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322" r:id="rId3"/>
    <p:sldId id="364" r:id="rId4"/>
    <p:sldId id="367" r:id="rId5"/>
    <p:sldId id="368" r:id="rId6"/>
    <p:sldId id="361" r:id="rId7"/>
    <p:sldId id="366" r:id="rId8"/>
    <p:sldId id="349" r:id="rId9"/>
    <p:sldId id="369" r:id="rId10"/>
    <p:sldId id="370" r:id="rId11"/>
    <p:sldId id="371" r:id="rId12"/>
    <p:sldId id="373" r:id="rId13"/>
    <p:sldId id="374" r:id="rId14"/>
    <p:sldId id="365" r:id="rId15"/>
    <p:sldId id="348" r:id="rId16"/>
    <p:sldId id="35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93A855-25FD-46B6-BDDB-CE919FAA369D}" v="970" dt="2021-11-10T19:30:59.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068" autoAdjust="0"/>
  </p:normalViewPr>
  <p:slideViewPr>
    <p:cSldViewPr snapToGrid="0">
      <p:cViewPr varScale="1">
        <p:scale>
          <a:sx n="80" d="100"/>
          <a:sy n="80" d="100"/>
        </p:scale>
        <p:origin x="96" y="12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Young" userId="0c20932148f593a9" providerId="LiveId" clId="{8F93A855-25FD-46B6-BDDB-CE919FAA369D}"/>
    <pc:docChg chg="undo custSel addSld delSld modSld sldOrd">
      <pc:chgData name="Jeff Young" userId="0c20932148f593a9" providerId="LiveId" clId="{8F93A855-25FD-46B6-BDDB-CE919FAA369D}" dt="2021-11-10T19:31:10.961" v="2107" actId="478"/>
      <pc:docMkLst>
        <pc:docMk/>
      </pc:docMkLst>
      <pc:sldChg chg="modSp mod">
        <pc:chgData name="Jeff Young" userId="0c20932148f593a9" providerId="LiveId" clId="{8F93A855-25FD-46B6-BDDB-CE919FAA369D}" dt="2021-11-08T17:00:49.692" v="1" actId="20577"/>
        <pc:sldMkLst>
          <pc:docMk/>
          <pc:sldMk cId="374400776" sldId="256"/>
        </pc:sldMkLst>
        <pc:spChg chg="mod">
          <ac:chgData name="Jeff Young" userId="0c20932148f593a9" providerId="LiveId" clId="{8F93A855-25FD-46B6-BDDB-CE919FAA369D}" dt="2021-11-08T17:00:49.692" v="1" actId="20577"/>
          <ac:spMkLst>
            <pc:docMk/>
            <pc:sldMk cId="374400776" sldId="256"/>
            <ac:spMk id="3" creationId="{00000000-0000-0000-0000-000000000000}"/>
          </ac:spMkLst>
        </pc:spChg>
      </pc:sldChg>
      <pc:sldChg chg="delSp mod">
        <pc:chgData name="Jeff Young" userId="0c20932148f593a9" providerId="LiveId" clId="{8F93A855-25FD-46B6-BDDB-CE919FAA369D}" dt="2021-11-08T17:01:30.536" v="2" actId="478"/>
        <pc:sldMkLst>
          <pc:docMk/>
          <pc:sldMk cId="2844453787" sldId="322"/>
        </pc:sldMkLst>
        <pc:inkChg chg="del">
          <ac:chgData name="Jeff Young" userId="0c20932148f593a9" providerId="LiveId" clId="{8F93A855-25FD-46B6-BDDB-CE919FAA369D}" dt="2021-11-08T17:01:30.536" v="2" actId="478"/>
          <ac:inkMkLst>
            <pc:docMk/>
            <pc:sldMk cId="2844453787" sldId="322"/>
            <ac:inkMk id="3" creationId="{ECB6ECF6-08B7-4300-AAD2-D27F61277F25}"/>
          </ac:inkMkLst>
        </pc:inkChg>
      </pc:sldChg>
      <pc:sldChg chg="modAnim">
        <pc:chgData name="Jeff Young" userId="0c20932148f593a9" providerId="LiveId" clId="{8F93A855-25FD-46B6-BDDB-CE919FAA369D}" dt="2021-11-09T19:22:07.736" v="1861"/>
        <pc:sldMkLst>
          <pc:docMk/>
          <pc:sldMk cId="1839994547" sldId="348"/>
        </pc:sldMkLst>
      </pc:sldChg>
      <pc:sldChg chg="delSp modSp mod">
        <pc:chgData name="Jeff Young" userId="0c20932148f593a9" providerId="LiveId" clId="{8F93A855-25FD-46B6-BDDB-CE919FAA369D}" dt="2021-11-09T21:53:55.170" v="2047" actId="14100"/>
        <pc:sldMkLst>
          <pc:docMk/>
          <pc:sldMk cId="2052336435" sldId="349"/>
        </pc:sldMkLst>
        <pc:spChg chg="del">
          <ac:chgData name="Jeff Young" userId="0c20932148f593a9" providerId="LiveId" clId="{8F93A855-25FD-46B6-BDDB-CE919FAA369D}" dt="2021-11-08T17:22:29.352" v="396" actId="478"/>
          <ac:spMkLst>
            <pc:docMk/>
            <pc:sldMk cId="2052336435" sldId="349"/>
            <ac:spMk id="3" creationId="{7A4D54D9-92CA-470E-A8F4-625818669E11}"/>
          </ac:spMkLst>
        </pc:spChg>
        <pc:spChg chg="mod">
          <ac:chgData name="Jeff Young" userId="0c20932148f593a9" providerId="LiveId" clId="{8F93A855-25FD-46B6-BDDB-CE919FAA369D}" dt="2021-11-09T21:52:14.511" v="2034" actId="20577"/>
          <ac:spMkLst>
            <pc:docMk/>
            <pc:sldMk cId="2052336435" sldId="349"/>
            <ac:spMk id="4" creationId="{D0424BD4-2B5A-48ED-9EF4-9042DAF8FD7D}"/>
          </ac:spMkLst>
        </pc:spChg>
        <pc:spChg chg="mod">
          <ac:chgData name="Jeff Young" userId="0c20932148f593a9" providerId="LiveId" clId="{8F93A855-25FD-46B6-BDDB-CE919FAA369D}" dt="2021-11-09T21:53:55.170" v="2047" actId="14100"/>
          <ac:spMkLst>
            <pc:docMk/>
            <pc:sldMk cId="2052336435" sldId="349"/>
            <ac:spMk id="6" creationId="{3C6CF1EF-2023-4270-830A-CAB4D05367B2}"/>
          </ac:spMkLst>
        </pc:spChg>
        <pc:inkChg chg="del">
          <ac:chgData name="Jeff Young" userId="0c20932148f593a9" providerId="LiveId" clId="{8F93A855-25FD-46B6-BDDB-CE919FAA369D}" dt="2021-11-08T17:22:30.524" v="397" actId="478"/>
          <ac:inkMkLst>
            <pc:docMk/>
            <pc:sldMk cId="2052336435" sldId="349"/>
            <ac:inkMk id="5" creationId="{90690551-0256-46D3-854B-2C526C278CB4}"/>
          </ac:inkMkLst>
        </pc:inkChg>
      </pc:sldChg>
      <pc:sldChg chg="addSp delSp modSp mod modAnim modNotesTx">
        <pc:chgData name="Jeff Young" userId="0c20932148f593a9" providerId="LiveId" clId="{8F93A855-25FD-46B6-BDDB-CE919FAA369D}" dt="2021-11-09T18:58:47.937" v="1860" actId="20577"/>
        <pc:sldMkLst>
          <pc:docMk/>
          <pc:sldMk cId="3098691810" sldId="361"/>
        </pc:sldMkLst>
        <pc:spChg chg="mod">
          <ac:chgData name="Jeff Young" userId="0c20932148f593a9" providerId="LiveId" clId="{8F93A855-25FD-46B6-BDDB-CE919FAA369D}" dt="2021-11-08T17:20:10.872" v="356" actId="207"/>
          <ac:spMkLst>
            <pc:docMk/>
            <pc:sldMk cId="3098691810" sldId="361"/>
            <ac:spMk id="2" creationId="{8005D20C-F081-4240-89B4-3F97D0D7C7E2}"/>
          </ac:spMkLst>
        </pc:spChg>
        <pc:spChg chg="mod">
          <ac:chgData name="Jeff Young" userId="0c20932148f593a9" providerId="LiveId" clId="{8F93A855-25FD-46B6-BDDB-CE919FAA369D}" dt="2021-11-08T17:12:17.678" v="8" actId="20577"/>
          <ac:spMkLst>
            <pc:docMk/>
            <pc:sldMk cId="3098691810" sldId="361"/>
            <ac:spMk id="4" creationId="{03CB97F9-C5FB-4E5D-B330-986546CDBEED}"/>
          </ac:spMkLst>
        </pc:spChg>
        <pc:spChg chg="add mod">
          <ac:chgData name="Jeff Young" userId="0c20932148f593a9" providerId="LiveId" clId="{8F93A855-25FD-46B6-BDDB-CE919FAA369D}" dt="2021-11-08T17:18:51.245" v="351" actId="20577"/>
          <ac:spMkLst>
            <pc:docMk/>
            <pc:sldMk cId="3098691810" sldId="361"/>
            <ac:spMk id="8" creationId="{7E182CB4-F4F1-4654-9B7A-BD33EDCFDF88}"/>
          </ac:spMkLst>
        </pc:spChg>
        <pc:spChg chg="mod">
          <ac:chgData name="Jeff Young" userId="0c20932148f593a9" providerId="LiveId" clId="{8F93A855-25FD-46B6-BDDB-CE919FAA369D}" dt="2021-11-08T17:13:35.179" v="11" actId="1076"/>
          <ac:spMkLst>
            <pc:docMk/>
            <pc:sldMk cId="3098691810" sldId="361"/>
            <ac:spMk id="11" creationId="{0B089AAA-985F-4B77-B3C4-F6C30F3F6371}"/>
          </ac:spMkLst>
        </pc:spChg>
        <pc:inkChg chg="del">
          <ac:chgData name="Jeff Young" userId="0c20932148f593a9" providerId="LiveId" clId="{8F93A855-25FD-46B6-BDDB-CE919FAA369D}" dt="2021-11-08T17:13:07.915" v="9" actId="478"/>
          <ac:inkMkLst>
            <pc:docMk/>
            <pc:sldMk cId="3098691810" sldId="361"/>
            <ac:inkMk id="3" creationId="{7E675F63-69E9-46D6-B7AC-9A8C0E32ABF3}"/>
          </ac:inkMkLst>
        </pc:inkChg>
        <pc:inkChg chg="del">
          <ac:chgData name="Jeff Young" userId="0c20932148f593a9" providerId="LiveId" clId="{8F93A855-25FD-46B6-BDDB-CE919FAA369D}" dt="2021-11-08T17:13:11.466" v="10" actId="478"/>
          <ac:inkMkLst>
            <pc:docMk/>
            <pc:sldMk cId="3098691810" sldId="361"/>
            <ac:inkMk id="7" creationId="{CB6D40A7-963C-432C-AC19-CBD930CDCB2C}"/>
          </ac:inkMkLst>
        </pc:inkChg>
      </pc:sldChg>
      <pc:sldChg chg="addSp delSp modSp mod">
        <pc:chgData name="Jeff Young" userId="0c20932148f593a9" providerId="LiveId" clId="{8F93A855-25FD-46B6-BDDB-CE919FAA369D}" dt="2021-11-09T02:13:00.915" v="1725" actId="478"/>
        <pc:sldMkLst>
          <pc:docMk/>
          <pc:sldMk cId="3832128049" sldId="365"/>
        </pc:sldMkLst>
        <pc:grpChg chg="del mod">
          <ac:chgData name="Jeff Young" userId="0c20932148f593a9" providerId="LiveId" clId="{8F93A855-25FD-46B6-BDDB-CE919FAA369D}" dt="2021-11-09T01:58:41.154" v="1646"/>
          <ac:grpSpMkLst>
            <pc:docMk/>
            <pc:sldMk cId="3832128049" sldId="365"/>
            <ac:grpSpMk id="9" creationId="{A5C1888F-857E-43F9-AC0D-84E27B8E7A2A}"/>
          </ac:grpSpMkLst>
        </pc:grpChg>
        <pc:grpChg chg="del mod">
          <ac:chgData name="Jeff Young" userId="0c20932148f593a9" providerId="LiveId" clId="{8F93A855-25FD-46B6-BDDB-CE919FAA369D}" dt="2021-11-09T01:58:41.154" v="1646"/>
          <ac:grpSpMkLst>
            <pc:docMk/>
            <pc:sldMk cId="3832128049" sldId="365"/>
            <ac:grpSpMk id="13" creationId="{CE53FB77-43FE-4B39-B4C2-B20EABB2B7D1}"/>
          </ac:grpSpMkLst>
        </pc:grpChg>
        <pc:grpChg chg="del mod">
          <ac:chgData name="Jeff Young" userId="0c20932148f593a9" providerId="LiveId" clId="{8F93A855-25FD-46B6-BDDB-CE919FAA369D}" dt="2021-11-09T01:58:16.898" v="1638"/>
          <ac:grpSpMkLst>
            <pc:docMk/>
            <pc:sldMk cId="3832128049" sldId="365"/>
            <ac:grpSpMk id="19" creationId="{61E74525-64C3-4A3C-BF5E-3DC35B39C94F}"/>
          </ac:grpSpMkLst>
        </pc:grpChg>
        <pc:grpChg chg="del mod">
          <ac:chgData name="Jeff Young" userId="0c20932148f593a9" providerId="LiveId" clId="{8F93A855-25FD-46B6-BDDB-CE919FAA369D}" dt="2021-11-09T01:58:14.440" v="1635"/>
          <ac:grpSpMkLst>
            <pc:docMk/>
            <pc:sldMk cId="3832128049" sldId="365"/>
            <ac:grpSpMk id="23" creationId="{FF21AC30-AB02-4528-A640-FF56156CAF04}"/>
          </ac:grpSpMkLst>
        </pc:grpChg>
        <pc:grpChg chg="del mod">
          <ac:chgData name="Jeff Young" userId="0c20932148f593a9" providerId="LiveId" clId="{8F93A855-25FD-46B6-BDDB-CE919FAA369D}" dt="2021-11-09T01:58:16.898" v="1638"/>
          <ac:grpSpMkLst>
            <pc:docMk/>
            <pc:sldMk cId="3832128049" sldId="365"/>
            <ac:grpSpMk id="27" creationId="{C67ADF84-AC65-48AD-B30B-65C140EF6A11}"/>
          </ac:grpSpMkLst>
        </pc:grpChg>
        <pc:grpChg chg="del mod">
          <ac:chgData name="Jeff Young" userId="0c20932148f593a9" providerId="LiveId" clId="{8F93A855-25FD-46B6-BDDB-CE919FAA369D}" dt="2021-11-09T01:58:41.154" v="1646"/>
          <ac:grpSpMkLst>
            <pc:docMk/>
            <pc:sldMk cId="3832128049" sldId="365"/>
            <ac:grpSpMk id="30" creationId="{F1447E06-99DD-4FF6-9D69-23A32B646457}"/>
          </ac:grpSpMkLst>
        </pc:grpChg>
        <pc:grpChg chg="del mod">
          <ac:chgData name="Jeff Young" userId="0c20932148f593a9" providerId="LiveId" clId="{8F93A855-25FD-46B6-BDDB-CE919FAA369D}" dt="2021-11-09T01:58:41.154" v="1646"/>
          <ac:grpSpMkLst>
            <pc:docMk/>
            <pc:sldMk cId="3832128049" sldId="365"/>
            <ac:grpSpMk id="36" creationId="{B0E9D591-8E51-4F75-9031-43A89A063279}"/>
          </ac:grpSpMkLst>
        </pc:grpChg>
        <pc:grpChg chg="del mod">
          <ac:chgData name="Jeff Young" userId="0c20932148f593a9" providerId="LiveId" clId="{8F93A855-25FD-46B6-BDDB-CE919FAA369D}" dt="2021-11-09T01:58:49.492" v="1649"/>
          <ac:grpSpMkLst>
            <pc:docMk/>
            <pc:sldMk cId="3832128049" sldId="365"/>
            <ac:grpSpMk id="38" creationId="{13D8963B-806E-43CF-8AEE-22EB372C4C8A}"/>
          </ac:grpSpMkLst>
        </pc:grpChg>
        <pc:grpChg chg="del mod">
          <ac:chgData name="Jeff Young" userId="0c20932148f593a9" providerId="LiveId" clId="{8F93A855-25FD-46B6-BDDB-CE919FAA369D}" dt="2021-11-09T01:58:54.333" v="1653"/>
          <ac:grpSpMkLst>
            <pc:docMk/>
            <pc:sldMk cId="3832128049" sldId="365"/>
            <ac:grpSpMk id="41" creationId="{5972589A-DB12-4E59-8623-E0D683F3EB4F}"/>
          </ac:grpSpMkLst>
        </pc:grpChg>
        <pc:grpChg chg="del mod">
          <ac:chgData name="Jeff Young" userId="0c20932148f593a9" providerId="LiveId" clId="{8F93A855-25FD-46B6-BDDB-CE919FAA369D}" dt="2021-11-09T01:59:25.703" v="1682"/>
          <ac:grpSpMkLst>
            <pc:docMk/>
            <pc:sldMk cId="3832128049" sldId="365"/>
            <ac:grpSpMk id="45" creationId="{3446092B-40C3-4978-9755-D29ECE42C516}"/>
          </ac:grpSpMkLst>
        </pc:grpChg>
        <pc:inkChg chg="del">
          <ac:chgData name="Jeff Young" userId="0c20932148f593a9" providerId="LiveId" clId="{8F93A855-25FD-46B6-BDDB-CE919FAA369D}" dt="2021-11-09T02:13:00.915" v="1725" actId="478"/>
          <ac:inkMkLst>
            <pc:docMk/>
            <pc:sldMk cId="3832128049" sldId="365"/>
            <ac:inkMk id="3" creationId="{A364A5B0-CB40-4392-BCFD-8B62E6324577}"/>
          </ac:inkMkLst>
        </pc:inkChg>
        <pc:inkChg chg="del">
          <ac:chgData name="Jeff Young" userId="0c20932148f593a9" providerId="LiveId" clId="{8F93A855-25FD-46B6-BDDB-CE919FAA369D}" dt="2021-11-09T02:12:58.642" v="1724" actId="478"/>
          <ac:inkMkLst>
            <pc:docMk/>
            <pc:sldMk cId="3832128049" sldId="365"/>
            <ac:inkMk id="5" creationId="{4EDA0F51-B55A-4C69-BE7A-4FFF9C5642FD}"/>
          </ac:inkMkLst>
        </pc:inkChg>
        <pc:inkChg chg="add del mod">
          <ac:chgData name="Jeff Young" userId="0c20932148f593a9" providerId="LiveId" clId="{8F93A855-25FD-46B6-BDDB-CE919FAA369D}" dt="2021-11-09T01:59:25.703" v="1680"/>
          <ac:inkMkLst>
            <pc:docMk/>
            <pc:sldMk cId="3832128049" sldId="365"/>
            <ac:inkMk id="6" creationId="{3828F0D2-350A-46E3-8D8A-90BCD56E9085}"/>
          </ac:inkMkLst>
        </pc:inkChg>
        <pc:inkChg chg="add del mod">
          <ac:chgData name="Jeff Young" userId="0c20932148f593a9" providerId="LiveId" clId="{8F93A855-25FD-46B6-BDDB-CE919FAA369D}" dt="2021-11-09T01:59:25.703" v="1654"/>
          <ac:inkMkLst>
            <pc:docMk/>
            <pc:sldMk cId="3832128049" sldId="365"/>
            <ac:inkMk id="7" creationId="{8F2713C1-39E3-48F5-BFEE-0ACF1D9A646F}"/>
          </ac:inkMkLst>
        </pc:inkChg>
        <pc:inkChg chg="add del mod">
          <ac:chgData name="Jeff Young" userId="0c20932148f593a9" providerId="LiveId" clId="{8F93A855-25FD-46B6-BDDB-CE919FAA369D}" dt="2021-11-09T01:59:25.703" v="1679"/>
          <ac:inkMkLst>
            <pc:docMk/>
            <pc:sldMk cId="3832128049" sldId="365"/>
            <ac:inkMk id="8" creationId="{14CDDC65-F700-4E42-A8C3-A8F84EC5BE11}"/>
          </ac:inkMkLst>
        </pc:inkChg>
        <pc:inkChg chg="add del mod">
          <ac:chgData name="Jeff Young" userId="0c20932148f593a9" providerId="LiveId" clId="{8F93A855-25FD-46B6-BDDB-CE919FAA369D}" dt="2021-11-09T01:59:25.703" v="1674"/>
          <ac:inkMkLst>
            <pc:docMk/>
            <pc:sldMk cId="3832128049" sldId="365"/>
            <ac:inkMk id="10" creationId="{51ADDD73-71F2-46BF-B671-6A121023CBAF}"/>
          </ac:inkMkLst>
        </pc:inkChg>
        <pc:inkChg chg="add del mod">
          <ac:chgData name="Jeff Young" userId="0c20932148f593a9" providerId="LiveId" clId="{8F93A855-25FD-46B6-BDDB-CE919FAA369D}" dt="2021-11-09T01:59:25.703" v="1655"/>
          <ac:inkMkLst>
            <pc:docMk/>
            <pc:sldMk cId="3832128049" sldId="365"/>
            <ac:inkMk id="11" creationId="{46E6546B-7F66-4CFC-817D-42FDE5EB02D3}"/>
          </ac:inkMkLst>
        </pc:inkChg>
        <pc:inkChg chg="add del mod">
          <ac:chgData name="Jeff Young" userId="0c20932148f593a9" providerId="LiveId" clId="{8F93A855-25FD-46B6-BDDB-CE919FAA369D}" dt="2021-11-09T01:59:25.703" v="1657"/>
          <ac:inkMkLst>
            <pc:docMk/>
            <pc:sldMk cId="3832128049" sldId="365"/>
            <ac:inkMk id="12" creationId="{227F1DD0-D0AE-49DB-BE5C-659D850A67AE}"/>
          </ac:inkMkLst>
        </pc:inkChg>
        <pc:inkChg chg="add del mod">
          <ac:chgData name="Jeff Young" userId="0c20932148f593a9" providerId="LiveId" clId="{8F93A855-25FD-46B6-BDDB-CE919FAA369D}" dt="2021-11-09T01:59:25.703" v="1675"/>
          <ac:inkMkLst>
            <pc:docMk/>
            <pc:sldMk cId="3832128049" sldId="365"/>
            <ac:inkMk id="14" creationId="{AA291630-AADE-4626-8DEC-57E7E4D7FCBA}"/>
          </ac:inkMkLst>
        </pc:inkChg>
        <pc:inkChg chg="add del mod">
          <ac:chgData name="Jeff Young" userId="0c20932148f593a9" providerId="LiveId" clId="{8F93A855-25FD-46B6-BDDB-CE919FAA369D}" dt="2021-11-09T01:59:25.703" v="1672"/>
          <ac:inkMkLst>
            <pc:docMk/>
            <pc:sldMk cId="3832128049" sldId="365"/>
            <ac:inkMk id="15" creationId="{922996BA-1C5A-49D3-8E05-4A7753122679}"/>
          </ac:inkMkLst>
        </pc:inkChg>
        <pc:inkChg chg="add del mod">
          <ac:chgData name="Jeff Young" userId="0c20932148f593a9" providerId="LiveId" clId="{8F93A855-25FD-46B6-BDDB-CE919FAA369D}" dt="2021-11-09T01:59:25.703" v="1667"/>
          <ac:inkMkLst>
            <pc:docMk/>
            <pc:sldMk cId="3832128049" sldId="365"/>
            <ac:inkMk id="16" creationId="{EC9C6E86-5E2F-41E9-8322-D44031DD245C}"/>
          </ac:inkMkLst>
        </pc:inkChg>
        <pc:inkChg chg="add del mod">
          <ac:chgData name="Jeff Young" userId="0c20932148f593a9" providerId="LiveId" clId="{8F93A855-25FD-46B6-BDDB-CE919FAA369D}" dt="2021-11-09T01:59:25.703" v="1671"/>
          <ac:inkMkLst>
            <pc:docMk/>
            <pc:sldMk cId="3832128049" sldId="365"/>
            <ac:inkMk id="17" creationId="{D6CCCC55-9DEE-4D3A-BCED-7D74EBDA87BA}"/>
          </ac:inkMkLst>
        </pc:inkChg>
        <pc:inkChg chg="add del mod">
          <ac:chgData name="Jeff Young" userId="0c20932148f593a9" providerId="LiveId" clId="{8F93A855-25FD-46B6-BDDB-CE919FAA369D}" dt="2021-11-09T01:59:25.703" v="1678"/>
          <ac:inkMkLst>
            <pc:docMk/>
            <pc:sldMk cId="3832128049" sldId="365"/>
            <ac:inkMk id="18" creationId="{A63CF343-EA61-4A9D-8593-9FE4275F3D38}"/>
          </ac:inkMkLst>
        </pc:inkChg>
        <pc:inkChg chg="add del mod">
          <ac:chgData name="Jeff Young" userId="0c20932148f593a9" providerId="LiveId" clId="{8F93A855-25FD-46B6-BDDB-CE919FAA369D}" dt="2021-11-09T01:59:25.703" v="1677"/>
          <ac:inkMkLst>
            <pc:docMk/>
            <pc:sldMk cId="3832128049" sldId="365"/>
            <ac:inkMk id="20" creationId="{21E48E05-7396-4779-A2E3-7D7F1B39F034}"/>
          </ac:inkMkLst>
        </pc:inkChg>
        <pc:inkChg chg="add del mod">
          <ac:chgData name="Jeff Young" userId="0c20932148f593a9" providerId="LiveId" clId="{8F93A855-25FD-46B6-BDDB-CE919FAA369D}" dt="2021-11-09T01:59:25.703" v="1664"/>
          <ac:inkMkLst>
            <pc:docMk/>
            <pc:sldMk cId="3832128049" sldId="365"/>
            <ac:inkMk id="21" creationId="{E1CC1A03-D6C4-4A91-97A7-3D42435552A0}"/>
          </ac:inkMkLst>
        </pc:inkChg>
        <pc:inkChg chg="add del mod">
          <ac:chgData name="Jeff Young" userId="0c20932148f593a9" providerId="LiveId" clId="{8F93A855-25FD-46B6-BDDB-CE919FAA369D}" dt="2021-11-09T01:59:25.703" v="1668"/>
          <ac:inkMkLst>
            <pc:docMk/>
            <pc:sldMk cId="3832128049" sldId="365"/>
            <ac:inkMk id="22" creationId="{8647A752-68A5-4015-8CBD-A3B30B605B5C}"/>
          </ac:inkMkLst>
        </pc:inkChg>
        <pc:inkChg chg="add del mod">
          <ac:chgData name="Jeff Young" userId="0c20932148f593a9" providerId="LiveId" clId="{8F93A855-25FD-46B6-BDDB-CE919FAA369D}" dt="2021-11-09T01:59:25.703" v="1669"/>
          <ac:inkMkLst>
            <pc:docMk/>
            <pc:sldMk cId="3832128049" sldId="365"/>
            <ac:inkMk id="24" creationId="{6B444385-D582-475F-85A6-B0899D47435F}"/>
          </ac:inkMkLst>
        </pc:inkChg>
        <pc:inkChg chg="add del mod">
          <ac:chgData name="Jeff Young" userId="0c20932148f593a9" providerId="LiveId" clId="{8F93A855-25FD-46B6-BDDB-CE919FAA369D}" dt="2021-11-09T01:59:25.703" v="1683"/>
          <ac:inkMkLst>
            <pc:docMk/>
            <pc:sldMk cId="3832128049" sldId="365"/>
            <ac:inkMk id="25" creationId="{01898D0F-48AE-4411-ABAA-26784D466AAF}"/>
          </ac:inkMkLst>
        </pc:inkChg>
        <pc:inkChg chg="add del mod">
          <ac:chgData name="Jeff Young" userId="0c20932148f593a9" providerId="LiveId" clId="{8F93A855-25FD-46B6-BDDB-CE919FAA369D}" dt="2021-11-09T01:59:25.703" v="1663"/>
          <ac:inkMkLst>
            <pc:docMk/>
            <pc:sldMk cId="3832128049" sldId="365"/>
            <ac:inkMk id="26" creationId="{6A1E6059-3EF4-4069-8402-BBA51B9D83C6}"/>
          </ac:inkMkLst>
        </pc:inkChg>
        <pc:inkChg chg="add del mod">
          <ac:chgData name="Jeff Young" userId="0c20932148f593a9" providerId="LiveId" clId="{8F93A855-25FD-46B6-BDDB-CE919FAA369D}" dt="2021-11-09T01:59:25.703" v="1665"/>
          <ac:inkMkLst>
            <pc:docMk/>
            <pc:sldMk cId="3832128049" sldId="365"/>
            <ac:inkMk id="28" creationId="{88930577-3C8A-4FE2-8073-EB729842C6AD}"/>
          </ac:inkMkLst>
        </pc:inkChg>
        <pc:inkChg chg="add del mod">
          <ac:chgData name="Jeff Young" userId="0c20932148f593a9" providerId="LiveId" clId="{8F93A855-25FD-46B6-BDDB-CE919FAA369D}" dt="2021-11-09T01:59:25.703" v="1662"/>
          <ac:inkMkLst>
            <pc:docMk/>
            <pc:sldMk cId="3832128049" sldId="365"/>
            <ac:inkMk id="29" creationId="{E165735B-5C4D-4616-8612-9211A815BB72}"/>
          </ac:inkMkLst>
        </pc:inkChg>
        <pc:inkChg chg="add del mod">
          <ac:chgData name="Jeff Young" userId="0c20932148f593a9" providerId="LiveId" clId="{8F93A855-25FD-46B6-BDDB-CE919FAA369D}" dt="2021-11-09T01:59:25.703" v="1670"/>
          <ac:inkMkLst>
            <pc:docMk/>
            <pc:sldMk cId="3832128049" sldId="365"/>
            <ac:inkMk id="31" creationId="{F0631894-3525-4744-8351-C03CC55C7C70}"/>
          </ac:inkMkLst>
        </pc:inkChg>
        <pc:inkChg chg="add del mod">
          <ac:chgData name="Jeff Young" userId="0c20932148f593a9" providerId="LiveId" clId="{8F93A855-25FD-46B6-BDDB-CE919FAA369D}" dt="2021-11-09T01:59:25.703" v="1682"/>
          <ac:inkMkLst>
            <pc:docMk/>
            <pc:sldMk cId="3832128049" sldId="365"/>
            <ac:inkMk id="32" creationId="{646186C1-ED88-495F-B64C-8F9BFBFA23E1}"/>
          </ac:inkMkLst>
        </pc:inkChg>
        <pc:inkChg chg="add del mod">
          <ac:chgData name="Jeff Young" userId="0c20932148f593a9" providerId="LiveId" clId="{8F93A855-25FD-46B6-BDDB-CE919FAA369D}" dt="2021-11-09T01:59:25.703" v="1659"/>
          <ac:inkMkLst>
            <pc:docMk/>
            <pc:sldMk cId="3832128049" sldId="365"/>
            <ac:inkMk id="33" creationId="{03F5EDD7-6F14-467C-BA69-CF40DDF2D622}"/>
          </ac:inkMkLst>
        </pc:inkChg>
        <pc:inkChg chg="add del mod">
          <ac:chgData name="Jeff Young" userId="0c20932148f593a9" providerId="LiveId" clId="{8F93A855-25FD-46B6-BDDB-CE919FAA369D}" dt="2021-11-09T01:59:25.703" v="1658"/>
          <ac:inkMkLst>
            <pc:docMk/>
            <pc:sldMk cId="3832128049" sldId="365"/>
            <ac:inkMk id="34" creationId="{7631FDC6-8334-409E-923D-B9F9B1FBD0CF}"/>
          </ac:inkMkLst>
        </pc:inkChg>
        <pc:inkChg chg="add del mod">
          <ac:chgData name="Jeff Young" userId="0c20932148f593a9" providerId="LiveId" clId="{8F93A855-25FD-46B6-BDDB-CE919FAA369D}" dt="2021-11-09T01:59:25.703" v="1666"/>
          <ac:inkMkLst>
            <pc:docMk/>
            <pc:sldMk cId="3832128049" sldId="365"/>
            <ac:inkMk id="35" creationId="{925C0EC6-9616-467D-A357-382CF537CDD5}"/>
          </ac:inkMkLst>
        </pc:inkChg>
        <pc:inkChg chg="add del mod">
          <ac:chgData name="Jeff Young" userId="0c20932148f593a9" providerId="LiveId" clId="{8F93A855-25FD-46B6-BDDB-CE919FAA369D}" dt="2021-11-09T01:59:25.703" v="1673"/>
          <ac:inkMkLst>
            <pc:docMk/>
            <pc:sldMk cId="3832128049" sldId="365"/>
            <ac:inkMk id="37" creationId="{3FC7A567-4746-4B38-A8C2-6B4466AAE6E7}"/>
          </ac:inkMkLst>
        </pc:inkChg>
        <pc:inkChg chg="add del mod">
          <ac:chgData name="Jeff Young" userId="0c20932148f593a9" providerId="LiveId" clId="{8F93A855-25FD-46B6-BDDB-CE919FAA369D}" dt="2021-11-09T01:59:25.703" v="1660"/>
          <ac:inkMkLst>
            <pc:docMk/>
            <pc:sldMk cId="3832128049" sldId="365"/>
            <ac:inkMk id="39" creationId="{0C98D027-8475-4E08-AA04-6C54D1B14D4B}"/>
          </ac:inkMkLst>
        </pc:inkChg>
        <pc:inkChg chg="add del mod">
          <ac:chgData name="Jeff Young" userId="0c20932148f593a9" providerId="LiveId" clId="{8F93A855-25FD-46B6-BDDB-CE919FAA369D}" dt="2021-11-09T01:59:25.703" v="1656"/>
          <ac:inkMkLst>
            <pc:docMk/>
            <pc:sldMk cId="3832128049" sldId="365"/>
            <ac:inkMk id="40" creationId="{A28220D2-2B56-416B-8CF9-DE2692146EBB}"/>
          </ac:inkMkLst>
        </pc:inkChg>
        <pc:inkChg chg="add del mod">
          <ac:chgData name="Jeff Young" userId="0c20932148f593a9" providerId="LiveId" clId="{8F93A855-25FD-46B6-BDDB-CE919FAA369D}" dt="2021-11-09T01:59:25.703" v="1676"/>
          <ac:inkMkLst>
            <pc:docMk/>
            <pc:sldMk cId="3832128049" sldId="365"/>
            <ac:inkMk id="42" creationId="{C4BB65EF-202C-462A-AAA9-F4EAE41982C4}"/>
          </ac:inkMkLst>
        </pc:inkChg>
        <pc:inkChg chg="add del mod">
          <ac:chgData name="Jeff Young" userId="0c20932148f593a9" providerId="LiveId" clId="{8F93A855-25FD-46B6-BDDB-CE919FAA369D}" dt="2021-11-09T01:59:25.703" v="1681"/>
          <ac:inkMkLst>
            <pc:docMk/>
            <pc:sldMk cId="3832128049" sldId="365"/>
            <ac:inkMk id="43" creationId="{7420124D-9EC9-4115-8C41-F03328DBFCAF}"/>
          </ac:inkMkLst>
        </pc:inkChg>
        <pc:inkChg chg="add del mod">
          <ac:chgData name="Jeff Young" userId="0c20932148f593a9" providerId="LiveId" clId="{8F93A855-25FD-46B6-BDDB-CE919FAA369D}" dt="2021-11-09T01:59:25.703" v="1661"/>
          <ac:inkMkLst>
            <pc:docMk/>
            <pc:sldMk cId="3832128049" sldId="365"/>
            <ac:inkMk id="44" creationId="{69828DE3-1716-419E-A76D-16017EDE6CD9}"/>
          </ac:inkMkLst>
        </pc:inkChg>
      </pc:sldChg>
      <pc:sldChg chg="delSp modSp mod">
        <pc:chgData name="Jeff Young" userId="0c20932148f593a9" providerId="LiveId" clId="{8F93A855-25FD-46B6-BDDB-CE919FAA369D}" dt="2021-11-08T17:21:42.425" v="395" actId="207"/>
        <pc:sldMkLst>
          <pc:docMk/>
          <pc:sldMk cId="2795257146" sldId="366"/>
        </pc:sldMkLst>
        <pc:spChg chg="mod">
          <ac:chgData name="Jeff Young" userId="0c20932148f593a9" providerId="LiveId" clId="{8F93A855-25FD-46B6-BDDB-CE919FAA369D}" dt="2021-11-08T17:19:50.877" v="353" actId="207"/>
          <ac:spMkLst>
            <pc:docMk/>
            <pc:sldMk cId="2795257146" sldId="366"/>
            <ac:spMk id="2" creationId="{00000000-0000-0000-0000-000000000000}"/>
          </ac:spMkLst>
        </pc:spChg>
        <pc:spChg chg="mod">
          <ac:chgData name="Jeff Young" userId="0c20932148f593a9" providerId="LiveId" clId="{8F93A855-25FD-46B6-BDDB-CE919FAA369D}" dt="2021-11-08T17:21:42.425" v="395" actId="207"/>
          <ac:spMkLst>
            <pc:docMk/>
            <pc:sldMk cId="2795257146" sldId="366"/>
            <ac:spMk id="8" creationId="{A426B242-B021-48FE-95AD-47C3A51B94F0}"/>
          </ac:spMkLst>
        </pc:spChg>
        <pc:inkChg chg="del">
          <ac:chgData name="Jeff Young" userId="0c20932148f593a9" providerId="LiveId" clId="{8F93A855-25FD-46B6-BDDB-CE919FAA369D}" dt="2021-11-08T17:20:21.246" v="357" actId="478"/>
          <ac:inkMkLst>
            <pc:docMk/>
            <pc:sldMk cId="2795257146" sldId="366"/>
            <ac:inkMk id="4" creationId="{C89FC1DF-5724-4530-AE32-06DFFBE36472}"/>
          </ac:inkMkLst>
        </pc:inkChg>
      </pc:sldChg>
      <pc:sldChg chg="modSp mod">
        <pc:chgData name="Jeff Young" userId="0c20932148f593a9" providerId="LiveId" clId="{8F93A855-25FD-46B6-BDDB-CE919FAA369D}" dt="2021-11-08T17:20:00.083" v="354" actId="207"/>
        <pc:sldMkLst>
          <pc:docMk/>
          <pc:sldMk cId="2087416827" sldId="367"/>
        </pc:sldMkLst>
        <pc:spChg chg="mod">
          <ac:chgData name="Jeff Young" userId="0c20932148f593a9" providerId="LiveId" clId="{8F93A855-25FD-46B6-BDDB-CE919FAA369D}" dt="2021-11-08T17:20:00.083" v="354" actId="207"/>
          <ac:spMkLst>
            <pc:docMk/>
            <pc:sldMk cId="2087416827" sldId="367"/>
            <ac:spMk id="2" creationId="{CB24E5D8-D11E-4202-A58B-3415C8DEC878}"/>
          </ac:spMkLst>
        </pc:spChg>
      </pc:sldChg>
      <pc:sldChg chg="delSp modSp mod">
        <pc:chgData name="Jeff Young" userId="0c20932148f593a9" providerId="LiveId" clId="{8F93A855-25FD-46B6-BDDB-CE919FAA369D}" dt="2021-11-09T02:04:41.885" v="1686" actId="21"/>
        <pc:sldMkLst>
          <pc:docMk/>
          <pc:sldMk cId="1981999271" sldId="368"/>
        </pc:sldMkLst>
        <pc:spChg chg="mod">
          <ac:chgData name="Jeff Young" userId="0c20932148f593a9" providerId="LiveId" clId="{8F93A855-25FD-46B6-BDDB-CE919FAA369D}" dt="2021-11-08T17:20:05.116" v="355" actId="207"/>
          <ac:spMkLst>
            <pc:docMk/>
            <pc:sldMk cId="1981999271" sldId="368"/>
            <ac:spMk id="2" creationId="{8005D20C-F081-4240-89B4-3F97D0D7C7E2}"/>
          </ac:spMkLst>
        </pc:spChg>
        <pc:inkChg chg="del mod">
          <ac:chgData name="Jeff Young" userId="0c20932148f593a9" providerId="LiveId" clId="{8F93A855-25FD-46B6-BDDB-CE919FAA369D}" dt="2021-11-09T02:04:38.847" v="1685" actId="21"/>
          <ac:inkMkLst>
            <pc:docMk/>
            <pc:sldMk cId="1981999271" sldId="368"/>
            <ac:inkMk id="4" creationId="{812E340B-6E73-4844-82C5-D18C03E0BE41}"/>
          </ac:inkMkLst>
        </pc:inkChg>
        <pc:inkChg chg="del">
          <ac:chgData name="Jeff Young" userId="0c20932148f593a9" providerId="LiveId" clId="{8F93A855-25FD-46B6-BDDB-CE919FAA369D}" dt="2021-11-09T02:04:41.885" v="1686" actId="21"/>
          <ac:inkMkLst>
            <pc:docMk/>
            <pc:sldMk cId="1981999271" sldId="368"/>
            <ac:inkMk id="6" creationId="{CA127899-6753-4A54-8AF8-6C94C51C25F4}"/>
          </ac:inkMkLst>
        </pc:inkChg>
      </pc:sldChg>
      <pc:sldChg chg="addSp delSp modSp mod">
        <pc:chgData name="Jeff Young" userId="0c20932148f593a9" providerId="LiveId" clId="{8F93A855-25FD-46B6-BDDB-CE919FAA369D}" dt="2021-11-10T19:31:10.961" v="2107" actId="478"/>
        <pc:sldMkLst>
          <pc:docMk/>
          <pc:sldMk cId="228984743" sldId="369"/>
        </pc:sldMkLst>
        <pc:spChg chg="mod">
          <ac:chgData name="Jeff Young" userId="0c20932148f593a9" providerId="LiveId" clId="{8F93A855-25FD-46B6-BDDB-CE919FAA369D}" dt="2021-11-10T19:30:44.381" v="2104" actId="20577"/>
          <ac:spMkLst>
            <pc:docMk/>
            <pc:sldMk cId="228984743" sldId="369"/>
            <ac:spMk id="3" creationId="{7A4D54D9-92CA-470E-A8F4-625818669E11}"/>
          </ac:spMkLst>
        </pc:spChg>
        <pc:spChg chg="mod">
          <ac:chgData name="Jeff Young" userId="0c20932148f593a9" providerId="LiveId" clId="{8F93A855-25FD-46B6-BDDB-CE919FAA369D}" dt="2021-11-10T19:30:28.131" v="2103" actId="20577"/>
          <ac:spMkLst>
            <pc:docMk/>
            <pc:sldMk cId="228984743" sldId="369"/>
            <ac:spMk id="11" creationId="{4832C1EA-C459-42B4-B20C-A8F132B2E036}"/>
          </ac:spMkLst>
        </pc:spChg>
        <pc:spChg chg="del">
          <ac:chgData name="Jeff Young" userId="0c20932148f593a9" providerId="LiveId" clId="{8F93A855-25FD-46B6-BDDB-CE919FAA369D}" dt="2021-11-08T17:24:53.062" v="398" actId="478"/>
          <ac:spMkLst>
            <pc:docMk/>
            <pc:sldMk cId="228984743" sldId="369"/>
            <ac:spMk id="13" creationId="{080AAF0A-4AC6-42A8-8E2F-FD093B72E01C}"/>
          </ac:spMkLst>
        </pc:spChg>
        <pc:spChg chg="mod">
          <ac:chgData name="Jeff Young" userId="0c20932148f593a9" providerId="LiveId" clId="{8F93A855-25FD-46B6-BDDB-CE919FAA369D}" dt="2021-11-10T19:30:59.908" v="2106" actId="20577"/>
          <ac:spMkLst>
            <pc:docMk/>
            <pc:sldMk cId="228984743" sldId="369"/>
            <ac:spMk id="15" creationId="{E38BF951-6A60-496C-BE63-B5302941D01A}"/>
          </ac:spMkLst>
        </pc:spChg>
        <pc:inkChg chg="del">
          <ac:chgData name="Jeff Young" userId="0c20932148f593a9" providerId="LiveId" clId="{8F93A855-25FD-46B6-BDDB-CE919FAA369D}" dt="2021-11-08T17:24:53.832" v="399" actId="478"/>
          <ac:inkMkLst>
            <pc:docMk/>
            <pc:sldMk cId="228984743" sldId="369"/>
            <ac:inkMk id="4" creationId="{512B2322-A290-4142-A083-41FF56E75791}"/>
          </ac:inkMkLst>
        </pc:inkChg>
        <pc:inkChg chg="add del">
          <ac:chgData name="Jeff Young" userId="0c20932148f593a9" providerId="LiveId" clId="{8F93A855-25FD-46B6-BDDB-CE919FAA369D}" dt="2021-11-10T19:31:10.961" v="2107" actId="478"/>
          <ac:inkMkLst>
            <pc:docMk/>
            <pc:sldMk cId="228984743" sldId="369"/>
            <ac:inkMk id="4" creationId="{CFEE8C8B-C043-4FE1-A51F-30035570F406}"/>
          </ac:inkMkLst>
        </pc:inkChg>
      </pc:sldChg>
      <pc:sldChg chg="addSp delSp modSp mod modAnim">
        <pc:chgData name="Jeff Young" userId="0c20932148f593a9" providerId="LiveId" clId="{8F93A855-25FD-46B6-BDDB-CE919FAA369D}" dt="2021-11-09T23:19:08.899" v="2101" actId="20577"/>
        <pc:sldMkLst>
          <pc:docMk/>
          <pc:sldMk cId="578032037" sldId="371"/>
        </pc:sldMkLst>
        <pc:spChg chg="mod">
          <ac:chgData name="Jeff Young" userId="0c20932148f593a9" providerId="LiveId" clId="{8F93A855-25FD-46B6-BDDB-CE919FAA369D}" dt="2021-11-09T23:19:08.899" v="2101" actId="20577"/>
          <ac:spMkLst>
            <pc:docMk/>
            <pc:sldMk cId="578032037" sldId="371"/>
            <ac:spMk id="3" creationId="{FD56FD98-D3E4-4BF3-A319-60C66C600F3B}"/>
          </ac:spMkLst>
        </pc:spChg>
        <pc:grpChg chg="del mod">
          <ac:chgData name="Jeff Young" userId="0c20932148f593a9" providerId="LiveId" clId="{8F93A855-25FD-46B6-BDDB-CE919FAA369D}" dt="2021-11-09T01:10:32.178" v="787"/>
          <ac:grpSpMkLst>
            <pc:docMk/>
            <pc:sldMk cId="578032037" sldId="371"/>
            <ac:grpSpMk id="9" creationId="{B6892873-131C-4322-A7D8-E11778F3B0F8}"/>
          </ac:grpSpMkLst>
        </pc:grpChg>
        <pc:grpChg chg="mod">
          <ac:chgData name="Jeff Young" userId="0c20932148f593a9" providerId="LiveId" clId="{8F93A855-25FD-46B6-BDDB-CE919FAA369D}" dt="2021-11-09T02:12:17.424" v="1722" actId="164"/>
          <ac:grpSpMkLst>
            <pc:docMk/>
            <pc:sldMk cId="578032037" sldId="371"/>
            <ac:grpSpMk id="15" creationId="{B1B89F2F-79AD-4155-8198-37A5F6009585}"/>
          </ac:grpSpMkLst>
        </pc:grpChg>
        <pc:grpChg chg="del mod">
          <ac:chgData name="Jeff Young" userId="0c20932148f593a9" providerId="LiveId" clId="{8F93A855-25FD-46B6-BDDB-CE919FAA369D}" dt="2021-11-09T01:10:32.178" v="787"/>
          <ac:grpSpMkLst>
            <pc:docMk/>
            <pc:sldMk cId="578032037" sldId="371"/>
            <ac:grpSpMk id="21" creationId="{8644F78D-AAE0-4A0E-B9FF-92CB67CAAEEA}"/>
          </ac:grpSpMkLst>
        </pc:grpChg>
        <pc:grpChg chg="del mod">
          <ac:chgData name="Jeff Young" userId="0c20932148f593a9" providerId="LiveId" clId="{8F93A855-25FD-46B6-BDDB-CE919FAA369D}" dt="2021-11-09T01:10:32.178" v="787"/>
          <ac:grpSpMkLst>
            <pc:docMk/>
            <pc:sldMk cId="578032037" sldId="371"/>
            <ac:grpSpMk id="28" creationId="{54308A23-F7D9-4D81-BB7D-746515A6975E}"/>
          </ac:grpSpMkLst>
        </pc:grpChg>
        <pc:grpChg chg="del mod">
          <ac:chgData name="Jeff Young" userId="0c20932148f593a9" providerId="LiveId" clId="{8F93A855-25FD-46B6-BDDB-CE919FAA369D}" dt="2021-11-09T01:10:32.178" v="787"/>
          <ac:grpSpMkLst>
            <pc:docMk/>
            <pc:sldMk cId="578032037" sldId="371"/>
            <ac:grpSpMk id="31" creationId="{CF895B1F-DC20-4C87-8EA8-F5AEB19E64E8}"/>
          </ac:grpSpMkLst>
        </pc:grpChg>
        <pc:grpChg chg="mod">
          <ac:chgData name="Jeff Young" userId="0c20932148f593a9" providerId="LiveId" clId="{8F93A855-25FD-46B6-BDDB-CE919FAA369D}" dt="2021-11-09T02:12:17.424" v="1722" actId="164"/>
          <ac:grpSpMkLst>
            <pc:docMk/>
            <pc:sldMk cId="578032037" sldId="371"/>
            <ac:grpSpMk id="36" creationId="{0D55D5CF-A565-4032-B873-3800CEB4D819}"/>
          </ac:grpSpMkLst>
        </pc:grpChg>
        <pc:grpChg chg="mod">
          <ac:chgData name="Jeff Young" userId="0c20932148f593a9" providerId="LiveId" clId="{8F93A855-25FD-46B6-BDDB-CE919FAA369D}" dt="2021-11-09T02:12:17.424" v="1722" actId="164"/>
          <ac:grpSpMkLst>
            <pc:docMk/>
            <pc:sldMk cId="578032037" sldId="371"/>
            <ac:grpSpMk id="37" creationId="{87A4D735-ADCB-4759-B6F7-EC2CE4C61E22}"/>
          </ac:grpSpMkLst>
        </pc:grpChg>
        <pc:grpChg chg="del mod">
          <ac:chgData name="Jeff Young" userId="0c20932148f593a9" providerId="LiveId" clId="{8F93A855-25FD-46B6-BDDB-CE919FAA369D}" dt="2021-11-09T01:11:18.034" v="809"/>
          <ac:grpSpMkLst>
            <pc:docMk/>
            <pc:sldMk cId="578032037" sldId="371"/>
            <ac:grpSpMk id="45" creationId="{B98786EB-15D9-4390-A082-FB879004CA1A}"/>
          </ac:grpSpMkLst>
        </pc:grpChg>
        <pc:grpChg chg="mod">
          <ac:chgData name="Jeff Young" userId="0c20932148f593a9" providerId="LiveId" clId="{8F93A855-25FD-46B6-BDDB-CE919FAA369D}" dt="2021-11-09T02:12:17.424" v="1722" actId="164"/>
          <ac:grpSpMkLst>
            <pc:docMk/>
            <pc:sldMk cId="578032037" sldId="371"/>
            <ac:grpSpMk id="46" creationId="{E29BBCD5-AB65-48F2-8B01-003B42C8A1B5}"/>
          </ac:grpSpMkLst>
        </pc:grpChg>
        <pc:grpChg chg="del mod">
          <ac:chgData name="Jeff Young" userId="0c20932148f593a9" providerId="LiveId" clId="{8F93A855-25FD-46B6-BDDB-CE919FAA369D}" dt="2021-11-09T01:11:12.605" v="802"/>
          <ac:grpSpMkLst>
            <pc:docMk/>
            <pc:sldMk cId="578032037" sldId="371"/>
            <ac:grpSpMk id="49" creationId="{F5B198B4-FC35-48DB-BF54-779B397A6223}"/>
          </ac:grpSpMkLst>
        </pc:grpChg>
        <pc:grpChg chg="del mod">
          <ac:chgData name="Jeff Young" userId="0c20932148f593a9" providerId="LiveId" clId="{8F93A855-25FD-46B6-BDDB-CE919FAA369D}" dt="2021-11-09T01:11:16.290" v="807"/>
          <ac:grpSpMkLst>
            <pc:docMk/>
            <pc:sldMk cId="578032037" sldId="371"/>
            <ac:grpSpMk id="53" creationId="{018160A0-3E0A-4E40-A68C-2FC9B71343ED}"/>
          </ac:grpSpMkLst>
        </pc:grpChg>
        <pc:grpChg chg="del mod">
          <ac:chgData name="Jeff Young" userId="0c20932148f593a9" providerId="LiveId" clId="{8F93A855-25FD-46B6-BDDB-CE919FAA369D}" dt="2021-11-09T01:11:18.034" v="809"/>
          <ac:grpSpMkLst>
            <pc:docMk/>
            <pc:sldMk cId="578032037" sldId="371"/>
            <ac:grpSpMk id="58" creationId="{C314CD11-A87A-46A8-B0BF-CB5989BDB6C5}"/>
          </ac:grpSpMkLst>
        </pc:grpChg>
        <pc:grpChg chg="mod">
          <ac:chgData name="Jeff Young" userId="0c20932148f593a9" providerId="LiveId" clId="{8F93A855-25FD-46B6-BDDB-CE919FAA369D}" dt="2021-11-09T02:12:17.424" v="1722" actId="164"/>
          <ac:grpSpMkLst>
            <pc:docMk/>
            <pc:sldMk cId="578032037" sldId="371"/>
            <ac:grpSpMk id="60" creationId="{9BA9CFB5-6DE3-4FDF-B493-36E614D4F29E}"/>
          </ac:grpSpMkLst>
        </pc:grpChg>
        <pc:grpChg chg="mod">
          <ac:chgData name="Jeff Young" userId="0c20932148f593a9" providerId="LiveId" clId="{8F93A855-25FD-46B6-BDDB-CE919FAA369D}" dt="2021-11-09T02:12:17.424" v="1722" actId="164"/>
          <ac:grpSpMkLst>
            <pc:docMk/>
            <pc:sldMk cId="578032037" sldId="371"/>
            <ac:grpSpMk id="63" creationId="{EC80516C-A477-412A-A42D-5FDBE92F9939}"/>
          </ac:grpSpMkLst>
        </pc:grpChg>
        <pc:grpChg chg="del mod">
          <ac:chgData name="Jeff Young" userId="0c20932148f593a9" providerId="LiveId" clId="{8F93A855-25FD-46B6-BDDB-CE919FAA369D}" dt="2021-11-09T01:11:51.133" v="818"/>
          <ac:grpSpMkLst>
            <pc:docMk/>
            <pc:sldMk cId="578032037" sldId="371"/>
            <ac:grpSpMk id="66" creationId="{5D526BC8-0225-4FE7-9928-7E71C1D0CB62}"/>
          </ac:grpSpMkLst>
        </pc:grpChg>
        <pc:grpChg chg="del mod">
          <ac:chgData name="Jeff Young" userId="0c20932148f593a9" providerId="LiveId" clId="{8F93A855-25FD-46B6-BDDB-CE919FAA369D}" dt="2021-11-09T01:11:52.761" v="821"/>
          <ac:grpSpMkLst>
            <pc:docMk/>
            <pc:sldMk cId="578032037" sldId="371"/>
            <ac:grpSpMk id="69" creationId="{828AB4B1-25B0-4433-B19B-7CD848D26B86}"/>
          </ac:grpSpMkLst>
        </pc:grpChg>
        <pc:grpChg chg="del mod">
          <ac:chgData name="Jeff Young" userId="0c20932148f593a9" providerId="LiveId" clId="{8F93A855-25FD-46B6-BDDB-CE919FAA369D}" dt="2021-11-09T01:11:54.676" v="823"/>
          <ac:grpSpMkLst>
            <pc:docMk/>
            <pc:sldMk cId="578032037" sldId="371"/>
            <ac:grpSpMk id="72" creationId="{4DE04D76-8D4A-48FA-AFA0-57773EF14DB0}"/>
          </ac:grpSpMkLst>
        </pc:grpChg>
        <pc:grpChg chg="del mod">
          <ac:chgData name="Jeff Young" userId="0c20932148f593a9" providerId="LiveId" clId="{8F93A855-25FD-46B6-BDDB-CE919FAA369D}" dt="2021-11-09T01:11:57.312" v="830"/>
          <ac:grpSpMkLst>
            <pc:docMk/>
            <pc:sldMk cId="578032037" sldId="371"/>
            <ac:grpSpMk id="74" creationId="{142D5215-E7A6-4913-A7B9-AA82371999E7}"/>
          </ac:grpSpMkLst>
        </pc:grpChg>
        <pc:grpChg chg="del mod">
          <ac:chgData name="Jeff Young" userId="0c20932148f593a9" providerId="LiveId" clId="{8F93A855-25FD-46B6-BDDB-CE919FAA369D}" dt="2021-11-09T01:11:59.833" v="833"/>
          <ac:grpSpMkLst>
            <pc:docMk/>
            <pc:sldMk cId="578032037" sldId="371"/>
            <ac:grpSpMk id="81" creationId="{94CE122B-4F8E-472E-A583-72D123B18ABB}"/>
          </ac:grpSpMkLst>
        </pc:grpChg>
        <pc:grpChg chg="mod">
          <ac:chgData name="Jeff Young" userId="0c20932148f593a9" providerId="LiveId" clId="{8F93A855-25FD-46B6-BDDB-CE919FAA369D}" dt="2021-11-09T02:12:17.424" v="1722" actId="164"/>
          <ac:grpSpMkLst>
            <pc:docMk/>
            <pc:sldMk cId="578032037" sldId="371"/>
            <ac:grpSpMk id="84" creationId="{525649F2-1A9E-44C2-9EE8-55C2BF9D2ABC}"/>
          </ac:grpSpMkLst>
        </pc:grpChg>
        <pc:grpChg chg="mod">
          <ac:chgData name="Jeff Young" userId="0c20932148f593a9" providerId="LiveId" clId="{8F93A855-25FD-46B6-BDDB-CE919FAA369D}" dt="2021-11-09T02:12:17.424" v="1722" actId="164"/>
          <ac:grpSpMkLst>
            <pc:docMk/>
            <pc:sldMk cId="578032037" sldId="371"/>
            <ac:grpSpMk id="87" creationId="{E5CE93A7-36E5-4FEE-AE20-46C73AD1ED28}"/>
          </ac:grpSpMkLst>
        </pc:grpChg>
        <pc:grpChg chg="del mod">
          <ac:chgData name="Jeff Young" userId="0c20932148f593a9" providerId="LiveId" clId="{8F93A855-25FD-46B6-BDDB-CE919FAA369D}" dt="2021-11-09T01:12:18.041" v="842"/>
          <ac:grpSpMkLst>
            <pc:docMk/>
            <pc:sldMk cId="578032037" sldId="371"/>
            <ac:grpSpMk id="90" creationId="{59563EDB-8008-4EB8-BE0A-2584B58FE72C}"/>
          </ac:grpSpMkLst>
        </pc:grpChg>
        <pc:grpChg chg="mod">
          <ac:chgData name="Jeff Young" userId="0c20932148f593a9" providerId="LiveId" clId="{8F93A855-25FD-46B6-BDDB-CE919FAA369D}" dt="2021-11-09T02:12:17.424" v="1722" actId="164"/>
          <ac:grpSpMkLst>
            <pc:docMk/>
            <pc:sldMk cId="578032037" sldId="371"/>
            <ac:grpSpMk id="93" creationId="{E556E3A7-35A7-4E27-9C90-06A79D0D5F65}"/>
          </ac:grpSpMkLst>
        </pc:grpChg>
        <pc:grpChg chg="add mod">
          <ac:chgData name="Jeff Young" userId="0c20932148f593a9" providerId="LiveId" clId="{8F93A855-25FD-46B6-BDDB-CE919FAA369D}" dt="2021-11-09T02:12:17.424" v="1722" actId="164"/>
          <ac:grpSpMkLst>
            <pc:docMk/>
            <pc:sldMk cId="578032037" sldId="371"/>
            <ac:grpSpMk id="94" creationId="{049D0585-23CE-4AF7-B76B-D9DF9E481A8C}"/>
          </ac:grpSpMkLst>
        </pc:grpChg>
        <pc:inkChg chg="del">
          <ac:chgData name="Jeff Young" userId="0c20932148f593a9" providerId="LiveId" clId="{8F93A855-25FD-46B6-BDDB-CE919FAA369D}" dt="2021-11-09T02:12:05.935" v="1721" actId="478"/>
          <ac:inkMkLst>
            <pc:docMk/>
            <pc:sldMk cId="578032037" sldId="371"/>
            <ac:inkMk id="6" creationId="{E7A47330-3D04-4374-A620-18AAB639021B}"/>
          </ac:inkMkLst>
        </pc:inkChg>
        <pc:inkChg chg="add mod">
          <ac:chgData name="Jeff Young" userId="0c20932148f593a9" providerId="LiveId" clId="{8F93A855-25FD-46B6-BDDB-CE919FAA369D}" dt="2021-11-09T01:10:32.178" v="787"/>
          <ac:inkMkLst>
            <pc:docMk/>
            <pc:sldMk cId="578032037" sldId="371"/>
            <ac:inkMk id="7" creationId="{EF185D4D-D420-44A3-9873-CC96A0DB7194}"/>
          </ac:inkMkLst>
        </pc:inkChg>
        <pc:inkChg chg="add mod">
          <ac:chgData name="Jeff Young" userId="0c20932148f593a9" providerId="LiveId" clId="{8F93A855-25FD-46B6-BDDB-CE919FAA369D}" dt="2021-11-09T01:10:32.178" v="787"/>
          <ac:inkMkLst>
            <pc:docMk/>
            <pc:sldMk cId="578032037" sldId="371"/>
            <ac:inkMk id="8" creationId="{6C5B1788-0171-47FD-8C05-E9C5337BB730}"/>
          </ac:inkMkLst>
        </pc:inkChg>
        <pc:inkChg chg="add mod">
          <ac:chgData name="Jeff Young" userId="0c20932148f593a9" providerId="LiveId" clId="{8F93A855-25FD-46B6-BDDB-CE919FAA369D}" dt="2021-11-09T01:10:17.240" v="766"/>
          <ac:inkMkLst>
            <pc:docMk/>
            <pc:sldMk cId="578032037" sldId="371"/>
            <ac:inkMk id="10" creationId="{129B5C91-AAC5-4ADD-8941-0B4839F4B68A}"/>
          </ac:inkMkLst>
        </pc:inkChg>
        <pc:inkChg chg="add mod">
          <ac:chgData name="Jeff Young" userId="0c20932148f593a9" providerId="LiveId" clId="{8F93A855-25FD-46B6-BDDB-CE919FAA369D}" dt="2021-11-09T01:10:17.240" v="766"/>
          <ac:inkMkLst>
            <pc:docMk/>
            <pc:sldMk cId="578032037" sldId="371"/>
            <ac:inkMk id="11" creationId="{A42DF22C-6E81-4501-96A0-BC6A760F7177}"/>
          </ac:inkMkLst>
        </pc:inkChg>
        <pc:inkChg chg="add mod">
          <ac:chgData name="Jeff Young" userId="0c20932148f593a9" providerId="LiveId" clId="{8F93A855-25FD-46B6-BDDB-CE919FAA369D}" dt="2021-11-09T01:10:17.240" v="766"/>
          <ac:inkMkLst>
            <pc:docMk/>
            <pc:sldMk cId="578032037" sldId="371"/>
            <ac:inkMk id="12" creationId="{550BFD2B-4D84-4DE7-B0B1-5CB994BF2152}"/>
          </ac:inkMkLst>
        </pc:inkChg>
        <pc:inkChg chg="add mod">
          <ac:chgData name="Jeff Young" userId="0c20932148f593a9" providerId="LiveId" clId="{8F93A855-25FD-46B6-BDDB-CE919FAA369D}" dt="2021-11-09T01:10:17.240" v="766"/>
          <ac:inkMkLst>
            <pc:docMk/>
            <pc:sldMk cId="578032037" sldId="371"/>
            <ac:inkMk id="13" creationId="{77432E35-FAEE-43D6-98E2-25C3E0D7F2F3}"/>
          </ac:inkMkLst>
        </pc:inkChg>
        <pc:inkChg chg="add mod">
          <ac:chgData name="Jeff Young" userId="0c20932148f593a9" providerId="LiveId" clId="{8F93A855-25FD-46B6-BDDB-CE919FAA369D}" dt="2021-11-09T01:10:17.240" v="766"/>
          <ac:inkMkLst>
            <pc:docMk/>
            <pc:sldMk cId="578032037" sldId="371"/>
            <ac:inkMk id="14" creationId="{4C0904B7-8825-4E1F-8552-BC9CB2AD3FE7}"/>
          </ac:inkMkLst>
        </pc:inkChg>
        <pc:inkChg chg="add mod">
          <ac:chgData name="Jeff Young" userId="0c20932148f593a9" providerId="LiveId" clId="{8F93A855-25FD-46B6-BDDB-CE919FAA369D}" dt="2021-11-09T01:10:32.178" v="787"/>
          <ac:inkMkLst>
            <pc:docMk/>
            <pc:sldMk cId="578032037" sldId="371"/>
            <ac:inkMk id="16" creationId="{F2A1B6F4-3B7F-4304-8D3B-3C81836197EA}"/>
          </ac:inkMkLst>
        </pc:inkChg>
        <pc:inkChg chg="add mod">
          <ac:chgData name="Jeff Young" userId="0c20932148f593a9" providerId="LiveId" clId="{8F93A855-25FD-46B6-BDDB-CE919FAA369D}" dt="2021-11-09T01:10:32.178" v="787"/>
          <ac:inkMkLst>
            <pc:docMk/>
            <pc:sldMk cId="578032037" sldId="371"/>
            <ac:inkMk id="17" creationId="{BC822418-ADB1-402F-B510-7475F0B68B20}"/>
          </ac:inkMkLst>
        </pc:inkChg>
        <pc:inkChg chg="add mod">
          <ac:chgData name="Jeff Young" userId="0c20932148f593a9" providerId="LiveId" clId="{8F93A855-25FD-46B6-BDDB-CE919FAA369D}" dt="2021-11-09T01:10:32.178" v="787"/>
          <ac:inkMkLst>
            <pc:docMk/>
            <pc:sldMk cId="578032037" sldId="371"/>
            <ac:inkMk id="18" creationId="{0488E463-C87B-44D9-A9C8-91A3DB93B8ED}"/>
          </ac:inkMkLst>
        </pc:inkChg>
        <pc:inkChg chg="add mod">
          <ac:chgData name="Jeff Young" userId="0c20932148f593a9" providerId="LiveId" clId="{8F93A855-25FD-46B6-BDDB-CE919FAA369D}" dt="2021-11-09T01:10:32.178" v="787"/>
          <ac:inkMkLst>
            <pc:docMk/>
            <pc:sldMk cId="578032037" sldId="371"/>
            <ac:inkMk id="19" creationId="{B8B9AFC7-720D-4DA8-90FE-8E61890D0686}"/>
          </ac:inkMkLst>
        </pc:inkChg>
        <pc:inkChg chg="add mod">
          <ac:chgData name="Jeff Young" userId="0c20932148f593a9" providerId="LiveId" clId="{8F93A855-25FD-46B6-BDDB-CE919FAA369D}" dt="2021-11-09T01:10:32.178" v="787"/>
          <ac:inkMkLst>
            <pc:docMk/>
            <pc:sldMk cId="578032037" sldId="371"/>
            <ac:inkMk id="20" creationId="{D74023FF-8702-4DD2-8BD8-AC4A2E3FFB7C}"/>
          </ac:inkMkLst>
        </pc:inkChg>
        <pc:inkChg chg="add mod">
          <ac:chgData name="Jeff Young" userId="0c20932148f593a9" providerId="LiveId" clId="{8F93A855-25FD-46B6-BDDB-CE919FAA369D}" dt="2021-11-09T01:10:32.178" v="787"/>
          <ac:inkMkLst>
            <pc:docMk/>
            <pc:sldMk cId="578032037" sldId="371"/>
            <ac:inkMk id="22" creationId="{FA10381D-99FE-42D1-B8CB-436051B6C73D}"/>
          </ac:inkMkLst>
        </pc:inkChg>
        <pc:inkChg chg="add mod">
          <ac:chgData name="Jeff Young" userId="0c20932148f593a9" providerId="LiveId" clId="{8F93A855-25FD-46B6-BDDB-CE919FAA369D}" dt="2021-11-09T01:10:32.178" v="787"/>
          <ac:inkMkLst>
            <pc:docMk/>
            <pc:sldMk cId="578032037" sldId="371"/>
            <ac:inkMk id="23" creationId="{DF507BB3-3227-4EE5-9D1A-5058089F9FCC}"/>
          </ac:inkMkLst>
        </pc:inkChg>
        <pc:inkChg chg="add mod">
          <ac:chgData name="Jeff Young" userId="0c20932148f593a9" providerId="LiveId" clId="{8F93A855-25FD-46B6-BDDB-CE919FAA369D}" dt="2021-11-09T01:10:32.178" v="787"/>
          <ac:inkMkLst>
            <pc:docMk/>
            <pc:sldMk cId="578032037" sldId="371"/>
            <ac:inkMk id="24" creationId="{09505EAC-188C-4451-BDA4-30ABC4DD1C67}"/>
          </ac:inkMkLst>
        </pc:inkChg>
        <pc:inkChg chg="add mod">
          <ac:chgData name="Jeff Young" userId="0c20932148f593a9" providerId="LiveId" clId="{8F93A855-25FD-46B6-BDDB-CE919FAA369D}" dt="2021-11-09T01:10:32.178" v="787"/>
          <ac:inkMkLst>
            <pc:docMk/>
            <pc:sldMk cId="578032037" sldId="371"/>
            <ac:inkMk id="25" creationId="{C29AAEFD-F886-4C46-8A3D-AFF152C4EF4C}"/>
          </ac:inkMkLst>
        </pc:inkChg>
        <pc:inkChg chg="add mod">
          <ac:chgData name="Jeff Young" userId="0c20932148f593a9" providerId="LiveId" clId="{8F93A855-25FD-46B6-BDDB-CE919FAA369D}" dt="2021-11-09T01:10:32.178" v="787"/>
          <ac:inkMkLst>
            <pc:docMk/>
            <pc:sldMk cId="578032037" sldId="371"/>
            <ac:inkMk id="26" creationId="{A9082A17-BBA9-439D-ABF0-6D0EF6B828C3}"/>
          </ac:inkMkLst>
        </pc:inkChg>
        <pc:inkChg chg="add mod">
          <ac:chgData name="Jeff Young" userId="0c20932148f593a9" providerId="LiveId" clId="{8F93A855-25FD-46B6-BDDB-CE919FAA369D}" dt="2021-11-09T01:10:32.178" v="787"/>
          <ac:inkMkLst>
            <pc:docMk/>
            <pc:sldMk cId="578032037" sldId="371"/>
            <ac:inkMk id="27" creationId="{CF01782F-F5C6-4E2E-A4C5-94B94A950361}"/>
          </ac:inkMkLst>
        </pc:inkChg>
        <pc:inkChg chg="add mod">
          <ac:chgData name="Jeff Young" userId="0c20932148f593a9" providerId="LiveId" clId="{8F93A855-25FD-46B6-BDDB-CE919FAA369D}" dt="2021-11-09T01:10:32.178" v="787"/>
          <ac:inkMkLst>
            <pc:docMk/>
            <pc:sldMk cId="578032037" sldId="371"/>
            <ac:inkMk id="29" creationId="{AEF08EF3-B15E-46AE-8E46-BAC563D7500D}"/>
          </ac:inkMkLst>
        </pc:inkChg>
        <pc:inkChg chg="add mod">
          <ac:chgData name="Jeff Young" userId="0c20932148f593a9" providerId="LiveId" clId="{8F93A855-25FD-46B6-BDDB-CE919FAA369D}" dt="2021-11-09T01:10:32.178" v="787"/>
          <ac:inkMkLst>
            <pc:docMk/>
            <pc:sldMk cId="578032037" sldId="371"/>
            <ac:inkMk id="30" creationId="{4F0D3AF4-D567-4DA0-8DC7-0C7A9B596A79}"/>
          </ac:inkMkLst>
        </pc:inkChg>
        <pc:inkChg chg="add mod">
          <ac:chgData name="Jeff Young" userId="0c20932148f593a9" providerId="LiveId" clId="{8F93A855-25FD-46B6-BDDB-CE919FAA369D}" dt="2021-11-09T01:10:32.178" v="787"/>
          <ac:inkMkLst>
            <pc:docMk/>
            <pc:sldMk cId="578032037" sldId="371"/>
            <ac:inkMk id="32" creationId="{97632C0D-55EC-4C15-9DB3-862EE298F6F0}"/>
          </ac:inkMkLst>
        </pc:inkChg>
        <pc:inkChg chg="add mod">
          <ac:chgData name="Jeff Young" userId="0c20932148f593a9" providerId="LiveId" clId="{8F93A855-25FD-46B6-BDDB-CE919FAA369D}" dt="2021-11-09T01:10:32.178" v="787"/>
          <ac:inkMkLst>
            <pc:docMk/>
            <pc:sldMk cId="578032037" sldId="371"/>
            <ac:inkMk id="33" creationId="{C31AEBCD-9D63-40FB-BFCC-809D76FBBFB5}"/>
          </ac:inkMkLst>
        </pc:inkChg>
        <pc:inkChg chg="add mod">
          <ac:chgData name="Jeff Young" userId="0c20932148f593a9" providerId="LiveId" clId="{8F93A855-25FD-46B6-BDDB-CE919FAA369D}" dt="2021-11-09T01:10:32.178" v="787"/>
          <ac:inkMkLst>
            <pc:docMk/>
            <pc:sldMk cId="578032037" sldId="371"/>
            <ac:inkMk id="34" creationId="{34E5F639-126D-4E1D-B518-500EF451AD67}"/>
          </ac:inkMkLst>
        </pc:inkChg>
        <pc:inkChg chg="add mod">
          <ac:chgData name="Jeff Young" userId="0c20932148f593a9" providerId="LiveId" clId="{8F93A855-25FD-46B6-BDDB-CE919FAA369D}" dt="2021-11-09T01:10:32.178" v="787"/>
          <ac:inkMkLst>
            <pc:docMk/>
            <pc:sldMk cId="578032037" sldId="371"/>
            <ac:inkMk id="35" creationId="{803ABDA3-8857-4332-857B-772E380F65EC}"/>
          </ac:inkMkLst>
        </pc:inkChg>
        <pc:inkChg chg="add mod">
          <ac:chgData name="Jeff Young" userId="0c20932148f593a9" providerId="LiveId" clId="{8F93A855-25FD-46B6-BDDB-CE919FAA369D}" dt="2021-11-09T01:10:51.099" v="795"/>
          <ac:inkMkLst>
            <pc:docMk/>
            <pc:sldMk cId="578032037" sldId="371"/>
            <ac:inkMk id="38" creationId="{1430DACB-9686-43E4-985B-E75192E7B5B9}"/>
          </ac:inkMkLst>
        </pc:inkChg>
        <pc:inkChg chg="add mod">
          <ac:chgData name="Jeff Young" userId="0c20932148f593a9" providerId="LiveId" clId="{8F93A855-25FD-46B6-BDDB-CE919FAA369D}" dt="2021-11-09T01:10:51.099" v="795"/>
          <ac:inkMkLst>
            <pc:docMk/>
            <pc:sldMk cId="578032037" sldId="371"/>
            <ac:inkMk id="39" creationId="{1A3DEA52-9F77-48AB-92F0-7AAA8A6A8B38}"/>
          </ac:inkMkLst>
        </pc:inkChg>
        <pc:inkChg chg="add mod">
          <ac:chgData name="Jeff Young" userId="0c20932148f593a9" providerId="LiveId" clId="{8F93A855-25FD-46B6-BDDB-CE919FAA369D}" dt="2021-11-09T01:11:18.034" v="809"/>
          <ac:inkMkLst>
            <pc:docMk/>
            <pc:sldMk cId="578032037" sldId="371"/>
            <ac:inkMk id="40" creationId="{3949CC37-1C86-4EA8-BDBE-2C13A2E081E8}"/>
          </ac:inkMkLst>
        </pc:inkChg>
        <pc:inkChg chg="add mod">
          <ac:chgData name="Jeff Young" userId="0c20932148f593a9" providerId="LiveId" clId="{8F93A855-25FD-46B6-BDDB-CE919FAA369D}" dt="2021-11-09T01:11:18.034" v="809"/>
          <ac:inkMkLst>
            <pc:docMk/>
            <pc:sldMk cId="578032037" sldId="371"/>
            <ac:inkMk id="41" creationId="{30A50934-F445-446F-9BA2-B307B08CB729}"/>
          </ac:inkMkLst>
        </pc:inkChg>
        <pc:inkChg chg="add mod">
          <ac:chgData name="Jeff Young" userId="0c20932148f593a9" providerId="LiveId" clId="{8F93A855-25FD-46B6-BDDB-CE919FAA369D}" dt="2021-11-09T01:11:18.034" v="809"/>
          <ac:inkMkLst>
            <pc:docMk/>
            <pc:sldMk cId="578032037" sldId="371"/>
            <ac:inkMk id="42" creationId="{5F107CB6-9578-42EA-8DB9-E4D946220171}"/>
          </ac:inkMkLst>
        </pc:inkChg>
        <pc:inkChg chg="add mod">
          <ac:chgData name="Jeff Young" userId="0c20932148f593a9" providerId="LiveId" clId="{8F93A855-25FD-46B6-BDDB-CE919FAA369D}" dt="2021-11-09T01:11:18.034" v="809"/>
          <ac:inkMkLst>
            <pc:docMk/>
            <pc:sldMk cId="578032037" sldId="371"/>
            <ac:inkMk id="43" creationId="{77A5E595-8555-4ED1-98C9-C020C91DEFA4}"/>
          </ac:inkMkLst>
        </pc:inkChg>
        <pc:inkChg chg="add mod">
          <ac:chgData name="Jeff Young" userId="0c20932148f593a9" providerId="LiveId" clId="{8F93A855-25FD-46B6-BDDB-CE919FAA369D}" dt="2021-11-09T01:11:18.034" v="809"/>
          <ac:inkMkLst>
            <pc:docMk/>
            <pc:sldMk cId="578032037" sldId="371"/>
            <ac:inkMk id="44" creationId="{2164DA8E-3B2B-451F-8F10-8154F072B38D}"/>
          </ac:inkMkLst>
        </pc:inkChg>
        <pc:inkChg chg="add mod">
          <ac:chgData name="Jeff Young" userId="0c20932148f593a9" providerId="LiveId" clId="{8F93A855-25FD-46B6-BDDB-CE919FAA369D}" dt="2021-11-09T01:11:18.034" v="809"/>
          <ac:inkMkLst>
            <pc:docMk/>
            <pc:sldMk cId="578032037" sldId="371"/>
            <ac:inkMk id="47" creationId="{A86C66D5-F6CD-4422-90C0-00F346CFDC2B}"/>
          </ac:inkMkLst>
        </pc:inkChg>
        <pc:inkChg chg="add mod">
          <ac:chgData name="Jeff Young" userId="0c20932148f593a9" providerId="LiveId" clId="{8F93A855-25FD-46B6-BDDB-CE919FAA369D}" dt="2021-11-09T01:11:18.034" v="809"/>
          <ac:inkMkLst>
            <pc:docMk/>
            <pc:sldMk cId="578032037" sldId="371"/>
            <ac:inkMk id="48" creationId="{909AE452-2DD4-4641-A258-CE2FACF77954}"/>
          </ac:inkMkLst>
        </pc:inkChg>
        <pc:inkChg chg="add mod">
          <ac:chgData name="Jeff Young" userId="0c20932148f593a9" providerId="LiveId" clId="{8F93A855-25FD-46B6-BDDB-CE919FAA369D}" dt="2021-11-09T01:11:18.034" v="809"/>
          <ac:inkMkLst>
            <pc:docMk/>
            <pc:sldMk cId="578032037" sldId="371"/>
            <ac:inkMk id="50" creationId="{B7914249-2673-4BF8-9739-E412FE52CE75}"/>
          </ac:inkMkLst>
        </pc:inkChg>
        <pc:inkChg chg="add mod">
          <ac:chgData name="Jeff Young" userId="0c20932148f593a9" providerId="LiveId" clId="{8F93A855-25FD-46B6-BDDB-CE919FAA369D}" dt="2021-11-09T01:11:18.034" v="809"/>
          <ac:inkMkLst>
            <pc:docMk/>
            <pc:sldMk cId="578032037" sldId="371"/>
            <ac:inkMk id="51" creationId="{9D68D259-B548-4A81-A974-BA849D5C2233}"/>
          </ac:inkMkLst>
        </pc:inkChg>
        <pc:inkChg chg="add mod">
          <ac:chgData name="Jeff Young" userId="0c20932148f593a9" providerId="LiveId" clId="{8F93A855-25FD-46B6-BDDB-CE919FAA369D}" dt="2021-11-09T01:11:18.034" v="809"/>
          <ac:inkMkLst>
            <pc:docMk/>
            <pc:sldMk cId="578032037" sldId="371"/>
            <ac:inkMk id="52" creationId="{050E99F0-CD2F-4837-9D9D-F74AE163DFEB}"/>
          </ac:inkMkLst>
        </pc:inkChg>
        <pc:inkChg chg="add mod">
          <ac:chgData name="Jeff Young" userId="0c20932148f593a9" providerId="LiveId" clId="{8F93A855-25FD-46B6-BDDB-CE919FAA369D}" dt="2021-11-09T01:11:18.034" v="809"/>
          <ac:inkMkLst>
            <pc:docMk/>
            <pc:sldMk cId="578032037" sldId="371"/>
            <ac:inkMk id="54" creationId="{785E37B1-7F99-4B57-A43E-042DAB448FB8}"/>
          </ac:inkMkLst>
        </pc:inkChg>
        <pc:inkChg chg="add mod">
          <ac:chgData name="Jeff Young" userId="0c20932148f593a9" providerId="LiveId" clId="{8F93A855-25FD-46B6-BDDB-CE919FAA369D}" dt="2021-11-09T01:11:18.034" v="809"/>
          <ac:inkMkLst>
            <pc:docMk/>
            <pc:sldMk cId="578032037" sldId="371"/>
            <ac:inkMk id="55" creationId="{730FB272-805F-4960-916F-601BA985624D}"/>
          </ac:inkMkLst>
        </pc:inkChg>
        <pc:inkChg chg="add mod">
          <ac:chgData name="Jeff Young" userId="0c20932148f593a9" providerId="LiveId" clId="{8F93A855-25FD-46B6-BDDB-CE919FAA369D}" dt="2021-11-09T01:11:18.034" v="809"/>
          <ac:inkMkLst>
            <pc:docMk/>
            <pc:sldMk cId="578032037" sldId="371"/>
            <ac:inkMk id="56" creationId="{C1A6A9AA-D50D-4EAF-BF35-648888998192}"/>
          </ac:inkMkLst>
        </pc:inkChg>
        <pc:inkChg chg="add mod">
          <ac:chgData name="Jeff Young" userId="0c20932148f593a9" providerId="LiveId" clId="{8F93A855-25FD-46B6-BDDB-CE919FAA369D}" dt="2021-11-09T01:11:18.034" v="809"/>
          <ac:inkMkLst>
            <pc:docMk/>
            <pc:sldMk cId="578032037" sldId="371"/>
            <ac:inkMk id="57" creationId="{EB136534-ECE5-4282-90D2-EDE3BC71AC54}"/>
          </ac:inkMkLst>
        </pc:inkChg>
        <pc:inkChg chg="add mod">
          <ac:chgData name="Jeff Young" userId="0c20932148f593a9" providerId="LiveId" clId="{8F93A855-25FD-46B6-BDDB-CE919FAA369D}" dt="2021-11-09T01:11:18.034" v="809"/>
          <ac:inkMkLst>
            <pc:docMk/>
            <pc:sldMk cId="578032037" sldId="371"/>
            <ac:inkMk id="59" creationId="{44696A45-ECF3-49DE-A2C7-39AB384EE5DC}"/>
          </ac:inkMkLst>
        </pc:inkChg>
        <pc:inkChg chg="add mod">
          <ac:chgData name="Jeff Young" userId="0c20932148f593a9" providerId="LiveId" clId="{8F93A855-25FD-46B6-BDDB-CE919FAA369D}" dt="2021-11-09T01:11:22.754" v="812"/>
          <ac:inkMkLst>
            <pc:docMk/>
            <pc:sldMk cId="578032037" sldId="371"/>
            <ac:inkMk id="61" creationId="{96DBD323-8BBF-4CA1-8EFA-87196916C292}"/>
          </ac:inkMkLst>
        </pc:inkChg>
        <pc:inkChg chg="add mod">
          <ac:chgData name="Jeff Young" userId="0c20932148f593a9" providerId="LiveId" clId="{8F93A855-25FD-46B6-BDDB-CE919FAA369D}" dt="2021-11-09T01:11:22.754" v="812"/>
          <ac:inkMkLst>
            <pc:docMk/>
            <pc:sldMk cId="578032037" sldId="371"/>
            <ac:inkMk id="62" creationId="{6022D1D1-C5BA-4DB1-AB42-0E8B19B1CED9}"/>
          </ac:inkMkLst>
        </pc:inkChg>
        <pc:inkChg chg="add mod">
          <ac:chgData name="Jeff Young" userId="0c20932148f593a9" providerId="LiveId" clId="{8F93A855-25FD-46B6-BDDB-CE919FAA369D}" dt="2021-11-09T01:11:59.833" v="833"/>
          <ac:inkMkLst>
            <pc:docMk/>
            <pc:sldMk cId="578032037" sldId="371"/>
            <ac:inkMk id="64" creationId="{376AB5E1-D43A-46AD-8C66-DBCB8A0E808B}"/>
          </ac:inkMkLst>
        </pc:inkChg>
        <pc:inkChg chg="add mod">
          <ac:chgData name="Jeff Young" userId="0c20932148f593a9" providerId="LiveId" clId="{8F93A855-25FD-46B6-BDDB-CE919FAA369D}" dt="2021-11-09T01:11:59.833" v="833"/>
          <ac:inkMkLst>
            <pc:docMk/>
            <pc:sldMk cId="578032037" sldId="371"/>
            <ac:inkMk id="65" creationId="{6D88B1E1-DD2B-4549-9287-F819AF38B7C2}"/>
          </ac:inkMkLst>
        </pc:inkChg>
        <pc:inkChg chg="add mod">
          <ac:chgData name="Jeff Young" userId="0c20932148f593a9" providerId="LiveId" clId="{8F93A855-25FD-46B6-BDDB-CE919FAA369D}" dt="2021-11-09T01:11:59.833" v="833"/>
          <ac:inkMkLst>
            <pc:docMk/>
            <pc:sldMk cId="578032037" sldId="371"/>
            <ac:inkMk id="67" creationId="{A1388052-2DFC-4851-9522-466A9E7BF5AF}"/>
          </ac:inkMkLst>
        </pc:inkChg>
        <pc:inkChg chg="add mod">
          <ac:chgData name="Jeff Young" userId="0c20932148f593a9" providerId="LiveId" clId="{8F93A855-25FD-46B6-BDDB-CE919FAA369D}" dt="2021-11-09T01:11:59.833" v="833"/>
          <ac:inkMkLst>
            <pc:docMk/>
            <pc:sldMk cId="578032037" sldId="371"/>
            <ac:inkMk id="68" creationId="{AF1A567F-668B-4812-85C2-D0D0EF12E8D8}"/>
          </ac:inkMkLst>
        </pc:inkChg>
        <pc:inkChg chg="add mod">
          <ac:chgData name="Jeff Young" userId="0c20932148f593a9" providerId="LiveId" clId="{8F93A855-25FD-46B6-BDDB-CE919FAA369D}" dt="2021-11-09T01:11:59.833" v="833"/>
          <ac:inkMkLst>
            <pc:docMk/>
            <pc:sldMk cId="578032037" sldId="371"/>
            <ac:inkMk id="70" creationId="{9757B9B4-8997-453C-82E6-C2A478767120}"/>
          </ac:inkMkLst>
        </pc:inkChg>
        <pc:inkChg chg="add mod">
          <ac:chgData name="Jeff Young" userId="0c20932148f593a9" providerId="LiveId" clId="{8F93A855-25FD-46B6-BDDB-CE919FAA369D}" dt="2021-11-09T01:11:59.833" v="833"/>
          <ac:inkMkLst>
            <pc:docMk/>
            <pc:sldMk cId="578032037" sldId="371"/>
            <ac:inkMk id="71" creationId="{C49DE3F5-8039-4100-9A36-5A0065E1F54C}"/>
          </ac:inkMkLst>
        </pc:inkChg>
        <pc:inkChg chg="add mod">
          <ac:chgData name="Jeff Young" userId="0c20932148f593a9" providerId="LiveId" clId="{8F93A855-25FD-46B6-BDDB-CE919FAA369D}" dt="2021-11-09T01:11:59.833" v="833"/>
          <ac:inkMkLst>
            <pc:docMk/>
            <pc:sldMk cId="578032037" sldId="371"/>
            <ac:inkMk id="73" creationId="{3363F951-0B06-4117-AA3A-753A479897FC}"/>
          </ac:inkMkLst>
        </pc:inkChg>
        <pc:inkChg chg="add mod">
          <ac:chgData name="Jeff Young" userId="0c20932148f593a9" providerId="LiveId" clId="{8F93A855-25FD-46B6-BDDB-CE919FAA369D}" dt="2021-11-09T01:11:59.833" v="833"/>
          <ac:inkMkLst>
            <pc:docMk/>
            <pc:sldMk cId="578032037" sldId="371"/>
            <ac:inkMk id="75" creationId="{E42A4DE7-46AE-472A-AD32-F90BAD6DCFB0}"/>
          </ac:inkMkLst>
        </pc:inkChg>
        <pc:inkChg chg="add mod">
          <ac:chgData name="Jeff Young" userId="0c20932148f593a9" providerId="LiveId" clId="{8F93A855-25FD-46B6-BDDB-CE919FAA369D}" dt="2021-11-09T01:11:59.833" v="833"/>
          <ac:inkMkLst>
            <pc:docMk/>
            <pc:sldMk cId="578032037" sldId="371"/>
            <ac:inkMk id="76" creationId="{4DBE8E36-FB1A-41DA-AAA6-5777AC4B6422}"/>
          </ac:inkMkLst>
        </pc:inkChg>
        <pc:inkChg chg="add mod">
          <ac:chgData name="Jeff Young" userId="0c20932148f593a9" providerId="LiveId" clId="{8F93A855-25FD-46B6-BDDB-CE919FAA369D}" dt="2021-11-09T01:11:59.833" v="833"/>
          <ac:inkMkLst>
            <pc:docMk/>
            <pc:sldMk cId="578032037" sldId="371"/>
            <ac:inkMk id="77" creationId="{AEDA968A-5CB2-4CF4-ABE4-F3F79E286AE0}"/>
          </ac:inkMkLst>
        </pc:inkChg>
        <pc:inkChg chg="add mod">
          <ac:chgData name="Jeff Young" userId="0c20932148f593a9" providerId="LiveId" clId="{8F93A855-25FD-46B6-BDDB-CE919FAA369D}" dt="2021-11-09T01:11:59.833" v="833"/>
          <ac:inkMkLst>
            <pc:docMk/>
            <pc:sldMk cId="578032037" sldId="371"/>
            <ac:inkMk id="78" creationId="{311FB367-6C4A-4013-8C28-5A636FE40F3D}"/>
          </ac:inkMkLst>
        </pc:inkChg>
        <pc:inkChg chg="add mod">
          <ac:chgData name="Jeff Young" userId="0c20932148f593a9" providerId="LiveId" clId="{8F93A855-25FD-46B6-BDDB-CE919FAA369D}" dt="2021-11-09T01:11:59.833" v="833"/>
          <ac:inkMkLst>
            <pc:docMk/>
            <pc:sldMk cId="578032037" sldId="371"/>
            <ac:inkMk id="79" creationId="{C37848EA-75C3-45BC-8CB7-E8A709A49EDD}"/>
          </ac:inkMkLst>
        </pc:inkChg>
        <pc:inkChg chg="add mod">
          <ac:chgData name="Jeff Young" userId="0c20932148f593a9" providerId="LiveId" clId="{8F93A855-25FD-46B6-BDDB-CE919FAA369D}" dt="2021-11-09T01:11:59.833" v="833"/>
          <ac:inkMkLst>
            <pc:docMk/>
            <pc:sldMk cId="578032037" sldId="371"/>
            <ac:inkMk id="80" creationId="{B621C841-9D0C-4318-9B89-918D4BF30B09}"/>
          </ac:inkMkLst>
        </pc:inkChg>
        <pc:inkChg chg="add mod">
          <ac:chgData name="Jeff Young" userId="0c20932148f593a9" providerId="LiveId" clId="{8F93A855-25FD-46B6-BDDB-CE919FAA369D}" dt="2021-11-09T01:11:59.833" v="833"/>
          <ac:inkMkLst>
            <pc:docMk/>
            <pc:sldMk cId="578032037" sldId="371"/>
            <ac:inkMk id="82" creationId="{B64D1992-71CA-41F3-83B2-8B39D7350840}"/>
          </ac:inkMkLst>
        </pc:inkChg>
        <pc:inkChg chg="add mod">
          <ac:chgData name="Jeff Young" userId="0c20932148f593a9" providerId="LiveId" clId="{8F93A855-25FD-46B6-BDDB-CE919FAA369D}" dt="2021-11-09T01:11:59.833" v="833"/>
          <ac:inkMkLst>
            <pc:docMk/>
            <pc:sldMk cId="578032037" sldId="371"/>
            <ac:inkMk id="83" creationId="{B88969E8-22D6-4DA7-863B-60F70CAD58BF}"/>
          </ac:inkMkLst>
        </pc:inkChg>
        <pc:inkChg chg="add mod">
          <ac:chgData name="Jeff Young" userId="0c20932148f593a9" providerId="LiveId" clId="{8F93A855-25FD-46B6-BDDB-CE919FAA369D}" dt="2021-11-09T01:12:06.887" v="836"/>
          <ac:inkMkLst>
            <pc:docMk/>
            <pc:sldMk cId="578032037" sldId="371"/>
            <ac:inkMk id="85" creationId="{1637BE3C-6D14-4BF6-B095-0699CE9A3A4A}"/>
          </ac:inkMkLst>
        </pc:inkChg>
        <pc:inkChg chg="add mod">
          <ac:chgData name="Jeff Young" userId="0c20932148f593a9" providerId="LiveId" clId="{8F93A855-25FD-46B6-BDDB-CE919FAA369D}" dt="2021-11-09T01:12:06.887" v="836"/>
          <ac:inkMkLst>
            <pc:docMk/>
            <pc:sldMk cId="578032037" sldId="371"/>
            <ac:inkMk id="86" creationId="{DADB8D29-023F-4BAC-AA0D-B8CED233E612}"/>
          </ac:inkMkLst>
        </pc:inkChg>
        <pc:inkChg chg="add mod">
          <ac:chgData name="Jeff Young" userId="0c20932148f593a9" providerId="LiveId" clId="{8F93A855-25FD-46B6-BDDB-CE919FAA369D}" dt="2021-11-09T01:12:18.041" v="842"/>
          <ac:inkMkLst>
            <pc:docMk/>
            <pc:sldMk cId="578032037" sldId="371"/>
            <ac:inkMk id="88" creationId="{90ECF8B8-8440-4982-9990-5B234BC9E750}"/>
          </ac:inkMkLst>
        </pc:inkChg>
        <pc:inkChg chg="add mod">
          <ac:chgData name="Jeff Young" userId="0c20932148f593a9" providerId="LiveId" clId="{8F93A855-25FD-46B6-BDDB-CE919FAA369D}" dt="2021-11-09T01:12:18.041" v="842"/>
          <ac:inkMkLst>
            <pc:docMk/>
            <pc:sldMk cId="578032037" sldId="371"/>
            <ac:inkMk id="89" creationId="{2BF8F5A7-64FD-47C8-B075-111C2232FCC3}"/>
          </ac:inkMkLst>
        </pc:inkChg>
        <pc:inkChg chg="add mod">
          <ac:chgData name="Jeff Young" userId="0c20932148f593a9" providerId="LiveId" clId="{8F93A855-25FD-46B6-BDDB-CE919FAA369D}" dt="2021-11-09T01:12:18.041" v="842"/>
          <ac:inkMkLst>
            <pc:docMk/>
            <pc:sldMk cId="578032037" sldId="371"/>
            <ac:inkMk id="91" creationId="{856EA50B-71D5-484F-BED2-E1EB54014BAC}"/>
          </ac:inkMkLst>
        </pc:inkChg>
        <pc:inkChg chg="add mod">
          <ac:chgData name="Jeff Young" userId="0c20932148f593a9" providerId="LiveId" clId="{8F93A855-25FD-46B6-BDDB-CE919FAA369D}" dt="2021-11-09T01:12:18.041" v="842"/>
          <ac:inkMkLst>
            <pc:docMk/>
            <pc:sldMk cId="578032037" sldId="371"/>
            <ac:inkMk id="92" creationId="{58BA9B31-483B-49DA-8F8A-D84B8CCCEB05}"/>
          </ac:inkMkLst>
        </pc:inkChg>
      </pc:sldChg>
      <pc:sldChg chg="del ord">
        <pc:chgData name="Jeff Young" userId="0c20932148f593a9" providerId="LiveId" clId="{8F93A855-25FD-46B6-BDDB-CE919FAA369D}" dt="2021-11-09T21:37:49.774" v="1862" actId="2696"/>
        <pc:sldMkLst>
          <pc:docMk/>
          <pc:sldMk cId="2344108369" sldId="372"/>
        </pc:sldMkLst>
      </pc:sldChg>
      <pc:sldChg chg="addSp delSp modSp new mod">
        <pc:chgData name="Jeff Young" userId="0c20932148f593a9" providerId="LiveId" clId="{8F93A855-25FD-46B6-BDDB-CE919FAA369D}" dt="2021-11-09T01:31:45.813" v="1346"/>
        <pc:sldMkLst>
          <pc:docMk/>
          <pc:sldMk cId="257032230" sldId="373"/>
        </pc:sldMkLst>
        <pc:spChg chg="del">
          <ac:chgData name="Jeff Young" userId="0c20932148f593a9" providerId="LiveId" clId="{8F93A855-25FD-46B6-BDDB-CE919FAA369D}" dt="2021-11-09T01:19:15.372" v="845" actId="21"/>
          <ac:spMkLst>
            <pc:docMk/>
            <pc:sldMk cId="257032230" sldId="373"/>
            <ac:spMk id="2" creationId="{1F9F6006-348A-41BE-A1B6-1103875A945D}"/>
          </ac:spMkLst>
        </pc:spChg>
        <pc:spChg chg="del mod">
          <ac:chgData name="Jeff Young" userId="0c20932148f593a9" providerId="LiveId" clId="{8F93A855-25FD-46B6-BDDB-CE919FAA369D}" dt="2021-11-09T01:20:11.112" v="847" actId="478"/>
          <ac:spMkLst>
            <pc:docMk/>
            <pc:sldMk cId="257032230" sldId="373"/>
            <ac:spMk id="3" creationId="{685348B6-7E95-49B5-8BDA-10239C095984}"/>
          </ac:spMkLst>
        </pc:spChg>
        <pc:grpChg chg="del mod">
          <ac:chgData name="Jeff Young" userId="0c20932148f593a9" providerId="LiveId" clId="{8F93A855-25FD-46B6-BDDB-CE919FAA369D}" dt="2021-11-09T01:20:39.620" v="862"/>
          <ac:grpSpMkLst>
            <pc:docMk/>
            <pc:sldMk cId="257032230" sldId="373"/>
            <ac:grpSpMk id="8" creationId="{3FE7E846-8AE0-4A9F-9288-2D46E7AAB82B}"/>
          </ac:grpSpMkLst>
        </pc:grpChg>
        <pc:grpChg chg="del mod">
          <ac:chgData name="Jeff Young" userId="0c20932148f593a9" providerId="LiveId" clId="{8F93A855-25FD-46B6-BDDB-CE919FAA369D}" dt="2021-11-09T01:20:39.620" v="862"/>
          <ac:grpSpMkLst>
            <pc:docMk/>
            <pc:sldMk cId="257032230" sldId="373"/>
            <ac:grpSpMk id="15" creationId="{087E6414-F3AE-4B64-88AC-D245A08854C1}"/>
          </ac:grpSpMkLst>
        </pc:grpChg>
        <pc:grpChg chg="mod">
          <ac:chgData name="Jeff Young" userId="0c20932148f593a9" providerId="LiveId" clId="{8F93A855-25FD-46B6-BDDB-CE919FAA369D}" dt="2021-11-09T01:20:45.982" v="870"/>
          <ac:grpSpMkLst>
            <pc:docMk/>
            <pc:sldMk cId="257032230" sldId="373"/>
            <ac:grpSpMk id="18" creationId="{1F95E38B-EEDC-4EA1-B582-36CA6CD74C6E}"/>
          </ac:grpSpMkLst>
        </pc:grpChg>
        <pc:grpChg chg="del mod">
          <ac:chgData name="Jeff Young" userId="0c20932148f593a9" providerId="LiveId" clId="{8F93A855-25FD-46B6-BDDB-CE919FAA369D}" dt="2021-11-09T01:20:57.436" v="885"/>
          <ac:grpSpMkLst>
            <pc:docMk/>
            <pc:sldMk cId="257032230" sldId="373"/>
            <ac:grpSpMk id="21" creationId="{4E3EA70E-8C38-4FAE-9DE3-99A53C4026CF}"/>
          </ac:grpSpMkLst>
        </pc:grpChg>
        <pc:grpChg chg="mod">
          <ac:chgData name="Jeff Young" userId="0c20932148f593a9" providerId="LiveId" clId="{8F93A855-25FD-46B6-BDDB-CE919FAA369D}" dt="2021-11-09T01:20:57.436" v="885"/>
          <ac:grpSpMkLst>
            <pc:docMk/>
            <pc:sldMk cId="257032230" sldId="373"/>
            <ac:grpSpMk id="33" creationId="{FA3C5896-8205-4842-AEB2-06AC5F54E7EB}"/>
          </ac:grpSpMkLst>
        </pc:grpChg>
        <pc:grpChg chg="mod">
          <ac:chgData name="Jeff Young" userId="0c20932148f593a9" providerId="LiveId" clId="{8F93A855-25FD-46B6-BDDB-CE919FAA369D}" dt="2021-11-09T01:21:22.220" v="890"/>
          <ac:grpSpMkLst>
            <pc:docMk/>
            <pc:sldMk cId="257032230" sldId="373"/>
            <ac:grpSpMk id="38" creationId="{48C32D5E-7688-4B6B-A1B5-3C83DEA1EFA3}"/>
          </ac:grpSpMkLst>
        </pc:grpChg>
        <pc:grpChg chg="del mod">
          <ac:chgData name="Jeff Young" userId="0c20932148f593a9" providerId="LiveId" clId="{8F93A855-25FD-46B6-BDDB-CE919FAA369D}" dt="2021-11-09T01:21:55.192" v="904"/>
          <ac:grpSpMkLst>
            <pc:docMk/>
            <pc:sldMk cId="257032230" sldId="373"/>
            <ac:grpSpMk id="50" creationId="{FBFAFCAD-0033-433B-AE27-48FE3AFB1E6B}"/>
          </ac:grpSpMkLst>
        </pc:grpChg>
        <pc:grpChg chg="del mod">
          <ac:chgData name="Jeff Young" userId="0c20932148f593a9" providerId="LiveId" clId="{8F93A855-25FD-46B6-BDDB-CE919FAA369D}" dt="2021-11-09T01:22:01.210" v="911"/>
          <ac:grpSpMkLst>
            <pc:docMk/>
            <pc:sldMk cId="257032230" sldId="373"/>
            <ac:grpSpMk id="52" creationId="{15EC2DA6-E6D8-4E8C-A0E0-C75BF3AE7B17}"/>
          </ac:grpSpMkLst>
        </pc:grpChg>
        <pc:grpChg chg="del mod">
          <ac:chgData name="Jeff Young" userId="0c20932148f593a9" providerId="LiveId" clId="{8F93A855-25FD-46B6-BDDB-CE919FAA369D}" dt="2021-11-09T01:22:04.116" v="914"/>
          <ac:grpSpMkLst>
            <pc:docMk/>
            <pc:sldMk cId="257032230" sldId="373"/>
            <ac:grpSpMk id="59" creationId="{BE34ADFF-600C-4793-9788-AF34EA400493}"/>
          </ac:grpSpMkLst>
        </pc:grpChg>
        <pc:grpChg chg="mod">
          <ac:chgData name="Jeff Young" userId="0c20932148f593a9" providerId="LiveId" clId="{8F93A855-25FD-46B6-BDDB-CE919FAA369D}" dt="2021-11-09T01:22:04.116" v="914"/>
          <ac:grpSpMkLst>
            <pc:docMk/>
            <pc:sldMk cId="257032230" sldId="373"/>
            <ac:grpSpMk id="61" creationId="{6620BB3C-7ED0-4BAC-845F-F9B54770C48B}"/>
          </ac:grpSpMkLst>
        </pc:grpChg>
        <pc:grpChg chg="mod">
          <ac:chgData name="Jeff Young" userId="0c20932148f593a9" providerId="LiveId" clId="{8F93A855-25FD-46B6-BDDB-CE919FAA369D}" dt="2021-11-09T01:22:48.823" v="921"/>
          <ac:grpSpMkLst>
            <pc:docMk/>
            <pc:sldMk cId="257032230" sldId="373"/>
            <ac:grpSpMk id="68" creationId="{C0F7A0DF-6BB7-4849-98B8-9F861282BBDC}"/>
          </ac:grpSpMkLst>
        </pc:grpChg>
        <pc:grpChg chg="mod">
          <ac:chgData name="Jeff Young" userId="0c20932148f593a9" providerId="LiveId" clId="{8F93A855-25FD-46B6-BDDB-CE919FAA369D}" dt="2021-11-09T01:22:48.823" v="921"/>
          <ac:grpSpMkLst>
            <pc:docMk/>
            <pc:sldMk cId="257032230" sldId="373"/>
            <ac:grpSpMk id="69" creationId="{AA01B4EF-8416-4A94-8CDD-2CED32A40FA6}"/>
          </ac:grpSpMkLst>
        </pc:grpChg>
        <pc:grpChg chg="del mod">
          <ac:chgData name="Jeff Young" userId="0c20932148f593a9" providerId="LiveId" clId="{8F93A855-25FD-46B6-BDDB-CE919FAA369D}" dt="2021-11-09T01:23:03.572" v="946"/>
          <ac:grpSpMkLst>
            <pc:docMk/>
            <pc:sldMk cId="257032230" sldId="373"/>
            <ac:grpSpMk id="73" creationId="{38E09E84-1F25-4807-909D-9189B3FF5110}"/>
          </ac:grpSpMkLst>
        </pc:grpChg>
        <pc:grpChg chg="mod">
          <ac:chgData name="Jeff Young" userId="0c20932148f593a9" providerId="LiveId" clId="{8F93A855-25FD-46B6-BDDB-CE919FAA369D}" dt="2021-11-09T01:23:03.572" v="946"/>
          <ac:grpSpMkLst>
            <pc:docMk/>
            <pc:sldMk cId="257032230" sldId="373"/>
            <ac:grpSpMk id="94" creationId="{B27674F3-3645-41E8-8CF9-BD2B6021B4EE}"/>
          </ac:grpSpMkLst>
        </pc:grpChg>
        <pc:grpChg chg="mod">
          <ac:chgData name="Jeff Young" userId="0c20932148f593a9" providerId="LiveId" clId="{8F93A855-25FD-46B6-BDDB-CE919FAA369D}" dt="2021-11-09T01:23:03.572" v="946"/>
          <ac:grpSpMkLst>
            <pc:docMk/>
            <pc:sldMk cId="257032230" sldId="373"/>
            <ac:grpSpMk id="95" creationId="{A4B1E11C-85B8-4001-AC7D-2EA97C2AB42D}"/>
          </ac:grpSpMkLst>
        </pc:grpChg>
        <pc:grpChg chg="mod">
          <ac:chgData name="Jeff Young" userId="0c20932148f593a9" providerId="LiveId" clId="{8F93A855-25FD-46B6-BDDB-CE919FAA369D}" dt="2021-11-09T01:23:07.693" v="956"/>
          <ac:grpSpMkLst>
            <pc:docMk/>
            <pc:sldMk cId="257032230" sldId="373"/>
            <ac:grpSpMk id="105" creationId="{2F84B7FE-34B9-4FAA-94E7-1FEC85F55FF0}"/>
          </ac:grpSpMkLst>
        </pc:grpChg>
        <pc:grpChg chg="mod">
          <ac:chgData name="Jeff Young" userId="0c20932148f593a9" providerId="LiveId" clId="{8F93A855-25FD-46B6-BDDB-CE919FAA369D}" dt="2021-11-09T01:23:11.488" v="963"/>
          <ac:grpSpMkLst>
            <pc:docMk/>
            <pc:sldMk cId="257032230" sldId="373"/>
            <ac:grpSpMk id="112" creationId="{3FEE37B5-8E0D-4892-B66F-EBCB19F17484}"/>
          </ac:grpSpMkLst>
        </pc:grpChg>
        <pc:grpChg chg="del mod">
          <ac:chgData name="Jeff Young" userId="0c20932148f593a9" providerId="LiveId" clId="{8F93A855-25FD-46B6-BDDB-CE919FAA369D}" dt="2021-11-09T01:23:30.052" v="985"/>
          <ac:grpSpMkLst>
            <pc:docMk/>
            <pc:sldMk cId="257032230" sldId="373"/>
            <ac:grpSpMk id="116" creationId="{A4FE906E-ADF8-4FBE-84F6-19165E46DE03}"/>
          </ac:grpSpMkLst>
        </pc:grpChg>
        <pc:grpChg chg="mod">
          <ac:chgData name="Jeff Young" userId="0c20932148f593a9" providerId="LiveId" clId="{8F93A855-25FD-46B6-BDDB-CE919FAA369D}" dt="2021-11-09T01:23:30.052" v="985"/>
          <ac:grpSpMkLst>
            <pc:docMk/>
            <pc:sldMk cId="257032230" sldId="373"/>
            <ac:grpSpMk id="134" creationId="{3F0D5695-F167-4F9E-880C-5596A900C626}"/>
          </ac:grpSpMkLst>
        </pc:grpChg>
        <pc:grpChg chg="mod">
          <ac:chgData name="Jeff Young" userId="0c20932148f593a9" providerId="LiveId" clId="{8F93A855-25FD-46B6-BDDB-CE919FAA369D}" dt="2021-11-09T01:23:30.052" v="985"/>
          <ac:grpSpMkLst>
            <pc:docMk/>
            <pc:sldMk cId="257032230" sldId="373"/>
            <ac:grpSpMk id="135" creationId="{937605C7-73DD-4A55-BCB2-5115482AE671}"/>
          </ac:grpSpMkLst>
        </pc:grpChg>
        <pc:grpChg chg="del mod">
          <ac:chgData name="Jeff Young" userId="0c20932148f593a9" providerId="LiveId" clId="{8F93A855-25FD-46B6-BDDB-CE919FAA369D}" dt="2021-11-09T01:23:43.481" v="1013"/>
          <ac:grpSpMkLst>
            <pc:docMk/>
            <pc:sldMk cId="257032230" sldId="373"/>
            <ac:grpSpMk id="157" creationId="{AD0E3461-5FA4-40FA-AB24-B7803906D77E}"/>
          </ac:grpSpMkLst>
        </pc:grpChg>
        <pc:grpChg chg="mod">
          <ac:chgData name="Jeff Young" userId="0c20932148f593a9" providerId="LiveId" clId="{8F93A855-25FD-46B6-BDDB-CE919FAA369D}" dt="2021-11-09T01:23:40.897" v="1007"/>
          <ac:grpSpMkLst>
            <pc:docMk/>
            <pc:sldMk cId="257032230" sldId="373"/>
            <ac:grpSpMk id="158" creationId="{78B7720C-CB24-4AFC-8A11-60CA7D361186}"/>
          </ac:grpSpMkLst>
        </pc:grpChg>
        <pc:grpChg chg="mod">
          <ac:chgData name="Jeff Young" userId="0c20932148f593a9" providerId="LiveId" clId="{8F93A855-25FD-46B6-BDDB-CE919FAA369D}" dt="2021-11-09T01:23:40.897" v="1007"/>
          <ac:grpSpMkLst>
            <pc:docMk/>
            <pc:sldMk cId="257032230" sldId="373"/>
            <ac:grpSpMk id="159" creationId="{1D9345D7-F024-4985-BAAB-2D93C599DBD0}"/>
          </ac:grpSpMkLst>
        </pc:grpChg>
        <pc:grpChg chg="mod">
          <ac:chgData name="Jeff Young" userId="0c20932148f593a9" providerId="LiveId" clId="{8F93A855-25FD-46B6-BDDB-CE919FAA369D}" dt="2021-11-09T01:23:40.897" v="1007"/>
          <ac:grpSpMkLst>
            <pc:docMk/>
            <pc:sldMk cId="257032230" sldId="373"/>
            <ac:grpSpMk id="160" creationId="{7430786E-1A71-4458-8B15-4F8EFE74CEF1}"/>
          </ac:grpSpMkLst>
        </pc:grpChg>
        <pc:grpChg chg="mod">
          <ac:chgData name="Jeff Young" userId="0c20932148f593a9" providerId="LiveId" clId="{8F93A855-25FD-46B6-BDDB-CE919FAA369D}" dt="2021-11-09T01:23:40.897" v="1007"/>
          <ac:grpSpMkLst>
            <pc:docMk/>
            <pc:sldMk cId="257032230" sldId="373"/>
            <ac:grpSpMk id="161" creationId="{62510353-6619-4CFB-A608-1A6CBEA875BE}"/>
          </ac:grpSpMkLst>
        </pc:grpChg>
        <pc:grpChg chg="mod">
          <ac:chgData name="Jeff Young" userId="0c20932148f593a9" providerId="LiveId" clId="{8F93A855-25FD-46B6-BDDB-CE919FAA369D}" dt="2021-11-09T01:23:43.481" v="1013"/>
          <ac:grpSpMkLst>
            <pc:docMk/>
            <pc:sldMk cId="257032230" sldId="373"/>
            <ac:grpSpMk id="167" creationId="{6DDE6279-B8C0-4719-8FE3-669530297537}"/>
          </ac:grpSpMkLst>
        </pc:grpChg>
        <pc:grpChg chg="mod">
          <ac:chgData name="Jeff Young" userId="0c20932148f593a9" providerId="LiveId" clId="{8F93A855-25FD-46B6-BDDB-CE919FAA369D}" dt="2021-11-09T01:24:06.762" v="1016"/>
          <ac:grpSpMkLst>
            <pc:docMk/>
            <pc:sldMk cId="257032230" sldId="373"/>
            <ac:grpSpMk id="170" creationId="{9B58C97C-D06C-4F6F-B95F-EA8670D46BFE}"/>
          </ac:grpSpMkLst>
        </pc:grpChg>
        <pc:grpChg chg="del mod">
          <ac:chgData name="Jeff Young" userId="0c20932148f593a9" providerId="LiveId" clId="{8F93A855-25FD-46B6-BDDB-CE919FAA369D}" dt="2021-11-09T01:24:41.558" v="1069"/>
          <ac:grpSpMkLst>
            <pc:docMk/>
            <pc:sldMk cId="257032230" sldId="373"/>
            <ac:grpSpMk id="220" creationId="{F7640D44-2129-40C7-BC54-C76447E9B472}"/>
          </ac:grpSpMkLst>
        </pc:grpChg>
        <pc:grpChg chg="mod">
          <ac:chgData name="Jeff Young" userId="0c20932148f593a9" providerId="LiveId" clId="{8F93A855-25FD-46B6-BDDB-CE919FAA369D}" dt="2021-11-09T01:24:29.875" v="1066"/>
          <ac:grpSpMkLst>
            <pc:docMk/>
            <pc:sldMk cId="257032230" sldId="373"/>
            <ac:grpSpMk id="221" creationId="{24454617-1C29-43E7-A414-E6F8ADB3C218}"/>
          </ac:grpSpMkLst>
        </pc:grpChg>
        <pc:grpChg chg="mod">
          <ac:chgData name="Jeff Young" userId="0c20932148f593a9" providerId="LiveId" clId="{8F93A855-25FD-46B6-BDDB-CE919FAA369D}" dt="2021-11-09T01:24:29.875" v="1066"/>
          <ac:grpSpMkLst>
            <pc:docMk/>
            <pc:sldMk cId="257032230" sldId="373"/>
            <ac:grpSpMk id="222" creationId="{10F3048E-19AC-40FD-BC30-5BCAC2B23711}"/>
          </ac:grpSpMkLst>
        </pc:grpChg>
        <pc:grpChg chg="mod">
          <ac:chgData name="Jeff Young" userId="0c20932148f593a9" providerId="LiveId" clId="{8F93A855-25FD-46B6-BDDB-CE919FAA369D}" dt="2021-11-09T01:24:29.875" v="1066"/>
          <ac:grpSpMkLst>
            <pc:docMk/>
            <pc:sldMk cId="257032230" sldId="373"/>
            <ac:grpSpMk id="223" creationId="{2BC11951-9F7B-487B-BCEB-A8C8A420A9F4}"/>
          </ac:grpSpMkLst>
        </pc:grpChg>
        <pc:grpChg chg="mod">
          <ac:chgData name="Jeff Young" userId="0c20932148f593a9" providerId="LiveId" clId="{8F93A855-25FD-46B6-BDDB-CE919FAA369D}" dt="2021-11-09T01:24:29.875" v="1066"/>
          <ac:grpSpMkLst>
            <pc:docMk/>
            <pc:sldMk cId="257032230" sldId="373"/>
            <ac:grpSpMk id="224" creationId="{D9B4370D-5B2A-43B3-9F83-7636D5C9FB00}"/>
          </ac:grpSpMkLst>
        </pc:grpChg>
        <pc:grpChg chg="mod">
          <ac:chgData name="Jeff Young" userId="0c20932148f593a9" providerId="LiveId" clId="{8F93A855-25FD-46B6-BDDB-CE919FAA369D}" dt="2021-11-09T01:24:29.875" v="1066"/>
          <ac:grpSpMkLst>
            <pc:docMk/>
            <pc:sldMk cId="257032230" sldId="373"/>
            <ac:grpSpMk id="225" creationId="{4524CDA2-4C75-4091-888C-B02508664670}"/>
          </ac:grpSpMkLst>
        </pc:grpChg>
        <pc:grpChg chg="mod">
          <ac:chgData name="Jeff Young" userId="0c20932148f593a9" providerId="LiveId" clId="{8F93A855-25FD-46B6-BDDB-CE919FAA369D}" dt="2021-11-09T01:24:29.875" v="1066"/>
          <ac:grpSpMkLst>
            <pc:docMk/>
            <pc:sldMk cId="257032230" sldId="373"/>
            <ac:grpSpMk id="226" creationId="{4C4BFFB0-FE36-4BD0-97BD-117DD1EDED38}"/>
          </ac:grpSpMkLst>
        </pc:grpChg>
        <pc:grpChg chg="mod">
          <ac:chgData name="Jeff Young" userId="0c20932148f593a9" providerId="LiveId" clId="{8F93A855-25FD-46B6-BDDB-CE919FAA369D}" dt="2021-11-09T01:24:29.875" v="1066"/>
          <ac:grpSpMkLst>
            <pc:docMk/>
            <pc:sldMk cId="257032230" sldId="373"/>
            <ac:grpSpMk id="227" creationId="{49BABBD4-3842-4E21-BA83-F8087ECA8CA1}"/>
          </ac:grpSpMkLst>
        </pc:grpChg>
        <pc:grpChg chg="del mod">
          <ac:chgData name="Jeff Young" userId="0c20932148f593a9" providerId="LiveId" clId="{8F93A855-25FD-46B6-BDDB-CE919FAA369D}" dt="2021-11-09T01:24:44.690" v="1073"/>
          <ac:grpSpMkLst>
            <pc:docMk/>
            <pc:sldMk cId="257032230" sldId="373"/>
            <ac:grpSpMk id="230" creationId="{3B8BF790-3E10-4C99-9FDF-E6D1CF3CEC73}"/>
          </ac:grpSpMkLst>
        </pc:grpChg>
        <pc:grpChg chg="mod">
          <ac:chgData name="Jeff Young" userId="0c20932148f593a9" providerId="LiveId" clId="{8F93A855-25FD-46B6-BDDB-CE919FAA369D}" dt="2021-11-09T01:24:44.690" v="1073"/>
          <ac:grpSpMkLst>
            <pc:docMk/>
            <pc:sldMk cId="257032230" sldId="373"/>
            <ac:grpSpMk id="234" creationId="{FC95E2EE-C5D1-4168-B9DA-BA23A6A917BE}"/>
          </ac:grpSpMkLst>
        </pc:grpChg>
        <pc:grpChg chg="del mod">
          <ac:chgData name="Jeff Young" userId="0c20932148f593a9" providerId="LiveId" clId="{8F93A855-25FD-46B6-BDDB-CE919FAA369D}" dt="2021-11-09T01:25:12.946" v="1086"/>
          <ac:grpSpMkLst>
            <pc:docMk/>
            <pc:sldMk cId="257032230" sldId="373"/>
            <ac:grpSpMk id="240" creationId="{A0F865F2-E721-4CA9-AED2-D7ABDF8B4DFF}"/>
          </ac:grpSpMkLst>
        </pc:grpChg>
        <pc:grpChg chg="del mod">
          <ac:chgData name="Jeff Young" userId="0c20932148f593a9" providerId="LiveId" clId="{8F93A855-25FD-46B6-BDDB-CE919FAA369D}" dt="2021-11-09T01:25:15.048" v="1088"/>
          <ac:grpSpMkLst>
            <pc:docMk/>
            <pc:sldMk cId="257032230" sldId="373"/>
            <ac:grpSpMk id="247" creationId="{6306FC91-58C1-4821-A751-9FEEFCDF107E}"/>
          </ac:grpSpMkLst>
        </pc:grpChg>
        <pc:grpChg chg="del mod">
          <ac:chgData name="Jeff Young" userId="0c20932148f593a9" providerId="LiveId" clId="{8F93A855-25FD-46B6-BDDB-CE919FAA369D}" dt="2021-11-09T01:25:15.866" v="1090"/>
          <ac:grpSpMkLst>
            <pc:docMk/>
            <pc:sldMk cId="257032230" sldId="373"/>
            <ac:grpSpMk id="249" creationId="{65592B97-354F-442F-BE3D-7664ADF8EAB7}"/>
          </ac:grpSpMkLst>
        </pc:grpChg>
        <pc:grpChg chg="del mod">
          <ac:chgData name="Jeff Young" userId="0c20932148f593a9" providerId="LiveId" clId="{8F93A855-25FD-46B6-BDDB-CE919FAA369D}" dt="2021-11-09T01:25:20.727" v="1098"/>
          <ac:grpSpMkLst>
            <pc:docMk/>
            <pc:sldMk cId="257032230" sldId="373"/>
            <ac:grpSpMk id="251" creationId="{04BDC84D-481C-4725-957B-016592DEF312}"/>
          </ac:grpSpMkLst>
        </pc:grpChg>
        <pc:grpChg chg="mod">
          <ac:chgData name="Jeff Young" userId="0c20932148f593a9" providerId="LiveId" clId="{8F93A855-25FD-46B6-BDDB-CE919FAA369D}" dt="2021-11-09T01:25:20.727" v="1098"/>
          <ac:grpSpMkLst>
            <pc:docMk/>
            <pc:sldMk cId="257032230" sldId="373"/>
            <ac:grpSpMk id="259" creationId="{B5A79F2A-5C2E-40B2-A624-A99687226AD2}"/>
          </ac:grpSpMkLst>
        </pc:grpChg>
        <pc:grpChg chg="mod">
          <ac:chgData name="Jeff Young" userId="0c20932148f593a9" providerId="LiveId" clId="{8F93A855-25FD-46B6-BDDB-CE919FAA369D}" dt="2021-11-09T01:25:35.759" v="1124"/>
          <ac:grpSpMkLst>
            <pc:docMk/>
            <pc:sldMk cId="257032230" sldId="373"/>
            <ac:grpSpMk id="285" creationId="{972B96DF-4C6A-432A-8756-0E475A5C9397}"/>
          </ac:grpSpMkLst>
        </pc:grpChg>
        <pc:grpChg chg="mod">
          <ac:chgData name="Jeff Young" userId="0c20932148f593a9" providerId="LiveId" clId="{8F93A855-25FD-46B6-BDDB-CE919FAA369D}" dt="2021-11-09T01:25:35.759" v="1124"/>
          <ac:grpSpMkLst>
            <pc:docMk/>
            <pc:sldMk cId="257032230" sldId="373"/>
            <ac:grpSpMk id="286" creationId="{8DA1D966-762E-4701-AA3C-F23BF36E3147}"/>
          </ac:grpSpMkLst>
        </pc:grpChg>
        <pc:grpChg chg="mod">
          <ac:chgData name="Jeff Young" userId="0c20932148f593a9" providerId="LiveId" clId="{8F93A855-25FD-46B6-BDDB-CE919FAA369D}" dt="2021-11-09T01:25:35.759" v="1124"/>
          <ac:grpSpMkLst>
            <pc:docMk/>
            <pc:sldMk cId="257032230" sldId="373"/>
            <ac:grpSpMk id="287" creationId="{9DBCD634-3DC6-42F0-92A6-D81A2E84692D}"/>
          </ac:grpSpMkLst>
        </pc:grpChg>
        <pc:grpChg chg="mod">
          <ac:chgData name="Jeff Young" userId="0c20932148f593a9" providerId="LiveId" clId="{8F93A855-25FD-46B6-BDDB-CE919FAA369D}" dt="2021-11-09T01:25:44.090" v="1128"/>
          <ac:grpSpMkLst>
            <pc:docMk/>
            <pc:sldMk cId="257032230" sldId="373"/>
            <ac:grpSpMk id="291" creationId="{225E2235-ECDB-4BA8-943F-CCA748CDED48}"/>
          </ac:grpSpMkLst>
        </pc:grpChg>
        <pc:grpChg chg="mod">
          <ac:chgData name="Jeff Young" userId="0c20932148f593a9" providerId="LiveId" clId="{8F93A855-25FD-46B6-BDDB-CE919FAA369D}" dt="2021-11-09T01:25:46.408" v="1131"/>
          <ac:grpSpMkLst>
            <pc:docMk/>
            <pc:sldMk cId="257032230" sldId="373"/>
            <ac:grpSpMk id="294" creationId="{EF666132-F1A6-4238-BABD-CBF3DEE2EC53}"/>
          </ac:grpSpMkLst>
        </pc:grpChg>
        <pc:grpChg chg="del mod">
          <ac:chgData name="Jeff Young" userId="0c20932148f593a9" providerId="LiveId" clId="{8F93A855-25FD-46B6-BDDB-CE919FAA369D}" dt="2021-11-09T01:25:55.593" v="1151"/>
          <ac:grpSpMkLst>
            <pc:docMk/>
            <pc:sldMk cId="257032230" sldId="373"/>
            <ac:grpSpMk id="307" creationId="{585555BB-3750-4463-B37D-CD79E6D23808}"/>
          </ac:grpSpMkLst>
        </pc:grpChg>
        <pc:grpChg chg="del mod">
          <ac:chgData name="Jeff Young" userId="0c20932148f593a9" providerId="LiveId" clId="{8F93A855-25FD-46B6-BDDB-CE919FAA369D}" dt="2021-11-09T01:25:57.560" v="1154"/>
          <ac:grpSpMkLst>
            <pc:docMk/>
            <pc:sldMk cId="257032230" sldId="373"/>
            <ac:grpSpMk id="308" creationId="{223DF5BB-655C-4216-AAFF-E7758B20C062}"/>
          </ac:grpSpMkLst>
        </pc:grpChg>
        <pc:grpChg chg="mod">
          <ac:chgData name="Jeff Young" userId="0c20932148f593a9" providerId="LiveId" clId="{8F93A855-25FD-46B6-BDDB-CE919FAA369D}" dt="2021-11-09T01:26:00.825" v="1159"/>
          <ac:grpSpMkLst>
            <pc:docMk/>
            <pc:sldMk cId="257032230" sldId="373"/>
            <ac:grpSpMk id="312" creationId="{ABD332F7-0847-42BA-AC95-AD0F34AF57CD}"/>
          </ac:grpSpMkLst>
        </pc:grpChg>
        <pc:grpChg chg="mod">
          <ac:chgData name="Jeff Young" userId="0c20932148f593a9" providerId="LiveId" clId="{8F93A855-25FD-46B6-BDDB-CE919FAA369D}" dt="2021-11-09T01:26:08.006" v="1169"/>
          <ac:grpSpMkLst>
            <pc:docMk/>
            <pc:sldMk cId="257032230" sldId="373"/>
            <ac:grpSpMk id="322" creationId="{CFCBBB76-33DB-4C33-A5CC-8B00629D361F}"/>
          </ac:grpSpMkLst>
        </pc:grpChg>
        <pc:grpChg chg="mod">
          <ac:chgData name="Jeff Young" userId="0c20932148f593a9" providerId="LiveId" clId="{8F93A855-25FD-46B6-BDDB-CE919FAA369D}" dt="2021-11-09T01:26:11.416" v="1177"/>
          <ac:grpSpMkLst>
            <pc:docMk/>
            <pc:sldMk cId="257032230" sldId="373"/>
            <ac:grpSpMk id="330" creationId="{6DF0D577-3202-4EDF-A3C6-9A57DE397032}"/>
          </ac:grpSpMkLst>
        </pc:grpChg>
        <pc:grpChg chg="mod">
          <ac:chgData name="Jeff Young" userId="0c20932148f593a9" providerId="LiveId" clId="{8F93A855-25FD-46B6-BDDB-CE919FAA369D}" dt="2021-11-09T01:26:17.217" v="1180"/>
          <ac:grpSpMkLst>
            <pc:docMk/>
            <pc:sldMk cId="257032230" sldId="373"/>
            <ac:grpSpMk id="333" creationId="{2448330F-D81E-414A-8D40-6EB899FBDE3D}"/>
          </ac:grpSpMkLst>
        </pc:grpChg>
        <pc:grpChg chg="del mod">
          <ac:chgData name="Jeff Young" userId="0c20932148f593a9" providerId="LiveId" clId="{8F93A855-25FD-46B6-BDDB-CE919FAA369D}" dt="2021-11-09T01:26:27.134" v="1186"/>
          <ac:grpSpMkLst>
            <pc:docMk/>
            <pc:sldMk cId="257032230" sldId="373"/>
            <ac:grpSpMk id="337" creationId="{C6269E52-6892-4457-9CDE-39EBA751C2D5}"/>
          </ac:grpSpMkLst>
        </pc:grpChg>
        <pc:grpChg chg="mod">
          <ac:chgData name="Jeff Young" userId="0c20932148f593a9" providerId="LiveId" clId="{8F93A855-25FD-46B6-BDDB-CE919FAA369D}" dt="2021-11-09T01:26:29.700" v="1190"/>
          <ac:grpSpMkLst>
            <pc:docMk/>
            <pc:sldMk cId="257032230" sldId="373"/>
            <ac:grpSpMk id="341" creationId="{524E0AEA-631C-4757-91DB-3DCE0CCD8DE2}"/>
          </ac:grpSpMkLst>
        </pc:grpChg>
        <pc:grpChg chg="mod">
          <ac:chgData name="Jeff Young" userId="0c20932148f593a9" providerId="LiveId" clId="{8F93A855-25FD-46B6-BDDB-CE919FAA369D}" dt="2021-11-09T01:26:36.113" v="1202"/>
          <ac:grpSpMkLst>
            <pc:docMk/>
            <pc:sldMk cId="257032230" sldId="373"/>
            <ac:grpSpMk id="353" creationId="{24536D94-AA0D-4FD5-97F0-86EC8F14A9AA}"/>
          </ac:grpSpMkLst>
        </pc:grpChg>
        <pc:grpChg chg="mod">
          <ac:chgData name="Jeff Young" userId="0c20932148f593a9" providerId="LiveId" clId="{8F93A855-25FD-46B6-BDDB-CE919FAA369D}" dt="2021-11-09T01:26:36.113" v="1202"/>
          <ac:grpSpMkLst>
            <pc:docMk/>
            <pc:sldMk cId="257032230" sldId="373"/>
            <ac:grpSpMk id="354" creationId="{1DE873F0-D1ED-42D8-AFFA-64CA9FEC9436}"/>
          </ac:grpSpMkLst>
        </pc:grpChg>
        <pc:grpChg chg="mod">
          <ac:chgData name="Jeff Young" userId="0c20932148f593a9" providerId="LiveId" clId="{8F93A855-25FD-46B6-BDDB-CE919FAA369D}" dt="2021-11-09T01:26:42.227" v="1212"/>
          <ac:grpSpMkLst>
            <pc:docMk/>
            <pc:sldMk cId="257032230" sldId="373"/>
            <ac:grpSpMk id="364" creationId="{C64E160F-BADF-42D3-84F7-D78343636B2D}"/>
          </ac:grpSpMkLst>
        </pc:grpChg>
        <pc:grpChg chg="del mod">
          <ac:chgData name="Jeff Young" userId="0c20932148f593a9" providerId="LiveId" clId="{8F93A855-25FD-46B6-BDDB-CE919FAA369D}" dt="2021-11-09T01:26:51.265" v="1220"/>
          <ac:grpSpMkLst>
            <pc:docMk/>
            <pc:sldMk cId="257032230" sldId="373"/>
            <ac:grpSpMk id="369" creationId="{A5FBAAD1-1CB4-4CB6-AB45-C1DD647B8357}"/>
          </ac:grpSpMkLst>
        </pc:grpChg>
        <pc:grpChg chg="del mod">
          <ac:chgData name="Jeff Young" userId="0c20932148f593a9" providerId="LiveId" clId="{8F93A855-25FD-46B6-BDDB-CE919FAA369D}" dt="2021-11-09T01:26:54.694" v="1226"/>
          <ac:grpSpMkLst>
            <pc:docMk/>
            <pc:sldMk cId="257032230" sldId="373"/>
            <ac:grpSpMk id="372" creationId="{0D411333-65D6-4334-A309-7B96F65D7915}"/>
          </ac:grpSpMkLst>
        </pc:grpChg>
        <pc:grpChg chg="del mod">
          <ac:chgData name="Jeff Young" userId="0c20932148f593a9" providerId="LiveId" clId="{8F93A855-25FD-46B6-BDDB-CE919FAA369D}" dt="2021-11-09T01:26:58.664" v="1230"/>
          <ac:grpSpMkLst>
            <pc:docMk/>
            <pc:sldMk cId="257032230" sldId="373"/>
            <ac:grpSpMk id="378" creationId="{A0AFEBCF-E9D0-4FBA-B692-AB117876F7BA}"/>
          </ac:grpSpMkLst>
        </pc:grpChg>
        <pc:grpChg chg="mod">
          <ac:chgData name="Jeff Young" userId="0c20932148f593a9" providerId="LiveId" clId="{8F93A855-25FD-46B6-BDDB-CE919FAA369D}" dt="2021-11-09T01:26:58.664" v="1230"/>
          <ac:grpSpMkLst>
            <pc:docMk/>
            <pc:sldMk cId="257032230" sldId="373"/>
            <ac:grpSpMk id="382" creationId="{89DAEC40-FDEF-481E-9201-733373DB5400}"/>
          </ac:grpSpMkLst>
        </pc:grpChg>
        <pc:grpChg chg="mod">
          <ac:chgData name="Jeff Young" userId="0c20932148f593a9" providerId="LiveId" clId="{8F93A855-25FD-46B6-BDDB-CE919FAA369D}" dt="2021-11-09T01:27:25.952" v="1236"/>
          <ac:grpSpMkLst>
            <pc:docMk/>
            <pc:sldMk cId="257032230" sldId="373"/>
            <ac:grpSpMk id="388" creationId="{1B7F00C1-2967-4F1F-962C-6498EEDC6713}"/>
          </ac:grpSpMkLst>
        </pc:grpChg>
        <pc:grpChg chg="del mod">
          <ac:chgData name="Jeff Young" userId="0c20932148f593a9" providerId="LiveId" clId="{8F93A855-25FD-46B6-BDDB-CE919FAA369D}" dt="2021-11-09T01:27:42.965" v="1248"/>
          <ac:grpSpMkLst>
            <pc:docMk/>
            <pc:sldMk cId="257032230" sldId="373"/>
            <ac:grpSpMk id="397" creationId="{E51A0D0C-BAD6-45DD-A012-7DC3735544EF}"/>
          </ac:grpSpMkLst>
        </pc:grpChg>
        <pc:grpChg chg="del mod">
          <ac:chgData name="Jeff Young" userId="0c20932148f593a9" providerId="LiveId" clId="{8F93A855-25FD-46B6-BDDB-CE919FAA369D}" dt="2021-11-09T01:27:43.983" v="1250"/>
          <ac:grpSpMkLst>
            <pc:docMk/>
            <pc:sldMk cId="257032230" sldId="373"/>
            <ac:grpSpMk id="400" creationId="{A7C930D0-2EAC-4CF9-BADB-CCD724562B23}"/>
          </ac:grpSpMkLst>
        </pc:grpChg>
        <pc:grpChg chg="del mod">
          <ac:chgData name="Jeff Young" userId="0c20932148f593a9" providerId="LiveId" clId="{8F93A855-25FD-46B6-BDDB-CE919FAA369D}" dt="2021-11-09T01:28:15.896" v="1265"/>
          <ac:grpSpMkLst>
            <pc:docMk/>
            <pc:sldMk cId="257032230" sldId="373"/>
            <ac:grpSpMk id="402" creationId="{0E29A251-1791-42E7-A72A-E750B989FFC8}"/>
          </ac:grpSpMkLst>
        </pc:grpChg>
        <pc:grpChg chg="del mod">
          <ac:chgData name="Jeff Young" userId="0c20932148f593a9" providerId="LiveId" clId="{8F93A855-25FD-46B6-BDDB-CE919FAA369D}" dt="2021-11-09T01:28:10.315" v="1263"/>
          <ac:grpSpMkLst>
            <pc:docMk/>
            <pc:sldMk cId="257032230" sldId="373"/>
            <ac:grpSpMk id="408" creationId="{6A120CFA-9290-4D54-B5D7-C2AF41578799}"/>
          </ac:grpSpMkLst>
        </pc:grpChg>
        <pc:grpChg chg="del mod">
          <ac:chgData name="Jeff Young" userId="0c20932148f593a9" providerId="LiveId" clId="{8F93A855-25FD-46B6-BDDB-CE919FAA369D}" dt="2021-11-09T01:28:15.896" v="1265"/>
          <ac:grpSpMkLst>
            <pc:docMk/>
            <pc:sldMk cId="257032230" sldId="373"/>
            <ac:grpSpMk id="415" creationId="{A19DBE96-A0F5-4687-AFCC-94022E852C30}"/>
          </ac:grpSpMkLst>
        </pc:grpChg>
        <pc:grpChg chg="del mod">
          <ac:chgData name="Jeff Young" userId="0c20932148f593a9" providerId="LiveId" clId="{8F93A855-25FD-46B6-BDDB-CE919FAA369D}" dt="2021-11-09T01:28:17.783" v="1267"/>
          <ac:grpSpMkLst>
            <pc:docMk/>
            <pc:sldMk cId="257032230" sldId="373"/>
            <ac:grpSpMk id="417" creationId="{BA6AF54E-4531-4AD6-A168-9C7794953AF9}"/>
          </ac:grpSpMkLst>
        </pc:grpChg>
        <pc:grpChg chg="del mod">
          <ac:chgData name="Jeff Young" userId="0c20932148f593a9" providerId="LiveId" clId="{8F93A855-25FD-46B6-BDDB-CE919FAA369D}" dt="2021-11-09T01:28:25.239" v="1275"/>
          <ac:grpSpMkLst>
            <pc:docMk/>
            <pc:sldMk cId="257032230" sldId="373"/>
            <ac:grpSpMk id="419" creationId="{ACBE6BEC-C5A5-46C9-9650-7717F456D5B9}"/>
          </ac:grpSpMkLst>
        </pc:grpChg>
        <pc:grpChg chg="del mod">
          <ac:chgData name="Jeff Young" userId="0c20932148f593a9" providerId="LiveId" clId="{8F93A855-25FD-46B6-BDDB-CE919FAA369D}" dt="2021-11-09T01:28:25.239" v="1275"/>
          <ac:grpSpMkLst>
            <pc:docMk/>
            <pc:sldMk cId="257032230" sldId="373"/>
            <ac:grpSpMk id="423" creationId="{D8E187D8-C124-4B28-A403-68EDAF7B55D6}"/>
          </ac:grpSpMkLst>
        </pc:grpChg>
        <pc:grpChg chg="mod">
          <ac:chgData name="Jeff Young" userId="0c20932148f593a9" providerId="LiveId" clId="{8F93A855-25FD-46B6-BDDB-CE919FAA369D}" dt="2021-11-09T01:28:25.239" v="1275"/>
          <ac:grpSpMkLst>
            <pc:docMk/>
            <pc:sldMk cId="257032230" sldId="373"/>
            <ac:grpSpMk id="424" creationId="{A5B1EA29-C6DC-4CFF-9B2A-953AA979CD2F}"/>
          </ac:grpSpMkLst>
        </pc:grpChg>
        <pc:grpChg chg="mod">
          <ac:chgData name="Jeff Young" userId="0c20932148f593a9" providerId="LiveId" clId="{8F93A855-25FD-46B6-BDDB-CE919FAA369D}" dt="2021-11-09T01:28:33.370" v="1282"/>
          <ac:grpSpMkLst>
            <pc:docMk/>
            <pc:sldMk cId="257032230" sldId="373"/>
            <ac:grpSpMk id="431" creationId="{8953932C-1C76-4550-8F0C-EE56FBE721AE}"/>
          </ac:grpSpMkLst>
        </pc:grpChg>
        <pc:grpChg chg="mod">
          <ac:chgData name="Jeff Young" userId="0c20932148f593a9" providerId="LiveId" clId="{8F93A855-25FD-46B6-BDDB-CE919FAA369D}" dt="2021-11-09T01:30:17.527" v="1299"/>
          <ac:grpSpMkLst>
            <pc:docMk/>
            <pc:sldMk cId="257032230" sldId="373"/>
            <ac:grpSpMk id="444" creationId="{6E4EF152-5A41-46D8-85FF-E308F0288C82}"/>
          </ac:grpSpMkLst>
        </pc:grpChg>
        <pc:grpChg chg="del mod">
          <ac:chgData name="Jeff Young" userId="0c20932148f593a9" providerId="LiveId" clId="{8F93A855-25FD-46B6-BDDB-CE919FAA369D}" dt="2021-11-09T01:30:44.312" v="1307"/>
          <ac:grpSpMkLst>
            <pc:docMk/>
            <pc:sldMk cId="257032230" sldId="373"/>
            <ac:grpSpMk id="449" creationId="{AB1C8F53-8E39-4574-ABF3-8B5F6D84E672}"/>
          </ac:grpSpMkLst>
        </pc:grpChg>
        <pc:grpChg chg="mod">
          <ac:chgData name="Jeff Young" userId="0c20932148f593a9" providerId="LiveId" clId="{8F93A855-25FD-46B6-BDDB-CE919FAA369D}" dt="2021-11-09T01:30:46.917" v="1309"/>
          <ac:grpSpMkLst>
            <pc:docMk/>
            <pc:sldMk cId="257032230" sldId="373"/>
            <ac:grpSpMk id="452" creationId="{F47FA945-9223-4AE5-A278-B96603961DF3}"/>
          </ac:grpSpMkLst>
        </pc:grpChg>
        <pc:grpChg chg="del mod">
          <ac:chgData name="Jeff Young" userId="0c20932148f593a9" providerId="LiveId" clId="{8F93A855-25FD-46B6-BDDB-CE919FAA369D}" dt="2021-11-09T01:31:28.966" v="1318"/>
          <ac:grpSpMkLst>
            <pc:docMk/>
            <pc:sldMk cId="257032230" sldId="373"/>
            <ac:grpSpMk id="456" creationId="{ED7F7B86-57F9-4B44-BC43-ECB9EE567B83}"/>
          </ac:grpSpMkLst>
        </pc:grpChg>
        <pc:grpChg chg="del mod">
          <ac:chgData name="Jeff Young" userId="0c20932148f593a9" providerId="LiveId" clId="{8F93A855-25FD-46B6-BDDB-CE919FAA369D}" dt="2021-11-09T01:31:33.137" v="1326"/>
          <ac:grpSpMkLst>
            <pc:docMk/>
            <pc:sldMk cId="257032230" sldId="373"/>
            <ac:grpSpMk id="461" creationId="{837E9660-781F-4028-A7D0-BC47F6927950}"/>
          </ac:grpSpMkLst>
        </pc:grpChg>
        <pc:grpChg chg="del mod">
          <ac:chgData name="Jeff Young" userId="0c20932148f593a9" providerId="LiveId" clId="{8F93A855-25FD-46B6-BDDB-CE919FAA369D}" dt="2021-11-09T01:31:36.822" v="1330"/>
          <ac:grpSpMkLst>
            <pc:docMk/>
            <pc:sldMk cId="257032230" sldId="373"/>
            <ac:grpSpMk id="469" creationId="{0EE212DD-0B03-4EC3-A059-B0D48397E77F}"/>
          </ac:grpSpMkLst>
        </pc:grpChg>
        <pc:grpChg chg="del mod">
          <ac:chgData name="Jeff Young" userId="0c20932148f593a9" providerId="LiveId" clId="{8F93A855-25FD-46B6-BDDB-CE919FAA369D}" dt="2021-11-09T01:31:45.813" v="1346"/>
          <ac:grpSpMkLst>
            <pc:docMk/>
            <pc:sldMk cId="257032230" sldId="373"/>
            <ac:grpSpMk id="473" creationId="{8D3D7408-AD2C-46A3-BBB2-05871326A2A4}"/>
          </ac:grpSpMkLst>
        </pc:grpChg>
        <pc:grpChg chg="mod">
          <ac:chgData name="Jeff Young" userId="0c20932148f593a9" providerId="LiveId" clId="{8F93A855-25FD-46B6-BDDB-CE919FAA369D}" dt="2021-11-09T01:31:45.813" v="1346"/>
          <ac:grpSpMkLst>
            <pc:docMk/>
            <pc:sldMk cId="257032230" sldId="373"/>
            <ac:grpSpMk id="489" creationId="{705B0D0C-1D34-42E7-808E-9150264F23BC}"/>
          </ac:grpSpMkLst>
        </pc:grpChg>
        <pc:inkChg chg="add mod">
          <ac:chgData name="Jeff Young" userId="0c20932148f593a9" providerId="LiveId" clId="{8F93A855-25FD-46B6-BDDB-CE919FAA369D}" dt="2021-11-09T01:20:45.982" v="870"/>
          <ac:inkMkLst>
            <pc:docMk/>
            <pc:sldMk cId="257032230" sldId="373"/>
            <ac:inkMk id="4" creationId="{F9B3BBB8-7B36-4851-8136-AB19DCE11E5B}"/>
          </ac:inkMkLst>
        </pc:inkChg>
        <pc:inkChg chg="add mod">
          <ac:chgData name="Jeff Young" userId="0c20932148f593a9" providerId="LiveId" clId="{8F93A855-25FD-46B6-BDDB-CE919FAA369D}" dt="2021-11-09T01:20:45.982" v="870"/>
          <ac:inkMkLst>
            <pc:docMk/>
            <pc:sldMk cId="257032230" sldId="373"/>
            <ac:inkMk id="5" creationId="{39F1D901-6904-404B-B834-FC4610E60075}"/>
          </ac:inkMkLst>
        </pc:inkChg>
        <pc:inkChg chg="add mod">
          <ac:chgData name="Jeff Young" userId="0c20932148f593a9" providerId="LiveId" clId="{8F93A855-25FD-46B6-BDDB-CE919FAA369D}" dt="2021-11-09T01:20:45.982" v="870"/>
          <ac:inkMkLst>
            <pc:docMk/>
            <pc:sldMk cId="257032230" sldId="373"/>
            <ac:inkMk id="6" creationId="{ABE01AB2-C964-4245-A861-9FA920968A38}"/>
          </ac:inkMkLst>
        </pc:inkChg>
        <pc:inkChg chg="add mod">
          <ac:chgData name="Jeff Young" userId="0c20932148f593a9" providerId="LiveId" clId="{8F93A855-25FD-46B6-BDDB-CE919FAA369D}" dt="2021-11-09T01:20:45.982" v="870"/>
          <ac:inkMkLst>
            <pc:docMk/>
            <pc:sldMk cId="257032230" sldId="373"/>
            <ac:inkMk id="7" creationId="{11E9C497-F83D-401A-9D3E-5E605DB62823}"/>
          </ac:inkMkLst>
        </pc:inkChg>
        <pc:inkChg chg="add del mod">
          <ac:chgData name="Jeff Young" userId="0c20932148f593a9" providerId="LiveId" clId="{8F93A855-25FD-46B6-BDDB-CE919FAA369D}" dt="2021-11-09T01:20:45.982" v="864"/>
          <ac:inkMkLst>
            <pc:docMk/>
            <pc:sldMk cId="257032230" sldId="373"/>
            <ac:inkMk id="9" creationId="{94DDCF40-1A4C-4284-94E3-684BA726C8A7}"/>
          </ac:inkMkLst>
        </pc:inkChg>
        <pc:inkChg chg="add del mod">
          <ac:chgData name="Jeff Young" userId="0c20932148f593a9" providerId="LiveId" clId="{8F93A855-25FD-46B6-BDDB-CE919FAA369D}" dt="2021-11-09T01:20:45.982" v="870"/>
          <ac:inkMkLst>
            <pc:docMk/>
            <pc:sldMk cId="257032230" sldId="373"/>
            <ac:inkMk id="10" creationId="{0B470714-446D-4AB3-8859-ED222170EC23}"/>
          </ac:inkMkLst>
        </pc:inkChg>
        <pc:inkChg chg="add del mod">
          <ac:chgData name="Jeff Young" userId="0c20932148f593a9" providerId="LiveId" clId="{8F93A855-25FD-46B6-BDDB-CE919FAA369D}" dt="2021-11-09T01:20:45.982" v="869"/>
          <ac:inkMkLst>
            <pc:docMk/>
            <pc:sldMk cId="257032230" sldId="373"/>
            <ac:inkMk id="11" creationId="{8F71F68D-C4FF-4480-AACB-B739D6ED949A}"/>
          </ac:inkMkLst>
        </pc:inkChg>
        <pc:inkChg chg="add del mod">
          <ac:chgData name="Jeff Young" userId="0c20932148f593a9" providerId="LiveId" clId="{8F93A855-25FD-46B6-BDDB-CE919FAA369D}" dt="2021-11-09T01:20:45.982" v="863"/>
          <ac:inkMkLst>
            <pc:docMk/>
            <pc:sldMk cId="257032230" sldId="373"/>
            <ac:inkMk id="12" creationId="{FCD26036-CC1E-456A-8C70-D15A594ADD06}"/>
          </ac:inkMkLst>
        </pc:inkChg>
        <pc:inkChg chg="add del mod">
          <ac:chgData name="Jeff Young" userId="0c20932148f593a9" providerId="LiveId" clId="{8F93A855-25FD-46B6-BDDB-CE919FAA369D}" dt="2021-11-09T01:20:45.982" v="868"/>
          <ac:inkMkLst>
            <pc:docMk/>
            <pc:sldMk cId="257032230" sldId="373"/>
            <ac:inkMk id="13" creationId="{9B297A4C-24D9-46E6-8728-98F4C8FB5132}"/>
          </ac:inkMkLst>
        </pc:inkChg>
        <pc:inkChg chg="add del mod">
          <ac:chgData name="Jeff Young" userId="0c20932148f593a9" providerId="LiveId" clId="{8F93A855-25FD-46B6-BDDB-CE919FAA369D}" dt="2021-11-09T01:20:45.982" v="867"/>
          <ac:inkMkLst>
            <pc:docMk/>
            <pc:sldMk cId="257032230" sldId="373"/>
            <ac:inkMk id="14" creationId="{597E2BEA-1D3A-4EE2-BACE-EE8351126163}"/>
          </ac:inkMkLst>
        </pc:inkChg>
        <pc:inkChg chg="add del mod">
          <ac:chgData name="Jeff Young" userId="0c20932148f593a9" providerId="LiveId" clId="{8F93A855-25FD-46B6-BDDB-CE919FAA369D}" dt="2021-11-09T01:20:45.982" v="865"/>
          <ac:inkMkLst>
            <pc:docMk/>
            <pc:sldMk cId="257032230" sldId="373"/>
            <ac:inkMk id="16" creationId="{6357E74D-1FFC-487A-A834-5852BCC1AD28}"/>
          </ac:inkMkLst>
        </pc:inkChg>
        <pc:inkChg chg="add del mod">
          <ac:chgData name="Jeff Young" userId="0c20932148f593a9" providerId="LiveId" clId="{8F93A855-25FD-46B6-BDDB-CE919FAA369D}" dt="2021-11-09T01:20:45.982" v="866"/>
          <ac:inkMkLst>
            <pc:docMk/>
            <pc:sldMk cId="257032230" sldId="373"/>
            <ac:inkMk id="17" creationId="{2027A139-E3E1-41B4-99DC-A988170E39E7}"/>
          </ac:inkMkLst>
        </pc:inkChg>
        <pc:inkChg chg="add mod">
          <ac:chgData name="Jeff Young" userId="0c20932148f593a9" providerId="LiveId" clId="{8F93A855-25FD-46B6-BDDB-CE919FAA369D}" dt="2021-11-09T01:20:57.436" v="885"/>
          <ac:inkMkLst>
            <pc:docMk/>
            <pc:sldMk cId="257032230" sldId="373"/>
            <ac:inkMk id="19" creationId="{0A10F8AA-E263-4BCD-92DB-83D23F1FD04F}"/>
          </ac:inkMkLst>
        </pc:inkChg>
        <pc:inkChg chg="add mod">
          <ac:chgData name="Jeff Young" userId="0c20932148f593a9" providerId="LiveId" clId="{8F93A855-25FD-46B6-BDDB-CE919FAA369D}" dt="2021-11-09T01:20:57.436" v="885"/>
          <ac:inkMkLst>
            <pc:docMk/>
            <pc:sldMk cId="257032230" sldId="373"/>
            <ac:inkMk id="20" creationId="{8B65A469-876B-4C83-AD58-9200E32756BF}"/>
          </ac:inkMkLst>
        </pc:inkChg>
        <pc:inkChg chg="add mod">
          <ac:chgData name="Jeff Young" userId="0c20932148f593a9" providerId="LiveId" clId="{8F93A855-25FD-46B6-BDDB-CE919FAA369D}" dt="2021-11-09T01:20:57.436" v="885"/>
          <ac:inkMkLst>
            <pc:docMk/>
            <pc:sldMk cId="257032230" sldId="373"/>
            <ac:inkMk id="22" creationId="{F0187F0E-D308-4E3A-B3AF-75B190EB6D1A}"/>
          </ac:inkMkLst>
        </pc:inkChg>
        <pc:inkChg chg="add mod">
          <ac:chgData name="Jeff Young" userId="0c20932148f593a9" providerId="LiveId" clId="{8F93A855-25FD-46B6-BDDB-CE919FAA369D}" dt="2021-11-09T01:20:57.436" v="885"/>
          <ac:inkMkLst>
            <pc:docMk/>
            <pc:sldMk cId="257032230" sldId="373"/>
            <ac:inkMk id="23" creationId="{9B1BA45B-D4B2-46E5-AABD-08847CCC24D8}"/>
          </ac:inkMkLst>
        </pc:inkChg>
        <pc:inkChg chg="add mod">
          <ac:chgData name="Jeff Young" userId="0c20932148f593a9" providerId="LiveId" clId="{8F93A855-25FD-46B6-BDDB-CE919FAA369D}" dt="2021-11-09T01:20:57.436" v="885"/>
          <ac:inkMkLst>
            <pc:docMk/>
            <pc:sldMk cId="257032230" sldId="373"/>
            <ac:inkMk id="24" creationId="{A98143F8-B8EC-4E19-BECC-FC2C14C34830}"/>
          </ac:inkMkLst>
        </pc:inkChg>
        <pc:inkChg chg="add mod">
          <ac:chgData name="Jeff Young" userId="0c20932148f593a9" providerId="LiveId" clId="{8F93A855-25FD-46B6-BDDB-CE919FAA369D}" dt="2021-11-09T01:20:57.436" v="885"/>
          <ac:inkMkLst>
            <pc:docMk/>
            <pc:sldMk cId="257032230" sldId="373"/>
            <ac:inkMk id="25" creationId="{B51DC642-1AF6-4D88-9E20-73787F2A70D8}"/>
          </ac:inkMkLst>
        </pc:inkChg>
        <pc:inkChg chg="add mod">
          <ac:chgData name="Jeff Young" userId="0c20932148f593a9" providerId="LiveId" clId="{8F93A855-25FD-46B6-BDDB-CE919FAA369D}" dt="2021-11-09T01:20:57.436" v="885"/>
          <ac:inkMkLst>
            <pc:docMk/>
            <pc:sldMk cId="257032230" sldId="373"/>
            <ac:inkMk id="26" creationId="{FBEDF794-ABD4-42EA-A631-236DE0010970}"/>
          </ac:inkMkLst>
        </pc:inkChg>
        <pc:inkChg chg="add mod">
          <ac:chgData name="Jeff Young" userId="0c20932148f593a9" providerId="LiveId" clId="{8F93A855-25FD-46B6-BDDB-CE919FAA369D}" dt="2021-11-09T01:20:57.436" v="885"/>
          <ac:inkMkLst>
            <pc:docMk/>
            <pc:sldMk cId="257032230" sldId="373"/>
            <ac:inkMk id="27" creationId="{DC897294-C293-44CB-89FB-8D6AA641A962}"/>
          </ac:inkMkLst>
        </pc:inkChg>
        <pc:inkChg chg="add mod">
          <ac:chgData name="Jeff Young" userId="0c20932148f593a9" providerId="LiveId" clId="{8F93A855-25FD-46B6-BDDB-CE919FAA369D}" dt="2021-11-09T01:20:57.436" v="885"/>
          <ac:inkMkLst>
            <pc:docMk/>
            <pc:sldMk cId="257032230" sldId="373"/>
            <ac:inkMk id="28" creationId="{B38749E1-D619-41C1-BF90-5C455DF82F44}"/>
          </ac:inkMkLst>
        </pc:inkChg>
        <pc:inkChg chg="add mod">
          <ac:chgData name="Jeff Young" userId="0c20932148f593a9" providerId="LiveId" clId="{8F93A855-25FD-46B6-BDDB-CE919FAA369D}" dt="2021-11-09T01:20:57.436" v="885"/>
          <ac:inkMkLst>
            <pc:docMk/>
            <pc:sldMk cId="257032230" sldId="373"/>
            <ac:inkMk id="29" creationId="{582A8C0A-4696-4527-A6FD-816D24C97CA4}"/>
          </ac:inkMkLst>
        </pc:inkChg>
        <pc:inkChg chg="add mod">
          <ac:chgData name="Jeff Young" userId="0c20932148f593a9" providerId="LiveId" clId="{8F93A855-25FD-46B6-BDDB-CE919FAA369D}" dt="2021-11-09T01:20:57.436" v="885"/>
          <ac:inkMkLst>
            <pc:docMk/>
            <pc:sldMk cId="257032230" sldId="373"/>
            <ac:inkMk id="30" creationId="{4337DCB8-8FD8-4D4F-9F90-3410485358B6}"/>
          </ac:inkMkLst>
        </pc:inkChg>
        <pc:inkChg chg="add mod">
          <ac:chgData name="Jeff Young" userId="0c20932148f593a9" providerId="LiveId" clId="{8F93A855-25FD-46B6-BDDB-CE919FAA369D}" dt="2021-11-09T01:20:57.436" v="885"/>
          <ac:inkMkLst>
            <pc:docMk/>
            <pc:sldMk cId="257032230" sldId="373"/>
            <ac:inkMk id="31" creationId="{E6D75406-B14F-437B-B2DF-7039443DDFBC}"/>
          </ac:inkMkLst>
        </pc:inkChg>
        <pc:inkChg chg="add mod">
          <ac:chgData name="Jeff Young" userId="0c20932148f593a9" providerId="LiveId" clId="{8F93A855-25FD-46B6-BDDB-CE919FAA369D}" dt="2021-11-09T01:20:57.436" v="885"/>
          <ac:inkMkLst>
            <pc:docMk/>
            <pc:sldMk cId="257032230" sldId="373"/>
            <ac:inkMk id="32" creationId="{C2FF52DF-C5E6-4DF5-A2E0-FE6367A641C0}"/>
          </ac:inkMkLst>
        </pc:inkChg>
        <pc:inkChg chg="add mod">
          <ac:chgData name="Jeff Young" userId="0c20932148f593a9" providerId="LiveId" clId="{8F93A855-25FD-46B6-BDDB-CE919FAA369D}" dt="2021-11-09T01:21:22.220" v="890"/>
          <ac:inkMkLst>
            <pc:docMk/>
            <pc:sldMk cId="257032230" sldId="373"/>
            <ac:inkMk id="34" creationId="{DE429008-EC84-4E68-8F43-B59F1E12004A}"/>
          </ac:inkMkLst>
        </pc:inkChg>
        <pc:inkChg chg="add mod">
          <ac:chgData name="Jeff Young" userId="0c20932148f593a9" providerId="LiveId" clId="{8F93A855-25FD-46B6-BDDB-CE919FAA369D}" dt="2021-11-09T01:21:22.220" v="890"/>
          <ac:inkMkLst>
            <pc:docMk/>
            <pc:sldMk cId="257032230" sldId="373"/>
            <ac:inkMk id="35" creationId="{6E4C67A2-C7A8-4FDE-A158-C065D8BF5D38}"/>
          </ac:inkMkLst>
        </pc:inkChg>
        <pc:inkChg chg="add mod">
          <ac:chgData name="Jeff Young" userId="0c20932148f593a9" providerId="LiveId" clId="{8F93A855-25FD-46B6-BDDB-CE919FAA369D}" dt="2021-11-09T01:21:22.220" v="890"/>
          <ac:inkMkLst>
            <pc:docMk/>
            <pc:sldMk cId="257032230" sldId="373"/>
            <ac:inkMk id="36" creationId="{46B22D8B-271D-4454-A9FA-CC074E818E8F}"/>
          </ac:inkMkLst>
        </pc:inkChg>
        <pc:inkChg chg="add mod">
          <ac:chgData name="Jeff Young" userId="0c20932148f593a9" providerId="LiveId" clId="{8F93A855-25FD-46B6-BDDB-CE919FAA369D}" dt="2021-11-09T01:21:22.220" v="890"/>
          <ac:inkMkLst>
            <pc:docMk/>
            <pc:sldMk cId="257032230" sldId="373"/>
            <ac:inkMk id="37" creationId="{2DBD36DC-77F1-43FE-9C8A-4F194D630002}"/>
          </ac:inkMkLst>
        </pc:inkChg>
        <pc:inkChg chg="add mod">
          <ac:chgData name="Jeff Young" userId="0c20932148f593a9" providerId="LiveId" clId="{8F93A855-25FD-46B6-BDDB-CE919FAA369D}" dt="2021-11-09T01:22:04.116" v="914"/>
          <ac:inkMkLst>
            <pc:docMk/>
            <pc:sldMk cId="257032230" sldId="373"/>
            <ac:inkMk id="39" creationId="{19C1DFFF-70C2-4836-906D-6F1A2936B80A}"/>
          </ac:inkMkLst>
        </pc:inkChg>
        <pc:inkChg chg="add mod">
          <ac:chgData name="Jeff Young" userId="0c20932148f593a9" providerId="LiveId" clId="{8F93A855-25FD-46B6-BDDB-CE919FAA369D}" dt="2021-11-09T01:22:04.116" v="914"/>
          <ac:inkMkLst>
            <pc:docMk/>
            <pc:sldMk cId="257032230" sldId="373"/>
            <ac:inkMk id="40" creationId="{DD28FC3E-8D44-4D37-9E72-BDAA9D622292}"/>
          </ac:inkMkLst>
        </pc:inkChg>
        <pc:inkChg chg="add mod">
          <ac:chgData name="Jeff Young" userId="0c20932148f593a9" providerId="LiveId" clId="{8F93A855-25FD-46B6-BDDB-CE919FAA369D}" dt="2021-11-09T01:22:04.116" v="914"/>
          <ac:inkMkLst>
            <pc:docMk/>
            <pc:sldMk cId="257032230" sldId="373"/>
            <ac:inkMk id="41" creationId="{FCEF983E-B21E-4DBB-813A-4C5F60842E42}"/>
          </ac:inkMkLst>
        </pc:inkChg>
        <pc:inkChg chg="add mod">
          <ac:chgData name="Jeff Young" userId="0c20932148f593a9" providerId="LiveId" clId="{8F93A855-25FD-46B6-BDDB-CE919FAA369D}" dt="2021-11-09T01:22:04.116" v="914"/>
          <ac:inkMkLst>
            <pc:docMk/>
            <pc:sldMk cId="257032230" sldId="373"/>
            <ac:inkMk id="42" creationId="{C0C835F5-ABF4-483A-B9A6-F23D542E21B2}"/>
          </ac:inkMkLst>
        </pc:inkChg>
        <pc:inkChg chg="add mod">
          <ac:chgData name="Jeff Young" userId="0c20932148f593a9" providerId="LiveId" clId="{8F93A855-25FD-46B6-BDDB-CE919FAA369D}" dt="2021-11-09T01:22:04.116" v="914"/>
          <ac:inkMkLst>
            <pc:docMk/>
            <pc:sldMk cId="257032230" sldId="373"/>
            <ac:inkMk id="43" creationId="{FFB9DDF3-605C-4B04-BD19-0DF5FE899D6E}"/>
          </ac:inkMkLst>
        </pc:inkChg>
        <pc:inkChg chg="add mod">
          <ac:chgData name="Jeff Young" userId="0c20932148f593a9" providerId="LiveId" clId="{8F93A855-25FD-46B6-BDDB-CE919FAA369D}" dt="2021-11-09T01:22:04.116" v="914"/>
          <ac:inkMkLst>
            <pc:docMk/>
            <pc:sldMk cId="257032230" sldId="373"/>
            <ac:inkMk id="44" creationId="{4F8F6621-BE35-485B-B5D9-E7A4B9AC21E3}"/>
          </ac:inkMkLst>
        </pc:inkChg>
        <pc:inkChg chg="add mod">
          <ac:chgData name="Jeff Young" userId="0c20932148f593a9" providerId="LiveId" clId="{8F93A855-25FD-46B6-BDDB-CE919FAA369D}" dt="2021-11-09T01:22:04.116" v="914"/>
          <ac:inkMkLst>
            <pc:docMk/>
            <pc:sldMk cId="257032230" sldId="373"/>
            <ac:inkMk id="45" creationId="{A15DE58C-579E-4FCA-86B5-99BCF67402B6}"/>
          </ac:inkMkLst>
        </pc:inkChg>
        <pc:inkChg chg="add mod">
          <ac:chgData name="Jeff Young" userId="0c20932148f593a9" providerId="LiveId" clId="{8F93A855-25FD-46B6-BDDB-CE919FAA369D}" dt="2021-11-09T01:22:04.116" v="914"/>
          <ac:inkMkLst>
            <pc:docMk/>
            <pc:sldMk cId="257032230" sldId="373"/>
            <ac:inkMk id="46" creationId="{2A75CC12-D7D4-4506-AA27-C3F7359C925D}"/>
          </ac:inkMkLst>
        </pc:inkChg>
        <pc:inkChg chg="add mod">
          <ac:chgData name="Jeff Young" userId="0c20932148f593a9" providerId="LiveId" clId="{8F93A855-25FD-46B6-BDDB-CE919FAA369D}" dt="2021-11-09T01:22:04.116" v="914"/>
          <ac:inkMkLst>
            <pc:docMk/>
            <pc:sldMk cId="257032230" sldId="373"/>
            <ac:inkMk id="47" creationId="{D7BA8388-6616-4D29-80A4-BC48EF0E383E}"/>
          </ac:inkMkLst>
        </pc:inkChg>
        <pc:inkChg chg="add mod">
          <ac:chgData name="Jeff Young" userId="0c20932148f593a9" providerId="LiveId" clId="{8F93A855-25FD-46B6-BDDB-CE919FAA369D}" dt="2021-11-09T01:22:04.116" v="914"/>
          <ac:inkMkLst>
            <pc:docMk/>
            <pc:sldMk cId="257032230" sldId="373"/>
            <ac:inkMk id="48" creationId="{8D5A6805-2C29-4057-BABF-FE41676854ED}"/>
          </ac:inkMkLst>
        </pc:inkChg>
        <pc:inkChg chg="add mod">
          <ac:chgData name="Jeff Young" userId="0c20932148f593a9" providerId="LiveId" clId="{8F93A855-25FD-46B6-BDDB-CE919FAA369D}" dt="2021-11-09T01:22:04.116" v="914"/>
          <ac:inkMkLst>
            <pc:docMk/>
            <pc:sldMk cId="257032230" sldId="373"/>
            <ac:inkMk id="49" creationId="{B1C8DF0C-0FFC-494E-A45E-2EE112ACA975}"/>
          </ac:inkMkLst>
        </pc:inkChg>
        <pc:inkChg chg="add mod">
          <ac:chgData name="Jeff Young" userId="0c20932148f593a9" providerId="LiveId" clId="{8F93A855-25FD-46B6-BDDB-CE919FAA369D}" dt="2021-11-09T01:22:04.116" v="914"/>
          <ac:inkMkLst>
            <pc:docMk/>
            <pc:sldMk cId="257032230" sldId="373"/>
            <ac:inkMk id="51" creationId="{D18DC816-3F68-49B7-9D9C-8EFF86EEC8AC}"/>
          </ac:inkMkLst>
        </pc:inkChg>
        <pc:inkChg chg="add mod">
          <ac:chgData name="Jeff Young" userId="0c20932148f593a9" providerId="LiveId" clId="{8F93A855-25FD-46B6-BDDB-CE919FAA369D}" dt="2021-11-09T01:22:04.116" v="914"/>
          <ac:inkMkLst>
            <pc:docMk/>
            <pc:sldMk cId="257032230" sldId="373"/>
            <ac:inkMk id="53" creationId="{E00A900E-DA9D-4AC6-A3CD-CB2CDC450919}"/>
          </ac:inkMkLst>
        </pc:inkChg>
        <pc:inkChg chg="add mod">
          <ac:chgData name="Jeff Young" userId="0c20932148f593a9" providerId="LiveId" clId="{8F93A855-25FD-46B6-BDDB-CE919FAA369D}" dt="2021-11-09T01:22:04.116" v="914"/>
          <ac:inkMkLst>
            <pc:docMk/>
            <pc:sldMk cId="257032230" sldId="373"/>
            <ac:inkMk id="54" creationId="{476DFE91-43BB-4961-AD3E-A850220E45EC}"/>
          </ac:inkMkLst>
        </pc:inkChg>
        <pc:inkChg chg="add mod">
          <ac:chgData name="Jeff Young" userId="0c20932148f593a9" providerId="LiveId" clId="{8F93A855-25FD-46B6-BDDB-CE919FAA369D}" dt="2021-11-09T01:22:04.116" v="914"/>
          <ac:inkMkLst>
            <pc:docMk/>
            <pc:sldMk cId="257032230" sldId="373"/>
            <ac:inkMk id="55" creationId="{192E27A4-696B-44CE-BD8A-68A70372502C}"/>
          </ac:inkMkLst>
        </pc:inkChg>
        <pc:inkChg chg="add mod">
          <ac:chgData name="Jeff Young" userId="0c20932148f593a9" providerId="LiveId" clId="{8F93A855-25FD-46B6-BDDB-CE919FAA369D}" dt="2021-11-09T01:22:04.116" v="914"/>
          <ac:inkMkLst>
            <pc:docMk/>
            <pc:sldMk cId="257032230" sldId="373"/>
            <ac:inkMk id="56" creationId="{989C3AE3-DA1F-45A8-A326-39E77A2D2EE8}"/>
          </ac:inkMkLst>
        </pc:inkChg>
        <pc:inkChg chg="add del mod">
          <ac:chgData name="Jeff Young" userId="0c20932148f593a9" providerId="LiveId" clId="{8F93A855-25FD-46B6-BDDB-CE919FAA369D}" dt="2021-11-09T01:22:01.457" v="912"/>
          <ac:inkMkLst>
            <pc:docMk/>
            <pc:sldMk cId="257032230" sldId="373"/>
            <ac:inkMk id="57" creationId="{C9AC3BAF-9213-4B3A-B88D-016B678DFDF7}"/>
          </ac:inkMkLst>
        </pc:inkChg>
        <pc:inkChg chg="add mod">
          <ac:chgData name="Jeff Young" userId="0c20932148f593a9" providerId="LiveId" clId="{8F93A855-25FD-46B6-BDDB-CE919FAA369D}" dt="2021-11-09T01:22:04.116" v="914"/>
          <ac:inkMkLst>
            <pc:docMk/>
            <pc:sldMk cId="257032230" sldId="373"/>
            <ac:inkMk id="58" creationId="{C35E8E4E-006D-4D26-B029-9C1CAAE5D52E}"/>
          </ac:inkMkLst>
        </pc:inkChg>
        <pc:inkChg chg="add mod">
          <ac:chgData name="Jeff Young" userId="0c20932148f593a9" providerId="LiveId" clId="{8F93A855-25FD-46B6-BDDB-CE919FAA369D}" dt="2021-11-09T01:22:04.116" v="914"/>
          <ac:inkMkLst>
            <pc:docMk/>
            <pc:sldMk cId="257032230" sldId="373"/>
            <ac:inkMk id="60" creationId="{FAF00932-9053-4304-B229-6F95A94F0BD8}"/>
          </ac:inkMkLst>
        </pc:inkChg>
        <pc:inkChg chg="add mod">
          <ac:chgData name="Jeff Young" userId="0c20932148f593a9" providerId="LiveId" clId="{8F93A855-25FD-46B6-BDDB-CE919FAA369D}" dt="2021-11-09T01:22:48.823" v="921"/>
          <ac:inkMkLst>
            <pc:docMk/>
            <pc:sldMk cId="257032230" sldId="373"/>
            <ac:inkMk id="62" creationId="{319AD77B-D3B5-4F5E-BDCF-D7AF8D809E4E}"/>
          </ac:inkMkLst>
        </pc:inkChg>
        <pc:inkChg chg="add mod">
          <ac:chgData name="Jeff Young" userId="0c20932148f593a9" providerId="LiveId" clId="{8F93A855-25FD-46B6-BDDB-CE919FAA369D}" dt="2021-11-09T01:22:48.823" v="921"/>
          <ac:inkMkLst>
            <pc:docMk/>
            <pc:sldMk cId="257032230" sldId="373"/>
            <ac:inkMk id="63" creationId="{71570A07-7D55-4353-8E37-4EF958BBF6F7}"/>
          </ac:inkMkLst>
        </pc:inkChg>
        <pc:inkChg chg="add">
          <ac:chgData name="Jeff Young" userId="0c20932148f593a9" providerId="LiveId" clId="{8F93A855-25FD-46B6-BDDB-CE919FAA369D}" dt="2021-11-09T01:22:46.116" v="917" actId="9405"/>
          <ac:inkMkLst>
            <pc:docMk/>
            <pc:sldMk cId="257032230" sldId="373"/>
            <ac:inkMk id="64" creationId="{6E0EEFAF-E997-496C-8B54-209E8DCEC11C}"/>
          </ac:inkMkLst>
        </pc:inkChg>
        <pc:inkChg chg="add mod">
          <ac:chgData name="Jeff Young" userId="0c20932148f593a9" providerId="LiveId" clId="{8F93A855-25FD-46B6-BDDB-CE919FAA369D}" dt="2021-11-09T01:22:48.823" v="921"/>
          <ac:inkMkLst>
            <pc:docMk/>
            <pc:sldMk cId="257032230" sldId="373"/>
            <ac:inkMk id="65" creationId="{47FD2D90-C149-46AA-BE50-4C61B6FC83E2}"/>
          </ac:inkMkLst>
        </pc:inkChg>
        <pc:inkChg chg="add mod">
          <ac:chgData name="Jeff Young" userId="0c20932148f593a9" providerId="LiveId" clId="{8F93A855-25FD-46B6-BDDB-CE919FAA369D}" dt="2021-11-09T01:22:48.823" v="921"/>
          <ac:inkMkLst>
            <pc:docMk/>
            <pc:sldMk cId="257032230" sldId="373"/>
            <ac:inkMk id="66" creationId="{2DC0AF07-A20A-440A-910E-739E7679D3A0}"/>
          </ac:inkMkLst>
        </pc:inkChg>
        <pc:inkChg chg="add mod">
          <ac:chgData name="Jeff Young" userId="0c20932148f593a9" providerId="LiveId" clId="{8F93A855-25FD-46B6-BDDB-CE919FAA369D}" dt="2021-11-09T01:22:48.823" v="921"/>
          <ac:inkMkLst>
            <pc:docMk/>
            <pc:sldMk cId="257032230" sldId="373"/>
            <ac:inkMk id="67" creationId="{E7572036-D631-420A-8B94-62D4429B17A4}"/>
          </ac:inkMkLst>
        </pc:inkChg>
        <pc:inkChg chg="add mod">
          <ac:chgData name="Jeff Young" userId="0c20932148f593a9" providerId="LiveId" clId="{8F93A855-25FD-46B6-BDDB-CE919FAA369D}" dt="2021-11-09T01:23:03.572" v="946"/>
          <ac:inkMkLst>
            <pc:docMk/>
            <pc:sldMk cId="257032230" sldId="373"/>
            <ac:inkMk id="70" creationId="{EBD71F5C-BD4B-4722-97BB-66FA401886A1}"/>
          </ac:inkMkLst>
        </pc:inkChg>
        <pc:inkChg chg="add mod">
          <ac:chgData name="Jeff Young" userId="0c20932148f593a9" providerId="LiveId" clId="{8F93A855-25FD-46B6-BDDB-CE919FAA369D}" dt="2021-11-09T01:23:03.572" v="946"/>
          <ac:inkMkLst>
            <pc:docMk/>
            <pc:sldMk cId="257032230" sldId="373"/>
            <ac:inkMk id="71" creationId="{E469E29D-44AB-41C7-81AF-10079EA2F71A}"/>
          </ac:inkMkLst>
        </pc:inkChg>
        <pc:inkChg chg="add mod">
          <ac:chgData name="Jeff Young" userId="0c20932148f593a9" providerId="LiveId" clId="{8F93A855-25FD-46B6-BDDB-CE919FAA369D}" dt="2021-11-09T01:23:03.572" v="946"/>
          <ac:inkMkLst>
            <pc:docMk/>
            <pc:sldMk cId="257032230" sldId="373"/>
            <ac:inkMk id="72" creationId="{04C5BAB2-76F6-4B76-8783-A9940ED07E2B}"/>
          </ac:inkMkLst>
        </pc:inkChg>
        <pc:inkChg chg="add mod">
          <ac:chgData name="Jeff Young" userId="0c20932148f593a9" providerId="LiveId" clId="{8F93A855-25FD-46B6-BDDB-CE919FAA369D}" dt="2021-11-09T01:23:03.572" v="946"/>
          <ac:inkMkLst>
            <pc:docMk/>
            <pc:sldMk cId="257032230" sldId="373"/>
            <ac:inkMk id="74" creationId="{206A51E2-54C8-42EE-A77D-C5A9328AA664}"/>
          </ac:inkMkLst>
        </pc:inkChg>
        <pc:inkChg chg="add mod">
          <ac:chgData name="Jeff Young" userId="0c20932148f593a9" providerId="LiveId" clId="{8F93A855-25FD-46B6-BDDB-CE919FAA369D}" dt="2021-11-09T01:23:03.572" v="946"/>
          <ac:inkMkLst>
            <pc:docMk/>
            <pc:sldMk cId="257032230" sldId="373"/>
            <ac:inkMk id="75" creationId="{14D6A823-CDE2-4BFE-854D-DF8473396EEC}"/>
          </ac:inkMkLst>
        </pc:inkChg>
        <pc:inkChg chg="add mod">
          <ac:chgData name="Jeff Young" userId="0c20932148f593a9" providerId="LiveId" clId="{8F93A855-25FD-46B6-BDDB-CE919FAA369D}" dt="2021-11-09T01:23:03.572" v="946"/>
          <ac:inkMkLst>
            <pc:docMk/>
            <pc:sldMk cId="257032230" sldId="373"/>
            <ac:inkMk id="76" creationId="{FB804293-5F3B-4248-B439-4F5CDC5E7000}"/>
          </ac:inkMkLst>
        </pc:inkChg>
        <pc:inkChg chg="add mod">
          <ac:chgData name="Jeff Young" userId="0c20932148f593a9" providerId="LiveId" clId="{8F93A855-25FD-46B6-BDDB-CE919FAA369D}" dt="2021-11-09T01:23:03.572" v="946"/>
          <ac:inkMkLst>
            <pc:docMk/>
            <pc:sldMk cId="257032230" sldId="373"/>
            <ac:inkMk id="77" creationId="{B3471272-3290-4855-9304-F931E880F80B}"/>
          </ac:inkMkLst>
        </pc:inkChg>
        <pc:inkChg chg="add mod">
          <ac:chgData name="Jeff Young" userId="0c20932148f593a9" providerId="LiveId" clId="{8F93A855-25FD-46B6-BDDB-CE919FAA369D}" dt="2021-11-09T01:23:03.572" v="946"/>
          <ac:inkMkLst>
            <pc:docMk/>
            <pc:sldMk cId="257032230" sldId="373"/>
            <ac:inkMk id="78" creationId="{66D3F134-DD85-439A-AF48-BC0DE3B7FA4A}"/>
          </ac:inkMkLst>
        </pc:inkChg>
        <pc:inkChg chg="add mod">
          <ac:chgData name="Jeff Young" userId="0c20932148f593a9" providerId="LiveId" clId="{8F93A855-25FD-46B6-BDDB-CE919FAA369D}" dt="2021-11-09T01:23:03.572" v="946"/>
          <ac:inkMkLst>
            <pc:docMk/>
            <pc:sldMk cId="257032230" sldId="373"/>
            <ac:inkMk id="79" creationId="{5129A3D3-C7C1-4A97-80BC-DD9BFF0A2C13}"/>
          </ac:inkMkLst>
        </pc:inkChg>
        <pc:inkChg chg="add mod">
          <ac:chgData name="Jeff Young" userId="0c20932148f593a9" providerId="LiveId" clId="{8F93A855-25FD-46B6-BDDB-CE919FAA369D}" dt="2021-11-09T01:23:03.572" v="946"/>
          <ac:inkMkLst>
            <pc:docMk/>
            <pc:sldMk cId="257032230" sldId="373"/>
            <ac:inkMk id="80" creationId="{920349EA-041A-4013-BCDD-0E1F39635D24}"/>
          </ac:inkMkLst>
        </pc:inkChg>
        <pc:inkChg chg="add mod">
          <ac:chgData name="Jeff Young" userId="0c20932148f593a9" providerId="LiveId" clId="{8F93A855-25FD-46B6-BDDB-CE919FAA369D}" dt="2021-11-09T01:23:03.572" v="946"/>
          <ac:inkMkLst>
            <pc:docMk/>
            <pc:sldMk cId="257032230" sldId="373"/>
            <ac:inkMk id="81" creationId="{6E029E98-BF7E-4E6E-BBB3-C66D63E16B6F}"/>
          </ac:inkMkLst>
        </pc:inkChg>
        <pc:inkChg chg="add mod">
          <ac:chgData name="Jeff Young" userId="0c20932148f593a9" providerId="LiveId" clId="{8F93A855-25FD-46B6-BDDB-CE919FAA369D}" dt="2021-11-09T01:23:03.572" v="946"/>
          <ac:inkMkLst>
            <pc:docMk/>
            <pc:sldMk cId="257032230" sldId="373"/>
            <ac:inkMk id="82" creationId="{C6A48519-5E57-4534-87A7-CDFB273F656B}"/>
          </ac:inkMkLst>
        </pc:inkChg>
        <pc:inkChg chg="add mod">
          <ac:chgData name="Jeff Young" userId="0c20932148f593a9" providerId="LiveId" clId="{8F93A855-25FD-46B6-BDDB-CE919FAA369D}" dt="2021-11-09T01:23:03.572" v="946"/>
          <ac:inkMkLst>
            <pc:docMk/>
            <pc:sldMk cId="257032230" sldId="373"/>
            <ac:inkMk id="83" creationId="{86475FBE-04FA-4990-A6F3-DD43E4BA3C8D}"/>
          </ac:inkMkLst>
        </pc:inkChg>
        <pc:inkChg chg="add mod">
          <ac:chgData name="Jeff Young" userId="0c20932148f593a9" providerId="LiveId" clId="{8F93A855-25FD-46B6-BDDB-CE919FAA369D}" dt="2021-11-09T01:23:03.572" v="946"/>
          <ac:inkMkLst>
            <pc:docMk/>
            <pc:sldMk cId="257032230" sldId="373"/>
            <ac:inkMk id="84" creationId="{C93D4A05-3A93-459B-88E5-E6EE702475BA}"/>
          </ac:inkMkLst>
        </pc:inkChg>
        <pc:inkChg chg="add mod">
          <ac:chgData name="Jeff Young" userId="0c20932148f593a9" providerId="LiveId" clId="{8F93A855-25FD-46B6-BDDB-CE919FAA369D}" dt="2021-11-09T01:23:03.572" v="946"/>
          <ac:inkMkLst>
            <pc:docMk/>
            <pc:sldMk cId="257032230" sldId="373"/>
            <ac:inkMk id="85" creationId="{2A7D071D-FE22-49DF-B997-02B6FC87E1A6}"/>
          </ac:inkMkLst>
        </pc:inkChg>
        <pc:inkChg chg="add mod">
          <ac:chgData name="Jeff Young" userId="0c20932148f593a9" providerId="LiveId" clId="{8F93A855-25FD-46B6-BDDB-CE919FAA369D}" dt="2021-11-09T01:23:03.572" v="946"/>
          <ac:inkMkLst>
            <pc:docMk/>
            <pc:sldMk cId="257032230" sldId="373"/>
            <ac:inkMk id="86" creationId="{195BCE2D-9B9E-4C3B-983C-996D76B20650}"/>
          </ac:inkMkLst>
        </pc:inkChg>
        <pc:inkChg chg="add mod">
          <ac:chgData name="Jeff Young" userId="0c20932148f593a9" providerId="LiveId" clId="{8F93A855-25FD-46B6-BDDB-CE919FAA369D}" dt="2021-11-09T01:23:03.572" v="946"/>
          <ac:inkMkLst>
            <pc:docMk/>
            <pc:sldMk cId="257032230" sldId="373"/>
            <ac:inkMk id="87" creationId="{59F2BD7C-4FB2-4390-8600-F0D3829C8E0E}"/>
          </ac:inkMkLst>
        </pc:inkChg>
        <pc:inkChg chg="add mod">
          <ac:chgData name="Jeff Young" userId="0c20932148f593a9" providerId="LiveId" clId="{8F93A855-25FD-46B6-BDDB-CE919FAA369D}" dt="2021-11-09T01:23:03.572" v="946"/>
          <ac:inkMkLst>
            <pc:docMk/>
            <pc:sldMk cId="257032230" sldId="373"/>
            <ac:inkMk id="88" creationId="{726E9FCC-19C6-49A1-A179-038EFE2DE58A}"/>
          </ac:inkMkLst>
        </pc:inkChg>
        <pc:inkChg chg="add mod">
          <ac:chgData name="Jeff Young" userId="0c20932148f593a9" providerId="LiveId" clId="{8F93A855-25FD-46B6-BDDB-CE919FAA369D}" dt="2021-11-09T01:23:03.572" v="946"/>
          <ac:inkMkLst>
            <pc:docMk/>
            <pc:sldMk cId="257032230" sldId="373"/>
            <ac:inkMk id="89" creationId="{4D118D50-D7F6-4F16-9907-05AB792DD5B7}"/>
          </ac:inkMkLst>
        </pc:inkChg>
        <pc:inkChg chg="add mod">
          <ac:chgData name="Jeff Young" userId="0c20932148f593a9" providerId="LiveId" clId="{8F93A855-25FD-46B6-BDDB-CE919FAA369D}" dt="2021-11-09T01:23:03.572" v="946"/>
          <ac:inkMkLst>
            <pc:docMk/>
            <pc:sldMk cId="257032230" sldId="373"/>
            <ac:inkMk id="90" creationId="{7CBA341D-E391-4DCD-900C-F2A36024AAEF}"/>
          </ac:inkMkLst>
        </pc:inkChg>
        <pc:inkChg chg="add mod">
          <ac:chgData name="Jeff Young" userId="0c20932148f593a9" providerId="LiveId" clId="{8F93A855-25FD-46B6-BDDB-CE919FAA369D}" dt="2021-11-09T01:23:03.572" v="946"/>
          <ac:inkMkLst>
            <pc:docMk/>
            <pc:sldMk cId="257032230" sldId="373"/>
            <ac:inkMk id="91" creationId="{93E91483-4974-4DDF-A241-963758D0C6CB}"/>
          </ac:inkMkLst>
        </pc:inkChg>
        <pc:inkChg chg="add mod">
          <ac:chgData name="Jeff Young" userId="0c20932148f593a9" providerId="LiveId" clId="{8F93A855-25FD-46B6-BDDB-CE919FAA369D}" dt="2021-11-09T01:23:03.572" v="946"/>
          <ac:inkMkLst>
            <pc:docMk/>
            <pc:sldMk cId="257032230" sldId="373"/>
            <ac:inkMk id="92" creationId="{77373706-D9ED-4C93-B988-98E38AE6AA6F}"/>
          </ac:inkMkLst>
        </pc:inkChg>
        <pc:inkChg chg="add mod">
          <ac:chgData name="Jeff Young" userId="0c20932148f593a9" providerId="LiveId" clId="{8F93A855-25FD-46B6-BDDB-CE919FAA369D}" dt="2021-11-09T01:23:03.572" v="946"/>
          <ac:inkMkLst>
            <pc:docMk/>
            <pc:sldMk cId="257032230" sldId="373"/>
            <ac:inkMk id="93" creationId="{B35FDDE2-1FE3-4A9A-98B7-D9E427DAD9F2}"/>
          </ac:inkMkLst>
        </pc:inkChg>
        <pc:inkChg chg="add mod">
          <ac:chgData name="Jeff Young" userId="0c20932148f593a9" providerId="LiveId" clId="{8F93A855-25FD-46B6-BDDB-CE919FAA369D}" dt="2021-11-09T01:23:07.693" v="956"/>
          <ac:inkMkLst>
            <pc:docMk/>
            <pc:sldMk cId="257032230" sldId="373"/>
            <ac:inkMk id="96" creationId="{9CE05F92-EB67-4E53-B89E-6854116F9099}"/>
          </ac:inkMkLst>
        </pc:inkChg>
        <pc:inkChg chg="add mod">
          <ac:chgData name="Jeff Young" userId="0c20932148f593a9" providerId="LiveId" clId="{8F93A855-25FD-46B6-BDDB-CE919FAA369D}" dt="2021-11-09T01:23:07.693" v="956"/>
          <ac:inkMkLst>
            <pc:docMk/>
            <pc:sldMk cId="257032230" sldId="373"/>
            <ac:inkMk id="97" creationId="{6106F7B9-7B7F-4005-8243-E671A26AE1EB}"/>
          </ac:inkMkLst>
        </pc:inkChg>
        <pc:inkChg chg="add mod">
          <ac:chgData name="Jeff Young" userId="0c20932148f593a9" providerId="LiveId" clId="{8F93A855-25FD-46B6-BDDB-CE919FAA369D}" dt="2021-11-09T01:23:07.693" v="956"/>
          <ac:inkMkLst>
            <pc:docMk/>
            <pc:sldMk cId="257032230" sldId="373"/>
            <ac:inkMk id="98" creationId="{3ECA6B9B-2730-48AD-880D-223D82A9A91F}"/>
          </ac:inkMkLst>
        </pc:inkChg>
        <pc:inkChg chg="add mod">
          <ac:chgData name="Jeff Young" userId="0c20932148f593a9" providerId="LiveId" clId="{8F93A855-25FD-46B6-BDDB-CE919FAA369D}" dt="2021-11-09T01:23:07.693" v="956"/>
          <ac:inkMkLst>
            <pc:docMk/>
            <pc:sldMk cId="257032230" sldId="373"/>
            <ac:inkMk id="99" creationId="{780497AD-A600-43E5-AF9F-4BEC09881D0A}"/>
          </ac:inkMkLst>
        </pc:inkChg>
        <pc:inkChg chg="add mod">
          <ac:chgData name="Jeff Young" userId="0c20932148f593a9" providerId="LiveId" clId="{8F93A855-25FD-46B6-BDDB-CE919FAA369D}" dt="2021-11-09T01:23:07.693" v="956"/>
          <ac:inkMkLst>
            <pc:docMk/>
            <pc:sldMk cId="257032230" sldId="373"/>
            <ac:inkMk id="100" creationId="{B39A4E2A-062C-47D9-AAB6-FED9EC521A04}"/>
          </ac:inkMkLst>
        </pc:inkChg>
        <pc:inkChg chg="add mod">
          <ac:chgData name="Jeff Young" userId="0c20932148f593a9" providerId="LiveId" clId="{8F93A855-25FD-46B6-BDDB-CE919FAA369D}" dt="2021-11-09T01:23:07.693" v="956"/>
          <ac:inkMkLst>
            <pc:docMk/>
            <pc:sldMk cId="257032230" sldId="373"/>
            <ac:inkMk id="101" creationId="{7BB3E3EE-3FB4-48B2-9398-9FE8B60470CB}"/>
          </ac:inkMkLst>
        </pc:inkChg>
        <pc:inkChg chg="add mod">
          <ac:chgData name="Jeff Young" userId="0c20932148f593a9" providerId="LiveId" clId="{8F93A855-25FD-46B6-BDDB-CE919FAA369D}" dt="2021-11-09T01:23:07.693" v="956"/>
          <ac:inkMkLst>
            <pc:docMk/>
            <pc:sldMk cId="257032230" sldId="373"/>
            <ac:inkMk id="102" creationId="{0688A637-B3D6-4DE0-BE51-A92E7CF1AFD9}"/>
          </ac:inkMkLst>
        </pc:inkChg>
        <pc:inkChg chg="add mod">
          <ac:chgData name="Jeff Young" userId="0c20932148f593a9" providerId="LiveId" clId="{8F93A855-25FD-46B6-BDDB-CE919FAA369D}" dt="2021-11-09T01:23:07.693" v="956"/>
          <ac:inkMkLst>
            <pc:docMk/>
            <pc:sldMk cId="257032230" sldId="373"/>
            <ac:inkMk id="103" creationId="{C9398181-0C40-4795-9AB3-697B602D092F}"/>
          </ac:inkMkLst>
        </pc:inkChg>
        <pc:inkChg chg="add mod">
          <ac:chgData name="Jeff Young" userId="0c20932148f593a9" providerId="LiveId" clId="{8F93A855-25FD-46B6-BDDB-CE919FAA369D}" dt="2021-11-09T01:23:07.693" v="956"/>
          <ac:inkMkLst>
            <pc:docMk/>
            <pc:sldMk cId="257032230" sldId="373"/>
            <ac:inkMk id="104" creationId="{E6A6DF30-87A0-44B8-882B-3ED36A07EF11}"/>
          </ac:inkMkLst>
        </pc:inkChg>
        <pc:inkChg chg="add mod">
          <ac:chgData name="Jeff Young" userId="0c20932148f593a9" providerId="LiveId" clId="{8F93A855-25FD-46B6-BDDB-CE919FAA369D}" dt="2021-11-09T01:23:11.488" v="963"/>
          <ac:inkMkLst>
            <pc:docMk/>
            <pc:sldMk cId="257032230" sldId="373"/>
            <ac:inkMk id="106" creationId="{388F8548-10F5-4A48-8E98-64E02DA30258}"/>
          </ac:inkMkLst>
        </pc:inkChg>
        <pc:inkChg chg="add mod">
          <ac:chgData name="Jeff Young" userId="0c20932148f593a9" providerId="LiveId" clId="{8F93A855-25FD-46B6-BDDB-CE919FAA369D}" dt="2021-11-09T01:23:11.488" v="963"/>
          <ac:inkMkLst>
            <pc:docMk/>
            <pc:sldMk cId="257032230" sldId="373"/>
            <ac:inkMk id="107" creationId="{222031F8-FB80-424D-8F1C-C4C8447614CB}"/>
          </ac:inkMkLst>
        </pc:inkChg>
        <pc:inkChg chg="add mod">
          <ac:chgData name="Jeff Young" userId="0c20932148f593a9" providerId="LiveId" clId="{8F93A855-25FD-46B6-BDDB-CE919FAA369D}" dt="2021-11-09T01:23:11.488" v="963"/>
          <ac:inkMkLst>
            <pc:docMk/>
            <pc:sldMk cId="257032230" sldId="373"/>
            <ac:inkMk id="108" creationId="{77CF3F8E-E4B9-40D1-8C85-F2867B18E74F}"/>
          </ac:inkMkLst>
        </pc:inkChg>
        <pc:inkChg chg="add mod">
          <ac:chgData name="Jeff Young" userId="0c20932148f593a9" providerId="LiveId" clId="{8F93A855-25FD-46B6-BDDB-CE919FAA369D}" dt="2021-11-09T01:23:11.488" v="963"/>
          <ac:inkMkLst>
            <pc:docMk/>
            <pc:sldMk cId="257032230" sldId="373"/>
            <ac:inkMk id="109" creationId="{5DF0197C-EFDA-45A5-BB2A-60F4678DE890}"/>
          </ac:inkMkLst>
        </pc:inkChg>
        <pc:inkChg chg="add mod">
          <ac:chgData name="Jeff Young" userId="0c20932148f593a9" providerId="LiveId" clId="{8F93A855-25FD-46B6-BDDB-CE919FAA369D}" dt="2021-11-09T01:23:11.488" v="963"/>
          <ac:inkMkLst>
            <pc:docMk/>
            <pc:sldMk cId="257032230" sldId="373"/>
            <ac:inkMk id="110" creationId="{AE68C8DE-0B6D-4572-81E7-3C50A7CF5A6D}"/>
          </ac:inkMkLst>
        </pc:inkChg>
        <pc:inkChg chg="add mod">
          <ac:chgData name="Jeff Young" userId="0c20932148f593a9" providerId="LiveId" clId="{8F93A855-25FD-46B6-BDDB-CE919FAA369D}" dt="2021-11-09T01:23:11.488" v="963"/>
          <ac:inkMkLst>
            <pc:docMk/>
            <pc:sldMk cId="257032230" sldId="373"/>
            <ac:inkMk id="111" creationId="{749AE45C-4A3E-476E-8A62-AB930E4033D3}"/>
          </ac:inkMkLst>
        </pc:inkChg>
        <pc:inkChg chg="add mod">
          <ac:chgData name="Jeff Young" userId="0c20932148f593a9" providerId="LiveId" clId="{8F93A855-25FD-46B6-BDDB-CE919FAA369D}" dt="2021-11-09T01:23:30.052" v="985"/>
          <ac:inkMkLst>
            <pc:docMk/>
            <pc:sldMk cId="257032230" sldId="373"/>
            <ac:inkMk id="113" creationId="{E956D608-E68F-413F-9E44-C59B3D5E35F8}"/>
          </ac:inkMkLst>
        </pc:inkChg>
        <pc:inkChg chg="add mod">
          <ac:chgData name="Jeff Young" userId="0c20932148f593a9" providerId="LiveId" clId="{8F93A855-25FD-46B6-BDDB-CE919FAA369D}" dt="2021-11-09T01:23:30.052" v="985"/>
          <ac:inkMkLst>
            <pc:docMk/>
            <pc:sldMk cId="257032230" sldId="373"/>
            <ac:inkMk id="114" creationId="{A90E5A23-1E02-41FD-89B0-A3E3820F3DF0}"/>
          </ac:inkMkLst>
        </pc:inkChg>
        <pc:inkChg chg="add mod">
          <ac:chgData name="Jeff Young" userId="0c20932148f593a9" providerId="LiveId" clId="{8F93A855-25FD-46B6-BDDB-CE919FAA369D}" dt="2021-11-09T01:23:30.052" v="985"/>
          <ac:inkMkLst>
            <pc:docMk/>
            <pc:sldMk cId="257032230" sldId="373"/>
            <ac:inkMk id="115" creationId="{E430BBD1-AB71-4630-84AA-6A62179D451C}"/>
          </ac:inkMkLst>
        </pc:inkChg>
        <pc:inkChg chg="add mod">
          <ac:chgData name="Jeff Young" userId="0c20932148f593a9" providerId="LiveId" clId="{8F93A855-25FD-46B6-BDDB-CE919FAA369D}" dt="2021-11-09T01:23:30.052" v="985"/>
          <ac:inkMkLst>
            <pc:docMk/>
            <pc:sldMk cId="257032230" sldId="373"/>
            <ac:inkMk id="117" creationId="{DE83E4AD-D99C-461A-8052-63C159DBCEA0}"/>
          </ac:inkMkLst>
        </pc:inkChg>
        <pc:inkChg chg="add mod">
          <ac:chgData name="Jeff Young" userId="0c20932148f593a9" providerId="LiveId" clId="{8F93A855-25FD-46B6-BDDB-CE919FAA369D}" dt="2021-11-09T01:23:30.052" v="985"/>
          <ac:inkMkLst>
            <pc:docMk/>
            <pc:sldMk cId="257032230" sldId="373"/>
            <ac:inkMk id="118" creationId="{4EDD799F-7E92-458E-A516-92E0C2839151}"/>
          </ac:inkMkLst>
        </pc:inkChg>
        <pc:inkChg chg="add mod">
          <ac:chgData name="Jeff Young" userId="0c20932148f593a9" providerId="LiveId" clId="{8F93A855-25FD-46B6-BDDB-CE919FAA369D}" dt="2021-11-09T01:23:30.052" v="985"/>
          <ac:inkMkLst>
            <pc:docMk/>
            <pc:sldMk cId="257032230" sldId="373"/>
            <ac:inkMk id="119" creationId="{FA18ED2C-4299-45CE-A48D-1A180994B1FC}"/>
          </ac:inkMkLst>
        </pc:inkChg>
        <pc:inkChg chg="add mod">
          <ac:chgData name="Jeff Young" userId="0c20932148f593a9" providerId="LiveId" clId="{8F93A855-25FD-46B6-BDDB-CE919FAA369D}" dt="2021-11-09T01:23:30.052" v="985"/>
          <ac:inkMkLst>
            <pc:docMk/>
            <pc:sldMk cId="257032230" sldId="373"/>
            <ac:inkMk id="120" creationId="{0E76D896-11DD-4847-B99D-BCDA52285F6F}"/>
          </ac:inkMkLst>
        </pc:inkChg>
        <pc:inkChg chg="add mod">
          <ac:chgData name="Jeff Young" userId="0c20932148f593a9" providerId="LiveId" clId="{8F93A855-25FD-46B6-BDDB-CE919FAA369D}" dt="2021-11-09T01:23:30.052" v="985"/>
          <ac:inkMkLst>
            <pc:docMk/>
            <pc:sldMk cId="257032230" sldId="373"/>
            <ac:inkMk id="121" creationId="{71B86360-31D0-4E99-80F8-0382BC66D8D1}"/>
          </ac:inkMkLst>
        </pc:inkChg>
        <pc:inkChg chg="add mod">
          <ac:chgData name="Jeff Young" userId="0c20932148f593a9" providerId="LiveId" clId="{8F93A855-25FD-46B6-BDDB-CE919FAA369D}" dt="2021-11-09T01:23:30.052" v="985"/>
          <ac:inkMkLst>
            <pc:docMk/>
            <pc:sldMk cId="257032230" sldId="373"/>
            <ac:inkMk id="122" creationId="{F438987D-8162-491E-BC93-3FAA86258532}"/>
          </ac:inkMkLst>
        </pc:inkChg>
        <pc:inkChg chg="add mod">
          <ac:chgData name="Jeff Young" userId="0c20932148f593a9" providerId="LiveId" clId="{8F93A855-25FD-46B6-BDDB-CE919FAA369D}" dt="2021-11-09T01:23:30.052" v="985"/>
          <ac:inkMkLst>
            <pc:docMk/>
            <pc:sldMk cId="257032230" sldId="373"/>
            <ac:inkMk id="123" creationId="{22ABC29D-77E1-4291-AB3C-AD1CEFC5B6B3}"/>
          </ac:inkMkLst>
        </pc:inkChg>
        <pc:inkChg chg="add mod">
          <ac:chgData name="Jeff Young" userId="0c20932148f593a9" providerId="LiveId" clId="{8F93A855-25FD-46B6-BDDB-CE919FAA369D}" dt="2021-11-09T01:23:30.052" v="985"/>
          <ac:inkMkLst>
            <pc:docMk/>
            <pc:sldMk cId="257032230" sldId="373"/>
            <ac:inkMk id="124" creationId="{0A064B6E-4710-42AF-A80C-C750C7E49326}"/>
          </ac:inkMkLst>
        </pc:inkChg>
        <pc:inkChg chg="add mod">
          <ac:chgData name="Jeff Young" userId="0c20932148f593a9" providerId="LiveId" clId="{8F93A855-25FD-46B6-BDDB-CE919FAA369D}" dt="2021-11-09T01:23:30.052" v="985"/>
          <ac:inkMkLst>
            <pc:docMk/>
            <pc:sldMk cId="257032230" sldId="373"/>
            <ac:inkMk id="125" creationId="{107985D5-69D5-4B58-A0D2-A726A7E120EB}"/>
          </ac:inkMkLst>
        </pc:inkChg>
        <pc:inkChg chg="add mod">
          <ac:chgData name="Jeff Young" userId="0c20932148f593a9" providerId="LiveId" clId="{8F93A855-25FD-46B6-BDDB-CE919FAA369D}" dt="2021-11-09T01:23:30.052" v="985"/>
          <ac:inkMkLst>
            <pc:docMk/>
            <pc:sldMk cId="257032230" sldId="373"/>
            <ac:inkMk id="126" creationId="{C95A14C8-6877-475F-B338-39A641432AE0}"/>
          </ac:inkMkLst>
        </pc:inkChg>
        <pc:inkChg chg="add mod">
          <ac:chgData name="Jeff Young" userId="0c20932148f593a9" providerId="LiveId" clId="{8F93A855-25FD-46B6-BDDB-CE919FAA369D}" dt="2021-11-09T01:23:30.052" v="985"/>
          <ac:inkMkLst>
            <pc:docMk/>
            <pc:sldMk cId="257032230" sldId="373"/>
            <ac:inkMk id="127" creationId="{69A599B2-F27C-454E-A8BD-4E0A5994C200}"/>
          </ac:inkMkLst>
        </pc:inkChg>
        <pc:inkChg chg="add mod">
          <ac:chgData name="Jeff Young" userId="0c20932148f593a9" providerId="LiveId" clId="{8F93A855-25FD-46B6-BDDB-CE919FAA369D}" dt="2021-11-09T01:23:30.052" v="985"/>
          <ac:inkMkLst>
            <pc:docMk/>
            <pc:sldMk cId="257032230" sldId="373"/>
            <ac:inkMk id="128" creationId="{9323C759-C7B1-43A0-80B6-7CD5A6636C88}"/>
          </ac:inkMkLst>
        </pc:inkChg>
        <pc:inkChg chg="add mod">
          <ac:chgData name="Jeff Young" userId="0c20932148f593a9" providerId="LiveId" clId="{8F93A855-25FD-46B6-BDDB-CE919FAA369D}" dt="2021-11-09T01:23:30.052" v="985"/>
          <ac:inkMkLst>
            <pc:docMk/>
            <pc:sldMk cId="257032230" sldId="373"/>
            <ac:inkMk id="129" creationId="{D74A21BB-0AF1-4DD0-AC6B-82BCB6148440}"/>
          </ac:inkMkLst>
        </pc:inkChg>
        <pc:inkChg chg="add mod">
          <ac:chgData name="Jeff Young" userId="0c20932148f593a9" providerId="LiveId" clId="{8F93A855-25FD-46B6-BDDB-CE919FAA369D}" dt="2021-11-09T01:23:30.052" v="985"/>
          <ac:inkMkLst>
            <pc:docMk/>
            <pc:sldMk cId="257032230" sldId="373"/>
            <ac:inkMk id="130" creationId="{97F668C2-B864-4997-A544-5F17CA3F4F2F}"/>
          </ac:inkMkLst>
        </pc:inkChg>
        <pc:inkChg chg="add mod">
          <ac:chgData name="Jeff Young" userId="0c20932148f593a9" providerId="LiveId" clId="{8F93A855-25FD-46B6-BDDB-CE919FAA369D}" dt="2021-11-09T01:23:30.052" v="985"/>
          <ac:inkMkLst>
            <pc:docMk/>
            <pc:sldMk cId="257032230" sldId="373"/>
            <ac:inkMk id="131" creationId="{8A1DCA81-AE6D-4081-BF06-C1B0A3842955}"/>
          </ac:inkMkLst>
        </pc:inkChg>
        <pc:inkChg chg="add mod">
          <ac:chgData name="Jeff Young" userId="0c20932148f593a9" providerId="LiveId" clId="{8F93A855-25FD-46B6-BDDB-CE919FAA369D}" dt="2021-11-09T01:23:30.052" v="985"/>
          <ac:inkMkLst>
            <pc:docMk/>
            <pc:sldMk cId="257032230" sldId="373"/>
            <ac:inkMk id="132" creationId="{F927FC73-A7AC-492B-BFF6-ED0A79EDCC77}"/>
          </ac:inkMkLst>
        </pc:inkChg>
        <pc:inkChg chg="add mod">
          <ac:chgData name="Jeff Young" userId="0c20932148f593a9" providerId="LiveId" clId="{8F93A855-25FD-46B6-BDDB-CE919FAA369D}" dt="2021-11-09T01:23:30.052" v="985"/>
          <ac:inkMkLst>
            <pc:docMk/>
            <pc:sldMk cId="257032230" sldId="373"/>
            <ac:inkMk id="133" creationId="{0DDC1F1A-88EE-4F63-A750-5ACBB49C2B35}"/>
          </ac:inkMkLst>
        </pc:inkChg>
        <pc:inkChg chg="add mod">
          <ac:chgData name="Jeff Young" userId="0c20932148f593a9" providerId="LiveId" clId="{8F93A855-25FD-46B6-BDDB-CE919FAA369D}" dt="2021-11-09T01:23:40.897" v="1007"/>
          <ac:inkMkLst>
            <pc:docMk/>
            <pc:sldMk cId="257032230" sldId="373"/>
            <ac:inkMk id="136" creationId="{EF2C76EA-CC15-476E-9424-5967E3114063}"/>
          </ac:inkMkLst>
        </pc:inkChg>
        <pc:inkChg chg="add mod">
          <ac:chgData name="Jeff Young" userId="0c20932148f593a9" providerId="LiveId" clId="{8F93A855-25FD-46B6-BDDB-CE919FAA369D}" dt="2021-11-09T01:23:40.897" v="1007"/>
          <ac:inkMkLst>
            <pc:docMk/>
            <pc:sldMk cId="257032230" sldId="373"/>
            <ac:inkMk id="137" creationId="{A9BFA536-CECC-443D-8E63-14077A0954D8}"/>
          </ac:inkMkLst>
        </pc:inkChg>
        <pc:inkChg chg="add mod">
          <ac:chgData name="Jeff Young" userId="0c20932148f593a9" providerId="LiveId" clId="{8F93A855-25FD-46B6-BDDB-CE919FAA369D}" dt="2021-11-09T01:23:40.897" v="1007"/>
          <ac:inkMkLst>
            <pc:docMk/>
            <pc:sldMk cId="257032230" sldId="373"/>
            <ac:inkMk id="138" creationId="{EB6DD508-598B-4961-A1D7-BE9197465249}"/>
          </ac:inkMkLst>
        </pc:inkChg>
        <pc:inkChg chg="add mod">
          <ac:chgData name="Jeff Young" userId="0c20932148f593a9" providerId="LiveId" clId="{8F93A855-25FD-46B6-BDDB-CE919FAA369D}" dt="2021-11-09T01:23:40.897" v="1007"/>
          <ac:inkMkLst>
            <pc:docMk/>
            <pc:sldMk cId="257032230" sldId="373"/>
            <ac:inkMk id="139" creationId="{FF2CACFF-9D7C-4CCC-97F8-79E5778860C6}"/>
          </ac:inkMkLst>
        </pc:inkChg>
        <pc:inkChg chg="add mod">
          <ac:chgData name="Jeff Young" userId="0c20932148f593a9" providerId="LiveId" clId="{8F93A855-25FD-46B6-BDDB-CE919FAA369D}" dt="2021-11-09T01:23:40.897" v="1007"/>
          <ac:inkMkLst>
            <pc:docMk/>
            <pc:sldMk cId="257032230" sldId="373"/>
            <ac:inkMk id="140" creationId="{9E6D2627-CEFD-45E8-89A3-6B0B94CCCF66}"/>
          </ac:inkMkLst>
        </pc:inkChg>
        <pc:inkChg chg="add mod">
          <ac:chgData name="Jeff Young" userId="0c20932148f593a9" providerId="LiveId" clId="{8F93A855-25FD-46B6-BDDB-CE919FAA369D}" dt="2021-11-09T01:23:40.897" v="1007"/>
          <ac:inkMkLst>
            <pc:docMk/>
            <pc:sldMk cId="257032230" sldId="373"/>
            <ac:inkMk id="141" creationId="{445F27C9-1818-4968-B35E-38CDBF1B3E79}"/>
          </ac:inkMkLst>
        </pc:inkChg>
        <pc:inkChg chg="add mod">
          <ac:chgData name="Jeff Young" userId="0c20932148f593a9" providerId="LiveId" clId="{8F93A855-25FD-46B6-BDDB-CE919FAA369D}" dt="2021-11-09T01:23:40.897" v="1007"/>
          <ac:inkMkLst>
            <pc:docMk/>
            <pc:sldMk cId="257032230" sldId="373"/>
            <ac:inkMk id="142" creationId="{6D34BD1D-8F3B-4F28-9FB1-7FBED7AB53AE}"/>
          </ac:inkMkLst>
        </pc:inkChg>
        <pc:inkChg chg="add mod">
          <ac:chgData name="Jeff Young" userId="0c20932148f593a9" providerId="LiveId" clId="{8F93A855-25FD-46B6-BDDB-CE919FAA369D}" dt="2021-11-09T01:23:40.897" v="1007"/>
          <ac:inkMkLst>
            <pc:docMk/>
            <pc:sldMk cId="257032230" sldId="373"/>
            <ac:inkMk id="143" creationId="{867C20D9-8884-4360-8C08-5D35D76B0110}"/>
          </ac:inkMkLst>
        </pc:inkChg>
        <pc:inkChg chg="add mod">
          <ac:chgData name="Jeff Young" userId="0c20932148f593a9" providerId="LiveId" clId="{8F93A855-25FD-46B6-BDDB-CE919FAA369D}" dt="2021-11-09T01:23:40.897" v="1007"/>
          <ac:inkMkLst>
            <pc:docMk/>
            <pc:sldMk cId="257032230" sldId="373"/>
            <ac:inkMk id="144" creationId="{F04926EF-DA88-41DC-B935-8F69DBCFEA95}"/>
          </ac:inkMkLst>
        </pc:inkChg>
        <pc:inkChg chg="add mod">
          <ac:chgData name="Jeff Young" userId="0c20932148f593a9" providerId="LiveId" clId="{8F93A855-25FD-46B6-BDDB-CE919FAA369D}" dt="2021-11-09T01:23:40.897" v="1007"/>
          <ac:inkMkLst>
            <pc:docMk/>
            <pc:sldMk cId="257032230" sldId="373"/>
            <ac:inkMk id="145" creationId="{22763F4D-13F8-45DD-BB65-E50B24CF7B3F}"/>
          </ac:inkMkLst>
        </pc:inkChg>
        <pc:inkChg chg="add mod">
          <ac:chgData name="Jeff Young" userId="0c20932148f593a9" providerId="LiveId" clId="{8F93A855-25FD-46B6-BDDB-CE919FAA369D}" dt="2021-11-09T01:23:40.897" v="1007"/>
          <ac:inkMkLst>
            <pc:docMk/>
            <pc:sldMk cId="257032230" sldId="373"/>
            <ac:inkMk id="146" creationId="{EFF018F9-6767-431F-A1F0-B44957B86F3E}"/>
          </ac:inkMkLst>
        </pc:inkChg>
        <pc:inkChg chg="add mod">
          <ac:chgData name="Jeff Young" userId="0c20932148f593a9" providerId="LiveId" clId="{8F93A855-25FD-46B6-BDDB-CE919FAA369D}" dt="2021-11-09T01:23:40.897" v="1007"/>
          <ac:inkMkLst>
            <pc:docMk/>
            <pc:sldMk cId="257032230" sldId="373"/>
            <ac:inkMk id="147" creationId="{13B1B772-D982-465C-ABC0-3CA3B6CB66F8}"/>
          </ac:inkMkLst>
        </pc:inkChg>
        <pc:inkChg chg="add mod">
          <ac:chgData name="Jeff Young" userId="0c20932148f593a9" providerId="LiveId" clId="{8F93A855-25FD-46B6-BDDB-CE919FAA369D}" dt="2021-11-09T01:23:40.897" v="1007"/>
          <ac:inkMkLst>
            <pc:docMk/>
            <pc:sldMk cId="257032230" sldId="373"/>
            <ac:inkMk id="148" creationId="{5BF9DF8F-AADD-4F22-8CA7-747FD97B70EC}"/>
          </ac:inkMkLst>
        </pc:inkChg>
        <pc:inkChg chg="add mod">
          <ac:chgData name="Jeff Young" userId="0c20932148f593a9" providerId="LiveId" clId="{8F93A855-25FD-46B6-BDDB-CE919FAA369D}" dt="2021-11-09T01:23:40.897" v="1007"/>
          <ac:inkMkLst>
            <pc:docMk/>
            <pc:sldMk cId="257032230" sldId="373"/>
            <ac:inkMk id="149" creationId="{57FF5099-C39E-4E8D-98DD-1FFE6EBD5123}"/>
          </ac:inkMkLst>
        </pc:inkChg>
        <pc:inkChg chg="add mod">
          <ac:chgData name="Jeff Young" userId="0c20932148f593a9" providerId="LiveId" clId="{8F93A855-25FD-46B6-BDDB-CE919FAA369D}" dt="2021-11-09T01:23:40.897" v="1007"/>
          <ac:inkMkLst>
            <pc:docMk/>
            <pc:sldMk cId="257032230" sldId="373"/>
            <ac:inkMk id="150" creationId="{91E3E9A5-A825-40DF-B24A-3F736B66A732}"/>
          </ac:inkMkLst>
        </pc:inkChg>
        <pc:inkChg chg="add mod">
          <ac:chgData name="Jeff Young" userId="0c20932148f593a9" providerId="LiveId" clId="{8F93A855-25FD-46B6-BDDB-CE919FAA369D}" dt="2021-11-09T01:23:43.481" v="1013"/>
          <ac:inkMkLst>
            <pc:docMk/>
            <pc:sldMk cId="257032230" sldId="373"/>
            <ac:inkMk id="151" creationId="{0340DBCC-D02A-4862-8F47-DB0552C686AF}"/>
          </ac:inkMkLst>
        </pc:inkChg>
        <pc:inkChg chg="add mod">
          <ac:chgData name="Jeff Young" userId="0c20932148f593a9" providerId="LiveId" clId="{8F93A855-25FD-46B6-BDDB-CE919FAA369D}" dt="2021-11-09T01:23:43.481" v="1013"/>
          <ac:inkMkLst>
            <pc:docMk/>
            <pc:sldMk cId="257032230" sldId="373"/>
            <ac:inkMk id="152" creationId="{75D3E45D-E8CF-4737-B280-DD563988F0D2}"/>
          </ac:inkMkLst>
        </pc:inkChg>
        <pc:inkChg chg="add mod">
          <ac:chgData name="Jeff Young" userId="0c20932148f593a9" providerId="LiveId" clId="{8F93A855-25FD-46B6-BDDB-CE919FAA369D}" dt="2021-11-09T01:23:43.481" v="1013"/>
          <ac:inkMkLst>
            <pc:docMk/>
            <pc:sldMk cId="257032230" sldId="373"/>
            <ac:inkMk id="153" creationId="{C90B302A-EC00-4F82-BAED-08425282B84B}"/>
          </ac:inkMkLst>
        </pc:inkChg>
        <pc:inkChg chg="add mod">
          <ac:chgData name="Jeff Young" userId="0c20932148f593a9" providerId="LiveId" clId="{8F93A855-25FD-46B6-BDDB-CE919FAA369D}" dt="2021-11-09T01:23:43.481" v="1013"/>
          <ac:inkMkLst>
            <pc:docMk/>
            <pc:sldMk cId="257032230" sldId="373"/>
            <ac:inkMk id="154" creationId="{EE3EE297-55B3-409F-8B32-31712F5B01C8}"/>
          </ac:inkMkLst>
        </pc:inkChg>
        <pc:inkChg chg="add mod">
          <ac:chgData name="Jeff Young" userId="0c20932148f593a9" providerId="LiveId" clId="{8F93A855-25FD-46B6-BDDB-CE919FAA369D}" dt="2021-11-09T01:23:43.481" v="1013"/>
          <ac:inkMkLst>
            <pc:docMk/>
            <pc:sldMk cId="257032230" sldId="373"/>
            <ac:inkMk id="155" creationId="{1D524C43-BE96-4FB1-B352-8E0ADD940C35}"/>
          </ac:inkMkLst>
        </pc:inkChg>
        <pc:inkChg chg="add mod">
          <ac:chgData name="Jeff Young" userId="0c20932148f593a9" providerId="LiveId" clId="{8F93A855-25FD-46B6-BDDB-CE919FAA369D}" dt="2021-11-09T01:23:43.481" v="1013"/>
          <ac:inkMkLst>
            <pc:docMk/>
            <pc:sldMk cId="257032230" sldId="373"/>
            <ac:inkMk id="156" creationId="{97D3CF32-F929-4DC7-9285-9DABF4531682}"/>
          </ac:inkMkLst>
        </pc:inkChg>
        <pc:inkChg chg="add mod">
          <ac:chgData name="Jeff Young" userId="0c20932148f593a9" providerId="LiveId" clId="{8F93A855-25FD-46B6-BDDB-CE919FAA369D}" dt="2021-11-09T01:23:43.481" v="1013"/>
          <ac:inkMkLst>
            <pc:docMk/>
            <pc:sldMk cId="257032230" sldId="373"/>
            <ac:inkMk id="162" creationId="{9B286EF3-3782-49DE-8857-FA4B032FF3FD}"/>
          </ac:inkMkLst>
        </pc:inkChg>
        <pc:inkChg chg="add mod">
          <ac:chgData name="Jeff Young" userId="0c20932148f593a9" providerId="LiveId" clId="{8F93A855-25FD-46B6-BDDB-CE919FAA369D}" dt="2021-11-09T01:23:43.481" v="1013"/>
          <ac:inkMkLst>
            <pc:docMk/>
            <pc:sldMk cId="257032230" sldId="373"/>
            <ac:inkMk id="163" creationId="{606B435E-E282-4FA5-ACD1-E721B58E4317}"/>
          </ac:inkMkLst>
        </pc:inkChg>
        <pc:inkChg chg="add mod">
          <ac:chgData name="Jeff Young" userId="0c20932148f593a9" providerId="LiveId" clId="{8F93A855-25FD-46B6-BDDB-CE919FAA369D}" dt="2021-11-09T01:23:43.481" v="1013"/>
          <ac:inkMkLst>
            <pc:docMk/>
            <pc:sldMk cId="257032230" sldId="373"/>
            <ac:inkMk id="164" creationId="{D1A52863-EB6B-44BB-A7FC-BD010A7D5963}"/>
          </ac:inkMkLst>
        </pc:inkChg>
        <pc:inkChg chg="add mod">
          <ac:chgData name="Jeff Young" userId="0c20932148f593a9" providerId="LiveId" clId="{8F93A855-25FD-46B6-BDDB-CE919FAA369D}" dt="2021-11-09T01:23:43.481" v="1013"/>
          <ac:inkMkLst>
            <pc:docMk/>
            <pc:sldMk cId="257032230" sldId="373"/>
            <ac:inkMk id="165" creationId="{B568D684-0E9C-4BEE-B583-EC71548C2E3C}"/>
          </ac:inkMkLst>
        </pc:inkChg>
        <pc:inkChg chg="add mod">
          <ac:chgData name="Jeff Young" userId="0c20932148f593a9" providerId="LiveId" clId="{8F93A855-25FD-46B6-BDDB-CE919FAA369D}" dt="2021-11-09T01:23:43.481" v="1013"/>
          <ac:inkMkLst>
            <pc:docMk/>
            <pc:sldMk cId="257032230" sldId="373"/>
            <ac:inkMk id="166" creationId="{43959C4B-3D6B-4B9B-8BC4-8F5BF2D7E098}"/>
          </ac:inkMkLst>
        </pc:inkChg>
        <pc:inkChg chg="add mod">
          <ac:chgData name="Jeff Young" userId="0c20932148f593a9" providerId="LiveId" clId="{8F93A855-25FD-46B6-BDDB-CE919FAA369D}" dt="2021-11-09T01:24:06.762" v="1016"/>
          <ac:inkMkLst>
            <pc:docMk/>
            <pc:sldMk cId="257032230" sldId="373"/>
            <ac:inkMk id="168" creationId="{31FDEE0A-B75C-4083-909C-AAFC9A705F1E}"/>
          </ac:inkMkLst>
        </pc:inkChg>
        <pc:inkChg chg="add mod">
          <ac:chgData name="Jeff Young" userId="0c20932148f593a9" providerId="LiveId" clId="{8F93A855-25FD-46B6-BDDB-CE919FAA369D}" dt="2021-11-09T01:24:06.762" v="1016"/>
          <ac:inkMkLst>
            <pc:docMk/>
            <pc:sldMk cId="257032230" sldId="373"/>
            <ac:inkMk id="169" creationId="{FFCAA135-E37F-455E-BB8C-606E2780F0C8}"/>
          </ac:inkMkLst>
        </pc:inkChg>
        <pc:inkChg chg="add mod">
          <ac:chgData name="Jeff Young" userId="0c20932148f593a9" providerId="LiveId" clId="{8F93A855-25FD-46B6-BDDB-CE919FAA369D}" dt="2021-11-09T01:24:29.875" v="1066"/>
          <ac:inkMkLst>
            <pc:docMk/>
            <pc:sldMk cId="257032230" sldId="373"/>
            <ac:inkMk id="171" creationId="{9F1F856B-6D6E-4622-84C0-2D52DBF3392C}"/>
          </ac:inkMkLst>
        </pc:inkChg>
        <pc:inkChg chg="add mod">
          <ac:chgData name="Jeff Young" userId="0c20932148f593a9" providerId="LiveId" clId="{8F93A855-25FD-46B6-BDDB-CE919FAA369D}" dt="2021-11-09T01:24:29.875" v="1066"/>
          <ac:inkMkLst>
            <pc:docMk/>
            <pc:sldMk cId="257032230" sldId="373"/>
            <ac:inkMk id="172" creationId="{298C7FA6-CE30-44B3-A886-612E217DC199}"/>
          </ac:inkMkLst>
        </pc:inkChg>
        <pc:inkChg chg="add mod">
          <ac:chgData name="Jeff Young" userId="0c20932148f593a9" providerId="LiveId" clId="{8F93A855-25FD-46B6-BDDB-CE919FAA369D}" dt="2021-11-09T01:24:29.875" v="1066"/>
          <ac:inkMkLst>
            <pc:docMk/>
            <pc:sldMk cId="257032230" sldId="373"/>
            <ac:inkMk id="173" creationId="{73F81F9D-EB2C-46BD-8AC3-82C85853AF56}"/>
          </ac:inkMkLst>
        </pc:inkChg>
        <pc:inkChg chg="add mod">
          <ac:chgData name="Jeff Young" userId="0c20932148f593a9" providerId="LiveId" clId="{8F93A855-25FD-46B6-BDDB-CE919FAA369D}" dt="2021-11-09T01:24:29.875" v="1066"/>
          <ac:inkMkLst>
            <pc:docMk/>
            <pc:sldMk cId="257032230" sldId="373"/>
            <ac:inkMk id="174" creationId="{756DCA55-74F7-48B2-8874-86993A0C87E9}"/>
          </ac:inkMkLst>
        </pc:inkChg>
        <pc:inkChg chg="add mod">
          <ac:chgData name="Jeff Young" userId="0c20932148f593a9" providerId="LiveId" clId="{8F93A855-25FD-46B6-BDDB-CE919FAA369D}" dt="2021-11-09T01:24:29.875" v="1066"/>
          <ac:inkMkLst>
            <pc:docMk/>
            <pc:sldMk cId="257032230" sldId="373"/>
            <ac:inkMk id="175" creationId="{BB0846A7-56A6-4EAC-8265-492D49164A02}"/>
          </ac:inkMkLst>
        </pc:inkChg>
        <pc:inkChg chg="add mod">
          <ac:chgData name="Jeff Young" userId="0c20932148f593a9" providerId="LiveId" clId="{8F93A855-25FD-46B6-BDDB-CE919FAA369D}" dt="2021-11-09T01:24:29.875" v="1066"/>
          <ac:inkMkLst>
            <pc:docMk/>
            <pc:sldMk cId="257032230" sldId="373"/>
            <ac:inkMk id="176" creationId="{E5D8DE5F-694A-429E-B8B2-4C1222D4121F}"/>
          </ac:inkMkLst>
        </pc:inkChg>
        <pc:inkChg chg="add mod">
          <ac:chgData name="Jeff Young" userId="0c20932148f593a9" providerId="LiveId" clId="{8F93A855-25FD-46B6-BDDB-CE919FAA369D}" dt="2021-11-09T01:24:29.875" v="1066"/>
          <ac:inkMkLst>
            <pc:docMk/>
            <pc:sldMk cId="257032230" sldId="373"/>
            <ac:inkMk id="177" creationId="{3B6C7A35-FF52-4EA0-9154-24E15E85BC59}"/>
          </ac:inkMkLst>
        </pc:inkChg>
        <pc:inkChg chg="add mod">
          <ac:chgData name="Jeff Young" userId="0c20932148f593a9" providerId="LiveId" clId="{8F93A855-25FD-46B6-BDDB-CE919FAA369D}" dt="2021-11-09T01:24:29.875" v="1066"/>
          <ac:inkMkLst>
            <pc:docMk/>
            <pc:sldMk cId="257032230" sldId="373"/>
            <ac:inkMk id="178" creationId="{97B0CF6C-8C5B-4990-889A-8C860E09AA7D}"/>
          </ac:inkMkLst>
        </pc:inkChg>
        <pc:inkChg chg="add mod">
          <ac:chgData name="Jeff Young" userId="0c20932148f593a9" providerId="LiveId" clId="{8F93A855-25FD-46B6-BDDB-CE919FAA369D}" dt="2021-11-09T01:24:29.875" v="1066"/>
          <ac:inkMkLst>
            <pc:docMk/>
            <pc:sldMk cId="257032230" sldId="373"/>
            <ac:inkMk id="179" creationId="{D60BAE98-991F-49B1-BA3C-A443263EECAA}"/>
          </ac:inkMkLst>
        </pc:inkChg>
        <pc:inkChg chg="add mod">
          <ac:chgData name="Jeff Young" userId="0c20932148f593a9" providerId="LiveId" clId="{8F93A855-25FD-46B6-BDDB-CE919FAA369D}" dt="2021-11-09T01:24:29.875" v="1066"/>
          <ac:inkMkLst>
            <pc:docMk/>
            <pc:sldMk cId="257032230" sldId="373"/>
            <ac:inkMk id="180" creationId="{C7CD3CCF-F1CE-4605-84F4-9DE1AE42EEF1}"/>
          </ac:inkMkLst>
        </pc:inkChg>
        <pc:inkChg chg="add mod">
          <ac:chgData name="Jeff Young" userId="0c20932148f593a9" providerId="LiveId" clId="{8F93A855-25FD-46B6-BDDB-CE919FAA369D}" dt="2021-11-09T01:24:29.875" v="1066"/>
          <ac:inkMkLst>
            <pc:docMk/>
            <pc:sldMk cId="257032230" sldId="373"/>
            <ac:inkMk id="181" creationId="{42BE0C09-9C2A-4079-9AE6-565A78C2BB5A}"/>
          </ac:inkMkLst>
        </pc:inkChg>
        <pc:inkChg chg="add mod">
          <ac:chgData name="Jeff Young" userId="0c20932148f593a9" providerId="LiveId" clId="{8F93A855-25FD-46B6-BDDB-CE919FAA369D}" dt="2021-11-09T01:24:29.875" v="1066"/>
          <ac:inkMkLst>
            <pc:docMk/>
            <pc:sldMk cId="257032230" sldId="373"/>
            <ac:inkMk id="182" creationId="{7E244FEE-39F6-470C-8E7A-3D22323344CD}"/>
          </ac:inkMkLst>
        </pc:inkChg>
        <pc:inkChg chg="add mod">
          <ac:chgData name="Jeff Young" userId="0c20932148f593a9" providerId="LiveId" clId="{8F93A855-25FD-46B6-BDDB-CE919FAA369D}" dt="2021-11-09T01:24:29.875" v="1066"/>
          <ac:inkMkLst>
            <pc:docMk/>
            <pc:sldMk cId="257032230" sldId="373"/>
            <ac:inkMk id="183" creationId="{10D61362-68FF-4C50-8200-D4422DD24070}"/>
          </ac:inkMkLst>
        </pc:inkChg>
        <pc:inkChg chg="add mod">
          <ac:chgData name="Jeff Young" userId="0c20932148f593a9" providerId="LiveId" clId="{8F93A855-25FD-46B6-BDDB-CE919FAA369D}" dt="2021-11-09T01:24:29.875" v="1066"/>
          <ac:inkMkLst>
            <pc:docMk/>
            <pc:sldMk cId="257032230" sldId="373"/>
            <ac:inkMk id="184" creationId="{7C0C95B3-83A1-4955-B83C-652AA1E76C83}"/>
          </ac:inkMkLst>
        </pc:inkChg>
        <pc:inkChg chg="add mod">
          <ac:chgData name="Jeff Young" userId="0c20932148f593a9" providerId="LiveId" clId="{8F93A855-25FD-46B6-BDDB-CE919FAA369D}" dt="2021-11-09T01:24:29.875" v="1066"/>
          <ac:inkMkLst>
            <pc:docMk/>
            <pc:sldMk cId="257032230" sldId="373"/>
            <ac:inkMk id="185" creationId="{E2C2EB1A-7E41-41BD-87C6-4E8AFBB2657E}"/>
          </ac:inkMkLst>
        </pc:inkChg>
        <pc:inkChg chg="add mod">
          <ac:chgData name="Jeff Young" userId="0c20932148f593a9" providerId="LiveId" clId="{8F93A855-25FD-46B6-BDDB-CE919FAA369D}" dt="2021-11-09T01:24:29.875" v="1066"/>
          <ac:inkMkLst>
            <pc:docMk/>
            <pc:sldMk cId="257032230" sldId="373"/>
            <ac:inkMk id="186" creationId="{3D706E65-4581-4A71-B657-8EBDD8BDDE47}"/>
          </ac:inkMkLst>
        </pc:inkChg>
        <pc:inkChg chg="add mod">
          <ac:chgData name="Jeff Young" userId="0c20932148f593a9" providerId="LiveId" clId="{8F93A855-25FD-46B6-BDDB-CE919FAA369D}" dt="2021-11-09T01:24:29.875" v="1066"/>
          <ac:inkMkLst>
            <pc:docMk/>
            <pc:sldMk cId="257032230" sldId="373"/>
            <ac:inkMk id="187" creationId="{F4E0F798-607F-4AE1-AEB7-9885B094D6C2}"/>
          </ac:inkMkLst>
        </pc:inkChg>
        <pc:inkChg chg="add mod">
          <ac:chgData name="Jeff Young" userId="0c20932148f593a9" providerId="LiveId" clId="{8F93A855-25FD-46B6-BDDB-CE919FAA369D}" dt="2021-11-09T01:24:29.875" v="1066"/>
          <ac:inkMkLst>
            <pc:docMk/>
            <pc:sldMk cId="257032230" sldId="373"/>
            <ac:inkMk id="188" creationId="{B1722946-21A8-4EA6-925D-AA4EC18A53D5}"/>
          </ac:inkMkLst>
        </pc:inkChg>
        <pc:inkChg chg="add mod">
          <ac:chgData name="Jeff Young" userId="0c20932148f593a9" providerId="LiveId" clId="{8F93A855-25FD-46B6-BDDB-CE919FAA369D}" dt="2021-11-09T01:24:29.875" v="1066"/>
          <ac:inkMkLst>
            <pc:docMk/>
            <pc:sldMk cId="257032230" sldId="373"/>
            <ac:inkMk id="189" creationId="{300BFF39-00FC-4A6D-AAA0-E1481B826018}"/>
          </ac:inkMkLst>
        </pc:inkChg>
        <pc:inkChg chg="add mod">
          <ac:chgData name="Jeff Young" userId="0c20932148f593a9" providerId="LiveId" clId="{8F93A855-25FD-46B6-BDDB-CE919FAA369D}" dt="2021-11-09T01:24:29.875" v="1066"/>
          <ac:inkMkLst>
            <pc:docMk/>
            <pc:sldMk cId="257032230" sldId="373"/>
            <ac:inkMk id="190" creationId="{79B0923E-FDE8-429D-8AA3-052F805DF64C}"/>
          </ac:inkMkLst>
        </pc:inkChg>
        <pc:inkChg chg="add mod">
          <ac:chgData name="Jeff Young" userId="0c20932148f593a9" providerId="LiveId" clId="{8F93A855-25FD-46B6-BDDB-CE919FAA369D}" dt="2021-11-09T01:24:29.875" v="1066"/>
          <ac:inkMkLst>
            <pc:docMk/>
            <pc:sldMk cId="257032230" sldId="373"/>
            <ac:inkMk id="191" creationId="{C05BCB8B-397A-45E4-AFEA-82322BA5F268}"/>
          </ac:inkMkLst>
        </pc:inkChg>
        <pc:inkChg chg="add mod">
          <ac:chgData name="Jeff Young" userId="0c20932148f593a9" providerId="LiveId" clId="{8F93A855-25FD-46B6-BDDB-CE919FAA369D}" dt="2021-11-09T01:24:29.875" v="1066"/>
          <ac:inkMkLst>
            <pc:docMk/>
            <pc:sldMk cId="257032230" sldId="373"/>
            <ac:inkMk id="192" creationId="{754969E1-3A25-4CA9-AE54-5F29771DAC67}"/>
          </ac:inkMkLst>
        </pc:inkChg>
        <pc:inkChg chg="add mod">
          <ac:chgData name="Jeff Young" userId="0c20932148f593a9" providerId="LiveId" clId="{8F93A855-25FD-46B6-BDDB-CE919FAA369D}" dt="2021-11-09T01:24:29.875" v="1066"/>
          <ac:inkMkLst>
            <pc:docMk/>
            <pc:sldMk cId="257032230" sldId="373"/>
            <ac:inkMk id="193" creationId="{1D9F39F9-B7C1-490B-98C6-F21A1DA5A8B0}"/>
          </ac:inkMkLst>
        </pc:inkChg>
        <pc:inkChg chg="add mod">
          <ac:chgData name="Jeff Young" userId="0c20932148f593a9" providerId="LiveId" clId="{8F93A855-25FD-46B6-BDDB-CE919FAA369D}" dt="2021-11-09T01:24:29.875" v="1066"/>
          <ac:inkMkLst>
            <pc:docMk/>
            <pc:sldMk cId="257032230" sldId="373"/>
            <ac:inkMk id="194" creationId="{6BAF9D56-5486-4D54-86BA-99FD4D6B1C36}"/>
          </ac:inkMkLst>
        </pc:inkChg>
        <pc:inkChg chg="add mod">
          <ac:chgData name="Jeff Young" userId="0c20932148f593a9" providerId="LiveId" clId="{8F93A855-25FD-46B6-BDDB-CE919FAA369D}" dt="2021-11-09T01:24:29.875" v="1066"/>
          <ac:inkMkLst>
            <pc:docMk/>
            <pc:sldMk cId="257032230" sldId="373"/>
            <ac:inkMk id="195" creationId="{385A23D8-3C48-48C6-B718-43FA103E1F56}"/>
          </ac:inkMkLst>
        </pc:inkChg>
        <pc:inkChg chg="add mod">
          <ac:chgData name="Jeff Young" userId="0c20932148f593a9" providerId="LiveId" clId="{8F93A855-25FD-46B6-BDDB-CE919FAA369D}" dt="2021-11-09T01:24:29.875" v="1066"/>
          <ac:inkMkLst>
            <pc:docMk/>
            <pc:sldMk cId="257032230" sldId="373"/>
            <ac:inkMk id="196" creationId="{E602283C-9F10-4171-8B5F-7F3C91ED4339}"/>
          </ac:inkMkLst>
        </pc:inkChg>
        <pc:inkChg chg="add mod">
          <ac:chgData name="Jeff Young" userId="0c20932148f593a9" providerId="LiveId" clId="{8F93A855-25FD-46B6-BDDB-CE919FAA369D}" dt="2021-11-09T01:24:29.875" v="1066"/>
          <ac:inkMkLst>
            <pc:docMk/>
            <pc:sldMk cId="257032230" sldId="373"/>
            <ac:inkMk id="197" creationId="{7ACA589C-F387-4CD5-BF43-DA24B999B50E}"/>
          </ac:inkMkLst>
        </pc:inkChg>
        <pc:inkChg chg="add mod">
          <ac:chgData name="Jeff Young" userId="0c20932148f593a9" providerId="LiveId" clId="{8F93A855-25FD-46B6-BDDB-CE919FAA369D}" dt="2021-11-09T01:24:29.875" v="1066"/>
          <ac:inkMkLst>
            <pc:docMk/>
            <pc:sldMk cId="257032230" sldId="373"/>
            <ac:inkMk id="198" creationId="{2AD9C2B8-5D23-45BE-9645-43DE89D44FB8}"/>
          </ac:inkMkLst>
        </pc:inkChg>
        <pc:inkChg chg="add mod">
          <ac:chgData name="Jeff Young" userId="0c20932148f593a9" providerId="LiveId" clId="{8F93A855-25FD-46B6-BDDB-CE919FAA369D}" dt="2021-11-09T01:24:29.875" v="1066"/>
          <ac:inkMkLst>
            <pc:docMk/>
            <pc:sldMk cId="257032230" sldId="373"/>
            <ac:inkMk id="199" creationId="{DCF1D886-3B6C-485E-B28E-921A5814595A}"/>
          </ac:inkMkLst>
        </pc:inkChg>
        <pc:inkChg chg="add mod">
          <ac:chgData name="Jeff Young" userId="0c20932148f593a9" providerId="LiveId" clId="{8F93A855-25FD-46B6-BDDB-CE919FAA369D}" dt="2021-11-09T01:24:29.875" v="1066"/>
          <ac:inkMkLst>
            <pc:docMk/>
            <pc:sldMk cId="257032230" sldId="373"/>
            <ac:inkMk id="200" creationId="{3E1A7934-E0E5-4910-AF82-96D1EF8916AE}"/>
          </ac:inkMkLst>
        </pc:inkChg>
        <pc:inkChg chg="add mod">
          <ac:chgData name="Jeff Young" userId="0c20932148f593a9" providerId="LiveId" clId="{8F93A855-25FD-46B6-BDDB-CE919FAA369D}" dt="2021-11-09T01:24:29.875" v="1066"/>
          <ac:inkMkLst>
            <pc:docMk/>
            <pc:sldMk cId="257032230" sldId="373"/>
            <ac:inkMk id="201" creationId="{3CE2E7D9-37D3-4F87-89E7-D9BD53A5E53B}"/>
          </ac:inkMkLst>
        </pc:inkChg>
        <pc:inkChg chg="add mod">
          <ac:chgData name="Jeff Young" userId="0c20932148f593a9" providerId="LiveId" clId="{8F93A855-25FD-46B6-BDDB-CE919FAA369D}" dt="2021-11-09T01:24:29.875" v="1066"/>
          <ac:inkMkLst>
            <pc:docMk/>
            <pc:sldMk cId="257032230" sldId="373"/>
            <ac:inkMk id="202" creationId="{E9322E45-8E3E-4C55-AC46-25AA43A36F2A}"/>
          </ac:inkMkLst>
        </pc:inkChg>
        <pc:inkChg chg="add mod">
          <ac:chgData name="Jeff Young" userId="0c20932148f593a9" providerId="LiveId" clId="{8F93A855-25FD-46B6-BDDB-CE919FAA369D}" dt="2021-11-09T01:24:29.875" v="1066"/>
          <ac:inkMkLst>
            <pc:docMk/>
            <pc:sldMk cId="257032230" sldId="373"/>
            <ac:inkMk id="203" creationId="{C8BB6AF1-9094-4433-A849-5B92C89B4144}"/>
          </ac:inkMkLst>
        </pc:inkChg>
        <pc:inkChg chg="add mod">
          <ac:chgData name="Jeff Young" userId="0c20932148f593a9" providerId="LiveId" clId="{8F93A855-25FD-46B6-BDDB-CE919FAA369D}" dt="2021-11-09T01:24:29.875" v="1066"/>
          <ac:inkMkLst>
            <pc:docMk/>
            <pc:sldMk cId="257032230" sldId="373"/>
            <ac:inkMk id="204" creationId="{E28513CF-1195-4D6F-BC70-F89D4421AC87}"/>
          </ac:inkMkLst>
        </pc:inkChg>
        <pc:inkChg chg="add mod">
          <ac:chgData name="Jeff Young" userId="0c20932148f593a9" providerId="LiveId" clId="{8F93A855-25FD-46B6-BDDB-CE919FAA369D}" dt="2021-11-09T01:24:29.875" v="1066"/>
          <ac:inkMkLst>
            <pc:docMk/>
            <pc:sldMk cId="257032230" sldId="373"/>
            <ac:inkMk id="205" creationId="{D05A4DCF-21B5-49FE-A00C-9F06724637FF}"/>
          </ac:inkMkLst>
        </pc:inkChg>
        <pc:inkChg chg="add mod">
          <ac:chgData name="Jeff Young" userId="0c20932148f593a9" providerId="LiveId" clId="{8F93A855-25FD-46B6-BDDB-CE919FAA369D}" dt="2021-11-09T01:24:29.875" v="1066"/>
          <ac:inkMkLst>
            <pc:docMk/>
            <pc:sldMk cId="257032230" sldId="373"/>
            <ac:inkMk id="206" creationId="{29E86460-358E-44E3-8D81-278240122745}"/>
          </ac:inkMkLst>
        </pc:inkChg>
        <pc:inkChg chg="add mod">
          <ac:chgData name="Jeff Young" userId="0c20932148f593a9" providerId="LiveId" clId="{8F93A855-25FD-46B6-BDDB-CE919FAA369D}" dt="2021-11-09T01:24:29.875" v="1066"/>
          <ac:inkMkLst>
            <pc:docMk/>
            <pc:sldMk cId="257032230" sldId="373"/>
            <ac:inkMk id="207" creationId="{D32C2F2F-FF6B-437A-B48D-E3F93A9B2E4A}"/>
          </ac:inkMkLst>
        </pc:inkChg>
        <pc:inkChg chg="add mod">
          <ac:chgData name="Jeff Young" userId="0c20932148f593a9" providerId="LiveId" clId="{8F93A855-25FD-46B6-BDDB-CE919FAA369D}" dt="2021-11-09T01:24:29.875" v="1066"/>
          <ac:inkMkLst>
            <pc:docMk/>
            <pc:sldMk cId="257032230" sldId="373"/>
            <ac:inkMk id="208" creationId="{CE3434A3-C506-45F9-B71B-23EFC1FBF99A}"/>
          </ac:inkMkLst>
        </pc:inkChg>
        <pc:inkChg chg="add mod">
          <ac:chgData name="Jeff Young" userId="0c20932148f593a9" providerId="LiveId" clId="{8F93A855-25FD-46B6-BDDB-CE919FAA369D}" dt="2021-11-09T01:24:29.875" v="1066"/>
          <ac:inkMkLst>
            <pc:docMk/>
            <pc:sldMk cId="257032230" sldId="373"/>
            <ac:inkMk id="209" creationId="{196538E6-BF97-4FCD-A70E-D3A2042D4E4D}"/>
          </ac:inkMkLst>
        </pc:inkChg>
        <pc:inkChg chg="add mod">
          <ac:chgData name="Jeff Young" userId="0c20932148f593a9" providerId="LiveId" clId="{8F93A855-25FD-46B6-BDDB-CE919FAA369D}" dt="2021-11-09T01:24:29.875" v="1066"/>
          <ac:inkMkLst>
            <pc:docMk/>
            <pc:sldMk cId="257032230" sldId="373"/>
            <ac:inkMk id="210" creationId="{26B641DD-4541-49BF-AEC7-392D3E2BD5C2}"/>
          </ac:inkMkLst>
        </pc:inkChg>
        <pc:inkChg chg="add mod">
          <ac:chgData name="Jeff Young" userId="0c20932148f593a9" providerId="LiveId" clId="{8F93A855-25FD-46B6-BDDB-CE919FAA369D}" dt="2021-11-09T01:24:29.875" v="1066"/>
          <ac:inkMkLst>
            <pc:docMk/>
            <pc:sldMk cId="257032230" sldId="373"/>
            <ac:inkMk id="211" creationId="{FE4B970A-E6F7-4903-86E3-66F1E4C92780}"/>
          </ac:inkMkLst>
        </pc:inkChg>
        <pc:inkChg chg="add mod">
          <ac:chgData name="Jeff Young" userId="0c20932148f593a9" providerId="LiveId" clId="{8F93A855-25FD-46B6-BDDB-CE919FAA369D}" dt="2021-11-09T01:24:29.875" v="1066"/>
          <ac:inkMkLst>
            <pc:docMk/>
            <pc:sldMk cId="257032230" sldId="373"/>
            <ac:inkMk id="212" creationId="{045CA620-4E9C-4B6D-9537-010EE3B2FBE1}"/>
          </ac:inkMkLst>
        </pc:inkChg>
        <pc:inkChg chg="add mod">
          <ac:chgData name="Jeff Young" userId="0c20932148f593a9" providerId="LiveId" clId="{8F93A855-25FD-46B6-BDDB-CE919FAA369D}" dt="2021-11-09T01:24:29.875" v="1066"/>
          <ac:inkMkLst>
            <pc:docMk/>
            <pc:sldMk cId="257032230" sldId="373"/>
            <ac:inkMk id="213" creationId="{438DDBA7-1E84-455E-B8F8-E3AE321E1663}"/>
          </ac:inkMkLst>
        </pc:inkChg>
        <pc:inkChg chg="add mod">
          <ac:chgData name="Jeff Young" userId="0c20932148f593a9" providerId="LiveId" clId="{8F93A855-25FD-46B6-BDDB-CE919FAA369D}" dt="2021-11-09T01:24:29.875" v="1066"/>
          <ac:inkMkLst>
            <pc:docMk/>
            <pc:sldMk cId="257032230" sldId="373"/>
            <ac:inkMk id="214" creationId="{312CFEB2-0587-4A91-8B2F-5B48E984A584}"/>
          </ac:inkMkLst>
        </pc:inkChg>
        <pc:inkChg chg="add mod">
          <ac:chgData name="Jeff Young" userId="0c20932148f593a9" providerId="LiveId" clId="{8F93A855-25FD-46B6-BDDB-CE919FAA369D}" dt="2021-11-09T01:24:44.690" v="1073"/>
          <ac:inkMkLst>
            <pc:docMk/>
            <pc:sldMk cId="257032230" sldId="373"/>
            <ac:inkMk id="215" creationId="{94FBA5C6-4CE8-41C4-BB4F-72B3FFC18ECD}"/>
          </ac:inkMkLst>
        </pc:inkChg>
        <pc:inkChg chg="add mod">
          <ac:chgData name="Jeff Young" userId="0c20932148f593a9" providerId="LiveId" clId="{8F93A855-25FD-46B6-BDDB-CE919FAA369D}" dt="2021-11-09T01:24:44.690" v="1073"/>
          <ac:inkMkLst>
            <pc:docMk/>
            <pc:sldMk cId="257032230" sldId="373"/>
            <ac:inkMk id="216" creationId="{905F5CCE-67A5-4BC0-90D6-9CFD0FE84065}"/>
          </ac:inkMkLst>
        </pc:inkChg>
        <pc:inkChg chg="add mod">
          <ac:chgData name="Jeff Young" userId="0c20932148f593a9" providerId="LiveId" clId="{8F93A855-25FD-46B6-BDDB-CE919FAA369D}" dt="2021-11-09T01:24:44.690" v="1073"/>
          <ac:inkMkLst>
            <pc:docMk/>
            <pc:sldMk cId="257032230" sldId="373"/>
            <ac:inkMk id="217" creationId="{4429DA6A-D819-41C4-A6CF-7CE7399C6C17}"/>
          </ac:inkMkLst>
        </pc:inkChg>
        <pc:inkChg chg="add mod">
          <ac:chgData name="Jeff Young" userId="0c20932148f593a9" providerId="LiveId" clId="{8F93A855-25FD-46B6-BDDB-CE919FAA369D}" dt="2021-11-09T01:24:44.690" v="1073"/>
          <ac:inkMkLst>
            <pc:docMk/>
            <pc:sldMk cId="257032230" sldId="373"/>
            <ac:inkMk id="218" creationId="{8B2B14A5-8FCF-497F-A00D-10CDC9B3798F}"/>
          </ac:inkMkLst>
        </pc:inkChg>
        <pc:inkChg chg="add mod">
          <ac:chgData name="Jeff Young" userId="0c20932148f593a9" providerId="LiveId" clId="{8F93A855-25FD-46B6-BDDB-CE919FAA369D}" dt="2021-11-09T01:24:44.690" v="1073"/>
          <ac:inkMkLst>
            <pc:docMk/>
            <pc:sldMk cId="257032230" sldId="373"/>
            <ac:inkMk id="219" creationId="{09DB6239-A7DB-41D8-AD7A-D3F3CAFC2F49}"/>
          </ac:inkMkLst>
        </pc:inkChg>
        <pc:inkChg chg="add mod">
          <ac:chgData name="Jeff Young" userId="0c20932148f593a9" providerId="LiveId" clId="{8F93A855-25FD-46B6-BDDB-CE919FAA369D}" dt="2021-11-09T01:24:44.690" v="1073"/>
          <ac:inkMkLst>
            <pc:docMk/>
            <pc:sldMk cId="257032230" sldId="373"/>
            <ac:inkMk id="228" creationId="{58840928-B76F-420C-9DCC-0B89756102ED}"/>
          </ac:inkMkLst>
        </pc:inkChg>
        <pc:inkChg chg="add mod">
          <ac:chgData name="Jeff Young" userId="0c20932148f593a9" providerId="LiveId" clId="{8F93A855-25FD-46B6-BDDB-CE919FAA369D}" dt="2021-11-09T01:24:44.690" v="1073"/>
          <ac:inkMkLst>
            <pc:docMk/>
            <pc:sldMk cId="257032230" sldId="373"/>
            <ac:inkMk id="229" creationId="{2B8166E7-0B62-457D-AB40-C964C40EE31D}"/>
          </ac:inkMkLst>
        </pc:inkChg>
        <pc:inkChg chg="add mod">
          <ac:chgData name="Jeff Young" userId="0c20932148f593a9" providerId="LiveId" clId="{8F93A855-25FD-46B6-BDDB-CE919FAA369D}" dt="2021-11-09T01:24:44.690" v="1073"/>
          <ac:inkMkLst>
            <pc:docMk/>
            <pc:sldMk cId="257032230" sldId="373"/>
            <ac:inkMk id="231" creationId="{CE1A2580-3823-4C38-ABC5-CB0DB6AF7318}"/>
          </ac:inkMkLst>
        </pc:inkChg>
        <pc:inkChg chg="add mod">
          <ac:chgData name="Jeff Young" userId="0c20932148f593a9" providerId="LiveId" clId="{8F93A855-25FD-46B6-BDDB-CE919FAA369D}" dt="2021-11-09T01:24:44.690" v="1073"/>
          <ac:inkMkLst>
            <pc:docMk/>
            <pc:sldMk cId="257032230" sldId="373"/>
            <ac:inkMk id="232" creationId="{CD4F0307-DF91-4658-8FAF-C3E74E76358C}"/>
          </ac:inkMkLst>
        </pc:inkChg>
        <pc:inkChg chg="add mod">
          <ac:chgData name="Jeff Young" userId="0c20932148f593a9" providerId="LiveId" clId="{8F93A855-25FD-46B6-BDDB-CE919FAA369D}" dt="2021-11-09T01:24:44.690" v="1073"/>
          <ac:inkMkLst>
            <pc:docMk/>
            <pc:sldMk cId="257032230" sldId="373"/>
            <ac:inkMk id="233" creationId="{58E05F40-4DE2-4C91-9978-4E4F384BFF26}"/>
          </ac:inkMkLst>
        </pc:inkChg>
        <pc:inkChg chg="add mod">
          <ac:chgData name="Jeff Young" userId="0c20932148f593a9" providerId="LiveId" clId="{8F93A855-25FD-46B6-BDDB-CE919FAA369D}" dt="2021-11-09T01:25:20.727" v="1098"/>
          <ac:inkMkLst>
            <pc:docMk/>
            <pc:sldMk cId="257032230" sldId="373"/>
            <ac:inkMk id="235" creationId="{7171A41F-9C32-4201-9321-73FFA19FAF27}"/>
          </ac:inkMkLst>
        </pc:inkChg>
        <pc:inkChg chg="add mod">
          <ac:chgData name="Jeff Young" userId="0c20932148f593a9" providerId="LiveId" clId="{8F93A855-25FD-46B6-BDDB-CE919FAA369D}" dt="2021-11-09T01:25:20.727" v="1098"/>
          <ac:inkMkLst>
            <pc:docMk/>
            <pc:sldMk cId="257032230" sldId="373"/>
            <ac:inkMk id="236" creationId="{77C84F68-F81D-4FA9-AFC1-5432293BF585}"/>
          </ac:inkMkLst>
        </pc:inkChg>
        <pc:inkChg chg="add mod">
          <ac:chgData name="Jeff Young" userId="0c20932148f593a9" providerId="LiveId" clId="{8F93A855-25FD-46B6-BDDB-CE919FAA369D}" dt="2021-11-09T01:25:20.727" v="1098"/>
          <ac:inkMkLst>
            <pc:docMk/>
            <pc:sldMk cId="257032230" sldId="373"/>
            <ac:inkMk id="237" creationId="{9618106E-A8AB-4EA7-BBD2-96C4B800C6EF}"/>
          </ac:inkMkLst>
        </pc:inkChg>
        <pc:inkChg chg="add mod">
          <ac:chgData name="Jeff Young" userId="0c20932148f593a9" providerId="LiveId" clId="{8F93A855-25FD-46B6-BDDB-CE919FAA369D}" dt="2021-11-09T01:25:20.727" v="1098"/>
          <ac:inkMkLst>
            <pc:docMk/>
            <pc:sldMk cId="257032230" sldId="373"/>
            <ac:inkMk id="238" creationId="{2AA6B35A-6B14-4947-B1A9-A5F73C9338E2}"/>
          </ac:inkMkLst>
        </pc:inkChg>
        <pc:inkChg chg="add mod">
          <ac:chgData name="Jeff Young" userId="0c20932148f593a9" providerId="LiveId" clId="{8F93A855-25FD-46B6-BDDB-CE919FAA369D}" dt="2021-11-09T01:25:20.727" v="1098"/>
          <ac:inkMkLst>
            <pc:docMk/>
            <pc:sldMk cId="257032230" sldId="373"/>
            <ac:inkMk id="239" creationId="{DD51D221-0C89-479D-820B-9A624414607A}"/>
          </ac:inkMkLst>
        </pc:inkChg>
        <pc:inkChg chg="add mod">
          <ac:chgData name="Jeff Young" userId="0c20932148f593a9" providerId="LiveId" clId="{8F93A855-25FD-46B6-BDDB-CE919FAA369D}" dt="2021-11-09T01:25:20.727" v="1098"/>
          <ac:inkMkLst>
            <pc:docMk/>
            <pc:sldMk cId="257032230" sldId="373"/>
            <ac:inkMk id="241" creationId="{81E6F4D9-EA44-4288-AA97-AC670DF6213C}"/>
          </ac:inkMkLst>
        </pc:inkChg>
        <pc:inkChg chg="add mod">
          <ac:chgData name="Jeff Young" userId="0c20932148f593a9" providerId="LiveId" clId="{8F93A855-25FD-46B6-BDDB-CE919FAA369D}" dt="2021-11-09T01:25:20.727" v="1098"/>
          <ac:inkMkLst>
            <pc:docMk/>
            <pc:sldMk cId="257032230" sldId="373"/>
            <ac:inkMk id="242" creationId="{DB516EE9-E05C-4BB5-BE43-1876A651FB48}"/>
          </ac:inkMkLst>
        </pc:inkChg>
        <pc:inkChg chg="add mod">
          <ac:chgData name="Jeff Young" userId="0c20932148f593a9" providerId="LiveId" clId="{8F93A855-25FD-46B6-BDDB-CE919FAA369D}" dt="2021-11-09T01:25:20.727" v="1098"/>
          <ac:inkMkLst>
            <pc:docMk/>
            <pc:sldMk cId="257032230" sldId="373"/>
            <ac:inkMk id="243" creationId="{AEEC6001-1487-42A4-8520-C959CD1484ED}"/>
          </ac:inkMkLst>
        </pc:inkChg>
        <pc:inkChg chg="add mod">
          <ac:chgData name="Jeff Young" userId="0c20932148f593a9" providerId="LiveId" clId="{8F93A855-25FD-46B6-BDDB-CE919FAA369D}" dt="2021-11-09T01:25:20.727" v="1098"/>
          <ac:inkMkLst>
            <pc:docMk/>
            <pc:sldMk cId="257032230" sldId="373"/>
            <ac:inkMk id="244" creationId="{2AA3F80A-0892-4B93-9C1F-4AD11911FA7F}"/>
          </ac:inkMkLst>
        </pc:inkChg>
        <pc:inkChg chg="add mod">
          <ac:chgData name="Jeff Young" userId="0c20932148f593a9" providerId="LiveId" clId="{8F93A855-25FD-46B6-BDDB-CE919FAA369D}" dt="2021-11-09T01:25:20.727" v="1098"/>
          <ac:inkMkLst>
            <pc:docMk/>
            <pc:sldMk cId="257032230" sldId="373"/>
            <ac:inkMk id="245" creationId="{B9B8A03B-20F8-487E-B15A-9A7066C81211}"/>
          </ac:inkMkLst>
        </pc:inkChg>
        <pc:inkChg chg="add mod">
          <ac:chgData name="Jeff Young" userId="0c20932148f593a9" providerId="LiveId" clId="{8F93A855-25FD-46B6-BDDB-CE919FAA369D}" dt="2021-11-09T01:25:20.727" v="1098"/>
          <ac:inkMkLst>
            <pc:docMk/>
            <pc:sldMk cId="257032230" sldId="373"/>
            <ac:inkMk id="246" creationId="{E6FF1A0D-F060-4ECB-A71C-EFBF263B067B}"/>
          </ac:inkMkLst>
        </pc:inkChg>
        <pc:inkChg chg="add mod">
          <ac:chgData name="Jeff Young" userId="0c20932148f593a9" providerId="LiveId" clId="{8F93A855-25FD-46B6-BDDB-CE919FAA369D}" dt="2021-11-09T01:25:20.727" v="1098"/>
          <ac:inkMkLst>
            <pc:docMk/>
            <pc:sldMk cId="257032230" sldId="373"/>
            <ac:inkMk id="248" creationId="{804F1CC4-1D7D-432E-92E8-24120EF6A094}"/>
          </ac:inkMkLst>
        </pc:inkChg>
        <pc:inkChg chg="add mod">
          <ac:chgData name="Jeff Young" userId="0c20932148f593a9" providerId="LiveId" clId="{8F93A855-25FD-46B6-BDDB-CE919FAA369D}" dt="2021-11-09T01:25:20.727" v="1098"/>
          <ac:inkMkLst>
            <pc:docMk/>
            <pc:sldMk cId="257032230" sldId="373"/>
            <ac:inkMk id="250" creationId="{00E12302-B355-48C2-9375-8D0AF36A6491}"/>
          </ac:inkMkLst>
        </pc:inkChg>
        <pc:inkChg chg="add mod">
          <ac:chgData name="Jeff Young" userId="0c20932148f593a9" providerId="LiveId" clId="{8F93A855-25FD-46B6-BDDB-CE919FAA369D}" dt="2021-11-09T01:25:20.727" v="1098"/>
          <ac:inkMkLst>
            <pc:docMk/>
            <pc:sldMk cId="257032230" sldId="373"/>
            <ac:inkMk id="252" creationId="{9A271AE2-A4CA-492D-BF68-6F9F892A031E}"/>
          </ac:inkMkLst>
        </pc:inkChg>
        <pc:inkChg chg="add mod">
          <ac:chgData name="Jeff Young" userId="0c20932148f593a9" providerId="LiveId" clId="{8F93A855-25FD-46B6-BDDB-CE919FAA369D}" dt="2021-11-09T01:25:20.727" v="1098"/>
          <ac:inkMkLst>
            <pc:docMk/>
            <pc:sldMk cId="257032230" sldId="373"/>
            <ac:inkMk id="253" creationId="{E50970BA-6C54-4D40-A062-C7A1A14ACA54}"/>
          </ac:inkMkLst>
        </pc:inkChg>
        <pc:inkChg chg="add mod">
          <ac:chgData name="Jeff Young" userId="0c20932148f593a9" providerId="LiveId" clId="{8F93A855-25FD-46B6-BDDB-CE919FAA369D}" dt="2021-11-09T01:25:20.727" v="1098"/>
          <ac:inkMkLst>
            <pc:docMk/>
            <pc:sldMk cId="257032230" sldId="373"/>
            <ac:inkMk id="254" creationId="{578A9742-64D9-47BF-AE86-629D6893DCA0}"/>
          </ac:inkMkLst>
        </pc:inkChg>
        <pc:inkChg chg="add mod">
          <ac:chgData name="Jeff Young" userId="0c20932148f593a9" providerId="LiveId" clId="{8F93A855-25FD-46B6-BDDB-CE919FAA369D}" dt="2021-11-09T01:25:20.727" v="1098"/>
          <ac:inkMkLst>
            <pc:docMk/>
            <pc:sldMk cId="257032230" sldId="373"/>
            <ac:inkMk id="255" creationId="{70009277-CDEA-4203-A72C-20B2A66D92F4}"/>
          </ac:inkMkLst>
        </pc:inkChg>
        <pc:inkChg chg="add mod">
          <ac:chgData name="Jeff Young" userId="0c20932148f593a9" providerId="LiveId" clId="{8F93A855-25FD-46B6-BDDB-CE919FAA369D}" dt="2021-11-09T01:25:20.727" v="1098"/>
          <ac:inkMkLst>
            <pc:docMk/>
            <pc:sldMk cId="257032230" sldId="373"/>
            <ac:inkMk id="256" creationId="{D774FACD-6A59-4666-A362-D39BF243DE7F}"/>
          </ac:inkMkLst>
        </pc:inkChg>
        <pc:inkChg chg="add mod">
          <ac:chgData name="Jeff Young" userId="0c20932148f593a9" providerId="LiveId" clId="{8F93A855-25FD-46B6-BDDB-CE919FAA369D}" dt="2021-11-09T01:25:20.727" v="1098"/>
          <ac:inkMkLst>
            <pc:docMk/>
            <pc:sldMk cId="257032230" sldId="373"/>
            <ac:inkMk id="257" creationId="{175039E1-4724-45BD-BF48-50C3641D9373}"/>
          </ac:inkMkLst>
        </pc:inkChg>
        <pc:inkChg chg="add mod">
          <ac:chgData name="Jeff Young" userId="0c20932148f593a9" providerId="LiveId" clId="{8F93A855-25FD-46B6-BDDB-CE919FAA369D}" dt="2021-11-09T01:25:20.727" v="1098"/>
          <ac:inkMkLst>
            <pc:docMk/>
            <pc:sldMk cId="257032230" sldId="373"/>
            <ac:inkMk id="258" creationId="{10147703-F7EF-4D92-925C-0318E1BF339D}"/>
          </ac:inkMkLst>
        </pc:inkChg>
        <pc:inkChg chg="add mod">
          <ac:chgData name="Jeff Young" userId="0c20932148f593a9" providerId="LiveId" clId="{8F93A855-25FD-46B6-BDDB-CE919FAA369D}" dt="2021-11-09T01:25:35.759" v="1124"/>
          <ac:inkMkLst>
            <pc:docMk/>
            <pc:sldMk cId="257032230" sldId="373"/>
            <ac:inkMk id="260" creationId="{1D92728A-61A6-4733-A4E8-C630C5B98561}"/>
          </ac:inkMkLst>
        </pc:inkChg>
        <pc:inkChg chg="add mod">
          <ac:chgData name="Jeff Young" userId="0c20932148f593a9" providerId="LiveId" clId="{8F93A855-25FD-46B6-BDDB-CE919FAA369D}" dt="2021-11-09T01:25:35.759" v="1124"/>
          <ac:inkMkLst>
            <pc:docMk/>
            <pc:sldMk cId="257032230" sldId="373"/>
            <ac:inkMk id="261" creationId="{078E03E8-720E-423A-8ED7-E96F8E0D81DD}"/>
          </ac:inkMkLst>
        </pc:inkChg>
        <pc:inkChg chg="add mod">
          <ac:chgData name="Jeff Young" userId="0c20932148f593a9" providerId="LiveId" clId="{8F93A855-25FD-46B6-BDDB-CE919FAA369D}" dt="2021-11-09T01:25:35.759" v="1124"/>
          <ac:inkMkLst>
            <pc:docMk/>
            <pc:sldMk cId="257032230" sldId="373"/>
            <ac:inkMk id="262" creationId="{2387278C-CC5F-4E06-A0DD-343C82D91DED}"/>
          </ac:inkMkLst>
        </pc:inkChg>
        <pc:inkChg chg="add mod">
          <ac:chgData name="Jeff Young" userId="0c20932148f593a9" providerId="LiveId" clId="{8F93A855-25FD-46B6-BDDB-CE919FAA369D}" dt="2021-11-09T01:25:35.759" v="1124"/>
          <ac:inkMkLst>
            <pc:docMk/>
            <pc:sldMk cId="257032230" sldId="373"/>
            <ac:inkMk id="263" creationId="{F0118105-4D9E-4B02-9F10-40798AF03AE3}"/>
          </ac:inkMkLst>
        </pc:inkChg>
        <pc:inkChg chg="add mod">
          <ac:chgData name="Jeff Young" userId="0c20932148f593a9" providerId="LiveId" clId="{8F93A855-25FD-46B6-BDDB-CE919FAA369D}" dt="2021-11-09T01:25:35.759" v="1124"/>
          <ac:inkMkLst>
            <pc:docMk/>
            <pc:sldMk cId="257032230" sldId="373"/>
            <ac:inkMk id="264" creationId="{A6BF48CB-E058-4D93-B5A8-42744E2EC608}"/>
          </ac:inkMkLst>
        </pc:inkChg>
        <pc:inkChg chg="add mod">
          <ac:chgData name="Jeff Young" userId="0c20932148f593a9" providerId="LiveId" clId="{8F93A855-25FD-46B6-BDDB-CE919FAA369D}" dt="2021-11-09T01:25:35.759" v="1124"/>
          <ac:inkMkLst>
            <pc:docMk/>
            <pc:sldMk cId="257032230" sldId="373"/>
            <ac:inkMk id="265" creationId="{4F0CF6D8-8977-4544-B00B-20DE5C42549B}"/>
          </ac:inkMkLst>
        </pc:inkChg>
        <pc:inkChg chg="add mod">
          <ac:chgData name="Jeff Young" userId="0c20932148f593a9" providerId="LiveId" clId="{8F93A855-25FD-46B6-BDDB-CE919FAA369D}" dt="2021-11-09T01:25:35.759" v="1124"/>
          <ac:inkMkLst>
            <pc:docMk/>
            <pc:sldMk cId="257032230" sldId="373"/>
            <ac:inkMk id="266" creationId="{07F716A5-421A-4F60-9AB3-A8686DD606BE}"/>
          </ac:inkMkLst>
        </pc:inkChg>
        <pc:inkChg chg="add mod">
          <ac:chgData name="Jeff Young" userId="0c20932148f593a9" providerId="LiveId" clId="{8F93A855-25FD-46B6-BDDB-CE919FAA369D}" dt="2021-11-09T01:25:35.759" v="1124"/>
          <ac:inkMkLst>
            <pc:docMk/>
            <pc:sldMk cId="257032230" sldId="373"/>
            <ac:inkMk id="267" creationId="{B6ACA995-CC37-4593-B5D5-8263539647D6}"/>
          </ac:inkMkLst>
        </pc:inkChg>
        <pc:inkChg chg="add mod">
          <ac:chgData name="Jeff Young" userId="0c20932148f593a9" providerId="LiveId" clId="{8F93A855-25FD-46B6-BDDB-CE919FAA369D}" dt="2021-11-09T01:25:35.759" v="1124"/>
          <ac:inkMkLst>
            <pc:docMk/>
            <pc:sldMk cId="257032230" sldId="373"/>
            <ac:inkMk id="268" creationId="{D25A180D-D025-469C-BBBC-EBB152350DA3}"/>
          </ac:inkMkLst>
        </pc:inkChg>
        <pc:inkChg chg="add mod">
          <ac:chgData name="Jeff Young" userId="0c20932148f593a9" providerId="LiveId" clId="{8F93A855-25FD-46B6-BDDB-CE919FAA369D}" dt="2021-11-09T01:25:35.759" v="1124"/>
          <ac:inkMkLst>
            <pc:docMk/>
            <pc:sldMk cId="257032230" sldId="373"/>
            <ac:inkMk id="269" creationId="{4A05C498-5990-4022-8397-41E17B17EB6E}"/>
          </ac:inkMkLst>
        </pc:inkChg>
        <pc:inkChg chg="add mod">
          <ac:chgData name="Jeff Young" userId="0c20932148f593a9" providerId="LiveId" clId="{8F93A855-25FD-46B6-BDDB-CE919FAA369D}" dt="2021-11-09T01:25:35.759" v="1124"/>
          <ac:inkMkLst>
            <pc:docMk/>
            <pc:sldMk cId="257032230" sldId="373"/>
            <ac:inkMk id="270" creationId="{A46ACD26-6548-4463-A1DC-6D0C0F37D018}"/>
          </ac:inkMkLst>
        </pc:inkChg>
        <pc:inkChg chg="add mod">
          <ac:chgData name="Jeff Young" userId="0c20932148f593a9" providerId="LiveId" clId="{8F93A855-25FD-46B6-BDDB-CE919FAA369D}" dt="2021-11-09T01:25:35.759" v="1124"/>
          <ac:inkMkLst>
            <pc:docMk/>
            <pc:sldMk cId="257032230" sldId="373"/>
            <ac:inkMk id="271" creationId="{3C039CEA-FD93-44C7-AA9E-96DD806D3E0B}"/>
          </ac:inkMkLst>
        </pc:inkChg>
        <pc:inkChg chg="add mod">
          <ac:chgData name="Jeff Young" userId="0c20932148f593a9" providerId="LiveId" clId="{8F93A855-25FD-46B6-BDDB-CE919FAA369D}" dt="2021-11-09T01:25:35.759" v="1124"/>
          <ac:inkMkLst>
            <pc:docMk/>
            <pc:sldMk cId="257032230" sldId="373"/>
            <ac:inkMk id="272" creationId="{D9EAABBB-A565-4A26-92C1-B6AAB4300E1F}"/>
          </ac:inkMkLst>
        </pc:inkChg>
        <pc:inkChg chg="add mod">
          <ac:chgData name="Jeff Young" userId="0c20932148f593a9" providerId="LiveId" clId="{8F93A855-25FD-46B6-BDDB-CE919FAA369D}" dt="2021-11-09T01:25:35.759" v="1124"/>
          <ac:inkMkLst>
            <pc:docMk/>
            <pc:sldMk cId="257032230" sldId="373"/>
            <ac:inkMk id="273" creationId="{64D60C51-B61B-435A-A512-AC975DBA748D}"/>
          </ac:inkMkLst>
        </pc:inkChg>
        <pc:inkChg chg="add mod">
          <ac:chgData name="Jeff Young" userId="0c20932148f593a9" providerId="LiveId" clId="{8F93A855-25FD-46B6-BDDB-CE919FAA369D}" dt="2021-11-09T01:25:35.759" v="1124"/>
          <ac:inkMkLst>
            <pc:docMk/>
            <pc:sldMk cId="257032230" sldId="373"/>
            <ac:inkMk id="274" creationId="{70D33463-B959-4A05-A645-BBF8FFFCFB9D}"/>
          </ac:inkMkLst>
        </pc:inkChg>
        <pc:inkChg chg="add mod">
          <ac:chgData name="Jeff Young" userId="0c20932148f593a9" providerId="LiveId" clId="{8F93A855-25FD-46B6-BDDB-CE919FAA369D}" dt="2021-11-09T01:25:35.759" v="1124"/>
          <ac:inkMkLst>
            <pc:docMk/>
            <pc:sldMk cId="257032230" sldId="373"/>
            <ac:inkMk id="275" creationId="{9973FE4B-5D14-4038-89C5-404394B8C6A0}"/>
          </ac:inkMkLst>
        </pc:inkChg>
        <pc:inkChg chg="add mod">
          <ac:chgData name="Jeff Young" userId="0c20932148f593a9" providerId="LiveId" clId="{8F93A855-25FD-46B6-BDDB-CE919FAA369D}" dt="2021-11-09T01:25:35.759" v="1124"/>
          <ac:inkMkLst>
            <pc:docMk/>
            <pc:sldMk cId="257032230" sldId="373"/>
            <ac:inkMk id="276" creationId="{BECC448C-7DB1-49C0-8ADB-CFEF5B75A64B}"/>
          </ac:inkMkLst>
        </pc:inkChg>
        <pc:inkChg chg="add mod">
          <ac:chgData name="Jeff Young" userId="0c20932148f593a9" providerId="LiveId" clId="{8F93A855-25FD-46B6-BDDB-CE919FAA369D}" dt="2021-11-09T01:25:35.759" v="1124"/>
          <ac:inkMkLst>
            <pc:docMk/>
            <pc:sldMk cId="257032230" sldId="373"/>
            <ac:inkMk id="277" creationId="{0737B358-7B45-4BA9-A101-8E63A1B38F80}"/>
          </ac:inkMkLst>
        </pc:inkChg>
        <pc:inkChg chg="add mod">
          <ac:chgData name="Jeff Young" userId="0c20932148f593a9" providerId="LiveId" clId="{8F93A855-25FD-46B6-BDDB-CE919FAA369D}" dt="2021-11-09T01:25:35.759" v="1124"/>
          <ac:inkMkLst>
            <pc:docMk/>
            <pc:sldMk cId="257032230" sldId="373"/>
            <ac:inkMk id="278" creationId="{FA50C967-ACCF-4922-B97A-BD57EE48B923}"/>
          </ac:inkMkLst>
        </pc:inkChg>
        <pc:inkChg chg="add mod">
          <ac:chgData name="Jeff Young" userId="0c20932148f593a9" providerId="LiveId" clId="{8F93A855-25FD-46B6-BDDB-CE919FAA369D}" dt="2021-11-09T01:25:35.759" v="1124"/>
          <ac:inkMkLst>
            <pc:docMk/>
            <pc:sldMk cId="257032230" sldId="373"/>
            <ac:inkMk id="279" creationId="{92FF9735-3CF4-433A-9211-C0038B752EFC}"/>
          </ac:inkMkLst>
        </pc:inkChg>
        <pc:inkChg chg="add mod">
          <ac:chgData name="Jeff Young" userId="0c20932148f593a9" providerId="LiveId" clId="{8F93A855-25FD-46B6-BDDB-CE919FAA369D}" dt="2021-11-09T01:25:35.759" v="1124"/>
          <ac:inkMkLst>
            <pc:docMk/>
            <pc:sldMk cId="257032230" sldId="373"/>
            <ac:inkMk id="280" creationId="{4A94CF28-B111-4ED7-857B-EA7EE7624EF1}"/>
          </ac:inkMkLst>
        </pc:inkChg>
        <pc:inkChg chg="add mod">
          <ac:chgData name="Jeff Young" userId="0c20932148f593a9" providerId="LiveId" clId="{8F93A855-25FD-46B6-BDDB-CE919FAA369D}" dt="2021-11-09T01:25:35.759" v="1124"/>
          <ac:inkMkLst>
            <pc:docMk/>
            <pc:sldMk cId="257032230" sldId="373"/>
            <ac:inkMk id="281" creationId="{9F761BE1-9E4D-4EA1-89AD-1CDBB820AF91}"/>
          </ac:inkMkLst>
        </pc:inkChg>
        <pc:inkChg chg="add mod">
          <ac:chgData name="Jeff Young" userId="0c20932148f593a9" providerId="LiveId" clId="{8F93A855-25FD-46B6-BDDB-CE919FAA369D}" dt="2021-11-09T01:25:35.759" v="1124"/>
          <ac:inkMkLst>
            <pc:docMk/>
            <pc:sldMk cId="257032230" sldId="373"/>
            <ac:inkMk id="282" creationId="{54841907-7745-4E87-A4BF-7559FB9C8364}"/>
          </ac:inkMkLst>
        </pc:inkChg>
        <pc:inkChg chg="add mod">
          <ac:chgData name="Jeff Young" userId="0c20932148f593a9" providerId="LiveId" clId="{8F93A855-25FD-46B6-BDDB-CE919FAA369D}" dt="2021-11-09T01:25:35.759" v="1124"/>
          <ac:inkMkLst>
            <pc:docMk/>
            <pc:sldMk cId="257032230" sldId="373"/>
            <ac:inkMk id="283" creationId="{FD563724-2984-4CC2-ACBD-F89FD6A8D0A9}"/>
          </ac:inkMkLst>
        </pc:inkChg>
        <pc:inkChg chg="add mod">
          <ac:chgData name="Jeff Young" userId="0c20932148f593a9" providerId="LiveId" clId="{8F93A855-25FD-46B6-BDDB-CE919FAA369D}" dt="2021-11-09T01:25:35.759" v="1124"/>
          <ac:inkMkLst>
            <pc:docMk/>
            <pc:sldMk cId="257032230" sldId="373"/>
            <ac:inkMk id="284" creationId="{ADB618C4-3BA2-4F04-901B-5D3BB955A333}"/>
          </ac:inkMkLst>
        </pc:inkChg>
        <pc:inkChg chg="add mod">
          <ac:chgData name="Jeff Young" userId="0c20932148f593a9" providerId="LiveId" clId="{8F93A855-25FD-46B6-BDDB-CE919FAA369D}" dt="2021-11-09T01:25:44.090" v="1128"/>
          <ac:inkMkLst>
            <pc:docMk/>
            <pc:sldMk cId="257032230" sldId="373"/>
            <ac:inkMk id="288" creationId="{D767783E-5571-40E5-99A8-CAFE4357A309}"/>
          </ac:inkMkLst>
        </pc:inkChg>
        <pc:inkChg chg="add mod">
          <ac:chgData name="Jeff Young" userId="0c20932148f593a9" providerId="LiveId" clId="{8F93A855-25FD-46B6-BDDB-CE919FAA369D}" dt="2021-11-09T01:25:44.090" v="1128"/>
          <ac:inkMkLst>
            <pc:docMk/>
            <pc:sldMk cId="257032230" sldId="373"/>
            <ac:inkMk id="289" creationId="{F65C4A47-393C-44D1-B6CC-521D73845771}"/>
          </ac:inkMkLst>
        </pc:inkChg>
        <pc:inkChg chg="add">
          <ac:chgData name="Jeff Young" userId="0c20932148f593a9" providerId="LiveId" clId="{8F93A855-25FD-46B6-BDDB-CE919FAA369D}" dt="2021-11-09T01:25:43.351" v="1127" actId="9405"/>
          <ac:inkMkLst>
            <pc:docMk/>
            <pc:sldMk cId="257032230" sldId="373"/>
            <ac:inkMk id="290" creationId="{65DE1AA8-9F22-497D-87DA-BEAFBF2B7663}"/>
          </ac:inkMkLst>
        </pc:inkChg>
        <pc:inkChg chg="add mod">
          <ac:chgData name="Jeff Young" userId="0c20932148f593a9" providerId="LiveId" clId="{8F93A855-25FD-46B6-BDDB-CE919FAA369D}" dt="2021-11-09T01:25:46.408" v="1131"/>
          <ac:inkMkLst>
            <pc:docMk/>
            <pc:sldMk cId="257032230" sldId="373"/>
            <ac:inkMk id="292" creationId="{A19DC357-B074-43A8-9A9D-7D64E7DB23B0}"/>
          </ac:inkMkLst>
        </pc:inkChg>
        <pc:inkChg chg="add mod">
          <ac:chgData name="Jeff Young" userId="0c20932148f593a9" providerId="LiveId" clId="{8F93A855-25FD-46B6-BDDB-CE919FAA369D}" dt="2021-11-09T01:25:46.408" v="1131"/>
          <ac:inkMkLst>
            <pc:docMk/>
            <pc:sldMk cId="257032230" sldId="373"/>
            <ac:inkMk id="293" creationId="{827363B1-F4B6-425A-B406-6198D30EB292}"/>
          </ac:inkMkLst>
        </pc:inkChg>
        <pc:inkChg chg="add del mod">
          <ac:chgData name="Jeff Young" userId="0c20932148f593a9" providerId="LiveId" clId="{8F93A855-25FD-46B6-BDDB-CE919FAA369D}" dt="2021-11-09T01:25:57.560" v="1155"/>
          <ac:inkMkLst>
            <pc:docMk/>
            <pc:sldMk cId="257032230" sldId="373"/>
            <ac:inkMk id="295" creationId="{122D3704-A307-4274-98B4-1563683533D2}"/>
          </ac:inkMkLst>
        </pc:inkChg>
        <pc:inkChg chg="add del mod">
          <ac:chgData name="Jeff Young" userId="0c20932148f593a9" providerId="LiveId" clId="{8F93A855-25FD-46B6-BDDB-CE919FAA369D}" dt="2021-11-09T01:25:57.545" v="1153"/>
          <ac:inkMkLst>
            <pc:docMk/>
            <pc:sldMk cId="257032230" sldId="373"/>
            <ac:inkMk id="296" creationId="{9B2346A6-7CBF-4836-A0A7-EDF8E7850C12}"/>
          </ac:inkMkLst>
        </pc:inkChg>
        <pc:inkChg chg="add del mod">
          <ac:chgData name="Jeff Young" userId="0c20932148f593a9" providerId="LiveId" clId="{8F93A855-25FD-46B6-BDDB-CE919FAA369D}" dt="2021-11-09T01:25:57.560" v="1154"/>
          <ac:inkMkLst>
            <pc:docMk/>
            <pc:sldMk cId="257032230" sldId="373"/>
            <ac:inkMk id="297" creationId="{AEA13CF3-5451-49EC-9BCF-18773E40A48C}"/>
          </ac:inkMkLst>
        </pc:inkChg>
        <pc:inkChg chg="add del mod">
          <ac:chgData name="Jeff Young" userId="0c20932148f593a9" providerId="LiveId" clId="{8F93A855-25FD-46B6-BDDB-CE919FAA369D}" dt="2021-11-09T01:25:55.593" v="1152"/>
          <ac:inkMkLst>
            <pc:docMk/>
            <pc:sldMk cId="257032230" sldId="373"/>
            <ac:inkMk id="298" creationId="{9F4C462A-9785-408C-AA55-CB6D6A0BEEE2}"/>
          </ac:inkMkLst>
        </pc:inkChg>
        <pc:inkChg chg="add del mod">
          <ac:chgData name="Jeff Young" userId="0c20932148f593a9" providerId="LiveId" clId="{8F93A855-25FD-46B6-BDDB-CE919FAA369D}" dt="2021-11-09T01:25:55.593" v="1149"/>
          <ac:inkMkLst>
            <pc:docMk/>
            <pc:sldMk cId="257032230" sldId="373"/>
            <ac:inkMk id="299" creationId="{7E6CFC61-5967-4B2B-9D05-8BD368FA8E44}"/>
          </ac:inkMkLst>
        </pc:inkChg>
        <pc:inkChg chg="add del mod">
          <ac:chgData name="Jeff Young" userId="0c20932148f593a9" providerId="LiveId" clId="{8F93A855-25FD-46B6-BDDB-CE919FAA369D}" dt="2021-11-09T01:25:55.593" v="1147"/>
          <ac:inkMkLst>
            <pc:docMk/>
            <pc:sldMk cId="257032230" sldId="373"/>
            <ac:inkMk id="300" creationId="{32EE984F-2DF7-4E99-BEFA-2D44999041A8}"/>
          </ac:inkMkLst>
        </pc:inkChg>
        <pc:inkChg chg="add del mod">
          <ac:chgData name="Jeff Young" userId="0c20932148f593a9" providerId="LiveId" clId="{8F93A855-25FD-46B6-BDDB-CE919FAA369D}" dt="2021-11-09T01:25:55.593" v="1148"/>
          <ac:inkMkLst>
            <pc:docMk/>
            <pc:sldMk cId="257032230" sldId="373"/>
            <ac:inkMk id="301" creationId="{64B36252-E3CF-4EF5-A0D5-E0CF5360D05F}"/>
          </ac:inkMkLst>
        </pc:inkChg>
        <pc:inkChg chg="add del mod">
          <ac:chgData name="Jeff Young" userId="0c20932148f593a9" providerId="LiveId" clId="{8F93A855-25FD-46B6-BDDB-CE919FAA369D}" dt="2021-11-09T01:25:55.593" v="1151"/>
          <ac:inkMkLst>
            <pc:docMk/>
            <pc:sldMk cId="257032230" sldId="373"/>
            <ac:inkMk id="302" creationId="{0491ADC9-8698-4B45-A373-8214B977438D}"/>
          </ac:inkMkLst>
        </pc:inkChg>
        <pc:inkChg chg="add del mod">
          <ac:chgData name="Jeff Young" userId="0c20932148f593a9" providerId="LiveId" clId="{8F93A855-25FD-46B6-BDDB-CE919FAA369D}" dt="2021-11-09T01:25:55.593" v="1146"/>
          <ac:inkMkLst>
            <pc:docMk/>
            <pc:sldMk cId="257032230" sldId="373"/>
            <ac:inkMk id="303" creationId="{95FE0180-54B5-43F6-A4F0-3046F783E236}"/>
          </ac:inkMkLst>
        </pc:inkChg>
        <pc:inkChg chg="add del mod">
          <ac:chgData name="Jeff Young" userId="0c20932148f593a9" providerId="LiveId" clId="{8F93A855-25FD-46B6-BDDB-CE919FAA369D}" dt="2021-11-09T01:25:55.593" v="1150"/>
          <ac:inkMkLst>
            <pc:docMk/>
            <pc:sldMk cId="257032230" sldId="373"/>
            <ac:inkMk id="304" creationId="{CD04CF17-00DD-4249-A593-68C9A3D04593}"/>
          </ac:inkMkLst>
        </pc:inkChg>
        <pc:inkChg chg="add del mod">
          <ac:chgData name="Jeff Young" userId="0c20932148f593a9" providerId="LiveId" clId="{8F93A855-25FD-46B6-BDDB-CE919FAA369D}" dt="2021-11-09T01:25:55.593" v="1145"/>
          <ac:inkMkLst>
            <pc:docMk/>
            <pc:sldMk cId="257032230" sldId="373"/>
            <ac:inkMk id="305" creationId="{4701F919-08FB-44BE-A00F-0D5DB0EF6C04}"/>
          </ac:inkMkLst>
        </pc:inkChg>
        <pc:inkChg chg="add">
          <ac:chgData name="Jeff Young" userId="0c20932148f593a9" providerId="LiveId" clId="{8F93A855-25FD-46B6-BDDB-CE919FAA369D}" dt="2021-11-09T01:25:52.487" v="1143" actId="9405"/>
          <ac:inkMkLst>
            <pc:docMk/>
            <pc:sldMk cId="257032230" sldId="373"/>
            <ac:inkMk id="306" creationId="{CB93DDDE-FC71-4CD2-81CA-31257108309E}"/>
          </ac:inkMkLst>
        </pc:inkChg>
        <pc:inkChg chg="add mod">
          <ac:chgData name="Jeff Young" userId="0c20932148f593a9" providerId="LiveId" clId="{8F93A855-25FD-46B6-BDDB-CE919FAA369D}" dt="2021-11-09T01:26:00.825" v="1159"/>
          <ac:inkMkLst>
            <pc:docMk/>
            <pc:sldMk cId="257032230" sldId="373"/>
            <ac:inkMk id="309" creationId="{06BE9C39-B507-46F3-BC22-CC996F63FF3D}"/>
          </ac:inkMkLst>
        </pc:inkChg>
        <pc:inkChg chg="add mod">
          <ac:chgData name="Jeff Young" userId="0c20932148f593a9" providerId="LiveId" clId="{8F93A855-25FD-46B6-BDDB-CE919FAA369D}" dt="2021-11-09T01:26:00.825" v="1159"/>
          <ac:inkMkLst>
            <pc:docMk/>
            <pc:sldMk cId="257032230" sldId="373"/>
            <ac:inkMk id="310" creationId="{B9A1B8F8-47CA-4B66-9B0E-D2F4EF7E2C0A}"/>
          </ac:inkMkLst>
        </pc:inkChg>
        <pc:inkChg chg="add mod">
          <ac:chgData name="Jeff Young" userId="0c20932148f593a9" providerId="LiveId" clId="{8F93A855-25FD-46B6-BDDB-CE919FAA369D}" dt="2021-11-09T01:26:00.825" v="1159"/>
          <ac:inkMkLst>
            <pc:docMk/>
            <pc:sldMk cId="257032230" sldId="373"/>
            <ac:inkMk id="311" creationId="{18541600-EED9-4A4D-950E-F0CC6018EE25}"/>
          </ac:inkMkLst>
        </pc:inkChg>
        <pc:inkChg chg="add mod">
          <ac:chgData name="Jeff Young" userId="0c20932148f593a9" providerId="LiveId" clId="{8F93A855-25FD-46B6-BDDB-CE919FAA369D}" dt="2021-11-09T01:26:08.006" v="1169"/>
          <ac:inkMkLst>
            <pc:docMk/>
            <pc:sldMk cId="257032230" sldId="373"/>
            <ac:inkMk id="313" creationId="{9BA4DD6B-0436-4E06-8F6D-F69308358FE9}"/>
          </ac:inkMkLst>
        </pc:inkChg>
        <pc:inkChg chg="add mod">
          <ac:chgData name="Jeff Young" userId="0c20932148f593a9" providerId="LiveId" clId="{8F93A855-25FD-46B6-BDDB-CE919FAA369D}" dt="2021-11-09T01:26:08.006" v="1169"/>
          <ac:inkMkLst>
            <pc:docMk/>
            <pc:sldMk cId="257032230" sldId="373"/>
            <ac:inkMk id="314" creationId="{293B333A-ED5B-4BD7-B436-551997FC8FF5}"/>
          </ac:inkMkLst>
        </pc:inkChg>
        <pc:inkChg chg="add mod">
          <ac:chgData name="Jeff Young" userId="0c20932148f593a9" providerId="LiveId" clId="{8F93A855-25FD-46B6-BDDB-CE919FAA369D}" dt="2021-11-09T01:26:08.006" v="1169"/>
          <ac:inkMkLst>
            <pc:docMk/>
            <pc:sldMk cId="257032230" sldId="373"/>
            <ac:inkMk id="315" creationId="{35539AE5-521C-4FE2-834D-A8996FEA7A56}"/>
          </ac:inkMkLst>
        </pc:inkChg>
        <pc:inkChg chg="add mod">
          <ac:chgData name="Jeff Young" userId="0c20932148f593a9" providerId="LiveId" clId="{8F93A855-25FD-46B6-BDDB-CE919FAA369D}" dt="2021-11-09T01:26:08.006" v="1169"/>
          <ac:inkMkLst>
            <pc:docMk/>
            <pc:sldMk cId="257032230" sldId="373"/>
            <ac:inkMk id="316" creationId="{F245BB27-0372-4BEA-AC10-9F6D2D152B59}"/>
          </ac:inkMkLst>
        </pc:inkChg>
        <pc:inkChg chg="add mod">
          <ac:chgData name="Jeff Young" userId="0c20932148f593a9" providerId="LiveId" clId="{8F93A855-25FD-46B6-BDDB-CE919FAA369D}" dt="2021-11-09T01:26:08.006" v="1169"/>
          <ac:inkMkLst>
            <pc:docMk/>
            <pc:sldMk cId="257032230" sldId="373"/>
            <ac:inkMk id="317" creationId="{C9463CC1-8511-418C-91DA-D7366E92CB89}"/>
          </ac:inkMkLst>
        </pc:inkChg>
        <pc:inkChg chg="add mod">
          <ac:chgData name="Jeff Young" userId="0c20932148f593a9" providerId="LiveId" clId="{8F93A855-25FD-46B6-BDDB-CE919FAA369D}" dt="2021-11-09T01:26:08.006" v="1169"/>
          <ac:inkMkLst>
            <pc:docMk/>
            <pc:sldMk cId="257032230" sldId="373"/>
            <ac:inkMk id="318" creationId="{C84E8E56-C811-4B26-8061-8B15BFCFDF39}"/>
          </ac:inkMkLst>
        </pc:inkChg>
        <pc:inkChg chg="add mod">
          <ac:chgData name="Jeff Young" userId="0c20932148f593a9" providerId="LiveId" clId="{8F93A855-25FD-46B6-BDDB-CE919FAA369D}" dt="2021-11-09T01:26:08.006" v="1169"/>
          <ac:inkMkLst>
            <pc:docMk/>
            <pc:sldMk cId="257032230" sldId="373"/>
            <ac:inkMk id="319" creationId="{6C24E2A0-DF50-4280-9C2A-762E5E8A771D}"/>
          </ac:inkMkLst>
        </pc:inkChg>
        <pc:inkChg chg="add mod">
          <ac:chgData name="Jeff Young" userId="0c20932148f593a9" providerId="LiveId" clId="{8F93A855-25FD-46B6-BDDB-CE919FAA369D}" dt="2021-11-09T01:26:08.006" v="1169"/>
          <ac:inkMkLst>
            <pc:docMk/>
            <pc:sldMk cId="257032230" sldId="373"/>
            <ac:inkMk id="320" creationId="{CB66AFF3-2CCF-4395-B5A8-4D2849AF8376}"/>
          </ac:inkMkLst>
        </pc:inkChg>
        <pc:inkChg chg="add">
          <ac:chgData name="Jeff Young" userId="0c20932148f593a9" providerId="LiveId" clId="{8F93A855-25FD-46B6-BDDB-CE919FAA369D}" dt="2021-11-09T01:26:07.427" v="1168" actId="9405"/>
          <ac:inkMkLst>
            <pc:docMk/>
            <pc:sldMk cId="257032230" sldId="373"/>
            <ac:inkMk id="321" creationId="{0BABFC60-C7F4-4798-84A5-3CB30FD95389}"/>
          </ac:inkMkLst>
        </pc:inkChg>
        <pc:inkChg chg="add mod">
          <ac:chgData name="Jeff Young" userId="0c20932148f593a9" providerId="LiveId" clId="{8F93A855-25FD-46B6-BDDB-CE919FAA369D}" dt="2021-11-09T01:26:11.416" v="1177"/>
          <ac:inkMkLst>
            <pc:docMk/>
            <pc:sldMk cId="257032230" sldId="373"/>
            <ac:inkMk id="323" creationId="{26E13E82-986F-45A2-A0B4-9E9BFE8DC745}"/>
          </ac:inkMkLst>
        </pc:inkChg>
        <pc:inkChg chg="add mod">
          <ac:chgData name="Jeff Young" userId="0c20932148f593a9" providerId="LiveId" clId="{8F93A855-25FD-46B6-BDDB-CE919FAA369D}" dt="2021-11-09T01:26:11.416" v="1177"/>
          <ac:inkMkLst>
            <pc:docMk/>
            <pc:sldMk cId="257032230" sldId="373"/>
            <ac:inkMk id="324" creationId="{5A8B7954-D6FB-4E9E-91DC-A0EA3E3005BB}"/>
          </ac:inkMkLst>
        </pc:inkChg>
        <pc:inkChg chg="add mod">
          <ac:chgData name="Jeff Young" userId="0c20932148f593a9" providerId="LiveId" clId="{8F93A855-25FD-46B6-BDDB-CE919FAA369D}" dt="2021-11-09T01:26:11.416" v="1177"/>
          <ac:inkMkLst>
            <pc:docMk/>
            <pc:sldMk cId="257032230" sldId="373"/>
            <ac:inkMk id="325" creationId="{A5D7CCEA-F634-4BE6-ADDE-B639FFA87F76}"/>
          </ac:inkMkLst>
        </pc:inkChg>
        <pc:inkChg chg="add mod">
          <ac:chgData name="Jeff Young" userId="0c20932148f593a9" providerId="LiveId" clId="{8F93A855-25FD-46B6-BDDB-CE919FAA369D}" dt="2021-11-09T01:26:11.416" v="1177"/>
          <ac:inkMkLst>
            <pc:docMk/>
            <pc:sldMk cId="257032230" sldId="373"/>
            <ac:inkMk id="326" creationId="{28E63B5B-CBBA-433F-9D3C-4C799DE8F37B}"/>
          </ac:inkMkLst>
        </pc:inkChg>
        <pc:inkChg chg="add mod">
          <ac:chgData name="Jeff Young" userId="0c20932148f593a9" providerId="LiveId" clId="{8F93A855-25FD-46B6-BDDB-CE919FAA369D}" dt="2021-11-09T01:26:11.416" v="1177"/>
          <ac:inkMkLst>
            <pc:docMk/>
            <pc:sldMk cId="257032230" sldId="373"/>
            <ac:inkMk id="327" creationId="{760E33B0-FCFA-4715-BBAE-1A9CDB502702}"/>
          </ac:inkMkLst>
        </pc:inkChg>
        <pc:inkChg chg="add mod">
          <ac:chgData name="Jeff Young" userId="0c20932148f593a9" providerId="LiveId" clId="{8F93A855-25FD-46B6-BDDB-CE919FAA369D}" dt="2021-11-09T01:26:11.416" v="1177"/>
          <ac:inkMkLst>
            <pc:docMk/>
            <pc:sldMk cId="257032230" sldId="373"/>
            <ac:inkMk id="328" creationId="{A410D750-01B2-4489-B8FF-31BCFE6A997A}"/>
          </ac:inkMkLst>
        </pc:inkChg>
        <pc:inkChg chg="add mod">
          <ac:chgData name="Jeff Young" userId="0c20932148f593a9" providerId="LiveId" clId="{8F93A855-25FD-46B6-BDDB-CE919FAA369D}" dt="2021-11-09T01:26:11.416" v="1177"/>
          <ac:inkMkLst>
            <pc:docMk/>
            <pc:sldMk cId="257032230" sldId="373"/>
            <ac:inkMk id="329" creationId="{B3304E0B-FB6D-41D9-A74E-0E92C69D2F3D}"/>
          </ac:inkMkLst>
        </pc:inkChg>
        <pc:inkChg chg="add mod">
          <ac:chgData name="Jeff Young" userId="0c20932148f593a9" providerId="LiveId" clId="{8F93A855-25FD-46B6-BDDB-CE919FAA369D}" dt="2021-11-09T01:29:52.952" v="1286" actId="14100"/>
          <ac:inkMkLst>
            <pc:docMk/>
            <pc:sldMk cId="257032230" sldId="373"/>
            <ac:inkMk id="331" creationId="{39CD840C-CC5D-49AE-A840-C2442F680884}"/>
          </ac:inkMkLst>
        </pc:inkChg>
        <pc:inkChg chg="add mod">
          <ac:chgData name="Jeff Young" userId="0c20932148f593a9" providerId="LiveId" clId="{8F93A855-25FD-46B6-BDDB-CE919FAA369D}" dt="2021-11-09T01:29:52.952" v="1286" actId="14100"/>
          <ac:inkMkLst>
            <pc:docMk/>
            <pc:sldMk cId="257032230" sldId="373"/>
            <ac:inkMk id="332" creationId="{F887C970-D5FA-4A0F-AA6B-A935CD992F75}"/>
          </ac:inkMkLst>
        </pc:inkChg>
        <pc:inkChg chg="add mod">
          <ac:chgData name="Jeff Young" userId="0c20932148f593a9" providerId="LiveId" clId="{8F93A855-25FD-46B6-BDDB-CE919FAA369D}" dt="2021-11-09T01:29:52.952" v="1286" actId="14100"/>
          <ac:inkMkLst>
            <pc:docMk/>
            <pc:sldMk cId="257032230" sldId="373"/>
            <ac:inkMk id="334" creationId="{7ED54E5F-D969-4F23-B956-F4782FE2AF5F}"/>
          </ac:inkMkLst>
        </pc:inkChg>
        <pc:inkChg chg="add del mod">
          <ac:chgData name="Jeff Young" userId="0c20932148f593a9" providerId="LiveId" clId="{8F93A855-25FD-46B6-BDDB-CE919FAA369D}" dt="2021-11-09T01:26:27.134" v="1185"/>
          <ac:inkMkLst>
            <pc:docMk/>
            <pc:sldMk cId="257032230" sldId="373"/>
            <ac:inkMk id="335" creationId="{FBECAB8A-0F02-4C17-A372-916860133E77}"/>
          </ac:inkMkLst>
        </pc:inkChg>
        <pc:inkChg chg="add del mod">
          <ac:chgData name="Jeff Young" userId="0c20932148f593a9" providerId="LiveId" clId="{8F93A855-25FD-46B6-BDDB-CE919FAA369D}" dt="2021-11-09T01:26:27.134" v="1186"/>
          <ac:inkMkLst>
            <pc:docMk/>
            <pc:sldMk cId="257032230" sldId="373"/>
            <ac:inkMk id="336" creationId="{6DB8FF4D-5FA7-4CEA-81E9-89FA01B6A598}"/>
          </ac:inkMkLst>
        </pc:inkChg>
        <pc:inkChg chg="add mod">
          <ac:chgData name="Jeff Young" userId="0c20932148f593a9" providerId="LiveId" clId="{8F93A855-25FD-46B6-BDDB-CE919FAA369D}" dt="2021-11-09T01:29:52.952" v="1286" actId="14100"/>
          <ac:inkMkLst>
            <pc:docMk/>
            <pc:sldMk cId="257032230" sldId="373"/>
            <ac:inkMk id="338" creationId="{91D1D000-E7FF-4308-B067-FD3FA20D828A}"/>
          </ac:inkMkLst>
        </pc:inkChg>
        <pc:inkChg chg="add mod">
          <ac:chgData name="Jeff Young" userId="0c20932148f593a9" providerId="LiveId" clId="{8F93A855-25FD-46B6-BDDB-CE919FAA369D}" dt="2021-11-09T01:29:52.952" v="1286" actId="14100"/>
          <ac:inkMkLst>
            <pc:docMk/>
            <pc:sldMk cId="257032230" sldId="373"/>
            <ac:inkMk id="339" creationId="{EBA34080-610B-42DA-BFD2-D0F1E3F28BF2}"/>
          </ac:inkMkLst>
        </pc:inkChg>
        <pc:inkChg chg="add mod">
          <ac:chgData name="Jeff Young" userId="0c20932148f593a9" providerId="LiveId" clId="{8F93A855-25FD-46B6-BDDB-CE919FAA369D}" dt="2021-11-09T01:29:52.952" v="1286" actId="14100"/>
          <ac:inkMkLst>
            <pc:docMk/>
            <pc:sldMk cId="257032230" sldId="373"/>
            <ac:inkMk id="340" creationId="{3EA12C6F-E121-41D9-A74F-0417088FC72D}"/>
          </ac:inkMkLst>
        </pc:inkChg>
        <pc:inkChg chg="add mod">
          <ac:chgData name="Jeff Young" userId="0c20932148f593a9" providerId="LiveId" clId="{8F93A855-25FD-46B6-BDDB-CE919FAA369D}" dt="2021-11-09T01:29:52.952" v="1286" actId="14100"/>
          <ac:inkMkLst>
            <pc:docMk/>
            <pc:sldMk cId="257032230" sldId="373"/>
            <ac:inkMk id="342" creationId="{1F4377CA-1AEE-4CDE-A03D-F32F7D2A9F0C}"/>
          </ac:inkMkLst>
        </pc:inkChg>
        <pc:inkChg chg="add mod">
          <ac:chgData name="Jeff Young" userId="0c20932148f593a9" providerId="LiveId" clId="{8F93A855-25FD-46B6-BDDB-CE919FAA369D}" dt="2021-11-09T01:29:52.952" v="1286" actId="14100"/>
          <ac:inkMkLst>
            <pc:docMk/>
            <pc:sldMk cId="257032230" sldId="373"/>
            <ac:inkMk id="343" creationId="{D2B3C1D3-E9B6-49C4-80F3-576363EA4234}"/>
          </ac:inkMkLst>
        </pc:inkChg>
        <pc:inkChg chg="add mod">
          <ac:chgData name="Jeff Young" userId="0c20932148f593a9" providerId="LiveId" clId="{8F93A855-25FD-46B6-BDDB-CE919FAA369D}" dt="2021-11-09T01:29:52.952" v="1286" actId="14100"/>
          <ac:inkMkLst>
            <pc:docMk/>
            <pc:sldMk cId="257032230" sldId="373"/>
            <ac:inkMk id="344" creationId="{26E93291-7BC2-456B-91F3-5AAFD6398666}"/>
          </ac:inkMkLst>
        </pc:inkChg>
        <pc:inkChg chg="add mod">
          <ac:chgData name="Jeff Young" userId="0c20932148f593a9" providerId="LiveId" clId="{8F93A855-25FD-46B6-BDDB-CE919FAA369D}" dt="2021-11-09T01:29:52.952" v="1286" actId="14100"/>
          <ac:inkMkLst>
            <pc:docMk/>
            <pc:sldMk cId="257032230" sldId="373"/>
            <ac:inkMk id="345" creationId="{6CF685A5-D954-4CC4-9AED-4F4F91F0C604}"/>
          </ac:inkMkLst>
        </pc:inkChg>
        <pc:inkChg chg="add mod">
          <ac:chgData name="Jeff Young" userId="0c20932148f593a9" providerId="LiveId" clId="{8F93A855-25FD-46B6-BDDB-CE919FAA369D}" dt="2021-11-09T01:29:52.952" v="1286" actId="14100"/>
          <ac:inkMkLst>
            <pc:docMk/>
            <pc:sldMk cId="257032230" sldId="373"/>
            <ac:inkMk id="346" creationId="{98303441-2A64-469B-9F86-E99A1061112D}"/>
          </ac:inkMkLst>
        </pc:inkChg>
        <pc:inkChg chg="add mod">
          <ac:chgData name="Jeff Young" userId="0c20932148f593a9" providerId="LiveId" clId="{8F93A855-25FD-46B6-BDDB-CE919FAA369D}" dt="2021-11-09T01:29:52.952" v="1286" actId="14100"/>
          <ac:inkMkLst>
            <pc:docMk/>
            <pc:sldMk cId="257032230" sldId="373"/>
            <ac:inkMk id="347" creationId="{76B1ADD6-06A6-4BCC-B9EF-62A197116391}"/>
          </ac:inkMkLst>
        </pc:inkChg>
        <pc:inkChg chg="add mod">
          <ac:chgData name="Jeff Young" userId="0c20932148f593a9" providerId="LiveId" clId="{8F93A855-25FD-46B6-BDDB-CE919FAA369D}" dt="2021-11-09T01:29:52.952" v="1286" actId="14100"/>
          <ac:inkMkLst>
            <pc:docMk/>
            <pc:sldMk cId="257032230" sldId="373"/>
            <ac:inkMk id="348" creationId="{00A30449-3946-4B77-A056-4C69AFA3D032}"/>
          </ac:inkMkLst>
        </pc:inkChg>
        <pc:inkChg chg="add mod">
          <ac:chgData name="Jeff Young" userId="0c20932148f593a9" providerId="LiveId" clId="{8F93A855-25FD-46B6-BDDB-CE919FAA369D}" dt="2021-11-09T01:29:52.952" v="1286" actId="14100"/>
          <ac:inkMkLst>
            <pc:docMk/>
            <pc:sldMk cId="257032230" sldId="373"/>
            <ac:inkMk id="349" creationId="{6C8CA403-5203-4528-B00F-7FCD9CE38EB4}"/>
          </ac:inkMkLst>
        </pc:inkChg>
        <pc:inkChg chg="add mod">
          <ac:chgData name="Jeff Young" userId="0c20932148f593a9" providerId="LiveId" clId="{8F93A855-25FD-46B6-BDDB-CE919FAA369D}" dt="2021-11-09T01:29:52.952" v="1286" actId="14100"/>
          <ac:inkMkLst>
            <pc:docMk/>
            <pc:sldMk cId="257032230" sldId="373"/>
            <ac:inkMk id="350" creationId="{498EFD67-66F3-4D2A-BE63-0C3A59027667}"/>
          </ac:inkMkLst>
        </pc:inkChg>
        <pc:inkChg chg="add mod">
          <ac:chgData name="Jeff Young" userId="0c20932148f593a9" providerId="LiveId" clId="{8F93A855-25FD-46B6-BDDB-CE919FAA369D}" dt="2021-11-09T01:29:52.952" v="1286" actId="14100"/>
          <ac:inkMkLst>
            <pc:docMk/>
            <pc:sldMk cId="257032230" sldId="373"/>
            <ac:inkMk id="351" creationId="{BABFB0B0-43AA-4F26-ADF4-A8C8B148A87A}"/>
          </ac:inkMkLst>
        </pc:inkChg>
        <pc:inkChg chg="add mod">
          <ac:chgData name="Jeff Young" userId="0c20932148f593a9" providerId="LiveId" clId="{8F93A855-25FD-46B6-BDDB-CE919FAA369D}" dt="2021-11-09T01:29:52.952" v="1286" actId="14100"/>
          <ac:inkMkLst>
            <pc:docMk/>
            <pc:sldMk cId="257032230" sldId="373"/>
            <ac:inkMk id="352" creationId="{F07089D9-CB35-4200-8714-5DAC8E555C3C}"/>
          </ac:inkMkLst>
        </pc:inkChg>
        <pc:inkChg chg="add mod">
          <ac:chgData name="Jeff Young" userId="0c20932148f593a9" providerId="LiveId" clId="{8F93A855-25FD-46B6-BDDB-CE919FAA369D}" dt="2021-11-09T01:29:52.952" v="1286" actId="14100"/>
          <ac:inkMkLst>
            <pc:docMk/>
            <pc:sldMk cId="257032230" sldId="373"/>
            <ac:inkMk id="355" creationId="{28328303-640E-4BE9-8985-76B8D14A6E89}"/>
          </ac:inkMkLst>
        </pc:inkChg>
        <pc:inkChg chg="add mod">
          <ac:chgData name="Jeff Young" userId="0c20932148f593a9" providerId="LiveId" clId="{8F93A855-25FD-46B6-BDDB-CE919FAA369D}" dt="2021-11-09T01:29:52.952" v="1286" actId="14100"/>
          <ac:inkMkLst>
            <pc:docMk/>
            <pc:sldMk cId="257032230" sldId="373"/>
            <ac:inkMk id="356" creationId="{A79BE545-5AC8-426D-AA65-B885BE20A31C}"/>
          </ac:inkMkLst>
        </pc:inkChg>
        <pc:inkChg chg="add mod">
          <ac:chgData name="Jeff Young" userId="0c20932148f593a9" providerId="LiveId" clId="{8F93A855-25FD-46B6-BDDB-CE919FAA369D}" dt="2021-11-09T01:29:52.952" v="1286" actId="14100"/>
          <ac:inkMkLst>
            <pc:docMk/>
            <pc:sldMk cId="257032230" sldId="373"/>
            <ac:inkMk id="357" creationId="{A5C0F3D6-ACD7-4EE7-9B27-1817F000154E}"/>
          </ac:inkMkLst>
        </pc:inkChg>
        <pc:inkChg chg="add mod">
          <ac:chgData name="Jeff Young" userId="0c20932148f593a9" providerId="LiveId" clId="{8F93A855-25FD-46B6-BDDB-CE919FAA369D}" dt="2021-11-09T01:29:52.952" v="1286" actId="14100"/>
          <ac:inkMkLst>
            <pc:docMk/>
            <pc:sldMk cId="257032230" sldId="373"/>
            <ac:inkMk id="358" creationId="{AF447E4B-AA10-48A1-801D-33DEB411207D}"/>
          </ac:inkMkLst>
        </pc:inkChg>
        <pc:inkChg chg="add mod">
          <ac:chgData name="Jeff Young" userId="0c20932148f593a9" providerId="LiveId" clId="{8F93A855-25FD-46B6-BDDB-CE919FAA369D}" dt="2021-11-09T01:29:52.952" v="1286" actId="14100"/>
          <ac:inkMkLst>
            <pc:docMk/>
            <pc:sldMk cId="257032230" sldId="373"/>
            <ac:inkMk id="359" creationId="{0A28BFC1-06F0-4126-81C3-2E74BEB9A181}"/>
          </ac:inkMkLst>
        </pc:inkChg>
        <pc:inkChg chg="add mod">
          <ac:chgData name="Jeff Young" userId="0c20932148f593a9" providerId="LiveId" clId="{8F93A855-25FD-46B6-BDDB-CE919FAA369D}" dt="2021-11-09T01:29:52.952" v="1286" actId="14100"/>
          <ac:inkMkLst>
            <pc:docMk/>
            <pc:sldMk cId="257032230" sldId="373"/>
            <ac:inkMk id="360" creationId="{9B03836B-BB5B-4869-BEA8-798193534AC5}"/>
          </ac:inkMkLst>
        </pc:inkChg>
        <pc:inkChg chg="add mod">
          <ac:chgData name="Jeff Young" userId="0c20932148f593a9" providerId="LiveId" clId="{8F93A855-25FD-46B6-BDDB-CE919FAA369D}" dt="2021-11-09T01:29:52.952" v="1286" actId="14100"/>
          <ac:inkMkLst>
            <pc:docMk/>
            <pc:sldMk cId="257032230" sldId="373"/>
            <ac:inkMk id="361" creationId="{3A382547-8BEE-4C77-AD38-6D8EA3C453E9}"/>
          </ac:inkMkLst>
        </pc:inkChg>
        <pc:inkChg chg="add mod">
          <ac:chgData name="Jeff Young" userId="0c20932148f593a9" providerId="LiveId" clId="{8F93A855-25FD-46B6-BDDB-CE919FAA369D}" dt="2021-11-09T01:29:52.952" v="1286" actId="14100"/>
          <ac:inkMkLst>
            <pc:docMk/>
            <pc:sldMk cId="257032230" sldId="373"/>
            <ac:inkMk id="362" creationId="{DC9C2CF8-74F4-46FE-945E-C62CF30C71C5}"/>
          </ac:inkMkLst>
        </pc:inkChg>
        <pc:inkChg chg="add mod">
          <ac:chgData name="Jeff Young" userId="0c20932148f593a9" providerId="LiveId" clId="{8F93A855-25FD-46B6-BDDB-CE919FAA369D}" dt="2021-11-09T01:29:52.952" v="1286" actId="14100"/>
          <ac:inkMkLst>
            <pc:docMk/>
            <pc:sldMk cId="257032230" sldId="373"/>
            <ac:inkMk id="363" creationId="{41557388-F3DA-4FB8-B91B-2402FA6617F1}"/>
          </ac:inkMkLst>
        </pc:inkChg>
        <pc:inkChg chg="add mod">
          <ac:chgData name="Jeff Young" userId="0c20932148f593a9" providerId="LiveId" clId="{8F93A855-25FD-46B6-BDDB-CE919FAA369D}" dt="2021-11-09T01:29:52.952" v="1286" actId="14100"/>
          <ac:inkMkLst>
            <pc:docMk/>
            <pc:sldMk cId="257032230" sldId="373"/>
            <ac:inkMk id="365" creationId="{E040744D-B9C3-4CE9-934E-EEE1DCEE502C}"/>
          </ac:inkMkLst>
        </pc:inkChg>
        <pc:inkChg chg="add mod">
          <ac:chgData name="Jeff Young" userId="0c20932148f593a9" providerId="LiveId" clId="{8F93A855-25FD-46B6-BDDB-CE919FAA369D}" dt="2021-11-09T01:29:52.952" v="1286" actId="14100"/>
          <ac:inkMkLst>
            <pc:docMk/>
            <pc:sldMk cId="257032230" sldId="373"/>
            <ac:inkMk id="366" creationId="{F2923704-4A53-4808-9063-9721528C358F}"/>
          </ac:inkMkLst>
        </pc:inkChg>
        <pc:inkChg chg="add mod">
          <ac:chgData name="Jeff Young" userId="0c20932148f593a9" providerId="LiveId" clId="{8F93A855-25FD-46B6-BDDB-CE919FAA369D}" dt="2021-11-09T01:29:52.952" v="1286" actId="14100"/>
          <ac:inkMkLst>
            <pc:docMk/>
            <pc:sldMk cId="257032230" sldId="373"/>
            <ac:inkMk id="367" creationId="{D3DC4298-1D68-41A7-B669-07BB793EA2A3}"/>
          </ac:inkMkLst>
        </pc:inkChg>
        <pc:inkChg chg="add mod">
          <ac:chgData name="Jeff Young" userId="0c20932148f593a9" providerId="LiveId" clId="{8F93A855-25FD-46B6-BDDB-CE919FAA369D}" dt="2021-11-09T01:29:52.952" v="1286" actId="14100"/>
          <ac:inkMkLst>
            <pc:docMk/>
            <pc:sldMk cId="257032230" sldId="373"/>
            <ac:inkMk id="368" creationId="{FB1FA571-63F4-4438-BB9F-D0C80ACCF8A8}"/>
          </ac:inkMkLst>
        </pc:inkChg>
        <pc:inkChg chg="add mod">
          <ac:chgData name="Jeff Young" userId="0c20932148f593a9" providerId="LiveId" clId="{8F93A855-25FD-46B6-BDDB-CE919FAA369D}" dt="2021-11-09T01:29:52.952" v="1286" actId="14100"/>
          <ac:inkMkLst>
            <pc:docMk/>
            <pc:sldMk cId="257032230" sldId="373"/>
            <ac:inkMk id="370" creationId="{435642CD-DA3D-4895-8975-30DF8D4F40D4}"/>
          </ac:inkMkLst>
        </pc:inkChg>
        <pc:inkChg chg="add mod">
          <ac:chgData name="Jeff Young" userId="0c20932148f593a9" providerId="LiveId" clId="{8F93A855-25FD-46B6-BDDB-CE919FAA369D}" dt="2021-11-09T01:29:52.952" v="1286" actId="14100"/>
          <ac:inkMkLst>
            <pc:docMk/>
            <pc:sldMk cId="257032230" sldId="373"/>
            <ac:inkMk id="371" creationId="{E79289CC-3735-4BBC-AB57-619829F665A7}"/>
          </ac:inkMkLst>
        </pc:inkChg>
        <pc:inkChg chg="add mod">
          <ac:chgData name="Jeff Young" userId="0c20932148f593a9" providerId="LiveId" clId="{8F93A855-25FD-46B6-BDDB-CE919FAA369D}" dt="2021-11-09T01:29:52.952" v="1286" actId="14100"/>
          <ac:inkMkLst>
            <pc:docMk/>
            <pc:sldMk cId="257032230" sldId="373"/>
            <ac:inkMk id="373" creationId="{4CFCF26B-698B-48D2-8532-6522ABA0B0F0}"/>
          </ac:inkMkLst>
        </pc:inkChg>
        <pc:inkChg chg="add mod">
          <ac:chgData name="Jeff Young" userId="0c20932148f593a9" providerId="LiveId" clId="{8F93A855-25FD-46B6-BDDB-CE919FAA369D}" dt="2021-11-09T01:29:52.952" v="1286" actId="14100"/>
          <ac:inkMkLst>
            <pc:docMk/>
            <pc:sldMk cId="257032230" sldId="373"/>
            <ac:inkMk id="374" creationId="{7C352E53-660F-42D3-BB29-C4B7D7DFAE48}"/>
          </ac:inkMkLst>
        </pc:inkChg>
        <pc:inkChg chg="add mod">
          <ac:chgData name="Jeff Young" userId="0c20932148f593a9" providerId="LiveId" clId="{8F93A855-25FD-46B6-BDDB-CE919FAA369D}" dt="2021-11-09T01:29:52.952" v="1286" actId="14100"/>
          <ac:inkMkLst>
            <pc:docMk/>
            <pc:sldMk cId="257032230" sldId="373"/>
            <ac:inkMk id="375" creationId="{1D2362E5-9F7C-484E-A263-C5B2C9F6D2D4}"/>
          </ac:inkMkLst>
        </pc:inkChg>
        <pc:inkChg chg="add mod">
          <ac:chgData name="Jeff Young" userId="0c20932148f593a9" providerId="LiveId" clId="{8F93A855-25FD-46B6-BDDB-CE919FAA369D}" dt="2021-11-09T01:29:52.952" v="1286" actId="14100"/>
          <ac:inkMkLst>
            <pc:docMk/>
            <pc:sldMk cId="257032230" sldId="373"/>
            <ac:inkMk id="376" creationId="{63D9B0B5-2ED8-4505-B86A-3AA5CBFD8114}"/>
          </ac:inkMkLst>
        </pc:inkChg>
        <pc:inkChg chg="add mod">
          <ac:chgData name="Jeff Young" userId="0c20932148f593a9" providerId="LiveId" clId="{8F93A855-25FD-46B6-BDDB-CE919FAA369D}" dt="2021-11-09T01:29:52.952" v="1286" actId="14100"/>
          <ac:inkMkLst>
            <pc:docMk/>
            <pc:sldMk cId="257032230" sldId="373"/>
            <ac:inkMk id="377" creationId="{CC882CEB-C96B-49D2-8416-8DE04577B237}"/>
          </ac:inkMkLst>
        </pc:inkChg>
        <pc:inkChg chg="add mod">
          <ac:chgData name="Jeff Young" userId="0c20932148f593a9" providerId="LiveId" clId="{8F93A855-25FD-46B6-BDDB-CE919FAA369D}" dt="2021-11-09T01:29:52.952" v="1286" actId="14100"/>
          <ac:inkMkLst>
            <pc:docMk/>
            <pc:sldMk cId="257032230" sldId="373"/>
            <ac:inkMk id="379" creationId="{5E398FB0-E2AC-45AD-89A3-3C21BE07163F}"/>
          </ac:inkMkLst>
        </pc:inkChg>
        <pc:inkChg chg="add mod">
          <ac:chgData name="Jeff Young" userId="0c20932148f593a9" providerId="LiveId" clId="{8F93A855-25FD-46B6-BDDB-CE919FAA369D}" dt="2021-11-09T01:29:52.952" v="1286" actId="14100"/>
          <ac:inkMkLst>
            <pc:docMk/>
            <pc:sldMk cId="257032230" sldId="373"/>
            <ac:inkMk id="380" creationId="{1F044682-DC6C-441C-8F9D-B116D0695272}"/>
          </ac:inkMkLst>
        </pc:inkChg>
        <pc:inkChg chg="add mod">
          <ac:chgData name="Jeff Young" userId="0c20932148f593a9" providerId="LiveId" clId="{8F93A855-25FD-46B6-BDDB-CE919FAA369D}" dt="2021-11-09T01:29:52.952" v="1286" actId="14100"/>
          <ac:inkMkLst>
            <pc:docMk/>
            <pc:sldMk cId="257032230" sldId="373"/>
            <ac:inkMk id="381" creationId="{391FA446-3B8F-4F04-8046-723F07552F49}"/>
          </ac:inkMkLst>
        </pc:inkChg>
        <pc:inkChg chg="add mod">
          <ac:chgData name="Jeff Young" userId="0c20932148f593a9" providerId="LiveId" clId="{8F93A855-25FD-46B6-BDDB-CE919FAA369D}" dt="2021-11-09T01:29:52.952" v="1286" actId="14100"/>
          <ac:inkMkLst>
            <pc:docMk/>
            <pc:sldMk cId="257032230" sldId="373"/>
            <ac:inkMk id="383" creationId="{81964FF2-F244-47C0-B1D8-20BDA8C98BA5}"/>
          </ac:inkMkLst>
        </pc:inkChg>
        <pc:inkChg chg="add mod">
          <ac:chgData name="Jeff Young" userId="0c20932148f593a9" providerId="LiveId" clId="{8F93A855-25FD-46B6-BDDB-CE919FAA369D}" dt="2021-11-09T01:29:52.952" v="1286" actId="14100"/>
          <ac:inkMkLst>
            <pc:docMk/>
            <pc:sldMk cId="257032230" sldId="373"/>
            <ac:inkMk id="384" creationId="{6D43FBDC-EC66-4786-B5F4-B7B84A36DF49}"/>
          </ac:inkMkLst>
        </pc:inkChg>
        <pc:inkChg chg="add mod">
          <ac:chgData name="Jeff Young" userId="0c20932148f593a9" providerId="LiveId" clId="{8F93A855-25FD-46B6-BDDB-CE919FAA369D}" dt="2021-11-09T01:29:52.952" v="1286" actId="14100"/>
          <ac:inkMkLst>
            <pc:docMk/>
            <pc:sldMk cId="257032230" sldId="373"/>
            <ac:inkMk id="385" creationId="{5955155C-8B11-4EB0-80A0-26DE19122245}"/>
          </ac:inkMkLst>
        </pc:inkChg>
        <pc:inkChg chg="add mod">
          <ac:chgData name="Jeff Young" userId="0c20932148f593a9" providerId="LiveId" clId="{8F93A855-25FD-46B6-BDDB-CE919FAA369D}" dt="2021-11-09T01:29:52.952" v="1286" actId="14100"/>
          <ac:inkMkLst>
            <pc:docMk/>
            <pc:sldMk cId="257032230" sldId="373"/>
            <ac:inkMk id="386" creationId="{D7E1D646-C58D-43AD-A3E2-BB6663B6E3C7}"/>
          </ac:inkMkLst>
        </pc:inkChg>
        <pc:inkChg chg="add mod">
          <ac:chgData name="Jeff Young" userId="0c20932148f593a9" providerId="LiveId" clId="{8F93A855-25FD-46B6-BDDB-CE919FAA369D}" dt="2021-11-09T01:29:52.952" v="1286" actId="14100"/>
          <ac:inkMkLst>
            <pc:docMk/>
            <pc:sldMk cId="257032230" sldId="373"/>
            <ac:inkMk id="387" creationId="{044566B9-8A69-4698-89E8-114E1EE4D60A}"/>
          </ac:inkMkLst>
        </pc:inkChg>
        <pc:inkChg chg="add mod">
          <ac:chgData name="Jeff Young" userId="0c20932148f593a9" providerId="LiveId" clId="{8F93A855-25FD-46B6-BDDB-CE919FAA369D}" dt="2021-11-09T01:29:52.952" v="1286" actId="14100"/>
          <ac:inkMkLst>
            <pc:docMk/>
            <pc:sldMk cId="257032230" sldId="373"/>
            <ac:inkMk id="389" creationId="{610E1EEB-B204-4711-92EE-E75272B6305E}"/>
          </ac:inkMkLst>
        </pc:inkChg>
        <pc:inkChg chg="add mod">
          <ac:chgData name="Jeff Young" userId="0c20932148f593a9" providerId="LiveId" clId="{8F93A855-25FD-46B6-BDDB-CE919FAA369D}" dt="2021-11-09T01:29:52.952" v="1286" actId="14100"/>
          <ac:inkMkLst>
            <pc:docMk/>
            <pc:sldMk cId="257032230" sldId="373"/>
            <ac:inkMk id="390" creationId="{29DFE26D-CEC7-4A95-B23A-9511F6C3CF94}"/>
          </ac:inkMkLst>
        </pc:inkChg>
        <pc:inkChg chg="add mod">
          <ac:chgData name="Jeff Young" userId="0c20932148f593a9" providerId="LiveId" clId="{8F93A855-25FD-46B6-BDDB-CE919FAA369D}" dt="2021-11-09T01:29:52.952" v="1286" actId="14100"/>
          <ac:inkMkLst>
            <pc:docMk/>
            <pc:sldMk cId="257032230" sldId="373"/>
            <ac:inkMk id="391" creationId="{C31A9FC5-96FF-48F1-BA0A-62C2C9504160}"/>
          </ac:inkMkLst>
        </pc:inkChg>
        <pc:inkChg chg="add mod">
          <ac:chgData name="Jeff Young" userId="0c20932148f593a9" providerId="LiveId" clId="{8F93A855-25FD-46B6-BDDB-CE919FAA369D}" dt="2021-11-09T01:29:52.952" v="1286" actId="14100"/>
          <ac:inkMkLst>
            <pc:docMk/>
            <pc:sldMk cId="257032230" sldId="373"/>
            <ac:inkMk id="392" creationId="{5BB7B800-8096-4A7B-955B-0DC0D362B5B8}"/>
          </ac:inkMkLst>
        </pc:inkChg>
        <pc:inkChg chg="add mod">
          <ac:chgData name="Jeff Young" userId="0c20932148f593a9" providerId="LiveId" clId="{8F93A855-25FD-46B6-BDDB-CE919FAA369D}" dt="2021-11-09T01:29:52.952" v="1286" actId="14100"/>
          <ac:inkMkLst>
            <pc:docMk/>
            <pc:sldMk cId="257032230" sldId="373"/>
            <ac:inkMk id="393" creationId="{42B37626-168C-4B5A-AAD2-40C76A5CD069}"/>
          </ac:inkMkLst>
        </pc:inkChg>
        <pc:inkChg chg="add mod">
          <ac:chgData name="Jeff Young" userId="0c20932148f593a9" providerId="LiveId" clId="{8F93A855-25FD-46B6-BDDB-CE919FAA369D}" dt="2021-11-09T01:29:52.952" v="1286" actId="14100"/>
          <ac:inkMkLst>
            <pc:docMk/>
            <pc:sldMk cId="257032230" sldId="373"/>
            <ac:inkMk id="394" creationId="{00C6893F-F551-41D4-A751-DCD24EB72611}"/>
          </ac:inkMkLst>
        </pc:inkChg>
        <pc:inkChg chg="add mod">
          <ac:chgData name="Jeff Young" userId="0c20932148f593a9" providerId="LiveId" clId="{8F93A855-25FD-46B6-BDDB-CE919FAA369D}" dt="2021-11-09T01:29:52.952" v="1286" actId="14100"/>
          <ac:inkMkLst>
            <pc:docMk/>
            <pc:sldMk cId="257032230" sldId="373"/>
            <ac:inkMk id="395" creationId="{5C0829A5-9220-46AB-B537-13EE262D9261}"/>
          </ac:inkMkLst>
        </pc:inkChg>
        <pc:inkChg chg="add mod">
          <ac:chgData name="Jeff Young" userId="0c20932148f593a9" providerId="LiveId" clId="{8F93A855-25FD-46B6-BDDB-CE919FAA369D}" dt="2021-11-09T01:29:52.952" v="1286" actId="14100"/>
          <ac:inkMkLst>
            <pc:docMk/>
            <pc:sldMk cId="257032230" sldId="373"/>
            <ac:inkMk id="396" creationId="{45FB7BD1-EB3B-4942-86E3-03891DEC8E9A}"/>
          </ac:inkMkLst>
        </pc:inkChg>
        <pc:inkChg chg="add mod">
          <ac:chgData name="Jeff Young" userId="0c20932148f593a9" providerId="LiveId" clId="{8F93A855-25FD-46B6-BDDB-CE919FAA369D}" dt="2021-11-09T01:29:52.952" v="1286" actId="14100"/>
          <ac:inkMkLst>
            <pc:docMk/>
            <pc:sldMk cId="257032230" sldId="373"/>
            <ac:inkMk id="398" creationId="{912D8626-35F1-4131-BB85-85E725C87223}"/>
          </ac:inkMkLst>
        </pc:inkChg>
        <pc:inkChg chg="add mod">
          <ac:chgData name="Jeff Young" userId="0c20932148f593a9" providerId="LiveId" clId="{8F93A855-25FD-46B6-BDDB-CE919FAA369D}" dt="2021-11-09T01:29:52.952" v="1286" actId="14100"/>
          <ac:inkMkLst>
            <pc:docMk/>
            <pc:sldMk cId="257032230" sldId="373"/>
            <ac:inkMk id="399" creationId="{AB855903-8110-4011-B461-93570879733D}"/>
          </ac:inkMkLst>
        </pc:inkChg>
        <pc:inkChg chg="add mod">
          <ac:chgData name="Jeff Young" userId="0c20932148f593a9" providerId="LiveId" clId="{8F93A855-25FD-46B6-BDDB-CE919FAA369D}" dt="2021-11-09T01:29:52.952" v="1286" actId="14100"/>
          <ac:inkMkLst>
            <pc:docMk/>
            <pc:sldMk cId="257032230" sldId="373"/>
            <ac:inkMk id="401" creationId="{22124782-8A54-4AC1-8BF6-649CBEB8D8ED}"/>
          </ac:inkMkLst>
        </pc:inkChg>
        <pc:inkChg chg="add mod">
          <ac:chgData name="Jeff Young" userId="0c20932148f593a9" providerId="LiveId" clId="{8F93A855-25FD-46B6-BDDB-CE919FAA369D}" dt="2021-11-09T01:29:52.952" v="1286" actId="14100"/>
          <ac:inkMkLst>
            <pc:docMk/>
            <pc:sldMk cId="257032230" sldId="373"/>
            <ac:inkMk id="403" creationId="{E60F57AB-A0FA-4605-9D59-DB5B62169B1D}"/>
          </ac:inkMkLst>
        </pc:inkChg>
        <pc:inkChg chg="add mod">
          <ac:chgData name="Jeff Young" userId="0c20932148f593a9" providerId="LiveId" clId="{8F93A855-25FD-46B6-BDDB-CE919FAA369D}" dt="2021-11-09T01:29:52.952" v="1286" actId="14100"/>
          <ac:inkMkLst>
            <pc:docMk/>
            <pc:sldMk cId="257032230" sldId="373"/>
            <ac:inkMk id="404" creationId="{38D269A4-1FE9-4D13-9572-6F792A49FC1C}"/>
          </ac:inkMkLst>
        </pc:inkChg>
        <pc:inkChg chg="add mod">
          <ac:chgData name="Jeff Young" userId="0c20932148f593a9" providerId="LiveId" clId="{8F93A855-25FD-46B6-BDDB-CE919FAA369D}" dt="2021-11-09T01:29:52.952" v="1286" actId="14100"/>
          <ac:inkMkLst>
            <pc:docMk/>
            <pc:sldMk cId="257032230" sldId="373"/>
            <ac:inkMk id="405" creationId="{E13D5BC1-14B4-4B00-A7E4-83A9BF5F3929}"/>
          </ac:inkMkLst>
        </pc:inkChg>
        <pc:inkChg chg="add del mod">
          <ac:chgData name="Jeff Young" userId="0c20932148f593a9" providerId="LiveId" clId="{8F93A855-25FD-46B6-BDDB-CE919FAA369D}" dt="2021-11-09T01:28:19.355" v="1268"/>
          <ac:inkMkLst>
            <pc:docMk/>
            <pc:sldMk cId="257032230" sldId="373"/>
            <ac:inkMk id="406" creationId="{4C1F8499-1FC1-4F42-A47A-99F21464838D}"/>
          </ac:inkMkLst>
        </pc:inkChg>
        <pc:inkChg chg="add del mod">
          <ac:chgData name="Jeff Young" userId="0c20932148f593a9" providerId="LiveId" clId="{8F93A855-25FD-46B6-BDDB-CE919FAA369D}" dt="2021-11-09T01:28:19.355" v="1269"/>
          <ac:inkMkLst>
            <pc:docMk/>
            <pc:sldMk cId="257032230" sldId="373"/>
            <ac:inkMk id="407" creationId="{77E9D245-4017-49B7-88AC-4D86DA0716E0}"/>
          </ac:inkMkLst>
        </pc:inkChg>
        <pc:inkChg chg="add mod">
          <ac:chgData name="Jeff Young" userId="0c20932148f593a9" providerId="LiveId" clId="{8F93A855-25FD-46B6-BDDB-CE919FAA369D}" dt="2021-11-09T01:29:52.952" v="1286" actId="14100"/>
          <ac:inkMkLst>
            <pc:docMk/>
            <pc:sldMk cId="257032230" sldId="373"/>
            <ac:inkMk id="409" creationId="{7BD1910B-C159-44F7-8CE0-47A184B25AE4}"/>
          </ac:inkMkLst>
        </pc:inkChg>
        <pc:inkChg chg="add mod">
          <ac:chgData name="Jeff Young" userId="0c20932148f593a9" providerId="LiveId" clId="{8F93A855-25FD-46B6-BDDB-CE919FAA369D}" dt="2021-11-09T01:29:52.952" v="1286" actId="14100"/>
          <ac:inkMkLst>
            <pc:docMk/>
            <pc:sldMk cId="257032230" sldId="373"/>
            <ac:inkMk id="410" creationId="{B4DD36D7-29BC-448F-8AE0-D7F653C30ACA}"/>
          </ac:inkMkLst>
        </pc:inkChg>
        <pc:inkChg chg="add mod">
          <ac:chgData name="Jeff Young" userId="0c20932148f593a9" providerId="LiveId" clId="{8F93A855-25FD-46B6-BDDB-CE919FAA369D}" dt="2021-11-09T01:29:52.952" v="1286" actId="14100"/>
          <ac:inkMkLst>
            <pc:docMk/>
            <pc:sldMk cId="257032230" sldId="373"/>
            <ac:inkMk id="411" creationId="{FB7B94F1-8679-439B-8D80-7F56BAB660C3}"/>
          </ac:inkMkLst>
        </pc:inkChg>
        <pc:inkChg chg="add mod">
          <ac:chgData name="Jeff Young" userId="0c20932148f593a9" providerId="LiveId" clId="{8F93A855-25FD-46B6-BDDB-CE919FAA369D}" dt="2021-11-09T01:29:52.952" v="1286" actId="14100"/>
          <ac:inkMkLst>
            <pc:docMk/>
            <pc:sldMk cId="257032230" sldId="373"/>
            <ac:inkMk id="412" creationId="{15A7D9D3-F74C-47C2-B434-7E61C60483AB}"/>
          </ac:inkMkLst>
        </pc:inkChg>
        <pc:inkChg chg="add del mod">
          <ac:chgData name="Jeff Young" userId="0c20932148f593a9" providerId="LiveId" clId="{8F93A855-25FD-46B6-BDDB-CE919FAA369D}" dt="2021-11-09T01:28:20.744" v="1270"/>
          <ac:inkMkLst>
            <pc:docMk/>
            <pc:sldMk cId="257032230" sldId="373"/>
            <ac:inkMk id="413" creationId="{81D6AB05-A255-4A56-9CF2-72B6DF12CAFE}"/>
          </ac:inkMkLst>
        </pc:inkChg>
        <pc:inkChg chg="add del mod">
          <ac:chgData name="Jeff Young" userId="0c20932148f593a9" providerId="LiveId" clId="{8F93A855-25FD-46B6-BDDB-CE919FAA369D}" dt="2021-11-09T01:28:20.744" v="1271"/>
          <ac:inkMkLst>
            <pc:docMk/>
            <pc:sldMk cId="257032230" sldId="373"/>
            <ac:inkMk id="414" creationId="{9A3192DD-E768-4EBB-AE62-D517F1B7A8C7}"/>
          </ac:inkMkLst>
        </pc:inkChg>
        <pc:inkChg chg="add mod">
          <ac:chgData name="Jeff Young" userId="0c20932148f593a9" providerId="LiveId" clId="{8F93A855-25FD-46B6-BDDB-CE919FAA369D}" dt="2021-11-09T01:29:52.952" v="1286" actId="14100"/>
          <ac:inkMkLst>
            <pc:docMk/>
            <pc:sldMk cId="257032230" sldId="373"/>
            <ac:inkMk id="416" creationId="{3923C769-FFE0-41D8-9EF9-4744C9609A54}"/>
          </ac:inkMkLst>
        </pc:inkChg>
        <pc:inkChg chg="add mod">
          <ac:chgData name="Jeff Young" userId="0c20932148f593a9" providerId="LiveId" clId="{8F93A855-25FD-46B6-BDDB-CE919FAA369D}" dt="2021-11-09T01:29:52.952" v="1286" actId="14100"/>
          <ac:inkMkLst>
            <pc:docMk/>
            <pc:sldMk cId="257032230" sldId="373"/>
            <ac:inkMk id="418" creationId="{6B9BB2FF-1D16-479E-BFEE-060473FB466B}"/>
          </ac:inkMkLst>
        </pc:inkChg>
        <pc:inkChg chg="add mod">
          <ac:chgData name="Jeff Young" userId="0c20932148f593a9" providerId="LiveId" clId="{8F93A855-25FD-46B6-BDDB-CE919FAA369D}" dt="2021-11-09T01:29:52.952" v="1286" actId="14100"/>
          <ac:inkMkLst>
            <pc:docMk/>
            <pc:sldMk cId="257032230" sldId="373"/>
            <ac:inkMk id="420" creationId="{FC3FB21A-B804-4AF4-B9AE-FF9D602E8AFF}"/>
          </ac:inkMkLst>
        </pc:inkChg>
        <pc:inkChg chg="add mod">
          <ac:chgData name="Jeff Young" userId="0c20932148f593a9" providerId="LiveId" clId="{8F93A855-25FD-46B6-BDDB-CE919FAA369D}" dt="2021-11-09T01:29:52.952" v="1286" actId="14100"/>
          <ac:inkMkLst>
            <pc:docMk/>
            <pc:sldMk cId="257032230" sldId="373"/>
            <ac:inkMk id="421" creationId="{1A83C4D2-59C7-4899-9066-4F7D3ABCCC71}"/>
          </ac:inkMkLst>
        </pc:inkChg>
        <pc:inkChg chg="add mod">
          <ac:chgData name="Jeff Young" userId="0c20932148f593a9" providerId="LiveId" clId="{8F93A855-25FD-46B6-BDDB-CE919FAA369D}" dt="2021-11-09T01:29:52.952" v="1286" actId="14100"/>
          <ac:inkMkLst>
            <pc:docMk/>
            <pc:sldMk cId="257032230" sldId="373"/>
            <ac:inkMk id="422" creationId="{FF7C9BAB-5E92-4E20-9E58-644B439B216E}"/>
          </ac:inkMkLst>
        </pc:inkChg>
        <pc:inkChg chg="add mod">
          <ac:chgData name="Jeff Young" userId="0c20932148f593a9" providerId="LiveId" clId="{8F93A855-25FD-46B6-BDDB-CE919FAA369D}" dt="2021-11-09T01:29:52.952" v="1286" actId="14100"/>
          <ac:inkMkLst>
            <pc:docMk/>
            <pc:sldMk cId="257032230" sldId="373"/>
            <ac:inkMk id="425" creationId="{31145C77-A076-43BC-A2C7-2EE3016160F0}"/>
          </ac:inkMkLst>
        </pc:inkChg>
        <pc:inkChg chg="add mod">
          <ac:chgData name="Jeff Young" userId="0c20932148f593a9" providerId="LiveId" clId="{8F93A855-25FD-46B6-BDDB-CE919FAA369D}" dt="2021-11-09T01:29:52.952" v="1286" actId="14100"/>
          <ac:inkMkLst>
            <pc:docMk/>
            <pc:sldMk cId="257032230" sldId="373"/>
            <ac:inkMk id="426" creationId="{9A687B9F-6D0B-4B58-A3D5-20457C93DB3F}"/>
          </ac:inkMkLst>
        </pc:inkChg>
        <pc:inkChg chg="add mod">
          <ac:chgData name="Jeff Young" userId="0c20932148f593a9" providerId="LiveId" clId="{8F93A855-25FD-46B6-BDDB-CE919FAA369D}" dt="2021-11-09T01:29:52.952" v="1286" actId="14100"/>
          <ac:inkMkLst>
            <pc:docMk/>
            <pc:sldMk cId="257032230" sldId="373"/>
            <ac:inkMk id="427" creationId="{445DAB53-1933-48D8-A856-55ECFEA0D143}"/>
          </ac:inkMkLst>
        </pc:inkChg>
        <pc:inkChg chg="add mod">
          <ac:chgData name="Jeff Young" userId="0c20932148f593a9" providerId="LiveId" clId="{8F93A855-25FD-46B6-BDDB-CE919FAA369D}" dt="2021-11-09T01:29:52.952" v="1286" actId="14100"/>
          <ac:inkMkLst>
            <pc:docMk/>
            <pc:sldMk cId="257032230" sldId="373"/>
            <ac:inkMk id="428" creationId="{01178154-CC2F-4BF5-BC71-68FF56265926}"/>
          </ac:inkMkLst>
        </pc:inkChg>
        <pc:inkChg chg="add mod">
          <ac:chgData name="Jeff Young" userId="0c20932148f593a9" providerId="LiveId" clId="{8F93A855-25FD-46B6-BDDB-CE919FAA369D}" dt="2021-11-09T01:29:52.952" v="1286" actId="14100"/>
          <ac:inkMkLst>
            <pc:docMk/>
            <pc:sldMk cId="257032230" sldId="373"/>
            <ac:inkMk id="429" creationId="{3C371362-2E26-4EDE-BD76-DD464C8D105D}"/>
          </ac:inkMkLst>
        </pc:inkChg>
        <pc:inkChg chg="add mod">
          <ac:chgData name="Jeff Young" userId="0c20932148f593a9" providerId="LiveId" clId="{8F93A855-25FD-46B6-BDDB-CE919FAA369D}" dt="2021-11-09T01:29:52.952" v="1286" actId="14100"/>
          <ac:inkMkLst>
            <pc:docMk/>
            <pc:sldMk cId="257032230" sldId="373"/>
            <ac:inkMk id="430" creationId="{7313F053-840A-45EF-A838-16E965D08180}"/>
          </ac:inkMkLst>
        </pc:inkChg>
        <pc:inkChg chg="add">
          <ac:chgData name="Jeff Young" userId="0c20932148f593a9" providerId="LiveId" clId="{8F93A855-25FD-46B6-BDDB-CE919FAA369D}" dt="2021-11-09T01:30:05.680" v="1287" actId="9405"/>
          <ac:inkMkLst>
            <pc:docMk/>
            <pc:sldMk cId="257032230" sldId="373"/>
            <ac:inkMk id="432" creationId="{22057BA8-D356-4AAF-8D2F-CA07C5564EB3}"/>
          </ac:inkMkLst>
        </pc:inkChg>
        <pc:inkChg chg="add mod">
          <ac:chgData name="Jeff Young" userId="0c20932148f593a9" providerId="LiveId" clId="{8F93A855-25FD-46B6-BDDB-CE919FAA369D}" dt="2021-11-09T01:30:17.527" v="1299"/>
          <ac:inkMkLst>
            <pc:docMk/>
            <pc:sldMk cId="257032230" sldId="373"/>
            <ac:inkMk id="433" creationId="{E8D6629F-09DF-4E9C-AA82-439E453809E5}"/>
          </ac:inkMkLst>
        </pc:inkChg>
        <pc:inkChg chg="add mod">
          <ac:chgData name="Jeff Young" userId="0c20932148f593a9" providerId="LiveId" clId="{8F93A855-25FD-46B6-BDDB-CE919FAA369D}" dt="2021-11-09T01:30:17.527" v="1299"/>
          <ac:inkMkLst>
            <pc:docMk/>
            <pc:sldMk cId="257032230" sldId="373"/>
            <ac:inkMk id="434" creationId="{D440B46C-448C-4725-9025-F2371CF92EA1}"/>
          </ac:inkMkLst>
        </pc:inkChg>
        <pc:inkChg chg="add mod">
          <ac:chgData name="Jeff Young" userId="0c20932148f593a9" providerId="LiveId" clId="{8F93A855-25FD-46B6-BDDB-CE919FAA369D}" dt="2021-11-09T01:30:17.527" v="1299"/>
          <ac:inkMkLst>
            <pc:docMk/>
            <pc:sldMk cId="257032230" sldId="373"/>
            <ac:inkMk id="435" creationId="{B1987CD0-61F6-4233-99C5-B0E3D363E0B4}"/>
          </ac:inkMkLst>
        </pc:inkChg>
        <pc:inkChg chg="add mod">
          <ac:chgData name="Jeff Young" userId="0c20932148f593a9" providerId="LiveId" clId="{8F93A855-25FD-46B6-BDDB-CE919FAA369D}" dt="2021-11-09T01:30:17.527" v="1299"/>
          <ac:inkMkLst>
            <pc:docMk/>
            <pc:sldMk cId="257032230" sldId="373"/>
            <ac:inkMk id="436" creationId="{89D11329-6BFF-4422-BD42-02785F52D6E0}"/>
          </ac:inkMkLst>
        </pc:inkChg>
        <pc:inkChg chg="add mod">
          <ac:chgData name="Jeff Young" userId="0c20932148f593a9" providerId="LiveId" clId="{8F93A855-25FD-46B6-BDDB-CE919FAA369D}" dt="2021-11-09T01:30:17.527" v="1299"/>
          <ac:inkMkLst>
            <pc:docMk/>
            <pc:sldMk cId="257032230" sldId="373"/>
            <ac:inkMk id="437" creationId="{5208E6C6-D842-4F6D-9934-C5548D3150BE}"/>
          </ac:inkMkLst>
        </pc:inkChg>
        <pc:inkChg chg="add mod">
          <ac:chgData name="Jeff Young" userId="0c20932148f593a9" providerId="LiveId" clId="{8F93A855-25FD-46B6-BDDB-CE919FAA369D}" dt="2021-11-09T01:30:17.527" v="1299"/>
          <ac:inkMkLst>
            <pc:docMk/>
            <pc:sldMk cId="257032230" sldId="373"/>
            <ac:inkMk id="438" creationId="{68408AE4-F139-4350-B716-824B6E67174E}"/>
          </ac:inkMkLst>
        </pc:inkChg>
        <pc:inkChg chg="add mod">
          <ac:chgData name="Jeff Young" userId="0c20932148f593a9" providerId="LiveId" clId="{8F93A855-25FD-46B6-BDDB-CE919FAA369D}" dt="2021-11-09T01:30:17.527" v="1299"/>
          <ac:inkMkLst>
            <pc:docMk/>
            <pc:sldMk cId="257032230" sldId="373"/>
            <ac:inkMk id="439" creationId="{684E3C52-D044-4414-AE98-6BD238B1C0ED}"/>
          </ac:inkMkLst>
        </pc:inkChg>
        <pc:inkChg chg="add mod">
          <ac:chgData name="Jeff Young" userId="0c20932148f593a9" providerId="LiveId" clId="{8F93A855-25FD-46B6-BDDB-CE919FAA369D}" dt="2021-11-09T01:30:17.527" v="1299"/>
          <ac:inkMkLst>
            <pc:docMk/>
            <pc:sldMk cId="257032230" sldId="373"/>
            <ac:inkMk id="440" creationId="{6A753B00-4153-4CD8-A184-09D0A2099085}"/>
          </ac:inkMkLst>
        </pc:inkChg>
        <pc:inkChg chg="add mod">
          <ac:chgData name="Jeff Young" userId="0c20932148f593a9" providerId="LiveId" clId="{8F93A855-25FD-46B6-BDDB-CE919FAA369D}" dt="2021-11-09T01:30:17.527" v="1299"/>
          <ac:inkMkLst>
            <pc:docMk/>
            <pc:sldMk cId="257032230" sldId="373"/>
            <ac:inkMk id="441" creationId="{AF52C1D1-CC8B-4F76-A241-7642B1589DC0}"/>
          </ac:inkMkLst>
        </pc:inkChg>
        <pc:inkChg chg="add mod">
          <ac:chgData name="Jeff Young" userId="0c20932148f593a9" providerId="LiveId" clId="{8F93A855-25FD-46B6-BDDB-CE919FAA369D}" dt="2021-11-09T01:30:17.527" v="1299"/>
          <ac:inkMkLst>
            <pc:docMk/>
            <pc:sldMk cId="257032230" sldId="373"/>
            <ac:inkMk id="442" creationId="{75B70F41-7910-4CBE-AE19-328B025CDA0A}"/>
          </ac:inkMkLst>
        </pc:inkChg>
        <pc:inkChg chg="add mod">
          <ac:chgData name="Jeff Young" userId="0c20932148f593a9" providerId="LiveId" clId="{8F93A855-25FD-46B6-BDDB-CE919FAA369D}" dt="2021-11-09T01:30:17.527" v="1299"/>
          <ac:inkMkLst>
            <pc:docMk/>
            <pc:sldMk cId="257032230" sldId="373"/>
            <ac:inkMk id="443" creationId="{59BF4EB8-B8D1-480A-99FE-72562BFE467D}"/>
          </ac:inkMkLst>
        </pc:inkChg>
        <pc:inkChg chg="add mod">
          <ac:chgData name="Jeff Young" userId="0c20932148f593a9" providerId="LiveId" clId="{8F93A855-25FD-46B6-BDDB-CE919FAA369D}" dt="2021-11-09T01:30:46.917" v="1309"/>
          <ac:inkMkLst>
            <pc:docMk/>
            <pc:sldMk cId="257032230" sldId="373"/>
            <ac:inkMk id="445" creationId="{79214710-9D8D-45A6-8BF7-B1C499BF770F}"/>
          </ac:inkMkLst>
        </pc:inkChg>
        <pc:inkChg chg="add mod">
          <ac:chgData name="Jeff Young" userId="0c20932148f593a9" providerId="LiveId" clId="{8F93A855-25FD-46B6-BDDB-CE919FAA369D}" dt="2021-11-09T01:30:46.917" v="1309"/>
          <ac:inkMkLst>
            <pc:docMk/>
            <pc:sldMk cId="257032230" sldId="373"/>
            <ac:inkMk id="446" creationId="{22B985C5-6C50-438D-B4C8-0738F1193795}"/>
          </ac:inkMkLst>
        </pc:inkChg>
        <pc:inkChg chg="add mod">
          <ac:chgData name="Jeff Young" userId="0c20932148f593a9" providerId="LiveId" clId="{8F93A855-25FD-46B6-BDDB-CE919FAA369D}" dt="2021-11-09T01:30:46.917" v="1309"/>
          <ac:inkMkLst>
            <pc:docMk/>
            <pc:sldMk cId="257032230" sldId="373"/>
            <ac:inkMk id="447" creationId="{1690F0C8-4D58-4D42-8D0D-AA59D2E7CC6F}"/>
          </ac:inkMkLst>
        </pc:inkChg>
        <pc:inkChg chg="add mod">
          <ac:chgData name="Jeff Young" userId="0c20932148f593a9" providerId="LiveId" clId="{8F93A855-25FD-46B6-BDDB-CE919FAA369D}" dt="2021-11-09T01:30:46.917" v="1309"/>
          <ac:inkMkLst>
            <pc:docMk/>
            <pc:sldMk cId="257032230" sldId="373"/>
            <ac:inkMk id="448" creationId="{D4F839B9-7FE3-48F1-9526-D9A6C9994073}"/>
          </ac:inkMkLst>
        </pc:inkChg>
        <pc:inkChg chg="add del mod">
          <ac:chgData name="Jeff Young" userId="0c20932148f593a9" providerId="LiveId" clId="{8F93A855-25FD-46B6-BDDB-CE919FAA369D}" dt="2021-11-09T01:30:46.917" v="1309"/>
          <ac:inkMkLst>
            <pc:docMk/>
            <pc:sldMk cId="257032230" sldId="373"/>
            <ac:inkMk id="450" creationId="{B41D8D9B-1089-4498-80A8-FA64A637796E}"/>
          </ac:inkMkLst>
        </pc:inkChg>
        <pc:inkChg chg="add del mod">
          <ac:chgData name="Jeff Young" userId="0c20932148f593a9" providerId="LiveId" clId="{8F93A855-25FD-46B6-BDDB-CE919FAA369D}" dt="2021-11-09T01:30:46.917" v="1308"/>
          <ac:inkMkLst>
            <pc:docMk/>
            <pc:sldMk cId="257032230" sldId="373"/>
            <ac:inkMk id="451" creationId="{9C40C216-29B0-4600-99DC-A35BE67C55C1}"/>
          </ac:inkMkLst>
        </pc:inkChg>
        <pc:inkChg chg="add mod">
          <ac:chgData name="Jeff Young" userId="0c20932148f593a9" providerId="LiveId" clId="{8F93A855-25FD-46B6-BDDB-CE919FAA369D}" dt="2021-11-09T01:31:45.813" v="1346"/>
          <ac:inkMkLst>
            <pc:docMk/>
            <pc:sldMk cId="257032230" sldId="373"/>
            <ac:inkMk id="453" creationId="{42BBD865-2894-4CC4-BBD0-D88DE9EDE4D6}"/>
          </ac:inkMkLst>
        </pc:inkChg>
        <pc:inkChg chg="add mod">
          <ac:chgData name="Jeff Young" userId="0c20932148f593a9" providerId="LiveId" clId="{8F93A855-25FD-46B6-BDDB-CE919FAA369D}" dt="2021-11-09T01:31:45.813" v="1346"/>
          <ac:inkMkLst>
            <pc:docMk/>
            <pc:sldMk cId="257032230" sldId="373"/>
            <ac:inkMk id="454" creationId="{73935B6E-BC79-4D7F-A1CF-546A3D646CA7}"/>
          </ac:inkMkLst>
        </pc:inkChg>
        <pc:inkChg chg="add mod">
          <ac:chgData name="Jeff Young" userId="0c20932148f593a9" providerId="LiveId" clId="{8F93A855-25FD-46B6-BDDB-CE919FAA369D}" dt="2021-11-09T01:31:45.813" v="1346"/>
          <ac:inkMkLst>
            <pc:docMk/>
            <pc:sldMk cId="257032230" sldId="373"/>
            <ac:inkMk id="455" creationId="{F2050213-7FBB-462A-B5CA-630FDADBF5EB}"/>
          </ac:inkMkLst>
        </pc:inkChg>
        <pc:inkChg chg="add mod">
          <ac:chgData name="Jeff Young" userId="0c20932148f593a9" providerId="LiveId" clId="{8F93A855-25FD-46B6-BDDB-CE919FAA369D}" dt="2021-11-09T01:31:45.813" v="1346"/>
          <ac:inkMkLst>
            <pc:docMk/>
            <pc:sldMk cId="257032230" sldId="373"/>
            <ac:inkMk id="457" creationId="{1E8C4D35-E6FC-4D1A-8F3B-B372B3049A30}"/>
          </ac:inkMkLst>
        </pc:inkChg>
        <pc:inkChg chg="add mod">
          <ac:chgData name="Jeff Young" userId="0c20932148f593a9" providerId="LiveId" clId="{8F93A855-25FD-46B6-BDDB-CE919FAA369D}" dt="2021-11-09T01:31:45.813" v="1346"/>
          <ac:inkMkLst>
            <pc:docMk/>
            <pc:sldMk cId="257032230" sldId="373"/>
            <ac:inkMk id="458" creationId="{57CF7C8E-D8DB-433B-8B31-291A665B76EF}"/>
          </ac:inkMkLst>
        </pc:inkChg>
        <pc:inkChg chg="add mod">
          <ac:chgData name="Jeff Young" userId="0c20932148f593a9" providerId="LiveId" clId="{8F93A855-25FD-46B6-BDDB-CE919FAA369D}" dt="2021-11-09T01:31:45.813" v="1346"/>
          <ac:inkMkLst>
            <pc:docMk/>
            <pc:sldMk cId="257032230" sldId="373"/>
            <ac:inkMk id="459" creationId="{BE96F6B1-FF12-4F57-A9DA-B06867E5A1EC}"/>
          </ac:inkMkLst>
        </pc:inkChg>
        <pc:inkChg chg="add mod">
          <ac:chgData name="Jeff Young" userId="0c20932148f593a9" providerId="LiveId" clId="{8F93A855-25FD-46B6-BDDB-CE919FAA369D}" dt="2021-11-09T01:31:45.813" v="1346"/>
          <ac:inkMkLst>
            <pc:docMk/>
            <pc:sldMk cId="257032230" sldId="373"/>
            <ac:inkMk id="460" creationId="{0F2B5E7B-F957-4DBF-ADD7-70382F2175D6}"/>
          </ac:inkMkLst>
        </pc:inkChg>
        <pc:inkChg chg="add mod">
          <ac:chgData name="Jeff Young" userId="0c20932148f593a9" providerId="LiveId" clId="{8F93A855-25FD-46B6-BDDB-CE919FAA369D}" dt="2021-11-09T01:31:45.813" v="1346"/>
          <ac:inkMkLst>
            <pc:docMk/>
            <pc:sldMk cId="257032230" sldId="373"/>
            <ac:inkMk id="462" creationId="{C92DB28E-EF54-483B-A656-24CD14CB1CC0}"/>
          </ac:inkMkLst>
        </pc:inkChg>
        <pc:inkChg chg="add mod">
          <ac:chgData name="Jeff Young" userId="0c20932148f593a9" providerId="LiveId" clId="{8F93A855-25FD-46B6-BDDB-CE919FAA369D}" dt="2021-11-09T01:31:45.813" v="1346"/>
          <ac:inkMkLst>
            <pc:docMk/>
            <pc:sldMk cId="257032230" sldId="373"/>
            <ac:inkMk id="463" creationId="{990D3DD1-298C-48E8-A305-A75362A4727A}"/>
          </ac:inkMkLst>
        </pc:inkChg>
        <pc:inkChg chg="add mod">
          <ac:chgData name="Jeff Young" userId="0c20932148f593a9" providerId="LiveId" clId="{8F93A855-25FD-46B6-BDDB-CE919FAA369D}" dt="2021-11-09T01:31:45.813" v="1346"/>
          <ac:inkMkLst>
            <pc:docMk/>
            <pc:sldMk cId="257032230" sldId="373"/>
            <ac:inkMk id="464" creationId="{8535CAB1-48B5-409D-970C-EEDE1842128A}"/>
          </ac:inkMkLst>
        </pc:inkChg>
        <pc:inkChg chg="add mod">
          <ac:chgData name="Jeff Young" userId="0c20932148f593a9" providerId="LiveId" clId="{8F93A855-25FD-46B6-BDDB-CE919FAA369D}" dt="2021-11-09T01:31:45.813" v="1346"/>
          <ac:inkMkLst>
            <pc:docMk/>
            <pc:sldMk cId="257032230" sldId="373"/>
            <ac:inkMk id="465" creationId="{532E2D6B-76EB-4E90-A0CC-A2B2BC912717}"/>
          </ac:inkMkLst>
        </pc:inkChg>
        <pc:inkChg chg="add mod">
          <ac:chgData name="Jeff Young" userId="0c20932148f593a9" providerId="LiveId" clId="{8F93A855-25FD-46B6-BDDB-CE919FAA369D}" dt="2021-11-09T01:31:45.813" v="1346"/>
          <ac:inkMkLst>
            <pc:docMk/>
            <pc:sldMk cId="257032230" sldId="373"/>
            <ac:inkMk id="466" creationId="{A3E0547C-CE80-4950-99BE-BF207557A06E}"/>
          </ac:inkMkLst>
        </pc:inkChg>
        <pc:inkChg chg="add mod">
          <ac:chgData name="Jeff Young" userId="0c20932148f593a9" providerId="LiveId" clId="{8F93A855-25FD-46B6-BDDB-CE919FAA369D}" dt="2021-11-09T01:31:45.813" v="1346"/>
          <ac:inkMkLst>
            <pc:docMk/>
            <pc:sldMk cId="257032230" sldId="373"/>
            <ac:inkMk id="467" creationId="{8CB336E5-2189-45EA-BCF1-0382E2B40D65}"/>
          </ac:inkMkLst>
        </pc:inkChg>
        <pc:inkChg chg="add mod">
          <ac:chgData name="Jeff Young" userId="0c20932148f593a9" providerId="LiveId" clId="{8F93A855-25FD-46B6-BDDB-CE919FAA369D}" dt="2021-11-09T01:31:45.813" v="1346"/>
          <ac:inkMkLst>
            <pc:docMk/>
            <pc:sldMk cId="257032230" sldId="373"/>
            <ac:inkMk id="468" creationId="{BFD05614-984A-44BF-BB64-A6B736750BEB}"/>
          </ac:inkMkLst>
        </pc:inkChg>
        <pc:inkChg chg="add mod">
          <ac:chgData name="Jeff Young" userId="0c20932148f593a9" providerId="LiveId" clId="{8F93A855-25FD-46B6-BDDB-CE919FAA369D}" dt="2021-11-09T01:31:45.813" v="1346"/>
          <ac:inkMkLst>
            <pc:docMk/>
            <pc:sldMk cId="257032230" sldId="373"/>
            <ac:inkMk id="470" creationId="{84A9BD02-C043-4A27-858D-00F97F7EEF6B}"/>
          </ac:inkMkLst>
        </pc:inkChg>
        <pc:inkChg chg="add mod">
          <ac:chgData name="Jeff Young" userId="0c20932148f593a9" providerId="LiveId" clId="{8F93A855-25FD-46B6-BDDB-CE919FAA369D}" dt="2021-11-09T01:31:45.813" v="1346"/>
          <ac:inkMkLst>
            <pc:docMk/>
            <pc:sldMk cId="257032230" sldId="373"/>
            <ac:inkMk id="471" creationId="{85B91B3B-3CC1-4D5F-8302-EB46D8DBF4C2}"/>
          </ac:inkMkLst>
        </pc:inkChg>
        <pc:inkChg chg="add mod">
          <ac:chgData name="Jeff Young" userId="0c20932148f593a9" providerId="LiveId" clId="{8F93A855-25FD-46B6-BDDB-CE919FAA369D}" dt="2021-11-09T01:31:45.813" v="1346"/>
          <ac:inkMkLst>
            <pc:docMk/>
            <pc:sldMk cId="257032230" sldId="373"/>
            <ac:inkMk id="472" creationId="{A7AE273A-7631-49BC-AF05-FCE3E17783BC}"/>
          </ac:inkMkLst>
        </pc:inkChg>
        <pc:inkChg chg="add mod">
          <ac:chgData name="Jeff Young" userId="0c20932148f593a9" providerId="LiveId" clId="{8F93A855-25FD-46B6-BDDB-CE919FAA369D}" dt="2021-11-09T01:31:45.813" v="1346"/>
          <ac:inkMkLst>
            <pc:docMk/>
            <pc:sldMk cId="257032230" sldId="373"/>
            <ac:inkMk id="474" creationId="{8AE48221-C25C-405C-857F-59EA360AE61D}"/>
          </ac:inkMkLst>
        </pc:inkChg>
        <pc:inkChg chg="add mod">
          <ac:chgData name="Jeff Young" userId="0c20932148f593a9" providerId="LiveId" clId="{8F93A855-25FD-46B6-BDDB-CE919FAA369D}" dt="2021-11-09T01:31:45.813" v="1346"/>
          <ac:inkMkLst>
            <pc:docMk/>
            <pc:sldMk cId="257032230" sldId="373"/>
            <ac:inkMk id="475" creationId="{01DCA196-9792-4455-9F9B-3CEBBCCB0CD5}"/>
          </ac:inkMkLst>
        </pc:inkChg>
        <pc:inkChg chg="add mod">
          <ac:chgData name="Jeff Young" userId="0c20932148f593a9" providerId="LiveId" clId="{8F93A855-25FD-46B6-BDDB-CE919FAA369D}" dt="2021-11-09T01:31:45.813" v="1346"/>
          <ac:inkMkLst>
            <pc:docMk/>
            <pc:sldMk cId="257032230" sldId="373"/>
            <ac:inkMk id="476" creationId="{8D8E56E9-5614-49E5-8BE9-58BC7142EBFA}"/>
          </ac:inkMkLst>
        </pc:inkChg>
        <pc:inkChg chg="add mod">
          <ac:chgData name="Jeff Young" userId="0c20932148f593a9" providerId="LiveId" clId="{8F93A855-25FD-46B6-BDDB-CE919FAA369D}" dt="2021-11-09T01:31:45.813" v="1346"/>
          <ac:inkMkLst>
            <pc:docMk/>
            <pc:sldMk cId="257032230" sldId="373"/>
            <ac:inkMk id="477" creationId="{FC727848-FCF4-409E-A335-3416C2EBABE4}"/>
          </ac:inkMkLst>
        </pc:inkChg>
        <pc:inkChg chg="add mod">
          <ac:chgData name="Jeff Young" userId="0c20932148f593a9" providerId="LiveId" clId="{8F93A855-25FD-46B6-BDDB-CE919FAA369D}" dt="2021-11-09T01:31:45.813" v="1346"/>
          <ac:inkMkLst>
            <pc:docMk/>
            <pc:sldMk cId="257032230" sldId="373"/>
            <ac:inkMk id="478" creationId="{E59E89C4-2834-4348-854D-E492A7C2F1E1}"/>
          </ac:inkMkLst>
        </pc:inkChg>
        <pc:inkChg chg="add mod">
          <ac:chgData name="Jeff Young" userId="0c20932148f593a9" providerId="LiveId" clId="{8F93A855-25FD-46B6-BDDB-CE919FAA369D}" dt="2021-11-09T01:31:45.813" v="1346"/>
          <ac:inkMkLst>
            <pc:docMk/>
            <pc:sldMk cId="257032230" sldId="373"/>
            <ac:inkMk id="479" creationId="{A737DB47-2E35-4DEE-902C-31ED8B79C436}"/>
          </ac:inkMkLst>
        </pc:inkChg>
        <pc:inkChg chg="add mod">
          <ac:chgData name="Jeff Young" userId="0c20932148f593a9" providerId="LiveId" clId="{8F93A855-25FD-46B6-BDDB-CE919FAA369D}" dt="2021-11-09T01:31:45.813" v="1346"/>
          <ac:inkMkLst>
            <pc:docMk/>
            <pc:sldMk cId="257032230" sldId="373"/>
            <ac:inkMk id="480" creationId="{BB872397-5AC6-423D-BB72-D807733184A0}"/>
          </ac:inkMkLst>
        </pc:inkChg>
        <pc:inkChg chg="add mod">
          <ac:chgData name="Jeff Young" userId="0c20932148f593a9" providerId="LiveId" clId="{8F93A855-25FD-46B6-BDDB-CE919FAA369D}" dt="2021-11-09T01:31:45.813" v="1346"/>
          <ac:inkMkLst>
            <pc:docMk/>
            <pc:sldMk cId="257032230" sldId="373"/>
            <ac:inkMk id="481" creationId="{4D9D6C04-52BA-41BC-B73B-64F72EE0B93A}"/>
          </ac:inkMkLst>
        </pc:inkChg>
        <pc:inkChg chg="add mod">
          <ac:chgData name="Jeff Young" userId="0c20932148f593a9" providerId="LiveId" clId="{8F93A855-25FD-46B6-BDDB-CE919FAA369D}" dt="2021-11-09T01:31:45.813" v="1346"/>
          <ac:inkMkLst>
            <pc:docMk/>
            <pc:sldMk cId="257032230" sldId="373"/>
            <ac:inkMk id="482" creationId="{F674A59D-DCCC-40CB-B096-5AA5AFFB5DDE}"/>
          </ac:inkMkLst>
        </pc:inkChg>
        <pc:inkChg chg="add mod">
          <ac:chgData name="Jeff Young" userId="0c20932148f593a9" providerId="LiveId" clId="{8F93A855-25FD-46B6-BDDB-CE919FAA369D}" dt="2021-11-09T01:31:45.813" v="1346"/>
          <ac:inkMkLst>
            <pc:docMk/>
            <pc:sldMk cId="257032230" sldId="373"/>
            <ac:inkMk id="483" creationId="{27335BBE-AAA3-4E08-923B-500B2BC56050}"/>
          </ac:inkMkLst>
        </pc:inkChg>
        <pc:inkChg chg="add mod">
          <ac:chgData name="Jeff Young" userId="0c20932148f593a9" providerId="LiveId" clId="{8F93A855-25FD-46B6-BDDB-CE919FAA369D}" dt="2021-11-09T01:31:45.813" v="1346"/>
          <ac:inkMkLst>
            <pc:docMk/>
            <pc:sldMk cId="257032230" sldId="373"/>
            <ac:inkMk id="484" creationId="{DD96F628-BBF2-49BD-8409-4A99577185E1}"/>
          </ac:inkMkLst>
        </pc:inkChg>
        <pc:inkChg chg="add mod">
          <ac:chgData name="Jeff Young" userId="0c20932148f593a9" providerId="LiveId" clId="{8F93A855-25FD-46B6-BDDB-CE919FAA369D}" dt="2021-11-09T01:31:45.813" v="1346"/>
          <ac:inkMkLst>
            <pc:docMk/>
            <pc:sldMk cId="257032230" sldId="373"/>
            <ac:inkMk id="485" creationId="{95A556DF-7DAC-4DAC-B5E1-E3FBBB272B60}"/>
          </ac:inkMkLst>
        </pc:inkChg>
        <pc:inkChg chg="add mod">
          <ac:chgData name="Jeff Young" userId="0c20932148f593a9" providerId="LiveId" clId="{8F93A855-25FD-46B6-BDDB-CE919FAA369D}" dt="2021-11-09T01:31:45.813" v="1346"/>
          <ac:inkMkLst>
            <pc:docMk/>
            <pc:sldMk cId="257032230" sldId="373"/>
            <ac:inkMk id="486" creationId="{BA18A330-27AB-4C3D-BACF-6F7D7D24AA7E}"/>
          </ac:inkMkLst>
        </pc:inkChg>
        <pc:inkChg chg="add mod">
          <ac:chgData name="Jeff Young" userId="0c20932148f593a9" providerId="LiveId" clId="{8F93A855-25FD-46B6-BDDB-CE919FAA369D}" dt="2021-11-09T01:31:45.813" v="1346"/>
          <ac:inkMkLst>
            <pc:docMk/>
            <pc:sldMk cId="257032230" sldId="373"/>
            <ac:inkMk id="487" creationId="{C74DC48C-67CB-4124-8742-003CEF970471}"/>
          </ac:inkMkLst>
        </pc:inkChg>
        <pc:inkChg chg="add mod">
          <ac:chgData name="Jeff Young" userId="0c20932148f593a9" providerId="LiveId" clId="{8F93A855-25FD-46B6-BDDB-CE919FAA369D}" dt="2021-11-09T01:31:45.813" v="1346"/>
          <ac:inkMkLst>
            <pc:docMk/>
            <pc:sldMk cId="257032230" sldId="373"/>
            <ac:inkMk id="488" creationId="{F17C7599-5589-41C5-87C6-4C294682FA34}"/>
          </ac:inkMkLst>
        </pc:inkChg>
      </pc:sldChg>
      <pc:sldChg chg="addSp delSp modSp new del mod">
        <pc:chgData name="Jeff Young" userId="0c20932148f593a9" providerId="LiveId" clId="{8F93A855-25FD-46B6-BDDB-CE919FAA369D}" dt="2021-11-09T01:17:33.878" v="843" actId="2696"/>
        <pc:sldMkLst>
          <pc:docMk/>
          <pc:sldMk cId="1738743484" sldId="373"/>
        </pc:sldMkLst>
        <pc:spChg chg="del mod">
          <ac:chgData name="Jeff Young" userId="0c20932148f593a9" providerId="LiveId" clId="{8F93A855-25FD-46B6-BDDB-CE919FAA369D}" dt="2021-11-09T00:01:09.545" v="404" actId="21"/>
          <ac:spMkLst>
            <pc:docMk/>
            <pc:sldMk cId="1738743484" sldId="373"/>
            <ac:spMk id="2" creationId="{68F05265-7866-44A6-B468-6F256EA469CF}"/>
          </ac:spMkLst>
        </pc:spChg>
        <pc:spChg chg="del">
          <ac:chgData name="Jeff Young" userId="0c20932148f593a9" providerId="LiveId" clId="{8F93A855-25FD-46B6-BDDB-CE919FAA369D}" dt="2021-11-09T00:01:16.583" v="406" actId="21"/>
          <ac:spMkLst>
            <pc:docMk/>
            <pc:sldMk cId="1738743484" sldId="373"/>
            <ac:spMk id="3" creationId="{72FD9E01-FD65-48D5-9A83-30F6497D94B4}"/>
          </ac:spMkLst>
        </pc:spChg>
        <pc:grpChg chg="del mod">
          <ac:chgData name="Jeff Young" userId="0c20932148f593a9" providerId="LiveId" clId="{8F93A855-25FD-46B6-BDDB-CE919FAA369D}" dt="2021-11-09T00:02:32.096" v="414"/>
          <ac:grpSpMkLst>
            <pc:docMk/>
            <pc:sldMk cId="1738743484" sldId="373"/>
            <ac:grpSpMk id="9" creationId="{66C79E00-ED63-4D6B-AD47-2369162FE523}"/>
          </ac:grpSpMkLst>
        </pc:grpChg>
        <pc:grpChg chg="del mod">
          <ac:chgData name="Jeff Young" userId="0c20932148f593a9" providerId="LiveId" clId="{8F93A855-25FD-46B6-BDDB-CE919FAA369D}" dt="2021-11-09T00:02:34.906" v="420"/>
          <ac:grpSpMkLst>
            <pc:docMk/>
            <pc:sldMk cId="1738743484" sldId="373"/>
            <ac:grpSpMk id="12" creationId="{1F9F88F4-D8BD-422E-B723-4A677F97F425}"/>
          </ac:grpSpMkLst>
        </pc:grpChg>
        <pc:grpChg chg="del mod">
          <ac:chgData name="Jeff Young" userId="0c20932148f593a9" providerId="LiveId" clId="{8F93A855-25FD-46B6-BDDB-CE919FAA369D}" dt="2021-11-09T00:08:47.595" v="589"/>
          <ac:grpSpMkLst>
            <pc:docMk/>
            <pc:sldMk cId="1738743484" sldId="373"/>
            <ac:grpSpMk id="18" creationId="{52C9BDA5-9CA0-44CE-99E2-28AB46C0C48E}"/>
          </ac:grpSpMkLst>
        </pc:grpChg>
        <pc:grpChg chg="del mod">
          <ac:chgData name="Jeff Young" userId="0c20932148f593a9" providerId="LiveId" clId="{8F93A855-25FD-46B6-BDDB-CE919FAA369D}" dt="2021-11-09T00:04:12.938" v="455"/>
          <ac:grpSpMkLst>
            <pc:docMk/>
            <pc:sldMk cId="1738743484" sldId="373"/>
            <ac:grpSpMk id="28" creationId="{CC7E57A2-ADFF-4222-AA54-F34DC5AEA24E}"/>
          </ac:grpSpMkLst>
        </pc:grpChg>
        <pc:grpChg chg="del mod">
          <ac:chgData name="Jeff Young" userId="0c20932148f593a9" providerId="LiveId" clId="{8F93A855-25FD-46B6-BDDB-CE919FAA369D}" dt="2021-11-09T00:04:12.938" v="455"/>
          <ac:grpSpMkLst>
            <pc:docMk/>
            <pc:sldMk cId="1738743484" sldId="373"/>
            <ac:grpSpMk id="29" creationId="{BD33333D-A14F-4E5B-97A7-A3C68932596A}"/>
          </ac:grpSpMkLst>
        </pc:grpChg>
        <pc:grpChg chg="del mod">
          <ac:chgData name="Jeff Young" userId="0c20932148f593a9" providerId="LiveId" clId="{8F93A855-25FD-46B6-BDDB-CE919FAA369D}" dt="2021-11-09T00:15:34.303" v="757"/>
          <ac:grpSpMkLst>
            <pc:docMk/>
            <pc:sldMk cId="1738743484" sldId="373"/>
            <ac:grpSpMk id="32" creationId="{0B5B16C1-3B7B-4585-A97D-335C69C29A54}"/>
          </ac:grpSpMkLst>
        </pc:grpChg>
        <pc:grpChg chg="del mod">
          <ac:chgData name="Jeff Young" userId="0c20932148f593a9" providerId="LiveId" clId="{8F93A855-25FD-46B6-BDDB-CE919FAA369D}" dt="2021-11-09T00:06:32.595" v="483"/>
          <ac:grpSpMkLst>
            <pc:docMk/>
            <pc:sldMk cId="1738743484" sldId="373"/>
            <ac:grpSpMk id="54" creationId="{72D505EC-0775-4265-8C9D-B375C8627365}"/>
          </ac:grpSpMkLst>
        </pc:grpChg>
        <pc:grpChg chg="del mod">
          <ac:chgData name="Jeff Young" userId="0c20932148f593a9" providerId="LiveId" clId="{8F93A855-25FD-46B6-BDDB-CE919FAA369D}" dt="2021-11-09T00:15:34.303" v="757"/>
          <ac:grpSpMkLst>
            <pc:docMk/>
            <pc:sldMk cId="1738743484" sldId="373"/>
            <ac:grpSpMk id="65" creationId="{BBD35D8E-2FD4-4933-B7A1-D8C76CEE5C89}"/>
          </ac:grpSpMkLst>
        </pc:grpChg>
        <pc:grpChg chg="del mod">
          <ac:chgData name="Jeff Young" userId="0c20932148f593a9" providerId="LiveId" clId="{8F93A855-25FD-46B6-BDDB-CE919FAA369D}" dt="2021-11-09T00:09:00.483" v="597"/>
          <ac:grpSpMkLst>
            <pc:docMk/>
            <pc:sldMk cId="1738743484" sldId="373"/>
            <ac:grpSpMk id="66" creationId="{B0A265FE-BD02-4220-A235-4FE48BF7999E}"/>
          </ac:grpSpMkLst>
        </pc:grpChg>
        <pc:grpChg chg="del mod">
          <ac:chgData name="Jeff Young" userId="0c20932148f593a9" providerId="LiveId" clId="{8F93A855-25FD-46B6-BDDB-CE919FAA369D}" dt="2021-11-09T00:06:32.595" v="483"/>
          <ac:grpSpMkLst>
            <pc:docMk/>
            <pc:sldMk cId="1738743484" sldId="373"/>
            <ac:grpSpMk id="69" creationId="{E163AFA9-3627-42D1-A456-DFC617830BB3}"/>
          </ac:grpSpMkLst>
        </pc:grpChg>
        <pc:grpChg chg="del mod">
          <ac:chgData name="Jeff Young" userId="0c20932148f593a9" providerId="LiveId" clId="{8F93A855-25FD-46B6-BDDB-CE919FAA369D}" dt="2021-11-09T00:15:34.303" v="757"/>
          <ac:grpSpMkLst>
            <pc:docMk/>
            <pc:sldMk cId="1738743484" sldId="373"/>
            <ac:grpSpMk id="74" creationId="{4D0C08B8-0703-4B15-A6D5-C5DD9F8FF230}"/>
          </ac:grpSpMkLst>
        </pc:grpChg>
        <pc:grpChg chg="del mod">
          <ac:chgData name="Jeff Young" userId="0c20932148f593a9" providerId="LiveId" clId="{8F93A855-25FD-46B6-BDDB-CE919FAA369D}" dt="2021-11-09T00:07:35.424" v="520"/>
          <ac:grpSpMkLst>
            <pc:docMk/>
            <pc:sldMk cId="1738743484" sldId="373"/>
            <ac:grpSpMk id="77" creationId="{3A3DF4E3-C185-4051-806F-44490E0F1BF7}"/>
          </ac:grpSpMkLst>
        </pc:grpChg>
        <pc:grpChg chg="del mod">
          <ac:chgData name="Jeff Young" userId="0c20932148f593a9" providerId="LiveId" clId="{8F93A855-25FD-46B6-BDDB-CE919FAA369D}" dt="2021-11-09T00:07:04.339" v="494"/>
          <ac:grpSpMkLst>
            <pc:docMk/>
            <pc:sldMk cId="1738743484" sldId="373"/>
            <ac:grpSpMk id="82" creationId="{B240CE3F-E705-4BDB-BBBC-0A1B6E148544}"/>
          </ac:grpSpMkLst>
        </pc:grpChg>
        <pc:grpChg chg="del mod">
          <ac:chgData name="Jeff Young" userId="0c20932148f593a9" providerId="LiveId" clId="{8F93A855-25FD-46B6-BDDB-CE919FAA369D}" dt="2021-11-09T00:07:35.424" v="520"/>
          <ac:grpSpMkLst>
            <pc:docMk/>
            <pc:sldMk cId="1738743484" sldId="373"/>
            <ac:grpSpMk id="85" creationId="{F0613EB6-0430-4B9E-B5CF-A4CA24A1403A}"/>
          </ac:grpSpMkLst>
        </pc:grpChg>
        <pc:grpChg chg="del mod">
          <ac:chgData name="Jeff Young" userId="0c20932148f593a9" providerId="LiveId" clId="{8F93A855-25FD-46B6-BDDB-CE919FAA369D}" dt="2021-11-09T00:07:42.024" v="528"/>
          <ac:grpSpMkLst>
            <pc:docMk/>
            <pc:sldMk cId="1738743484" sldId="373"/>
            <ac:grpSpMk id="99" creationId="{65A2FC02-00C0-422A-92BC-181B9679E10E}"/>
          </ac:grpSpMkLst>
        </pc:grpChg>
        <pc:grpChg chg="del mod">
          <ac:chgData name="Jeff Young" userId="0c20932148f593a9" providerId="LiveId" clId="{8F93A855-25FD-46B6-BDDB-CE919FAA369D}" dt="2021-11-09T00:07:35.424" v="520"/>
          <ac:grpSpMkLst>
            <pc:docMk/>
            <pc:sldMk cId="1738743484" sldId="373"/>
            <ac:grpSpMk id="102" creationId="{2CE643F7-40EE-452C-B35E-7C5592734CA7}"/>
          </ac:grpSpMkLst>
        </pc:grpChg>
        <pc:grpChg chg="del mod">
          <ac:chgData name="Jeff Young" userId="0c20932148f593a9" providerId="LiveId" clId="{8F93A855-25FD-46B6-BDDB-CE919FAA369D}" dt="2021-11-09T00:07:42.024" v="528"/>
          <ac:grpSpMkLst>
            <pc:docMk/>
            <pc:sldMk cId="1738743484" sldId="373"/>
            <ac:grpSpMk id="111" creationId="{BA92EF85-9C24-4E4E-9D72-4859F7842BEA}"/>
          </ac:grpSpMkLst>
        </pc:grpChg>
        <pc:grpChg chg="del mod">
          <ac:chgData name="Jeff Young" userId="0c20932148f593a9" providerId="LiveId" clId="{8F93A855-25FD-46B6-BDDB-CE919FAA369D}" dt="2021-11-09T00:07:42.024" v="528"/>
          <ac:grpSpMkLst>
            <pc:docMk/>
            <pc:sldMk cId="1738743484" sldId="373"/>
            <ac:grpSpMk id="116" creationId="{563CD805-6248-4DF1-A27F-CBC9DBA24903}"/>
          </ac:grpSpMkLst>
        </pc:grpChg>
        <pc:grpChg chg="del mod">
          <ac:chgData name="Jeff Young" userId="0c20932148f593a9" providerId="LiveId" clId="{8F93A855-25FD-46B6-BDDB-CE919FAA369D}" dt="2021-11-09T00:15:34.303" v="757"/>
          <ac:grpSpMkLst>
            <pc:docMk/>
            <pc:sldMk cId="1738743484" sldId="373"/>
            <ac:grpSpMk id="119" creationId="{AB9D02F7-AC29-45E7-8DAD-EB02D10F59D1}"/>
          </ac:grpSpMkLst>
        </pc:grpChg>
        <pc:grpChg chg="del mod">
          <ac:chgData name="Jeff Young" userId="0c20932148f593a9" providerId="LiveId" clId="{8F93A855-25FD-46B6-BDDB-CE919FAA369D}" dt="2021-11-09T00:07:56.313" v="551"/>
          <ac:grpSpMkLst>
            <pc:docMk/>
            <pc:sldMk cId="1738743484" sldId="373"/>
            <ac:grpSpMk id="129" creationId="{0CD4129C-6943-4EF1-BE49-505130B38D57}"/>
          </ac:grpSpMkLst>
        </pc:grpChg>
        <pc:grpChg chg="del mod">
          <ac:chgData name="Jeff Young" userId="0c20932148f593a9" providerId="LiveId" clId="{8F93A855-25FD-46B6-BDDB-CE919FAA369D}" dt="2021-11-09T00:15:34.303" v="757"/>
          <ac:grpSpMkLst>
            <pc:docMk/>
            <pc:sldMk cId="1738743484" sldId="373"/>
            <ac:grpSpMk id="141" creationId="{6DCF447D-BC62-4299-867A-2225BC4327DF}"/>
          </ac:grpSpMkLst>
        </pc:grpChg>
        <pc:grpChg chg="del mod">
          <ac:chgData name="Jeff Young" userId="0c20932148f593a9" providerId="LiveId" clId="{8F93A855-25FD-46B6-BDDB-CE919FAA369D}" dt="2021-11-09T00:08:10.718" v="556"/>
          <ac:grpSpMkLst>
            <pc:docMk/>
            <pc:sldMk cId="1738743484" sldId="373"/>
            <ac:grpSpMk id="144" creationId="{F96D52DF-81B3-40D6-8207-03FC72554DAC}"/>
          </ac:grpSpMkLst>
        </pc:grpChg>
        <pc:grpChg chg="del mod">
          <ac:chgData name="Jeff Young" userId="0c20932148f593a9" providerId="LiveId" clId="{8F93A855-25FD-46B6-BDDB-CE919FAA369D}" dt="2021-11-09T00:08:13.623" v="561"/>
          <ac:grpSpMkLst>
            <pc:docMk/>
            <pc:sldMk cId="1738743484" sldId="373"/>
            <ac:grpSpMk id="146" creationId="{4B1DE339-6285-48A8-BDE2-5991FC6AAC1E}"/>
          </ac:grpSpMkLst>
        </pc:grpChg>
        <pc:grpChg chg="del mod">
          <ac:chgData name="Jeff Young" userId="0c20932148f593a9" providerId="LiveId" clId="{8F93A855-25FD-46B6-BDDB-CE919FAA369D}" dt="2021-11-09T00:08:47.595" v="589"/>
          <ac:grpSpMkLst>
            <pc:docMk/>
            <pc:sldMk cId="1738743484" sldId="373"/>
            <ac:grpSpMk id="151" creationId="{BF557D72-A62D-4C10-A090-FFB810023D58}"/>
          </ac:grpSpMkLst>
        </pc:grpChg>
        <pc:grpChg chg="del mod">
          <ac:chgData name="Jeff Young" userId="0c20932148f593a9" providerId="LiveId" clId="{8F93A855-25FD-46B6-BDDB-CE919FAA369D}" dt="2021-11-09T00:08:22.985" v="568"/>
          <ac:grpSpMkLst>
            <pc:docMk/>
            <pc:sldMk cId="1738743484" sldId="373"/>
            <ac:grpSpMk id="156" creationId="{A7B8D068-9388-4B16-B319-785F6AA8DBFA}"/>
          </ac:grpSpMkLst>
        </pc:grpChg>
        <pc:grpChg chg="del mod">
          <ac:chgData name="Jeff Young" userId="0c20932148f593a9" providerId="LiveId" clId="{8F93A855-25FD-46B6-BDDB-CE919FAA369D}" dt="2021-11-09T00:08:27.484" v="577"/>
          <ac:grpSpMkLst>
            <pc:docMk/>
            <pc:sldMk cId="1738743484" sldId="373"/>
            <ac:grpSpMk id="158" creationId="{30B86697-F90F-47B0-8480-40ABB637ED0A}"/>
          </ac:grpSpMkLst>
        </pc:grpChg>
        <pc:grpChg chg="del mod">
          <ac:chgData name="Jeff Young" userId="0c20932148f593a9" providerId="LiveId" clId="{8F93A855-25FD-46B6-BDDB-CE919FAA369D}" dt="2021-11-09T00:09:00.483" v="597"/>
          <ac:grpSpMkLst>
            <pc:docMk/>
            <pc:sldMk cId="1738743484" sldId="373"/>
            <ac:grpSpMk id="167" creationId="{F2FC7043-84D7-42BC-B4C0-BDA85665C407}"/>
          </ac:grpSpMkLst>
        </pc:grpChg>
        <pc:grpChg chg="del mod">
          <ac:chgData name="Jeff Young" userId="0c20932148f593a9" providerId="LiveId" clId="{8F93A855-25FD-46B6-BDDB-CE919FAA369D}" dt="2021-11-09T00:08:47.595" v="589"/>
          <ac:grpSpMkLst>
            <pc:docMk/>
            <pc:sldMk cId="1738743484" sldId="373"/>
            <ac:grpSpMk id="174" creationId="{2422DED5-4C3D-4812-8CAD-A688C6685904}"/>
          </ac:grpSpMkLst>
        </pc:grpChg>
        <pc:grpChg chg="del mod">
          <ac:chgData name="Jeff Young" userId="0c20932148f593a9" providerId="LiveId" clId="{8F93A855-25FD-46B6-BDDB-CE919FAA369D}" dt="2021-11-09T00:08:51.071" v="595"/>
          <ac:grpSpMkLst>
            <pc:docMk/>
            <pc:sldMk cId="1738743484" sldId="373"/>
            <ac:grpSpMk id="179" creationId="{E0F4863C-282A-41DA-8AD3-E92BDC5367BD}"/>
          </ac:grpSpMkLst>
        </pc:grpChg>
        <pc:grpChg chg="del mod">
          <ac:chgData name="Jeff Young" userId="0c20932148f593a9" providerId="LiveId" clId="{8F93A855-25FD-46B6-BDDB-CE919FAA369D}" dt="2021-11-09T00:09:00.483" v="597"/>
          <ac:grpSpMkLst>
            <pc:docMk/>
            <pc:sldMk cId="1738743484" sldId="373"/>
            <ac:grpSpMk id="185" creationId="{0EB5C540-0E8E-4FF6-A26F-6BCE794ADBD6}"/>
          </ac:grpSpMkLst>
        </pc:grpChg>
        <pc:grpChg chg="del mod">
          <ac:chgData name="Jeff Young" userId="0c20932148f593a9" providerId="LiveId" clId="{8F93A855-25FD-46B6-BDDB-CE919FAA369D}" dt="2021-11-09T00:15:34.303" v="757"/>
          <ac:grpSpMkLst>
            <pc:docMk/>
            <pc:sldMk cId="1738743484" sldId="373"/>
            <ac:grpSpMk id="187" creationId="{AFF57111-A19E-4551-913D-3BA57DFFE0E0}"/>
          </ac:grpSpMkLst>
        </pc:grpChg>
        <pc:grpChg chg="del mod">
          <ac:chgData name="Jeff Young" userId="0c20932148f593a9" providerId="LiveId" clId="{8F93A855-25FD-46B6-BDDB-CE919FAA369D}" dt="2021-11-09T00:12:25.760" v="665"/>
          <ac:grpSpMkLst>
            <pc:docMk/>
            <pc:sldMk cId="1738743484" sldId="373"/>
            <ac:grpSpMk id="190" creationId="{22F926AD-8EA0-4B5D-B585-DB54D976AE8A}"/>
          </ac:grpSpMkLst>
        </pc:grpChg>
        <pc:grpChg chg="del mod">
          <ac:chgData name="Jeff Young" userId="0c20932148f593a9" providerId="LiveId" clId="{8F93A855-25FD-46B6-BDDB-CE919FAA369D}" dt="2021-11-09T00:09:49.907" v="607"/>
          <ac:grpSpMkLst>
            <pc:docMk/>
            <pc:sldMk cId="1738743484" sldId="373"/>
            <ac:grpSpMk id="194" creationId="{ABD34F42-9CEB-45CA-B397-E8623836EDC0}"/>
          </ac:grpSpMkLst>
        </pc:grpChg>
        <pc:grpChg chg="del mod">
          <ac:chgData name="Jeff Young" userId="0c20932148f593a9" providerId="LiveId" clId="{8F93A855-25FD-46B6-BDDB-CE919FAA369D}" dt="2021-11-09T00:09:51.820" v="611"/>
          <ac:grpSpMkLst>
            <pc:docMk/>
            <pc:sldMk cId="1738743484" sldId="373"/>
            <ac:grpSpMk id="197" creationId="{A8656FFE-F13D-4114-8B51-989C2F8502B9}"/>
          </ac:grpSpMkLst>
        </pc:grpChg>
        <pc:grpChg chg="del mod">
          <ac:chgData name="Jeff Young" userId="0c20932148f593a9" providerId="LiveId" clId="{8F93A855-25FD-46B6-BDDB-CE919FAA369D}" dt="2021-11-09T00:10:17.832" v="613"/>
          <ac:grpSpMkLst>
            <pc:docMk/>
            <pc:sldMk cId="1738743484" sldId="373"/>
            <ac:grpSpMk id="201" creationId="{8D6E4349-4505-4890-BF0A-8F114FB078D7}"/>
          </ac:grpSpMkLst>
        </pc:grpChg>
        <pc:grpChg chg="del mod">
          <ac:chgData name="Jeff Young" userId="0c20932148f593a9" providerId="LiveId" clId="{8F93A855-25FD-46B6-BDDB-CE919FAA369D}" dt="2021-11-09T00:10:32.186" v="620"/>
          <ac:grpSpMkLst>
            <pc:docMk/>
            <pc:sldMk cId="1738743484" sldId="373"/>
            <ac:grpSpMk id="203" creationId="{A359CBA3-2430-48F4-BCA4-8881F1173B26}"/>
          </ac:grpSpMkLst>
        </pc:grpChg>
        <pc:grpChg chg="del mod">
          <ac:chgData name="Jeff Young" userId="0c20932148f593a9" providerId="LiveId" clId="{8F93A855-25FD-46B6-BDDB-CE919FAA369D}" dt="2021-11-09T00:10:48.616" v="622"/>
          <ac:grpSpMkLst>
            <pc:docMk/>
            <pc:sldMk cId="1738743484" sldId="373"/>
            <ac:grpSpMk id="210" creationId="{34EA37E9-75F5-4AE4-BF18-2DE46572CECF}"/>
          </ac:grpSpMkLst>
        </pc:grpChg>
        <pc:grpChg chg="del mod">
          <ac:chgData name="Jeff Young" userId="0c20932148f593a9" providerId="LiveId" clId="{8F93A855-25FD-46B6-BDDB-CE919FAA369D}" dt="2021-11-09T00:10:51.854" v="628"/>
          <ac:grpSpMkLst>
            <pc:docMk/>
            <pc:sldMk cId="1738743484" sldId="373"/>
            <ac:grpSpMk id="212" creationId="{75784899-363C-4EC5-8DB8-EECA10BE20CA}"/>
          </ac:grpSpMkLst>
        </pc:grpChg>
        <pc:grpChg chg="del mod">
          <ac:chgData name="Jeff Young" userId="0c20932148f593a9" providerId="LiveId" clId="{8F93A855-25FD-46B6-BDDB-CE919FAA369D}" dt="2021-11-09T00:10:55.844" v="638"/>
          <ac:grpSpMkLst>
            <pc:docMk/>
            <pc:sldMk cId="1738743484" sldId="373"/>
            <ac:grpSpMk id="218" creationId="{A6426C47-3B25-49C0-913E-64ED93703F02}"/>
          </ac:grpSpMkLst>
        </pc:grpChg>
        <pc:grpChg chg="del mod">
          <ac:chgData name="Jeff Young" userId="0c20932148f593a9" providerId="LiveId" clId="{8F93A855-25FD-46B6-BDDB-CE919FAA369D}" dt="2021-11-09T00:11:15.609" v="640"/>
          <ac:grpSpMkLst>
            <pc:docMk/>
            <pc:sldMk cId="1738743484" sldId="373"/>
            <ac:grpSpMk id="228" creationId="{1439DE3B-022B-49A8-8324-45A94394D727}"/>
          </ac:grpSpMkLst>
        </pc:grpChg>
        <pc:grpChg chg="del mod">
          <ac:chgData name="Jeff Young" userId="0c20932148f593a9" providerId="LiveId" clId="{8F93A855-25FD-46B6-BDDB-CE919FAA369D}" dt="2021-11-09T00:11:22.856" v="654"/>
          <ac:grpSpMkLst>
            <pc:docMk/>
            <pc:sldMk cId="1738743484" sldId="373"/>
            <ac:grpSpMk id="230" creationId="{22BED373-96C7-468D-A57A-8AD3D7535A02}"/>
          </ac:grpSpMkLst>
        </pc:grpChg>
        <pc:grpChg chg="del mod">
          <ac:chgData name="Jeff Young" userId="0c20932148f593a9" providerId="LiveId" clId="{8F93A855-25FD-46B6-BDDB-CE919FAA369D}" dt="2021-11-09T00:12:08.564" v="658"/>
          <ac:grpSpMkLst>
            <pc:docMk/>
            <pc:sldMk cId="1738743484" sldId="373"/>
            <ac:grpSpMk id="244" creationId="{D30B0B81-BE2C-4378-8BC9-DB80B58D10A6}"/>
          </ac:grpSpMkLst>
        </pc:grpChg>
        <pc:grpChg chg="del mod">
          <ac:chgData name="Jeff Young" userId="0c20932148f593a9" providerId="LiveId" clId="{8F93A855-25FD-46B6-BDDB-CE919FAA369D}" dt="2021-11-09T00:12:30.296" v="669"/>
          <ac:grpSpMkLst>
            <pc:docMk/>
            <pc:sldMk cId="1738743484" sldId="373"/>
            <ac:grpSpMk id="248" creationId="{1853B67D-DC2C-4F6C-A24D-DA5946B7F683}"/>
          </ac:grpSpMkLst>
        </pc:grpChg>
        <pc:grpChg chg="del mod">
          <ac:chgData name="Jeff Young" userId="0c20932148f593a9" providerId="LiveId" clId="{8F93A855-25FD-46B6-BDDB-CE919FAA369D}" dt="2021-11-09T00:12:30.296" v="669"/>
          <ac:grpSpMkLst>
            <pc:docMk/>
            <pc:sldMk cId="1738743484" sldId="373"/>
            <ac:grpSpMk id="251" creationId="{7251CC63-3782-4B50-944B-F4BA013A8393}"/>
          </ac:grpSpMkLst>
        </pc:grpChg>
        <pc:grpChg chg="del mod">
          <ac:chgData name="Jeff Young" userId="0c20932148f593a9" providerId="LiveId" clId="{8F93A855-25FD-46B6-BDDB-CE919FAA369D}" dt="2021-11-09T00:12:45.934" v="671"/>
          <ac:grpSpMkLst>
            <pc:docMk/>
            <pc:sldMk cId="1738743484" sldId="373"/>
            <ac:grpSpMk id="255" creationId="{4591E787-BAF5-40A2-805B-80CD8D007D4C}"/>
          </ac:grpSpMkLst>
        </pc:grpChg>
        <pc:grpChg chg="del mod">
          <ac:chgData name="Jeff Young" userId="0c20932148f593a9" providerId="LiveId" clId="{8F93A855-25FD-46B6-BDDB-CE919FAA369D}" dt="2021-11-09T00:15:34.303" v="757"/>
          <ac:grpSpMkLst>
            <pc:docMk/>
            <pc:sldMk cId="1738743484" sldId="373"/>
            <ac:grpSpMk id="257" creationId="{964BA67A-61E0-4992-938F-3B30BC21A020}"/>
          </ac:grpSpMkLst>
        </pc:grpChg>
        <pc:grpChg chg="del mod">
          <ac:chgData name="Jeff Young" userId="0c20932148f593a9" providerId="LiveId" clId="{8F93A855-25FD-46B6-BDDB-CE919FAA369D}" dt="2021-11-09T00:13:23.541" v="679"/>
          <ac:grpSpMkLst>
            <pc:docMk/>
            <pc:sldMk cId="1738743484" sldId="373"/>
            <ac:grpSpMk id="260" creationId="{8125E524-C46A-442D-BFA9-B1913E92944A}"/>
          </ac:grpSpMkLst>
        </pc:grpChg>
        <pc:grpChg chg="del mod">
          <ac:chgData name="Jeff Young" userId="0c20932148f593a9" providerId="LiveId" clId="{8F93A855-25FD-46B6-BDDB-CE919FAA369D}" dt="2021-11-09T00:13:31.695" v="685"/>
          <ac:grpSpMkLst>
            <pc:docMk/>
            <pc:sldMk cId="1738743484" sldId="373"/>
            <ac:grpSpMk id="265" creationId="{E7609D86-C806-4237-8BB3-CA82A170C6C0}"/>
          </ac:grpSpMkLst>
        </pc:grpChg>
        <pc:grpChg chg="del mod">
          <ac:chgData name="Jeff Young" userId="0c20932148f593a9" providerId="LiveId" clId="{8F93A855-25FD-46B6-BDDB-CE919FAA369D}" dt="2021-11-09T00:13:44.009" v="692"/>
          <ac:grpSpMkLst>
            <pc:docMk/>
            <pc:sldMk cId="1738743484" sldId="373"/>
            <ac:grpSpMk id="271" creationId="{ECA2BBE0-1B49-42E6-952B-5CC01BBA2003}"/>
          </ac:grpSpMkLst>
        </pc:grpChg>
        <pc:grpChg chg="del mod">
          <ac:chgData name="Jeff Young" userId="0c20932148f593a9" providerId="LiveId" clId="{8F93A855-25FD-46B6-BDDB-CE919FAA369D}" dt="2021-11-09T00:14:03.462" v="694"/>
          <ac:grpSpMkLst>
            <pc:docMk/>
            <pc:sldMk cId="1738743484" sldId="373"/>
            <ac:grpSpMk id="278" creationId="{98F9FF0C-75D1-49D6-B929-53102B4A966A}"/>
          </ac:grpSpMkLst>
        </pc:grpChg>
        <pc:grpChg chg="del mod">
          <ac:chgData name="Jeff Young" userId="0c20932148f593a9" providerId="LiveId" clId="{8F93A855-25FD-46B6-BDDB-CE919FAA369D}" dt="2021-11-09T00:14:06.413" v="697"/>
          <ac:grpSpMkLst>
            <pc:docMk/>
            <pc:sldMk cId="1738743484" sldId="373"/>
            <ac:grpSpMk id="280" creationId="{66435B43-60F4-4E8F-A49F-5A58C5586D64}"/>
          </ac:grpSpMkLst>
        </pc:grpChg>
        <pc:grpChg chg="del mod">
          <ac:chgData name="Jeff Young" userId="0c20932148f593a9" providerId="LiveId" clId="{8F93A855-25FD-46B6-BDDB-CE919FAA369D}" dt="2021-11-09T00:14:11.023" v="701"/>
          <ac:grpSpMkLst>
            <pc:docMk/>
            <pc:sldMk cId="1738743484" sldId="373"/>
            <ac:grpSpMk id="283" creationId="{99642DFE-C186-4B68-882A-C42B510F78C5}"/>
          </ac:grpSpMkLst>
        </pc:grpChg>
        <pc:grpChg chg="del mod">
          <ac:chgData name="Jeff Young" userId="0c20932148f593a9" providerId="LiveId" clId="{8F93A855-25FD-46B6-BDDB-CE919FAA369D}" dt="2021-11-09T00:14:35.386" v="704"/>
          <ac:grpSpMkLst>
            <pc:docMk/>
            <pc:sldMk cId="1738743484" sldId="373"/>
            <ac:grpSpMk id="287" creationId="{5803A61D-5712-4A18-818B-4C33080BAB41}"/>
          </ac:grpSpMkLst>
        </pc:grpChg>
        <pc:grpChg chg="del mod">
          <ac:chgData name="Jeff Young" userId="0c20932148f593a9" providerId="LiveId" clId="{8F93A855-25FD-46B6-BDDB-CE919FAA369D}" dt="2021-11-09T00:14:53.340" v="710"/>
          <ac:grpSpMkLst>
            <pc:docMk/>
            <pc:sldMk cId="1738743484" sldId="373"/>
            <ac:grpSpMk id="290" creationId="{AD913A44-65D1-40E9-9B86-846EC12F48B7}"/>
          </ac:grpSpMkLst>
        </pc:grpChg>
        <pc:grpChg chg="del mod">
          <ac:chgData name="Jeff Young" userId="0c20932148f593a9" providerId="LiveId" clId="{8F93A855-25FD-46B6-BDDB-CE919FAA369D}" dt="2021-11-09T00:15:05.513" v="728"/>
          <ac:grpSpMkLst>
            <pc:docMk/>
            <pc:sldMk cId="1738743484" sldId="373"/>
            <ac:grpSpMk id="296" creationId="{F69EBEF3-1E21-4982-AB6E-04057D5E55BE}"/>
          </ac:grpSpMkLst>
        </pc:grpChg>
        <pc:grpChg chg="del mod">
          <ac:chgData name="Jeff Young" userId="0c20932148f593a9" providerId="LiveId" clId="{8F93A855-25FD-46B6-BDDB-CE919FAA369D}" dt="2021-11-09T00:15:07.370" v="730"/>
          <ac:grpSpMkLst>
            <pc:docMk/>
            <pc:sldMk cId="1738743484" sldId="373"/>
            <ac:grpSpMk id="301" creationId="{52052B1E-A300-4BA9-B9B9-5D1BDD54813F}"/>
          </ac:grpSpMkLst>
        </pc:grpChg>
        <pc:grpChg chg="del mod">
          <ac:chgData name="Jeff Young" userId="0c20932148f593a9" providerId="LiveId" clId="{8F93A855-25FD-46B6-BDDB-CE919FAA369D}" dt="2021-11-09T00:15:09.506" v="734"/>
          <ac:grpSpMkLst>
            <pc:docMk/>
            <pc:sldMk cId="1738743484" sldId="373"/>
            <ac:grpSpMk id="303" creationId="{E1F2DF65-484F-4B0C-9462-021DAB8D8545}"/>
          </ac:grpSpMkLst>
        </pc:grpChg>
        <pc:grpChg chg="del mod">
          <ac:chgData name="Jeff Young" userId="0c20932148f593a9" providerId="LiveId" clId="{8F93A855-25FD-46B6-BDDB-CE919FAA369D}" dt="2021-11-09T00:15:10.890" v="736"/>
          <ac:grpSpMkLst>
            <pc:docMk/>
            <pc:sldMk cId="1738743484" sldId="373"/>
            <ac:grpSpMk id="307" creationId="{158D307A-4C21-4A4E-9148-C2E6E1D8107F}"/>
          </ac:grpSpMkLst>
        </pc:grpChg>
        <pc:grpChg chg="del mod">
          <ac:chgData name="Jeff Young" userId="0c20932148f593a9" providerId="LiveId" clId="{8F93A855-25FD-46B6-BDDB-CE919FAA369D}" dt="2021-11-09T00:15:34.303" v="757"/>
          <ac:grpSpMkLst>
            <pc:docMk/>
            <pc:sldMk cId="1738743484" sldId="373"/>
            <ac:grpSpMk id="309" creationId="{D998F6AF-744C-4D60-A15F-835FDED8B4B1}"/>
          </ac:grpSpMkLst>
        </pc:grpChg>
        <pc:grpChg chg="del mod">
          <ac:chgData name="Jeff Young" userId="0c20932148f593a9" providerId="LiveId" clId="{8F93A855-25FD-46B6-BDDB-CE919FAA369D}" dt="2021-11-09T00:15:27.623" v="751"/>
          <ac:grpSpMkLst>
            <pc:docMk/>
            <pc:sldMk cId="1738743484" sldId="373"/>
            <ac:grpSpMk id="318" creationId="{A50E8CD3-0328-44B3-BCF0-20C2C6D3856E}"/>
          </ac:grpSpMkLst>
        </pc:grpChg>
        <pc:grpChg chg="del mod">
          <ac:chgData name="Jeff Young" userId="0c20932148f593a9" providerId="LiveId" clId="{8F93A855-25FD-46B6-BDDB-CE919FAA369D}" dt="2021-11-09T00:15:34.303" v="757"/>
          <ac:grpSpMkLst>
            <pc:docMk/>
            <pc:sldMk cId="1738743484" sldId="373"/>
            <ac:grpSpMk id="324" creationId="{20EFEF5F-8B97-45C0-9A72-9B3DAE3A2252}"/>
          </ac:grpSpMkLst>
        </pc:grpChg>
        <pc:grpChg chg="del mod">
          <ac:chgData name="Jeff Young" userId="0c20932148f593a9" providerId="LiveId" clId="{8F93A855-25FD-46B6-BDDB-CE919FAA369D}" dt="2021-11-09T00:15:34.303" v="757"/>
          <ac:grpSpMkLst>
            <pc:docMk/>
            <pc:sldMk cId="1738743484" sldId="373"/>
            <ac:grpSpMk id="327" creationId="{D366EB5E-9495-4452-980F-BDDAC6F0226C}"/>
          </ac:grpSpMkLst>
        </pc:grpChg>
        <pc:grpChg chg="mod">
          <ac:chgData name="Jeff Young" userId="0c20932148f593a9" providerId="LiveId" clId="{8F93A855-25FD-46B6-BDDB-CE919FAA369D}" dt="2021-11-09T00:15:34.303" v="757"/>
          <ac:grpSpMkLst>
            <pc:docMk/>
            <pc:sldMk cId="1738743484" sldId="373"/>
            <ac:grpSpMk id="330" creationId="{9FC78A19-4E66-47B9-9562-675E01F8A8D9}"/>
          </ac:grpSpMkLst>
        </pc:grpChg>
        <pc:inkChg chg="add del">
          <ac:chgData name="Jeff Young" userId="0c20932148f593a9" providerId="LiveId" clId="{8F93A855-25FD-46B6-BDDB-CE919FAA369D}" dt="2021-11-09T00:01:12.983" v="405" actId="21"/>
          <ac:inkMkLst>
            <pc:docMk/>
            <pc:sldMk cId="1738743484" sldId="373"/>
            <ac:inkMk id="4" creationId="{AE368CD1-316E-4CA7-844A-3D3AB6187997}"/>
          </ac:inkMkLst>
        </pc:inkChg>
        <pc:inkChg chg="add mod">
          <ac:chgData name="Jeff Young" userId="0c20932148f593a9" providerId="LiveId" clId="{8F93A855-25FD-46B6-BDDB-CE919FAA369D}" dt="2021-11-09T00:15:34.303" v="757"/>
          <ac:inkMkLst>
            <pc:docMk/>
            <pc:sldMk cId="1738743484" sldId="373"/>
            <ac:inkMk id="5" creationId="{AECA07EF-8C72-4DB1-8DF5-7CCE1AE11D5D}"/>
          </ac:inkMkLst>
        </pc:inkChg>
        <pc:inkChg chg="add mod">
          <ac:chgData name="Jeff Young" userId="0c20932148f593a9" providerId="LiveId" clId="{8F93A855-25FD-46B6-BDDB-CE919FAA369D}" dt="2021-11-09T00:15:34.303" v="757"/>
          <ac:inkMkLst>
            <pc:docMk/>
            <pc:sldMk cId="1738743484" sldId="373"/>
            <ac:inkMk id="6" creationId="{FEE1302D-0868-49D3-9950-412B832EA488}"/>
          </ac:inkMkLst>
        </pc:inkChg>
        <pc:inkChg chg="add mod">
          <ac:chgData name="Jeff Young" userId="0c20932148f593a9" providerId="LiveId" clId="{8F93A855-25FD-46B6-BDDB-CE919FAA369D}" dt="2021-11-09T00:15:34.303" v="757"/>
          <ac:inkMkLst>
            <pc:docMk/>
            <pc:sldMk cId="1738743484" sldId="373"/>
            <ac:inkMk id="7" creationId="{876A811C-C478-45AF-83CF-C9B60EC524B3}"/>
          </ac:inkMkLst>
        </pc:inkChg>
        <pc:inkChg chg="add mod">
          <ac:chgData name="Jeff Young" userId="0c20932148f593a9" providerId="LiveId" clId="{8F93A855-25FD-46B6-BDDB-CE919FAA369D}" dt="2021-11-09T00:15:34.303" v="757"/>
          <ac:inkMkLst>
            <pc:docMk/>
            <pc:sldMk cId="1738743484" sldId="373"/>
            <ac:inkMk id="8" creationId="{551E5865-4F9A-4B52-A55B-5F7695119C53}"/>
          </ac:inkMkLst>
        </pc:inkChg>
        <pc:inkChg chg="add mod">
          <ac:chgData name="Jeff Young" userId="0c20932148f593a9" providerId="LiveId" clId="{8F93A855-25FD-46B6-BDDB-CE919FAA369D}" dt="2021-11-09T00:15:34.303" v="757"/>
          <ac:inkMkLst>
            <pc:docMk/>
            <pc:sldMk cId="1738743484" sldId="373"/>
            <ac:inkMk id="10" creationId="{76B9EB54-98CC-491E-8B14-1124DF90B07C}"/>
          </ac:inkMkLst>
        </pc:inkChg>
        <pc:inkChg chg="add mod">
          <ac:chgData name="Jeff Young" userId="0c20932148f593a9" providerId="LiveId" clId="{8F93A855-25FD-46B6-BDDB-CE919FAA369D}" dt="2021-11-09T00:15:34.303" v="757"/>
          <ac:inkMkLst>
            <pc:docMk/>
            <pc:sldMk cId="1738743484" sldId="373"/>
            <ac:inkMk id="11" creationId="{B9E0A41C-543E-4DEF-B905-481F264B870F}"/>
          </ac:inkMkLst>
        </pc:inkChg>
        <pc:inkChg chg="add mod">
          <ac:chgData name="Jeff Young" userId="0c20932148f593a9" providerId="LiveId" clId="{8F93A855-25FD-46B6-BDDB-CE919FAA369D}" dt="2021-11-09T00:15:34.303" v="757"/>
          <ac:inkMkLst>
            <pc:docMk/>
            <pc:sldMk cId="1738743484" sldId="373"/>
            <ac:inkMk id="13" creationId="{91374F9B-0BD6-44C9-8D08-6672DD9D09AA}"/>
          </ac:inkMkLst>
        </pc:inkChg>
        <pc:inkChg chg="add mod">
          <ac:chgData name="Jeff Young" userId="0c20932148f593a9" providerId="LiveId" clId="{8F93A855-25FD-46B6-BDDB-CE919FAA369D}" dt="2021-11-09T00:15:34.303" v="757"/>
          <ac:inkMkLst>
            <pc:docMk/>
            <pc:sldMk cId="1738743484" sldId="373"/>
            <ac:inkMk id="14" creationId="{29D5D3A8-CEA6-45E0-9E3A-F8BC5F41DAC3}"/>
          </ac:inkMkLst>
        </pc:inkChg>
        <pc:inkChg chg="add mod">
          <ac:chgData name="Jeff Young" userId="0c20932148f593a9" providerId="LiveId" clId="{8F93A855-25FD-46B6-BDDB-CE919FAA369D}" dt="2021-11-09T00:15:34.303" v="757"/>
          <ac:inkMkLst>
            <pc:docMk/>
            <pc:sldMk cId="1738743484" sldId="373"/>
            <ac:inkMk id="15" creationId="{3B600C4B-F943-43BC-962B-F3F2A4289EC2}"/>
          </ac:inkMkLst>
        </pc:inkChg>
        <pc:inkChg chg="add mod">
          <ac:chgData name="Jeff Young" userId="0c20932148f593a9" providerId="LiveId" clId="{8F93A855-25FD-46B6-BDDB-CE919FAA369D}" dt="2021-11-09T00:15:34.303" v="757"/>
          <ac:inkMkLst>
            <pc:docMk/>
            <pc:sldMk cId="1738743484" sldId="373"/>
            <ac:inkMk id="16" creationId="{7E94B79F-3631-4B10-A5EA-1D07B787BFA3}"/>
          </ac:inkMkLst>
        </pc:inkChg>
        <pc:inkChg chg="add mod">
          <ac:chgData name="Jeff Young" userId="0c20932148f593a9" providerId="LiveId" clId="{8F93A855-25FD-46B6-BDDB-CE919FAA369D}" dt="2021-11-09T00:15:34.303" v="757"/>
          <ac:inkMkLst>
            <pc:docMk/>
            <pc:sldMk cId="1738743484" sldId="373"/>
            <ac:inkMk id="17" creationId="{689EBB48-0EB3-4E2F-8EDB-56E5BD49F5B9}"/>
          </ac:inkMkLst>
        </pc:inkChg>
        <pc:inkChg chg="add mod">
          <ac:chgData name="Jeff Young" userId="0c20932148f593a9" providerId="LiveId" clId="{8F93A855-25FD-46B6-BDDB-CE919FAA369D}" dt="2021-11-09T00:15:34.303" v="757"/>
          <ac:inkMkLst>
            <pc:docMk/>
            <pc:sldMk cId="1738743484" sldId="373"/>
            <ac:inkMk id="19" creationId="{C9823665-31A9-499C-8B17-617F7138F2D9}"/>
          </ac:inkMkLst>
        </pc:inkChg>
        <pc:inkChg chg="add mod">
          <ac:chgData name="Jeff Young" userId="0c20932148f593a9" providerId="LiveId" clId="{8F93A855-25FD-46B6-BDDB-CE919FAA369D}" dt="2021-11-09T00:15:34.303" v="757"/>
          <ac:inkMkLst>
            <pc:docMk/>
            <pc:sldMk cId="1738743484" sldId="373"/>
            <ac:inkMk id="20" creationId="{A11326D6-48B2-4C6B-8CAA-3ACAF334EA13}"/>
          </ac:inkMkLst>
        </pc:inkChg>
        <pc:inkChg chg="add mod">
          <ac:chgData name="Jeff Young" userId="0c20932148f593a9" providerId="LiveId" clId="{8F93A855-25FD-46B6-BDDB-CE919FAA369D}" dt="2021-11-09T00:15:34.303" v="757"/>
          <ac:inkMkLst>
            <pc:docMk/>
            <pc:sldMk cId="1738743484" sldId="373"/>
            <ac:inkMk id="21" creationId="{50F1D508-A68D-418A-9B96-774073D16CA8}"/>
          </ac:inkMkLst>
        </pc:inkChg>
        <pc:inkChg chg="add mod">
          <ac:chgData name="Jeff Young" userId="0c20932148f593a9" providerId="LiveId" clId="{8F93A855-25FD-46B6-BDDB-CE919FAA369D}" dt="2021-11-09T00:15:34.303" v="757"/>
          <ac:inkMkLst>
            <pc:docMk/>
            <pc:sldMk cId="1738743484" sldId="373"/>
            <ac:inkMk id="22" creationId="{61965DBF-89BA-4E2E-8017-9D1D62F6796C}"/>
          </ac:inkMkLst>
        </pc:inkChg>
        <pc:inkChg chg="add mod">
          <ac:chgData name="Jeff Young" userId="0c20932148f593a9" providerId="LiveId" clId="{8F93A855-25FD-46B6-BDDB-CE919FAA369D}" dt="2021-11-09T00:15:34.303" v="757"/>
          <ac:inkMkLst>
            <pc:docMk/>
            <pc:sldMk cId="1738743484" sldId="373"/>
            <ac:inkMk id="23" creationId="{980B2194-0F2B-4F7A-A174-135A3E1721E9}"/>
          </ac:inkMkLst>
        </pc:inkChg>
        <pc:inkChg chg="add mod">
          <ac:chgData name="Jeff Young" userId="0c20932148f593a9" providerId="LiveId" clId="{8F93A855-25FD-46B6-BDDB-CE919FAA369D}" dt="2021-11-09T00:15:34.303" v="757"/>
          <ac:inkMkLst>
            <pc:docMk/>
            <pc:sldMk cId="1738743484" sldId="373"/>
            <ac:inkMk id="24" creationId="{EB3986A7-FC7A-4898-B866-B07E5FB47F2C}"/>
          </ac:inkMkLst>
        </pc:inkChg>
        <pc:inkChg chg="add mod">
          <ac:chgData name="Jeff Young" userId="0c20932148f593a9" providerId="LiveId" clId="{8F93A855-25FD-46B6-BDDB-CE919FAA369D}" dt="2021-11-09T00:15:34.303" v="757"/>
          <ac:inkMkLst>
            <pc:docMk/>
            <pc:sldMk cId="1738743484" sldId="373"/>
            <ac:inkMk id="25" creationId="{A6700850-69B6-4438-ADCA-B0308E1944C7}"/>
          </ac:inkMkLst>
        </pc:inkChg>
        <pc:inkChg chg="add mod">
          <ac:chgData name="Jeff Young" userId="0c20932148f593a9" providerId="LiveId" clId="{8F93A855-25FD-46B6-BDDB-CE919FAA369D}" dt="2021-11-09T00:15:34.303" v="757"/>
          <ac:inkMkLst>
            <pc:docMk/>
            <pc:sldMk cId="1738743484" sldId="373"/>
            <ac:inkMk id="26" creationId="{4519CEE4-7076-482B-9FF4-6ADBCA6D04F5}"/>
          </ac:inkMkLst>
        </pc:inkChg>
        <pc:inkChg chg="add mod">
          <ac:chgData name="Jeff Young" userId="0c20932148f593a9" providerId="LiveId" clId="{8F93A855-25FD-46B6-BDDB-CE919FAA369D}" dt="2021-11-09T00:15:34.303" v="757"/>
          <ac:inkMkLst>
            <pc:docMk/>
            <pc:sldMk cId="1738743484" sldId="373"/>
            <ac:inkMk id="27" creationId="{B70FB0F6-2BCE-4B52-B56B-9DF2D6618E71}"/>
          </ac:inkMkLst>
        </pc:inkChg>
        <pc:inkChg chg="add mod">
          <ac:chgData name="Jeff Young" userId="0c20932148f593a9" providerId="LiveId" clId="{8F93A855-25FD-46B6-BDDB-CE919FAA369D}" dt="2021-11-09T00:15:34.303" v="757"/>
          <ac:inkMkLst>
            <pc:docMk/>
            <pc:sldMk cId="1738743484" sldId="373"/>
            <ac:inkMk id="30" creationId="{923E6D51-1102-4AC9-A473-510E8F413824}"/>
          </ac:inkMkLst>
        </pc:inkChg>
        <pc:inkChg chg="add mod">
          <ac:chgData name="Jeff Young" userId="0c20932148f593a9" providerId="LiveId" clId="{8F93A855-25FD-46B6-BDDB-CE919FAA369D}" dt="2021-11-09T00:15:34.303" v="757"/>
          <ac:inkMkLst>
            <pc:docMk/>
            <pc:sldMk cId="1738743484" sldId="373"/>
            <ac:inkMk id="31" creationId="{771C4DB8-585C-4302-93C8-F5CF5BA9AC28}"/>
          </ac:inkMkLst>
        </pc:inkChg>
        <pc:inkChg chg="add mod">
          <ac:chgData name="Jeff Young" userId="0c20932148f593a9" providerId="LiveId" clId="{8F93A855-25FD-46B6-BDDB-CE919FAA369D}" dt="2021-11-09T00:15:34.303" v="757"/>
          <ac:inkMkLst>
            <pc:docMk/>
            <pc:sldMk cId="1738743484" sldId="373"/>
            <ac:inkMk id="33" creationId="{FAF79195-D421-445E-8378-27DD25F6E8A2}"/>
          </ac:inkMkLst>
        </pc:inkChg>
        <pc:inkChg chg="add mod">
          <ac:chgData name="Jeff Young" userId="0c20932148f593a9" providerId="LiveId" clId="{8F93A855-25FD-46B6-BDDB-CE919FAA369D}" dt="2021-11-09T00:15:34.303" v="757"/>
          <ac:inkMkLst>
            <pc:docMk/>
            <pc:sldMk cId="1738743484" sldId="373"/>
            <ac:inkMk id="34" creationId="{F6F0F582-60C9-4037-9333-3458A13BAAD3}"/>
          </ac:inkMkLst>
        </pc:inkChg>
        <pc:inkChg chg="add del mod">
          <ac:chgData name="Jeff Young" userId="0c20932148f593a9" providerId="LiveId" clId="{8F93A855-25FD-46B6-BDDB-CE919FAA369D}" dt="2021-11-09T00:06:21.362" v="469"/>
          <ac:inkMkLst>
            <pc:docMk/>
            <pc:sldMk cId="1738743484" sldId="373"/>
            <ac:inkMk id="35" creationId="{AC3FCE76-085A-48F0-AB65-45C11EB5EB88}"/>
          </ac:inkMkLst>
        </pc:inkChg>
        <pc:inkChg chg="add del mod">
          <ac:chgData name="Jeff Young" userId="0c20932148f593a9" providerId="LiveId" clId="{8F93A855-25FD-46B6-BDDB-CE919FAA369D}" dt="2021-11-09T00:06:21.347" v="468"/>
          <ac:inkMkLst>
            <pc:docMk/>
            <pc:sldMk cId="1738743484" sldId="373"/>
            <ac:inkMk id="36" creationId="{41298508-8021-4C07-B136-943EF98B8DA8}"/>
          </ac:inkMkLst>
        </pc:inkChg>
        <pc:inkChg chg="add del mod">
          <ac:chgData name="Jeff Young" userId="0c20932148f593a9" providerId="LiveId" clId="{8F93A855-25FD-46B6-BDDB-CE919FAA369D}" dt="2021-11-09T00:06:20.466" v="467"/>
          <ac:inkMkLst>
            <pc:docMk/>
            <pc:sldMk cId="1738743484" sldId="373"/>
            <ac:inkMk id="37" creationId="{D012F621-0DE4-4E32-8682-F6F5F4ADE964}"/>
          </ac:inkMkLst>
        </pc:inkChg>
        <pc:inkChg chg="add mod">
          <ac:chgData name="Jeff Young" userId="0c20932148f593a9" providerId="LiveId" clId="{8F93A855-25FD-46B6-BDDB-CE919FAA369D}" dt="2021-11-09T00:15:34.303" v="757"/>
          <ac:inkMkLst>
            <pc:docMk/>
            <pc:sldMk cId="1738743484" sldId="373"/>
            <ac:inkMk id="38" creationId="{98E1F8A6-388C-44B1-BB5E-1BB3F8123CB6}"/>
          </ac:inkMkLst>
        </pc:inkChg>
        <pc:inkChg chg="add mod">
          <ac:chgData name="Jeff Young" userId="0c20932148f593a9" providerId="LiveId" clId="{8F93A855-25FD-46B6-BDDB-CE919FAA369D}" dt="2021-11-09T00:15:34.303" v="757"/>
          <ac:inkMkLst>
            <pc:docMk/>
            <pc:sldMk cId="1738743484" sldId="373"/>
            <ac:inkMk id="39" creationId="{95735903-6E2C-48F3-A2A7-7F0AE113E872}"/>
          </ac:inkMkLst>
        </pc:inkChg>
        <pc:inkChg chg="add mod">
          <ac:chgData name="Jeff Young" userId="0c20932148f593a9" providerId="LiveId" clId="{8F93A855-25FD-46B6-BDDB-CE919FAA369D}" dt="2021-11-09T00:15:34.303" v="757"/>
          <ac:inkMkLst>
            <pc:docMk/>
            <pc:sldMk cId="1738743484" sldId="373"/>
            <ac:inkMk id="40" creationId="{67832453-B0F5-4764-A89F-47619962D00B}"/>
          </ac:inkMkLst>
        </pc:inkChg>
        <pc:inkChg chg="add del mod">
          <ac:chgData name="Jeff Young" userId="0c20932148f593a9" providerId="LiveId" clId="{8F93A855-25FD-46B6-BDDB-CE919FAA369D}" dt="2021-11-09T00:06:25.174" v="473"/>
          <ac:inkMkLst>
            <pc:docMk/>
            <pc:sldMk cId="1738743484" sldId="373"/>
            <ac:inkMk id="41" creationId="{F3FCDF0F-B541-459C-A8AA-C364685B6F5E}"/>
          </ac:inkMkLst>
        </pc:inkChg>
        <pc:inkChg chg="add del mod">
          <ac:chgData name="Jeff Young" userId="0c20932148f593a9" providerId="LiveId" clId="{8F93A855-25FD-46B6-BDDB-CE919FAA369D}" dt="2021-11-09T00:06:25.174" v="474"/>
          <ac:inkMkLst>
            <pc:docMk/>
            <pc:sldMk cId="1738743484" sldId="373"/>
            <ac:inkMk id="42" creationId="{43779573-CFB6-4441-9541-D691A6E311C5}"/>
          </ac:inkMkLst>
        </pc:inkChg>
        <pc:inkChg chg="add del mod">
          <ac:chgData name="Jeff Young" userId="0c20932148f593a9" providerId="LiveId" clId="{8F93A855-25FD-46B6-BDDB-CE919FAA369D}" dt="2021-11-09T00:06:25.180" v="475"/>
          <ac:inkMkLst>
            <pc:docMk/>
            <pc:sldMk cId="1738743484" sldId="373"/>
            <ac:inkMk id="43" creationId="{14010012-E501-4A4E-9847-6B9EF75F4105}"/>
          </ac:inkMkLst>
        </pc:inkChg>
        <pc:inkChg chg="add mod">
          <ac:chgData name="Jeff Young" userId="0c20932148f593a9" providerId="LiveId" clId="{8F93A855-25FD-46B6-BDDB-CE919FAA369D}" dt="2021-11-09T00:15:34.303" v="757"/>
          <ac:inkMkLst>
            <pc:docMk/>
            <pc:sldMk cId="1738743484" sldId="373"/>
            <ac:inkMk id="44" creationId="{8E318A5B-83DB-47D6-85C1-57DAF2C7E3F6}"/>
          </ac:inkMkLst>
        </pc:inkChg>
        <pc:inkChg chg="add mod">
          <ac:chgData name="Jeff Young" userId="0c20932148f593a9" providerId="LiveId" clId="{8F93A855-25FD-46B6-BDDB-CE919FAA369D}" dt="2021-11-09T00:15:34.303" v="757"/>
          <ac:inkMkLst>
            <pc:docMk/>
            <pc:sldMk cId="1738743484" sldId="373"/>
            <ac:inkMk id="45" creationId="{BF9D2E87-5D0F-4966-A842-31F21B24B894}"/>
          </ac:inkMkLst>
        </pc:inkChg>
        <pc:inkChg chg="add del mod">
          <ac:chgData name="Jeff Young" userId="0c20932148f593a9" providerId="LiveId" clId="{8F93A855-25FD-46B6-BDDB-CE919FAA369D}" dt="2021-11-09T00:06:23.323" v="472"/>
          <ac:inkMkLst>
            <pc:docMk/>
            <pc:sldMk cId="1738743484" sldId="373"/>
            <ac:inkMk id="46" creationId="{02C9F0AB-731C-403C-9444-61BCF086E243}"/>
          </ac:inkMkLst>
        </pc:inkChg>
        <pc:inkChg chg="add del mod">
          <ac:chgData name="Jeff Young" userId="0c20932148f593a9" providerId="LiveId" clId="{8F93A855-25FD-46B6-BDDB-CE919FAA369D}" dt="2021-11-09T00:06:23.307" v="470"/>
          <ac:inkMkLst>
            <pc:docMk/>
            <pc:sldMk cId="1738743484" sldId="373"/>
            <ac:inkMk id="47" creationId="{BCCE978A-967D-49FC-8EA7-2E940DC43623}"/>
          </ac:inkMkLst>
        </pc:inkChg>
        <pc:inkChg chg="add mod">
          <ac:chgData name="Jeff Young" userId="0c20932148f593a9" providerId="LiveId" clId="{8F93A855-25FD-46B6-BDDB-CE919FAA369D}" dt="2021-11-09T00:15:34.303" v="757"/>
          <ac:inkMkLst>
            <pc:docMk/>
            <pc:sldMk cId="1738743484" sldId="373"/>
            <ac:inkMk id="48" creationId="{B88FCEC7-2DAF-46B2-9852-50C02B3CEE11}"/>
          </ac:inkMkLst>
        </pc:inkChg>
        <pc:inkChg chg="add mod">
          <ac:chgData name="Jeff Young" userId="0c20932148f593a9" providerId="LiveId" clId="{8F93A855-25FD-46B6-BDDB-CE919FAA369D}" dt="2021-11-09T00:15:34.303" v="757"/>
          <ac:inkMkLst>
            <pc:docMk/>
            <pc:sldMk cId="1738743484" sldId="373"/>
            <ac:inkMk id="49" creationId="{835A43E8-1C62-4492-B825-A081024E6916}"/>
          </ac:inkMkLst>
        </pc:inkChg>
        <pc:inkChg chg="add mod">
          <ac:chgData name="Jeff Young" userId="0c20932148f593a9" providerId="LiveId" clId="{8F93A855-25FD-46B6-BDDB-CE919FAA369D}" dt="2021-11-09T00:15:34.303" v="757"/>
          <ac:inkMkLst>
            <pc:docMk/>
            <pc:sldMk cId="1738743484" sldId="373"/>
            <ac:inkMk id="50" creationId="{59DA1784-A312-421F-8E38-DC83D478CB33}"/>
          </ac:inkMkLst>
        </pc:inkChg>
        <pc:inkChg chg="add mod">
          <ac:chgData name="Jeff Young" userId="0c20932148f593a9" providerId="LiveId" clId="{8F93A855-25FD-46B6-BDDB-CE919FAA369D}" dt="2021-11-09T00:15:34.303" v="757"/>
          <ac:inkMkLst>
            <pc:docMk/>
            <pc:sldMk cId="1738743484" sldId="373"/>
            <ac:inkMk id="51" creationId="{C9AF4293-39EC-4B46-A6AA-3F435EB19237}"/>
          </ac:inkMkLst>
        </pc:inkChg>
        <pc:inkChg chg="add mod">
          <ac:chgData name="Jeff Young" userId="0c20932148f593a9" providerId="LiveId" clId="{8F93A855-25FD-46B6-BDDB-CE919FAA369D}" dt="2021-11-09T00:15:34.303" v="757"/>
          <ac:inkMkLst>
            <pc:docMk/>
            <pc:sldMk cId="1738743484" sldId="373"/>
            <ac:inkMk id="52" creationId="{DF436638-7D5A-438E-B544-C9A48511E094}"/>
          </ac:inkMkLst>
        </pc:inkChg>
        <pc:inkChg chg="add mod">
          <ac:chgData name="Jeff Young" userId="0c20932148f593a9" providerId="LiveId" clId="{8F93A855-25FD-46B6-BDDB-CE919FAA369D}" dt="2021-11-09T00:15:34.303" v="757"/>
          <ac:inkMkLst>
            <pc:docMk/>
            <pc:sldMk cId="1738743484" sldId="373"/>
            <ac:inkMk id="53" creationId="{DF27646C-A6F8-49B1-B387-83ADDD0BFBCD}"/>
          </ac:inkMkLst>
        </pc:inkChg>
        <pc:inkChg chg="add mod">
          <ac:chgData name="Jeff Young" userId="0c20932148f593a9" providerId="LiveId" clId="{8F93A855-25FD-46B6-BDDB-CE919FAA369D}" dt="2021-11-09T00:15:34.303" v="757"/>
          <ac:inkMkLst>
            <pc:docMk/>
            <pc:sldMk cId="1738743484" sldId="373"/>
            <ac:inkMk id="55" creationId="{0D143538-32E7-4173-BC8C-3E6362CB2532}"/>
          </ac:inkMkLst>
        </pc:inkChg>
        <pc:inkChg chg="add mod">
          <ac:chgData name="Jeff Young" userId="0c20932148f593a9" providerId="LiveId" clId="{8F93A855-25FD-46B6-BDDB-CE919FAA369D}" dt="2021-11-09T00:15:34.303" v="757"/>
          <ac:inkMkLst>
            <pc:docMk/>
            <pc:sldMk cId="1738743484" sldId="373"/>
            <ac:inkMk id="56" creationId="{C4C2F900-4968-470A-AA67-C1A99C98F43E}"/>
          </ac:inkMkLst>
        </pc:inkChg>
        <pc:inkChg chg="add mod">
          <ac:chgData name="Jeff Young" userId="0c20932148f593a9" providerId="LiveId" clId="{8F93A855-25FD-46B6-BDDB-CE919FAA369D}" dt="2021-11-09T00:15:34.303" v="757"/>
          <ac:inkMkLst>
            <pc:docMk/>
            <pc:sldMk cId="1738743484" sldId="373"/>
            <ac:inkMk id="57" creationId="{E788F984-B3B3-4DC5-8389-DA97C487377D}"/>
          </ac:inkMkLst>
        </pc:inkChg>
        <pc:inkChg chg="add mod">
          <ac:chgData name="Jeff Young" userId="0c20932148f593a9" providerId="LiveId" clId="{8F93A855-25FD-46B6-BDDB-CE919FAA369D}" dt="2021-11-09T00:15:34.303" v="757"/>
          <ac:inkMkLst>
            <pc:docMk/>
            <pc:sldMk cId="1738743484" sldId="373"/>
            <ac:inkMk id="58" creationId="{D96EF28D-3350-423C-B637-5B2EDD20AC25}"/>
          </ac:inkMkLst>
        </pc:inkChg>
        <pc:inkChg chg="add mod">
          <ac:chgData name="Jeff Young" userId="0c20932148f593a9" providerId="LiveId" clId="{8F93A855-25FD-46B6-BDDB-CE919FAA369D}" dt="2021-11-09T00:15:34.303" v="757"/>
          <ac:inkMkLst>
            <pc:docMk/>
            <pc:sldMk cId="1738743484" sldId="373"/>
            <ac:inkMk id="59" creationId="{E05422F5-053E-40AB-9B72-883282FA82D9}"/>
          </ac:inkMkLst>
        </pc:inkChg>
        <pc:inkChg chg="add mod">
          <ac:chgData name="Jeff Young" userId="0c20932148f593a9" providerId="LiveId" clId="{8F93A855-25FD-46B6-BDDB-CE919FAA369D}" dt="2021-11-09T00:15:34.303" v="757"/>
          <ac:inkMkLst>
            <pc:docMk/>
            <pc:sldMk cId="1738743484" sldId="373"/>
            <ac:inkMk id="60" creationId="{3D3BAA64-D585-42F9-AF65-8F2CE6EAA007}"/>
          </ac:inkMkLst>
        </pc:inkChg>
        <pc:inkChg chg="add mod">
          <ac:chgData name="Jeff Young" userId="0c20932148f593a9" providerId="LiveId" clId="{8F93A855-25FD-46B6-BDDB-CE919FAA369D}" dt="2021-11-09T00:15:34.303" v="757"/>
          <ac:inkMkLst>
            <pc:docMk/>
            <pc:sldMk cId="1738743484" sldId="373"/>
            <ac:inkMk id="61" creationId="{CBAF05A5-043E-45EE-A129-1ACC78C6B9DF}"/>
          </ac:inkMkLst>
        </pc:inkChg>
        <pc:inkChg chg="add mod">
          <ac:chgData name="Jeff Young" userId="0c20932148f593a9" providerId="LiveId" clId="{8F93A855-25FD-46B6-BDDB-CE919FAA369D}" dt="2021-11-09T00:15:34.303" v="757"/>
          <ac:inkMkLst>
            <pc:docMk/>
            <pc:sldMk cId="1738743484" sldId="373"/>
            <ac:inkMk id="62" creationId="{16D19C2B-54B1-42CA-868B-7009A3B76209}"/>
          </ac:inkMkLst>
        </pc:inkChg>
        <pc:inkChg chg="add mod">
          <ac:chgData name="Jeff Young" userId="0c20932148f593a9" providerId="LiveId" clId="{8F93A855-25FD-46B6-BDDB-CE919FAA369D}" dt="2021-11-09T00:15:34.303" v="757"/>
          <ac:inkMkLst>
            <pc:docMk/>
            <pc:sldMk cId="1738743484" sldId="373"/>
            <ac:inkMk id="63" creationId="{B232D272-824C-4E91-94D1-BBF7CDEEBBFB}"/>
          </ac:inkMkLst>
        </pc:inkChg>
        <pc:inkChg chg="add mod">
          <ac:chgData name="Jeff Young" userId="0c20932148f593a9" providerId="LiveId" clId="{8F93A855-25FD-46B6-BDDB-CE919FAA369D}" dt="2021-11-09T00:15:34.303" v="757"/>
          <ac:inkMkLst>
            <pc:docMk/>
            <pc:sldMk cId="1738743484" sldId="373"/>
            <ac:inkMk id="64" creationId="{F6B54381-4C9A-4B44-BC02-C281980CAD9C}"/>
          </ac:inkMkLst>
        </pc:inkChg>
        <pc:inkChg chg="add mod">
          <ac:chgData name="Jeff Young" userId="0c20932148f593a9" providerId="LiveId" clId="{8F93A855-25FD-46B6-BDDB-CE919FAA369D}" dt="2021-11-09T00:15:34.303" v="757"/>
          <ac:inkMkLst>
            <pc:docMk/>
            <pc:sldMk cId="1738743484" sldId="373"/>
            <ac:inkMk id="67" creationId="{7B994FD6-783D-4913-9AC8-5577EBA9FC62}"/>
          </ac:inkMkLst>
        </pc:inkChg>
        <pc:inkChg chg="add mod">
          <ac:chgData name="Jeff Young" userId="0c20932148f593a9" providerId="LiveId" clId="{8F93A855-25FD-46B6-BDDB-CE919FAA369D}" dt="2021-11-09T00:15:34.303" v="757"/>
          <ac:inkMkLst>
            <pc:docMk/>
            <pc:sldMk cId="1738743484" sldId="373"/>
            <ac:inkMk id="68" creationId="{B1B9F1D1-B7DA-457C-89C1-279854077D48}"/>
          </ac:inkMkLst>
        </pc:inkChg>
        <pc:inkChg chg="add mod">
          <ac:chgData name="Jeff Young" userId="0c20932148f593a9" providerId="LiveId" clId="{8F93A855-25FD-46B6-BDDB-CE919FAA369D}" dt="2021-11-09T00:15:34.303" v="757"/>
          <ac:inkMkLst>
            <pc:docMk/>
            <pc:sldMk cId="1738743484" sldId="373"/>
            <ac:inkMk id="70" creationId="{1C0949B1-38B2-4FD7-B105-4770AF44EB4D}"/>
          </ac:inkMkLst>
        </pc:inkChg>
        <pc:inkChg chg="add mod">
          <ac:chgData name="Jeff Young" userId="0c20932148f593a9" providerId="LiveId" clId="{8F93A855-25FD-46B6-BDDB-CE919FAA369D}" dt="2021-11-09T00:15:34.303" v="757"/>
          <ac:inkMkLst>
            <pc:docMk/>
            <pc:sldMk cId="1738743484" sldId="373"/>
            <ac:inkMk id="71" creationId="{51899CF4-D5BF-472C-9772-01C40BAD3E29}"/>
          </ac:inkMkLst>
        </pc:inkChg>
        <pc:inkChg chg="add mod">
          <ac:chgData name="Jeff Young" userId="0c20932148f593a9" providerId="LiveId" clId="{8F93A855-25FD-46B6-BDDB-CE919FAA369D}" dt="2021-11-09T00:15:34.303" v="757"/>
          <ac:inkMkLst>
            <pc:docMk/>
            <pc:sldMk cId="1738743484" sldId="373"/>
            <ac:inkMk id="72" creationId="{DDEC459B-7725-4509-A824-B0E78D1E7AC1}"/>
          </ac:inkMkLst>
        </pc:inkChg>
        <pc:inkChg chg="add mod">
          <ac:chgData name="Jeff Young" userId="0c20932148f593a9" providerId="LiveId" clId="{8F93A855-25FD-46B6-BDDB-CE919FAA369D}" dt="2021-11-09T00:15:34.303" v="757"/>
          <ac:inkMkLst>
            <pc:docMk/>
            <pc:sldMk cId="1738743484" sldId="373"/>
            <ac:inkMk id="73" creationId="{7E6524C4-C3EF-4F86-9416-BE1BCFC43BD1}"/>
          </ac:inkMkLst>
        </pc:inkChg>
        <pc:inkChg chg="add mod">
          <ac:chgData name="Jeff Young" userId="0c20932148f593a9" providerId="LiveId" clId="{8F93A855-25FD-46B6-BDDB-CE919FAA369D}" dt="2021-11-09T00:15:34.303" v="757"/>
          <ac:inkMkLst>
            <pc:docMk/>
            <pc:sldMk cId="1738743484" sldId="373"/>
            <ac:inkMk id="75" creationId="{31478576-9DF0-4101-A017-FD3303721BC7}"/>
          </ac:inkMkLst>
        </pc:inkChg>
        <pc:inkChg chg="add mod">
          <ac:chgData name="Jeff Young" userId="0c20932148f593a9" providerId="LiveId" clId="{8F93A855-25FD-46B6-BDDB-CE919FAA369D}" dt="2021-11-09T00:15:34.303" v="757"/>
          <ac:inkMkLst>
            <pc:docMk/>
            <pc:sldMk cId="1738743484" sldId="373"/>
            <ac:inkMk id="76" creationId="{4C6D3E6A-515B-490B-9982-FBC293ECFC8B}"/>
          </ac:inkMkLst>
        </pc:inkChg>
        <pc:inkChg chg="add mod">
          <ac:chgData name="Jeff Young" userId="0c20932148f593a9" providerId="LiveId" clId="{8F93A855-25FD-46B6-BDDB-CE919FAA369D}" dt="2021-11-09T00:15:34.303" v="757"/>
          <ac:inkMkLst>
            <pc:docMk/>
            <pc:sldMk cId="1738743484" sldId="373"/>
            <ac:inkMk id="78" creationId="{B28E843D-3F59-41E3-B5A2-3DDA3D9355BB}"/>
          </ac:inkMkLst>
        </pc:inkChg>
        <pc:inkChg chg="add mod">
          <ac:chgData name="Jeff Young" userId="0c20932148f593a9" providerId="LiveId" clId="{8F93A855-25FD-46B6-BDDB-CE919FAA369D}" dt="2021-11-09T00:15:34.303" v="757"/>
          <ac:inkMkLst>
            <pc:docMk/>
            <pc:sldMk cId="1738743484" sldId="373"/>
            <ac:inkMk id="79" creationId="{2724568D-358C-44F8-A672-24118B9554B6}"/>
          </ac:inkMkLst>
        </pc:inkChg>
        <pc:inkChg chg="add mod">
          <ac:chgData name="Jeff Young" userId="0c20932148f593a9" providerId="LiveId" clId="{8F93A855-25FD-46B6-BDDB-CE919FAA369D}" dt="2021-11-09T00:15:34.303" v="757"/>
          <ac:inkMkLst>
            <pc:docMk/>
            <pc:sldMk cId="1738743484" sldId="373"/>
            <ac:inkMk id="80" creationId="{43A691F4-2DC0-48E1-AEA4-2FB77FA8210C}"/>
          </ac:inkMkLst>
        </pc:inkChg>
        <pc:inkChg chg="add mod">
          <ac:chgData name="Jeff Young" userId="0c20932148f593a9" providerId="LiveId" clId="{8F93A855-25FD-46B6-BDDB-CE919FAA369D}" dt="2021-11-09T00:15:34.303" v="757"/>
          <ac:inkMkLst>
            <pc:docMk/>
            <pc:sldMk cId="1738743484" sldId="373"/>
            <ac:inkMk id="81" creationId="{4678F39F-814E-40C6-AF9D-A1FC271C136B}"/>
          </ac:inkMkLst>
        </pc:inkChg>
        <pc:inkChg chg="add mod">
          <ac:chgData name="Jeff Young" userId="0c20932148f593a9" providerId="LiveId" clId="{8F93A855-25FD-46B6-BDDB-CE919FAA369D}" dt="2021-11-09T00:15:34.303" v="757"/>
          <ac:inkMkLst>
            <pc:docMk/>
            <pc:sldMk cId="1738743484" sldId="373"/>
            <ac:inkMk id="83" creationId="{C6AD0DE0-DF59-4A2D-9C48-8EE5E763B9AD}"/>
          </ac:inkMkLst>
        </pc:inkChg>
        <pc:inkChg chg="add mod">
          <ac:chgData name="Jeff Young" userId="0c20932148f593a9" providerId="LiveId" clId="{8F93A855-25FD-46B6-BDDB-CE919FAA369D}" dt="2021-11-09T00:15:34.303" v="757"/>
          <ac:inkMkLst>
            <pc:docMk/>
            <pc:sldMk cId="1738743484" sldId="373"/>
            <ac:inkMk id="84" creationId="{CD4FA9D1-3C6B-4B31-9075-26870C3A720B}"/>
          </ac:inkMkLst>
        </pc:inkChg>
        <pc:inkChg chg="add mod">
          <ac:chgData name="Jeff Young" userId="0c20932148f593a9" providerId="LiveId" clId="{8F93A855-25FD-46B6-BDDB-CE919FAA369D}" dt="2021-11-09T00:15:34.303" v="757"/>
          <ac:inkMkLst>
            <pc:docMk/>
            <pc:sldMk cId="1738743484" sldId="373"/>
            <ac:inkMk id="86" creationId="{6902A3F0-64A6-450B-8729-86A5DFC66051}"/>
          </ac:inkMkLst>
        </pc:inkChg>
        <pc:inkChg chg="add mod">
          <ac:chgData name="Jeff Young" userId="0c20932148f593a9" providerId="LiveId" clId="{8F93A855-25FD-46B6-BDDB-CE919FAA369D}" dt="2021-11-09T00:15:34.303" v="757"/>
          <ac:inkMkLst>
            <pc:docMk/>
            <pc:sldMk cId="1738743484" sldId="373"/>
            <ac:inkMk id="87" creationId="{CD20E14A-ED26-4D0F-93BF-3F54DD1D896B}"/>
          </ac:inkMkLst>
        </pc:inkChg>
        <pc:inkChg chg="add mod">
          <ac:chgData name="Jeff Young" userId="0c20932148f593a9" providerId="LiveId" clId="{8F93A855-25FD-46B6-BDDB-CE919FAA369D}" dt="2021-11-09T00:15:34.303" v="757"/>
          <ac:inkMkLst>
            <pc:docMk/>
            <pc:sldMk cId="1738743484" sldId="373"/>
            <ac:inkMk id="88" creationId="{A33D5967-594E-4EF7-A641-BA4F291F94F1}"/>
          </ac:inkMkLst>
        </pc:inkChg>
        <pc:inkChg chg="add mod">
          <ac:chgData name="Jeff Young" userId="0c20932148f593a9" providerId="LiveId" clId="{8F93A855-25FD-46B6-BDDB-CE919FAA369D}" dt="2021-11-09T00:15:34.303" v="757"/>
          <ac:inkMkLst>
            <pc:docMk/>
            <pc:sldMk cId="1738743484" sldId="373"/>
            <ac:inkMk id="89" creationId="{4B4D954E-1532-4D52-9AFC-939BEA9A7A8D}"/>
          </ac:inkMkLst>
        </pc:inkChg>
        <pc:inkChg chg="add mod">
          <ac:chgData name="Jeff Young" userId="0c20932148f593a9" providerId="LiveId" clId="{8F93A855-25FD-46B6-BDDB-CE919FAA369D}" dt="2021-11-09T00:15:34.303" v="757"/>
          <ac:inkMkLst>
            <pc:docMk/>
            <pc:sldMk cId="1738743484" sldId="373"/>
            <ac:inkMk id="90" creationId="{BAF9E710-5CA2-41B4-8855-6F806863809B}"/>
          </ac:inkMkLst>
        </pc:inkChg>
        <pc:inkChg chg="add mod">
          <ac:chgData name="Jeff Young" userId="0c20932148f593a9" providerId="LiveId" clId="{8F93A855-25FD-46B6-BDDB-CE919FAA369D}" dt="2021-11-09T00:15:34.303" v="757"/>
          <ac:inkMkLst>
            <pc:docMk/>
            <pc:sldMk cId="1738743484" sldId="373"/>
            <ac:inkMk id="91" creationId="{74F1ADA9-7694-4B02-98A6-64985A1B59D0}"/>
          </ac:inkMkLst>
        </pc:inkChg>
        <pc:inkChg chg="add mod">
          <ac:chgData name="Jeff Young" userId="0c20932148f593a9" providerId="LiveId" clId="{8F93A855-25FD-46B6-BDDB-CE919FAA369D}" dt="2021-11-09T00:15:34.303" v="757"/>
          <ac:inkMkLst>
            <pc:docMk/>
            <pc:sldMk cId="1738743484" sldId="373"/>
            <ac:inkMk id="92" creationId="{B3658295-EF11-4871-A44D-34F2810CDF6C}"/>
          </ac:inkMkLst>
        </pc:inkChg>
        <pc:inkChg chg="add mod">
          <ac:chgData name="Jeff Young" userId="0c20932148f593a9" providerId="LiveId" clId="{8F93A855-25FD-46B6-BDDB-CE919FAA369D}" dt="2021-11-09T00:15:34.303" v="757"/>
          <ac:inkMkLst>
            <pc:docMk/>
            <pc:sldMk cId="1738743484" sldId="373"/>
            <ac:inkMk id="93" creationId="{9934B9B1-3690-4841-A1EE-42B6C34E80B9}"/>
          </ac:inkMkLst>
        </pc:inkChg>
        <pc:inkChg chg="add mod">
          <ac:chgData name="Jeff Young" userId="0c20932148f593a9" providerId="LiveId" clId="{8F93A855-25FD-46B6-BDDB-CE919FAA369D}" dt="2021-11-09T00:15:34.303" v="757"/>
          <ac:inkMkLst>
            <pc:docMk/>
            <pc:sldMk cId="1738743484" sldId="373"/>
            <ac:inkMk id="94" creationId="{64C4FB70-5017-42D5-9886-7979329C79F2}"/>
          </ac:inkMkLst>
        </pc:inkChg>
        <pc:inkChg chg="add mod">
          <ac:chgData name="Jeff Young" userId="0c20932148f593a9" providerId="LiveId" clId="{8F93A855-25FD-46B6-BDDB-CE919FAA369D}" dt="2021-11-09T00:15:34.303" v="757"/>
          <ac:inkMkLst>
            <pc:docMk/>
            <pc:sldMk cId="1738743484" sldId="373"/>
            <ac:inkMk id="95" creationId="{F2F77EE7-C7A0-4AF8-B6D1-E98114412FC3}"/>
          </ac:inkMkLst>
        </pc:inkChg>
        <pc:inkChg chg="add mod">
          <ac:chgData name="Jeff Young" userId="0c20932148f593a9" providerId="LiveId" clId="{8F93A855-25FD-46B6-BDDB-CE919FAA369D}" dt="2021-11-09T00:15:34.303" v="757"/>
          <ac:inkMkLst>
            <pc:docMk/>
            <pc:sldMk cId="1738743484" sldId="373"/>
            <ac:inkMk id="96" creationId="{BB6C9AD2-61F1-4ED5-913C-660854D4EE11}"/>
          </ac:inkMkLst>
        </pc:inkChg>
        <pc:inkChg chg="add mod">
          <ac:chgData name="Jeff Young" userId="0c20932148f593a9" providerId="LiveId" clId="{8F93A855-25FD-46B6-BDDB-CE919FAA369D}" dt="2021-11-09T00:15:34.303" v="757"/>
          <ac:inkMkLst>
            <pc:docMk/>
            <pc:sldMk cId="1738743484" sldId="373"/>
            <ac:inkMk id="97" creationId="{FAA8B41F-1B6E-4A8C-A974-EDE260C20CA1}"/>
          </ac:inkMkLst>
        </pc:inkChg>
        <pc:inkChg chg="add mod">
          <ac:chgData name="Jeff Young" userId="0c20932148f593a9" providerId="LiveId" clId="{8F93A855-25FD-46B6-BDDB-CE919FAA369D}" dt="2021-11-09T00:15:34.303" v="757"/>
          <ac:inkMkLst>
            <pc:docMk/>
            <pc:sldMk cId="1738743484" sldId="373"/>
            <ac:inkMk id="98" creationId="{B8C56580-867E-4F3C-8914-29CD819EF571}"/>
          </ac:inkMkLst>
        </pc:inkChg>
        <pc:inkChg chg="add mod">
          <ac:chgData name="Jeff Young" userId="0c20932148f593a9" providerId="LiveId" clId="{8F93A855-25FD-46B6-BDDB-CE919FAA369D}" dt="2021-11-09T00:15:34.303" v="757"/>
          <ac:inkMkLst>
            <pc:docMk/>
            <pc:sldMk cId="1738743484" sldId="373"/>
            <ac:inkMk id="100" creationId="{A924A2B1-3296-4D6B-8556-E7001FA5230B}"/>
          </ac:inkMkLst>
        </pc:inkChg>
        <pc:inkChg chg="add mod">
          <ac:chgData name="Jeff Young" userId="0c20932148f593a9" providerId="LiveId" clId="{8F93A855-25FD-46B6-BDDB-CE919FAA369D}" dt="2021-11-09T00:15:34.303" v="757"/>
          <ac:inkMkLst>
            <pc:docMk/>
            <pc:sldMk cId="1738743484" sldId="373"/>
            <ac:inkMk id="101" creationId="{33757D30-F6CA-4137-8158-C16D506B78D3}"/>
          </ac:inkMkLst>
        </pc:inkChg>
        <pc:inkChg chg="add mod">
          <ac:chgData name="Jeff Young" userId="0c20932148f593a9" providerId="LiveId" clId="{8F93A855-25FD-46B6-BDDB-CE919FAA369D}" dt="2021-11-09T00:15:34.303" v="757"/>
          <ac:inkMkLst>
            <pc:docMk/>
            <pc:sldMk cId="1738743484" sldId="373"/>
            <ac:inkMk id="103" creationId="{57D618E5-F212-4731-94A9-D6C11A569E36}"/>
          </ac:inkMkLst>
        </pc:inkChg>
        <pc:inkChg chg="add mod">
          <ac:chgData name="Jeff Young" userId="0c20932148f593a9" providerId="LiveId" clId="{8F93A855-25FD-46B6-BDDB-CE919FAA369D}" dt="2021-11-09T00:15:34.303" v="757"/>
          <ac:inkMkLst>
            <pc:docMk/>
            <pc:sldMk cId="1738743484" sldId="373"/>
            <ac:inkMk id="104" creationId="{69582202-059D-4AFD-AF38-D989F5202142}"/>
          </ac:inkMkLst>
        </pc:inkChg>
        <pc:inkChg chg="add mod">
          <ac:chgData name="Jeff Young" userId="0c20932148f593a9" providerId="LiveId" clId="{8F93A855-25FD-46B6-BDDB-CE919FAA369D}" dt="2021-11-09T00:15:34.303" v="757"/>
          <ac:inkMkLst>
            <pc:docMk/>
            <pc:sldMk cId="1738743484" sldId="373"/>
            <ac:inkMk id="105" creationId="{1A98283E-E1F5-4068-A846-588A7E3C1683}"/>
          </ac:inkMkLst>
        </pc:inkChg>
        <pc:inkChg chg="add mod">
          <ac:chgData name="Jeff Young" userId="0c20932148f593a9" providerId="LiveId" clId="{8F93A855-25FD-46B6-BDDB-CE919FAA369D}" dt="2021-11-09T00:15:34.303" v="757"/>
          <ac:inkMkLst>
            <pc:docMk/>
            <pc:sldMk cId="1738743484" sldId="373"/>
            <ac:inkMk id="106" creationId="{BB5D1E19-DF40-4EE9-B9DD-838628A89383}"/>
          </ac:inkMkLst>
        </pc:inkChg>
        <pc:inkChg chg="add mod">
          <ac:chgData name="Jeff Young" userId="0c20932148f593a9" providerId="LiveId" clId="{8F93A855-25FD-46B6-BDDB-CE919FAA369D}" dt="2021-11-09T00:15:34.303" v="757"/>
          <ac:inkMkLst>
            <pc:docMk/>
            <pc:sldMk cId="1738743484" sldId="373"/>
            <ac:inkMk id="107" creationId="{4A683871-DE34-4574-BE02-03D07C93A603}"/>
          </ac:inkMkLst>
        </pc:inkChg>
        <pc:inkChg chg="add mod">
          <ac:chgData name="Jeff Young" userId="0c20932148f593a9" providerId="LiveId" clId="{8F93A855-25FD-46B6-BDDB-CE919FAA369D}" dt="2021-11-09T00:15:34.303" v="757"/>
          <ac:inkMkLst>
            <pc:docMk/>
            <pc:sldMk cId="1738743484" sldId="373"/>
            <ac:inkMk id="108" creationId="{9520BB91-1757-46BD-AC3C-CD73061F1DE7}"/>
          </ac:inkMkLst>
        </pc:inkChg>
        <pc:inkChg chg="add mod">
          <ac:chgData name="Jeff Young" userId="0c20932148f593a9" providerId="LiveId" clId="{8F93A855-25FD-46B6-BDDB-CE919FAA369D}" dt="2021-11-09T00:15:34.303" v="757"/>
          <ac:inkMkLst>
            <pc:docMk/>
            <pc:sldMk cId="1738743484" sldId="373"/>
            <ac:inkMk id="109" creationId="{200AA544-EA1B-4F45-9903-B883D4CF48B6}"/>
          </ac:inkMkLst>
        </pc:inkChg>
        <pc:inkChg chg="add mod">
          <ac:chgData name="Jeff Young" userId="0c20932148f593a9" providerId="LiveId" clId="{8F93A855-25FD-46B6-BDDB-CE919FAA369D}" dt="2021-11-09T00:15:34.303" v="757"/>
          <ac:inkMkLst>
            <pc:docMk/>
            <pc:sldMk cId="1738743484" sldId="373"/>
            <ac:inkMk id="110" creationId="{FFBBED9C-5F79-4D0E-893F-D1B19442D553}"/>
          </ac:inkMkLst>
        </pc:inkChg>
        <pc:inkChg chg="add mod">
          <ac:chgData name="Jeff Young" userId="0c20932148f593a9" providerId="LiveId" clId="{8F93A855-25FD-46B6-BDDB-CE919FAA369D}" dt="2021-11-09T00:15:34.303" v="757"/>
          <ac:inkMkLst>
            <pc:docMk/>
            <pc:sldMk cId="1738743484" sldId="373"/>
            <ac:inkMk id="112" creationId="{9839F025-09BF-4712-8E30-69475913DD7D}"/>
          </ac:inkMkLst>
        </pc:inkChg>
        <pc:inkChg chg="add mod">
          <ac:chgData name="Jeff Young" userId="0c20932148f593a9" providerId="LiveId" clId="{8F93A855-25FD-46B6-BDDB-CE919FAA369D}" dt="2021-11-09T00:15:34.303" v="757"/>
          <ac:inkMkLst>
            <pc:docMk/>
            <pc:sldMk cId="1738743484" sldId="373"/>
            <ac:inkMk id="113" creationId="{54CCE848-0022-46E8-9210-9B13C922DCC5}"/>
          </ac:inkMkLst>
        </pc:inkChg>
        <pc:inkChg chg="add mod">
          <ac:chgData name="Jeff Young" userId="0c20932148f593a9" providerId="LiveId" clId="{8F93A855-25FD-46B6-BDDB-CE919FAA369D}" dt="2021-11-09T00:15:34.303" v="757"/>
          <ac:inkMkLst>
            <pc:docMk/>
            <pc:sldMk cId="1738743484" sldId="373"/>
            <ac:inkMk id="114" creationId="{3250B1AB-941F-47CB-999E-2AADD4B8DFF8}"/>
          </ac:inkMkLst>
        </pc:inkChg>
        <pc:inkChg chg="add mod">
          <ac:chgData name="Jeff Young" userId="0c20932148f593a9" providerId="LiveId" clId="{8F93A855-25FD-46B6-BDDB-CE919FAA369D}" dt="2021-11-09T00:15:34.303" v="757"/>
          <ac:inkMkLst>
            <pc:docMk/>
            <pc:sldMk cId="1738743484" sldId="373"/>
            <ac:inkMk id="115" creationId="{6D2B1033-3C03-4B32-9C2A-FB5DDB4384E9}"/>
          </ac:inkMkLst>
        </pc:inkChg>
        <pc:inkChg chg="add mod">
          <ac:chgData name="Jeff Young" userId="0c20932148f593a9" providerId="LiveId" clId="{8F93A855-25FD-46B6-BDDB-CE919FAA369D}" dt="2021-11-09T00:15:34.303" v="757"/>
          <ac:inkMkLst>
            <pc:docMk/>
            <pc:sldMk cId="1738743484" sldId="373"/>
            <ac:inkMk id="117" creationId="{8E99D9EF-3762-4FFA-8A0F-49CC375B47A9}"/>
          </ac:inkMkLst>
        </pc:inkChg>
        <pc:inkChg chg="add mod">
          <ac:chgData name="Jeff Young" userId="0c20932148f593a9" providerId="LiveId" clId="{8F93A855-25FD-46B6-BDDB-CE919FAA369D}" dt="2021-11-09T00:15:34.303" v="757"/>
          <ac:inkMkLst>
            <pc:docMk/>
            <pc:sldMk cId="1738743484" sldId="373"/>
            <ac:inkMk id="118" creationId="{1ED8EE47-0E7D-422F-9D59-CD95F3EFE275}"/>
          </ac:inkMkLst>
        </pc:inkChg>
        <pc:inkChg chg="add mod">
          <ac:chgData name="Jeff Young" userId="0c20932148f593a9" providerId="LiveId" clId="{8F93A855-25FD-46B6-BDDB-CE919FAA369D}" dt="2021-11-09T00:15:34.303" v="757"/>
          <ac:inkMkLst>
            <pc:docMk/>
            <pc:sldMk cId="1738743484" sldId="373"/>
            <ac:inkMk id="120" creationId="{1AB70C6C-6C5D-45C8-9C15-0444EEBE6838}"/>
          </ac:inkMkLst>
        </pc:inkChg>
        <pc:inkChg chg="add mod">
          <ac:chgData name="Jeff Young" userId="0c20932148f593a9" providerId="LiveId" clId="{8F93A855-25FD-46B6-BDDB-CE919FAA369D}" dt="2021-11-09T00:15:34.303" v="757"/>
          <ac:inkMkLst>
            <pc:docMk/>
            <pc:sldMk cId="1738743484" sldId="373"/>
            <ac:inkMk id="121" creationId="{2DAE5E38-7935-443B-91CC-C34BD9F89E74}"/>
          </ac:inkMkLst>
        </pc:inkChg>
        <pc:inkChg chg="add mod">
          <ac:chgData name="Jeff Young" userId="0c20932148f593a9" providerId="LiveId" clId="{8F93A855-25FD-46B6-BDDB-CE919FAA369D}" dt="2021-11-09T00:15:34.303" v="757"/>
          <ac:inkMkLst>
            <pc:docMk/>
            <pc:sldMk cId="1738743484" sldId="373"/>
            <ac:inkMk id="122" creationId="{F3396F4A-2143-4105-A41C-BB324C6CB021}"/>
          </ac:inkMkLst>
        </pc:inkChg>
        <pc:inkChg chg="add mod">
          <ac:chgData name="Jeff Young" userId="0c20932148f593a9" providerId="LiveId" clId="{8F93A855-25FD-46B6-BDDB-CE919FAA369D}" dt="2021-11-09T00:15:34.303" v="757"/>
          <ac:inkMkLst>
            <pc:docMk/>
            <pc:sldMk cId="1738743484" sldId="373"/>
            <ac:inkMk id="123" creationId="{F89B426E-D957-4DA0-BA3D-1127C41E0784}"/>
          </ac:inkMkLst>
        </pc:inkChg>
        <pc:inkChg chg="add mod">
          <ac:chgData name="Jeff Young" userId="0c20932148f593a9" providerId="LiveId" clId="{8F93A855-25FD-46B6-BDDB-CE919FAA369D}" dt="2021-11-09T00:15:34.303" v="757"/>
          <ac:inkMkLst>
            <pc:docMk/>
            <pc:sldMk cId="1738743484" sldId="373"/>
            <ac:inkMk id="124" creationId="{C548CC93-3E32-46A6-A23A-2F6480BE2AB5}"/>
          </ac:inkMkLst>
        </pc:inkChg>
        <pc:inkChg chg="add mod">
          <ac:chgData name="Jeff Young" userId="0c20932148f593a9" providerId="LiveId" clId="{8F93A855-25FD-46B6-BDDB-CE919FAA369D}" dt="2021-11-09T00:15:34.303" v="757"/>
          <ac:inkMkLst>
            <pc:docMk/>
            <pc:sldMk cId="1738743484" sldId="373"/>
            <ac:inkMk id="125" creationId="{03E4087E-1F56-4E20-98E8-291717600797}"/>
          </ac:inkMkLst>
        </pc:inkChg>
        <pc:inkChg chg="add mod">
          <ac:chgData name="Jeff Young" userId="0c20932148f593a9" providerId="LiveId" clId="{8F93A855-25FD-46B6-BDDB-CE919FAA369D}" dt="2021-11-09T00:15:34.303" v="757"/>
          <ac:inkMkLst>
            <pc:docMk/>
            <pc:sldMk cId="1738743484" sldId="373"/>
            <ac:inkMk id="126" creationId="{C48A2178-236D-47EB-86CE-94B5299DB358}"/>
          </ac:inkMkLst>
        </pc:inkChg>
        <pc:inkChg chg="add del mod">
          <ac:chgData name="Jeff Young" userId="0c20932148f593a9" providerId="LiveId" clId="{8F93A855-25FD-46B6-BDDB-CE919FAA369D}" dt="2021-11-09T00:07:50.734" v="539"/>
          <ac:inkMkLst>
            <pc:docMk/>
            <pc:sldMk cId="1738743484" sldId="373"/>
            <ac:inkMk id="127" creationId="{960FA17B-041C-4D7B-9629-789836893505}"/>
          </ac:inkMkLst>
        </pc:inkChg>
        <pc:inkChg chg="add mod">
          <ac:chgData name="Jeff Young" userId="0c20932148f593a9" providerId="LiveId" clId="{8F93A855-25FD-46B6-BDDB-CE919FAA369D}" dt="2021-11-09T00:15:34.303" v="757"/>
          <ac:inkMkLst>
            <pc:docMk/>
            <pc:sldMk cId="1738743484" sldId="373"/>
            <ac:inkMk id="128" creationId="{8B2F26C7-83D3-46B1-8E34-479CC8BB4777}"/>
          </ac:inkMkLst>
        </pc:inkChg>
        <pc:inkChg chg="add mod">
          <ac:chgData name="Jeff Young" userId="0c20932148f593a9" providerId="LiveId" clId="{8F93A855-25FD-46B6-BDDB-CE919FAA369D}" dt="2021-11-09T00:15:34.303" v="757"/>
          <ac:inkMkLst>
            <pc:docMk/>
            <pc:sldMk cId="1738743484" sldId="373"/>
            <ac:inkMk id="130" creationId="{22C499FD-188F-4779-BB65-082171983CE2}"/>
          </ac:inkMkLst>
        </pc:inkChg>
        <pc:inkChg chg="add mod">
          <ac:chgData name="Jeff Young" userId="0c20932148f593a9" providerId="LiveId" clId="{8F93A855-25FD-46B6-BDDB-CE919FAA369D}" dt="2021-11-09T00:15:34.303" v="757"/>
          <ac:inkMkLst>
            <pc:docMk/>
            <pc:sldMk cId="1738743484" sldId="373"/>
            <ac:inkMk id="131" creationId="{86D5402C-FBA6-4A86-9DE3-2936BF93BF68}"/>
          </ac:inkMkLst>
        </pc:inkChg>
        <pc:inkChg chg="add mod">
          <ac:chgData name="Jeff Young" userId="0c20932148f593a9" providerId="LiveId" clId="{8F93A855-25FD-46B6-BDDB-CE919FAA369D}" dt="2021-11-09T00:15:34.303" v="757"/>
          <ac:inkMkLst>
            <pc:docMk/>
            <pc:sldMk cId="1738743484" sldId="373"/>
            <ac:inkMk id="132" creationId="{3BB73AB7-334A-483A-897E-6AF44C7BA982}"/>
          </ac:inkMkLst>
        </pc:inkChg>
        <pc:inkChg chg="add mod">
          <ac:chgData name="Jeff Young" userId="0c20932148f593a9" providerId="LiveId" clId="{8F93A855-25FD-46B6-BDDB-CE919FAA369D}" dt="2021-11-09T00:15:34.303" v="757"/>
          <ac:inkMkLst>
            <pc:docMk/>
            <pc:sldMk cId="1738743484" sldId="373"/>
            <ac:inkMk id="133" creationId="{C41C61DB-7A73-486D-998F-0123DAB9370F}"/>
          </ac:inkMkLst>
        </pc:inkChg>
        <pc:inkChg chg="add mod">
          <ac:chgData name="Jeff Young" userId="0c20932148f593a9" providerId="LiveId" clId="{8F93A855-25FD-46B6-BDDB-CE919FAA369D}" dt="2021-11-09T00:15:34.303" v="757"/>
          <ac:inkMkLst>
            <pc:docMk/>
            <pc:sldMk cId="1738743484" sldId="373"/>
            <ac:inkMk id="134" creationId="{866568A1-310C-4A42-9074-A237E32729BF}"/>
          </ac:inkMkLst>
        </pc:inkChg>
        <pc:inkChg chg="add mod">
          <ac:chgData name="Jeff Young" userId="0c20932148f593a9" providerId="LiveId" clId="{8F93A855-25FD-46B6-BDDB-CE919FAA369D}" dt="2021-11-09T00:15:34.303" v="757"/>
          <ac:inkMkLst>
            <pc:docMk/>
            <pc:sldMk cId="1738743484" sldId="373"/>
            <ac:inkMk id="135" creationId="{09AC37FF-6C0E-458B-9D77-FF505C9A284F}"/>
          </ac:inkMkLst>
        </pc:inkChg>
        <pc:inkChg chg="add mod">
          <ac:chgData name="Jeff Young" userId="0c20932148f593a9" providerId="LiveId" clId="{8F93A855-25FD-46B6-BDDB-CE919FAA369D}" dt="2021-11-09T00:15:34.303" v="757"/>
          <ac:inkMkLst>
            <pc:docMk/>
            <pc:sldMk cId="1738743484" sldId="373"/>
            <ac:inkMk id="136" creationId="{EC1AA2F4-2B90-41FE-A7E3-851D32F3A159}"/>
          </ac:inkMkLst>
        </pc:inkChg>
        <pc:inkChg chg="add mod">
          <ac:chgData name="Jeff Young" userId="0c20932148f593a9" providerId="LiveId" clId="{8F93A855-25FD-46B6-BDDB-CE919FAA369D}" dt="2021-11-09T00:15:34.303" v="757"/>
          <ac:inkMkLst>
            <pc:docMk/>
            <pc:sldMk cId="1738743484" sldId="373"/>
            <ac:inkMk id="137" creationId="{D82398BD-92D7-4DA4-8F2F-A87955C98FE4}"/>
          </ac:inkMkLst>
        </pc:inkChg>
        <pc:inkChg chg="add mod">
          <ac:chgData name="Jeff Young" userId="0c20932148f593a9" providerId="LiveId" clId="{8F93A855-25FD-46B6-BDDB-CE919FAA369D}" dt="2021-11-09T00:15:34.303" v="757"/>
          <ac:inkMkLst>
            <pc:docMk/>
            <pc:sldMk cId="1738743484" sldId="373"/>
            <ac:inkMk id="138" creationId="{228B1A16-5C0B-46CD-87D3-10CE3C696D0C}"/>
          </ac:inkMkLst>
        </pc:inkChg>
        <pc:inkChg chg="add mod">
          <ac:chgData name="Jeff Young" userId="0c20932148f593a9" providerId="LiveId" clId="{8F93A855-25FD-46B6-BDDB-CE919FAA369D}" dt="2021-11-09T00:15:34.303" v="757"/>
          <ac:inkMkLst>
            <pc:docMk/>
            <pc:sldMk cId="1738743484" sldId="373"/>
            <ac:inkMk id="139" creationId="{E09BC927-06DE-4955-A356-289B2BB3B713}"/>
          </ac:inkMkLst>
        </pc:inkChg>
        <pc:inkChg chg="add mod">
          <ac:chgData name="Jeff Young" userId="0c20932148f593a9" providerId="LiveId" clId="{8F93A855-25FD-46B6-BDDB-CE919FAA369D}" dt="2021-11-09T00:15:34.303" v="757"/>
          <ac:inkMkLst>
            <pc:docMk/>
            <pc:sldMk cId="1738743484" sldId="373"/>
            <ac:inkMk id="140" creationId="{3E60C395-20B1-422B-964F-6200296073C3}"/>
          </ac:inkMkLst>
        </pc:inkChg>
        <pc:inkChg chg="add mod">
          <ac:chgData name="Jeff Young" userId="0c20932148f593a9" providerId="LiveId" clId="{8F93A855-25FD-46B6-BDDB-CE919FAA369D}" dt="2021-11-09T00:15:34.303" v="757"/>
          <ac:inkMkLst>
            <pc:docMk/>
            <pc:sldMk cId="1738743484" sldId="373"/>
            <ac:inkMk id="142" creationId="{E0924B86-D821-44D5-9AFF-515DA0327364}"/>
          </ac:inkMkLst>
        </pc:inkChg>
        <pc:inkChg chg="add mod">
          <ac:chgData name="Jeff Young" userId="0c20932148f593a9" providerId="LiveId" clId="{8F93A855-25FD-46B6-BDDB-CE919FAA369D}" dt="2021-11-09T00:15:34.303" v="757"/>
          <ac:inkMkLst>
            <pc:docMk/>
            <pc:sldMk cId="1738743484" sldId="373"/>
            <ac:inkMk id="143" creationId="{EFBE5DAF-051A-4C7F-B2E1-9388767D73BE}"/>
          </ac:inkMkLst>
        </pc:inkChg>
        <pc:inkChg chg="add mod">
          <ac:chgData name="Jeff Young" userId="0c20932148f593a9" providerId="LiveId" clId="{8F93A855-25FD-46B6-BDDB-CE919FAA369D}" dt="2021-11-09T00:15:34.303" v="757"/>
          <ac:inkMkLst>
            <pc:docMk/>
            <pc:sldMk cId="1738743484" sldId="373"/>
            <ac:inkMk id="145" creationId="{EE970AA0-6AD5-4570-A79D-143FA97E5333}"/>
          </ac:inkMkLst>
        </pc:inkChg>
        <pc:inkChg chg="add mod">
          <ac:chgData name="Jeff Young" userId="0c20932148f593a9" providerId="LiveId" clId="{8F93A855-25FD-46B6-BDDB-CE919FAA369D}" dt="2021-11-09T00:15:34.303" v="757"/>
          <ac:inkMkLst>
            <pc:docMk/>
            <pc:sldMk cId="1738743484" sldId="373"/>
            <ac:inkMk id="147" creationId="{535C2EDA-4E7A-4F61-B64B-8C8FBBCDFDD6}"/>
          </ac:inkMkLst>
        </pc:inkChg>
        <pc:inkChg chg="add mod">
          <ac:chgData name="Jeff Young" userId="0c20932148f593a9" providerId="LiveId" clId="{8F93A855-25FD-46B6-BDDB-CE919FAA369D}" dt="2021-11-09T00:15:34.303" v="757"/>
          <ac:inkMkLst>
            <pc:docMk/>
            <pc:sldMk cId="1738743484" sldId="373"/>
            <ac:inkMk id="148" creationId="{7E7D88C3-9AFB-4164-9A59-D176A5F14C4D}"/>
          </ac:inkMkLst>
        </pc:inkChg>
        <pc:inkChg chg="add mod">
          <ac:chgData name="Jeff Young" userId="0c20932148f593a9" providerId="LiveId" clId="{8F93A855-25FD-46B6-BDDB-CE919FAA369D}" dt="2021-11-09T00:15:34.303" v="757"/>
          <ac:inkMkLst>
            <pc:docMk/>
            <pc:sldMk cId="1738743484" sldId="373"/>
            <ac:inkMk id="149" creationId="{98BB4381-1A3A-4F64-8D90-E7FD82D8E984}"/>
          </ac:inkMkLst>
        </pc:inkChg>
        <pc:inkChg chg="add mod">
          <ac:chgData name="Jeff Young" userId="0c20932148f593a9" providerId="LiveId" clId="{8F93A855-25FD-46B6-BDDB-CE919FAA369D}" dt="2021-11-09T00:15:34.303" v="757"/>
          <ac:inkMkLst>
            <pc:docMk/>
            <pc:sldMk cId="1738743484" sldId="373"/>
            <ac:inkMk id="150" creationId="{6FD02B3B-051D-42EB-AE56-9612144BD642}"/>
          </ac:inkMkLst>
        </pc:inkChg>
        <pc:inkChg chg="add mod">
          <ac:chgData name="Jeff Young" userId="0c20932148f593a9" providerId="LiveId" clId="{8F93A855-25FD-46B6-BDDB-CE919FAA369D}" dt="2021-11-09T00:15:34.303" v="757"/>
          <ac:inkMkLst>
            <pc:docMk/>
            <pc:sldMk cId="1738743484" sldId="373"/>
            <ac:inkMk id="152" creationId="{17199975-DC25-42A4-A040-0C0BE60CF725}"/>
          </ac:inkMkLst>
        </pc:inkChg>
        <pc:inkChg chg="add mod">
          <ac:chgData name="Jeff Young" userId="0c20932148f593a9" providerId="LiveId" clId="{8F93A855-25FD-46B6-BDDB-CE919FAA369D}" dt="2021-11-09T00:15:34.303" v="757"/>
          <ac:inkMkLst>
            <pc:docMk/>
            <pc:sldMk cId="1738743484" sldId="373"/>
            <ac:inkMk id="153" creationId="{B737502A-45FB-4F68-ADF8-F481E5FF3D60}"/>
          </ac:inkMkLst>
        </pc:inkChg>
        <pc:inkChg chg="add mod">
          <ac:chgData name="Jeff Young" userId="0c20932148f593a9" providerId="LiveId" clId="{8F93A855-25FD-46B6-BDDB-CE919FAA369D}" dt="2021-11-09T00:15:34.303" v="757"/>
          <ac:inkMkLst>
            <pc:docMk/>
            <pc:sldMk cId="1738743484" sldId="373"/>
            <ac:inkMk id="154" creationId="{9E525C00-AEC9-42CB-873B-8B3BB3D8F6EB}"/>
          </ac:inkMkLst>
        </pc:inkChg>
        <pc:inkChg chg="add mod">
          <ac:chgData name="Jeff Young" userId="0c20932148f593a9" providerId="LiveId" clId="{8F93A855-25FD-46B6-BDDB-CE919FAA369D}" dt="2021-11-09T00:15:34.303" v="757"/>
          <ac:inkMkLst>
            <pc:docMk/>
            <pc:sldMk cId="1738743484" sldId="373"/>
            <ac:inkMk id="155" creationId="{9209AAD1-B329-40D0-BFDF-34FA5B2C50EC}"/>
          </ac:inkMkLst>
        </pc:inkChg>
        <pc:inkChg chg="add mod">
          <ac:chgData name="Jeff Young" userId="0c20932148f593a9" providerId="LiveId" clId="{8F93A855-25FD-46B6-BDDB-CE919FAA369D}" dt="2021-11-09T00:15:34.303" v="757"/>
          <ac:inkMkLst>
            <pc:docMk/>
            <pc:sldMk cId="1738743484" sldId="373"/>
            <ac:inkMk id="157" creationId="{E917D4C2-42CB-42BE-8080-054B3893CE05}"/>
          </ac:inkMkLst>
        </pc:inkChg>
        <pc:inkChg chg="add mod">
          <ac:chgData name="Jeff Young" userId="0c20932148f593a9" providerId="LiveId" clId="{8F93A855-25FD-46B6-BDDB-CE919FAA369D}" dt="2021-11-09T00:15:34.303" v="757"/>
          <ac:inkMkLst>
            <pc:docMk/>
            <pc:sldMk cId="1738743484" sldId="373"/>
            <ac:inkMk id="159" creationId="{C298F56B-90E4-48FE-80BC-C29B0A80A306}"/>
          </ac:inkMkLst>
        </pc:inkChg>
        <pc:inkChg chg="add mod">
          <ac:chgData name="Jeff Young" userId="0c20932148f593a9" providerId="LiveId" clId="{8F93A855-25FD-46B6-BDDB-CE919FAA369D}" dt="2021-11-09T00:15:34.303" v="757"/>
          <ac:inkMkLst>
            <pc:docMk/>
            <pc:sldMk cId="1738743484" sldId="373"/>
            <ac:inkMk id="160" creationId="{F67EE4B3-B579-42AC-BCA4-668BE7D6F616}"/>
          </ac:inkMkLst>
        </pc:inkChg>
        <pc:inkChg chg="add mod">
          <ac:chgData name="Jeff Young" userId="0c20932148f593a9" providerId="LiveId" clId="{8F93A855-25FD-46B6-BDDB-CE919FAA369D}" dt="2021-11-09T00:15:34.303" v="757"/>
          <ac:inkMkLst>
            <pc:docMk/>
            <pc:sldMk cId="1738743484" sldId="373"/>
            <ac:inkMk id="161" creationId="{57621E79-4F96-4132-B3D2-BCD0538CE198}"/>
          </ac:inkMkLst>
        </pc:inkChg>
        <pc:inkChg chg="add mod">
          <ac:chgData name="Jeff Young" userId="0c20932148f593a9" providerId="LiveId" clId="{8F93A855-25FD-46B6-BDDB-CE919FAA369D}" dt="2021-11-09T00:15:34.303" v="757"/>
          <ac:inkMkLst>
            <pc:docMk/>
            <pc:sldMk cId="1738743484" sldId="373"/>
            <ac:inkMk id="162" creationId="{56600AF2-E3B7-44C4-9ACE-43FABC5E1125}"/>
          </ac:inkMkLst>
        </pc:inkChg>
        <pc:inkChg chg="add mod">
          <ac:chgData name="Jeff Young" userId="0c20932148f593a9" providerId="LiveId" clId="{8F93A855-25FD-46B6-BDDB-CE919FAA369D}" dt="2021-11-09T00:15:34.303" v="757"/>
          <ac:inkMkLst>
            <pc:docMk/>
            <pc:sldMk cId="1738743484" sldId="373"/>
            <ac:inkMk id="163" creationId="{FF04FB08-6A58-457E-9022-5208DDE6D1F3}"/>
          </ac:inkMkLst>
        </pc:inkChg>
        <pc:inkChg chg="add mod">
          <ac:chgData name="Jeff Young" userId="0c20932148f593a9" providerId="LiveId" clId="{8F93A855-25FD-46B6-BDDB-CE919FAA369D}" dt="2021-11-09T00:15:34.303" v="757"/>
          <ac:inkMkLst>
            <pc:docMk/>
            <pc:sldMk cId="1738743484" sldId="373"/>
            <ac:inkMk id="164" creationId="{6EFF206D-09BD-4265-A6B2-DA09A5CEAF1F}"/>
          </ac:inkMkLst>
        </pc:inkChg>
        <pc:inkChg chg="add mod">
          <ac:chgData name="Jeff Young" userId="0c20932148f593a9" providerId="LiveId" clId="{8F93A855-25FD-46B6-BDDB-CE919FAA369D}" dt="2021-11-09T00:15:34.303" v="757"/>
          <ac:inkMkLst>
            <pc:docMk/>
            <pc:sldMk cId="1738743484" sldId="373"/>
            <ac:inkMk id="165" creationId="{840D1D33-B156-49E7-87A4-0C795C90BAC6}"/>
          </ac:inkMkLst>
        </pc:inkChg>
        <pc:inkChg chg="add mod">
          <ac:chgData name="Jeff Young" userId="0c20932148f593a9" providerId="LiveId" clId="{8F93A855-25FD-46B6-BDDB-CE919FAA369D}" dt="2021-11-09T00:15:34.303" v="757"/>
          <ac:inkMkLst>
            <pc:docMk/>
            <pc:sldMk cId="1738743484" sldId="373"/>
            <ac:inkMk id="166" creationId="{60F8ECF8-A2D1-4C3B-9A90-E54EA77A16AB}"/>
          </ac:inkMkLst>
        </pc:inkChg>
        <pc:inkChg chg="add mod">
          <ac:chgData name="Jeff Young" userId="0c20932148f593a9" providerId="LiveId" clId="{8F93A855-25FD-46B6-BDDB-CE919FAA369D}" dt="2021-11-09T00:15:34.303" v="757"/>
          <ac:inkMkLst>
            <pc:docMk/>
            <pc:sldMk cId="1738743484" sldId="373"/>
            <ac:inkMk id="168" creationId="{5D47866C-2709-4348-8882-470F529F0405}"/>
          </ac:inkMkLst>
        </pc:inkChg>
        <pc:inkChg chg="add mod">
          <ac:chgData name="Jeff Young" userId="0c20932148f593a9" providerId="LiveId" clId="{8F93A855-25FD-46B6-BDDB-CE919FAA369D}" dt="2021-11-09T00:15:34.303" v="757"/>
          <ac:inkMkLst>
            <pc:docMk/>
            <pc:sldMk cId="1738743484" sldId="373"/>
            <ac:inkMk id="169" creationId="{6F2686A2-186F-4AF3-88E6-B7117E712CB8}"/>
          </ac:inkMkLst>
        </pc:inkChg>
        <pc:inkChg chg="add mod">
          <ac:chgData name="Jeff Young" userId="0c20932148f593a9" providerId="LiveId" clId="{8F93A855-25FD-46B6-BDDB-CE919FAA369D}" dt="2021-11-09T00:15:34.303" v="757"/>
          <ac:inkMkLst>
            <pc:docMk/>
            <pc:sldMk cId="1738743484" sldId="373"/>
            <ac:inkMk id="170" creationId="{CFA87077-A5E6-4F32-A1D7-FBCAC326E3E5}"/>
          </ac:inkMkLst>
        </pc:inkChg>
        <pc:inkChg chg="add mod">
          <ac:chgData name="Jeff Young" userId="0c20932148f593a9" providerId="LiveId" clId="{8F93A855-25FD-46B6-BDDB-CE919FAA369D}" dt="2021-11-09T00:15:34.303" v="757"/>
          <ac:inkMkLst>
            <pc:docMk/>
            <pc:sldMk cId="1738743484" sldId="373"/>
            <ac:inkMk id="171" creationId="{4E23CE3E-0CCF-4D99-BD64-DAD788B95884}"/>
          </ac:inkMkLst>
        </pc:inkChg>
        <pc:inkChg chg="add mod">
          <ac:chgData name="Jeff Young" userId="0c20932148f593a9" providerId="LiveId" clId="{8F93A855-25FD-46B6-BDDB-CE919FAA369D}" dt="2021-11-09T00:15:34.303" v="757"/>
          <ac:inkMkLst>
            <pc:docMk/>
            <pc:sldMk cId="1738743484" sldId="373"/>
            <ac:inkMk id="172" creationId="{65FD7201-5E5D-4872-982A-081CBEF809D3}"/>
          </ac:inkMkLst>
        </pc:inkChg>
        <pc:inkChg chg="add mod">
          <ac:chgData name="Jeff Young" userId="0c20932148f593a9" providerId="LiveId" clId="{8F93A855-25FD-46B6-BDDB-CE919FAA369D}" dt="2021-11-09T00:15:34.303" v="757"/>
          <ac:inkMkLst>
            <pc:docMk/>
            <pc:sldMk cId="1738743484" sldId="373"/>
            <ac:inkMk id="173" creationId="{4B93FC53-B1F4-4C8B-B9D6-3D7B273042CD}"/>
          </ac:inkMkLst>
        </pc:inkChg>
        <pc:inkChg chg="add mod">
          <ac:chgData name="Jeff Young" userId="0c20932148f593a9" providerId="LiveId" clId="{8F93A855-25FD-46B6-BDDB-CE919FAA369D}" dt="2021-11-09T00:15:34.303" v="757"/>
          <ac:inkMkLst>
            <pc:docMk/>
            <pc:sldMk cId="1738743484" sldId="373"/>
            <ac:inkMk id="175" creationId="{631798E3-1B14-48E2-8C61-7AC8B68A1709}"/>
          </ac:inkMkLst>
        </pc:inkChg>
        <pc:inkChg chg="add mod">
          <ac:chgData name="Jeff Young" userId="0c20932148f593a9" providerId="LiveId" clId="{8F93A855-25FD-46B6-BDDB-CE919FAA369D}" dt="2021-11-09T00:15:34.303" v="757"/>
          <ac:inkMkLst>
            <pc:docMk/>
            <pc:sldMk cId="1738743484" sldId="373"/>
            <ac:inkMk id="176" creationId="{4FEB7F26-D2D1-40D6-AA62-83BE5BD01263}"/>
          </ac:inkMkLst>
        </pc:inkChg>
        <pc:inkChg chg="add mod">
          <ac:chgData name="Jeff Young" userId="0c20932148f593a9" providerId="LiveId" clId="{8F93A855-25FD-46B6-BDDB-CE919FAA369D}" dt="2021-11-09T00:15:34.303" v="757"/>
          <ac:inkMkLst>
            <pc:docMk/>
            <pc:sldMk cId="1738743484" sldId="373"/>
            <ac:inkMk id="177" creationId="{C8D20295-D4AF-47E5-813C-B91933B21FFC}"/>
          </ac:inkMkLst>
        </pc:inkChg>
        <pc:inkChg chg="add mod">
          <ac:chgData name="Jeff Young" userId="0c20932148f593a9" providerId="LiveId" clId="{8F93A855-25FD-46B6-BDDB-CE919FAA369D}" dt="2021-11-09T00:15:34.303" v="757"/>
          <ac:inkMkLst>
            <pc:docMk/>
            <pc:sldMk cId="1738743484" sldId="373"/>
            <ac:inkMk id="178" creationId="{67C4D628-2AEE-412F-99B5-5409C0447A27}"/>
          </ac:inkMkLst>
        </pc:inkChg>
        <pc:inkChg chg="add mod">
          <ac:chgData name="Jeff Young" userId="0c20932148f593a9" providerId="LiveId" clId="{8F93A855-25FD-46B6-BDDB-CE919FAA369D}" dt="2021-11-09T00:15:34.303" v="757"/>
          <ac:inkMkLst>
            <pc:docMk/>
            <pc:sldMk cId="1738743484" sldId="373"/>
            <ac:inkMk id="180" creationId="{273C6668-FCA4-49C8-9834-BA815697DA57}"/>
          </ac:inkMkLst>
        </pc:inkChg>
        <pc:inkChg chg="add mod">
          <ac:chgData name="Jeff Young" userId="0c20932148f593a9" providerId="LiveId" clId="{8F93A855-25FD-46B6-BDDB-CE919FAA369D}" dt="2021-11-09T00:15:34.303" v="757"/>
          <ac:inkMkLst>
            <pc:docMk/>
            <pc:sldMk cId="1738743484" sldId="373"/>
            <ac:inkMk id="181" creationId="{E4096F67-610F-4D04-9568-81CE9900BD62}"/>
          </ac:inkMkLst>
        </pc:inkChg>
        <pc:inkChg chg="add mod">
          <ac:chgData name="Jeff Young" userId="0c20932148f593a9" providerId="LiveId" clId="{8F93A855-25FD-46B6-BDDB-CE919FAA369D}" dt="2021-11-09T00:15:34.303" v="757"/>
          <ac:inkMkLst>
            <pc:docMk/>
            <pc:sldMk cId="1738743484" sldId="373"/>
            <ac:inkMk id="182" creationId="{DEF32D1F-48A1-44B0-BACC-283C9778DB05}"/>
          </ac:inkMkLst>
        </pc:inkChg>
        <pc:inkChg chg="add mod">
          <ac:chgData name="Jeff Young" userId="0c20932148f593a9" providerId="LiveId" clId="{8F93A855-25FD-46B6-BDDB-CE919FAA369D}" dt="2021-11-09T00:15:34.303" v="757"/>
          <ac:inkMkLst>
            <pc:docMk/>
            <pc:sldMk cId="1738743484" sldId="373"/>
            <ac:inkMk id="183" creationId="{564C969D-C478-4A77-BDAA-33CE71D42755}"/>
          </ac:inkMkLst>
        </pc:inkChg>
        <pc:inkChg chg="add mod">
          <ac:chgData name="Jeff Young" userId="0c20932148f593a9" providerId="LiveId" clId="{8F93A855-25FD-46B6-BDDB-CE919FAA369D}" dt="2021-11-09T00:15:34.303" v="757"/>
          <ac:inkMkLst>
            <pc:docMk/>
            <pc:sldMk cId="1738743484" sldId="373"/>
            <ac:inkMk id="184" creationId="{0756ADFA-70C8-4B5D-BDA3-4E00F75C1268}"/>
          </ac:inkMkLst>
        </pc:inkChg>
        <pc:inkChg chg="add mod">
          <ac:chgData name="Jeff Young" userId="0c20932148f593a9" providerId="LiveId" clId="{8F93A855-25FD-46B6-BDDB-CE919FAA369D}" dt="2021-11-09T00:15:34.303" v="757"/>
          <ac:inkMkLst>
            <pc:docMk/>
            <pc:sldMk cId="1738743484" sldId="373"/>
            <ac:inkMk id="186" creationId="{DE41E061-6683-4935-9F68-7AEFC6291A46}"/>
          </ac:inkMkLst>
        </pc:inkChg>
        <pc:inkChg chg="add mod">
          <ac:chgData name="Jeff Young" userId="0c20932148f593a9" providerId="LiveId" clId="{8F93A855-25FD-46B6-BDDB-CE919FAA369D}" dt="2021-11-09T00:15:34.303" v="757"/>
          <ac:inkMkLst>
            <pc:docMk/>
            <pc:sldMk cId="1738743484" sldId="373"/>
            <ac:inkMk id="188" creationId="{24E4739B-3C47-4A5F-A7A6-608F60C087E8}"/>
          </ac:inkMkLst>
        </pc:inkChg>
        <pc:inkChg chg="add mod">
          <ac:chgData name="Jeff Young" userId="0c20932148f593a9" providerId="LiveId" clId="{8F93A855-25FD-46B6-BDDB-CE919FAA369D}" dt="2021-11-09T00:15:34.303" v="757"/>
          <ac:inkMkLst>
            <pc:docMk/>
            <pc:sldMk cId="1738743484" sldId="373"/>
            <ac:inkMk id="189" creationId="{2B19343F-34BF-4709-B59F-553D410B801B}"/>
          </ac:inkMkLst>
        </pc:inkChg>
        <pc:inkChg chg="add del mod">
          <ac:chgData name="Jeff Young" userId="0c20932148f593a9" providerId="LiveId" clId="{8F93A855-25FD-46B6-BDDB-CE919FAA369D}" dt="2021-11-09T00:12:22.835" v="662"/>
          <ac:inkMkLst>
            <pc:docMk/>
            <pc:sldMk cId="1738743484" sldId="373"/>
            <ac:inkMk id="191" creationId="{9D0DF2B7-053E-4D33-BE6F-E6DDD5B1DFC9}"/>
          </ac:inkMkLst>
        </pc:inkChg>
        <pc:inkChg chg="add del mod">
          <ac:chgData name="Jeff Young" userId="0c20932148f593a9" providerId="LiveId" clId="{8F93A855-25FD-46B6-BDDB-CE919FAA369D}" dt="2021-11-09T00:12:22.820" v="660"/>
          <ac:inkMkLst>
            <pc:docMk/>
            <pc:sldMk cId="1738743484" sldId="373"/>
            <ac:inkMk id="192" creationId="{568540CD-C8A4-4624-BA60-6BED57916AFB}"/>
          </ac:inkMkLst>
        </pc:inkChg>
        <pc:inkChg chg="add mod">
          <ac:chgData name="Jeff Young" userId="0c20932148f593a9" providerId="LiveId" clId="{8F93A855-25FD-46B6-BDDB-CE919FAA369D}" dt="2021-11-09T00:15:34.303" v="757"/>
          <ac:inkMkLst>
            <pc:docMk/>
            <pc:sldMk cId="1738743484" sldId="373"/>
            <ac:inkMk id="193" creationId="{CB6CC472-B417-4BB7-A742-59D5FCE239F4}"/>
          </ac:inkMkLst>
        </pc:inkChg>
        <pc:inkChg chg="add mod">
          <ac:chgData name="Jeff Young" userId="0c20932148f593a9" providerId="LiveId" clId="{8F93A855-25FD-46B6-BDDB-CE919FAA369D}" dt="2021-11-09T00:15:34.303" v="757"/>
          <ac:inkMkLst>
            <pc:docMk/>
            <pc:sldMk cId="1738743484" sldId="373"/>
            <ac:inkMk id="195" creationId="{CDD9372E-F135-4D94-BD6F-40EE18092C77}"/>
          </ac:inkMkLst>
        </pc:inkChg>
        <pc:inkChg chg="add del mod">
          <ac:chgData name="Jeff Young" userId="0c20932148f593a9" providerId="LiveId" clId="{8F93A855-25FD-46B6-BDDB-CE919FAA369D}" dt="2021-11-09T00:12:20.362" v="659"/>
          <ac:inkMkLst>
            <pc:docMk/>
            <pc:sldMk cId="1738743484" sldId="373"/>
            <ac:inkMk id="196" creationId="{B6D27A67-135C-4946-A532-058B217267FF}"/>
          </ac:inkMkLst>
        </pc:inkChg>
        <pc:inkChg chg="add mod">
          <ac:chgData name="Jeff Young" userId="0c20932148f593a9" providerId="LiveId" clId="{8F93A855-25FD-46B6-BDDB-CE919FAA369D}" dt="2021-11-09T00:15:34.303" v="757"/>
          <ac:inkMkLst>
            <pc:docMk/>
            <pc:sldMk cId="1738743484" sldId="373"/>
            <ac:inkMk id="198" creationId="{B2E0BBAC-EFE3-43BC-A643-E0E901BD6B94}"/>
          </ac:inkMkLst>
        </pc:inkChg>
        <pc:inkChg chg="add mod">
          <ac:chgData name="Jeff Young" userId="0c20932148f593a9" providerId="LiveId" clId="{8F93A855-25FD-46B6-BDDB-CE919FAA369D}" dt="2021-11-09T00:15:34.303" v="757"/>
          <ac:inkMkLst>
            <pc:docMk/>
            <pc:sldMk cId="1738743484" sldId="373"/>
            <ac:inkMk id="199" creationId="{AE2C1A2D-5015-4811-9981-5BCB5126B9DB}"/>
          </ac:inkMkLst>
        </pc:inkChg>
        <pc:inkChg chg="add mod">
          <ac:chgData name="Jeff Young" userId="0c20932148f593a9" providerId="LiveId" clId="{8F93A855-25FD-46B6-BDDB-CE919FAA369D}" dt="2021-11-09T00:15:34.303" v="757"/>
          <ac:inkMkLst>
            <pc:docMk/>
            <pc:sldMk cId="1738743484" sldId="373"/>
            <ac:inkMk id="200" creationId="{C738B834-8418-4173-A25E-2930E1C96448}"/>
          </ac:inkMkLst>
        </pc:inkChg>
        <pc:inkChg chg="add del mod">
          <ac:chgData name="Jeff Young" userId="0c20932148f593a9" providerId="LiveId" clId="{8F93A855-25FD-46B6-BDDB-CE919FAA369D}" dt="2021-11-09T00:12:22.820" v="661"/>
          <ac:inkMkLst>
            <pc:docMk/>
            <pc:sldMk cId="1738743484" sldId="373"/>
            <ac:inkMk id="202" creationId="{F46E1C80-1C41-4137-9170-1868A340827E}"/>
          </ac:inkMkLst>
        </pc:inkChg>
        <pc:inkChg chg="add mod">
          <ac:chgData name="Jeff Young" userId="0c20932148f593a9" providerId="LiveId" clId="{8F93A855-25FD-46B6-BDDB-CE919FAA369D}" dt="2021-11-09T00:15:34.303" v="757"/>
          <ac:inkMkLst>
            <pc:docMk/>
            <pc:sldMk cId="1738743484" sldId="373"/>
            <ac:inkMk id="204" creationId="{55285106-FC11-4C4F-B902-8EA96C7D4D78}"/>
          </ac:inkMkLst>
        </pc:inkChg>
        <pc:inkChg chg="add mod">
          <ac:chgData name="Jeff Young" userId="0c20932148f593a9" providerId="LiveId" clId="{8F93A855-25FD-46B6-BDDB-CE919FAA369D}" dt="2021-11-09T00:15:34.303" v="757"/>
          <ac:inkMkLst>
            <pc:docMk/>
            <pc:sldMk cId="1738743484" sldId="373"/>
            <ac:inkMk id="205" creationId="{EC90934C-EA44-4814-BDF4-49663FEAB84E}"/>
          </ac:inkMkLst>
        </pc:inkChg>
        <pc:inkChg chg="add mod">
          <ac:chgData name="Jeff Young" userId="0c20932148f593a9" providerId="LiveId" clId="{8F93A855-25FD-46B6-BDDB-CE919FAA369D}" dt="2021-11-09T00:15:34.303" v="757"/>
          <ac:inkMkLst>
            <pc:docMk/>
            <pc:sldMk cId="1738743484" sldId="373"/>
            <ac:inkMk id="206" creationId="{0DF1BF88-0519-4394-A1B8-369CA020521B}"/>
          </ac:inkMkLst>
        </pc:inkChg>
        <pc:inkChg chg="add mod">
          <ac:chgData name="Jeff Young" userId="0c20932148f593a9" providerId="LiveId" clId="{8F93A855-25FD-46B6-BDDB-CE919FAA369D}" dt="2021-11-09T00:15:34.303" v="757"/>
          <ac:inkMkLst>
            <pc:docMk/>
            <pc:sldMk cId="1738743484" sldId="373"/>
            <ac:inkMk id="207" creationId="{48D98379-BE25-478D-AAF0-540745D6253A}"/>
          </ac:inkMkLst>
        </pc:inkChg>
        <pc:inkChg chg="add mod">
          <ac:chgData name="Jeff Young" userId="0c20932148f593a9" providerId="LiveId" clId="{8F93A855-25FD-46B6-BDDB-CE919FAA369D}" dt="2021-11-09T00:15:34.303" v="757"/>
          <ac:inkMkLst>
            <pc:docMk/>
            <pc:sldMk cId="1738743484" sldId="373"/>
            <ac:inkMk id="208" creationId="{3E18B7D5-6EB8-4305-B537-28BBEB0B2348}"/>
          </ac:inkMkLst>
        </pc:inkChg>
        <pc:inkChg chg="add mod">
          <ac:chgData name="Jeff Young" userId="0c20932148f593a9" providerId="LiveId" clId="{8F93A855-25FD-46B6-BDDB-CE919FAA369D}" dt="2021-11-09T00:15:34.303" v="757"/>
          <ac:inkMkLst>
            <pc:docMk/>
            <pc:sldMk cId="1738743484" sldId="373"/>
            <ac:inkMk id="209" creationId="{AF97914E-FA32-44C5-991F-F649218FC960}"/>
          </ac:inkMkLst>
        </pc:inkChg>
        <pc:inkChg chg="add mod">
          <ac:chgData name="Jeff Young" userId="0c20932148f593a9" providerId="LiveId" clId="{8F93A855-25FD-46B6-BDDB-CE919FAA369D}" dt="2021-11-09T00:15:34.303" v="757"/>
          <ac:inkMkLst>
            <pc:docMk/>
            <pc:sldMk cId="1738743484" sldId="373"/>
            <ac:inkMk id="211" creationId="{EFDE48FD-6857-4721-A89C-0E7AC312D0E3}"/>
          </ac:inkMkLst>
        </pc:inkChg>
        <pc:inkChg chg="add mod">
          <ac:chgData name="Jeff Young" userId="0c20932148f593a9" providerId="LiveId" clId="{8F93A855-25FD-46B6-BDDB-CE919FAA369D}" dt="2021-11-09T00:15:34.303" v="757"/>
          <ac:inkMkLst>
            <pc:docMk/>
            <pc:sldMk cId="1738743484" sldId="373"/>
            <ac:inkMk id="213" creationId="{E6958ABD-A82C-45D1-BC6A-A1FDA4446602}"/>
          </ac:inkMkLst>
        </pc:inkChg>
        <pc:inkChg chg="add mod">
          <ac:chgData name="Jeff Young" userId="0c20932148f593a9" providerId="LiveId" clId="{8F93A855-25FD-46B6-BDDB-CE919FAA369D}" dt="2021-11-09T00:15:34.303" v="757"/>
          <ac:inkMkLst>
            <pc:docMk/>
            <pc:sldMk cId="1738743484" sldId="373"/>
            <ac:inkMk id="214" creationId="{4B929EA3-9F49-437E-BA75-4871B5608CC3}"/>
          </ac:inkMkLst>
        </pc:inkChg>
        <pc:inkChg chg="add mod">
          <ac:chgData name="Jeff Young" userId="0c20932148f593a9" providerId="LiveId" clId="{8F93A855-25FD-46B6-BDDB-CE919FAA369D}" dt="2021-11-09T00:15:34.303" v="757"/>
          <ac:inkMkLst>
            <pc:docMk/>
            <pc:sldMk cId="1738743484" sldId="373"/>
            <ac:inkMk id="215" creationId="{6D59BF46-03DD-40C8-8F85-97346B9CDED8}"/>
          </ac:inkMkLst>
        </pc:inkChg>
        <pc:inkChg chg="add mod">
          <ac:chgData name="Jeff Young" userId="0c20932148f593a9" providerId="LiveId" clId="{8F93A855-25FD-46B6-BDDB-CE919FAA369D}" dt="2021-11-09T00:15:34.303" v="757"/>
          <ac:inkMkLst>
            <pc:docMk/>
            <pc:sldMk cId="1738743484" sldId="373"/>
            <ac:inkMk id="216" creationId="{F1B95B3F-2DC1-4544-9F19-C8E738E4F827}"/>
          </ac:inkMkLst>
        </pc:inkChg>
        <pc:inkChg chg="add mod">
          <ac:chgData name="Jeff Young" userId="0c20932148f593a9" providerId="LiveId" clId="{8F93A855-25FD-46B6-BDDB-CE919FAA369D}" dt="2021-11-09T00:15:34.303" v="757"/>
          <ac:inkMkLst>
            <pc:docMk/>
            <pc:sldMk cId="1738743484" sldId="373"/>
            <ac:inkMk id="217" creationId="{28DED118-9B91-45BC-8E94-1721D6601B77}"/>
          </ac:inkMkLst>
        </pc:inkChg>
        <pc:inkChg chg="add mod">
          <ac:chgData name="Jeff Young" userId="0c20932148f593a9" providerId="LiveId" clId="{8F93A855-25FD-46B6-BDDB-CE919FAA369D}" dt="2021-11-09T00:15:34.303" v="757"/>
          <ac:inkMkLst>
            <pc:docMk/>
            <pc:sldMk cId="1738743484" sldId="373"/>
            <ac:inkMk id="219" creationId="{F4B9E8CA-2240-4E05-9370-17E23C98328C}"/>
          </ac:inkMkLst>
        </pc:inkChg>
        <pc:inkChg chg="add mod">
          <ac:chgData name="Jeff Young" userId="0c20932148f593a9" providerId="LiveId" clId="{8F93A855-25FD-46B6-BDDB-CE919FAA369D}" dt="2021-11-09T00:15:34.303" v="757"/>
          <ac:inkMkLst>
            <pc:docMk/>
            <pc:sldMk cId="1738743484" sldId="373"/>
            <ac:inkMk id="220" creationId="{7BF178DB-0FC7-4A10-AD16-D97CB0270D9D}"/>
          </ac:inkMkLst>
        </pc:inkChg>
        <pc:inkChg chg="add mod">
          <ac:chgData name="Jeff Young" userId="0c20932148f593a9" providerId="LiveId" clId="{8F93A855-25FD-46B6-BDDB-CE919FAA369D}" dt="2021-11-09T00:15:34.303" v="757"/>
          <ac:inkMkLst>
            <pc:docMk/>
            <pc:sldMk cId="1738743484" sldId="373"/>
            <ac:inkMk id="221" creationId="{20A9BD1F-024E-4CE6-A7F0-1C550237CCB5}"/>
          </ac:inkMkLst>
        </pc:inkChg>
        <pc:inkChg chg="add mod">
          <ac:chgData name="Jeff Young" userId="0c20932148f593a9" providerId="LiveId" clId="{8F93A855-25FD-46B6-BDDB-CE919FAA369D}" dt="2021-11-09T00:15:34.303" v="757"/>
          <ac:inkMkLst>
            <pc:docMk/>
            <pc:sldMk cId="1738743484" sldId="373"/>
            <ac:inkMk id="222" creationId="{39DDB65A-A266-4B3E-8F05-F642DCE9A675}"/>
          </ac:inkMkLst>
        </pc:inkChg>
        <pc:inkChg chg="add mod">
          <ac:chgData name="Jeff Young" userId="0c20932148f593a9" providerId="LiveId" clId="{8F93A855-25FD-46B6-BDDB-CE919FAA369D}" dt="2021-11-09T00:15:34.303" v="757"/>
          <ac:inkMkLst>
            <pc:docMk/>
            <pc:sldMk cId="1738743484" sldId="373"/>
            <ac:inkMk id="223" creationId="{CC7DE41E-3E75-45B7-BD2E-717B6C9BBD8A}"/>
          </ac:inkMkLst>
        </pc:inkChg>
        <pc:inkChg chg="add mod">
          <ac:chgData name="Jeff Young" userId="0c20932148f593a9" providerId="LiveId" clId="{8F93A855-25FD-46B6-BDDB-CE919FAA369D}" dt="2021-11-09T00:15:34.303" v="757"/>
          <ac:inkMkLst>
            <pc:docMk/>
            <pc:sldMk cId="1738743484" sldId="373"/>
            <ac:inkMk id="224" creationId="{7052E2B4-F932-4B7E-9E0D-A10EC1452DC0}"/>
          </ac:inkMkLst>
        </pc:inkChg>
        <pc:inkChg chg="add mod">
          <ac:chgData name="Jeff Young" userId="0c20932148f593a9" providerId="LiveId" clId="{8F93A855-25FD-46B6-BDDB-CE919FAA369D}" dt="2021-11-09T00:15:34.303" v="757"/>
          <ac:inkMkLst>
            <pc:docMk/>
            <pc:sldMk cId="1738743484" sldId="373"/>
            <ac:inkMk id="225" creationId="{9F56BE93-FC54-48E5-B502-C101CCD6FC5A}"/>
          </ac:inkMkLst>
        </pc:inkChg>
        <pc:inkChg chg="add mod">
          <ac:chgData name="Jeff Young" userId="0c20932148f593a9" providerId="LiveId" clId="{8F93A855-25FD-46B6-BDDB-CE919FAA369D}" dt="2021-11-09T00:15:34.303" v="757"/>
          <ac:inkMkLst>
            <pc:docMk/>
            <pc:sldMk cId="1738743484" sldId="373"/>
            <ac:inkMk id="226" creationId="{AE5A816F-0E86-4180-8981-187BDC038437}"/>
          </ac:inkMkLst>
        </pc:inkChg>
        <pc:inkChg chg="add mod">
          <ac:chgData name="Jeff Young" userId="0c20932148f593a9" providerId="LiveId" clId="{8F93A855-25FD-46B6-BDDB-CE919FAA369D}" dt="2021-11-09T00:15:34.303" v="757"/>
          <ac:inkMkLst>
            <pc:docMk/>
            <pc:sldMk cId="1738743484" sldId="373"/>
            <ac:inkMk id="227" creationId="{5DB06EDC-88E2-4885-9AEF-4BF32558F44D}"/>
          </ac:inkMkLst>
        </pc:inkChg>
        <pc:inkChg chg="add mod">
          <ac:chgData name="Jeff Young" userId="0c20932148f593a9" providerId="LiveId" clId="{8F93A855-25FD-46B6-BDDB-CE919FAA369D}" dt="2021-11-09T00:15:34.303" v="757"/>
          <ac:inkMkLst>
            <pc:docMk/>
            <pc:sldMk cId="1738743484" sldId="373"/>
            <ac:inkMk id="229" creationId="{AF6EAA1E-A646-40A5-8A39-5231A2EAC8EA}"/>
          </ac:inkMkLst>
        </pc:inkChg>
        <pc:inkChg chg="add mod">
          <ac:chgData name="Jeff Young" userId="0c20932148f593a9" providerId="LiveId" clId="{8F93A855-25FD-46B6-BDDB-CE919FAA369D}" dt="2021-11-09T00:15:34.303" v="757"/>
          <ac:inkMkLst>
            <pc:docMk/>
            <pc:sldMk cId="1738743484" sldId="373"/>
            <ac:inkMk id="231" creationId="{572DEDA9-12CE-4CE4-9146-E99222A154F0}"/>
          </ac:inkMkLst>
        </pc:inkChg>
        <pc:inkChg chg="add mod">
          <ac:chgData name="Jeff Young" userId="0c20932148f593a9" providerId="LiveId" clId="{8F93A855-25FD-46B6-BDDB-CE919FAA369D}" dt="2021-11-09T00:15:34.303" v="757"/>
          <ac:inkMkLst>
            <pc:docMk/>
            <pc:sldMk cId="1738743484" sldId="373"/>
            <ac:inkMk id="232" creationId="{2B943CBA-B470-4FBD-9C61-D4B5734453AB}"/>
          </ac:inkMkLst>
        </pc:inkChg>
        <pc:inkChg chg="add mod">
          <ac:chgData name="Jeff Young" userId="0c20932148f593a9" providerId="LiveId" clId="{8F93A855-25FD-46B6-BDDB-CE919FAA369D}" dt="2021-11-09T00:15:34.303" v="757"/>
          <ac:inkMkLst>
            <pc:docMk/>
            <pc:sldMk cId="1738743484" sldId="373"/>
            <ac:inkMk id="233" creationId="{3EB9BF29-4E4C-4EEC-8D52-9A731690141B}"/>
          </ac:inkMkLst>
        </pc:inkChg>
        <pc:inkChg chg="add mod">
          <ac:chgData name="Jeff Young" userId="0c20932148f593a9" providerId="LiveId" clId="{8F93A855-25FD-46B6-BDDB-CE919FAA369D}" dt="2021-11-09T00:15:34.303" v="757"/>
          <ac:inkMkLst>
            <pc:docMk/>
            <pc:sldMk cId="1738743484" sldId="373"/>
            <ac:inkMk id="234" creationId="{68B8506B-5AC8-409E-BF04-66EC91548EE0}"/>
          </ac:inkMkLst>
        </pc:inkChg>
        <pc:inkChg chg="add mod">
          <ac:chgData name="Jeff Young" userId="0c20932148f593a9" providerId="LiveId" clId="{8F93A855-25FD-46B6-BDDB-CE919FAA369D}" dt="2021-11-09T00:15:34.303" v="757"/>
          <ac:inkMkLst>
            <pc:docMk/>
            <pc:sldMk cId="1738743484" sldId="373"/>
            <ac:inkMk id="235" creationId="{573DF12E-5869-47B0-A01D-6CB3669D4690}"/>
          </ac:inkMkLst>
        </pc:inkChg>
        <pc:inkChg chg="add mod">
          <ac:chgData name="Jeff Young" userId="0c20932148f593a9" providerId="LiveId" clId="{8F93A855-25FD-46B6-BDDB-CE919FAA369D}" dt="2021-11-09T00:15:34.303" v="757"/>
          <ac:inkMkLst>
            <pc:docMk/>
            <pc:sldMk cId="1738743484" sldId="373"/>
            <ac:inkMk id="236" creationId="{73642D1A-F089-4BBD-AC5D-900C833F002B}"/>
          </ac:inkMkLst>
        </pc:inkChg>
        <pc:inkChg chg="add mod">
          <ac:chgData name="Jeff Young" userId="0c20932148f593a9" providerId="LiveId" clId="{8F93A855-25FD-46B6-BDDB-CE919FAA369D}" dt="2021-11-09T00:15:34.303" v="757"/>
          <ac:inkMkLst>
            <pc:docMk/>
            <pc:sldMk cId="1738743484" sldId="373"/>
            <ac:inkMk id="237" creationId="{7A107415-1577-4366-8220-4F684FAE3239}"/>
          </ac:inkMkLst>
        </pc:inkChg>
        <pc:inkChg chg="add mod">
          <ac:chgData name="Jeff Young" userId="0c20932148f593a9" providerId="LiveId" clId="{8F93A855-25FD-46B6-BDDB-CE919FAA369D}" dt="2021-11-09T00:15:34.303" v="757"/>
          <ac:inkMkLst>
            <pc:docMk/>
            <pc:sldMk cId="1738743484" sldId="373"/>
            <ac:inkMk id="238" creationId="{140514CD-6CA4-474C-8C58-B4423F3E9806}"/>
          </ac:inkMkLst>
        </pc:inkChg>
        <pc:inkChg chg="add mod">
          <ac:chgData name="Jeff Young" userId="0c20932148f593a9" providerId="LiveId" clId="{8F93A855-25FD-46B6-BDDB-CE919FAA369D}" dt="2021-11-09T00:15:34.303" v="757"/>
          <ac:inkMkLst>
            <pc:docMk/>
            <pc:sldMk cId="1738743484" sldId="373"/>
            <ac:inkMk id="239" creationId="{4D0704F1-B63D-46ED-92B4-D6BC8CC3E95E}"/>
          </ac:inkMkLst>
        </pc:inkChg>
        <pc:inkChg chg="add mod">
          <ac:chgData name="Jeff Young" userId="0c20932148f593a9" providerId="LiveId" clId="{8F93A855-25FD-46B6-BDDB-CE919FAA369D}" dt="2021-11-09T00:15:34.303" v="757"/>
          <ac:inkMkLst>
            <pc:docMk/>
            <pc:sldMk cId="1738743484" sldId="373"/>
            <ac:inkMk id="240" creationId="{933FA6FB-1F31-4B11-AF8B-58C39B93F17E}"/>
          </ac:inkMkLst>
        </pc:inkChg>
        <pc:inkChg chg="add mod">
          <ac:chgData name="Jeff Young" userId="0c20932148f593a9" providerId="LiveId" clId="{8F93A855-25FD-46B6-BDDB-CE919FAA369D}" dt="2021-11-09T00:15:34.303" v="757"/>
          <ac:inkMkLst>
            <pc:docMk/>
            <pc:sldMk cId="1738743484" sldId="373"/>
            <ac:inkMk id="241" creationId="{03B5EDC2-97B7-4B38-8AFE-CF5DD7D93921}"/>
          </ac:inkMkLst>
        </pc:inkChg>
        <pc:inkChg chg="add mod">
          <ac:chgData name="Jeff Young" userId="0c20932148f593a9" providerId="LiveId" clId="{8F93A855-25FD-46B6-BDDB-CE919FAA369D}" dt="2021-11-09T00:15:34.303" v="757"/>
          <ac:inkMkLst>
            <pc:docMk/>
            <pc:sldMk cId="1738743484" sldId="373"/>
            <ac:inkMk id="242" creationId="{1B742D50-FF2C-45E6-BBC1-F0EB76AAF908}"/>
          </ac:inkMkLst>
        </pc:inkChg>
        <pc:inkChg chg="add mod">
          <ac:chgData name="Jeff Young" userId="0c20932148f593a9" providerId="LiveId" clId="{8F93A855-25FD-46B6-BDDB-CE919FAA369D}" dt="2021-11-09T00:15:34.303" v="757"/>
          <ac:inkMkLst>
            <pc:docMk/>
            <pc:sldMk cId="1738743484" sldId="373"/>
            <ac:inkMk id="243" creationId="{1131E5FA-AEC4-425E-89FE-D2F26F3BE366}"/>
          </ac:inkMkLst>
        </pc:inkChg>
        <pc:inkChg chg="add mod">
          <ac:chgData name="Jeff Young" userId="0c20932148f593a9" providerId="LiveId" clId="{8F93A855-25FD-46B6-BDDB-CE919FAA369D}" dt="2021-11-09T00:15:34.303" v="757"/>
          <ac:inkMkLst>
            <pc:docMk/>
            <pc:sldMk cId="1738743484" sldId="373"/>
            <ac:inkMk id="245" creationId="{1FD64AF6-FCE1-48D0-87B2-768D9C2C1AF6}"/>
          </ac:inkMkLst>
        </pc:inkChg>
        <pc:inkChg chg="add mod">
          <ac:chgData name="Jeff Young" userId="0c20932148f593a9" providerId="LiveId" clId="{8F93A855-25FD-46B6-BDDB-CE919FAA369D}" dt="2021-11-09T00:15:34.303" v="757"/>
          <ac:inkMkLst>
            <pc:docMk/>
            <pc:sldMk cId="1738743484" sldId="373"/>
            <ac:inkMk id="246" creationId="{49FF6417-D165-49F9-9E72-5AE5792478EE}"/>
          </ac:inkMkLst>
        </pc:inkChg>
        <pc:inkChg chg="add mod">
          <ac:chgData name="Jeff Young" userId="0c20932148f593a9" providerId="LiveId" clId="{8F93A855-25FD-46B6-BDDB-CE919FAA369D}" dt="2021-11-09T00:15:34.303" v="757"/>
          <ac:inkMkLst>
            <pc:docMk/>
            <pc:sldMk cId="1738743484" sldId="373"/>
            <ac:inkMk id="247" creationId="{766362CE-D65D-4EEB-A6F6-4C613100301C}"/>
          </ac:inkMkLst>
        </pc:inkChg>
        <pc:inkChg chg="add mod">
          <ac:chgData name="Jeff Young" userId="0c20932148f593a9" providerId="LiveId" clId="{8F93A855-25FD-46B6-BDDB-CE919FAA369D}" dt="2021-11-09T00:15:34.303" v="757"/>
          <ac:inkMkLst>
            <pc:docMk/>
            <pc:sldMk cId="1738743484" sldId="373"/>
            <ac:inkMk id="249" creationId="{8582F035-5076-478E-A6FA-63CF927CBA00}"/>
          </ac:inkMkLst>
        </pc:inkChg>
        <pc:inkChg chg="add mod">
          <ac:chgData name="Jeff Young" userId="0c20932148f593a9" providerId="LiveId" clId="{8F93A855-25FD-46B6-BDDB-CE919FAA369D}" dt="2021-11-09T00:15:34.303" v="757"/>
          <ac:inkMkLst>
            <pc:docMk/>
            <pc:sldMk cId="1738743484" sldId="373"/>
            <ac:inkMk id="250" creationId="{BCE0B074-0422-4FF3-8B4F-1B5FB6A0BA77}"/>
          </ac:inkMkLst>
        </pc:inkChg>
        <pc:inkChg chg="add mod">
          <ac:chgData name="Jeff Young" userId="0c20932148f593a9" providerId="LiveId" clId="{8F93A855-25FD-46B6-BDDB-CE919FAA369D}" dt="2021-11-09T00:15:34.303" v="757"/>
          <ac:inkMkLst>
            <pc:docMk/>
            <pc:sldMk cId="1738743484" sldId="373"/>
            <ac:inkMk id="252" creationId="{A2F9CDC9-7B86-4668-8769-99D92C2DD27F}"/>
          </ac:inkMkLst>
        </pc:inkChg>
        <pc:inkChg chg="add mod">
          <ac:chgData name="Jeff Young" userId="0c20932148f593a9" providerId="LiveId" clId="{8F93A855-25FD-46B6-BDDB-CE919FAA369D}" dt="2021-11-09T00:15:34.303" v="757"/>
          <ac:inkMkLst>
            <pc:docMk/>
            <pc:sldMk cId="1738743484" sldId="373"/>
            <ac:inkMk id="253" creationId="{C68771DC-FD11-4A59-A60C-8809C1AE0B3E}"/>
          </ac:inkMkLst>
        </pc:inkChg>
        <pc:inkChg chg="add mod">
          <ac:chgData name="Jeff Young" userId="0c20932148f593a9" providerId="LiveId" clId="{8F93A855-25FD-46B6-BDDB-CE919FAA369D}" dt="2021-11-09T00:15:34.303" v="757"/>
          <ac:inkMkLst>
            <pc:docMk/>
            <pc:sldMk cId="1738743484" sldId="373"/>
            <ac:inkMk id="254" creationId="{26235FD0-F614-4758-9649-909D2790ABCD}"/>
          </ac:inkMkLst>
        </pc:inkChg>
        <pc:inkChg chg="add mod">
          <ac:chgData name="Jeff Young" userId="0c20932148f593a9" providerId="LiveId" clId="{8F93A855-25FD-46B6-BDDB-CE919FAA369D}" dt="2021-11-09T00:15:34.303" v="757"/>
          <ac:inkMkLst>
            <pc:docMk/>
            <pc:sldMk cId="1738743484" sldId="373"/>
            <ac:inkMk id="256" creationId="{E902155C-A0B7-426B-98EA-AC24EEA85345}"/>
          </ac:inkMkLst>
        </pc:inkChg>
        <pc:inkChg chg="add mod">
          <ac:chgData name="Jeff Young" userId="0c20932148f593a9" providerId="LiveId" clId="{8F93A855-25FD-46B6-BDDB-CE919FAA369D}" dt="2021-11-09T00:15:34.303" v="757"/>
          <ac:inkMkLst>
            <pc:docMk/>
            <pc:sldMk cId="1738743484" sldId="373"/>
            <ac:inkMk id="258" creationId="{1494FEE0-C839-42EC-93A0-E2ED7E4F57B1}"/>
          </ac:inkMkLst>
        </pc:inkChg>
        <pc:inkChg chg="add mod">
          <ac:chgData name="Jeff Young" userId="0c20932148f593a9" providerId="LiveId" clId="{8F93A855-25FD-46B6-BDDB-CE919FAA369D}" dt="2021-11-09T00:15:34.303" v="757"/>
          <ac:inkMkLst>
            <pc:docMk/>
            <pc:sldMk cId="1738743484" sldId="373"/>
            <ac:inkMk id="259" creationId="{49CDBBB5-57A2-4F33-A060-6248C81702D5}"/>
          </ac:inkMkLst>
        </pc:inkChg>
        <pc:inkChg chg="add mod">
          <ac:chgData name="Jeff Young" userId="0c20932148f593a9" providerId="LiveId" clId="{8F93A855-25FD-46B6-BDDB-CE919FAA369D}" dt="2021-11-09T00:15:34.303" v="757"/>
          <ac:inkMkLst>
            <pc:docMk/>
            <pc:sldMk cId="1738743484" sldId="373"/>
            <ac:inkMk id="261" creationId="{813A0252-C073-4F4E-A8BA-4299E1640E2C}"/>
          </ac:inkMkLst>
        </pc:inkChg>
        <pc:inkChg chg="add mod">
          <ac:chgData name="Jeff Young" userId="0c20932148f593a9" providerId="LiveId" clId="{8F93A855-25FD-46B6-BDDB-CE919FAA369D}" dt="2021-11-09T00:15:34.303" v="757"/>
          <ac:inkMkLst>
            <pc:docMk/>
            <pc:sldMk cId="1738743484" sldId="373"/>
            <ac:inkMk id="262" creationId="{D10F2D9C-00B3-4ACF-B85F-620CE8AF5C49}"/>
          </ac:inkMkLst>
        </pc:inkChg>
        <pc:inkChg chg="add mod">
          <ac:chgData name="Jeff Young" userId="0c20932148f593a9" providerId="LiveId" clId="{8F93A855-25FD-46B6-BDDB-CE919FAA369D}" dt="2021-11-09T00:15:34.303" v="757"/>
          <ac:inkMkLst>
            <pc:docMk/>
            <pc:sldMk cId="1738743484" sldId="373"/>
            <ac:inkMk id="263" creationId="{3EB0D7F7-13BD-4C55-9451-0D033F63DC1D}"/>
          </ac:inkMkLst>
        </pc:inkChg>
        <pc:inkChg chg="add mod">
          <ac:chgData name="Jeff Young" userId="0c20932148f593a9" providerId="LiveId" clId="{8F93A855-25FD-46B6-BDDB-CE919FAA369D}" dt="2021-11-09T00:15:34.303" v="757"/>
          <ac:inkMkLst>
            <pc:docMk/>
            <pc:sldMk cId="1738743484" sldId="373"/>
            <ac:inkMk id="264" creationId="{107938C3-1187-4F51-8D89-9D72E12BFFFD}"/>
          </ac:inkMkLst>
        </pc:inkChg>
        <pc:inkChg chg="add mod">
          <ac:chgData name="Jeff Young" userId="0c20932148f593a9" providerId="LiveId" clId="{8F93A855-25FD-46B6-BDDB-CE919FAA369D}" dt="2021-11-09T00:15:34.303" v="757"/>
          <ac:inkMkLst>
            <pc:docMk/>
            <pc:sldMk cId="1738743484" sldId="373"/>
            <ac:inkMk id="266" creationId="{BC079AD2-C3B9-46D7-B758-9EF041A602C9}"/>
          </ac:inkMkLst>
        </pc:inkChg>
        <pc:inkChg chg="add mod">
          <ac:chgData name="Jeff Young" userId="0c20932148f593a9" providerId="LiveId" clId="{8F93A855-25FD-46B6-BDDB-CE919FAA369D}" dt="2021-11-09T00:15:34.303" v="757"/>
          <ac:inkMkLst>
            <pc:docMk/>
            <pc:sldMk cId="1738743484" sldId="373"/>
            <ac:inkMk id="267" creationId="{ADAE8171-BC03-4EE9-896C-03F02C521DC4}"/>
          </ac:inkMkLst>
        </pc:inkChg>
        <pc:inkChg chg="add mod">
          <ac:chgData name="Jeff Young" userId="0c20932148f593a9" providerId="LiveId" clId="{8F93A855-25FD-46B6-BDDB-CE919FAA369D}" dt="2021-11-09T00:15:34.303" v="757"/>
          <ac:inkMkLst>
            <pc:docMk/>
            <pc:sldMk cId="1738743484" sldId="373"/>
            <ac:inkMk id="268" creationId="{41513E5E-119C-415F-A4E2-4FDC394F77E4}"/>
          </ac:inkMkLst>
        </pc:inkChg>
        <pc:inkChg chg="add mod">
          <ac:chgData name="Jeff Young" userId="0c20932148f593a9" providerId="LiveId" clId="{8F93A855-25FD-46B6-BDDB-CE919FAA369D}" dt="2021-11-09T00:15:34.303" v="757"/>
          <ac:inkMkLst>
            <pc:docMk/>
            <pc:sldMk cId="1738743484" sldId="373"/>
            <ac:inkMk id="269" creationId="{D3D22C28-55FA-4818-8394-8F345DB33519}"/>
          </ac:inkMkLst>
        </pc:inkChg>
        <pc:inkChg chg="add mod">
          <ac:chgData name="Jeff Young" userId="0c20932148f593a9" providerId="LiveId" clId="{8F93A855-25FD-46B6-BDDB-CE919FAA369D}" dt="2021-11-09T00:15:34.303" v="757"/>
          <ac:inkMkLst>
            <pc:docMk/>
            <pc:sldMk cId="1738743484" sldId="373"/>
            <ac:inkMk id="270" creationId="{FB9121BA-15BF-40EA-8E6C-689FA86B4A49}"/>
          </ac:inkMkLst>
        </pc:inkChg>
        <pc:inkChg chg="add mod">
          <ac:chgData name="Jeff Young" userId="0c20932148f593a9" providerId="LiveId" clId="{8F93A855-25FD-46B6-BDDB-CE919FAA369D}" dt="2021-11-09T00:15:34.303" v="757"/>
          <ac:inkMkLst>
            <pc:docMk/>
            <pc:sldMk cId="1738743484" sldId="373"/>
            <ac:inkMk id="272" creationId="{AF611731-8912-473F-9F30-09D70765D9A2}"/>
          </ac:inkMkLst>
        </pc:inkChg>
        <pc:inkChg chg="add mod">
          <ac:chgData name="Jeff Young" userId="0c20932148f593a9" providerId="LiveId" clId="{8F93A855-25FD-46B6-BDDB-CE919FAA369D}" dt="2021-11-09T00:15:34.303" v="757"/>
          <ac:inkMkLst>
            <pc:docMk/>
            <pc:sldMk cId="1738743484" sldId="373"/>
            <ac:inkMk id="273" creationId="{48A19F06-8790-4CF8-805D-4549E3C1215B}"/>
          </ac:inkMkLst>
        </pc:inkChg>
        <pc:inkChg chg="add mod">
          <ac:chgData name="Jeff Young" userId="0c20932148f593a9" providerId="LiveId" clId="{8F93A855-25FD-46B6-BDDB-CE919FAA369D}" dt="2021-11-09T00:15:34.303" v="757"/>
          <ac:inkMkLst>
            <pc:docMk/>
            <pc:sldMk cId="1738743484" sldId="373"/>
            <ac:inkMk id="274" creationId="{E29312E2-F621-4778-9BE8-DC17671D197A}"/>
          </ac:inkMkLst>
        </pc:inkChg>
        <pc:inkChg chg="add mod">
          <ac:chgData name="Jeff Young" userId="0c20932148f593a9" providerId="LiveId" clId="{8F93A855-25FD-46B6-BDDB-CE919FAA369D}" dt="2021-11-09T00:15:34.303" v="757"/>
          <ac:inkMkLst>
            <pc:docMk/>
            <pc:sldMk cId="1738743484" sldId="373"/>
            <ac:inkMk id="275" creationId="{05B4AC82-009D-4874-BBB6-9E78DA5005D0}"/>
          </ac:inkMkLst>
        </pc:inkChg>
        <pc:inkChg chg="add mod">
          <ac:chgData name="Jeff Young" userId="0c20932148f593a9" providerId="LiveId" clId="{8F93A855-25FD-46B6-BDDB-CE919FAA369D}" dt="2021-11-09T00:15:34.303" v="757"/>
          <ac:inkMkLst>
            <pc:docMk/>
            <pc:sldMk cId="1738743484" sldId="373"/>
            <ac:inkMk id="276" creationId="{32E97BD6-38EF-47A4-A1E1-0966CB37C386}"/>
          </ac:inkMkLst>
        </pc:inkChg>
        <pc:inkChg chg="add mod">
          <ac:chgData name="Jeff Young" userId="0c20932148f593a9" providerId="LiveId" clId="{8F93A855-25FD-46B6-BDDB-CE919FAA369D}" dt="2021-11-09T00:15:34.303" v="757"/>
          <ac:inkMkLst>
            <pc:docMk/>
            <pc:sldMk cId="1738743484" sldId="373"/>
            <ac:inkMk id="277" creationId="{B13659F6-2974-412B-B23F-46182D90D00B}"/>
          </ac:inkMkLst>
        </pc:inkChg>
        <pc:inkChg chg="add del mod">
          <ac:chgData name="Jeff Young" userId="0c20932148f593a9" providerId="LiveId" clId="{8F93A855-25FD-46B6-BDDB-CE919FAA369D}" dt="2021-11-09T00:15:02.261" v="720"/>
          <ac:inkMkLst>
            <pc:docMk/>
            <pc:sldMk cId="1738743484" sldId="373"/>
            <ac:inkMk id="279" creationId="{A9BF00AB-70FE-4D3C-BC63-AC0766845AFA}"/>
          </ac:inkMkLst>
        </pc:inkChg>
        <pc:inkChg chg="add del mod">
          <ac:chgData name="Jeff Young" userId="0c20932148f593a9" providerId="LiveId" clId="{8F93A855-25FD-46B6-BDDB-CE919FAA369D}" dt="2021-11-09T00:14:57.335" v="715"/>
          <ac:inkMkLst>
            <pc:docMk/>
            <pc:sldMk cId="1738743484" sldId="373"/>
            <ac:inkMk id="281" creationId="{929B80B7-9F74-43A2-8B73-CE1C52560A1E}"/>
          </ac:inkMkLst>
        </pc:inkChg>
        <pc:inkChg chg="add del mod">
          <ac:chgData name="Jeff Young" userId="0c20932148f593a9" providerId="LiveId" clId="{8F93A855-25FD-46B6-BDDB-CE919FAA369D}" dt="2021-11-09T00:15:02.261" v="721"/>
          <ac:inkMkLst>
            <pc:docMk/>
            <pc:sldMk cId="1738743484" sldId="373"/>
            <ac:inkMk id="282" creationId="{30E68F73-8336-4326-B11D-820E76D019BD}"/>
          </ac:inkMkLst>
        </pc:inkChg>
        <pc:inkChg chg="add del mod">
          <ac:chgData name="Jeff Young" userId="0c20932148f593a9" providerId="LiveId" clId="{8F93A855-25FD-46B6-BDDB-CE919FAA369D}" dt="2021-11-09T00:14:57.150" v="714"/>
          <ac:inkMkLst>
            <pc:docMk/>
            <pc:sldMk cId="1738743484" sldId="373"/>
            <ac:inkMk id="284" creationId="{F9C7ED0F-AF9E-4D92-8CE4-A63ACE274702}"/>
          </ac:inkMkLst>
        </pc:inkChg>
        <pc:inkChg chg="add del mod">
          <ac:chgData name="Jeff Young" userId="0c20932148f593a9" providerId="LiveId" clId="{8F93A855-25FD-46B6-BDDB-CE919FAA369D}" dt="2021-11-09T00:14:57.150" v="712"/>
          <ac:inkMkLst>
            <pc:docMk/>
            <pc:sldMk cId="1738743484" sldId="373"/>
            <ac:inkMk id="285" creationId="{D663A038-FAFD-4DAC-A11A-2C9D4858201E}"/>
          </ac:inkMkLst>
        </pc:inkChg>
        <pc:inkChg chg="add del mod">
          <ac:chgData name="Jeff Young" userId="0c20932148f593a9" providerId="LiveId" clId="{8F93A855-25FD-46B6-BDDB-CE919FAA369D}" dt="2021-11-09T00:14:57.150" v="713"/>
          <ac:inkMkLst>
            <pc:docMk/>
            <pc:sldMk cId="1738743484" sldId="373"/>
            <ac:inkMk id="286" creationId="{020F82FE-6A54-4D88-8384-BBA1415D55B1}"/>
          </ac:inkMkLst>
        </pc:inkChg>
        <pc:inkChg chg="add del mod">
          <ac:chgData name="Jeff Young" userId="0c20932148f593a9" providerId="LiveId" clId="{8F93A855-25FD-46B6-BDDB-CE919FAA369D}" dt="2021-11-09T00:15:02.245" v="717"/>
          <ac:inkMkLst>
            <pc:docMk/>
            <pc:sldMk cId="1738743484" sldId="373"/>
            <ac:inkMk id="288" creationId="{5F860689-0592-4881-8381-1CB78978C9F5}"/>
          </ac:inkMkLst>
        </pc:inkChg>
        <pc:inkChg chg="add del mod">
          <ac:chgData name="Jeff Young" userId="0c20932148f593a9" providerId="LiveId" clId="{8F93A855-25FD-46B6-BDDB-CE919FAA369D}" dt="2021-11-09T00:15:02.261" v="719"/>
          <ac:inkMkLst>
            <pc:docMk/>
            <pc:sldMk cId="1738743484" sldId="373"/>
            <ac:inkMk id="289" creationId="{D165DDC8-2414-4E1C-A77C-B352DDE9A550}"/>
          </ac:inkMkLst>
        </pc:inkChg>
        <pc:inkChg chg="add del mod">
          <ac:chgData name="Jeff Young" userId="0c20932148f593a9" providerId="LiveId" clId="{8F93A855-25FD-46B6-BDDB-CE919FAA369D}" dt="2021-11-09T00:15:02.261" v="723"/>
          <ac:inkMkLst>
            <pc:docMk/>
            <pc:sldMk cId="1738743484" sldId="373"/>
            <ac:inkMk id="291" creationId="{12547516-2794-4EB4-A6E6-EE2AA501FB4C}"/>
          </ac:inkMkLst>
        </pc:inkChg>
        <pc:inkChg chg="add del mod">
          <ac:chgData name="Jeff Young" userId="0c20932148f593a9" providerId="LiveId" clId="{8F93A855-25FD-46B6-BDDB-CE919FAA369D}" dt="2021-11-09T00:14:57.335" v="716"/>
          <ac:inkMkLst>
            <pc:docMk/>
            <pc:sldMk cId="1738743484" sldId="373"/>
            <ac:inkMk id="292" creationId="{086E5C76-92AF-4E56-8CEB-65DA766D997A}"/>
          </ac:inkMkLst>
        </pc:inkChg>
        <pc:inkChg chg="add del mod">
          <ac:chgData name="Jeff Young" userId="0c20932148f593a9" providerId="LiveId" clId="{8F93A855-25FD-46B6-BDDB-CE919FAA369D}" dt="2021-11-09T00:14:57.150" v="711"/>
          <ac:inkMkLst>
            <pc:docMk/>
            <pc:sldMk cId="1738743484" sldId="373"/>
            <ac:inkMk id="293" creationId="{92420391-930E-460F-B2E2-03F4FB6B341F}"/>
          </ac:inkMkLst>
        </pc:inkChg>
        <pc:inkChg chg="add del mod">
          <ac:chgData name="Jeff Young" userId="0c20932148f593a9" providerId="LiveId" clId="{8F93A855-25FD-46B6-BDDB-CE919FAA369D}" dt="2021-11-09T00:15:02.245" v="718"/>
          <ac:inkMkLst>
            <pc:docMk/>
            <pc:sldMk cId="1738743484" sldId="373"/>
            <ac:inkMk id="294" creationId="{2145AFC9-DB89-4AD8-B0FF-EE7FEBBC1548}"/>
          </ac:inkMkLst>
        </pc:inkChg>
        <pc:inkChg chg="add del mod">
          <ac:chgData name="Jeff Young" userId="0c20932148f593a9" providerId="LiveId" clId="{8F93A855-25FD-46B6-BDDB-CE919FAA369D}" dt="2021-11-09T00:15:02.261" v="722"/>
          <ac:inkMkLst>
            <pc:docMk/>
            <pc:sldMk cId="1738743484" sldId="373"/>
            <ac:inkMk id="295" creationId="{7CB3A3DA-6B5D-48FC-A436-54B7CCCE65E7}"/>
          </ac:inkMkLst>
        </pc:inkChg>
        <pc:inkChg chg="add mod">
          <ac:chgData name="Jeff Young" userId="0c20932148f593a9" providerId="LiveId" clId="{8F93A855-25FD-46B6-BDDB-CE919FAA369D}" dt="2021-11-09T00:15:34.303" v="757"/>
          <ac:inkMkLst>
            <pc:docMk/>
            <pc:sldMk cId="1738743484" sldId="373"/>
            <ac:inkMk id="297" creationId="{620B9BF7-B712-42C7-AEC2-CE117BF7DC65}"/>
          </ac:inkMkLst>
        </pc:inkChg>
        <pc:inkChg chg="add mod">
          <ac:chgData name="Jeff Young" userId="0c20932148f593a9" providerId="LiveId" clId="{8F93A855-25FD-46B6-BDDB-CE919FAA369D}" dt="2021-11-09T00:15:34.303" v="757"/>
          <ac:inkMkLst>
            <pc:docMk/>
            <pc:sldMk cId="1738743484" sldId="373"/>
            <ac:inkMk id="298" creationId="{F41D32D9-97C6-4613-8F8B-750F942664CC}"/>
          </ac:inkMkLst>
        </pc:inkChg>
        <pc:inkChg chg="add mod">
          <ac:chgData name="Jeff Young" userId="0c20932148f593a9" providerId="LiveId" clId="{8F93A855-25FD-46B6-BDDB-CE919FAA369D}" dt="2021-11-09T00:15:34.303" v="757"/>
          <ac:inkMkLst>
            <pc:docMk/>
            <pc:sldMk cId="1738743484" sldId="373"/>
            <ac:inkMk id="299" creationId="{6F72D508-14B6-41C8-9D24-5F1584E21B7D}"/>
          </ac:inkMkLst>
        </pc:inkChg>
        <pc:inkChg chg="add mod">
          <ac:chgData name="Jeff Young" userId="0c20932148f593a9" providerId="LiveId" clId="{8F93A855-25FD-46B6-BDDB-CE919FAA369D}" dt="2021-11-09T00:15:34.303" v="757"/>
          <ac:inkMkLst>
            <pc:docMk/>
            <pc:sldMk cId="1738743484" sldId="373"/>
            <ac:inkMk id="300" creationId="{F0A3CEC7-11E8-4C97-AACD-F40AED020E6C}"/>
          </ac:inkMkLst>
        </pc:inkChg>
        <pc:inkChg chg="add mod">
          <ac:chgData name="Jeff Young" userId="0c20932148f593a9" providerId="LiveId" clId="{8F93A855-25FD-46B6-BDDB-CE919FAA369D}" dt="2021-11-09T00:15:34.303" v="757"/>
          <ac:inkMkLst>
            <pc:docMk/>
            <pc:sldMk cId="1738743484" sldId="373"/>
            <ac:inkMk id="302" creationId="{674E2E15-CF29-485A-BD75-A8D7A5CA1033}"/>
          </ac:inkMkLst>
        </pc:inkChg>
        <pc:inkChg chg="add mod">
          <ac:chgData name="Jeff Young" userId="0c20932148f593a9" providerId="LiveId" clId="{8F93A855-25FD-46B6-BDDB-CE919FAA369D}" dt="2021-11-09T00:15:34.303" v="757"/>
          <ac:inkMkLst>
            <pc:docMk/>
            <pc:sldMk cId="1738743484" sldId="373"/>
            <ac:inkMk id="304" creationId="{25F24042-8972-4637-8D8E-8B76C9F613F5}"/>
          </ac:inkMkLst>
        </pc:inkChg>
        <pc:inkChg chg="add mod">
          <ac:chgData name="Jeff Young" userId="0c20932148f593a9" providerId="LiveId" clId="{8F93A855-25FD-46B6-BDDB-CE919FAA369D}" dt="2021-11-09T00:15:34.303" v="757"/>
          <ac:inkMkLst>
            <pc:docMk/>
            <pc:sldMk cId="1738743484" sldId="373"/>
            <ac:inkMk id="305" creationId="{62532A19-0634-46C0-AC65-28950374002A}"/>
          </ac:inkMkLst>
        </pc:inkChg>
        <pc:inkChg chg="add mod">
          <ac:chgData name="Jeff Young" userId="0c20932148f593a9" providerId="LiveId" clId="{8F93A855-25FD-46B6-BDDB-CE919FAA369D}" dt="2021-11-09T00:15:34.303" v="757"/>
          <ac:inkMkLst>
            <pc:docMk/>
            <pc:sldMk cId="1738743484" sldId="373"/>
            <ac:inkMk id="306" creationId="{D7BB2890-DD84-42C6-9F7B-DCB088C82647}"/>
          </ac:inkMkLst>
        </pc:inkChg>
        <pc:inkChg chg="add mod">
          <ac:chgData name="Jeff Young" userId="0c20932148f593a9" providerId="LiveId" clId="{8F93A855-25FD-46B6-BDDB-CE919FAA369D}" dt="2021-11-09T00:15:34.303" v="757"/>
          <ac:inkMkLst>
            <pc:docMk/>
            <pc:sldMk cId="1738743484" sldId="373"/>
            <ac:inkMk id="308" creationId="{0FBC9A6B-AE86-4871-B590-2418611CB708}"/>
          </ac:inkMkLst>
        </pc:inkChg>
        <pc:inkChg chg="add mod">
          <ac:chgData name="Jeff Young" userId="0c20932148f593a9" providerId="LiveId" clId="{8F93A855-25FD-46B6-BDDB-CE919FAA369D}" dt="2021-11-09T00:15:34.303" v="757"/>
          <ac:inkMkLst>
            <pc:docMk/>
            <pc:sldMk cId="1738743484" sldId="373"/>
            <ac:inkMk id="310" creationId="{4FC6E348-FEE5-48C9-ADB1-47FFDA6161DA}"/>
          </ac:inkMkLst>
        </pc:inkChg>
        <pc:inkChg chg="add mod">
          <ac:chgData name="Jeff Young" userId="0c20932148f593a9" providerId="LiveId" clId="{8F93A855-25FD-46B6-BDDB-CE919FAA369D}" dt="2021-11-09T00:15:34.303" v="757"/>
          <ac:inkMkLst>
            <pc:docMk/>
            <pc:sldMk cId="1738743484" sldId="373"/>
            <ac:inkMk id="311" creationId="{23BFE7B0-576C-4ABE-BFEE-4F879D30697E}"/>
          </ac:inkMkLst>
        </pc:inkChg>
        <pc:inkChg chg="add mod">
          <ac:chgData name="Jeff Young" userId="0c20932148f593a9" providerId="LiveId" clId="{8F93A855-25FD-46B6-BDDB-CE919FAA369D}" dt="2021-11-09T00:15:34.303" v="757"/>
          <ac:inkMkLst>
            <pc:docMk/>
            <pc:sldMk cId="1738743484" sldId="373"/>
            <ac:inkMk id="312" creationId="{ED092DD1-BC7D-4F5E-AEF2-BAEE531201EF}"/>
          </ac:inkMkLst>
        </pc:inkChg>
        <pc:inkChg chg="add mod">
          <ac:chgData name="Jeff Young" userId="0c20932148f593a9" providerId="LiveId" clId="{8F93A855-25FD-46B6-BDDB-CE919FAA369D}" dt="2021-11-09T00:15:34.303" v="757"/>
          <ac:inkMkLst>
            <pc:docMk/>
            <pc:sldMk cId="1738743484" sldId="373"/>
            <ac:inkMk id="313" creationId="{05ED49AD-7AC8-4D4D-8408-BC2A8A7B6501}"/>
          </ac:inkMkLst>
        </pc:inkChg>
        <pc:inkChg chg="add mod">
          <ac:chgData name="Jeff Young" userId="0c20932148f593a9" providerId="LiveId" clId="{8F93A855-25FD-46B6-BDDB-CE919FAA369D}" dt="2021-11-09T00:15:34.303" v="757"/>
          <ac:inkMkLst>
            <pc:docMk/>
            <pc:sldMk cId="1738743484" sldId="373"/>
            <ac:inkMk id="314" creationId="{18DF8CCD-DD11-44EA-990A-AF828E599622}"/>
          </ac:inkMkLst>
        </pc:inkChg>
        <pc:inkChg chg="add mod">
          <ac:chgData name="Jeff Young" userId="0c20932148f593a9" providerId="LiveId" clId="{8F93A855-25FD-46B6-BDDB-CE919FAA369D}" dt="2021-11-09T00:15:34.303" v="757"/>
          <ac:inkMkLst>
            <pc:docMk/>
            <pc:sldMk cId="1738743484" sldId="373"/>
            <ac:inkMk id="315" creationId="{69734DBE-1C49-4FC7-9AC2-28B22E510501}"/>
          </ac:inkMkLst>
        </pc:inkChg>
        <pc:inkChg chg="add mod">
          <ac:chgData name="Jeff Young" userId="0c20932148f593a9" providerId="LiveId" clId="{8F93A855-25FD-46B6-BDDB-CE919FAA369D}" dt="2021-11-09T00:15:34.303" v="757"/>
          <ac:inkMkLst>
            <pc:docMk/>
            <pc:sldMk cId="1738743484" sldId="373"/>
            <ac:inkMk id="316" creationId="{B0B0DA9D-1625-489A-9543-84D24086B615}"/>
          </ac:inkMkLst>
        </pc:inkChg>
        <pc:inkChg chg="add mod">
          <ac:chgData name="Jeff Young" userId="0c20932148f593a9" providerId="LiveId" clId="{8F93A855-25FD-46B6-BDDB-CE919FAA369D}" dt="2021-11-09T00:15:34.303" v="757"/>
          <ac:inkMkLst>
            <pc:docMk/>
            <pc:sldMk cId="1738743484" sldId="373"/>
            <ac:inkMk id="317" creationId="{E4ECFA24-8FDA-42C6-B1B6-E46D8EC13558}"/>
          </ac:inkMkLst>
        </pc:inkChg>
        <pc:inkChg chg="add mod">
          <ac:chgData name="Jeff Young" userId="0c20932148f593a9" providerId="LiveId" clId="{8F93A855-25FD-46B6-BDDB-CE919FAA369D}" dt="2021-11-09T00:15:34.303" v="757"/>
          <ac:inkMkLst>
            <pc:docMk/>
            <pc:sldMk cId="1738743484" sldId="373"/>
            <ac:inkMk id="319" creationId="{431EE0DD-0B6B-4BF5-AFF1-49993C38C53A}"/>
          </ac:inkMkLst>
        </pc:inkChg>
        <pc:inkChg chg="add mod">
          <ac:chgData name="Jeff Young" userId="0c20932148f593a9" providerId="LiveId" clId="{8F93A855-25FD-46B6-BDDB-CE919FAA369D}" dt="2021-11-09T00:15:34.303" v="757"/>
          <ac:inkMkLst>
            <pc:docMk/>
            <pc:sldMk cId="1738743484" sldId="373"/>
            <ac:inkMk id="320" creationId="{88660715-9322-4556-A66E-C988DFACBA41}"/>
          </ac:inkMkLst>
        </pc:inkChg>
        <pc:inkChg chg="add mod">
          <ac:chgData name="Jeff Young" userId="0c20932148f593a9" providerId="LiveId" clId="{8F93A855-25FD-46B6-BDDB-CE919FAA369D}" dt="2021-11-09T00:15:34.303" v="757"/>
          <ac:inkMkLst>
            <pc:docMk/>
            <pc:sldMk cId="1738743484" sldId="373"/>
            <ac:inkMk id="321" creationId="{AAF63B7A-279A-4452-B085-C48309E8349F}"/>
          </ac:inkMkLst>
        </pc:inkChg>
        <pc:inkChg chg="add mod">
          <ac:chgData name="Jeff Young" userId="0c20932148f593a9" providerId="LiveId" clId="{8F93A855-25FD-46B6-BDDB-CE919FAA369D}" dt="2021-11-09T00:15:34.303" v="757"/>
          <ac:inkMkLst>
            <pc:docMk/>
            <pc:sldMk cId="1738743484" sldId="373"/>
            <ac:inkMk id="322" creationId="{BEAD3E47-3FBB-4CD5-B5CD-136BB5A44499}"/>
          </ac:inkMkLst>
        </pc:inkChg>
        <pc:inkChg chg="add mod">
          <ac:chgData name="Jeff Young" userId="0c20932148f593a9" providerId="LiveId" clId="{8F93A855-25FD-46B6-BDDB-CE919FAA369D}" dt="2021-11-09T00:15:34.303" v="757"/>
          <ac:inkMkLst>
            <pc:docMk/>
            <pc:sldMk cId="1738743484" sldId="373"/>
            <ac:inkMk id="323" creationId="{1098BE0F-3C07-41FE-835A-EB0A0021C4A0}"/>
          </ac:inkMkLst>
        </pc:inkChg>
        <pc:inkChg chg="add mod">
          <ac:chgData name="Jeff Young" userId="0c20932148f593a9" providerId="LiveId" clId="{8F93A855-25FD-46B6-BDDB-CE919FAA369D}" dt="2021-11-09T00:15:34.303" v="757"/>
          <ac:inkMkLst>
            <pc:docMk/>
            <pc:sldMk cId="1738743484" sldId="373"/>
            <ac:inkMk id="325" creationId="{ACCEAEB8-968C-410F-8250-992885346169}"/>
          </ac:inkMkLst>
        </pc:inkChg>
        <pc:inkChg chg="add mod">
          <ac:chgData name="Jeff Young" userId="0c20932148f593a9" providerId="LiveId" clId="{8F93A855-25FD-46B6-BDDB-CE919FAA369D}" dt="2021-11-09T00:15:34.303" v="757"/>
          <ac:inkMkLst>
            <pc:docMk/>
            <pc:sldMk cId="1738743484" sldId="373"/>
            <ac:inkMk id="326" creationId="{C925FAE6-3305-41E1-B317-8D56ECF84FB4}"/>
          </ac:inkMkLst>
        </pc:inkChg>
        <pc:inkChg chg="add mod">
          <ac:chgData name="Jeff Young" userId="0c20932148f593a9" providerId="LiveId" clId="{8F93A855-25FD-46B6-BDDB-CE919FAA369D}" dt="2021-11-09T00:15:34.303" v="757"/>
          <ac:inkMkLst>
            <pc:docMk/>
            <pc:sldMk cId="1738743484" sldId="373"/>
            <ac:inkMk id="328" creationId="{DE57A1F2-FC51-4220-A987-F764B63BE65C}"/>
          </ac:inkMkLst>
        </pc:inkChg>
        <pc:inkChg chg="add mod">
          <ac:chgData name="Jeff Young" userId="0c20932148f593a9" providerId="LiveId" clId="{8F93A855-25FD-46B6-BDDB-CE919FAA369D}" dt="2021-11-09T00:15:34.303" v="757"/>
          <ac:inkMkLst>
            <pc:docMk/>
            <pc:sldMk cId="1738743484" sldId="373"/>
            <ac:inkMk id="329" creationId="{66C721B9-0E3F-4213-B56E-9495D4B4BD2F}"/>
          </ac:inkMkLst>
        </pc:inkChg>
      </pc:sldChg>
      <pc:sldChg chg="addSp delSp modSp add mod">
        <pc:chgData name="Jeff Young" userId="0c20932148f593a9" providerId="LiveId" clId="{8F93A855-25FD-46B6-BDDB-CE919FAA369D}" dt="2021-11-09T01:46:51.602" v="1611"/>
        <pc:sldMkLst>
          <pc:docMk/>
          <pc:sldMk cId="1879229696" sldId="374"/>
        </pc:sldMkLst>
        <pc:grpChg chg="mod">
          <ac:chgData name="Jeff Young" userId="0c20932148f593a9" providerId="LiveId" clId="{8F93A855-25FD-46B6-BDDB-CE919FAA369D}" dt="2021-11-09T01:35:35.398" v="1360"/>
          <ac:grpSpMkLst>
            <pc:docMk/>
            <pc:sldMk cId="1879229696" sldId="374"/>
            <ac:grpSpMk id="10" creationId="{97593E55-83F2-4E87-B32F-9491A987025D}"/>
          </ac:grpSpMkLst>
        </pc:grpChg>
        <pc:grpChg chg="del mod">
          <ac:chgData name="Jeff Young" userId="0c20932148f593a9" providerId="LiveId" clId="{8F93A855-25FD-46B6-BDDB-CE919FAA369D}" dt="2021-11-09T01:35:40.777" v="1367"/>
          <ac:grpSpMkLst>
            <pc:docMk/>
            <pc:sldMk cId="1879229696" sldId="374"/>
            <ac:grpSpMk id="13" creationId="{70F3DC93-0651-48FF-8E5D-1EAC1A957C10}"/>
          </ac:grpSpMkLst>
        </pc:grpChg>
        <pc:grpChg chg="mod">
          <ac:chgData name="Jeff Young" userId="0c20932148f593a9" providerId="LiveId" clId="{8F93A855-25FD-46B6-BDDB-CE919FAA369D}" dt="2021-11-09T01:35:40.777" v="1367"/>
          <ac:grpSpMkLst>
            <pc:docMk/>
            <pc:sldMk cId="1879229696" sldId="374"/>
            <ac:grpSpMk id="17" creationId="{9AFCDAFC-914F-422E-967C-74109D133100}"/>
          </ac:grpSpMkLst>
        </pc:grpChg>
        <pc:grpChg chg="del">
          <ac:chgData name="Jeff Young" userId="0c20932148f593a9" providerId="LiveId" clId="{8F93A855-25FD-46B6-BDDB-CE919FAA369D}" dt="2021-11-09T01:33:50.048" v="1353" actId="478"/>
          <ac:grpSpMkLst>
            <pc:docMk/>
            <pc:sldMk cId="1879229696" sldId="374"/>
            <ac:grpSpMk id="18" creationId="{1F95E38B-EEDC-4EA1-B582-36CA6CD74C6E}"/>
          </ac:grpSpMkLst>
        </pc:grpChg>
        <pc:grpChg chg="del">
          <ac:chgData name="Jeff Young" userId="0c20932148f593a9" providerId="LiveId" clId="{8F93A855-25FD-46B6-BDDB-CE919FAA369D}" dt="2021-11-09T01:33:50.048" v="1353" actId="478"/>
          <ac:grpSpMkLst>
            <pc:docMk/>
            <pc:sldMk cId="1879229696" sldId="374"/>
            <ac:grpSpMk id="33" creationId="{FA3C5896-8205-4842-AEB2-06AC5F54E7EB}"/>
          </ac:grpSpMkLst>
        </pc:grpChg>
        <pc:grpChg chg="del">
          <ac:chgData name="Jeff Young" userId="0c20932148f593a9" providerId="LiveId" clId="{8F93A855-25FD-46B6-BDDB-CE919FAA369D}" dt="2021-11-09T01:33:50.048" v="1353" actId="478"/>
          <ac:grpSpMkLst>
            <pc:docMk/>
            <pc:sldMk cId="1879229696" sldId="374"/>
            <ac:grpSpMk id="38" creationId="{48C32D5E-7688-4B6B-A1B5-3C83DEA1EFA3}"/>
          </ac:grpSpMkLst>
        </pc:grpChg>
        <pc:grpChg chg="del mod">
          <ac:chgData name="Jeff Young" userId="0c20932148f593a9" providerId="LiveId" clId="{8F93A855-25FD-46B6-BDDB-CE919FAA369D}" dt="2021-11-09T01:37:02.151" v="1386"/>
          <ac:grpSpMkLst>
            <pc:docMk/>
            <pc:sldMk cId="1879229696" sldId="374"/>
            <ac:grpSpMk id="52" creationId="{07E444D7-62F4-41B9-B2CB-2B03EC50953E}"/>
          </ac:grpSpMkLst>
        </pc:grpChg>
        <pc:grpChg chg="del">
          <ac:chgData name="Jeff Young" userId="0c20932148f593a9" providerId="LiveId" clId="{8F93A855-25FD-46B6-BDDB-CE919FAA369D}" dt="2021-11-09T01:33:50.048" v="1353" actId="478"/>
          <ac:grpSpMkLst>
            <pc:docMk/>
            <pc:sldMk cId="1879229696" sldId="374"/>
            <ac:grpSpMk id="61" creationId="{6620BB3C-7ED0-4BAC-845F-F9B54770C48B}"/>
          </ac:grpSpMkLst>
        </pc:grpChg>
        <pc:grpChg chg="del">
          <ac:chgData name="Jeff Young" userId="0c20932148f593a9" providerId="LiveId" clId="{8F93A855-25FD-46B6-BDDB-CE919FAA369D}" dt="2021-11-09T01:33:50.048" v="1353" actId="478"/>
          <ac:grpSpMkLst>
            <pc:docMk/>
            <pc:sldMk cId="1879229696" sldId="374"/>
            <ac:grpSpMk id="68" creationId="{C0F7A0DF-6BB7-4849-98B8-9F861282BBDC}"/>
          </ac:grpSpMkLst>
        </pc:grpChg>
        <pc:grpChg chg="del">
          <ac:chgData name="Jeff Young" userId="0c20932148f593a9" providerId="LiveId" clId="{8F93A855-25FD-46B6-BDDB-CE919FAA369D}" dt="2021-11-09T01:33:50.048" v="1353" actId="478"/>
          <ac:grpSpMkLst>
            <pc:docMk/>
            <pc:sldMk cId="1879229696" sldId="374"/>
            <ac:grpSpMk id="69" creationId="{AA01B4EF-8416-4A94-8CDD-2CED32A40FA6}"/>
          </ac:grpSpMkLst>
        </pc:grpChg>
        <pc:grpChg chg="del">
          <ac:chgData name="Jeff Young" userId="0c20932148f593a9" providerId="LiveId" clId="{8F93A855-25FD-46B6-BDDB-CE919FAA369D}" dt="2021-11-09T01:33:50.048" v="1353" actId="478"/>
          <ac:grpSpMkLst>
            <pc:docMk/>
            <pc:sldMk cId="1879229696" sldId="374"/>
            <ac:grpSpMk id="94" creationId="{B27674F3-3645-41E8-8CF9-BD2B6021B4EE}"/>
          </ac:grpSpMkLst>
        </pc:grpChg>
        <pc:grpChg chg="del">
          <ac:chgData name="Jeff Young" userId="0c20932148f593a9" providerId="LiveId" clId="{8F93A855-25FD-46B6-BDDB-CE919FAA369D}" dt="2021-11-09T01:33:50.048" v="1353" actId="478"/>
          <ac:grpSpMkLst>
            <pc:docMk/>
            <pc:sldMk cId="1879229696" sldId="374"/>
            <ac:grpSpMk id="95" creationId="{A4B1E11C-85B8-4001-AC7D-2EA97C2AB42D}"/>
          </ac:grpSpMkLst>
        </pc:grpChg>
        <pc:grpChg chg="del">
          <ac:chgData name="Jeff Young" userId="0c20932148f593a9" providerId="LiveId" clId="{8F93A855-25FD-46B6-BDDB-CE919FAA369D}" dt="2021-11-09T01:33:50.048" v="1353" actId="478"/>
          <ac:grpSpMkLst>
            <pc:docMk/>
            <pc:sldMk cId="1879229696" sldId="374"/>
            <ac:grpSpMk id="105" creationId="{2F84B7FE-34B9-4FAA-94E7-1FEC85F55FF0}"/>
          </ac:grpSpMkLst>
        </pc:grpChg>
        <pc:grpChg chg="del">
          <ac:chgData name="Jeff Young" userId="0c20932148f593a9" providerId="LiveId" clId="{8F93A855-25FD-46B6-BDDB-CE919FAA369D}" dt="2021-11-09T01:33:50.048" v="1353" actId="478"/>
          <ac:grpSpMkLst>
            <pc:docMk/>
            <pc:sldMk cId="1879229696" sldId="374"/>
            <ac:grpSpMk id="112" creationId="{3FEE37B5-8E0D-4892-B66F-EBCB19F17484}"/>
          </ac:grpSpMkLst>
        </pc:grpChg>
        <pc:grpChg chg="del mod">
          <ac:chgData name="Jeff Young" userId="0c20932148f593a9" providerId="LiveId" clId="{8F93A855-25FD-46B6-BDDB-CE919FAA369D}" dt="2021-11-09T01:37:53.327" v="1409"/>
          <ac:grpSpMkLst>
            <pc:docMk/>
            <pc:sldMk cId="1879229696" sldId="374"/>
            <ac:grpSpMk id="116" creationId="{486E26E0-4338-4665-9272-074898FAE18F}"/>
          </ac:grpSpMkLst>
        </pc:grpChg>
        <pc:grpChg chg="del">
          <ac:chgData name="Jeff Young" userId="0c20932148f593a9" providerId="LiveId" clId="{8F93A855-25FD-46B6-BDDB-CE919FAA369D}" dt="2021-11-09T01:33:50.048" v="1353" actId="478"/>
          <ac:grpSpMkLst>
            <pc:docMk/>
            <pc:sldMk cId="1879229696" sldId="374"/>
            <ac:grpSpMk id="134" creationId="{3F0D5695-F167-4F9E-880C-5596A900C626}"/>
          </ac:grpSpMkLst>
        </pc:grpChg>
        <pc:grpChg chg="del">
          <ac:chgData name="Jeff Young" userId="0c20932148f593a9" providerId="LiveId" clId="{8F93A855-25FD-46B6-BDDB-CE919FAA369D}" dt="2021-11-09T01:33:50.048" v="1353" actId="478"/>
          <ac:grpSpMkLst>
            <pc:docMk/>
            <pc:sldMk cId="1879229696" sldId="374"/>
            <ac:grpSpMk id="135" creationId="{937605C7-73DD-4A55-BCB2-5115482AE671}"/>
          </ac:grpSpMkLst>
        </pc:grpChg>
        <pc:grpChg chg="del">
          <ac:chgData name="Jeff Young" userId="0c20932148f593a9" providerId="LiveId" clId="{8F93A855-25FD-46B6-BDDB-CE919FAA369D}" dt="2021-11-09T01:33:50.048" v="1353" actId="478"/>
          <ac:grpSpMkLst>
            <pc:docMk/>
            <pc:sldMk cId="1879229696" sldId="374"/>
            <ac:grpSpMk id="158" creationId="{78B7720C-CB24-4AFC-8A11-60CA7D361186}"/>
          </ac:grpSpMkLst>
        </pc:grpChg>
        <pc:grpChg chg="del">
          <ac:chgData name="Jeff Young" userId="0c20932148f593a9" providerId="LiveId" clId="{8F93A855-25FD-46B6-BDDB-CE919FAA369D}" dt="2021-11-09T01:33:50.048" v="1353" actId="478"/>
          <ac:grpSpMkLst>
            <pc:docMk/>
            <pc:sldMk cId="1879229696" sldId="374"/>
            <ac:grpSpMk id="159" creationId="{1D9345D7-F024-4985-BAAB-2D93C599DBD0}"/>
          </ac:grpSpMkLst>
        </pc:grpChg>
        <pc:grpChg chg="del">
          <ac:chgData name="Jeff Young" userId="0c20932148f593a9" providerId="LiveId" clId="{8F93A855-25FD-46B6-BDDB-CE919FAA369D}" dt="2021-11-09T01:33:50.048" v="1353" actId="478"/>
          <ac:grpSpMkLst>
            <pc:docMk/>
            <pc:sldMk cId="1879229696" sldId="374"/>
            <ac:grpSpMk id="160" creationId="{7430786E-1A71-4458-8B15-4F8EFE74CEF1}"/>
          </ac:grpSpMkLst>
        </pc:grpChg>
        <pc:grpChg chg="del">
          <ac:chgData name="Jeff Young" userId="0c20932148f593a9" providerId="LiveId" clId="{8F93A855-25FD-46B6-BDDB-CE919FAA369D}" dt="2021-11-09T01:33:50.048" v="1353" actId="478"/>
          <ac:grpSpMkLst>
            <pc:docMk/>
            <pc:sldMk cId="1879229696" sldId="374"/>
            <ac:grpSpMk id="161" creationId="{62510353-6619-4CFB-A608-1A6CBEA875BE}"/>
          </ac:grpSpMkLst>
        </pc:grpChg>
        <pc:grpChg chg="del">
          <ac:chgData name="Jeff Young" userId="0c20932148f593a9" providerId="LiveId" clId="{8F93A855-25FD-46B6-BDDB-CE919FAA369D}" dt="2021-11-09T01:33:50.048" v="1353" actId="478"/>
          <ac:grpSpMkLst>
            <pc:docMk/>
            <pc:sldMk cId="1879229696" sldId="374"/>
            <ac:grpSpMk id="167" creationId="{6DDE6279-B8C0-4719-8FE3-669530297537}"/>
          </ac:grpSpMkLst>
        </pc:grpChg>
        <pc:grpChg chg="del">
          <ac:chgData name="Jeff Young" userId="0c20932148f593a9" providerId="LiveId" clId="{8F93A855-25FD-46B6-BDDB-CE919FAA369D}" dt="2021-11-09T01:33:50.048" v="1353" actId="478"/>
          <ac:grpSpMkLst>
            <pc:docMk/>
            <pc:sldMk cId="1879229696" sldId="374"/>
            <ac:grpSpMk id="170" creationId="{9B58C97C-D06C-4F6F-B95F-EA8670D46BFE}"/>
          </ac:grpSpMkLst>
        </pc:grpChg>
        <pc:grpChg chg="del">
          <ac:chgData name="Jeff Young" userId="0c20932148f593a9" providerId="LiveId" clId="{8F93A855-25FD-46B6-BDDB-CE919FAA369D}" dt="2021-11-09T01:33:50.048" v="1353" actId="478"/>
          <ac:grpSpMkLst>
            <pc:docMk/>
            <pc:sldMk cId="1879229696" sldId="374"/>
            <ac:grpSpMk id="221" creationId="{24454617-1C29-43E7-A414-E6F8ADB3C218}"/>
          </ac:grpSpMkLst>
        </pc:grpChg>
        <pc:grpChg chg="del">
          <ac:chgData name="Jeff Young" userId="0c20932148f593a9" providerId="LiveId" clId="{8F93A855-25FD-46B6-BDDB-CE919FAA369D}" dt="2021-11-09T01:33:50.048" v="1353" actId="478"/>
          <ac:grpSpMkLst>
            <pc:docMk/>
            <pc:sldMk cId="1879229696" sldId="374"/>
            <ac:grpSpMk id="222" creationId="{10F3048E-19AC-40FD-BC30-5BCAC2B23711}"/>
          </ac:grpSpMkLst>
        </pc:grpChg>
        <pc:grpChg chg="del">
          <ac:chgData name="Jeff Young" userId="0c20932148f593a9" providerId="LiveId" clId="{8F93A855-25FD-46B6-BDDB-CE919FAA369D}" dt="2021-11-09T01:33:50.048" v="1353" actId="478"/>
          <ac:grpSpMkLst>
            <pc:docMk/>
            <pc:sldMk cId="1879229696" sldId="374"/>
            <ac:grpSpMk id="223" creationId="{2BC11951-9F7B-487B-BCEB-A8C8A420A9F4}"/>
          </ac:grpSpMkLst>
        </pc:grpChg>
        <pc:grpChg chg="del">
          <ac:chgData name="Jeff Young" userId="0c20932148f593a9" providerId="LiveId" clId="{8F93A855-25FD-46B6-BDDB-CE919FAA369D}" dt="2021-11-09T01:33:50.048" v="1353" actId="478"/>
          <ac:grpSpMkLst>
            <pc:docMk/>
            <pc:sldMk cId="1879229696" sldId="374"/>
            <ac:grpSpMk id="224" creationId="{D9B4370D-5B2A-43B3-9F83-7636D5C9FB00}"/>
          </ac:grpSpMkLst>
        </pc:grpChg>
        <pc:grpChg chg="del">
          <ac:chgData name="Jeff Young" userId="0c20932148f593a9" providerId="LiveId" clId="{8F93A855-25FD-46B6-BDDB-CE919FAA369D}" dt="2021-11-09T01:33:50.048" v="1353" actId="478"/>
          <ac:grpSpMkLst>
            <pc:docMk/>
            <pc:sldMk cId="1879229696" sldId="374"/>
            <ac:grpSpMk id="225" creationId="{4524CDA2-4C75-4091-888C-B02508664670}"/>
          </ac:grpSpMkLst>
        </pc:grpChg>
        <pc:grpChg chg="del">
          <ac:chgData name="Jeff Young" userId="0c20932148f593a9" providerId="LiveId" clId="{8F93A855-25FD-46B6-BDDB-CE919FAA369D}" dt="2021-11-09T01:33:50.048" v="1353" actId="478"/>
          <ac:grpSpMkLst>
            <pc:docMk/>
            <pc:sldMk cId="1879229696" sldId="374"/>
            <ac:grpSpMk id="226" creationId="{4C4BFFB0-FE36-4BD0-97BD-117DD1EDED38}"/>
          </ac:grpSpMkLst>
        </pc:grpChg>
        <pc:grpChg chg="del">
          <ac:chgData name="Jeff Young" userId="0c20932148f593a9" providerId="LiveId" clId="{8F93A855-25FD-46B6-BDDB-CE919FAA369D}" dt="2021-11-09T01:33:50.048" v="1353" actId="478"/>
          <ac:grpSpMkLst>
            <pc:docMk/>
            <pc:sldMk cId="1879229696" sldId="374"/>
            <ac:grpSpMk id="227" creationId="{49BABBD4-3842-4E21-BA83-F8087ECA8CA1}"/>
          </ac:grpSpMkLst>
        </pc:grpChg>
        <pc:grpChg chg="del">
          <ac:chgData name="Jeff Young" userId="0c20932148f593a9" providerId="LiveId" clId="{8F93A855-25FD-46B6-BDDB-CE919FAA369D}" dt="2021-11-09T01:33:50.048" v="1353" actId="478"/>
          <ac:grpSpMkLst>
            <pc:docMk/>
            <pc:sldMk cId="1879229696" sldId="374"/>
            <ac:grpSpMk id="234" creationId="{FC95E2EE-C5D1-4168-B9DA-BA23A6A917BE}"/>
          </ac:grpSpMkLst>
        </pc:grpChg>
        <pc:grpChg chg="del mod">
          <ac:chgData name="Jeff Young" userId="0c20932148f593a9" providerId="LiveId" clId="{8F93A855-25FD-46B6-BDDB-CE919FAA369D}" dt="2021-11-09T01:37:59.792" v="1419"/>
          <ac:grpSpMkLst>
            <pc:docMk/>
            <pc:sldMk cId="1879229696" sldId="374"/>
            <ac:grpSpMk id="249" creationId="{31515055-DACE-4976-B4E1-2AE1AD1342CA}"/>
          </ac:grpSpMkLst>
        </pc:grpChg>
        <pc:grpChg chg="del">
          <ac:chgData name="Jeff Young" userId="0c20932148f593a9" providerId="LiveId" clId="{8F93A855-25FD-46B6-BDDB-CE919FAA369D}" dt="2021-11-09T01:33:50.048" v="1353" actId="478"/>
          <ac:grpSpMkLst>
            <pc:docMk/>
            <pc:sldMk cId="1879229696" sldId="374"/>
            <ac:grpSpMk id="259" creationId="{B5A79F2A-5C2E-40B2-A624-A99687226AD2}"/>
          </ac:grpSpMkLst>
        </pc:grpChg>
        <pc:grpChg chg="del">
          <ac:chgData name="Jeff Young" userId="0c20932148f593a9" providerId="LiveId" clId="{8F93A855-25FD-46B6-BDDB-CE919FAA369D}" dt="2021-11-09T01:33:50.048" v="1353" actId="478"/>
          <ac:grpSpMkLst>
            <pc:docMk/>
            <pc:sldMk cId="1879229696" sldId="374"/>
            <ac:grpSpMk id="285" creationId="{972B96DF-4C6A-432A-8756-0E475A5C9397}"/>
          </ac:grpSpMkLst>
        </pc:grpChg>
        <pc:grpChg chg="del">
          <ac:chgData name="Jeff Young" userId="0c20932148f593a9" providerId="LiveId" clId="{8F93A855-25FD-46B6-BDDB-CE919FAA369D}" dt="2021-11-09T01:33:50.048" v="1353" actId="478"/>
          <ac:grpSpMkLst>
            <pc:docMk/>
            <pc:sldMk cId="1879229696" sldId="374"/>
            <ac:grpSpMk id="286" creationId="{8DA1D966-762E-4701-AA3C-F23BF36E3147}"/>
          </ac:grpSpMkLst>
        </pc:grpChg>
        <pc:grpChg chg="del">
          <ac:chgData name="Jeff Young" userId="0c20932148f593a9" providerId="LiveId" clId="{8F93A855-25FD-46B6-BDDB-CE919FAA369D}" dt="2021-11-09T01:33:50.048" v="1353" actId="478"/>
          <ac:grpSpMkLst>
            <pc:docMk/>
            <pc:sldMk cId="1879229696" sldId="374"/>
            <ac:grpSpMk id="287" creationId="{9DBCD634-3DC6-42F0-92A6-D81A2E84692D}"/>
          </ac:grpSpMkLst>
        </pc:grpChg>
        <pc:grpChg chg="del">
          <ac:chgData name="Jeff Young" userId="0c20932148f593a9" providerId="LiveId" clId="{8F93A855-25FD-46B6-BDDB-CE919FAA369D}" dt="2021-11-09T01:33:50.048" v="1353" actId="478"/>
          <ac:grpSpMkLst>
            <pc:docMk/>
            <pc:sldMk cId="1879229696" sldId="374"/>
            <ac:grpSpMk id="291" creationId="{225E2235-ECDB-4BA8-943F-CCA748CDED48}"/>
          </ac:grpSpMkLst>
        </pc:grpChg>
        <pc:grpChg chg="del">
          <ac:chgData name="Jeff Young" userId="0c20932148f593a9" providerId="LiveId" clId="{8F93A855-25FD-46B6-BDDB-CE919FAA369D}" dt="2021-11-09T01:33:50.048" v="1353" actId="478"/>
          <ac:grpSpMkLst>
            <pc:docMk/>
            <pc:sldMk cId="1879229696" sldId="374"/>
            <ac:grpSpMk id="294" creationId="{EF666132-F1A6-4238-BABD-CBF3DEE2EC53}"/>
          </ac:grpSpMkLst>
        </pc:grpChg>
        <pc:grpChg chg="mod">
          <ac:chgData name="Jeff Young" userId="0c20932148f593a9" providerId="LiveId" clId="{8F93A855-25FD-46B6-BDDB-CE919FAA369D}" dt="2021-11-09T01:37:59.792" v="1419"/>
          <ac:grpSpMkLst>
            <pc:docMk/>
            <pc:sldMk cId="1879229696" sldId="374"/>
            <ac:grpSpMk id="303" creationId="{9A87A541-DB67-4C56-89B5-16C890B193B7}"/>
          </ac:grpSpMkLst>
        </pc:grpChg>
        <pc:grpChg chg="del">
          <ac:chgData name="Jeff Young" userId="0c20932148f593a9" providerId="LiveId" clId="{8F93A855-25FD-46B6-BDDB-CE919FAA369D}" dt="2021-11-09T01:33:50.048" v="1353" actId="478"/>
          <ac:grpSpMkLst>
            <pc:docMk/>
            <pc:sldMk cId="1879229696" sldId="374"/>
            <ac:grpSpMk id="312" creationId="{ABD332F7-0847-42BA-AC95-AD0F34AF57CD}"/>
          </ac:grpSpMkLst>
        </pc:grpChg>
        <pc:grpChg chg="del">
          <ac:chgData name="Jeff Young" userId="0c20932148f593a9" providerId="LiveId" clId="{8F93A855-25FD-46B6-BDDB-CE919FAA369D}" dt="2021-11-09T01:33:50.048" v="1353" actId="478"/>
          <ac:grpSpMkLst>
            <pc:docMk/>
            <pc:sldMk cId="1879229696" sldId="374"/>
            <ac:grpSpMk id="322" creationId="{CFCBBB76-33DB-4C33-A5CC-8B00629D361F}"/>
          </ac:grpSpMkLst>
        </pc:grpChg>
        <pc:grpChg chg="del">
          <ac:chgData name="Jeff Young" userId="0c20932148f593a9" providerId="LiveId" clId="{8F93A855-25FD-46B6-BDDB-CE919FAA369D}" dt="2021-11-09T01:33:50.048" v="1353" actId="478"/>
          <ac:grpSpMkLst>
            <pc:docMk/>
            <pc:sldMk cId="1879229696" sldId="374"/>
            <ac:grpSpMk id="330" creationId="{6DF0D577-3202-4EDF-A3C6-9A57DE397032}"/>
          </ac:grpSpMkLst>
        </pc:grpChg>
        <pc:grpChg chg="mod">
          <ac:chgData name="Jeff Young" userId="0c20932148f593a9" providerId="LiveId" clId="{8F93A855-25FD-46B6-BDDB-CE919FAA369D}" dt="2021-11-09T01:39:42.666" v="1425"/>
          <ac:grpSpMkLst>
            <pc:docMk/>
            <pc:sldMk cId="1879229696" sldId="374"/>
            <ac:grpSpMk id="336" creationId="{64035EAE-0EEC-4645-8FE9-9313D58E398B}"/>
          </ac:grpSpMkLst>
        </pc:grpChg>
        <pc:grpChg chg="del mod">
          <ac:chgData name="Jeff Young" userId="0c20932148f593a9" providerId="LiveId" clId="{8F93A855-25FD-46B6-BDDB-CE919FAA369D}" dt="2021-11-09T01:39:51.001" v="1433"/>
          <ac:grpSpMkLst>
            <pc:docMk/>
            <pc:sldMk cId="1879229696" sldId="374"/>
            <ac:grpSpMk id="402" creationId="{EF9352E3-BB81-4D29-9D7C-178990E56AF2}"/>
          </ac:grpSpMkLst>
        </pc:grpChg>
        <pc:grpChg chg="del mod">
          <ac:chgData name="Jeff Young" userId="0c20932148f593a9" providerId="LiveId" clId="{8F93A855-25FD-46B6-BDDB-CE919FAA369D}" dt="2021-11-09T01:39:57.931" v="1444"/>
          <ac:grpSpMkLst>
            <pc:docMk/>
            <pc:sldMk cId="1879229696" sldId="374"/>
            <ac:grpSpMk id="406" creationId="{16335A0C-D7FB-4467-B6D9-48247C061EE2}"/>
          </ac:grpSpMkLst>
        </pc:grpChg>
        <pc:grpChg chg="mod">
          <ac:chgData name="Jeff Young" userId="0c20932148f593a9" providerId="LiveId" clId="{8F93A855-25FD-46B6-BDDB-CE919FAA369D}" dt="2021-11-09T01:35:12.712" v="1356"/>
          <ac:grpSpMkLst>
            <pc:docMk/>
            <pc:sldMk cId="1879229696" sldId="374"/>
            <ac:grpSpMk id="444" creationId="{6E4EF152-5A41-46D8-85FF-E308F0288C82}"/>
          </ac:grpSpMkLst>
        </pc:grpChg>
        <pc:grpChg chg="del mod">
          <ac:chgData name="Jeff Young" userId="0c20932148f593a9" providerId="LiveId" clId="{8F93A855-25FD-46B6-BDDB-CE919FAA369D}" dt="2021-11-09T01:35:55.855" v="1378"/>
          <ac:grpSpMkLst>
            <pc:docMk/>
            <pc:sldMk cId="1879229696" sldId="374"/>
            <ac:grpSpMk id="451" creationId="{484FAE50-63FC-40E1-86D5-4E190C5DD5D7}"/>
          </ac:grpSpMkLst>
        </pc:grpChg>
        <pc:grpChg chg="del mod">
          <ac:chgData name="Jeff Young" userId="0c20932148f593a9" providerId="LiveId" clId="{8F93A855-25FD-46B6-BDDB-CE919FAA369D}" dt="2021-11-09T01:35:58.528" v="1384"/>
          <ac:grpSpMkLst>
            <pc:docMk/>
            <pc:sldMk cId="1879229696" sldId="374"/>
            <ac:grpSpMk id="469" creationId="{64E244F4-6B8D-4CFA-80EB-405A38F38F10}"/>
          </ac:grpSpMkLst>
        </pc:grpChg>
        <pc:grpChg chg="mod">
          <ac:chgData name="Jeff Young" userId="0c20932148f593a9" providerId="LiveId" clId="{8F93A855-25FD-46B6-BDDB-CE919FAA369D}" dt="2021-11-09T01:35:58.528" v="1384"/>
          <ac:grpSpMkLst>
            <pc:docMk/>
            <pc:sldMk cId="1879229696" sldId="374"/>
            <ac:grpSpMk id="494" creationId="{AE3FE8C7-799F-4643-8598-1C6ECA5BFD2F}"/>
          </ac:grpSpMkLst>
        </pc:grpChg>
        <pc:grpChg chg="mod">
          <ac:chgData name="Jeff Young" userId="0c20932148f593a9" providerId="LiveId" clId="{8F93A855-25FD-46B6-BDDB-CE919FAA369D}" dt="2021-11-09T01:37:02.151" v="1386"/>
          <ac:grpSpMkLst>
            <pc:docMk/>
            <pc:sldMk cId="1879229696" sldId="374"/>
            <ac:grpSpMk id="496" creationId="{32E7D363-A117-4E80-B1B8-7405C633BF5B}"/>
          </ac:grpSpMkLst>
        </pc:grpChg>
        <pc:grpChg chg="mod">
          <ac:chgData name="Jeff Young" userId="0c20932148f593a9" providerId="LiveId" clId="{8F93A855-25FD-46B6-BDDB-CE919FAA369D}" dt="2021-11-09T01:37:36.304" v="1399"/>
          <ac:grpSpMkLst>
            <pc:docMk/>
            <pc:sldMk cId="1879229696" sldId="374"/>
            <ac:grpSpMk id="509" creationId="{9AC9AA97-58B0-44A1-8EB1-8FADC93A2699}"/>
          </ac:grpSpMkLst>
        </pc:grpChg>
        <pc:grpChg chg="mod">
          <ac:chgData name="Jeff Young" userId="0c20932148f593a9" providerId="LiveId" clId="{8F93A855-25FD-46B6-BDDB-CE919FAA369D}" dt="2021-11-09T01:39:57.931" v="1444"/>
          <ac:grpSpMkLst>
            <pc:docMk/>
            <pc:sldMk cId="1879229696" sldId="374"/>
            <ac:grpSpMk id="514" creationId="{271E987C-D33F-447D-84C4-2B2B47AC9C8F}"/>
          </ac:grpSpMkLst>
        </pc:grpChg>
        <pc:grpChg chg="mod">
          <ac:chgData name="Jeff Young" userId="0c20932148f593a9" providerId="LiveId" clId="{8F93A855-25FD-46B6-BDDB-CE919FAA369D}" dt="2021-11-09T01:39:57.931" v="1444"/>
          <ac:grpSpMkLst>
            <pc:docMk/>
            <pc:sldMk cId="1879229696" sldId="374"/>
            <ac:grpSpMk id="515" creationId="{92BD8CF7-CED0-4721-ACD8-19B8DCF679D9}"/>
          </ac:grpSpMkLst>
        </pc:grpChg>
        <pc:grpChg chg="mod">
          <ac:chgData name="Jeff Young" userId="0c20932148f593a9" providerId="LiveId" clId="{8F93A855-25FD-46B6-BDDB-CE919FAA369D}" dt="2021-11-09T01:39:57.931" v="1444"/>
          <ac:grpSpMkLst>
            <pc:docMk/>
            <pc:sldMk cId="1879229696" sldId="374"/>
            <ac:grpSpMk id="516" creationId="{B8720CE0-15A8-4D44-977E-F2025799EACE}"/>
          </ac:grpSpMkLst>
        </pc:grpChg>
        <pc:grpChg chg="del mod">
          <ac:chgData name="Jeff Young" userId="0c20932148f593a9" providerId="LiveId" clId="{8F93A855-25FD-46B6-BDDB-CE919FAA369D}" dt="2021-11-09T01:40:15.477" v="1469"/>
          <ac:grpSpMkLst>
            <pc:docMk/>
            <pc:sldMk cId="1879229696" sldId="374"/>
            <ac:grpSpMk id="527" creationId="{6EAA4A3D-D296-4927-992B-DB0A0DDD27E4}"/>
          </ac:grpSpMkLst>
        </pc:grpChg>
        <pc:grpChg chg="del mod">
          <ac:chgData name="Jeff Young" userId="0c20932148f593a9" providerId="LiveId" clId="{8F93A855-25FD-46B6-BDDB-CE919FAA369D}" dt="2021-11-09T01:40:15.477" v="1469"/>
          <ac:grpSpMkLst>
            <pc:docMk/>
            <pc:sldMk cId="1879229696" sldId="374"/>
            <ac:grpSpMk id="532" creationId="{5E49D8A4-C70E-4BBE-9758-9AE1B9C9124D}"/>
          </ac:grpSpMkLst>
        </pc:grpChg>
        <pc:grpChg chg="mod">
          <ac:chgData name="Jeff Young" userId="0c20932148f593a9" providerId="LiveId" clId="{8F93A855-25FD-46B6-BDDB-CE919FAA369D}" dt="2021-11-09T01:40:15.477" v="1469"/>
          <ac:grpSpMkLst>
            <pc:docMk/>
            <pc:sldMk cId="1879229696" sldId="374"/>
            <ac:grpSpMk id="541" creationId="{534EB773-830C-40DA-A6C2-60CA63A3A414}"/>
          </ac:grpSpMkLst>
        </pc:grpChg>
        <pc:grpChg chg="del mod">
          <ac:chgData name="Jeff Young" userId="0c20932148f593a9" providerId="LiveId" clId="{8F93A855-25FD-46B6-BDDB-CE919FAA369D}" dt="2021-11-09T01:41:38.277" v="1491"/>
          <ac:grpSpMkLst>
            <pc:docMk/>
            <pc:sldMk cId="1879229696" sldId="374"/>
            <ac:grpSpMk id="544" creationId="{B28C41C1-15DE-4400-BF7D-26599F87A81F}"/>
          </ac:grpSpMkLst>
        </pc:grpChg>
        <pc:grpChg chg="del mod">
          <ac:chgData name="Jeff Young" userId="0c20932148f593a9" providerId="LiveId" clId="{8F93A855-25FD-46B6-BDDB-CE919FAA369D}" dt="2021-11-09T01:41:38.277" v="1491"/>
          <ac:grpSpMkLst>
            <pc:docMk/>
            <pc:sldMk cId="1879229696" sldId="374"/>
            <ac:grpSpMk id="550" creationId="{52B3AE81-4E3A-4CF6-BF85-84B2B0D88848}"/>
          </ac:grpSpMkLst>
        </pc:grpChg>
        <pc:grpChg chg="del mod">
          <ac:chgData name="Jeff Young" userId="0c20932148f593a9" providerId="LiveId" clId="{8F93A855-25FD-46B6-BDDB-CE919FAA369D}" dt="2021-11-09T01:41:40.613" v="1495"/>
          <ac:grpSpMkLst>
            <pc:docMk/>
            <pc:sldMk cId="1879229696" sldId="374"/>
            <ac:grpSpMk id="563" creationId="{3C37AA1F-578B-42A7-8DA4-1BD22866CE65}"/>
          </ac:grpSpMkLst>
        </pc:grpChg>
        <pc:grpChg chg="del mod">
          <ac:chgData name="Jeff Young" userId="0c20932148f593a9" providerId="LiveId" clId="{8F93A855-25FD-46B6-BDDB-CE919FAA369D}" dt="2021-11-09T01:41:43.909" v="1503"/>
          <ac:grpSpMkLst>
            <pc:docMk/>
            <pc:sldMk cId="1879229696" sldId="374"/>
            <ac:grpSpMk id="567" creationId="{DDD0BB71-73C3-415C-BDD4-4530E645348B}"/>
          </ac:grpSpMkLst>
        </pc:grpChg>
        <pc:grpChg chg="mod">
          <ac:chgData name="Jeff Young" userId="0c20932148f593a9" providerId="LiveId" clId="{8F93A855-25FD-46B6-BDDB-CE919FAA369D}" dt="2021-11-09T01:41:49.874" v="1514"/>
          <ac:grpSpMkLst>
            <pc:docMk/>
            <pc:sldMk cId="1879229696" sldId="374"/>
            <ac:grpSpMk id="575" creationId="{FF7748C3-AE0D-471E-BAEC-36BC62369440}"/>
          </ac:grpSpMkLst>
        </pc:grpChg>
        <pc:grpChg chg="del mod">
          <ac:chgData name="Jeff Young" userId="0c20932148f593a9" providerId="LiveId" clId="{8F93A855-25FD-46B6-BDDB-CE919FAA369D}" dt="2021-11-09T01:41:58.678" v="1529"/>
          <ac:grpSpMkLst>
            <pc:docMk/>
            <pc:sldMk cId="1879229696" sldId="374"/>
            <ac:grpSpMk id="580" creationId="{1E543689-2AE4-49D3-8799-4A07C1D8B007}"/>
          </ac:grpSpMkLst>
        </pc:grpChg>
        <pc:grpChg chg="mod">
          <ac:chgData name="Jeff Young" userId="0c20932148f593a9" providerId="LiveId" clId="{8F93A855-25FD-46B6-BDDB-CE919FAA369D}" dt="2021-11-09T01:41:58.678" v="1529"/>
          <ac:grpSpMkLst>
            <pc:docMk/>
            <pc:sldMk cId="1879229696" sldId="374"/>
            <ac:grpSpMk id="590" creationId="{EB7D8F88-B3AE-42B0-BEBE-56BA603D1332}"/>
          </ac:grpSpMkLst>
        </pc:grpChg>
        <pc:grpChg chg="mod">
          <ac:chgData name="Jeff Young" userId="0c20932148f593a9" providerId="LiveId" clId="{8F93A855-25FD-46B6-BDDB-CE919FAA369D}" dt="2021-11-09T01:42:03.635" v="1533"/>
          <ac:grpSpMkLst>
            <pc:docMk/>
            <pc:sldMk cId="1879229696" sldId="374"/>
            <ac:grpSpMk id="594" creationId="{77BF6851-EDE1-4132-9AAA-5273EBC4BB31}"/>
          </ac:grpSpMkLst>
        </pc:grpChg>
        <pc:grpChg chg="del mod">
          <ac:chgData name="Jeff Young" userId="0c20932148f593a9" providerId="LiveId" clId="{8F93A855-25FD-46B6-BDDB-CE919FAA369D}" dt="2021-11-09T01:42:24.456" v="1550"/>
          <ac:grpSpMkLst>
            <pc:docMk/>
            <pc:sldMk cId="1879229696" sldId="374"/>
            <ac:grpSpMk id="606" creationId="{0CCD1972-8DD8-45EC-A78E-E5D57D62816D}"/>
          </ac:grpSpMkLst>
        </pc:grpChg>
        <pc:grpChg chg="mod">
          <ac:chgData name="Jeff Young" userId="0c20932148f593a9" providerId="LiveId" clId="{8F93A855-25FD-46B6-BDDB-CE919FAA369D}" dt="2021-11-09T01:42:25.800" v="1554"/>
          <ac:grpSpMkLst>
            <pc:docMk/>
            <pc:sldMk cId="1879229696" sldId="374"/>
            <ac:grpSpMk id="611" creationId="{D458C401-B7FE-4E3F-9C6C-8BE88E3B0F1A}"/>
          </ac:grpSpMkLst>
        </pc:grpChg>
        <pc:grpChg chg="del mod">
          <ac:chgData name="Jeff Young" userId="0c20932148f593a9" providerId="LiveId" clId="{8F93A855-25FD-46B6-BDDB-CE919FAA369D}" dt="2021-11-09T01:43:15.361" v="1588"/>
          <ac:grpSpMkLst>
            <pc:docMk/>
            <pc:sldMk cId="1879229696" sldId="374"/>
            <ac:grpSpMk id="619" creationId="{A1C7EF54-4A9C-4E89-80E9-05E333A89DC4}"/>
          </ac:grpSpMkLst>
        </pc:grpChg>
        <pc:grpChg chg="del mod">
          <ac:chgData name="Jeff Young" userId="0c20932148f593a9" providerId="LiveId" clId="{8F93A855-25FD-46B6-BDDB-CE919FAA369D}" dt="2021-11-09T01:43:02.713" v="1580"/>
          <ac:grpSpMkLst>
            <pc:docMk/>
            <pc:sldMk cId="1879229696" sldId="374"/>
            <ac:grpSpMk id="634" creationId="{7B62DE43-4FE0-4D0A-AF30-8CAEA8ACE8AB}"/>
          </ac:grpSpMkLst>
        </pc:grpChg>
        <pc:grpChg chg="del mod">
          <ac:chgData name="Jeff Young" userId="0c20932148f593a9" providerId="LiveId" clId="{8F93A855-25FD-46B6-BDDB-CE919FAA369D}" dt="2021-11-09T01:43:03.986" v="1582"/>
          <ac:grpSpMkLst>
            <pc:docMk/>
            <pc:sldMk cId="1879229696" sldId="374"/>
            <ac:grpSpMk id="636" creationId="{9D8EF081-1143-472E-AB68-FF4AED8C3DE1}"/>
          </ac:grpSpMkLst>
        </pc:grpChg>
        <pc:grpChg chg="del mod">
          <ac:chgData name="Jeff Young" userId="0c20932148f593a9" providerId="LiveId" clId="{8F93A855-25FD-46B6-BDDB-CE919FAA369D}" dt="2021-11-09T01:43:15.361" v="1588"/>
          <ac:grpSpMkLst>
            <pc:docMk/>
            <pc:sldMk cId="1879229696" sldId="374"/>
            <ac:grpSpMk id="638" creationId="{6A32254C-236D-4C49-915C-A92628DEC0A3}"/>
          </ac:grpSpMkLst>
        </pc:grpChg>
        <pc:grpChg chg="del mod">
          <ac:chgData name="Jeff Young" userId="0c20932148f593a9" providerId="LiveId" clId="{8F93A855-25FD-46B6-BDDB-CE919FAA369D}" dt="2021-11-09T01:43:15.361" v="1588"/>
          <ac:grpSpMkLst>
            <pc:docMk/>
            <pc:sldMk cId="1879229696" sldId="374"/>
            <ac:grpSpMk id="642" creationId="{626C5243-6117-4950-A5FD-0A3D9398A01A}"/>
          </ac:grpSpMkLst>
        </pc:grpChg>
        <pc:grpChg chg="mod">
          <ac:chgData name="Jeff Young" userId="0c20932148f593a9" providerId="LiveId" clId="{8F93A855-25FD-46B6-BDDB-CE919FAA369D}" dt="2021-11-09T01:43:15.361" v="1588"/>
          <ac:grpSpMkLst>
            <pc:docMk/>
            <pc:sldMk cId="1879229696" sldId="374"/>
            <ac:grpSpMk id="644" creationId="{453EBB50-49E9-4BD0-941F-F8FD9AE4A63D}"/>
          </ac:grpSpMkLst>
        </pc:grpChg>
        <pc:grpChg chg="del mod">
          <ac:chgData name="Jeff Young" userId="0c20932148f593a9" providerId="LiveId" clId="{8F93A855-25FD-46B6-BDDB-CE919FAA369D}" dt="2021-11-09T01:46:47.091" v="1605"/>
          <ac:grpSpMkLst>
            <pc:docMk/>
            <pc:sldMk cId="1879229696" sldId="374"/>
            <ac:grpSpMk id="648" creationId="{0F33EE0B-0775-4762-BFCA-E4EA49208097}"/>
          </ac:grpSpMkLst>
        </pc:grpChg>
        <pc:grpChg chg="del mod">
          <ac:chgData name="Jeff Young" userId="0c20932148f593a9" providerId="LiveId" clId="{8F93A855-25FD-46B6-BDDB-CE919FAA369D}" dt="2021-11-09T01:46:51.602" v="1611"/>
          <ac:grpSpMkLst>
            <pc:docMk/>
            <pc:sldMk cId="1879229696" sldId="374"/>
            <ac:grpSpMk id="661" creationId="{87B036F1-D551-4368-A3EE-AF7966A31FE4}"/>
          </ac:grpSpMkLst>
        </pc:grpChg>
        <pc:grpChg chg="del mod">
          <ac:chgData name="Jeff Young" userId="0c20932148f593a9" providerId="LiveId" clId="{8F93A855-25FD-46B6-BDDB-CE919FAA369D}" dt="2021-11-09T01:46:51.602" v="1611"/>
          <ac:grpSpMkLst>
            <pc:docMk/>
            <pc:sldMk cId="1879229696" sldId="374"/>
            <ac:grpSpMk id="664" creationId="{CB655783-0269-42FE-A090-246888C9EC6A}"/>
          </ac:grpSpMkLst>
        </pc:grpChg>
        <pc:grpChg chg="mod">
          <ac:chgData name="Jeff Young" userId="0c20932148f593a9" providerId="LiveId" clId="{8F93A855-25FD-46B6-BDDB-CE919FAA369D}" dt="2021-11-09T01:46:51.602" v="1611"/>
          <ac:grpSpMkLst>
            <pc:docMk/>
            <pc:sldMk cId="1879229696" sldId="374"/>
            <ac:grpSpMk id="667" creationId="{E209BE9A-CC11-455E-9737-CC0267877186}"/>
          </ac:grpSpMkLst>
        </pc:grpChg>
        <pc:inkChg chg="add del">
          <ac:chgData name="Jeff Young" userId="0c20932148f593a9" providerId="LiveId" clId="{8F93A855-25FD-46B6-BDDB-CE919FAA369D}" dt="2021-11-09T01:32:45.888" v="1349"/>
          <ac:inkMkLst>
            <pc:docMk/>
            <pc:sldMk cId="1879229696" sldId="374"/>
            <ac:inkMk id="2" creationId="{E69B3632-4DBE-47E1-91AC-8F3D968DCA52}"/>
          </ac:inkMkLst>
        </pc:inkChg>
        <pc:inkChg chg="add">
          <ac:chgData name="Jeff Young" userId="0c20932148f593a9" providerId="LiveId" clId="{8F93A855-25FD-46B6-BDDB-CE919FAA369D}" dt="2021-11-09T01:35:17.611" v="1357" actId="9405"/>
          <ac:inkMkLst>
            <pc:docMk/>
            <pc:sldMk cId="1879229696" sldId="374"/>
            <ac:inkMk id="3" creationId="{237753CA-D817-4A71-8EC4-AE36441CEA1C}"/>
          </ac:inkMkLst>
        </pc:inkChg>
        <pc:inkChg chg="del mod topLvl">
          <ac:chgData name="Jeff Young" userId="0c20932148f593a9" providerId="LiveId" clId="{8F93A855-25FD-46B6-BDDB-CE919FAA369D}" dt="2021-11-09T01:33:50.048" v="1353" actId="478"/>
          <ac:inkMkLst>
            <pc:docMk/>
            <pc:sldMk cId="1879229696" sldId="374"/>
            <ac:inkMk id="4" creationId="{F9B3BBB8-7B36-4851-8136-AB19DCE11E5B}"/>
          </ac:inkMkLst>
        </pc:inkChg>
        <pc:inkChg chg="del mod topLvl">
          <ac:chgData name="Jeff Young" userId="0c20932148f593a9" providerId="LiveId" clId="{8F93A855-25FD-46B6-BDDB-CE919FAA369D}" dt="2021-11-09T01:33:50.048" v="1353" actId="478"/>
          <ac:inkMkLst>
            <pc:docMk/>
            <pc:sldMk cId="1879229696" sldId="374"/>
            <ac:inkMk id="5" creationId="{39F1D901-6904-404B-B834-FC4610E60075}"/>
          </ac:inkMkLst>
        </pc:inkChg>
        <pc:inkChg chg="del mod">
          <ac:chgData name="Jeff Young" userId="0c20932148f593a9" providerId="LiveId" clId="{8F93A855-25FD-46B6-BDDB-CE919FAA369D}" dt="2021-11-09T01:33:50.048" v="1353" actId="478"/>
          <ac:inkMkLst>
            <pc:docMk/>
            <pc:sldMk cId="1879229696" sldId="374"/>
            <ac:inkMk id="6" creationId="{ABE01AB2-C964-4245-A861-9FA920968A38}"/>
          </ac:inkMkLst>
        </pc:inkChg>
        <pc:inkChg chg="del mod">
          <ac:chgData name="Jeff Young" userId="0c20932148f593a9" providerId="LiveId" clId="{8F93A855-25FD-46B6-BDDB-CE919FAA369D}" dt="2021-11-09T01:33:50.048" v="1353" actId="478"/>
          <ac:inkMkLst>
            <pc:docMk/>
            <pc:sldMk cId="1879229696" sldId="374"/>
            <ac:inkMk id="7" creationId="{11E9C497-F83D-401A-9D3E-5E605DB62823}"/>
          </ac:inkMkLst>
        </pc:inkChg>
        <pc:inkChg chg="add mod">
          <ac:chgData name="Jeff Young" userId="0c20932148f593a9" providerId="LiveId" clId="{8F93A855-25FD-46B6-BDDB-CE919FAA369D}" dt="2021-11-09T01:35:35.398" v="1360"/>
          <ac:inkMkLst>
            <pc:docMk/>
            <pc:sldMk cId="1879229696" sldId="374"/>
            <ac:inkMk id="8" creationId="{2102A6A2-E2C0-4AF4-AB5A-E227CF6901E1}"/>
          </ac:inkMkLst>
        </pc:inkChg>
        <pc:inkChg chg="add mod">
          <ac:chgData name="Jeff Young" userId="0c20932148f593a9" providerId="LiveId" clId="{8F93A855-25FD-46B6-BDDB-CE919FAA369D}" dt="2021-11-09T01:35:35.398" v="1360"/>
          <ac:inkMkLst>
            <pc:docMk/>
            <pc:sldMk cId="1879229696" sldId="374"/>
            <ac:inkMk id="9" creationId="{7763A8EC-3C5D-4EE8-A152-3661C568112D}"/>
          </ac:inkMkLst>
        </pc:inkChg>
        <pc:inkChg chg="add mod">
          <ac:chgData name="Jeff Young" userId="0c20932148f593a9" providerId="LiveId" clId="{8F93A855-25FD-46B6-BDDB-CE919FAA369D}" dt="2021-11-09T01:35:40.777" v="1367"/>
          <ac:inkMkLst>
            <pc:docMk/>
            <pc:sldMk cId="1879229696" sldId="374"/>
            <ac:inkMk id="11" creationId="{0D829D3D-8960-4C9B-9D9A-D4FC0C2A915F}"/>
          </ac:inkMkLst>
        </pc:inkChg>
        <pc:inkChg chg="add mod">
          <ac:chgData name="Jeff Young" userId="0c20932148f593a9" providerId="LiveId" clId="{8F93A855-25FD-46B6-BDDB-CE919FAA369D}" dt="2021-11-09T01:35:40.777" v="1367"/>
          <ac:inkMkLst>
            <pc:docMk/>
            <pc:sldMk cId="1879229696" sldId="374"/>
            <ac:inkMk id="12" creationId="{E0303F54-76E4-43D2-B49A-C446E1F2305A}"/>
          </ac:inkMkLst>
        </pc:inkChg>
        <pc:inkChg chg="add mod">
          <ac:chgData name="Jeff Young" userId="0c20932148f593a9" providerId="LiveId" clId="{8F93A855-25FD-46B6-BDDB-CE919FAA369D}" dt="2021-11-09T01:35:40.777" v="1367"/>
          <ac:inkMkLst>
            <pc:docMk/>
            <pc:sldMk cId="1879229696" sldId="374"/>
            <ac:inkMk id="14" creationId="{63D51F96-2972-4B74-95AF-1C167D15198A}"/>
          </ac:inkMkLst>
        </pc:inkChg>
        <pc:inkChg chg="add mod">
          <ac:chgData name="Jeff Young" userId="0c20932148f593a9" providerId="LiveId" clId="{8F93A855-25FD-46B6-BDDB-CE919FAA369D}" dt="2021-11-09T01:35:40.777" v="1367"/>
          <ac:inkMkLst>
            <pc:docMk/>
            <pc:sldMk cId="1879229696" sldId="374"/>
            <ac:inkMk id="15" creationId="{E0416A2F-D5B8-4DF8-9CC4-278CCB783F11}"/>
          </ac:inkMkLst>
        </pc:inkChg>
        <pc:inkChg chg="add mod">
          <ac:chgData name="Jeff Young" userId="0c20932148f593a9" providerId="LiveId" clId="{8F93A855-25FD-46B6-BDDB-CE919FAA369D}" dt="2021-11-09T01:35:40.777" v="1367"/>
          <ac:inkMkLst>
            <pc:docMk/>
            <pc:sldMk cId="1879229696" sldId="374"/>
            <ac:inkMk id="16" creationId="{5DEE7B3D-7006-47AA-AB20-08FD2FE61376}"/>
          </ac:inkMkLst>
        </pc:inkChg>
        <pc:inkChg chg="del mod">
          <ac:chgData name="Jeff Young" userId="0c20932148f593a9" providerId="LiveId" clId="{8F93A855-25FD-46B6-BDDB-CE919FAA369D}" dt="2021-11-09T01:33:50.048" v="1353" actId="478"/>
          <ac:inkMkLst>
            <pc:docMk/>
            <pc:sldMk cId="1879229696" sldId="374"/>
            <ac:inkMk id="19" creationId="{0A10F8AA-E263-4BCD-92DB-83D23F1FD04F}"/>
          </ac:inkMkLst>
        </pc:inkChg>
        <pc:inkChg chg="del mod">
          <ac:chgData name="Jeff Young" userId="0c20932148f593a9" providerId="LiveId" clId="{8F93A855-25FD-46B6-BDDB-CE919FAA369D}" dt="2021-11-09T01:33:50.048" v="1353" actId="478"/>
          <ac:inkMkLst>
            <pc:docMk/>
            <pc:sldMk cId="1879229696" sldId="374"/>
            <ac:inkMk id="20" creationId="{8B65A469-876B-4C83-AD58-9200E32756BF}"/>
          </ac:inkMkLst>
        </pc:inkChg>
        <pc:inkChg chg="add mod">
          <ac:chgData name="Jeff Young" userId="0c20932148f593a9" providerId="LiveId" clId="{8F93A855-25FD-46B6-BDDB-CE919FAA369D}" dt="2021-11-09T01:37:02.151" v="1386"/>
          <ac:inkMkLst>
            <pc:docMk/>
            <pc:sldMk cId="1879229696" sldId="374"/>
            <ac:inkMk id="21" creationId="{D21486AD-D8BD-4DF0-A124-3545DABFA100}"/>
          </ac:inkMkLst>
        </pc:inkChg>
        <pc:inkChg chg="del mod">
          <ac:chgData name="Jeff Young" userId="0c20932148f593a9" providerId="LiveId" clId="{8F93A855-25FD-46B6-BDDB-CE919FAA369D}" dt="2021-11-09T01:33:50.048" v="1353" actId="478"/>
          <ac:inkMkLst>
            <pc:docMk/>
            <pc:sldMk cId="1879229696" sldId="374"/>
            <ac:inkMk id="22" creationId="{F0187F0E-D308-4E3A-B3AF-75B190EB6D1A}"/>
          </ac:inkMkLst>
        </pc:inkChg>
        <pc:inkChg chg="del mod">
          <ac:chgData name="Jeff Young" userId="0c20932148f593a9" providerId="LiveId" clId="{8F93A855-25FD-46B6-BDDB-CE919FAA369D}" dt="2021-11-09T01:33:50.048" v="1353" actId="478"/>
          <ac:inkMkLst>
            <pc:docMk/>
            <pc:sldMk cId="1879229696" sldId="374"/>
            <ac:inkMk id="23" creationId="{9B1BA45B-D4B2-46E5-AABD-08847CCC24D8}"/>
          </ac:inkMkLst>
        </pc:inkChg>
        <pc:inkChg chg="del mod">
          <ac:chgData name="Jeff Young" userId="0c20932148f593a9" providerId="LiveId" clId="{8F93A855-25FD-46B6-BDDB-CE919FAA369D}" dt="2021-11-09T01:33:50.048" v="1353" actId="478"/>
          <ac:inkMkLst>
            <pc:docMk/>
            <pc:sldMk cId="1879229696" sldId="374"/>
            <ac:inkMk id="24" creationId="{A98143F8-B8EC-4E19-BECC-FC2C14C34830}"/>
          </ac:inkMkLst>
        </pc:inkChg>
        <pc:inkChg chg="del mod">
          <ac:chgData name="Jeff Young" userId="0c20932148f593a9" providerId="LiveId" clId="{8F93A855-25FD-46B6-BDDB-CE919FAA369D}" dt="2021-11-09T01:33:50.048" v="1353" actId="478"/>
          <ac:inkMkLst>
            <pc:docMk/>
            <pc:sldMk cId="1879229696" sldId="374"/>
            <ac:inkMk id="25" creationId="{B51DC642-1AF6-4D88-9E20-73787F2A70D8}"/>
          </ac:inkMkLst>
        </pc:inkChg>
        <pc:inkChg chg="del mod">
          <ac:chgData name="Jeff Young" userId="0c20932148f593a9" providerId="LiveId" clId="{8F93A855-25FD-46B6-BDDB-CE919FAA369D}" dt="2021-11-09T01:33:50.048" v="1353" actId="478"/>
          <ac:inkMkLst>
            <pc:docMk/>
            <pc:sldMk cId="1879229696" sldId="374"/>
            <ac:inkMk id="26" creationId="{FBEDF794-ABD4-42EA-A631-236DE0010970}"/>
          </ac:inkMkLst>
        </pc:inkChg>
        <pc:inkChg chg="del mod">
          <ac:chgData name="Jeff Young" userId="0c20932148f593a9" providerId="LiveId" clId="{8F93A855-25FD-46B6-BDDB-CE919FAA369D}" dt="2021-11-09T01:33:50.048" v="1353" actId="478"/>
          <ac:inkMkLst>
            <pc:docMk/>
            <pc:sldMk cId="1879229696" sldId="374"/>
            <ac:inkMk id="27" creationId="{DC897294-C293-44CB-89FB-8D6AA641A962}"/>
          </ac:inkMkLst>
        </pc:inkChg>
        <pc:inkChg chg="del mod">
          <ac:chgData name="Jeff Young" userId="0c20932148f593a9" providerId="LiveId" clId="{8F93A855-25FD-46B6-BDDB-CE919FAA369D}" dt="2021-11-09T01:33:50.048" v="1353" actId="478"/>
          <ac:inkMkLst>
            <pc:docMk/>
            <pc:sldMk cId="1879229696" sldId="374"/>
            <ac:inkMk id="28" creationId="{B38749E1-D619-41C1-BF90-5C455DF82F44}"/>
          </ac:inkMkLst>
        </pc:inkChg>
        <pc:inkChg chg="del mod">
          <ac:chgData name="Jeff Young" userId="0c20932148f593a9" providerId="LiveId" clId="{8F93A855-25FD-46B6-BDDB-CE919FAA369D}" dt="2021-11-09T01:33:50.048" v="1353" actId="478"/>
          <ac:inkMkLst>
            <pc:docMk/>
            <pc:sldMk cId="1879229696" sldId="374"/>
            <ac:inkMk id="29" creationId="{582A8C0A-4696-4527-A6FD-816D24C97CA4}"/>
          </ac:inkMkLst>
        </pc:inkChg>
        <pc:inkChg chg="del mod topLvl">
          <ac:chgData name="Jeff Young" userId="0c20932148f593a9" providerId="LiveId" clId="{8F93A855-25FD-46B6-BDDB-CE919FAA369D}" dt="2021-11-09T01:33:50.048" v="1353" actId="478"/>
          <ac:inkMkLst>
            <pc:docMk/>
            <pc:sldMk cId="1879229696" sldId="374"/>
            <ac:inkMk id="30" creationId="{4337DCB8-8FD8-4D4F-9F90-3410485358B6}"/>
          </ac:inkMkLst>
        </pc:inkChg>
        <pc:inkChg chg="del mod">
          <ac:chgData name="Jeff Young" userId="0c20932148f593a9" providerId="LiveId" clId="{8F93A855-25FD-46B6-BDDB-CE919FAA369D}" dt="2021-11-09T01:33:50.048" v="1353" actId="478"/>
          <ac:inkMkLst>
            <pc:docMk/>
            <pc:sldMk cId="1879229696" sldId="374"/>
            <ac:inkMk id="31" creationId="{E6D75406-B14F-437B-B2DF-7039443DDFBC}"/>
          </ac:inkMkLst>
        </pc:inkChg>
        <pc:inkChg chg="del mod topLvl">
          <ac:chgData name="Jeff Young" userId="0c20932148f593a9" providerId="LiveId" clId="{8F93A855-25FD-46B6-BDDB-CE919FAA369D}" dt="2021-11-09T01:33:50.048" v="1353" actId="478"/>
          <ac:inkMkLst>
            <pc:docMk/>
            <pc:sldMk cId="1879229696" sldId="374"/>
            <ac:inkMk id="32" creationId="{C2FF52DF-C5E6-4DF5-A2E0-FE6367A641C0}"/>
          </ac:inkMkLst>
        </pc:inkChg>
        <pc:inkChg chg="del mod">
          <ac:chgData name="Jeff Young" userId="0c20932148f593a9" providerId="LiveId" clId="{8F93A855-25FD-46B6-BDDB-CE919FAA369D}" dt="2021-11-09T01:33:50.048" v="1353" actId="478"/>
          <ac:inkMkLst>
            <pc:docMk/>
            <pc:sldMk cId="1879229696" sldId="374"/>
            <ac:inkMk id="34" creationId="{DE429008-EC84-4E68-8F43-B59F1E12004A}"/>
          </ac:inkMkLst>
        </pc:inkChg>
        <pc:inkChg chg="del mod topLvl">
          <ac:chgData name="Jeff Young" userId="0c20932148f593a9" providerId="LiveId" clId="{8F93A855-25FD-46B6-BDDB-CE919FAA369D}" dt="2021-11-09T01:33:50.048" v="1353" actId="478"/>
          <ac:inkMkLst>
            <pc:docMk/>
            <pc:sldMk cId="1879229696" sldId="374"/>
            <ac:inkMk id="35" creationId="{6E4C67A2-C7A8-4FDE-A158-C065D8BF5D38}"/>
          </ac:inkMkLst>
        </pc:inkChg>
        <pc:inkChg chg="del mod topLvl">
          <ac:chgData name="Jeff Young" userId="0c20932148f593a9" providerId="LiveId" clId="{8F93A855-25FD-46B6-BDDB-CE919FAA369D}" dt="2021-11-09T01:33:50.048" v="1353" actId="478"/>
          <ac:inkMkLst>
            <pc:docMk/>
            <pc:sldMk cId="1879229696" sldId="374"/>
            <ac:inkMk id="36" creationId="{46B22D8B-271D-4454-A9FA-CC074E818E8F}"/>
          </ac:inkMkLst>
        </pc:inkChg>
        <pc:inkChg chg="del mod">
          <ac:chgData name="Jeff Young" userId="0c20932148f593a9" providerId="LiveId" clId="{8F93A855-25FD-46B6-BDDB-CE919FAA369D}" dt="2021-11-09T01:33:50.048" v="1353" actId="478"/>
          <ac:inkMkLst>
            <pc:docMk/>
            <pc:sldMk cId="1879229696" sldId="374"/>
            <ac:inkMk id="37" creationId="{2DBD36DC-77F1-43FE-9C8A-4F194D630002}"/>
          </ac:inkMkLst>
        </pc:inkChg>
        <pc:inkChg chg="del mod">
          <ac:chgData name="Jeff Young" userId="0c20932148f593a9" providerId="LiveId" clId="{8F93A855-25FD-46B6-BDDB-CE919FAA369D}" dt="2021-11-09T01:33:50.048" v="1353" actId="478"/>
          <ac:inkMkLst>
            <pc:docMk/>
            <pc:sldMk cId="1879229696" sldId="374"/>
            <ac:inkMk id="39" creationId="{19C1DFFF-70C2-4836-906D-6F1A2936B80A}"/>
          </ac:inkMkLst>
        </pc:inkChg>
        <pc:inkChg chg="del mod">
          <ac:chgData name="Jeff Young" userId="0c20932148f593a9" providerId="LiveId" clId="{8F93A855-25FD-46B6-BDDB-CE919FAA369D}" dt="2021-11-09T01:33:50.048" v="1353" actId="478"/>
          <ac:inkMkLst>
            <pc:docMk/>
            <pc:sldMk cId="1879229696" sldId="374"/>
            <ac:inkMk id="40" creationId="{DD28FC3E-8D44-4D37-9E72-BDAA9D622292}"/>
          </ac:inkMkLst>
        </pc:inkChg>
        <pc:inkChg chg="del mod">
          <ac:chgData name="Jeff Young" userId="0c20932148f593a9" providerId="LiveId" clId="{8F93A855-25FD-46B6-BDDB-CE919FAA369D}" dt="2021-11-09T01:33:50.048" v="1353" actId="478"/>
          <ac:inkMkLst>
            <pc:docMk/>
            <pc:sldMk cId="1879229696" sldId="374"/>
            <ac:inkMk id="41" creationId="{FCEF983E-B21E-4DBB-813A-4C5F60842E42}"/>
          </ac:inkMkLst>
        </pc:inkChg>
        <pc:inkChg chg="del mod">
          <ac:chgData name="Jeff Young" userId="0c20932148f593a9" providerId="LiveId" clId="{8F93A855-25FD-46B6-BDDB-CE919FAA369D}" dt="2021-11-09T01:33:50.048" v="1353" actId="478"/>
          <ac:inkMkLst>
            <pc:docMk/>
            <pc:sldMk cId="1879229696" sldId="374"/>
            <ac:inkMk id="42" creationId="{C0C835F5-ABF4-483A-B9A6-F23D542E21B2}"/>
          </ac:inkMkLst>
        </pc:inkChg>
        <pc:inkChg chg="del mod topLvl">
          <ac:chgData name="Jeff Young" userId="0c20932148f593a9" providerId="LiveId" clId="{8F93A855-25FD-46B6-BDDB-CE919FAA369D}" dt="2021-11-09T01:33:50.048" v="1353" actId="478"/>
          <ac:inkMkLst>
            <pc:docMk/>
            <pc:sldMk cId="1879229696" sldId="374"/>
            <ac:inkMk id="43" creationId="{FFB9DDF3-605C-4B04-BD19-0DF5FE899D6E}"/>
          </ac:inkMkLst>
        </pc:inkChg>
        <pc:inkChg chg="del mod">
          <ac:chgData name="Jeff Young" userId="0c20932148f593a9" providerId="LiveId" clId="{8F93A855-25FD-46B6-BDDB-CE919FAA369D}" dt="2021-11-09T01:33:50.048" v="1353" actId="478"/>
          <ac:inkMkLst>
            <pc:docMk/>
            <pc:sldMk cId="1879229696" sldId="374"/>
            <ac:inkMk id="44" creationId="{4F8F6621-BE35-485B-B5D9-E7A4B9AC21E3}"/>
          </ac:inkMkLst>
        </pc:inkChg>
        <pc:inkChg chg="del mod">
          <ac:chgData name="Jeff Young" userId="0c20932148f593a9" providerId="LiveId" clId="{8F93A855-25FD-46B6-BDDB-CE919FAA369D}" dt="2021-11-09T01:33:50.048" v="1353" actId="478"/>
          <ac:inkMkLst>
            <pc:docMk/>
            <pc:sldMk cId="1879229696" sldId="374"/>
            <ac:inkMk id="45" creationId="{A15DE58C-579E-4FCA-86B5-99BCF67402B6}"/>
          </ac:inkMkLst>
        </pc:inkChg>
        <pc:inkChg chg="del mod">
          <ac:chgData name="Jeff Young" userId="0c20932148f593a9" providerId="LiveId" clId="{8F93A855-25FD-46B6-BDDB-CE919FAA369D}" dt="2021-11-09T01:33:50.048" v="1353" actId="478"/>
          <ac:inkMkLst>
            <pc:docMk/>
            <pc:sldMk cId="1879229696" sldId="374"/>
            <ac:inkMk id="46" creationId="{2A75CC12-D7D4-4506-AA27-C3F7359C925D}"/>
          </ac:inkMkLst>
        </pc:inkChg>
        <pc:inkChg chg="del mod">
          <ac:chgData name="Jeff Young" userId="0c20932148f593a9" providerId="LiveId" clId="{8F93A855-25FD-46B6-BDDB-CE919FAA369D}" dt="2021-11-09T01:33:50.048" v="1353" actId="478"/>
          <ac:inkMkLst>
            <pc:docMk/>
            <pc:sldMk cId="1879229696" sldId="374"/>
            <ac:inkMk id="47" creationId="{D7BA8388-6616-4D29-80A4-BC48EF0E383E}"/>
          </ac:inkMkLst>
        </pc:inkChg>
        <pc:inkChg chg="del mod topLvl">
          <ac:chgData name="Jeff Young" userId="0c20932148f593a9" providerId="LiveId" clId="{8F93A855-25FD-46B6-BDDB-CE919FAA369D}" dt="2021-11-09T01:33:50.048" v="1353" actId="478"/>
          <ac:inkMkLst>
            <pc:docMk/>
            <pc:sldMk cId="1879229696" sldId="374"/>
            <ac:inkMk id="48" creationId="{8D5A6805-2C29-4057-BABF-FE41676854ED}"/>
          </ac:inkMkLst>
        </pc:inkChg>
        <pc:inkChg chg="del mod">
          <ac:chgData name="Jeff Young" userId="0c20932148f593a9" providerId="LiveId" clId="{8F93A855-25FD-46B6-BDDB-CE919FAA369D}" dt="2021-11-09T01:33:50.048" v="1353" actId="478"/>
          <ac:inkMkLst>
            <pc:docMk/>
            <pc:sldMk cId="1879229696" sldId="374"/>
            <ac:inkMk id="49" creationId="{B1C8DF0C-0FFC-494E-A45E-2EE112ACA975}"/>
          </ac:inkMkLst>
        </pc:inkChg>
        <pc:inkChg chg="add mod">
          <ac:chgData name="Jeff Young" userId="0c20932148f593a9" providerId="LiveId" clId="{8F93A855-25FD-46B6-BDDB-CE919FAA369D}" dt="2021-11-09T01:37:02.151" v="1386"/>
          <ac:inkMkLst>
            <pc:docMk/>
            <pc:sldMk cId="1879229696" sldId="374"/>
            <ac:inkMk id="50" creationId="{088610F6-D0C4-4FB3-A460-483874269F69}"/>
          </ac:inkMkLst>
        </pc:inkChg>
        <pc:inkChg chg="del mod">
          <ac:chgData name="Jeff Young" userId="0c20932148f593a9" providerId="LiveId" clId="{8F93A855-25FD-46B6-BDDB-CE919FAA369D}" dt="2021-11-09T01:33:50.048" v="1353" actId="478"/>
          <ac:inkMkLst>
            <pc:docMk/>
            <pc:sldMk cId="1879229696" sldId="374"/>
            <ac:inkMk id="51" creationId="{D18DC816-3F68-49B7-9D9C-8EFF86EEC8AC}"/>
          </ac:inkMkLst>
        </pc:inkChg>
        <pc:inkChg chg="del mod">
          <ac:chgData name="Jeff Young" userId="0c20932148f593a9" providerId="LiveId" clId="{8F93A855-25FD-46B6-BDDB-CE919FAA369D}" dt="2021-11-09T01:33:50.048" v="1353" actId="478"/>
          <ac:inkMkLst>
            <pc:docMk/>
            <pc:sldMk cId="1879229696" sldId="374"/>
            <ac:inkMk id="53" creationId="{E00A900E-DA9D-4AC6-A3CD-CB2CDC450919}"/>
          </ac:inkMkLst>
        </pc:inkChg>
        <pc:inkChg chg="del mod">
          <ac:chgData name="Jeff Young" userId="0c20932148f593a9" providerId="LiveId" clId="{8F93A855-25FD-46B6-BDDB-CE919FAA369D}" dt="2021-11-09T01:33:50.048" v="1353" actId="478"/>
          <ac:inkMkLst>
            <pc:docMk/>
            <pc:sldMk cId="1879229696" sldId="374"/>
            <ac:inkMk id="54" creationId="{476DFE91-43BB-4961-AD3E-A850220E45EC}"/>
          </ac:inkMkLst>
        </pc:inkChg>
        <pc:inkChg chg="del mod">
          <ac:chgData name="Jeff Young" userId="0c20932148f593a9" providerId="LiveId" clId="{8F93A855-25FD-46B6-BDDB-CE919FAA369D}" dt="2021-11-09T01:33:50.048" v="1353" actId="478"/>
          <ac:inkMkLst>
            <pc:docMk/>
            <pc:sldMk cId="1879229696" sldId="374"/>
            <ac:inkMk id="55" creationId="{192E27A4-696B-44CE-BD8A-68A70372502C}"/>
          </ac:inkMkLst>
        </pc:inkChg>
        <pc:inkChg chg="del mod">
          <ac:chgData name="Jeff Young" userId="0c20932148f593a9" providerId="LiveId" clId="{8F93A855-25FD-46B6-BDDB-CE919FAA369D}" dt="2021-11-09T01:33:50.048" v="1353" actId="478"/>
          <ac:inkMkLst>
            <pc:docMk/>
            <pc:sldMk cId="1879229696" sldId="374"/>
            <ac:inkMk id="56" creationId="{989C3AE3-DA1F-45A8-A326-39E77A2D2EE8}"/>
          </ac:inkMkLst>
        </pc:inkChg>
        <pc:inkChg chg="add mod">
          <ac:chgData name="Jeff Young" userId="0c20932148f593a9" providerId="LiveId" clId="{8F93A855-25FD-46B6-BDDB-CE919FAA369D}" dt="2021-11-09T01:35:58.528" v="1384"/>
          <ac:inkMkLst>
            <pc:docMk/>
            <pc:sldMk cId="1879229696" sldId="374"/>
            <ac:inkMk id="57" creationId="{16B1CEDF-3E93-4295-BE5F-018CE0AC9CBD}"/>
          </ac:inkMkLst>
        </pc:inkChg>
        <pc:inkChg chg="del mod">
          <ac:chgData name="Jeff Young" userId="0c20932148f593a9" providerId="LiveId" clId="{8F93A855-25FD-46B6-BDDB-CE919FAA369D}" dt="2021-11-09T01:33:50.048" v="1353" actId="478"/>
          <ac:inkMkLst>
            <pc:docMk/>
            <pc:sldMk cId="1879229696" sldId="374"/>
            <ac:inkMk id="58" creationId="{C35E8E4E-006D-4D26-B029-9C1CAAE5D52E}"/>
          </ac:inkMkLst>
        </pc:inkChg>
        <pc:inkChg chg="add mod">
          <ac:chgData name="Jeff Young" userId="0c20932148f593a9" providerId="LiveId" clId="{8F93A855-25FD-46B6-BDDB-CE919FAA369D}" dt="2021-11-09T01:35:58.528" v="1384"/>
          <ac:inkMkLst>
            <pc:docMk/>
            <pc:sldMk cId="1879229696" sldId="374"/>
            <ac:inkMk id="59" creationId="{13C43E0C-BA20-4151-995F-297C825B082C}"/>
          </ac:inkMkLst>
        </pc:inkChg>
        <pc:inkChg chg="del mod">
          <ac:chgData name="Jeff Young" userId="0c20932148f593a9" providerId="LiveId" clId="{8F93A855-25FD-46B6-BDDB-CE919FAA369D}" dt="2021-11-09T01:33:50.048" v="1353" actId="478"/>
          <ac:inkMkLst>
            <pc:docMk/>
            <pc:sldMk cId="1879229696" sldId="374"/>
            <ac:inkMk id="60" creationId="{FAF00932-9053-4304-B229-6F95A94F0BD8}"/>
          </ac:inkMkLst>
        </pc:inkChg>
        <pc:inkChg chg="del mod topLvl">
          <ac:chgData name="Jeff Young" userId="0c20932148f593a9" providerId="LiveId" clId="{8F93A855-25FD-46B6-BDDB-CE919FAA369D}" dt="2021-11-09T01:33:50.048" v="1353" actId="478"/>
          <ac:inkMkLst>
            <pc:docMk/>
            <pc:sldMk cId="1879229696" sldId="374"/>
            <ac:inkMk id="62" creationId="{319AD77B-D3B5-4F5E-BDCF-D7AF8D809E4E}"/>
          </ac:inkMkLst>
        </pc:inkChg>
        <pc:inkChg chg="del mod topLvl">
          <ac:chgData name="Jeff Young" userId="0c20932148f593a9" providerId="LiveId" clId="{8F93A855-25FD-46B6-BDDB-CE919FAA369D}" dt="2021-11-09T01:33:50.048" v="1353" actId="478"/>
          <ac:inkMkLst>
            <pc:docMk/>
            <pc:sldMk cId="1879229696" sldId="374"/>
            <ac:inkMk id="63" creationId="{71570A07-7D55-4353-8E37-4EF958BBF6F7}"/>
          </ac:inkMkLst>
        </pc:inkChg>
        <pc:inkChg chg="del mod">
          <ac:chgData name="Jeff Young" userId="0c20932148f593a9" providerId="LiveId" clId="{8F93A855-25FD-46B6-BDDB-CE919FAA369D}" dt="2021-11-09T01:33:50.048" v="1353" actId="478"/>
          <ac:inkMkLst>
            <pc:docMk/>
            <pc:sldMk cId="1879229696" sldId="374"/>
            <ac:inkMk id="64" creationId="{6E0EEFAF-E997-496C-8B54-209E8DCEC11C}"/>
          </ac:inkMkLst>
        </pc:inkChg>
        <pc:inkChg chg="del mod">
          <ac:chgData name="Jeff Young" userId="0c20932148f593a9" providerId="LiveId" clId="{8F93A855-25FD-46B6-BDDB-CE919FAA369D}" dt="2021-11-09T01:33:50.048" v="1353" actId="478"/>
          <ac:inkMkLst>
            <pc:docMk/>
            <pc:sldMk cId="1879229696" sldId="374"/>
            <ac:inkMk id="65" creationId="{47FD2D90-C149-46AA-BE50-4C61B6FC83E2}"/>
          </ac:inkMkLst>
        </pc:inkChg>
        <pc:inkChg chg="del mod topLvl">
          <ac:chgData name="Jeff Young" userId="0c20932148f593a9" providerId="LiveId" clId="{8F93A855-25FD-46B6-BDDB-CE919FAA369D}" dt="2021-11-09T01:33:50.048" v="1353" actId="478"/>
          <ac:inkMkLst>
            <pc:docMk/>
            <pc:sldMk cId="1879229696" sldId="374"/>
            <ac:inkMk id="66" creationId="{2DC0AF07-A20A-440A-910E-739E7679D3A0}"/>
          </ac:inkMkLst>
        </pc:inkChg>
        <pc:inkChg chg="del mod topLvl">
          <ac:chgData name="Jeff Young" userId="0c20932148f593a9" providerId="LiveId" clId="{8F93A855-25FD-46B6-BDDB-CE919FAA369D}" dt="2021-11-09T01:33:50.048" v="1353" actId="478"/>
          <ac:inkMkLst>
            <pc:docMk/>
            <pc:sldMk cId="1879229696" sldId="374"/>
            <ac:inkMk id="67" creationId="{E7572036-D631-420A-8B94-62D4429B17A4}"/>
          </ac:inkMkLst>
        </pc:inkChg>
        <pc:inkChg chg="del mod topLvl">
          <ac:chgData name="Jeff Young" userId="0c20932148f593a9" providerId="LiveId" clId="{8F93A855-25FD-46B6-BDDB-CE919FAA369D}" dt="2021-11-09T01:33:50.048" v="1353" actId="478"/>
          <ac:inkMkLst>
            <pc:docMk/>
            <pc:sldMk cId="1879229696" sldId="374"/>
            <ac:inkMk id="70" creationId="{EBD71F5C-BD4B-4722-97BB-66FA401886A1}"/>
          </ac:inkMkLst>
        </pc:inkChg>
        <pc:inkChg chg="del mod">
          <ac:chgData name="Jeff Young" userId="0c20932148f593a9" providerId="LiveId" clId="{8F93A855-25FD-46B6-BDDB-CE919FAA369D}" dt="2021-11-09T01:33:50.048" v="1353" actId="478"/>
          <ac:inkMkLst>
            <pc:docMk/>
            <pc:sldMk cId="1879229696" sldId="374"/>
            <ac:inkMk id="71" creationId="{E469E29D-44AB-41C7-81AF-10079EA2F71A}"/>
          </ac:inkMkLst>
        </pc:inkChg>
        <pc:inkChg chg="del mod">
          <ac:chgData name="Jeff Young" userId="0c20932148f593a9" providerId="LiveId" clId="{8F93A855-25FD-46B6-BDDB-CE919FAA369D}" dt="2021-11-09T01:33:50.048" v="1353" actId="478"/>
          <ac:inkMkLst>
            <pc:docMk/>
            <pc:sldMk cId="1879229696" sldId="374"/>
            <ac:inkMk id="72" creationId="{04C5BAB2-76F6-4B76-8783-A9940ED07E2B}"/>
          </ac:inkMkLst>
        </pc:inkChg>
        <pc:inkChg chg="add mod">
          <ac:chgData name="Jeff Young" userId="0c20932148f593a9" providerId="LiveId" clId="{8F93A855-25FD-46B6-BDDB-CE919FAA369D}" dt="2021-11-09T01:37:59.792" v="1419"/>
          <ac:inkMkLst>
            <pc:docMk/>
            <pc:sldMk cId="1879229696" sldId="374"/>
            <ac:inkMk id="73" creationId="{CAFF027E-E310-4381-8A49-CAAA3D8BAFC4}"/>
          </ac:inkMkLst>
        </pc:inkChg>
        <pc:inkChg chg="del mod">
          <ac:chgData name="Jeff Young" userId="0c20932148f593a9" providerId="LiveId" clId="{8F93A855-25FD-46B6-BDDB-CE919FAA369D}" dt="2021-11-09T01:33:50.048" v="1353" actId="478"/>
          <ac:inkMkLst>
            <pc:docMk/>
            <pc:sldMk cId="1879229696" sldId="374"/>
            <ac:inkMk id="74" creationId="{206A51E2-54C8-42EE-A77D-C5A9328AA664}"/>
          </ac:inkMkLst>
        </pc:inkChg>
        <pc:inkChg chg="del mod">
          <ac:chgData name="Jeff Young" userId="0c20932148f593a9" providerId="LiveId" clId="{8F93A855-25FD-46B6-BDDB-CE919FAA369D}" dt="2021-11-09T01:33:50.048" v="1353" actId="478"/>
          <ac:inkMkLst>
            <pc:docMk/>
            <pc:sldMk cId="1879229696" sldId="374"/>
            <ac:inkMk id="75" creationId="{14D6A823-CDE2-4BFE-854D-DF8473396EEC}"/>
          </ac:inkMkLst>
        </pc:inkChg>
        <pc:inkChg chg="del mod">
          <ac:chgData name="Jeff Young" userId="0c20932148f593a9" providerId="LiveId" clId="{8F93A855-25FD-46B6-BDDB-CE919FAA369D}" dt="2021-11-09T01:33:50.048" v="1353" actId="478"/>
          <ac:inkMkLst>
            <pc:docMk/>
            <pc:sldMk cId="1879229696" sldId="374"/>
            <ac:inkMk id="76" creationId="{FB804293-5F3B-4248-B439-4F5CDC5E7000}"/>
          </ac:inkMkLst>
        </pc:inkChg>
        <pc:inkChg chg="del mod">
          <ac:chgData name="Jeff Young" userId="0c20932148f593a9" providerId="LiveId" clId="{8F93A855-25FD-46B6-BDDB-CE919FAA369D}" dt="2021-11-09T01:33:50.048" v="1353" actId="478"/>
          <ac:inkMkLst>
            <pc:docMk/>
            <pc:sldMk cId="1879229696" sldId="374"/>
            <ac:inkMk id="77" creationId="{B3471272-3290-4855-9304-F931E880F80B}"/>
          </ac:inkMkLst>
        </pc:inkChg>
        <pc:inkChg chg="del mod">
          <ac:chgData name="Jeff Young" userId="0c20932148f593a9" providerId="LiveId" clId="{8F93A855-25FD-46B6-BDDB-CE919FAA369D}" dt="2021-11-09T01:33:50.048" v="1353" actId="478"/>
          <ac:inkMkLst>
            <pc:docMk/>
            <pc:sldMk cId="1879229696" sldId="374"/>
            <ac:inkMk id="78" creationId="{66D3F134-DD85-439A-AF48-BC0DE3B7FA4A}"/>
          </ac:inkMkLst>
        </pc:inkChg>
        <pc:inkChg chg="del mod">
          <ac:chgData name="Jeff Young" userId="0c20932148f593a9" providerId="LiveId" clId="{8F93A855-25FD-46B6-BDDB-CE919FAA369D}" dt="2021-11-09T01:33:50.048" v="1353" actId="478"/>
          <ac:inkMkLst>
            <pc:docMk/>
            <pc:sldMk cId="1879229696" sldId="374"/>
            <ac:inkMk id="79" creationId="{5129A3D3-C7C1-4A97-80BC-DD9BFF0A2C13}"/>
          </ac:inkMkLst>
        </pc:inkChg>
        <pc:inkChg chg="del mod topLvl">
          <ac:chgData name="Jeff Young" userId="0c20932148f593a9" providerId="LiveId" clId="{8F93A855-25FD-46B6-BDDB-CE919FAA369D}" dt="2021-11-09T01:33:50.048" v="1353" actId="478"/>
          <ac:inkMkLst>
            <pc:docMk/>
            <pc:sldMk cId="1879229696" sldId="374"/>
            <ac:inkMk id="80" creationId="{920349EA-041A-4013-BCDD-0E1F39635D24}"/>
          </ac:inkMkLst>
        </pc:inkChg>
        <pc:inkChg chg="del mod">
          <ac:chgData name="Jeff Young" userId="0c20932148f593a9" providerId="LiveId" clId="{8F93A855-25FD-46B6-BDDB-CE919FAA369D}" dt="2021-11-09T01:33:50.048" v="1353" actId="478"/>
          <ac:inkMkLst>
            <pc:docMk/>
            <pc:sldMk cId="1879229696" sldId="374"/>
            <ac:inkMk id="81" creationId="{6E029E98-BF7E-4E6E-BBB3-C66D63E16B6F}"/>
          </ac:inkMkLst>
        </pc:inkChg>
        <pc:inkChg chg="del mod">
          <ac:chgData name="Jeff Young" userId="0c20932148f593a9" providerId="LiveId" clId="{8F93A855-25FD-46B6-BDDB-CE919FAA369D}" dt="2021-11-09T01:33:50.048" v="1353" actId="478"/>
          <ac:inkMkLst>
            <pc:docMk/>
            <pc:sldMk cId="1879229696" sldId="374"/>
            <ac:inkMk id="82" creationId="{C6A48519-5E57-4534-87A7-CDFB273F656B}"/>
          </ac:inkMkLst>
        </pc:inkChg>
        <pc:inkChg chg="del mod">
          <ac:chgData name="Jeff Young" userId="0c20932148f593a9" providerId="LiveId" clId="{8F93A855-25FD-46B6-BDDB-CE919FAA369D}" dt="2021-11-09T01:33:50.048" v="1353" actId="478"/>
          <ac:inkMkLst>
            <pc:docMk/>
            <pc:sldMk cId="1879229696" sldId="374"/>
            <ac:inkMk id="83" creationId="{86475FBE-04FA-4990-A6F3-DD43E4BA3C8D}"/>
          </ac:inkMkLst>
        </pc:inkChg>
        <pc:inkChg chg="del mod">
          <ac:chgData name="Jeff Young" userId="0c20932148f593a9" providerId="LiveId" clId="{8F93A855-25FD-46B6-BDDB-CE919FAA369D}" dt="2021-11-09T01:33:50.048" v="1353" actId="478"/>
          <ac:inkMkLst>
            <pc:docMk/>
            <pc:sldMk cId="1879229696" sldId="374"/>
            <ac:inkMk id="84" creationId="{C93D4A05-3A93-459B-88E5-E6EE702475BA}"/>
          </ac:inkMkLst>
        </pc:inkChg>
        <pc:inkChg chg="del mod">
          <ac:chgData name="Jeff Young" userId="0c20932148f593a9" providerId="LiveId" clId="{8F93A855-25FD-46B6-BDDB-CE919FAA369D}" dt="2021-11-09T01:33:50.048" v="1353" actId="478"/>
          <ac:inkMkLst>
            <pc:docMk/>
            <pc:sldMk cId="1879229696" sldId="374"/>
            <ac:inkMk id="85" creationId="{2A7D071D-FE22-49DF-B997-02B6FC87E1A6}"/>
          </ac:inkMkLst>
        </pc:inkChg>
        <pc:inkChg chg="del mod">
          <ac:chgData name="Jeff Young" userId="0c20932148f593a9" providerId="LiveId" clId="{8F93A855-25FD-46B6-BDDB-CE919FAA369D}" dt="2021-11-09T01:33:50.048" v="1353" actId="478"/>
          <ac:inkMkLst>
            <pc:docMk/>
            <pc:sldMk cId="1879229696" sldId="374"/>
            <ac:inkMk id="86" creationId="{195BCE2D-9B9E-4C3B-983C-996D76B20650}"/>
          </ac:inkMkLst>
        </pc:inkChg>
        <pc:inkChg chg="del mod">
          <ac:chgData name="Jeff Young" userId="0c20932148f593a9" providerId="LiveId" clId="{8F93A855-25FD-46B6-BDDB-CE919FAA369D}" dt="2021-11-09T01:33:50.048" v="1353" actId="478"/>
          <ac:inkMkLst>
            <pc:docMk/>
            <pc:sldMk cId="1879229696" sldId="374"/>
            <ac:inkMk id="87" creationId="{59F2BD7C-4FB2-4390-8600-F0D3829C8E0E}"/>
          </ac:inkMkLst>
        </pc:inkChg>
        <pc:inkChg chg="del mod topLvl">
          <ac:chgData name="Jeff Young" userId="0c20932148f593a9" providerId="LiveId" clId="{8F93A855-25FD-46B6-BDDB-CE919FAA369D}" dt="2021-11-09T01:33:50.048" v="1353" actId="478"/>
          <ac:inkMkLst>
            <pc:docMk/>
            <pc:sldMk cId="1879229696" sldId="374"/>
            <ac:inkMk id="88" creationId="{726E9FCC-19C6-49A1-A179-038EFE2DE58A}"/>
          </ac:inkMkLst>
        </pc:inkChg>
        <pc:inkChg chg="del mod">
          <ac:chgData name="Jeff Young" userId="0c20932148f593a9" providerId="LiveId" clId="{8F93A855-25FD-46B6-BDDB-CE919FAA369D}" dt="2021-11-09T01:33:50.048" v="1353" actId="478"/>
          <ac:inkMkLst>
            <pc:docMk/>
            <pc:sldMk cId="1879229696" sldId="374"/>
            <ac:inkMk id="89" creationId="{4D118D50-D7F6-4F16-9907-05AB792DD5B7}"/>
          </ac:inkMkLst>
        </pc:inkChg>
        <pc:inkChg chg="del mod">
          <ac:chgData name="Jeff Young" userId="0c20932148f593a9" providerId="LiveId" clId="{8F93A855-25FD-46B6-BDDB-CE919FAA369D}" dt="2021-11-09T01:33:50.048" v="1353" actId="478"/>
          <ac:inkMkLst>
            <pc:docMk/>
            <pc:sldMk cId="1879229696" sldId="374"/>
            <ac:inkMk id="90" creationId="{7CBA341D-E391-4DCD-900C-F2A36024AAEF}"/>
          </ac:inkMkLst>
        </pc:inkChg>
        <pc:inkChg chg="del mod">
          <ac:chgData name="Jeff Young" userId="0c20932148f593a9" providerId="LiveId" clId="{8F93A855-25FD-46B6-BDDB-CE919FAA369D}" dt="2021-11-09T01:33:50.048" v="1353" actId="478"/>
          <ac:inkMkLst>
            <pc:docMk/>
            <pc:sldMk cId="1879229696" sldId="374"/>
            <ac:inkMk id="91" creationId="{93E91483-4974-4DDF-A241-963758D0C6CB}"/>
          </ac:inkMkLst>
        </pc:inkChg>
        <pc:inkChg chg="del mod topLvl">
          <ac:chgData name="Jeff Young" userId="0c20932148f593a9" providerId="LiveId" clId="{8F93A855-25FD-46B6-BDDB-CE919FAA369D}" dt="2021-11-09T01:33:50.048" v="1353" actId="478"/>
          <ac:inkMkLst>
            <pc:docMk/>
            <pc:sldMk cId="1879229696" sldId="374"/>
            <ac:inkMk id="92" creationId="{77373706-D9ED-4C93-B988-98E38AE6AA6F}"/>
          </ac:inkMkLst>
        </pc:inkChg>
        <pc:inkChg chg="del mod">
          <ac:chgData name="Jeff Young" userId="0c20932148f593a9" providerId="LiveId" clId="{8F93A855-25FD-46B6-BDDB-CE919FAA369D}" dt="2021-11-09T01:33:50.048" v="1353" actId="478"/>
          <ac:inkMkLst>
            <pc:docMk/>
            <pc:sldMk cId="1879229696" sldId="374"/>
            <ac:inkMk id="93" creationId="{B35FDDE2-1FE3-4A9A-98B7-D9E427DAD9F2}"/>
          </ac:inkMkLst>
        </pc:inkChg>
        <pc:inkChg chg="del mod">
          <ac:chgData name="Jeff Young" userId="0c20932148f593a9" providerId="LiveId" clId="{8F93A855-25FD-46B6-BDDB-CE919FAA369D}" dt="2021-11-09T01:33:50.048" v="1353" actId="478"/>
          <ac:inkMkLst>
            <pc:docMk/>
            <pc:sldMk cId="1879229696" sldId="374"/>
            <ac:inkMk id="96" creationId="{9CE05F92-EB67-4E53-B89E-6854116F9099}"/>
          </ac:inkMkLst>
        </pc:inkChg>
        <pc:inkChg chg="del mod">
          <ac:chgData name="Jeff Young" userId="0c20932148f593a9" providerId="LiveId" clId="{8F93A855-25FD-46B6-BDDB-CE919FAA369D}" dt="2021-11-09T01:33:50.048" v="1353" actId="478"/>
          <ac:inkMkLst>
            <pc:docMk/>
            <pc:sldMk cId="1879229696" sldId="374"/>
            <ac:inkMk id="97" creationId="{6106F7B9-7B7F-4005-8243-E671A26AE1EB}"/>
          </ac:inkMkLst>
        </pc:inkChg>
        <pc:inkChg chg="del mod">
          <ac:chgData name="Jeff Young" userId="0c20932148f593a9" providerId="LiveId" clId="{8F93A855-25FD-46B6-BDDB-CE919FAA369D}" dt="2021-11-09T01:33:50.048" v="1353" actId="478"/>
          <ac:inkMkLst>
            <pc:docMk/>
            <pc:sldMk cId="1879229696" sldId="374"/>
            <ac:inkMk id="98" creationId="{3ECA6B9B-2730-48AD-880D-223D82A9A91F}"/>
          </ac:inkMkLst>
        </pc:inkChg>
        <pc:inkChg chg="del mod">
          <ac:chgData name="Jeff Young" userId="0c20932148f593a9" providerId="LiveId" clId="{8F93A855-25FD-46B6-BDDB-CE919FAA369D}" dt="2021-11-09T01:33:50.048" v="1353" actId="478"/>
          <ac:inkMkLst>
            <pc:docMk/>
            <pc:sldMk cId="1879229696" sldId="374"/>
            <ac:inkMk id="99" creationId="{780497AD-A600-43E5-AF9F-4BEC09881D0A}"/>
          </ac:inkMkLst>
        </pc:inkChg>
        <pc:inkChg chg="del mod topLvl">
          <ac:chgData name="Jeff Young" userId="0c20932148f593a9" providerId="LiveId" clId="{8F93A855-25FD-46B6-BDDB-CE919FAA369D}" dt="2021-11-09T01:33:50.048" v="1353" actId="478"/>
          <ac:inkMkLst>
            <pc:docMk/>
            <pc:sldMk cId="1879229696" sldId="374"/>
            <ac:inkMk id="100" creationId="{B39A4E2A-062C-47D9-AAB6-FED9EC521A04}"/>
          </ac:inkMkLst>
        </pc:inkChg>
        <pc:inkChg chg="del mod">
          <ac:chgData name="Jeff Young" userId="0c20932148f593a9" providerId="LiveId" clId="{8F93A855-25FD-46B6-BDDB-CE919FAA369D}" dt="2021-11-09T01:33:50.048" v="1353" actId="478"/>
          <ac:inkMkLst>
            <pc:docMk/>
            <pc:sldMk cId="1879229696" sldId="374"/>
            <ac:inkMk id="101" creationId="{7BB3E3EE-3FB4-48B2-9398-9FE8B60470CB}"/>
          </ac:inkMkLst>
        </pc:inkChg>
        <pc:inkChg chg="del mod">
          <ac:chgData name="Jeff Young" userId="0c20932148f593a9" providerId="LiveId" clId="{8F93A855-25FD-46B6-BDDB-CE919FAA369D}" dt="2021-11-09T01:33:50.048" v="1353" actId="478"/>
          <ac:inkMkLst>
            <pc:docMk/>
            <pc:sldMk cId="1879229696" sldId="374"/>
            <ac:inkMk id="102" creationId="{0688A637-B3D6-4DE0-BE51-A92E7CF1AFD9}"/>
          </ac:inkMkLst>
        </pc:inkChg>
        <pc:inkChg chg="del mod">
          <ac:chgData name="Jeff Young" userId="0c20932148f593a9" providerId="LiveId" clId="{8F93A855-25FD-46B6-BDDB-CE919FAA369D}" dt="2021-11-09T01:33:50.048" v="1353" actId="478"/>
          <ac:inkMkLst>
            <pc:docMk/>
            <pc:sldMk cId="1879229696" sldId="374"/>
            <ac:inkMk id="103" creationId="{C9398181-0C40-4795-9AB3-697B602D092F}"/>
          </ac:inkMkLst>
        </pc:inkChg>
        <pc:inkChg chg="del mod topLvl">
          <ac:chgData name="Jeff Young" userId="0c20932148f593a9" providerId="LiveId" clId="{8F93A855-25FD-46B6-BDDB-CE919FAA369D}" dt="2021-11-09T01:33:50.048" v="1353" actId="478"/>
          <ac:inkMkLst>
            <pc:docMk/>
            <pc:sldMk cId="1879229696" sldId="374"/>
            <ac:inkMk id="104" creationId="{E6A6DF30-87A0-44B8-882B-3ED36A07EF11}"/>
          </ac:inkMkLst>
        </pc:inkChg>
        <pc:inkChg chg="del mod">
          <ac:chgData name="Jeff Young" userId="0c20932148f593a9" providerId="LiveId" clId="{8F93A855-25FD-46B6-BDDB-CE919FAA369D}" dt="2021-11-09T01:33:50.048" v="1353" actId="478"/>
          <ac:inkMkLst>
            <pc:docMk/>
            <pc:sldMk cId="1879229696" sldId="374"/>
            <ac:inkMk id="106" creationId="{388F8548-10F5-4A48-8E98-64E02DA30258}"/>
          </ac:inkMkLst>
        </pc:inkChg>
        <pc:inkChg chg="del mod">
          <ac:chgData name="Jeff Young" userId="0c20932148f593a9" providerId="LiveId" clId="{8F93A855-25FD-46B6-BDDB-CE919FAA369D}" dt="2021-11-09T01:33:50.048" v="1353" actId="478"/>
          <ac:inkMkLst>
            <pc:docMk/>
            <pc:sldMk cId="1879229696" sldId="374"/>
            <ac:inkMk id="107" creationId="{222031F8-FB80-424D-8F1C-C4C8447614CB}"/>
          </ac:inkMkLst>
        </pc:inkChg>
        <pc:inkChg chg="del mod">
          <ac:chgData name="Jeff Young" userId="0c20932148f593a9" providerId="LiveId" clId="{8F93A855-25FD-46B6-BDDB-CE919FAA369D}" dt="2021-11-09T01:33:50.048" v="1353" actId="478"/>
          <ac:inkMkLst>
            <pc:docMk/>
            <pc:sldMk cId="1879229696" sldId="374"/>
            <ac:inkMk id="108" creationId="{77CF3F8E-E4B9-40D1-8C85-F2867B18E74F}"/>
          </ac:inkMkLst>
        </pc:inkChg>
        <pc:inkChg chg="del mod topLvl">
          <ac:chgData name="Jeff Young" userId="0c20932148f593a9" providerId="LiveId" clId="{8F93A855-25FD-46B6-BDDB-CE919FAA369D}" dt="2021-11-09T01:33:50.048" v="1353" actId="478"/>
          <ac:inkMkLst>
            <pc:docMk/>
            <pc:sldMk cId="1879229696" sldId="374"/>
            <ac:inkMk id="109" creationId="{5DF0197C-EFDA-45A5-BB2A-60F4678DE890}"/>
          </ac:inkMkLst>
        </pc:inkChg>
        <pc:inkChg chg="del mod topLvl">
          <ac:chgData name="Jeff Young" userId="0c20932148f593a9" providerId="LiveId" clId="{8F93A855-25FD-46B6-BDDB-CE919FAA369D}" dt="2021-11-09T01:33:50.048" v="1353" actId="478"/>
          <ac:inkMkLst>
            <pc:docMk/>
            <pc:sldMk cId="1879229696" sldId="374"/>
            <ac:inkMk id="110" creationId="{AE68C8DE-0B6D-4572-81E7-3C50A7CF5A6D}"/>
          </ac:inkMkLst>
        </pc:inkChg>
        <pc:inkChg chg="del mod">
          <ac:chgData name="Jeff Young" userId="0c20932148f593a9" providerId="LiveId" clId="{8F93A855-25FD-46B6-BDDB-CE919FAA369D}" dt="2021-11-09T01:33:50.048" v="1353" actId="478"/>
          <ac:inkMkLst>
            <pc:docMk/>
            <pc:sldMk cId="1879229696" sldId="374"/>
            <ac:inkMk id="111" creationId="{749AE45C-4A3E-476E-8A62-AB930E4033D3}"/>
          </ac:inkMkLst>
        </pc:inkChg>
        <pc:inkChg chg="del mod">
          <ac:chgData name="Jeff Young" userId="0c20932148f593a9" providerId="LiveId" clId="{8F93A855-25FD-46B6-BDDB-CE919FAA369D}" dt="2021-11-09T01:33:50.048" v="1353" actId="478"/>
          <ac:inkMkLst>
            <pc:docMk/>
            <pc:sldMk cId="1879229696" sldId="374"/>
            <ac:inkMk id="113" creationId="{E956D608-E68F-413F-9E44-C59B3D5E35F8}"/>
          </ac:inkMkLst>
        </pc:inkChg>
        <pc:inkChg chg="del mod">
          <ac:chgData name="Jeff Young" userId="0c20932148f593a9" providerId="LiveId" clId="{8F93A855-25FD-46B6-BDDB-CE919FAA369D}" dt="2021-11-09T01:33:50.048" v="1353" actId="478"/>
          <ac:inkMkLst>
            <pc:docMk/>
            <pc:sldMk cId="1879229696" sldId="374"/>
            <ac:inkMk id="114" creationId="{A90E5A23-1E02-41FD-89B0-A3E3820F3DF0}"/>
          </ac:inkMkLst>
        </pc:inkChg>
        <pc:inkChg chg="del mod">
          <ac:chgData name="Jeff Young" userId="0c20932148f593a9" providerId="LiveId" clId="{8F93A855-25FD-46B6-BDDB-CE919FAA369D}" dt="2021-11-09T01:33:50.048" v="1353" actId="478"/>
          <ac:inkMkLst>
            <pc:docMk/>
            <pc:sldMk cId="1879229696" sldId="374"/>
            <ac:inkMk id="115" creationId="{E430BBD1-AB71-4630-84AA-6A62179D451C}"/>
          </ac:inkMkLst>
        </pc:inkChg>
        <pc:inkChg chg="del mod">
          <ac:chgData name="Jeff Young" userId="0c20932148f593a9" providerId="LiveId" clId="{8F93A855-25FD-46B6-BDDB-CE919FAA369D}" dt="2021-11-09T01:33:50.048" v="1353" actId="478"/>
          <ac:inkMkLst>
            <pc:docMk/>
            <pc:sldMk cId="1879229696" sldId="374"/>
            <ac:inkMk id="117" creationId="{DE83E4AD-D99C-461A-8052-63C159DBCEA0}"/>
          </ac:inkMkLst>
        </pc:inkChg>
        <pc:inkChg chg="del mod">
          <ac:chgData name="Jeff Young" userId="0c20932148f593a9" providerId="LiveId" clId="{8F93A855-25FD-46B6-BDDB-CE919FAA369D}" dt="2021-11-09T01:33:50.048" v="1353" actId="478"/>
          <ac:inkMkLst>
            <pc:docMk/>
            <pc:sldMk cId="1879229696" sldId="374"/>
            <ac:inkMk id="118" creationId="{4EDD799F-7E92-458E-A516-92E0C2839151}"/>
          </ac:inkMkLst>
        </pc:inkChg>
        <pc:inkChg chg="del mod topLvl">
          <ac:chgData name="Jeff Young" userId="0c20932148f593a9" providerId="LiveId" clId="{8F93A855-25FD-46B6-BDDB-CE919FAA369D}" dt="2021-11-09T01:33:50.048" v="1353" actId="478"/>
          <ac:inkMkLst>
            <pc:docMk/>
            <pc:sldMk cId="1879229696" sldId="374"/>
            <ac:inkMk id="119" creationId="{FA18ED2C-4299-45CE-A48D-1A180994B1FC}"/>
          </ac:inkMkLst>
        </pc:inkChg>
        <pc:inkChg chg="del mod">
          <ac:chgData name="Jeff Young" userId="0c20932148f593a9" providerId="LiveId" clId="{8F93A855-25FD-46B6-BDDB-CE919FAA369D}" dt="2021-11-09T01:33:50.048" v="1353" actId="478"/>
          <ac:inkMkLst>
            <pc:docMk/>
            <pc:sldMk cId="1879229696" sldId="374"/>
            <ac:inkMk id="120" creationId="{0E76D896-11DD-4847-B99D-BCDA52285F6F}"/>
          </ac:inkMkLst>
        </pc:inkChg>
        <pc:inkChg chg="del mod">
          <ac:chgData name="Jeff Young" userId="0c20932148f593a9" providerId="LiveId" clId="{8F93A855-25FD-46B6-BDDB-CE919FAA369D}" dt="2021-11-09T01:33:50.048" v="1353" actId="478"/>
          <ac:inkMkLst>
            <pc:docMk/>
            <pc:sldMk cId="1879229696" sldId="374"/>
            <ac:inkMk id="121" creationId="{71B86360-31D0-4E99-80F8-0382BC66D8D1}"/>
          </ac:inkMkLst>
        </pc:inkChg>
        <pc:inkChg chg="del mod topLvl">
          <ac:chgData name="Jeff Young" userId="0c20932148f593a9" providerId="LiveId" clId="{8F93A855-25FD-46B6-BDDB-CE919FAA369D}" dt="2021-11-09T01:33:50.048" v="1353" actId="478"/>
          <ac:inkMkLst>
            <pc:docMk/>
            <pc:sldMk cId="1879229696" sldId="374"/>
            <ac:inkMk id="122" creationId="{F438987D-8162-491E-BC93-3FAA86258532}"/>
          </ac:inkMkLst>
        </pc:inkChg>
        <pc:inkChg chg="del mod">
          <ac:chgData name="Jeff Young" userId="0c20932148f593a9" providerId="LiveId" clId="{8F93A855-25FD-46B6-BDDB-CE919FAA369D}" dt="2021-11-09T01:33:50.048" v="1353" actId="478"/>
          <ac:inkMkLst>
            <pc:docMk/>
            <pc:sldMk cId="1879229696" sldId="374"/>
            <ac:inkMk id="123" creationId="{22ABC29D-77E1-4291-AB3C-AD1CEFC5B6B3}"/>
          </ac:inkMkLst>
        </pc:inkChg>
        <pc:inkChg chg="del mod">
          <ac:chgData name="Jeff Young" userId="0c20932148f593a9" providerId="LiveId" clId="{8F93A855-25FD-46B6-BDDB-CE919FAA369D}" dt="2021-11-09T01:33:50.048" v="1353" actId="478"/>
          <ac:inkMkLst>
            <pc:docMk/>
            <pc:sldMk cId="1879229696" sldId="374"/>
            <ac:inkMk id="124" creationId="{0A064B6E-4710-42AF-A80C-C750C7E49326}"/>
          </ac:inkMkLst>
        </pc:inkChg>
        <pc:inkChg chg="del mod">
          <ac:chgData name="Jeff Young" userId="0c20932148f593a9" providerId="LiveId" clId="{8F93A855-25FD-46B6-BDDB-CE919FAA369D}" dt="2021-11-09T01:33:50.048" v="1353" actId="478"/>
          <ac:inkMkLst>
            <pc:docMk/>
            <pc:sldMk cId="1879229696" sldId="374"/>
            <ac:inkMk id="125" creationId="{107985D5-69D5-4B58-A0D2-A726A7E120EB}"/>
          </ac:inkMkLst>
        </pc:inkChg>
        <pc:inkChg chg="del mod">
          <ac:chgData name="Jeff Young" userId="0c20932148f593a9" providerId="LiveId" clId="{8F93A855-25FD-46B6-BDDB-CE919FAA369D}" dt="2021-11-09T01:33:50.048" v="1353" actId="478"/>
          <ac:inkMkLst>
            <pc:docMk/>
            <pc:sldMk cId="1879229696" sldId="374"/>
            <ac:inkMk id="126" creationId="{C95A14C8-6877-475F-B338-39A641432AE0}"/>
          </ac:inkMkLst>
        </pc:inkChg>
        <pc:inkChg chg="del mod">
          <ac:chgData name="Jeff Young" userId="0c20932148f593a9" providerId="LiveId" clId="{8F93A855-25FD-46B6-BDDB-CE919FAA369D}" dt="2021-11-09T01:33:50.048" v="1353" actId="478"/>
          <ac:inkMkLst>
            <pc:docMk/>
            <pc:sldMk cId="1879229696" sldId="374"/>
            <ac:inkMk id="127" creationId="{69A599B2-F27C-454E-A8BD-4E0A5994C200}"/>
          </ac:inkMkLst>
        </pc:inkChg>
        <pc:inkChg chg="del mod">
          <ac:chgData name="Jeff Young" userId="0c20932148f593a9" providerId="LiveId" clId="{8F93A855-25FD-46B6-BDDB-CE919FAA369D}" dt="2021-11-09T01:33:50.048" v="1353" actId="478"/>
          <ac:inkMkLst>
            <pc:docMk/>
            <pc:sldMk cId="1879229696" sldId="374"/>
            <ac:inkMk id="128" creationId="{9323C759-C7B1-43A0-80B6-7CD5A6636C88}"/>
          </ac:inkMkLst>
        </pc:inkChg>
        <pc:inkChg chg="del mod">
          <ac:chgData name="Jeff Young" userId="0c20932148f593a9" providerId="LiveId" clId="{8F93A855-25FD-46B6-BDDB-CE919FAA369D}" dt="2021-11-09T01:33:50.048" v="1353" actId="478"/>
          <ac:inkMkLst>
            <pc:docMk/>
            <pc:sldMk cId="1879229696" sldId="374"/>
            <ac:inkMk id="129" creationId="{D74A21BB-0AF1-4DD0-AC6B-82BCB6148440}"/>
          </ac:inkMkLst>
        </pc:inkChg>
        <pc:inkChg chg="del mod topLvl">
          <ac:chgData name="Jeff Young" userId="0c20932148f593a9" providerId="LiveId" clId="{8F93A855-25FD-46B6-BDDB-CE919FAA369D}" dt="2021-11-09T01:33:50.048" v="1353" actId="478"/>
          <ac:inkMkLst>
            <pc:docMk/>
            <pc:sldMk cId="1879229696" sldId="374"/>
            <ac:inkMk id="130" creationId="{97F668C2-B864-4997-A544-5F17CA3F4F2F}"/>
          </ac:inkMkLst>
        </pc:inkChg>
        <pc:inkChg chg="del mod">
          <ac:chgData name="Jeff Young" userId="0c20932148f593a9" providerId="LiveId" clId="{8F93A855-25FD-46B6-BDDB-CE919FAA369D}" dt="2021-11-09T01:33:50.048" v="1353" actId="478"/>
          <ac:inkMkLst>
            <pc:docMk/>
            <pc:sldMk cId="1879229696" sldId="374"/>
            <ac:inkMk id="131" creationId="{8A1DCA81-AE6D-4081-BF06-C1B0A3842955}"/>
          </ac:inkMkLst>
        </pc:inkChg>
        <pc:inkChg chg="del mod">
          <ac:chgData name="Jeff Young" userId="0c20932148f593a9" providerId="LiveId" clId="{8F93A855-25FD-46B6-BDDB-CE919FAA369D}" dt="2021-11-09T01:33:50.048" v="1353" actId="478"/>
          <ac:inkMkLst>
            <pc:docMk/>
            <pc:sldMk cId="1879229696" sldId="374"/>
            <ac:inkMk id="132" creationId="{F927FC73-A7AC-492B-BFF6-ED0A79EDCC77}"/>
          </ac:inkMkLst>
        </pc:inkChg>
        <pc:inkChg chg="del mod topLvl">
          <ac:chgData name="Jeff Young" userId="0c20932148f593a9" providerId="LiveId" clId="{8F93A855-25FD-46B6-BDDB-CE919FAA369D}" dt="2021-11-09T01:33:50.048" v="1353" actId="478"/>
          <ac:inkMkLst>
            <pc:docMk/>
            <pc:sldMk cId="1879229696" sldId="374"/>
            <ac:inkMk id="133" creationId="{0DDC1F1A-88EE-4F63-A750-5ACBB49C2B35}"/>
          </ac:inkMkLst>
        </pc:inkChg>
        <pc:inkChg chg="del mod topLvl">
          <ac:chgData name="Jeff Young" userId="0c20932148f593a9" providerId="LiveId" clId="{8F93A855-25FD-46B6-BDDB-CE919FAA369D}" dt="2021-11-09T01:33:50.048" v="1353" actId="478"/>
          <ac:inkMkLst>
            <pc:docMk/>
            <pc:sldMk cId="1879229696" sldId="374"/>
            <ac:inkMk id="136" creationId="{EF2C76EA-CC15-476E-9424-5967E3114063}"/>
          </ac:inkMkLst>
        </pc:inkChg>
        <pc:inkChg chg="del mod">
          <ac:chgData name="Jeff Young" userId="0c20932148f593a9" providerId="LiveId" clId="{8F93A855-25FD-46B6-BDDB-CE919FAA369D}" dt="2021-11-09T01:33:50.048" v="1353" actId="478"/>
          <ac:inkMkLst>
            <pc:docMk/>
            <pc:sldMk cId="1879229696" sldId="374"/>
            <ac:inkMk id="137" creationId="{A9BFA536-CECC-443D-8E63-14077A0954D8}"/>
          </ac:inkMkLst>
        </pc:inkChg>
        <pc:inkChg chg="del mod topLvl">
          <ac:chgData name="Jeff Young" userId="0c20932148f593a9" providerId="LiveId" clId="{8F93A855-25FD-46B6-BDDB-CE919FAA369D}" dt="2021-11-09T01:33:50.048" v="1353" actId="478"/>
          <ac:inkMkLst>
            <pc:docMk/>
            <pc:sldMk cId="1879229696" sldId="374"/>
            <ac:inkMk id="138" creationId="{EB6DD508-598B-4961-A1D7-BE9197465249}"/>
          </ac:inkMkLst>
        </pc:inkChg>
        <pc:inkChg chg="del mod">
          <ac:chgData name="Jeff Young" userId="0c20932148f593a9" providerId="LiveId" clId="{8F93A855-25FD-46B6-BDDB-CE919FAA369D}" dt="2021-11-09T01:33:50.048" v="1353" actId="478"/>
          <ac:inkMkLst>
            <pc:docMk/>
            <pc:sldMk cId="1879229696" sldId="374"/>
            <ac:inkMk id="139" creationId="{FF2CACFF-9D7C-4CCC-97F8-79E5778860C6}"/>
          </ac:inkMkLst>
        </pc:inkChg>
        <pc:inkChg chg="del mod">
          <ac:chgData name="Jeff Young" userId="0c20932148f593a9" providerId="LiveId" clId="{8F93A855-25FD-46B6-BDDB-CE919FAA369D}" dt="2021-11-09T01:33:50.048" v="1353" actId="478"/>
          <ac:inkMkLst>
            <pc:docMk/>
            <pc:sldMk cId="1879229696" sldId="374"/>
            <ac:inkMk id="140" creationId="{9E6D2627-CEFD-45E8-89A3-6B0B94CCCF66}"/>
          </ac:inkMkLst>
        </pc:inkChg>
        <pc:inkChg chg="del mod">
          <ac:chgData name="Jeff Young" userId="0c20932148f593a9" providerId="LiveId" clId="{8F93A855-25FD-46B6-BDDB-CE919FAA369D}" dt="2021-11-09T01:33:50.048" v="1353" actId="478"/>
          <ac:inkMkLst>
            <pc:docMk/>
            <pc:sldMk cId="1879229696" sldId="374"/>
            <ac:inkMk id="141" creationId="{445F27C9-1818-4968-B35E-38CDBF1B3E79}"/>
          </ac:inkMkLst>
        </pc:inkChg>
        <pc:inkChg chg="del mod topLvl">
          <ac:chgData name="Jeff Young" userId="0c20932148f593a9" providerId="LiveId" clId="{8F93A855-25FD-46B6-BDDB-CE919FAA369D}" dt="2021-11-09T01:33:50.048" v="1353" actId="478"/>
          <ac:inkMkLst>
            <pc:docMk/>
            <pc:sldMk cId="1879229696" sldId="374"/>
            <ac:inkMk id="142" creationId="{6D34BD1D-8F3B-4F28-9FB1-7FBED7AB53AE}"/>
          </ac:inkMkLst>
        </pc:inkChg>
        <pc:inkChg chg="del mod">
          <ac:chgData name="Jeff Young" userId="0c20932148f593a9" providerId="LiveId" clId="{8F93A855-25FD-46B6-BDDB-CE919FAA369D}" dt="2021-11-09T01:33:50.048" v="1353" actId="478"/>
          <ac:inkMkLst>
            <pc:docMk/>
            <pc:sldMk cId="1879229696" sldId="374"/>
            <ac:inkMk id="143" creationId="{867C20D9-8884-4360-8C08-5D35D76B0110}"/>
          </ac:inkMkLst>
        </pc:inkChg>
        <pc:inkChg chg="del mod">
          <ac:chgData name="Jeff Young" userId="0c20932148f593a9" providerId="LiveId" clId="{8F93A855-25FD-46B6-BDDB-CE919FAA369D}" dt="2021-11-09T01:33:50.048" v="1353" actId="478"/>
          <ac:inkMkLst>
            <pc:docMk/>
            <pc:sldMk cId="1879229696" sldId="374"/>
            <ac:inkMk id="144" creationId="{F04926EF-DA88-41DC-B935-8F69DBCFEA95}"/>
          </ac:inkMkLst>
        </pc:inkChg>
        <pc:inkChg chg="del mod topLvl">
          <ac:chgData name="Jeff Young" userId="0c20932148f593a9" providerId="LiveId" clId="{8F93A855-25FD-46B6-BDDB-CE919FAA369D}" dt="2021-11-09T01:33:50.048" v="1353" actId="478"/>
          <ac:inkMkLst>
            <pc:docMk/>
            <pc:sldMk cId="1879229696" sldId="374"/>
            <ac:inkMk id="145" creationId="{22763F4D-13F8-45DD-BB65-E50B24CF7B3F}"/>
          </ac:inkMkLst>
        </pc:inkChg>
        <pc:inkChg chg="del mod topLvl">
          <ac:chgData name="Jeff Young" userId="0c20932148f593a9" providerId="LiveId" clId="{8F93A855-25FD-46B6-BDDB-CE919FAA369D}" dt="2021-11-09T01:33:50.048" v="1353" actId="478"/>
          <ac:inkMkLst>
            <pc:docMk/>
            <pc:sldMk cId="1879229696" sldId="374"/>
            <ac:inkMk id="146" creationId="{EFF018F9-6767-431F-A1F0-B44957B86F3E}"/>
          </ac:inkMkLst>
        </pc:inkChg>
        <pc:inkChg chg="del mod topLvl">
          <ac:chgData name="Jeff Young" userId="0c20932148f593a9" providerId="LiveId" clId="{8F93A855-25FD-46B6-BDDB-CE919FAA369D}" dt="2021-11-09T01:33:50.048" v="1353" actId="478"/>
          <ac:inkMkLst>
            <pc:docMk/>
            <pc:sldMk cId="1879229696" sldId="374"/>
            <ac:inkMk id="147" creationId="{13B1B772-D982-465C-ABC0-3CA3B6CB66F8}"/>
          </ac:inkMkLst>
        </pc:inkChg>
        <pc:inkChg chg="del mod">
          <ac:chgData name="Jeff Young" userId="0c20932148f593a9" providerId="LiveId" clId="{8F93A855-25FD-46B6-BDDB-CE919FAA369D}" dt="2021-11-09T01:33:50.048" v="1353" actId="478"/>
          <ac:inkMkLst>
            <pc:docMk/>
            <pc:sldMk cId="1879229696" sldId="374"/>
            <ac:inkMk id="148" creationId="{5BF9DF8F-AADD-4F22-8CA7-747FD97B70EC}"/>
          </ac:inkMkLst>
        </pc:inkChg>
        <pc:inkChg chg="del mod topLvl">
          <ac:chgData name="Jeff Young" userId="0c20932148f593a9" providerId="LiveId" clId="{8F93A855-25FD-46B6-BDDB-CE919FAA369D}" dt="2021-11-09T01:33:50.048" v="1353" actId="478"/>
          <ac:inkMkLst>
            <pc:docMk/>
            <pc:sldMk cId="1879229696" sldId="374"/>
            <ac:inkMk id="149" creationId="{57FF5099-C39E-4E8D-98DD-1FFE6EBD5123}"/>
          </ac:inkMkLst>
        </pc:inkChg>
        <pc:inkChg chg="del mod topLvl">
          <ac:chgData name="Jeff Young" userId="0c20932148f593a9" providerId="LiveId" clId="{8F93A855-25FD-46B6-BDDB-CE919FAA369D}" dt="2021-11-09T01:33:50.048" v="1353" actId="478"/>
          <ac:inkMkLst>
            <pc:docMk/>
            <pc:sldMk cId="1879229696" sldId="374"/>
            <ac:inkMk id="150" creationId="{91E3E9A5-A825-40DF-B24A-3F736B66A732}"/>
          </ac:inkMkLst>
        </pc:inkChg>
        <pc:inkChg chg="del mod">
          <ac:chgData name="Jeff Young" userId="0c20932148f593a9" providerId="LiveId" clId="{8F93A855-25FD-46B6-BDDB-CE919FAA369D}" dt="2021-11-09T01:33:50.048" v="1353" actId="478"/>
          <ac:inkMkLst>
            <pc:docMk/>
            <pc:sldMk cId="1879229696" sldId="374"/>
            <ac:inkMk id="151" creationId="{0340DBCC-D02A-4862-8F47-DB0552C686AF}"/>
          </ac:inkMkLst>
        </pc:inkChg>
        <pc:inkChg chg="del mod">
          <ac:chgData name="Jeff Young" userId="0c20932148f593a9" providerId="LiveId" clId="{8F93A855-25FD-46B6-BDDB-CE919FAA369D}" dt="2021-11-09T01:33:50.048" v="1353" actId="478"/>
          <ac:inkMkLst>
            <pc:docMk/>
            <pc:sldMk cId="1879229696" sldId="374"/>
            <ac:inkMk id="152" creationId="{75D3E45D-E8CF-4737-B280-DD563988F0D2}"/>
          </ac:inkMkLst>
        </pc:inkChg>
        <pc:inkChg chg="del mod">
          <ac:chgData name="Jeff Young" userId="0c20932148f593a9" providerId="LiveId" clId="{8F93A855-25FD-46B6-BDDB-CE919FAA369D}" dt="2021-11-09T01:33:50.048" v="1353" actId="478"/>
          <ac:inkMkLst>
            <pc:docMk/>
            <pc:sldMk cId="1879229696" sldId="374"/>
            <ac:inkMk id="153" creationId="{C90B302A-EC00-4F82-BAED-08425282B84B}"/>
          </ac:inkMkLst>
        </pc:inkChg>
        <pc:inkChg chg="del mod">
          <ac:chgData name="Jeff Young" userId="0c20932148f593a9" providerId="LiveId" clId="{8F93A855-25FD-46B6-BDDB-CE919FAA369D}" dt="2021-11-09T01:33:50.048" v="1353" actId="478"/>
          <ac:inkMkLst>
            <pc:docMk/>
            <pc:sldMk cId="1879229696" sldId="374"/>
            <ac:inkMk id="154" creationId="{EE3EE297-55B3-409F-8B32-31712F5B01C8}"/>
          </ac:inkMkLst>
        </pc:inkChg>
        <pc:inkChg chg="del mod">
          <ac:chgData name="Jeff Young" userId="0c20932148f593a9" providerId="LiveId" clId="{8F93A855-25FD-46B6-BDDB-CE919FAA369D}" dt="2021-11-09T01:33:50.048" v="1353" actId="478"/>
          <ac:inkMkLst>
            <pc:docMk/>
            <pc:sldMk cId="1879229696" sldId="374"/>
            <ac:inkMk id="155" creationId="{1D524C43-BE96-4FB1-B352-8E0ADD940C35}"/>
          </ac:inkMkLst>
        </pc:inkChg>
        <pc:inkChg chg="del mod">
          <ac:chgData name="Jeff Young" userId="0c20932148f593a9" providerId="LiveId" clId="{8F93A855-25FD-46B6-BDDB-CE919FAA369D}" dt="2021-11-09T01:33:50.048" v="1353" actId="478"/>
          <ac:inkMkLst>
            <pc:docMk/>
            <pc:sldMk cId="1879229696" sldId="374"/>
            <ac:inkMk id="156" creationId="{97D3CF32-F929-4DC7-9285-9DABF4531682}"/>
          </ac:inkMkLst>
        </pc:inkChg>
        <pc:inkChg chg="add mod">
          <ac:chgData name="Jeff Young" userId="0c20932148f593a9" providerId="LiveId" clId="{8F93A855-25FD-46B6-BDDB-CE919FAA369D}" dt="2021-11-09T01:37:59.792" v="1419"/>
          <ac:inkMkLst>
            <pc:docMk/>
            <pc:sldMk cId="1879229696" sldId="374"/>
            <ac:inkMk id="157" creationId="{FCA4650E-6651-4FAE-AC8D-15CD29341A81}"/>
          </ac:inkMkLst>
        </pc:inkChg>
        <pc:inkChg chg="del mod">
          <ac:chgData name="Jeff Young" userId="0c20932148f593a9" providerId="LiveId" clId="{8F93A855-25FD-46B6-BDDB-CE919FAA369D}" dt="2021-11-09T01:33:50.048" v="1353" actId="478"/>
          <ac:inkMkLst>
            <pc:docMk/>
            <pc:sldMk cId="1879229696" sldId="374"/>
            <ac:inkMk id="162" creationId="{9B286EF3-3782-49DE-8857-FA4B032FF3FD}"/>
          </ac:inkMkLst>
        </pc:inkChg>
        <pc:inkChg chg="del mod topLvl">
          <ac:chgData name="Jeff Young" userId="0c20932148f593a9" providerId="LiveId" clId="{8F93A855-25FD-46B6-BDDB-CE919FAA369D}" dt="2021-11-09T01:33:50.048" v="1353" actId="478"/>
          <ac:inkMkLst>
            <pc:docMk/>
            <pc:sldMk cId="1879229696" sldId="374"/>
            <ac:inkMk id="163" creationId="{606B435E-E282-4FA5-ACD1-E721B58E4317}"/>
          </ac:inkMkLst>
        </pc:inkChg>
        <pc:inkChg chg="del mod">
          <ac:chgData name="Jeff Young" userId="0c20932148f593a9" providerId="LiveId" clId="{8F93A855-25FD-46B6-BDDB-CE919FAA369D}" dt="2021-11-09T01:33:50.048" v="1353" actId="478"/>
          <ac:inkMkLst>
            <pc:docMk/>
            <pc:sldMk cId="1879229696" sldId="374"/>
            <ac:inkMk id="164" creationId="{D1A52863-EB6B-44BB-A7FC-BD010A7D5963}"/>
          </ac:inkMkLst>
        </pc:inkChg>
        <pc:inkChg chg="del mod topLvl">
          <ac:chgData name="Jeff Young" userId="0c20932148f593a9" providerId="LiveId" clId="{8F93A855-25FD-46B6-BDDB-CE919FAA369D}" dt="2021-11-09T01:33:50.048" v="1353" actId="478"/>
          <ac:inkMkLst>
            <pc:docMk/>
            <pc:sldMk cId="1879229696" sldId="374"/>
            <ac:inkMk id="165" creationId="{B568D684-0E9C-4BEE-B583-EC71548C2E3C}"/>
          </ac:inkMkLst>
        </pc:inkChg>
        <pc:inkChg chg="del mod">
          <ac:chgData name="Jeff Young" userId="0c20932148f593a9" providerId="LiveId" clId="{8F93A855-25FD-46B6-BDDB-CE919FAA369D}" dt="2021-11-09T01:33:50.048" v="1353" actId="478"/>
          <ac:inkMkLst>
            <pc:docMk/>
            <pc:sldMk cId="1879229696" sldId="374"/>
            <ac:inkMk id="166" creationId="{43959C4B-3D6B-4B9B-8BC4-8F5BF2D7E098}"/>
          </ac:inkMkLst>
        </pc:inkChg>
        <pc:inkChg chg="del mod topLvl">
          <ac:chgData name="Jeff Young" userId="0c20932148f593a9" providerId="LiveId" clId="{8F93A855-25FD-46B6-BDDB-CE919FAA369D}" dt="2021-11-09T01:33:50.048" v="1353" actId="478"/>
          <ac:inkMkLst>
            <pc:docMk/>
            <pc:sldMk cId="1879229696" sldId="374"/>
            <ac:inkMk id="168" creationId="{31FDEE0A-B75C-4083-909C-AAFC9A705F1E}"/>
          </ac:inkMkLst>
        </pc:inkChg>
        <pc:inkChg chg="del mod topLvl">
          <ac:chgData name="Jeff Young" userId="0c20932148f593a9" providerId="LiveId" clId="{8F93A855-25FD-46B6-BDDB-CE919FAA369D}" dt="2021-11-09T01:33:50.048" v="1353" actId="478"/>
          <ac:inkMkLst>
            <pc:docMk/>
            <pc:sldMk cId="1879229696" sldId="374"/>
            <ac:inkMk id="169" creationId="{FFCAA135-E37F-455E-BB8C-606E2780F0C8}"/>
          </ac:inkMkLst>
        </pc:inkChg>
        <pc:inkChg chg="del mod">
          <ac:chgData name="Jeff Young" userId="0c20932148f593a9" providerId="LiveId" clId="{8F93A855-25FD-46B6-BDDB-CE919FAA369D}" dt="2021-11-09T01:33:50.048" v="1353" actId="478"/>
          <ac:inkMkLst>
            <pc:docMk/>
            <pc:sldMk cId="1879229696" sldId="374"/>
            <ac:inkMk id="171" creationId="{9F1F856B-6D6E-4622-84C0-2D52DBF3392C}"/>
          </ac:inkMkLst>
        </pc:inkChg>
        <pc:inkChg chg="del mod topLvl">
          <ac:chgData name="Jeff Young" userId="0c20932148f593a9" providerId="LiveId" clId="{8F93A855-25FD-46B6-BDDB-CE919FAA369D}" dt="2021-11-09T01:33:50.048" v="1353" actId="478"/>
          <ac:inkMkLst>
            <pc:docMk/>
            <pc:sldMk cId="1879229696" sldId="374"/>
            <ac:inkMk id="172" creationId="{298C7FA6-CE30-44B3-A886-612E217DC199}"/>
          </ac:inkMkLst>
        </pc:inkChg>
        <pc:inkChg chg="del mod topLvl">
          <ac:chgData name="Jeff Young" userId="0c20932148f593a9" providerId="LiveId" clId="{8F93A855-25FD-46B6-BDDB-CE919FAA369D}" dt="2021-11-09T01:33:50.048" v="1353" actId="478"/>
          <ac:inkMkLst>
            <pc:docMk/>
            <pc:sldMk cId="1879229696" sldId="374"/>
            <ac:inkMk id="173" creationId="{73F81F9D-EB2C-46BD-8AC3-82C85853AF56}"/>
          </ac:inkMkLst>
        </pc:inkChg>
        <pc:inkChg chg="del mod">
          <ac:chgData name="Jeff Young" userId="0c20932148f593a9" providerId="LiveId" clId="{8F93A855-25FD-46B6-BDDB-CE919FAA369D}" dt="2021-11-09T01:33:50.048" v="1353" actId="478"/>
          <ac:inkMkLst>
            <pc:docMk/>
            <pc:sldMk cId="1879229696" sldId="374"/>
            <ac:inkMk id="174" creationId="{756DCA55-74F7-48B2-8874-86993A0C87E9}"/>
          </ac:inkMkLst>
        </pc:inkChg>
        <pc:inkChg chg="del mod">
          <ac:chgData name="Jeff Young" userId="0c20932148f593a9" providerId="LiveId" clId="{8F93A855-25FD-46B6-BDDB-CE919FAA369D}" dt="2021-11-09T01:33:50.048" v="1353" actId="478"/>
          <ac:inkMkLst>
            <pc:docMk/>
            <pc:sldMk cId="1879229696" sldId="374"/>
            <ac:inkMk id="175" creationId="{BB0846A7-56A6-4EAC-8265-492D49164A02}"/>
          </ac:inkMkLst>
        </pc:inkChg>
        <pc:inkChg chg="del mod">
          <ac:chgData name="Jeff Young" userId="0c20932148f593a9" providerId="LiveId" clId="{8F93A855-25FD-46B6-BDDB-CE919FAA369D}" dt="2021-11-09T01:33:50.048" v="1353" actId="478"/>
          <ac:inkMkLst>
            <pc:docMk/>
            <pc:sldMk cId="1879229696" sldId="374"/>
            <ac:inkMk id="176" creationId="{E5D8DE5F-694A-429E-B8B2-4C1222D4121F}"/>
          </ac:inkMkLst>
        </pc:inkChg>
        <pc:inkChg chg="del mod topLvl">
          <ac:chgData name="Jeff Young" userId="0c20932148f593a9" providerId="LiveId" clId="{8F93A855-25FD-46B6-BDDB-CE919FAA369D}" dt="2021-11-09T01:33:50.048" v="1353" actId="478"/>
          <ac:inkMkLst>
            <pc:docMk/>
            <pc:sldMk cId="1879229696" sldId="374"/>
            <ac:inkMk id="177" creationId="{3B6C7A35-FF52-4EA0-9154-24E15E85BC59}"/>
          </ac:inkMkLst>
        </pc:inkChg>
        <pc:inkChg chg="del mod topLvl">
          <ac:chgData name="Jeff Young" userId="0c20932148f593a9" providerId="LiveId" clId="{8F93A855-25FD-46B6-BDDB-CE919FAA369D}" dt="2021-11-09T01:33:50.048" v="1353" actId="478"/>
          <ac:inkMkLst>
            <pc:docMk/>
            <pc:sldMk cId="1879229696" sldId="374"/>
            <ac:inkMk id="178" creationId="{97B0CF6C-8C5B-4990-889A-8C860E09AA7D}"/>
          </ac:inkMkLst>
        </pc:inkChg>
        <pc:inkChg chg="del mod topLvl">
          <ac:chgData name="Jeff Young" userId="0c20932148f593a9" providerId="LiveId" clId="{8F93A855-25FD-46B6-BDDB-CE919FAA369D}" dt="2021-11-09T01:33:50.048" v="1353" actId="478"/>
          <ac:inkMkLst>
            <pc:docMk/>
            <pc:sldMk cId="1879229696" sldId="374"/>
            <ac:inkMk id="179" creationId="{D60BAE98-991F-49B1-BA3C-A443263EECAA}"/>
          </ac:inkMkLst>
        </pc:inkChg>
        <pc:inkChg chg="del mod">
          <ac:chgData name="Jeff Young" userId="0c20932148f593a9" providerId="LiveId" clId="{8F93A855-25FD-46B6-BDDB-CE919FAA369D}" dt="2021-11-09T01:33:50.048" v="1353" actId="478"/>
          <ac:inkMkLst>
            <pc:docMk/>
            <pc:sldMk cId="1879229696" sldId="374"/>
            <ac:inkMk id="180" creationId="{C7CD3CCF-F1CE-4605-84F4-9DE1AE42EEF1}"/>
          </ac:inkMkLst>
        </pc:inkChg>
        <pc:inkChg chg="del mod topLvl">
          <ac:chgData name="Jeff Young" userId="0c20932148f593a9" providerId="LiveId" clId="{8F93A855-25FD-46B6-BDDB-CE919FAA369D}" dt="2021-11-09T01:33:50.048" v="1353" actId="478"/>
          <ac:inkMkLst>
            <pc:docMk/>
            <pc:sldMk cId="1879229696" sldId="374"/>
            <ac:inkMk id="181" creationId="{42BE0C09-9C2A-4079-9AE6-565A78C2BB5A}"/>
          </ac:inkMkLst>
        </pc:inkChg>
        <pc:inkChg chg="del mod">
          <ac:chgData name="Jeff Young" userId="0c20932148f593a9" providerId="LiveId" clId="{8F93A855-25FD-46B6-BDDB-CE919FAA369D}" dt="2021-11-09T01:33:50.048" v="1353" actId="478"/>
          <ac:inkMkLst>
            <pc:docMk/>
            <pc:sldMk cId="1879229696" sldId="374"/>
            <ac:inkMk id="182" creationId="{7E244FEE-39F6-470C-8E7A-3D22323344CD}"/>
          </ac:inkMkLst>
        </pc:inkChg>
        <pc:inkChg chg="del mod">
          <ac:chgData name="Jeff Young" userId="0c20932148f593a9" providerId="LiveId" clId="{8F93A855-25FD-46B6-BDDB-CE919FAA369D}" dt="2021-11-09T01:33:50.048" v="1353" actId="478"/>
          <ac:inkMkLst>
            <pc:docMk/>
            <pc:sldMk cId="1879229696" sldId="374"/>
            <ac:inkMk id="183" creationId="{10D61362-68FF-4C50-8200-D4422DD24070}"/>
          </ac:inkMkLst>
        </pc:inkChg>
        <pc:inkChg chg="del mod topLvl">
          <ac:chgData name="Jeff Young" userId="0c20932148f593a9" providerId="LiveId" clId="{8F93A855-25FD-46B6-BDDB-CE919FAA369D}" dt="2021-11-09T01:33:50.048" v="1353" actId="478"/>
          <ac:inkMkLst>
            <pc:docMk/>
            <pc:sldMk cId="1879229696" sldId="374"/>
            <ac:inkMk id="184" creationId="{7C0C95B3-83A1-4955-B83C-652AA1E76C83}"/>
          </ac:inkMkLst>
        </pc:inkChg>
        <pc:inkChg chg="del mod topLvl">
          <ac:chgData name="Jeff Young" userId="0c20932148f593a9" providerId="LiveId" clId="{8F93A855-25FD-46B6-BDDB-CE919FAA369D}" dt="2021-11-09T01:33:50.048" v="1353" actId="478"/>
          <ac:inkMkLst>
            <pc:docMk/>
            <pc:sldMk cId="1879229696" sldId="374"/>
            <ac:inkMk id="185" creationId="{E2C2EB1A-7E41-41BD-87C6-4E8AFBB2657E}"/>
          </ac:inkMkLst>
        </pc:inkChg>
        <pc:inkChg chg="del mod">
          <ac:chgData name="Jeff Young" userId="0c20932148f593a9" providerId="LiveId" clId="{8F93A855-25FD-46B6-BDDB-CE919FAA369D}" dt="2021-11-09T01:33:50.048" v="1353" actId="478"/>
          <ac:inkMkLst>
            <pc:docMk/>
            <pc:sldMk cId="1879229696" sldId="374"/>
            <ac:inkMk id="186" creationId="{3D706E65-4581-4A71-B657-8EBDD8BDDE47}"/>
          </ac:inkMkLst>
        </pc:inkChg>
        <pc:inkChg chg="del mod">
          <ac:chgData name="Jeff Young" userId="0c20932148f593a9" providerId="LiveId" clId="{8F93A855-25FD-46B6-BDDB-CE919FAA369D}" dt="2021-11-09T01:33:50.048" v="1353" actId="478"/>
          <ac:inkMkLst>
            <pc:docMk/>
            <pc:sldMk cId="1879229696" sldId="374"/>
            <ac:inkMk id="187" creationId="{F4E0F798-607F-4AE1-AEB7-9885B094D6C2}"/>
          </ac:inkMkLst>
        </pc:inkChg>
        <pc:inkChg chg="del mod">
          <ac:chgData name="Jeff Young" userId="0c20932148f593a9" providerId="LiveId" clId="{8F93A855-25FD-46B6-BDDB-CE919FAA369D}" dt="2021-11-09T01:33:50.048" v="1353" actId="478"/>
          <ac:inkMkLst>
            <pc:docMk/>
            <pc:sldMk cId="1879229696" sldId="374"/>
            <ac:inkMk id="188" creationId="{B1722946-21A8-4EA6-925D-AA4EC18A53D5}"/>
          </ac:inkMkLst>
        </pc:inkChg>
        <pc:inkChg chg="del mod topLvl">
          <ac:chgData name="Jeff Young" userId="0c20932148f593a9" providerId="LiveId" clId="{8F93A855-25FD-46B6-BDDB-CE919FAA369D}" dt="2021-11-09T01:33:50.048" v="1353" actId="478"/>
          <ac:inkMkLst>
            <pc:docMk/>
            <pc:sldMk cId="1879229696" sldId="374"/>
            <ac:inkMk id="189" creationId="{300BFF39-00FC-4A6D-AAA0-E1481B826018}"/>
          </ac:inkMkLst>
        </pc:inkChg>
        <pc:inkChg chg="del mod">
          <ac:chgData name="Jeff Young" userId="0c20932148f593a9" providerId="LiveId" clId="{8F93A855-25FD-46B6-BDDB-CE919FAA369D}" dt="2021-11-09T01:33:50.048" v="1353" actId="478"/>
          <ac:inkMkLst>
            <pc:docMk/>
            <pc:sldMk cId="1879229696" sldId="374"/>
            <ac:inkMk id="190" creationId="{79B0923E-FDE8-429D-8AA3-052F805DF64C}"/>
          </ac:inkMkLst>
        </pc:inkChg>
        <pc:inkChg chg="del mod">
          <ac:chgData name="Jeff Young" userId="0c20932148f593a9" providerId="LiveId" clId="{8F93A855-25FD-46B6-BDDB-CE919FAA369D}" dt="2021-11-09T01:33:50.048" v="1353" actId="478"/>
          <ac:inkMkLst>
            <pc:docMk/>
            <pc:sldMk cId="1879229696" sldId="374"/>
            <ac:inkMk id="191" creationId="{C05BCB8B-397A-45E4-AFEA-82322BA5F268}"/>
          </ac:inkMkLst>
        </pc:inkChg>
        <pc:inkChg chg="del mod">
          <ac:chgData name="Jeff Young" userId="0c20932148f593a9" providerId="LiveId" clId="{8F93A855-25FD-46B6-BDDB-CE919FAA369D}" dt="2021-11-09T01:33:50.048" v="1353" actId="478"/>
          <ac:inkMkLst>
            <pc:docMk/>
            <pc:sldMk cId="1879229696" sldId="374"/>
            <ac:inkMk id="192" creationId="{754969E1-3A25-4CA9-AE54-5F29771DAC67}"/>
          </ac:inkMkLst>
        </pc:inkChg>
        <pc:inkChg chg="del mod topLvl">
          <ac:chgData name="Jeff Young" userId="0c20932148f593a9" providerId="LiveId" clId="{8F93A855-25FD-46B6-BDDB-CE919FAA369D}" dt="2021-11-09T01:33:50.048" v="1353" actId="478"/>
          <ac:inkMkLst>
            <pc:docMk/>
            <pc:sldMk cId="1879229696" sldId="374"/>
            <ac:inkMk id="193" creationId="{1D9F39F9-B7C1-490B-98C6-F21A1DA5A8B0}"/>
          </ac:inkMkLst>
        </pc:inkChg>
        <pc:inkChg chg="del mod">
          <ac:chgData name="Jeff Young" userId="0c20932148f593a9" providerId="LiveId" clId="{8F93A855-25FD-46B6-BDDB-CE919FAA369D}" dt="2021-11-09T01:33:50.048" v="1353" actId="478"/>
          <ac:inkMkLst>
            <pc:docMk/>
            <pc:sldMk cId="1879229696" sldId="374"/>
            <ac:inkMk id="194" creationId="{6BAF9D56-5486-4D54-86BA-99FD4D6B1C36}"/>
          </ac:inkMkLst>
        </pc:inkChg>
        <pc:inkChg chg="del mod topLvl">
          <ac:chgData name="Jeff Young" userId="0c20932148f593a9" providerId="LiveId" clId="{8F93A855-25FD-46B6-BDDB-CE919FAA369D}" dt="2021-11-09T01:33:50.048" v="1353" actId="478"/>
          <ac:inkMkLst>
            <pc:docMk/>
            <pc:sldMk cId="1879229696" sldId="374"/>
            <ac:inkMk id="195" creationId="{385A23D8-3C48-48C6-B718-43FA103E1F56}"/>
          </ac:inkMkLst>
        </pc:inkChg>
        <pc:inkChg chg="del mod">
          <ac:chgData name="Jeff Young" userId="0c20932148f593a9" providerId="LiveId" clId="{8F93A855-25FD-46B6-BDDB-CE919FAA369D}" dt="2021-11-09T01:33:50.048" v="1353" actId="478"/>
          <ac:inkMkLst>
            <pc:docMk/>
            <pc:sldMk cId="1879229696" sldId="374"/>
            <ac:inkMk id="196" creationId="{E602283C-9F10-4171-8B5F-7F3C91ED4339}"/>
          </ac:inkMkLst>
        </pc:inkChg>
        <pc:inkChg chg="del mod">
          <ac:chgData name="Jeff Young" userId="0c20932148f593a9" providerId="LiveId" clId="{8F93A855-25FD-46B6-BDDB-CE919FAA369D}" dt="2021-11-09T01:33:50.048" v="1353" actId="478"/>
          <ac:inkMkLst>
            <pc:docMk/>
            <pc:sldMk cId="1879229696" sldId="374"/>
            <ac:inkMk id="197" creationId="{7ACA589C-F387-4CD5-BF43-DA24B999B50E}"/>
          </ac:inkMkLst>
        </pc:inkChg>
        <pc:inkChg chg="del mod">
          <ac:chgData name="Jeff Young" userId="0c20932148f593a9" providerId="LiveId" clId="{8F93A855-25FD-46B6-BDDB-CE919FAA369D}" dt="2021-11-09T01:33:50.048" v="1353" actId="478"/>
          <ac:inkMkLst>
            <pc:docMk/>
            <pc:sldMk cId="1879229696" sldId="374"/>
            <ac:inkMk id="198" creationId="{2AD9C2B8-5D23-45BE-9645-43DE89D44FB8}"/>
          </ac:inkMkLst>
        </pc:inkChg>
        <pc:inkChg chg="del mod">
          <ac:chgData name="Jeff Young" userId="0c20932148f593a9" providerId="LiveId" clId="{8F93A855-25FD-46B6-BDDB-CE919FAA369D}" dt="2021-11-09T01:33:50.048" v="1353" actId="478"/>
          <ac:inkMkLst>
            <pc:docMk/>
            <pc:sldMk cId="1879229696" sldId="374"/>
            <ac:inkMk id="199" creationId="{DCF1D886-3B6C-485E-B28E-921A5814595A}"/>
          </ac:inkMkLst>
        </pc:inkChg>
        <pc:inkChg chg="del mod topLvl">
          <ac:chgData name="Jeff Young" userId="0c20932148f593a9" providerId="LiveId" clId="{8F93A855-25FD-46B6-BDDB-CE919FAA369D}" dt="2021-11-09T01:33:50.048" v="1353" actId="478"/>
          <ac:inkMkLst>
            <pc:docMk/>
            <pc:sldMk cId="1879229696" sldId="374"/>
            <ac:inkMk id="200" creationId="{3E1A7934-E0E5-4910-AF82-96D1EF8916AE}"/>
          </ac:inkMkLst>
        </pc:inkChg>
        <pc:inkChg chg="del mod">
          <ac:chgData name="Jeff Young" userId="0c20932148f593a9" providerId="LiveId" clId="{8F93A855-25FD-46B6-BDDB-CE919FAA369D}" dt="2021-11-09T01:33:50.048" v="1353" actId="478"/>
          <ac:inkMkLst>
            <pc:docMk/>
            <pc:sldMk cId="1879229696" sldId="374"/>
            <ac:inkMk id="201" creationId="{3CE2E7D9-37D3-4F87-89E7-D9BD53A5E53B}"/>
          </ac:inkMkLst>
        </pc:inkChg>
        <pc:inkChg chg="del mod">
          <ac:chgData name="Jeff Young" userId="0c20932148f593a9" providerId="LiveId" clId="{8F93A855-25FD-46B6-BDDB-CE919FAA369D}" dt="2021-11-09T01:33:50.048" v="1353" actId="478"/>
          <ac:inkMkLst>
            <pc:docMk/>
            <pc:sldMk cId="1879229696" sldId="374"/>
            <ac:inkMk id="202" creationId="{E9322E45-8E3E-4C55-AC46-25AA43A36F2A}"/>
          </ac:inkMkLst>
        </pc:inkChg>
        <pc:inkChg chg="del mod">
          <ac:chgData name="Jeff Young" userId="0c20932148f593a9" providerId="LiveId" clId="{8F93A855-25FD-46B6-BDDB-CE919FAA369D}" dt="2021-11-09T01:33:50.048" v="1353" actId="478"/>
          <ac:inkMkLst>
            <pc:docMk/>
            <pc:sldMk cId="1879229696" sldId="374"/>
            <ac:inkMk id="203" creationId="{C8BB6AF1-9094-4433-A849-5B92C89B4144}"/>
          </ac:inkMkLst>
        </pc:inkChg>
        <pc:inkChg chg="del mod">
          <ac:chgData name="Jeff Young" userId="0c20932148f593a9" providerId="LiveId" clId="{8F93A855-25FD-46B6-BDDB-CE919FAA369D}" dt="2021-11-09T01:33:50.048" v="1353" actId="478"/>
          <ac:inkMkLst>
            <pc:docMk/>
            <pc:sldMk cId="1879229696" sldId="374"/>
            <ac:inkMk id="204" creationId="{E28513CF-1195-4D6F-BC70-F89D4421AC87}"/>
          </ac:inkMkLst>
        </pc:inkChg>
        <pc:inkChg chg="del mod">
          <ac:chgData name="Jeff Young" userId="0c20932148f593a9" providerId="LiveId" clId="{8F93A855-25FD-46B6-BDDB-CE919FAA369D}" dt="2021-11-09T01:33:50.048" v="1353" actId="478"/>
          <ac:inkMkLst>
            <pc:docMk/>
            <pc:sldMk cId="1879229696" sldId="374"/>
            <ac:inkMk id="205" creationId="{D05A4DCF-21B5-49FE-A00C-9F06724637FF}"/>
          </ac:inkMkLst>
        </pc:inkChg>
        <pc:inkChg chg="del mod">
          <ac:chgData name="Jeff Young" userId="0c20932148f593a9" providerId="LiveId" clId="{8F93A855-25FD-46B6-BDDB-CE919FAA369D}" dt="2021-11-09T01:33:50.048" v="1353" actId="478"/>
          <ac:inkMkLst>
            <pc:docMk/>
            <pc:sldMk cId="1879229696" sldId="374"/>
            <ac:inkMk id="206" creationId="{29E86460-358E-44E3-8D81-278240122745}"/>
          </ac:inkMkLst>
        </pc:inkChg>
        <pc:inkChg chg="del mod topLvl">
          <ac:chgData name="Jeff Young" userId="0c20932148f593a9" providerId="LiveId" clId="{8F93A855-25FD-46B6-BDDB-CE919FAA369D}" dt="2021-11-09T01:33:50.048" v="1353" actId="478"/>
          <ac:inkMkLst>
            <pc:docMk/>
            <pc:sldMk cId="1879229696" sldId="374"/>
            <ac:inkMk id="207" creationId="{D32C2F2F-FF6B-437A-B48D-E3F93A9B2E4A}"/>
          </ac:inkMkLst>
        </pc:inkChg>
        <pc:inkChg chg="del mod">
          <ac:chgData name="Jeff Young" userId="0c20932148f593a9" providerId="LiveId" clId="{8F93A855-25FD-46B6-BDDB-CE919FAA369D}" dt="2021-11-09T01:33:50.048" v="1353" actId="478"/>
          <ac:inkMkLst>
            <pc:docMk/>
            <pc:sldMk cId="1879229696" sldId="374"/>
            <ac:inkMk id="208" creationId="{CE3434A3-C506-45F9-B71B-23EFC1FBF99A}"/>
          </ac:inkMkLst>
        </pc:inkChg>
        <pc:inkChg chg="del mod">
          <ac:chgData name="Jeff Young" userId="0c20932148f593a9" providerId="LiveId" clId="{8F93A855-25FD-46B6-BDDB-CE919FAA369D}" dt="2021-11-09T01:33:50.048" v="1353" actId="478"/>
          <ac:inkMkLst>
            <pc:docMk/>
            <pc:sldMk cId="1879229696" sldId="374"/>
            <ac:inkMk id="209" creationId="{196538E6-BF97-4FCD-A70E-D3A2042D4E4D}"/>
          </ac:inkMkLst>
        </pc:inkChg>
        <pc:inkChg chg="del mod">
          <ac:chgData name="Jeff Young" userId="0c20932148f593a9" providerId="LiveId" clId="{8F93A855-25FD-46B6-BDDB-CE919FAA369D}" dt="2021-11-09T01:33:50.048" v="1353" actId="478"/>
          <ac:inkMkLst>
            <pc:docMk/>
            <pc:sldMk cId="1879229696" sldId="374"/>
            <ac:inkMk id="210" creationId="{26B641DD-4541-49BF-AEC7-392D3E2BD5C2}"/>
          </ac:inkMkLst>
        </pc:inkChg>
        <pc:inkChg chg="del mod">
          <ac:chgData name="Jeff Young" userId="0c20932148f593a9" providerId="LiveId" clId="{8F93A855-25FD-46B6-BDDB-CE919FAA369D}" dt="2021-11-09T01:33:50.048" v="1353" actId="478"/>
          <ac:inkMkLst>
            <pc:docMk/>
            <pc:sldMk cId="1879229696" sldId="374"/>
            <ac:inkMk id="211" creationId="{FE4B970A-E6F7-4903-86E3-66F1E4C92780}"/>
          </ac:inkMkLst>
        </pc:inkChg>
        <pc:inkChg chg="del mod topLvl">
          <ac:chgData name="Jeff Young" userId="0c20932148f593a9" providerId="LiveId" clId="{8F93A855-25FD-46B6-BDDB-CE919FAA369D}" dt="2021-11-09T01:33:50.048" v="1353" actId="478"/>
          <ac:inkMkLst>
            <pc:docMk/>
            <pc:sldMk cId="1879229696" sldId="374"/>
            <ac:inkMk id="212" creationId="{045CA620-4E9C-4B6D-9537-010EE3B2FBE1}"/>
          </ac:inkMkLst>
        </pc:inkChg>
        <pc:inkChg chg="del mod">
          <ac:chgData name="Jeff Young" userId="0c20932148f593a9" providerId="LiveId" clId="{8F93A855-25FD-46B6-BDDB-CE919FAA369D}" dt="2021-11-09T01:33:50.048" v="1353" actId="478"/>
          <ac:inkMkLst>
            <pc:docMk/>
            <pc:sldMk cId="1879229696" sldId="374"/>
            <ac:inkMk id="213" creationId="{438DDBA7-1E84-455E-B8F8-E3AE321E1663}"/>
          </ac:inkMkLst>
        </pc:inkChg>
        <pc:inkChg chg="del mod">
          <ac:chgData name="Jeff Young" userId="0c20932148f593a9" providerId="LiveId" clId="{8F93A855-25FD-46B6-BDDB-CE919FAA369D}" dt="2021-11-09T01:33:50.048" v="1353" actId="478"/>
          <ac:inkMkLst>
            <pc:docMk/>
            <pc:sldMk cId="1879229696" sldId="374"/>
            <ac:inkMk id="214" creationId="{312CFEB2-0587-4A91-8B2F-5B48E984A584}"/>
          </ac:inkMkLst>
        </pc:inkChg>
        <pc:inkChg chg="del mod">
          <ac:chgData name="Jeff Young" userId="0c20932148f593a9" providerId="LiveId" clId="{8F93A855-25FD-46B6-BDDB-CE919FAA369D}" dt="2021-11-09T01:33:50.048" v="1353" actId="478"/>
          <ac:inkMkLst>
            <pc:docMk/>
            <pc:sldMk cId="1879229696" sldId="374"/>
            <ac:inkMk id="215" creationId="{94FBA5C6-4CE8-41C4-BB4F-72B3FFC18ECD}"/>
          </ac:inkMkLst>
        </pc:inkChg>
        <pc:inkChg chg="del mod topLvl">
          <ac:chgData name="Jeff Young" userId="0c20932148f593a9" providerId="LiveId" clId="{8F93A855-25FD-46B6-BDDB-CE919FAA369D}" dt="2021-11-09T01:33:50.048" v="1353" actId="478"/>
          <ac:inkMkLst>
            <pc:docMk/>
            <pc:sldMk cId="1879229696" sldId="374"/>
            <ac:inkMk id="216" creationId="{905F5CCE-67A5-4BC0-90D6-9CFD0FE84065}"/>
          </ac:inkMkLst>
        </pc:inkChg>
        <pc:inkChg chg="del mod">
          <ac:chgData name="Jeff Young" userId="0c20932148f593a9" providerId="LiveId" clId="{8F93A855-25FD-46B6-BDDB-CE919FAA369D}" dt="2021-11-09T01:33:50.048" v="1353" actId="478"/>
          <ac:inkMkLst>
            <pc:docMk/>
            <pc:sldMk cId="1879229696" sldId="374"/>
            <ac:inkMk id="217" creationId="{4429DA6A-D819-41C4-A6CF-7CE7399C6C17}"/>
          </ac:inkMkLst>
        </pc:inkChg>
        <pc:inkChg chg="del mod topLvl">
          <ac:chgData name="Jeff Young" userId="0c20932148f593a9" providerId="LiveId" clId="{8F93A855-25FD-46B6-BDDB-CE919FAA369D}" dt="2021-11-09T01:33:50.048" v="1353" actId="478"/>
          <ac:inkMkLst>
            <pc:docMk/>
            <pc:sldMk cId="1879229696" sldId="374"/>
            <ac:inkMk id="218" creationId="{8B2B14A5-8FCF-497F-A00D-10CDC9B3798F}"/>
          </ac:inkMkLst>
        </pc:inkChg>
        <pc:inkChg chg="del mod">
          <ac:chgData name="Jeff Young" userId="0c20932148f593a9" providerId="LiveId" clId="{8F93A855-25FD-46B6-BDDB-CE919FAA369D}" dt="2021-11-09T01:33:50.048" v="1353" actId="478"/>
          <ac:inkMkLst>
            <pc:docMk/>
            <pc:sldMk cId="1879229696" sldId="374"/>
            <ac:inkMk id="219" creationId="{09DB6239-A7DB-41D8-AD7A-D3F3CAFC2F49}"/>
          </ac:inkMkLst>
        </pc:inkChg>
        <pc:inkChg chg="add mod">
          <ac:chgData name="Jeff Young" userId="0c20932148f593a9" providerId="LiveId" clId="{8F93A855-25FD-46B6-BDDB-CE919FAA369D}" dt="2021-11-09T01:37:59.792" v="1419"/>
          <ac:inkMkLst>
            <pc:docMk/>
            <pc:sldMk cId="1879229696" sldId="374"/>
            <ac:inkMk id="220" creationId="{D27657A8-1FA5-4905-9FA6-1565D589DA1A}"/>
          </ac:inkMkLst>
        </pc:inkChg>
        <pc:inkChg chg="del mod">
          <ac:chgData name="Jeff Young" userId="0c20932148f593a9" providerId="LiveId" clId="{8F93A855-25FD-46B6-BDDB-CE919FAA369D}" dt="2021-11-09T01:33:50.048" v="1353" actId="478"/>
          <ac:inkMkLst>
            <pc:docMk/>
            <pc:sldMk cId="1879229696" sldId="374"/>
            <ac:inkMk id="228" creationId="{58840928-B76F-420C-9DCC-0B89756102ED}"/>
          </ac:inkMkLst>
        </pc:inkChg>
        <pc:inkChg chg="del mod">
          <ac:chgData name="Jeff Young" userId="0c20932148f593a9" providerId="LiveId" clId="{8F93A855-25FD-46B6-BDDB-CE919FAA369D}" dt="2021-11-09T01:33:50.048" v="1353" actId="478"/>
          <ac:inkMkLst>
            <pc:docMk/>
            <pc:sldMk cId="1879229696" sldId="374"/>
            <ac:inkMk id="229" creationId="{2B8166E7-0B62-457D-AB40-C964C40EE31D}"/>
          </ac:inkMkLst>
        </pc:inkChg>
        <pc:inkChg chg="add mod">
          <ac:chgData name="Jeff Young" userId="0c20932148f593a9" providerId="LiveId" clId="{8F93A855-25FD-46B6-BDDB-CE919FAA369D}" dt="2021-11-09T01:37:59.792" v="1419"/>
          <ac:inkMkLst>
            <pc:docMk/>
            <pc:sldMk cId="1879229696" sldId="374"/>
            <ac:inkMk id="230" creationId="{8AD2FC73-E840-48D4-B0C2-642967B39148}"/>
          </ac:inkMkLst>
        </pc:inkChg>
        <pc:inkChg chg="del mod">
          <ac:chgData name="Jeff Young" userId="0c20932148f593a9" providerId="LiveId" clId="{8F93A855-25FD-46B6-BDDB-CE919FAA369D}" dt="2021-11-09T01:33:50.048" v="1353" actId="478"/>
          <ac:inkMkLst>
            <pc:docMk/>
            <pc:sldMk cId="1879229696" sldId="374"/>
            <ac:inkMk id="231" creationId="{CE1A2580-3823-4C38-ABC5-CB0DB6AF7318}"/>
          </ac:inkMkLst>
        </pc:inkChg>
        <pc:inkChg chg="del mod">
          <ac:chgData name="Jeff Young" userId="0c20932148f593a9" providerId="LiveId" clId="{8F93A855-25FD-46B6-BDDB-CE919FAA369D}" dt="2021-11-09T01:33:50.048" v="1353" actId="478"/>
          <ac:inkMkLst>
            <pc:docMk/>
            <pc:sldMk cId="1879229696" sldId="374"/>
            <ac:inkMk id="232" creationId="{CD4F0307-DF91-4658-8FAF-C3E74E76358C}"/>
          </ac:inkMkLst>
        </pc:inkChg>
        <pc:inkChg chg="del mod">
          <ac:chgData name="Jeff Young" userId="0c20932148f593a9" providerId="LiveId" clId="{8F93A855-25FD-46B6-BDDB-CE919FAA369D}" dt="2021-11-09T01:33:50.048" v="1353" actId="478"/>
          <ac:inkMkLst>
            <pc:docMk/>
            <pc:sldMk cId="1879229696" sldId="374"/>
            <ac:inkMk id="233" creationId="{58E05F40-4DE2-4C91-9978-4E4F384BFF26}"/>
          </ac:inkMkLst>
        </pc:inkChg>
        <pc:inkChg chg="del mod topLvl">
          <ac:chgData name="Jeff Young" userId="0c20932148f593a9" providerId="LiveId" clId="{8F93A855-25FD-46B6-BDDB-CE919FAA369D}" dt="2021-11-09T01:33:50.048" v="1353" actId="478"/>
          <ac:inkMkLst>
            <pc:docMk/>
            <pc:sldMk cId="1879229696" sldId="374"/>
            <ac:inkMk id="235" creationId="{7171A41F-9C32-4201-9321-73FFA19FAF27}"/>
          </ac:inkMkLst>
        </pc:inkChg>
        <pc:inkChg chg="del mod">
          <ac:chgData name="Jeff Young" userId="0c20932148f593a9" providerId="LiveId" clId="{8F93A855-25FD-46B6-BDDB-CE919FAA369D}" dt="2021-11-09T01:33:50.048" v="1353" actId="478"/>
          <ac:inkMkLst>
            <pc:docMk/>
            <pc:sldMk cId="1879229696" sldId="374"/>
            <ac:inkMk id="236" creationId="{77C84F68-F81D-4FA9-AFC1-5432293BF585}"/>
          </ac:inkMkLst>
        </pc:inkChg>
        <pc:inkChg chg="del mod">
          <ac:chgData name="Jeff Young" userId="0c20932148f593a9" providerId="LiveId" clId="{8F93A855-25FD-46B6-BDDB-CE919FAA369D}" dt="2021-11-09T01:33:50.048" v="1353" actId="478"/>
          <ac:inkMkLst>
            <pc:docMk/>
            <pc:sldMk cId="1879229696" sldId="374"/>
            <ac:inkMk id="237" creationId="{9618106E-A8AB-4EA7-BBD2-96C4B800C6EF}"/>
          </ac:inkMkLst>
        </pc:inkChg>
        <pc:inkChg chg="del mod">
          <ac:chgData name="Jeff Young" userId="0c20932148f593a9" providerId="LiveId" clId="{8F93A855-25FD-46B6-BDDB-CE919FAA369D}" dt="2021-11-09T01:33:50.048" v="1353" actId="478"/>
          <ac:inkMkLst>
            <pc:docMk/>
            <pc:sldMk cId="1879229696" sldId="374"/>
            <ac:inkMk id="238" creationId="{2AA6B35A-6B14-4947-B1A9-A5F73C9338E2}"/>
          </ac:inkMkLst>
        </pc:inkChg>
        <pc:inkChg chg="del mod">
          <ac:chgData name="Jeff Young" userId="0c20932148f593a9" providerId="LiveId" clId="{8F93A855-25FD-46B6-BDDB-CE919FAA369D}" dt="2021-11-09T01:33:50.048" v="1353" actId="478"/>
          <ac:inkMkLst>
            <pc:docMk/>
            <pc:sldMk cId="1879229696" sldId="374"/>
            <ac:inkMk id="239" creationId="{DD51D221-0C89-479D-820B-9A624414607A}"/>
          </ac:inkMkLst>
        </pc:inkChg>
        <pc:inkChg chg="add mod">
          <ac:chgData name="Jeff Young" userId="0c20932148f593a9" providerId="LiveId" clId="{8F93A855-25FD-46B6-BDDB-CE919FAA369D}" dt="2021-11-09T01:37:59.792" v="1419"/>
          <ac:inkMkLst>
            <pc:docMk/>
            <pc:sldMk cId="1879229696" sldId="374"/>
            <ac:inkMk id="240" creationId="{F2AC6A38-AEE5-4F5F-A5FA-4A62420680E4}"/>
          </ac:inkMkLst>
        </pc:inkChg>
        <pc:inkChg chg="del mod">
          <ac:chgData name="Jeff Young" userId="0c20932148f593a9" providerId="LiveId" clId="{8F93A855-25FD-46B6-BDDB-CE919FAA369D}" dt="2021-11-09T01:33:50.048" v="1353" actId="478"/>
          <ac:inkMkLst>
            <pc:docMk/>
            <pc:sldMk cId="1879229696" sldId="374"/>
            <ac:inkMk id="241" creationId="{81E6F4D9-EA44-4288-AA97-AC670DF6213C}"/>
          </ac:inkMkLst>
        </pc:inkChg>
        <pc:inkChg chg="del mod">
          <ac:chgData name="Jeff Young" userId="0c20932148f593a9" providerId="LiveId" clId="{8F93A855-25FD-46B6-BDDB-CE919FAA369D}" dt="2021-11-09T01:33:50.048" v="1353" actId="478"/>
          <ac:inkMkLst>
            <pc:docMk/>
            <pc:sldMk cId="1879229696" sldId="374"/>
            <ac:inkMk id="242" creationId="{DB516EE9-E05C-4BB5-BE43-1876A651FB48}"/>
          </ac:inkMkLst>
        </pc:inkChg>
        <pc:inkChg chg="del mod">
          <ac:chgData name="Jeff Young" userId="0c20932148f593a9" providerId="LiveId" clId="{8F93A855-25FD-46B6-BDDB-CE919FAA369D}" dt="2021-11-09T01:33:50.048" v="1353" actId="478"/>
          <ac:inkMkLst>
            <pc:docMk/>
            <pc:sldMk cId="1879229696" sldId="374"/>
            <ac:inkMk id="243" creationId="{AEEC6001-1487-42A4-8520-C959CD1484ED}"/>
          </ac:inkMkLst>
        </pc:inkChg>
        <pc:inkChg chg="del mod">
          <ac:chgData name="Jeff Young" userId="0c20932148f593a9" providerId="LiveId" clId="{8F93A855-25FD-46B6-BDDB-CE919FAA369D}" dt="2021-11-09T01:33:50.048" v="1353" actId="478"/>
          <ac:inkMkLst>
            <pc:docMk/>
            <pc:sldMk cId="1879229696" sldId="374"/>
            <ac:inkMk id="244" creationId="{2AA3F80A-0892-4B93-9C1F-4AD11911FA7F}"/>
          </ac:inkMkLst>
        </pc:inkChg>
        <pc:inkChg chg="del mod">
          <ac:chgData name="Jeff Young" userId="0c20932148f593a9" providerId="LiveId" clId="{8F93A855-25FD-46B6-BDDB-CE919FAA369D}" dt="2021-11-09T01:33:50.048" v="1353" actId="478"/>
          <ac:inkMkLst>
            <pc:docMk/>
            <pc:sldMk cId="1879229696" sldId="374"/>
            <ac:inkMk id="245" creationId="{B9B8A03B-20F8-487E-B15A-9A7066C81211}"/>
          </ac:inkMkLst>
        </pc:inkChg>
        <pc:inkChg chg="del mod">
          <ac:chgData name="Jeff Young" userId="0c20932148f593a9" providerId="LiveId" clId="{8F93A855-25FD-46B6-BDDB-CE919FAA369D}" dt="2021-11-09T01:33:50.048" v="1353" actId="478"/>
          <ac:inkMkLst>
            <pc:docMk/>
            <pc:sldMk cId="1879229696" sldId="374"/>
            <ac:inkMk id="246" creationId="{E6FF1A0D-F060-4ECB-A71C-EFBF263B067B}"/>
          </ac:inkMkLst>
        </pc:inkChg>
        <pc:inkChg chg="add mod">
          <ac:chgData name="Jeff Young" userId="0c20932148f593a9" providerId="LiveId" clId="{8F93A855-25FD-46B6-BDDB-CE919FAA369D}" dt="2021-11-09T01:37:59.792" v="1419"/>
          <ac:inkMkLst>
            <pc:docMk/>
            <pc:sldMk cId="1879229696" sldId="374"/>
            <ac:inkMk id="247" creationId="{D7F6A481-7B83-4A06-AE31-EFA8B8D2D971}"/>
          </ac:inkMkLst>
        </pc:inkChg>
        <pc:inkChg chg="del mod">
          <ac:chgData name="Jeff Young" userId="0c20932148f593a9" providerId="LiveId" clId="{8F93A855-25FD-46B6-BDDB-CE919FAA369D}" dt="2021-11-09T01:33:50.048" v="1353" actId="478"/>
          <ac:inkMkLst>
            <pc:docMk/>
            <pc:sldMk cId="1879229696" sldId="374"/>
            <ac:inkMk id="248" creationId="{804F1CC4-1D7D-432E-92E8-24120EF6A094}"/>
          </ac:inkMkLst>
        </pc:inkChg>
        <pc:inkChg chg="del mod">
          <ac:chgData name="Jeff Young" userId="0c20932148f593a9" providerId="LiveId" clId="{8F93A855-25FD-46B6-BDDB-CE919FAA369D}" dt="2021-11-09T01:33:50.048" v="1353" actId="478"/>
          <ac:inkMkLst>
            <pc:docMk/>
            <pc:sldMk cId="1879229696" sldId="374"/>
            <ac:inkMk id="250" creationId="{00E12302-B355-48C2-9375-8D0AF36A6491}"/>
          </ac:inkMkLst>
        </pc:inkChg>
        <pc:inkChg chg="add mod">
          <ac:chgData name="Jeff Young" userId="0c20932148f593a9" providerId="LiveId" clId="{8F93A855-25FD-46B6-BDDB-CE919FAA369D}" dt="2021-11-09T01:37:59.792" v="1419"/>
          <ac:inkMkLst>
            <pc:docMk/>
            <pc:sldMk cId="1879229696" sldId="374"/>
            <ac:inkMk id="251" creationId="{4C8C1C87-31C7-495D-AD7E-6E2D2B2073C9}"/>
          </ac:inkMkLst>
        </pc:inkChg>
        <pc:inkChg chg="del mod topLvl">
          <ac:chgData name="Jeff Young" userId="0c20932148f593a9" providerId="LiveId" clId="{8F93A855-25FD-46B6-BDDB-CE919FAA369D}" dt="2021-11-09T01:33:50.048" v="1353" actId="478"/>
          <ac:inkMkLst>
            <pc:docMk/>
            <pc:sldMk cId="1879229696" sldId="374"/>
            <ac:inkMk id="252" creationId="{9A271AE2-A4CA-492D-BF68-6F9F892A031E}"/>
          </ac:inkMkLst>
        </pc:inkChg>
        <pc:inkChg chg="del mod">
          <ac:chgData name="Jeff Young" userId="0c20932148f593a9" providerId="LiveId" clId="{8F93A855-25FD-46B6-BDDB-CE919FAA369D}" dt="2021-11-09T01:33:50.048" v="1353" actId="478"/>
          <ac:inkMkLst>
            <pc:docMk/>
            <pc:sldMk cId="1879229696" sldId="374"/>
            <ac:inkMk id="253" creationId="{E50970BA-6C54-4D40-A062-C7A1A14ACA54}"/>
          </ac:inkMkLst>
        </pc:inkChg>
        <pc:inkChg chg="del mod">
          <ac:chgData name="Jeff Young" userId="0c20932148f593a9" providerId="LiveId" clId="{8F93A855-25FD-46B6-BDDB-CE919FAA369D}" dt="2021-11-09T01:33:50.048" v="1353" actId="478"/>
          <ac:inkMkLst>
            <pc:docMk/>
            <pc:sldMk cId="1879229696" sldId="374"/>
            <ac:inkMk id="254" creationId="{578A9742-64D9-47BF-AE86-629D6893DCA0}"/>
          </ac:inkMkLst>
        </pc:inkChg>
        <pc:inkChg chg="del mod">
          <ac:chgData name="Jeff Young" userId="0c20932148f593a9" providerId="LiveId" clId="{8F93A855-25FD-46B6-BDDB-CE919FAA369D}" dt="2021-11-09T01:33:50.048" v="1353" actId="478"/>
          <ac:inkMkLst>
            <pc:docMk/>
            <pc:sldMk cId="1879229696" sldId="374"/>
            <ac:inkMk id="255" creationId="{70009277-CDEA-4203-A72C-20B2A66D92F4}"/>
          </ac:inkMkLst>
        </pc:inkChg>
        <pc:inkChg chg="del mod">
          <ac:chgData name="Jeff Young" userId="0c20932148f593a9" providerId="LiveId" clId="{8F93A855-25FD-46B6-BDDB-CE919FAA369D}" dt="2021-11-09T01:33:50.048" v="1353" actId="478"/>
          <ac:inkMkLst>
            <pc:docMk/>
            <pc:sldMk cId="1879229696" sldId="374"/>
            <ac:inkMk id="256" creationId="{D774FACD-6A59-4666-A362-D39BF243DE7F}"/>
          </ac:inkMkLst>
        </pc:inkChg>
        <pc:inkChg chg="del mod">
          <ac:chgData name="Jeff Young" userId="0c20932148f593a9" providerId="LiveId" clId="{8F93A855-25FD-46B6-BDDB-CE919FAA369D}" dt="2021-11-09T01:33:50.048" v="1353" actId="478"/>
          <ac:inkMkLst>
            <pc:docMk/>
            <pc:sldMk cId="1879229696" sldId="374"/>
            <ac:inkMk id="257" creationId="{175039E1-4724-45BD-BF48-50C3641D9373}"/>
          </ac:inkMkLst>
        </pc:inkChg>
        <pc:inkChg chg="del mod">
          <ac:chgData name="Jeff Young" userId="0c20932148f593a9" providerId="LiveId" clId="{8F93A855-25FD-46B6-BDDB-CE919FAA369D}" dt="2021-11-09T01:33:50.048" v="1353" actId="478"/>
          <ac:inkMkLst>
            <pc:docMk/>
            <pc:sldMk cId="1879229696" sldId="374"/>
            <ac:inkMk id="258" creationId="{10147703-F7EF-4D92-925C-0318E1BF339D}"/>
          </ac:inkMkLst>
        </pc:inkChg>
        <pc:inkChg chg="del mod">
          <ac:chgData name="Jeff Young" userId="0c20932148f593a9" providerId="LiveId" clId="{8F93A855-25FD-46B6-BDDB-CE919FAA369D}" dt="2021-11-09T01:33:50.048" v="1353" actId="478"/>
          <ac:inkMkLst>
            <pc:docMk/>
            <pc:sldMk cId="1879229696" sldId="374"/>
            <ac:inkMk id="260" creationId="{1D92728A-61A6-4733-A4E8-C630C5B98561}"/>
          </ac:inkMkLst>
        </pc:inkChg>
        <pc:inkChg chg="del mod">
          <ac:chgData name="Jeff Young" userId="0c20932148f593a9" providerId="LiveId" clId="{8F93A855-25FD-46B6-BDDB-CE919FAA369D}" dt="2021-11-09T01:33:50.048" v="1353" actId="478"/>
          <ac:inkMkLst>
            <pc:docMk/>
            <pc:sldMk cId="1879229696" sldId="374"/>
            <ac:inkMk id="261" creationId="{078E03E8-720E-423A-8ED7-E96F8E0D81DD}"/>
          </ac:inkMkLst>
        </pc:inkChg>
        <pc:inkChg chg="del mod topLvl">
          <ac:chgData name="Jeff Young" userId="0c20932148f593a9" providerId="LiveId" clId="{8F93A855-25FD-46B6-BDDB-CE919FAA369D}" dt="2021-11-09T01:33:50.048" v="1353" actId="478"/>
          <ac:inkMkLst>
            <pc:docMk/>
            <pc:sldMk cId="1879229696" sldId="374"/>
            <ac:inkMk id="262" creationId="{2387278C-CC5F-4E06-A0DD-343C82D91DED}"/>
          </ac:inkMkLst>
        </pc:inkChg>
        <pc:inkChg chg="del mod">
          <ac:chgData name="Jeff Young" userId="0c20932148f593a9" providerId="LiveId" clId="{8F93A855-25FD-46B6-BDDB-CE919FAA369D}" dt="2021-11-09T01:33:50.048" v="1353" actId="478"/>
          <ac:inkMkLst>
            <pc:docMk/>
            <pc:sldMk cId="1879229696" sldId="374"/>
            <ac:inkMk id="263" creationId="{F0118105-4D9E-4B02-9F10-40798AF03AE3}"/>
          </ac:inkMkLst>
        </pc:inkChg>
        <pc:inkChg chg="del mod topLvl">
          <ac:chgData name="Jeff Young" userId="0c20932148f593a9" providerId="LiveId" clId="{8F93A855-25FD-46B6-BDDB-CE919FAA369D}" dt="2021-11-09T01:33:50.048" v="1353" actId="478"/>
          <ac:inkMkLst>
            <pc:docMk/>
            <pc:sldMk cId="1879229696" sldId="374"/>
            <ac:inkMk id="264" creationId="{A6BF48CB-E058-4D93-B5A8-42744E2EC608}"/>
          </ac:inkMkLst>
        </pc:inkChg>
        <pc:inkChg chg="del mod">
          <ac:chgData name="Jeff Young" userId="0c20932148f593a9" providerId="LiveId" clId="{8F93A855-25FD-46B6-BDDB-CE919FAA369D}" dt="2021-11-09T01:33:50.048" v="1353" actId="478"/>
          <ac:inkMkLst>
            <pc:docMk/>
            <pc:sldMk cId="1879229696" sldId="374"/>
            <ac:inkMk id="265" creationId="{4F0CF6D8-8977-4544-B00B-20DE5C42549B}"/>
          </ac:inkMkLst>
        </pc:inkChg>
        <pc:inkChg chg="del mod">
          <ac:chgData name="Jeff Young" userId="0c20932148f593a9" providerId="LiveId" clId="{8F93A855-25FD-46B6-BDDB-CE919FAA369D}" dt="2021-11-09T01:33:50.048" v="1353" actId="478"/>
          <ac:inkMkLst>
            <pc:docMk/>
            <pc:sldMk cId="1879229696" sldId="374"/>
            <ac:inkMk id="266" creationId="{07F716A5-421A-4F60-9AB3-A8686DD606BE}"/>
          </ac:inkMkLst>
        </pc:inkChg>
        <pc:inkChg chg="del mod">
          <ac:chgData name="Jeff Young" userId="0c20932148f593a9" providerId="LiveId" clId="{8F93A855-25FD-46B6-BDDB-CE919FAA369D}" dt="2021-11-09T01:33:50.048" v="1353" actId="478"/>
          <ac:inkMkLst>
            <pc:docMk/>
            <pc:sldMk cId="1879229696" sldId="374"/>
            <ac:inkMk id="267" creationId="{B6ACA995-CC37-4593-B5D5-8263539647D6}"/>
          </ac:inkMkLst>
        </pc:inkChg>
        <pc:inkChg chg="del mod">
          <ac:chgData name="Jeff Young" userId="0c20932148f593a9" providerId="LiveId" clId="{8F93A855-25FD-46B6-BDDB-CE919FAA369D}" dt="2021-11-09T01:33:50.048" v="1353" actId="478"/>
          <ac:inkMkLst>
            <pc:docMk/>
            <pc:sldMk cId="1879229696" sldId="374"/>
            <ac:inkMk id="268" creationId="{D25A180D-D025-469C-BBBC-EBB152350DA3}"/>
          </ac:inkMkLst>
        </pc:inkChg>
        <pc:inkChg chg="del mod">
          <ac:chgData name="Jeff Young" userId="0c20932148f593a9" providerId="LiveId" clId="{8F93A855-25FD-46B6-BDDB-CE919FAA369D}" dt="2021-11-09T01:33:50.048" v="1353" actId="478"/>
          <ac:inkMkLst>
            <pc:docMk/>
            <pc:sldMk cId="1879229696" sldId="374"/>
            <ac:inkMk id="269" creationId="{4A05C498-5990-4022-8397-41E17B17EB6E}"/>
          </ac:inkMkLst>
        </pc:inkChg>
        <pc:inkChg chg="del mod">
          <ac:chgData name="Jeff Young" userId="0c20932148f593a9" providerId="LiveId" clId="{8F93A855-25FD-46B6-BDDB-CE919FAA369D}" dt="2021-11-09T01:33:50.048" v="1353" actId="478"/>
          <ac:inkMkLst>
            <pc:docMk/>
            <pc:sldMk cId="1879229696" sldId="374"/>
            <ac:inkMk id="270" creationId="{A46ACD26-6548-4463-A1DC-6D0C0F37D018}"/>
          </ac:inkMkLst>
        </pc:inkChg>
        <pc:inkChg chg="del mod">
          <ac:chgData name="Jeff Young" userId="0c20932148f593a9" providerId="LiveId" clId="{8F93A855-25FD-46B6-BDDB-CE919FAA369D}" dt="2021-11-09T01:33:50.048" v="1353" actId="478"/>
          <ac:inkMkLst>
            <pc:docMk/>
            <pc:sldMk cId="1879229696" sldId="374"/>
            <ac:inkMk id="271" creationId="{3C039CEA-FD93-44C7-AA9E-96DD806D3E0B}"/>
          </ac:inkMkLst>
        </pc:inkChg>
        <pc:inkChg chg="del mod topLvl">
          <ac:chgData name="Jeff Young" userId="0c20932148f593a9" providerId="LiveId" clId="{8F93A855-25FD-46B6-BDDB-CE919FAA369D}" dt="2021-11-09T01:33:50.048" v="1353" actId="478"/>
          <ac:inkMkLst>
            <pc:docMk/>
            <pc:sldMk cId="1879229696" sldId="374"/>
            <ac:inkMk id="272" creationId="{D9EAABBB-A565-4A26-92C1-B6AAB4300E1F}"/>
          </ac:inkMkLst>
        </pc:inkChg>
        <pc:inkChg chg="del mod">
          <ac:chgData name="Jeff Young" userId="0c20932148f593a9" providerId="LiveId" clId="{8F93A855-25FD-46B6-BDDB-CE919FAA369D}" dt="2021-11-09T01:33:50.048" v="1353" actId="478"/>
          <ac:inkMkLst>
            <pc:docMk/>
            <pc:sldMk cId="1879229696" sldId="374"/>
            <ac:inkMk id="273" creationId="{64D60C51-B61B-435A-A512-AC975DBA748D}"/>
          </ac:inkMkLst>
        </pc:inkChg>
        <pc:inkChg chg="del mod">
          <ac:chgData name="Jeff Young" userId="0c20932148f593a9" providerId="LiveId" clId="{8F93A855-25FD-46B6-BDDB-CE919FAA369D}" dt="2021-11-09T01:33:50.048" v="1353" actId="478"/>
          <ac:inkMkLst>
            <pc:docMk/>
            <pc:sldMk cId="1879229696" sldId="374"/>
            <ac:inkMk id="274" creationId="{70D33463-B959-4A05-A645-BBF8FFFCFB9D}"/>
          </ac:inkMkLst>
        </pc:inkChg>
        <pc:inkChg chg="del mod topLvl">
          <ac:chgData name="Jeff Young" userId="0c20932148f593a9" providerId="LiveId" clId="{8F93A855-25FD-46B6-BDDB-CE919FAA369D}" dt="2021-11-09T01:33:50.048" v="1353" actId="478"/>
          <ac:inkMkLst>
            <pc:docMk/>
            <pc:sldMk cId="1879229696" sldId="374"/>
            <ac:inkMk id="275" creationId="{9973FE4B-5D14-4038-89C5-404394B8C6A0}"/>
          </ac:inkMkLst>
        </pc:inkChg>
        <pc:inkChg chg="del mod">
          <ac:chgData name="Jeff Young" userId="0c20932148f593a9" providerId="LiveId" clId="{8F93A855-25FD-46B6-BDDB-CE919FAA369D}" dt="2021-11-09T01:33:50.048" v="1353" actId="478"/>
          <ac:inkMkLst>
            <pc:docMk/>
            <pc:sldMk cId="1879229696" sldId="374"/>
            <ac:inkMk id="276" creationId="{BECC448C-7DB1-49C0-8ADB-CFEF5B75A64B}"/>
          </ac:inkMkLst>
        </pc:inkChg>
        <pc:inkChg chg="del mod">
          <ac:chgData name="Jeff Young" userId="0c20932148f593a9" providerId="LiveId" clId="{8F93A855-25FD-46B6-BDDB-CE919FAA369D}" dt="2021-11-09T01:33:50.048" v="1353" actId="478"/>
          <ac:inkMkLst>
            <pc:docMk/>
            <pc:sldMk cId="1879229696" sldId="374"/>
            <ac:inkMk id="277" creationId="{0737B358-7B45-4BA9-A101-8E63A1B38F80}"/>
          </ac:inkMkLst>
        </pc:inkChg>
        <pc:inkChg chg="del mod">
          <ac:chgData name="Jeff Young" userId="0c20932148f593a9" providerId="LiveId" clId="{8F93A855-25FD-46B6-BDDB-CE919FAA369D}" dt="2021-11-09T01:33:50.048" v="1353" actId="478"/>
          <ac:inkMkLst>
            <pc:docMk/>
            <pc:sldMk cId="1879229696" sldId="374"/>
            <ac:inkMk id="278" creationId="{FA50C967-ACCF-4922-B97A-BD57EE48B923}"/>
          </ac:inkMkLst>
        </pc:inkChg>
        <pc:inkChg chg="del mod">
          <ac:chgData name="Jeff Young" userId="0c20932148f593a9" providerId="LiveId" clId="{8F93A855-25FD-46B6-BDDB-CE919FAA369D}" dt="2021-11-09T01:33:50.048" v="1353" actId="478"/>
          <ac:inkMkLst>
            <pc:docMk/>
            <pc:sldMk cId="1879229696" sldId="374"/>
            <ac:inkMk id="279" creationId="{92FF9735-3CF4-433A-9211-C0038B752EFC}"/>
          </ac:inkMkLst>
        </pc:inkChg>
        <pc:inkChg chg="del mod topLvl">
          <ac:chgData name="Jeff Young" userId="0c20932148f593a9" providerId="LiveId" clId="{8F93A855-25FD-46B6-BDDB-CE919FAA369D}" dt="2021-11-09T01:33:50.048" v="1353" actId="478"/>
          <ac:inkMkLst>
            <pc:docMk/>
            <pc:sldMk cId="1879229696" sldId="374"/>
            <ac:inkMk id="280" creationId="{4A94CF28-B111-4ED7-857B-EA7EE7624EF1}"/>
          </ac:inkMkLst>
        </pc:inkChg>
        <pc:inkChg chg="del mod">
          <ac:chgData name="Jeff Young" userId="0c20932148f593a9" providerId="LiveId" clId="{8F93A855-25FD-46B6-BDDB-CE919FAA369D}" dt="2021-11-09T01:33:50.048" v="1353" actId="478"/>
          <ac:inkMkLst>
            <pc:docMk/>
            <pc:sldMk cId="1879229696" sldId="374"/>
            <ac:inkMk id="281" creationId="{9F761BE1-9E4D-4EA1-89AD-1CDBB820AF91}"/>
          </ac:inkMkLst>
        </pc:inkChg>
        <pc:inkChg chg="del mod">
          <ac:chgData name="Jeff Young" userId="0c20932148f593a9" providerId="LiveId" clId="{8F93A855-25FD-46B6-BDDB-CE919FAA369D}" dt="2021-11-09T01:33:50.048" v="1353" actId="478"/>
          <ac:inkMkLst>
            <pc:docMk/>
            <pc:sldMk cId="1879229696" sldId="374"/>
            <ac:inkMk id="282" creationId="{54841907-7745-4E87-A4BF-7559FB9C8364}"/>
          </ac:inkMkLst>
        </pc:inkChg>
        <pc:inkChg chg="del mod">
          <ac:chgData name="Jeff Young" userId="0c20932148f593a9" providerId="LiveId" clId="{8F93A855-25FD-46B6-BDDB-CE919FAA369D}" dt="2021-11-09T01:33:50.048" v="1353" actId="478"/>
          <ac:inkMkLst>
            <pc:docMk/>
            <pc:sldMk cId="1879229696" sldId="374"/>
            <ac:inkMk id="283" creationId="{FD563724-2984-4CC2-ACBD-F89FD6A8D0A9}"/>
          </ac:inkMkLst>
        </pc:inkChg>
        <pc:inkChg chg="del mod topLvl">
          <ac:chgData name="Jeff Young" userId="0c20932148f593a9" providerId="LiveId" clId="{8F93A855-25FD-46B6-BDDB-CE919FAA369D}" dt="2021-11-09T01:33:50.048" v="1353" actId="478"/>
          <ac:inkMkLst>
            <pc:docMk/>
            <pc:sldMk cId="1879229696" sldId="374"/>
            <ac:inkMk id="284" creationId="{ADB618C4-3BA2-4F04-901B-5D3BB955A333}"/>
          </ac:inkMkLst>
        </pc:inkChg>
        <pc:inkChg chg="del mod topLvl">
          <ac:chgData name="Jeff Young" userId="0c20932148f593a9" providerId="LiveId" clId="{8F93A855-25FD-46B6-BDDB-CE919FAA369D}" dt="2021-11-09T01:33:50.048" v="1353" actId="478"/>
          <ac:inkMkLst>
            <pc:docMk/>
            <pc:sldMk cId="1879229696" sldId="374"/>
            <ac:inkMk id="288" creationId="{D767783E-5571-40E5-99A8-CAFE4357A309}"/>
          </ac:inkMkLst>
        </pc:inkChg>
        <pc:inkChg chg="del mod topLvl">
          <ac:chgData name="Jeff Young" userId="0c20932148f593a9" providerId="LiveId" clId="{8F93A855-25FD-46B6-BDDB-CE919FAA369D}" dt="2021-11-09T01:33:50.048" v="1353" actId="478"/>
          <ac:inkMkLst>
            <pc:docMk/>
            <pc:sldMk cId="1879229696" sldId="374"/>
            <ac:inkMk id="289" creationId="{F65C4A47-393C-44D1-B6CC-521D73845771}"/>
          </ac:inkMkLst>
        </pc:inkChg>
        <pc:inkChg chg="del mod">
          <ac:chgData name="Jeff Young" userId="0c20932148f593a9" providerId="LiveId" clId="{8F93A855-25FD-46B6-BDDB-CE919FAA369D}" dt="2021-11-09T01:33:50.048" v="1353" actId="478"/>
          <ac:inkMkLst>
            <pc:docMk/>
            <pc:sldMk cId="1879229696" sldId="374"/>
            <ac:inkMk id="290" creationId="{65DE1AA8-9F22-497D-87DA-BEAFBF2B7663}"/>
          </ac:inkMkLst>
        </pc:inkChg>
        <pc:inkChg chg="del mod topLvl">
          <ac:chgData name="Jeff Young" userId="0c20932148f593a9" providerId="LiveId" clId="{8F93A855-25FD-46B6-BDDB-CE919FAA369D}" dt="2021-11-09T01:33:50.048" v="1353" actId="478"/>
          <ac:inkMkLst>
            <pc:docMk/>
            <pc:sldMk cId="1879229696" sldId="374"/>
            <ac:inkMk id="292" creationId="{A19DC357-B074-43A8-9A9D-7D64E7DB23B0}"/>
          </ac:inkMkLst>
        </pc:inkChg>
        <pc:inkChg chg="del mod topLvl">
          <ac:chgData name="Jeff Young" userId="0c20932148f593a9" providerId="LiveId" clId="{8F93A855-25FD-46B6-BDDB-CE919FAA369D}" dt="2021-11-09T01:33:50.048" v="1353" actId="478"/>
          <ac:inkMkLst>
            <pc:docMk/>
            <pc:sldMk cId="1879229696" sldId="374"/>
            <ac:inkMk id="293" creationId="{827363B1-F4B6-425A-B406-6198D30EB292}"/>
          </ac:inkMkLst>
        </pc:inkChg>
        <pc:inkChg chg="add mod">
          <ac:chgData name="Jeff Young" userId="0c20932148f593a9" providerId="LiveId" clId="{8F93A855-25FD-46B6-BDDB-CE919FAA369D}" dt="2021-11-09T01:37:59.792" v="1419"/>
          <ac:inkMkLst>
            <pc:docMk/>
            <pc:sldMk cId="1879229696" sldId="374"/>
            <ac:inkMk id="295" creationId="{744A56A5-8254-496C-B5B3-08E20EB2D156}"/>
          </ac:inkMkLst>
        </pc:inkChg>
        <pc:inkChg chg="add mod">
          <ac:chgData name="Jeff Young" userId="0c20932148f593a9" providerId="LiveId" clId="{8F93A855-25FD-46B6-BDDB-CE919FAA369D}" dt="2021-11-09T01:37:59.792" v="1419"/>
          <ac:inkMkLst>
            <pc:docMk/>
            <pc:sldMk cId="1879229696" sldId="374"/>
            <ac:inkMk id="296" creationId="{160E0522-7EBE-4DB0-B6AB-C8AA339C0C84}"/>
          </ac:inkMkLst>
        </pc:inkChg>
        <pc:inkChg chg="add mod">
          <ac:chgData name="Jeff Young" userId="0c20932148f593a9" providerId="LiveId" clId="{8F93A855-25FD-46B6-BDDB-CE919FAA369D}" dt="2021-11-09T01:37:59.792" v="1419"/>
          <ac:inkMkLst>
            <pc:docMk/>
            <pc:sldMk cId="1879229696" sldId="374"/>
            <ac:inkMk id="297" creationId="{4A026279-7BD9-4364-8C3F-AA14D3487C67}"/>
          </ac:inkMkLst>
        </pc:inkChg>
        <pc:inkChg chg="add mod">
          <ac:chgData name="Jeff Young" userId="0c20932148f593a9" providerId="LiveId" clId="{8F93A855-25FD-46B6-BDDB-CE919FAA369D}" dt="2021-11-09T01:37:59.792" v="1419"/>
          <ac:inkMkLst>
            <pc:docMk/>
            <pc:sldMk cId="1879229696" sldId="374"/>
            <ac:inkMk id="298" creationId="{09861BA5-B242-4AC4-8354-401C5796106B}"/>
          </ac:inkMkLst>
        </pc:inkChg>
        <pc:inkChg chg="add mod">
          <ac:chgData name="Jeff Young" userId="0c20932148f593a9" providerId="LiveId" clId="{8F93A855-25FD-46B6-BDDB-CE919FAA369D}" dt="2021-11-09T01:37:59.792" v="1419"/>
          <ac:inkMkLst>
            <pc:docMk/>
            <pc:sldMk cId="1879229696" sldId="374"/>
            <ac:inkMk id="299" creationId="{285B28AE-4183-49D1-BAFC-CB6927175431}"/>
          </ac:inkMkLst>
        </pc:inkChg>
        <pc:inkChg chg="add mod">
          <ac:chgData name="Jeff Young" userId="0c20932148f593a9" providerId="LiveId" clId="{8F93A855-25FD-46B6-BDDB-CE919FAA369D}" dt="2021-11-09T01:37:59.792" v="1419"/>
          <ac:inkMkLst>
            <pc:docMk/>
            <pc:sldMk cId="1879229696" sldId="374"/>
            <ac:inkMk id="300" creationId="{70096125-9A07-430A-9BFA-0AE4AB7801B9}"/>
          </ac:inkMkLst>
        </pc:inkChg>
        <pc:inkChg chg="add mod">
          <ac:chgData name="Jeff Young" userId="0c20932148f593a9" providerId="LiveId" clId="{8F93A855-25FD-46B6-BDDB-CE919FAA369D}" dt="2021-11-09T01:37:59.792" v="1419"/>
          <ac:inkMkLst>
            <pc:docMk/>
            <pc:sldMk cId="1879229696" sldId="374"/>
            <ac:inkMk id="301" creationId="{E773CC3C-CB3C-4803-823E-D0F6BFC25C5B}"/>
          </ac:inkMkLst>
        </pc:inkChg>
        <pc:inkChg chg="add mod">
          <ac:chgData name="Jeff Young" userId="0c20932148f593a9" providerId="LiveId" clId="{8F93A855-25FD-46B6-BDDB-CE919FAA369D}" dt="2021-11-09T01:37:59.792" v="1419"/>
          <ac:inkMkLst>
            <pc:docMk/>
            <pc:sldMk cId="1879229696" sldId="374"/>
            <ac:inkMk id="302" creationId="{5F15AAE0-4534-4A14-A195-7AFE5D875C9A}"/>
          </ac:inkMkLst>
        </pc:inkChg>
        <pc:inkChg chg="add mod">
          <ac:chgData name="Jeff Young" userId="0c20932148f593a9" providerId="LiveId" clId="{8F93A855-25FD-46B6-BDDB-CE919FAA369D}" dt="2021-11-09T01:39:42.666" v="1425"/>
          <ac:inkMkLst>
            <pc:docMk/>
            <pc:sldMk cId="1879229696" sldId="374"/>
            <ac:inkMk id="304" creationId="{793E72B3-1E41-4A2A-AF17-EB186415EF7E}"/>
          </ac:inkMkLst>
        </pc:inkChg>
        <pc:inkChg chg="add mod">
          <ac:chgData name="Jeff Young" userId="0c20932148f593a9" providerId="LiveId" clId="{8F93A855-25FD-46B6-BDDB-CE919FAA369D}" dt="2021-11-09T01:39:42.666" v="1425"/>
          <ac:inkMkLst>
            <pc:docMk/>
            <pc:sldMk cId="1879229696" sldId="374"/>
            <ac:inkMk id="305" creationId="{BCD1E413-5D45-43A1-B7EE-7B525AB2871B}"/>
          </ac:inkMkLst>
        </pc:inkChg>
        <pc:inkChg chg="del mod">
          <ac:chgData name="Jeff Young" userId="0c20932148f593a9" providerId="LiveId" clId="{8F93A855-25FD-46B6-BDDB-CE919FAA369D}" dt="2021-11-09T01:33:50.048" v="1353" actId="478"/>
          <ac:inkMkLst>
            <pc:docMk/>
            <pc:sldMk cId="1879229696" sldId="374"/>
            <ac:inkMk id="306" creationId="{CB93DDDE-FC71-4CD2-81CA-31257108309E}"/>
          </ac:inkMkLst>
        </pc:inkChg>
        <pc:inkChg chg="add mod">
          <ac:chgData name="Jeff Young" userId="0c20932148f593a9" providerId="LiveId" clId="{8F93A855-25FD-46B6-BDDB-CE919FAA369D}" dt="2021-11-09T01:39:42.666" v="1425"/>
          <ac:inkMkLst>
            <pc:docMk/>
            <pc:sldMk cId="1879229696" sldId="374"/>
            <ac:inkMk id="307" creationId="{0F5B9CAF-9895-4FB3-AC70-B38666BA18B3}"/>
          </ac:inkMkLst>
        </pc:inkChg>
        <pc:inkChg chg="add mod">
          <ac:chgData name="Jeff Young" userId="0c20932148f593a9" providerId="LiveId" clId="{8F93A855-25FD-46B6-BDDB-CE919FAA369D}" dt="2021-11-09T01:39:42.666" v="1425"/>
          <ac:inkMkLst>
            <pc:docMk/>
            <pc:sldMk cId="1879229696" sldId="374"/>
            <ac:inkMk id="308" creationId="{0A4E39EA-B02D-4A16-B58B-4D5AB9DBB62C}"/>
          </ac:inkMkLst>
        </pc:inkChg>
        <pc:inkChg chg="del mod topLvl">
          <ac:chgData name="Jeff Young" userId="0c20932148f593a9" providerId="LiveId" clId="{8F93A855-25FD-46B6-BDDB-CE919FAA369D}" dt="2021-11-09T01:33:50.048" v="1353" actId="478"/>
          <ac:inkMkLst>
            <pc:docMk/>
            <pc:sldMk cId="1879229696" sldId="374"/>
            <ac:inkMk id="309" creationId="{06BE9C39-B507-46F3-BC22-CC996F63FF3D}"/>
          </ac:inkMkLst>
        </pc:inkChg>
        <pc:inkChg chg="del mod">
          <ac:chgData name="Jeff Young" userId="0c20932148f593a9" providerId="LiveId" clId="{8F93A855-25FD-46B6-BDDB-CE919FAA369D}" dt="2021-11-09T01:33:50.048" v="1353" actId="478"/>
          <ac:inkMkLst>
            <pc:docMk/>
            <pc:sldMk cId="1879229696" sldId="374"/>
            <ac:inkMk id="310" creationId="{B9A1B8F8-47CA-4B66-9B0E-D2F4EF7E2C0A}"/>
          </ac:inkMkLst>
        </pc:inkChg>
        <pc:inkChg chg="del mod topLvl">
          <ac:chgData name="Jeff Young" userId="0c20932148f593a9" providerId="LiveId" clId="{8F93A855-25FD-46B6-BDDB-CE919FAA369D}" dt="2021-11-09T01:33:50.048" v="1353" actId="478"/>
          <ac:inkMkLst>
            <pc:docMk/>
            <pc:sldMk cId="1879229696" sldId="374"/>
            <ac:inkMk id="311" creationId="{18541600-EED9-4A4D-950E-F0CC6018EE25}"/>
          </ac:inkMkLst>
        </pc:inkChg>
        <pc:inkChg chg="del mod">
          <ac:chgData name="Jeff Young" userId="0c20932148f593a9" providerId="LiveId" clId="{8F93A855-25FD-46B6-BDDB-CE919FAA369D}" dt="2021-11-09T01:33:50.048" v="1353" actId="478"/>
          <ac:inkMkLst>
            <pc:docMk/>
            <pc:sldMk cId="1879229696" sldId="374"/>
            <ac:inkMk id="313" creationId="{9BA4DD6B-0436-4E06-8F6D-F69308358FE9}"/>
          </ac:inkMkLst>
        </pc:inkChg>
        <pc:inkChg chg="del mod topLvl">
          <ac:chgData name="Jeff Young" userId="0c20932148f593a9" providerId="LiveId" clId="{8F93A855-25FD-46B6-BDDB-CE919FAA369D}" dt="2021-11-09T01:33:50.048" v="1353" actId="478"/>
          <ac:inkMkLst>
            <pc:docMk/>
            <pc:sldMk cId="1879229696" sldId="374"/>
            <ac:inkMk id="314" creationId="{293B333A-ED5B-4BD7-B436-551997FC8FF5}"/>
          </ac:inkMkLst>
        </pc:inkChg>
        <pc:inkChg chg="del mod">
          <ac:chgData name="Jeff Young" userId="0c20932148f593a9" providerId="LiveId" clId="{8F93A855-25FD-46B6-BDDB-CE919FAA369D}" dt="2021-11-09T01:33:50.048" v="1353" actId="478"/>
          <ac:inkMkLst>
            <pc:docMk/>
            <pc:sldMk cId="1879229696" sldId="374"/>
            <ac:inkMk id="315" creationId="{35539AE5-521C-4FE2-834D-A8996FEA7A56}"/>
          </ac:inkMkLst>
        </pc:inkChg>
        <pc:inkChg chg="del mod">
          <ac:chgData name="Jeff Young" userId="0c20932148f593a9" providerId="LiveId" clId="{8F93A855-25FD-46B6-BDDB-CE919FAA369D}" dt="2021-11-09T01:33:50.048" v="1353" actId="478"/>
          <ac:inkMkLst>
            <pc:docMk/>
            <pc:sldMk cId="1879229696" sldId="374"/>
            <ac:inkMk id="316" creationId="{F245BB27-0372-4BEA-AC10-9F6D2D152B59}"/>
          </ac:inkMkLst>
        </pc:inkChg>
        <pc:inkChg chg="del mod">
          <ac:chgData name="Jeff Young" userId="0c20932148f593a9" providerId="LiveId" clId="{8F93A855-25FD-46B6-BDDB-CE919FAA369D}" dt="2021-11-09T01:33:50.048" v="1353" actId="478"/>
          <ac:inkMkLst>
            <pc:docMk/>
            <pc:sldMk cId="1879229696" sldId="374"/>
            <ac:inkMk id="317" creationId="{C9463CC1-8511-418C-91DA-D7366E92CB89}"/>
          </ac:inkMkLst>
        </pc:inkChg>
        <pc:inkChg chg="del mod">
          <ac:chgData name="Jeff Young" userId="0c20932148f593a9" providerId="LiveId" clId="{8F93A855-25FD-46B6-BDDB-CE919FAA369D}" dt="2021-11-09T01:33:50.048" v="1353" actId="478"/>
          <ac:inkMkLst>
            <pc:docMk/>
            <pc:sldMk cId="1879229696" sldId="374"/>
            <ac:inkMk id="318" creationId="{C84E8E56-C811-4B26-8061-8B15BFCFDF39}"/>
          </ac:inkMkLst>
        </pc:inkChg>
        <pc:inkChg chg="del mod topLvl">
          <ac:chgData name="Jeff Young" userId="0c20932148f593a9" providerId="LiveId" clId="{8F93A855-25FD-46B6-BDDB-CE919FAA369D}" dt="2021-11-09T01:33:50.048" v="1353" actId="478"/>
          <ac:inkMkLst>
            <pc:docMk/>
            <pc:sldMk cId="1879229696" sldId="374"/>
            <ac:inkMk id="319" creationId="{6C24E2A0-DF50-4280-9C2A-762E5E8A771D}"/>
          </ac:inkMkLst>
        </pc:inkChg>
        <pc:inkChg chg="del mod">
          <ac:chgData name="Jeff Young" userId="0c20932148f593a9" providerId="LiveId" clId="{8F93A855-25FD-46B6-BDDB-CE919FAA369D}" dt="2021-11-09T01:33:50.048" v="1353" actId="478"/>
          <ac:inkMkLst>
            <pc:docMk/>
            <pc:sldMk cId="1879229696" sldId="374"/>
            <ac:inkMk id="320" creationId="{CB66AFF3-2CCF-4395-B5A8-4D2849AF8376}"/>
          </ac:inkMkLst>
        </pc:inkChg>
        <pc:inkChg chg="del mod">
          <ac:chgData name="Jeff Young" userId="0c20932148f593a9" providerId="LiveId" clId="{8F93A855-25FD-46B6-BDDB-CE919FAA369D}" dt="2021-11-09T01:33:50.048" v="1353" actId="478"/>
          <ac:inkMkLst>
            <pc:docMk/>
            <pc:sldMk cId="1879229696" sldId="374"/>
            <ac:inkMk id="321" creationId="{0BABFC60-C7F4-4798-84A5-3CB30FD95389}"/>
          </ac:inkMkLst>
        </pc:inkChg>
        <pc:inkChg chg="del mod">
          <ac:chgData name="Jeff Young" userId="0c20932148f593a9" providerId="LiveId" clId="{8F93A855-25FD-46B6-BDDB-CE919FAA369D}" dt="2021-11-09T01:33:50.048" v="1353" actId="478"/>
          <ac:inkMkLst>
            <pc:docMk/>
            <pc:sldMk cId="1879229696" sldId="374"/>
            <ac:inkMk id="323" creationId="{26E13E82-986F-45A2-A0B4-9E9BFE8DC745}"/>
          </ac:inkMkLst>
        </pc:inkChg>
        <pc:inkChg chg="del mod">
          <ac:chgData name="Jeff Young" userId="0c20932148f593a9" providerId="LiveId" clId="{8F93A855-25FD-46B6-BDDB-CE919FAA369D}" dt="2021-11-09T01:33:50.048" v="1353" actId="478"/>
          <ac:inkMkLst>
            <pc:docMk/>
            <pc:sldMk cId="1879229696" sldId="374"/>
            <ac:inkMk id="324" creationId="{5A8B7954-D6FB-4E9E-91DC-A0EA3E3005BB}"/>
          </ac:inkMkLst>
        </pc:inkChg>
        <pc:inkChg chg="del mod">
          <ac:chgData name="Jeff Young" userId="0c20932148f593a9" providerId="LiveId" clId="{8F93A855-25FD-46B6-BDDB-CE919FAA369D}" dt="2021-11-09T01:33:50.048" v="1353" actId="478"/>
          <ac:inkMkLst>
            <pc:docMk/>
            <pc:sldMk cId="1879229696" sldId="374"/>
            <ac:inkMk id="325" creationId="{A5D7CCEA-F634-4BE6-ADDE-B639FFA87F76}"/>
          </ac:inkMkLst>
        </pc:inkChg>
        <pc:inkChg chg="del mod topLvl">
          <ac:chgData name="Jeff Young" userId="0c20932148f593a9" providerId="LiveId" clId="{8F93A855-25FD-46B6-BDDB-CE919FAA369D}" dt="2021-11-09T01:33:50.048" v="1353" actId="478"/>
          <ac:inkMkLst>
            <pc:docMk/>
            <pc:sldMk cId="1879229696" sldId="374"/>
            <ac:inkMk id="326" creationId="{28E63B5B-CBBA-433F-9D3C-4C799DE8F37B}"/>
          </ac:inkMkLst>
        </pc:inkChg>
        <pc:inkChg chg="del mod topLvl">
          <ac:chgData name="Jeff Young" userId="0c20932148f593a9" providerId="LiveId" clId="{8F93A855-25FD-46B6-BDDB-CE919FAA369D}" dt="2021-11-09T01:33:50.048" v="1353" actId="478"/>
          <ac:inkMkLst>
            <pc:docMk/>
            <pc:sldMk cId="1879229696" sldId="374"/>
            <ac:inkMk id="327" creationId="{760E33B0-FCFA-4715-BBAE-1A9CDB502702}"/>
          </ac:inkMkLst>
        </pc:inkChg>
        <pc:inkChg chg="del mod">
          <ac:chgData name="Jeff Young" userId="0c20932148f593a9" providerId="LiveId" clId="{8F93A855-25FD-46B6-BDDB-CE919FAA369D}" dt="2021-11-09T01:33:50.048" v="1353" actId="478"/>
          <ac:inkMkLst>
            <pc:docMk/>
            <pc:sldMk cId="1879229696" sldId="374"/>
            <ac:inkMk id="328" creationId="{A410D750-01B2-4489-B8FF-31BCFE6A997A}"/>
          </ac:inkMkLst>
        </pc:inkChg>
        <pc:inkChg chg="del mod">
          <ac:chgData name="Jeff Young" userId="0c20932148f593a9" providerId="LiveId" clId="{8F93A855-25FD-46B6-BDDB-CE919FAA369D}" dt="2021-11-09T01:33:50.048" v="1353" actId="478"/>
          <ac:inkMkLst>
            <pc:docMk/>
            <pc:sldMk cId="1879229696" sldId="374"/>
            <ac:inkMk id="329" creationId="{B3304E0B-FB6D-41D9-A74E-0E92C69D2F3D}"/>
          </ac:inkMkLst>
        </pc:inkChg>
        <pc:inkChg chg="mod">
          <ac:chgData name="Jeff Young" userId="0c20932148f593a9" providerId="LiveId" clId="{8F93A855-25FD-46B6-BDDB-CE919FAA369D}" dt="2021-11-09T01:34:59.487" v="1355" actId="14100"/>
          <ac:inkMkLst>
            <pc:docMk/>
            <pc:sldMk cId="1879229696" sldId="374"/>
            <ac:inkMk id="331" creationId="{39CD840C-CC5D-49AE-A840-C2442F680884}"/>
          </ac:inkMkLst>
        </pc:inkChg>
        <pc:inkChg chg="mod">
          <ac:chgData name="Jeff Young" userId="0c20932148f593a9" providerId="LiveId" clId="{8F93A855-25FD-46B6-BDDB-CE919FAA369D}" dt="2021-11-09T01:34:59.487" v="1355" actId="14100"/>
          <ac:inkMkLst>
            <pc:docMk/>
            <pc:sldMk cId="1879229696" sldId="374"/>
            <ac:inkMk id="332" creationId="{F887C970-D5FA-4A0F-AA6B-A935CD992F75}"/>
          </ac:inkMkLst>
        </pc:inkChg>
        <pc:inkChg chg="mod">
          <ac:chgData name="Jeff Young" userId="0c20932148f593a9" providerId="LiveId" clId="{8F93A855-25FD-46B6-BDDB-CE919FAA369D}" dt="2021-11-09T01:34:59.487" v="1355" actId="14100"/>
          <ac:inkMkLst>
            <pc:docMk/>
            <pc:sldMk cId="1879229696" sldId="374"/>
            <ac:inkMk id="334" creationId="{7ED54E5F-D969-4F23-B956-F4782FE2AF5F}"/>
          </ac:inkMkLst>
        </pc:inkChg>
        <pc:inkChg chg="add mod">
          <ac:chgData name="Jeff Young" userId="0c20932148f593a9" providerId="LiveId" clId="{8F93A855-25FD-46B6-BDDB-CE919FAA369D}" dt="2021-11-09T01:39:42.666" v="1425"/>
          <ac:inkMkLst>
            <pc:docMk/>
            <pc:sldMk cId="1879229696" sldId="374"/>
            <ac:inkMk id="335" creationId="{AB1151F4-D810-4EC1-8897-3171F4A92A92}"/>
          </ac:inkMkLst>
        </pc:inkChg>
        <pc:inkChg chg="add mod">
          <ac:chgData name="Jeff Young" userId="0c20932148f593a9" providerId="LiveId" clId="{8F93A855-25FD-46B6-BDDB-CE919FAA369D}" dt="2021-11-09T01:39:57.931" v="1444"/>
          <ac:inkMkLst>
            <pc:docMk/>
            <pc:sldMk cId="1879229696" sldId="374"/>
            <ac:inkMk id="337" creationId="{49F85F9F-7544-4074-9909-C95EA6D3417C}"/>
          </ac:inkMkLst>
        </pc:inkChg>
        <pc:inkChg chg="mod">
          <ac:chgData name="Jeff Young" userId="0c20932148f593a9" providerId="LiveId" clId="{8F93A855-25FD-46B6-BDDB-CE919FAA369D}" dt="2021-11-09T01:34:59.487" v="1355" actId="14100"/>
          <ac:inkMkLst>
            <pc:docMk/>
            <pc:sldMk cId="1879229696" sldId="374"/>
            <ac:inkMk id="338" creationId="{91D1D000-E7FF-4308-B067-FD3FA20D828A}"/>
          </ac:inkMkLst>
        </pc:inkChg>
        <pc:inkChg chg="mod">
          <ac:chgData name="Jeff Young" userId="0c20932148f593a9" providerId="LiveId" clId="{8F93A855-25FD-46B6-BDDB-CE919FAA369D}" dt="2021-11-09T01:34:59.487" v="1355" actId="14100"/>
          <ac:inkMkLst>
            <pc:docMk/>
            <pc:sldMk cId="1879229696" sldId="374"/>
            <ac:inkMk id="339" creationId="{EBA34080-610B-42DA-BFD2-D0F1E3F28BF2}"/>
          </ac:inkMkLst>
        </pc:inkChg>
        <pc:inkChg chg="mod">
          <ac:chgData name="Jeff Young" userId="0c20932148f593a9" providerId="LiveId" clId="{8F93A855-25FD-46B6-BDDB-CE919FAA369D}" dt="2021-11-09T01:34:59.487" v="1355" actId="14100"/>
          <ac:inkMkLst>
            <pc:docMk/>
            <pc:sldMk cId="1879229696" sldId="374"/>
            <ac:inkMk id="340" creationId="{3EA12C6F-E121-41D9-A74F-0417088FC72D}"/>
          </ac:inkMkLst>
        </pc:inkChg>
        <pc:inkChg chg="mod">
          <ac:chgData name="Jeff Young" userId="0c20932148f593a9" providerId="LiveId" clId="{8F93A855-25FD-46B6-BDDB-CE919FAA369D}" dt="2021-11-09T01:34:59.487" v="1355" actId="14100"/>
          <ac:inkMkLst>
            <pc:docMk/>
            <pc:sldMk cId="1879229696" sldId="374"/>
            <ac:inkMk id="342" creationId="{1F4377CA-1AEE-4CDE-A03D-F32F7D2A9F0C}"/>
          </ac:inkMkLst>
        </pc:inkChg>
        <pc:inkChg chg="mod">
          <ac:chgData name="Jeff Young" userId="0c20932148f593a9" providerId="LiveId" clId="{8F93A855-25FD-46B6-BDDB-CE919FAA369D}" dt="2021-11-09T01:34:59.487" v="1355" actId="14100"/>
          <ac:inkMkLst>
            <pc:docMk/>
            <pc:sldMk cId="1879229696" sldId="374"/>
            <ac:inkMk id="343" creationId="{D2B3C1D3-E9B6-49C4-80F3-576363EA4234}"/>
          </ac:inkMkLst>
        </pc:inkChg>
        <pc:inkChg chg="mod">
          <ac:chgData name="Jeff Young" userId="0c20932148f593a9" providerId="LiveId" clId="{8F93A855-25FD-46B6-BDDB-CE919FAA369D}" dt="2021-11-09T01:34:59.487" v="1355" actId="14100"/>
          <ac:inkMkLst>
            <pc:docMk/>
            <pc:sldMk cId="1879229696" sldId="374"/>
            <ac:inkMk id="344" creationId="{26E93291-7BC2-456B-91F3-5AAFD6398666}"/>
          </ac:inkMkLst>
        </pc:inkChg>
        <pc:inkChg chg="mod">
          <ac:chgData name="Jeff Young" userId="0c20932148f593a9" providerId="LiveId" clId="{8F93A855-25FD-46B6-BDDB-CE919FAA369D}" dt="2021-11-09T01:34:59.487" v="1355" actId="14100"/>
          <ac:inkMkLst>
            <pc:docMk/>
            <pc:sldMk cId="1879229696" sldId="374"/>
            <ac:inkMk id="345" creationId="{6CF685A5-D954-4CC4-9AED-4F4F91F0C604}"/>
          </ac:inkMkLst>
        </pc:inkChg>
        <pc:inkChg chg="mod">
          <ac:chgData name="Jeff Young" userId="0c20932148f593a9" providerId="LiveId" clId="{8F93A855-25FD-46B6-BDDB-CE919FAA369D}" dt="2021-11-09T01:34:59.487" v="1355" actId="14100"/>
          <ac:inkMkLst>
            <pc:docMk/>
            <pc:sldMk cId="1879229696" sldId="374"/>
            <ac:inkMk id="346" creationId="{98303441-2A64-469B-9F86-E99A1061112D}"/>
          </ac:inkMkLst>
        </pc:inkChg>
        <pc:inkChg chg="mod">
          <ac:chgData name="Jeff Young" userId="0c20932148f593a9" providerId="LiveId" clId="{8F93A855-25FD-46B6-BDDB-CE919FAA369D}" dt="2021-11-09T01:34:59.487" v="1355" actId="14100"/>
          <ac:inkMkLst>
            <pc:docMk/>
            <pc:sldMk cId="1879229696" sldId="374"/>
            <ac:inkMk id="347" creationId="{76B1ADD6-06A6-4BCC-B9EF-62A197116391}"/>
          </ac:inkMkLst>
        </pc:inkChg>
        <pc:inkChg chg="mod">
          <ac:chgData name="Jeff Young" userId="0c20932148f593a9" providerId="LiveId" clId="{8F93A855-25FD-46B6-BDDB-CE919FAA369D}" dt="2021-11-09T01:34:59.487" v="1355" actId="14100"/>
          <ac:inkMkLst>
            <pc:docMk/>
            <pc:sldMk cId="1879229696" sldId="374"/>
            <ac:inkMk id="348" creationId="{00A30449-3946-4B77-A056-4C69AFA3D032}"/>
          </ac:inkMkLst>
        </pc:inkChg>
        <pc:inkChg chg="mod">
          <ac:chgData name="Jeff Young" userId="0c20932148f593a9" providerId="LiveId" clId="{8F93A855-25FD-46B6-BDDB-CE919FAA369D}" dt="2021-11-09T01:34:59.487" v="1355" actId="14100"/>
          <ac:inkMkLst>
            <pc:docMk/>
            <pc:sldMk cId="1879229696" sldId="374"/>
            <ac:inkMk id="349" creationId="{6C8CA403-5203-4528-B00F-7FCD9CE38EB4}"/>
          </ac:inkMkLst>
        </pc:inkChg>
        <pc:inkChg chg="mod">
          <ac:chgData name="Jeff Young" userId="0c20932148f593a9" providerId="LiveId" clId="{8F93A855-25FD-46B6-BDDB-CE919FAA369D}" dt="2021-11-09T01:34:59.487" v="1355" actId="14100"/>
          <ac:inkMkLst>
            <pc:docMk/>
            <pc:sldMk cId="1879229696" sldId="374"/>
            <ac:inkMk id="350" creationId="{498EFD67-66F3-4D2A-BE63-0C3A59027667}"/>
          </ac:inkMkLst>
        </pc:inkChg>
        <pc:inkChg chg="mod">
          <ac:chgData name="Jeff Young" userId="0c20932148f593a9" providerId="LiveId" clId="{8F93A855-25FD-46B6-BDDB-CE919FAA369D}" dt="2021-11-09T01:34:59.487" v="1355" actId="14100"/>
          <ac:inkMkLst>
            <pc:docMk/>
            <pc:sldMk cId="1879229696" sldId="374"/>
            <ac:inkMk id="351" creationId="{BABFB0B0-43AA-4F26-ADF4-A8C8B148A87A}"/>
          </ac:inkMkLst>
        </pc:inkChg>
        <pc:inkChg chg="mod">
          <ac:chgData name="Jeff Young" userId="0c20932148f593a9" providerId="LiveId" clId="{8F93A855-25FD-46B6-BDDB-CE919FAA369D}" dt="2021-11-09T01:34:59.487" v="1355" actId="14100"/>
          <ac:inkMkLst>
            <pc:docMk/>
            <pc:sldMk cId="1879229696" sldId="374"/>
            <ac:inkMk id="352" creationId="{F07089D9-CB35-4200-8714-5DAC8E555C3C}"/>
          </ac:inkMkLst>
        </pc:inkChg>
        <pc:inkChg chg="mod">
          <ac:chgData name="Jeff Young" userId="0c20932148f593a9" providerId="LiveId" clId="{8F93A855-25FD-46B6-BDDB-CE919FAA369D}" dt="2021-11-09T01:34:59.487" v="1355" actId="14100"/>
          <ac:inkMkLst>
            <pc:docMk/>
            <pc:sldMk cId="1879229696" sldId="374"/>
            <ac:inkMk id="355" creationId="{28328303-640E-4BE9-8985-76B8D14A6E89}"/>
          </ac:inkMkLst>
        </pc:inkChg>
        <pc:inkChg chg="mod">
          <ac:chgData name="Jeff Young" userId="0c20932148f593a9" providerId="LiveId" clId="{8F93A855-25FD-46B6-BDDB-CE919FAA369D}" dt="2021-11-09T01:34:59.487" v="1355" actId="14100"/>
          <ac:inkMkLst>
            <pc:docMk/>
            <pc:sldMk cId="1879229696" sldId="374"/>
            <ac:inkMk id="356" creationId="{A79BE545-5AC8-426D-AA65-B885BE20A31C}"/>
          </ac:inkMkLst>
        </pc:inkChg>
        <pc:inkChg chg="mod">
          <ac:chgData name="Jeff Young" userId="0c20932148f593a9" providerId="LiveId" clId="{8F93A855-25FD-46B6-BDDB-CE919FAA369D}" dt="2021-11-09T01:34:59.487" v="1355" actId="14100"/>
          <ac:inkMkLst>
            <pc:docMk/>
            <pc:sldMk cId="1879229696" sldId="374"/>
            <ac:inkMk id="357" creationId="{A5C0F3D6-ACD7-4EE7-9B27-1817F000154E}"/>
          </ac:inkMkLst>
        </pc:inkChg>
        <pc:inkChg chg="mod">
          <ac:chgData name="Jeff Young" userId="0c20932148f593a9" providerId="LiveId" clId="{8F93A855-25FD-46B6-BDDB-CE919FAA369D}" dt="2021-11-09T01:34:59.487" v="1355" actId="14100"/>
          <ac:inkMkLst>
            <pc:docMk/>
            <pc:sldMk cId="1879229696" sldId="374"/>
            <ac:inkMk id="358" creationId="{AF447E4B-AA10-48A1-801D-33DEB411207D}"/>
          </ac:inkMkLst>
        </pc:inkChg>
        <pc:inkChg chg="mod">
          <ac:chgData name="Jeff Young" userId="0c20932148f593a9" providerId="LiveId" clId="{8F93A855-25FD-46B6-BDDB-CE919FAA369D}" dt="2021-11-09T01:34:59.487" v="1355" actId="14100"/>
          <ac:inkMkLst>
            <pc:docMk/>
            <pc:sldMk cId="1879229696" sldId="374"/>
            <ac:inkMk id="359" creationId="{0A28BFC1-06F0-4126-81C3-2E74BEB9A181}"/>
          </ac:inkMkLst>
        </pc:inkChg>
        <pc:inkChg chg="mod">
          <ac:chgData name="Jeff Young" userId="0c20932148f593a9" providerId="LiveId" clId="{8F93A855-25FD-46B6-BDDB-CE919FAA369D}" dt="2021-11-09T01:34:59.487" v="1355" actId="14100"/>
          <ac:inkMkLst>
            <pc:docMk/>
            <pc:sldMk cId="1879229696" sldId="374"/>
            <ac:inkMk id="360" creationId="{9B03836B-BB5B-4869-BEA8-798193534AC5}"/>
          </ac:inkMkLst>
        </pc:inkChg>
        <pc:inkChg chg="mod">
          <ac:chgData name="Jeff Young" userId="0c20932148f593a9" providerId="LiveId" clId="{8F93A855-25FD-46B6-BDDB-CE919FAA369D}" dt="2021-11-09T01:34:59.487" v="1355" actId="14100"/>
          <ac:inkMkLst>
            <pc:docMk/>
            <pc:sldMk cId="1879229696" sldId="374"/>
            <ac:inkMk id="361" creationId="{3A382547-8BEE-4C77-AD38-6D8EA3C453E9}"/>
          </ac:inkMkLst>
        </pc:inkChg>
        <pc:inkChg chg="mod">
          <ac:chgData name="Jeff Young" userId="0c20932148f593a9" providerId="LiveId" clId="{8F93A855-25FD-46B6-BDDB-CE919FAA369D}" dt="2021-11-09T01:34:59.487" v="1355" actId="14100"/>
          <ac:inkMkLst>
            <pc:docMk/>
            <pc:sldMk cId="1879229696" sldId="374"/>
            <ac:inkMk id="362" creationId="{DC9C2CF8-74F4-46FE-945E-C62CF30C71C5}"/>
          </ac:inkMkLst>
        </pc:inkChg>
        <pc:inkChg chg="mod">
          <ac:chgData name="Jeff Young" userId="0c20932148f593a9" providerId="LiveId" clId="{8F93A855-25FD-46B6-BDDB-CE919FAA369D}" dt="2021-11-09T01:34:59.487" v="1355" actId="14100"/>
          <ac:inkMkLst>
            <pc:docMk/>
            <pc:sldMk cId="1879229696" sldId="374"/>
            <ac:inkMk id="363" creationId="{41557388-F3DA-4FB8-B91B-2402FA6617F1}"/>
          </ac:inkMkLst>
        </pc:inkChg>
        <pc:inkChg chg="mod">
          <ac:chgData name="Jeff Young" userId="0c20932148f593a9" providerId="LiveId" clId="{8F93A855-25FD-46B6-BDDB-CE919FAA369D}" dt="2021-11-09T01:34:59.487" v="1355" actId="14100"/>
          <ac:inkMkLst>
            <pc:docMk/>
            <pc:sldMk cId="1879229696" sldId="374"/>
            <ac:inkMk id="365" creationId="{E040744D-B9C3-4CE9-934E-EEE1DCEE502C}"/>
          </ac:inkMkLst>
        </pc:inkChg>
        <pc:inkChg chg="mod">
          <ac:chgData name="Jeff Young" userId="0c20932148f593a9" providerId="LiveId" clId="{8F93A855-25FD-46B6-BDDB-CE919FAA369D}" dt="2021-11-09T01:34:59.487" v="1355" actId="14100"/>
          <ac:inkMkLst>
            <pc:docMk/>
            <pc:sldMk cId="1879229696" sldId="374"/>
            <ac:inkMk id="366" creationId="{F2923704-4A53-4808-9063-9721528C358F}"/>
          </ac:inkMkLst>
        </pc:inkChg>
        <pc:inkChg chg="mod">
          <ac:chgData name="Jeff Young" userId="0c20932148f593a9" providerId="LiveId" clId="{8F93A855-25FD-46B6-BDDB-CE919FAA369D}" dt="2021-11-09T01:34:59.487" v="1355" actId="14100"/>
          <ac:inkMkLst>
            <pc:docMk/>
            <pc:sldMk cId="1879229696" sldId="374"/>
            <ac:inkMk id="367" creationId="{D3DC4298-1D68-41A7-B669-07BB793EA2A3}"/>
          </ac:inkMkLst>
        </pc:inkChg>
        <pc:inkChg chg="mod">
          <ac:chgData name="Jeff Young" userId="0c20932148f593a9" providerId="LiveId" clId="{8F93A855-25FD-46B6-BDDB-CE919FAA369D}" dt="2021-11-09T01:34:59.487" v="1355" actId="14100"/>
          <ac:inkMkLst>
            <pc:docMk/>
            <pc:sldMk cId="1879229696" sldId="374"/>
            <ac:inkMk id="368" creationId="{FB1FA571-63F4-4438-BB9F-D0C80ACCF8A8}"/>
          </ac:inkMkLst>
        </pc:inkChg>
        <pc:inkChg chg="add mod">
          <ac:chgData name="Jeff Young" userId="0c20932148f593a9" providerId="LiveId" clId="{8F93A855-25FD-46B6-BDDB-CE919FAA369D}" dt="2021-11-09T01:39:57.931" v="1444"/>
          <ac:inkMkLst>
            <pc:docMk/>
            <pc:sldMk cId="1879229696" sldId="374"/>
            <ac:inkMk id="369" creationId="{04A186E3-B7F9-48E0-9C31-007498DDAEE2}"/>
          </ac:inkMkLst>
        </pc:inkChg>
        <pc:inkChg chg="mod">
          <ac:chgData name="Jeff Young" userId="0c20932148f593a9" providerId="LiveId" clId="{8F93A855-25FD-46B6-BDDB-CE919FAA369D}" dt="2021-11-09T01:34:59.487" v="1355" actId="14100"/>
          <ac:inkMkLst>
            <pc:docMk/>
            <pc:sldMk cId="1879229696" sldId="374"/>
            <ac:inkMk id="370" creationId="{435642CD-DA3D-4895-8975-30DF8D4F40D4}"/>
          </ac:inkMkLst>
        </pc:inkChg>
        <pc:inkChg chg="mod">
          <ac:chgData name="Jeff Young" userId="0c20932148f593a9" providerId="LiveId" clId="{8F93A855-25FD-46B6-BDDB-CE919FAA369D}" dt="2021-11-09T01:34:59.487" v="1355" actId="14100"/>
          <ac:inkMkLst>
            <pc:docMk/>
            <pc:sldMk cId="1879229696" sldId="374"/>
            <ac:inkMk id="371" creationId="{E79289CC-3735-4BBC-AB57-619829F665A7}"/>
          </ac:inkMkLst>
        </pc:inkChg>
        <pc:inkChg chg="add mod">
          <ac:chgData name="Jeff Young" userId="0c20932148f593a9" providerId="LiveId" clId="{8F93A855-25FD-46B6-BDDB-CE919FAA369D}" dt="2021-11-09T01:39:57.931" v="1444"/>
          <ac:inkMkLst>
            <pc:docMk/>
            <pc:sldMk cId="1879229696" sldId="374"/>
            <ac:inkMk id="372" creationId="{1981CB34-9AE8-4FB0-96D1-B9B56D8D003B}"/>
          </ac:inkMkLst>
        </pc:inkChg>
        <pc:inkChg chg="mod">
          <ac:chgData name="Jeff Young" userId="0c20932148f593a9" providerId="LiveId" clId="{8F93A855-25FD-46B6-BDDB-CE919FAA369D}" dt="2021-11-09T01:34:59.487" v="1355" actId="14100"/>
          <ac:inkMkLst>
            <pc:docMk/>
            <pc:sldMk cId="1879229696" sldId="374"/>
            <ac:inkMk id="373" creationId="{4CFCF26B-698B-48D2-8532-6522ABA0B0F0}"/>
          </ac:inkMkLst>
        </pc:inkChg>
        <pc:inkChg chg="mod">
          <ac:chgData name="Jeff Young" userId="0c20932148f593a9" providerId="LiveId" clId="{8F93A855-25FD-46B6-BDDB-CE919FAA369D}" dt="2021-11-09T01:34:59.487" v="1355" actId="14100"/>
          <ac:inkMkLst>
            <pc:docMk/>
            <pc:sldMk cId="1879229696" sldId="374"/>
            <ac:inkMk id="374" creationId="{7C352E53-660F-42D3-BB29-C4B7D7DFAE48}"/>
          </ac:inkMkLst>
        </pc:inkChg>
        <pc:inkChg chg="mod">
          <ac:chgData name="Jeff Young" userId="0c20932148f593a9" providerId="LiveId" clId="{8F93A855-25FD-46B6-BDDB-CE919FAA369D}" dt="2021-11-09T01:34:59.487" v="1355" actId="14100"/>
          <ac:inkMkLst>
            <pc:docMk/>
            <pc:sldMk cId="1879229696" sldId="374"/>
            <ac:inkMk id="375" creationId="{1D2362E5-9F7C-484E-A263-C5B2C9F6D2D4}"/>
          </ac:inkMkLst>
        </pc:inkChg>
        <pc:inkChg chg="mod">
          <ac:chgData name="Jeff Young" userId="0c20932148f593a9" providerId="LiveId" clId="{8F93A855-25FD-46B6-BDDB-CE919FAA369D}" dt="2021-11-09T01:34:59.487" v="1355" actId="14100"/>
          <ac:inkMkLst>
            <pc:docMk/>
            <pc:sldMk cId="1879229696" sldId="374"/>
            <ac:inkMk id="376" creationId="{63D9B0B5-2ED8-4505-B86A-3AA5CBFD8114}"/>
          </ac:inkMkLst>
        </pc:inkChg>
        <pc:inkChg chg="mod">
          <ac:chgData name="Jeff Young" userId="0c20932148f593a9" providerId="LiveId" clId="{8F93A855-25FD-46B6-BDDB-CE919FAA369D}" dt="2021-11-09T01:34:59.487" v="1355" actId="14100"/>
          <ac:inkMkLst>
            <pc:docMk/>
            <pc:sldMk cId="1879229696" sldId="374"/>
            <ac:inkMk id="377" creationId="{CC882CEB-C96B-49D2-8416-8DE04577B237}"/>
          </ac:inkMkLst>
        </pc:inkChg>
        <pc:inkChg chg="add mod">
          <ac:chgData name="Jeff Young" userId="0c20932148f593a9" providerId="LiveId" clId="{8F93A855-25FD-46B6-BDDB-CE919FAA369D}" dt="2021-11-09T01:39:57.931" v="1444"/>
          <ac:inkMkLst>
            <pc:docMk/>
            <pc:sldMk cId="1879229696" sldId="374"/>
            <ac:inkMk id="378" creationId="{1CC21E3E-F82E-4F09-92F6-9AA9E4BDB8D2}"/>
          </ac:inkMkLst>
        </pc:inkChg>
        <pc:inkChg chg="mod">
          <ac:chgData name="Jeff Young" userId="0c20932148f593a9" providerId="LiveId" clId="{8F93A855-25FD-46B6-BDDB-CE919FAA369D}" dt="2021-11-09T01:34:59.487" v="1355" actId="14100"/>
          <ac:inkMkLst>
            <pc:docMk/>
            <pc:sldMk cId="1879229696" sldId="374"/>
            <ac:inkMk id="379" creationId="{5E398FB0-E2AC-45AD-89A3-3C21BE07163F}"/>
          </ac:inkMkLst>
        </pc:inkChg>
        <pc:inkChg chg="mod">
          <ac:chgData name="Jeff Young" userId="0c20932148f593a9" providerId="LiveId" clId="{8F93A855-25FD-46B6-BDDB-CE919FAA369D}" dt="2021-11-09T01:34:59.487" v="1355" actId="14100"/>
          <ac:inkMkLst>
            <pc:docMk/>
            <pc:sldMk cId="1879229696" sldId="374"/>
            <ac:inkMk id="380" creationId="{1F044682-DC6C-441C-8F9D-B116D0695272}"/>
          </ac:inkMkLst>
        </pc:inkChg>
        <pc:inkChg chg="mod">
          <ac:chgData name="Jeff Young" userId="0c20932148f593a9" providerId="LiveId" clId="{8F93A855-25FD-46B6-BDDB-CE919FAA369D}" dt="2021-11-09T01:34:59.487" v="1355" actId="14100"/>
          <ac:inkMkLst>
            <pc:docMk/>
            <pc:sldMk cId="1879229696" sldId="374"/>
            <ac:inkMk id="381" creationId="{391FA446-3B8F-4F04-8046-723F07552F49}"/>
          </ac:inkMkLst>
        </pc:inkChg>
        <pc:inkChg chg="mod">
          <ac:chgData name="Jeff Young" userId="0c20932148f593a9" providerId="LiveId" clId="{8F93A855-25FD-46B6-BDDB-CE919FAA369D}" dt="2021-11-09T01:34:59.487" v="1355" actId="14100"/>
          <ac:inkMkLst>
            <pc:docMk/>
            <pc:sldMk cId="1879229696" sldId="374"/>
            <ac:inkMk id="383" creationId="{81964FF2-F244-47C0-B1D8-20BDA8C98BA5}"/>
          </ac:inkMkLst>
        </pc:inkChg>
        <pc:inkChg chg="mod">
          <ac:chgData name="Jeff Young" userId="0c20932148f593a9" providerId="LiveId" clId="{8F93A855-25FD-46B6-BDDB-CE919FAA369D}" dt="2021-11-09T01:34:59.487" v="1355" actId="14100"/>
          <ac:inkMkLst>
            <pc:docMk/>
            <pc:sldMk cId="1879229696" sldId="374"/>
            <ac:inkMk id="384" creationId="{6D43FBDC-EC66-4786-B5F4-B7B84A36DF49}"/>
          </ac:inkMkLst>
        </pc:inkChg>
        <pc:inkChg chg="mod">
          <ac:chgData name="Jeff Young" userId="0c20932148f593a9" providerId="LiveId" clId="{8F93A855-25FD-46B6-BDDB-CE919FAA369D}" dt="2021-11-09T01:34:59.487" v="1355" actId="14100"/>
          <ac:inkMkLst>
            <pc:docMk/>
            <pc:sldMk cId="1879229696" sldId="374"/>
            <ac:inkMk id="385" creationId="{5955155C-8B11-4EB0-80A0-26DE19122245}"/>
          </ac:inkMkLst>
        </pc:inkChg>
        <pc:inkChg chg="mod">
          <ac:chgData name="Jeff Young" userId="0c20932148f593a9" providerId="LiveId" clId="{8F93A855-25FD-46B6-BDDB-CE919FAA369D}" dt="2021-11-09T01:34:59.487" v="1355" actId="14100"/>
          <ac:inkMkLst>
            <pc:docMk/>
            <pc:sldMk cId="1879229696" sldId="374"/>
            <ac:inkMk id="386" creationId="{D7E1D646-C58D-43AD-A3E2-BB6663B6E3C7}"/>
          </ac:inkMkLst>
        </pc:inkChg>
        <pc:inkChg chg="mod">
          <ac:chgData name="Jeff Young" userId="0c20932148f593a9" providerId="LiveId" clId="{8F93A855-25FD-46B6-BDDB-CE919FAA369D}" dt="2021-11-09T01:34:59.487" v="1355" actId="14100"/>
          <ac:inkMkLst>
            <pc:docMk/>
            <pc:sldMk cId="1879229696" sldId="374"/>
            <ac:inkMk id="387" creationId="{044566B9-8A69-4698-89E8-114E1EE4D60A}"/>
          </ac:inkMkLst>
        </pc:inkChg>
        <pc:inkChg chg="mod">
          <ac:chgData name="Jeff Young" userId="0c20932148f593a9" providerId="LiveId" clId="{8F93A855-25FD-46B6-BDDB-CE919FAA369D}" dt="2021-11-09T01:34:59.487" v="1355" actId="14100"/>
          <ac:inkMkLst>
            <pc:docMk/>
            <pc:sldMk cId="1879229696" sldId="374"/>
            <ac:inkMk id="389" creationId="{610E1EEB-B204-4711-92EE-E75272B6305E}"/>
          </ac:inkMkLst>
        </pc:inkChg>
        <pc:inkChg chg="mod">
          <ac:chgData name="Jeff Young" userId="0c20932148f593a9" providerId="LiveId" clId="{8F93A855-25FD-46B6-BDDB-CE919FAA369D}" dt="2021-11-09T01:34:59.487" v="1355" actId="14100"/>
          <ac:inkMkLst>
            <pc:docMk/>
            <pc:sldMk cId="1879229696" sldId="374"/>
            <ac:inkMk id="390" creationId="{29DFE26D-CEC7-4A95-B23A-9511F6C3CF94}"/>
          </ac:inkMkLst>
        </pc:inkChg>
        <pc:inkChg chg="mod">
          <ac:chgData name="Jeff Young" userId="0c20932148f593a9" providerId="LiveId" clId="{8F93A855-25FD-46B6-BDDB-CE919FAA369D}" dt="2021-11-09T01:34:59.487" v="1355" actId="14100"/>
          <ac:inkMkLst>
            <pc:docMk/>
            <pc:sldMk cId="1879229696" sldId="374"/>
            <ac:inkMk id="391" creationId="{C31A9FC5-96FF-48F1-BA0A-62C2C9504160}"/>
          </ac:inkMkLst>
        </pc:inkChg>
        <pc:inkChg chg="mod">
          <ac:chgData name="Jeff Young" userId="0c20932148f593a9" providerId="LiveId" clId="{8F93A855-25FD-46B6-BDDB-CE919FAA369D}" dt="2021-11-09T01:34:59.487" v="1355" actId="14100"/>
          <ac:inkMkLst>
            <pc:docMk/>
            <pc:sldMk cId="1879229696" sldId="374"/>
            <ac:inkMk id="392" creationId="{5BB7B800-8096-4A7B-955B-0DC0D362B5B8}"/>
          </ac:inkMkLst>
        </pc:inkChg>
        <pc:inkChg chg="mod">
          <ac:chgData name="Jeff Young" userId="0c20932148f593a9" providerId="LiveId" clId="{8F93A855-25FD-46B6-BDDB-CE919FAA369D}" dt="2021-11-09T01:34:59.487" v="1355" actId="14100"/>
          <ac:inkMkLst>
            <pc:docMk/>
            <pc:sldMk cId="1879229696" sldId="374"/>
            <ac:inkMk id="393" creationId="{42B37626-168C-4B5A-AAD2-40C76A5CD069}"/>
          </ac:inkMkLst>
        </pc:inkChg>
        <pc:inkChg chg="mod">
          <ac:chgData name="Jeff Young" userId="0c20932148f593a9" providerId="LiveId" clId="{8F93A855-25FD-46B6-BDDB-CE919FAA369D}" dt="2021-11-09T01:34:59.487" v="1355" actId="14100"/>
          <ac:inkMkLst>
            <pc:docMk/>
            <pc:sldMk cId="1879229696" sldId="374"/>
            <ac:inkMk id="394" creationId="{00C6893F-F551-41D4-A751-DCD24EB72611}"/>
          </ac:inkMkLst>
        </pc:inkChg>
        <pc:inkChg chg="mod">
          <ac:chgData name="Jeff Young" userId="0c20932148f593a9" providerId="LiveId" clId="{8F93A855-25FD-46B6-BDDB-CE919FAA369D}" dt="2021-11-09T01:34:59.487" v="1355" actId="14100"/>
          <ac:inkMkLst>
            <pc:docMk/>
            <pc:sldMk cId="1879229696" sldId="374"/>
            <ac:inkMk id="395" creationId="{5C0829A5-9220-46AB-B537-13EE262D9261}"/>
          </ac:inkMkLst>
        </pc:inkChg>
        <pc:inkChg chg="mod">
          <ac:chgData name="Jeff Young" userId="0c20932148f593a9" providerId="LiveId" clId="{8F93A855-25FD-46B6-BDDB-CE919FAA369D}" dt="2021-11-09T01:34:59.487" v="1355" actId="14100"/>
          <ac:inkMkLst>
            <pc:docMk/>
            <pc:sldMk cId="1879229696" sldId="374"/>
            <ac:inkMk id="396" creationId="{45FB7BD1-EB3B-4942-86E3-03891DEC8E9A}"/>
          </ac:inkMkLst>
        </pc:inkChg>
        <pc:inkChg chg="add mod">
          <ac:chgData name="Jeff Young" userId="0c20932148f593a9" providerId="LiveId" clId="{8F93A855-25FD-46B6-BDDB-CE919FAA369D}" dt="2021-11-09T01:39:57.931" v="1444"/>
          <ac:inkMkLst>
            <pc:docMk/>
            <pc:sldMk cId="1879229696" sldId="374"/>
            <ac:inkMk id="397" creationId="{EA2F89CB-60DA-4064-90FE-2ED0F4FB027F}"/>
          </ac:inkMkLst>
        </pc:inkChg>
        <pc:inkChg chg="mod">
          <ac:chgData name="Jeff Young" userId="0c20932148f593a9" providerId="LiveId" clId="{8F93A855-25FD-46B6-BDDB-CE919FAA369D}" dt="2021-11-09T01:34:59.487" v="1355" actId="14100"/>
          <ac:inkMkLst>
            <pc:docMk/>
            <pc:sldMk cId="1879229696" sldId="374"/>
            <ac:inkMk id="398" creationId="{912D8626-35F1-4131-BB85-85E725C87223}"/>
          </ac:inkMkLst>
        </pc:inkChg>
        <pc:inkChg chg="mod">
          <ac:chgData name="Jeff Young" userId="0c20932148f593a9" providerId="LiveId" clId="{8F93A855-25FD-46B6-BDDB-CE919FAA369D}" dt="2021-11-09T01:34:59.487" v="1355" actId="14100"/>
          <ac:inkMkLst>
            <pc:docMk/>
            <pc:sldMk cId="1879229696" sldId="374"/>
            <ac:inkMk id="399" creationId="{AB855903-8110-4011-B461-93570879733D}"/>
          </ac:inkMkLst>
        </pc:inkChg>
        <pc:inkChg chg="add del mod">
          <ac:chgData name="Jeff Young" userId="0c20932148f593a9" providerId="LiveId" clId="{8F93A855-25FD-46B6-BDDB-CE919FAA369D}" dt="2021-11-09T01:39:51.001" v="1433"/>
          <ac:inkMkLst>
            <pc:docMk/>
            <pc:sldMk cId="1879229696" sldId="374"/>
            <ac:inkMk id="400" creationId="{896C138C-A88C-4311-9757-A71343CA1C30}"/>
          </ac:inkMkLst>
        </pc:inkChg>
        <pc:inkChg chg="mod">
          <ac:chgData name="Jeff Young" userId="0c20932148f593a9" providerId="LiveId" clId="{8F93A855-25FD-46B6-BDDB-CE919FAA369D}" dt="2021-11-09T01:34:59.487" v="1355" actId="14100"/>
          <ac:inkMkLst>
            <pc:docMk/>
            <pc:sldMk cId="1879229696" sldId="374"/>
            <ac:inkMk id="401" creationId="{22124782-8A54-4AC1-8BF6-649CBEB8D8ED}"/>
          </ac:inkMkLst>
        </pc:inkChg>
        <pc:inkChg chg="mod">
          <ac:chgData name="Jeff Young" userId="0c20932148f593a9" providerId="LiveId" clId="{8F93A855-25FD-46B6-BDDB-CE919FAA369D}" dt="2021-11-09T01:34:59.487" v="1355" actId="14100"/>
          <ac:inkMkLst>
            <pc:docMk/>
            <pc:sldMk cId="1879229696" sldId="374"/>
            <ac:inkMk id="403" creationId="{E60F57AB-A0FA-4605-9D59-DB5B62169B1D}"/>
          </ac:inkMkLst>
        </pc:inkChg>
        <pc:inkChg chg="mod">
          <ac:chgData name="Jeff Young" userId="0c20932148f593a9" providerId="LiveId" clId="{8F93A855-25FD-46B6-BDDB-CE919FAA369D}" dt="2021-11-09T01:34:59.487" v="1355" actId="14100"/>
          <ac:inkMkLst>
            <pc:docMk/>
            <pc:sldMk cId="1879229696" sldId="374"/>
            <ac:inkMk id="404" creationId="{38D269A4-1FE9-4D13-9572-6F792A49FC1C}"/>
          </ac:inkMkLst>
        </pc:inkChg>
        <pc:inkChg chg="mod">
          <ac:chgData name="Jeff Young" userId="0c20932148f593a9" providerId="LiveId" clId="{8F93A855-25FD-46B6-BDDB-CE919FAA369D}" dt="2021-11-09T01:34:59.487" v="1355" actId="14100"/>
          <ac:inkMkLst>
            <pc:docMk/>
            <pc:sldMk cId="1879229696" sldId="374"/>
            <ac:inkMk id="405" creationId="{E13D5BC1-14B4-4B00-A7E4-83A9BF5F3929}"/>
          </ac:inkMkLst>
        </pc:inkChg>
        <pc:inkChg chg="add mod">
          <ac:chgData name="Jeff Young" userId="0c20932148f593a9" providerId="LiveId" clId="{8F93A855-25FD-46B6-BDDB-CE919FAA369D}" dt="2021-11-09T01:39:57.931" v="1444"/>
          <ac:inkMkLst>
            <pc:docMk/>
            <pc:sldMk cId="1879229696" sldId="374"/>
            <ac:inkMk id="407" creationId="{21F9F2D1-3A99-42FB-96FB-A75F9CBB98BF}"/>
          </ac:inkMkLst>
        </pc:inkChg>
        <pc:inkChg chg="add mod">
          <ac:chgData name="Jeff Young" userId="0c20932148f593a9" providerId="LiveId" clId="{8F93A855-25FD-46B6-BDDB-CE919FAA369D}" dt="2021-11-09T01:39:57.931" v="1444"/>
          <ac:inkMkLst>
            <pc:docMk/>
            <pc:sldMk cId="1879229696" sldId="374"/>
            <ac:inkMk id="408" creationId="{EBE9444B-63E1-45E8-987D-F58601A4E13F}"/>
          </ac:inkMkLst>
        </pc:inkChg>
        <pc:inkChg chg="mod">
          <ac:chgData name="Jeff Young" userId="0c20932148f593a9" providerId="LiveId" clId="{8F93A855-25FD-46B6-BDDB-CE919FAA369D}" dt="2021-11-09T01:34:59.487" v="1355" actId="14100"/>
          <ac:inkMkLst>
            <pc:docMk/>
            <pc:sldMk cId="1879229696" sldId="374"/>
            <ac:inkMk id="409" creationId="{7BD1910B-C159-44F7-8CE0-47A184B25AE4}"/>
          </ac:inkMkLst>
        </pc:inkChg>
        <pc:inkChg chg="mod">
          <ac:chgData name="Jeff Young" userId="0c20932148f593a9" providerId="LiveId" clId="{8F93A855-25FD-46B6-BDDB-CE919FAA369D}" dt="2021-11-09T01:34:59.487" v="1355" actId="14100"/>
          <ac:inkMkLst>
            <pc:docMk/>
            <pc:sldMk cId="1879229696" sldId="374"/>
            <ac:inkMk id="410" creationId="{B4DD36D7-29BC-448F-8AE0-D7F653C30ACA}"/>
          </ac:inkMkLst>
        </pc:inkChg>
        <pc:inkChg chg="mod">
          <ac:chgData name="Jeff Young" userId="0c20932148f593a9" providerId="LiveId" clId="{8F93A855-25FD-46B6-BDDB-CE919FAA369D}" dt="2021-11-09T01:34:59.487" v="1355" actId="14100"/>
          <ac:inkMkLst>
            <pc:docMk/>
            <pc:sldMk cId="1879229696" sldId="374"/>
            <ac:inkMk id="411" creationId="{FB7B94F1-8679-439B-8D80-7F56BAB660C3}"/>
          </ac:inkMkLst>
        </pc:inkChg>
        <pc:inkChg chg="mod">
          <ac:chgData name="Jeff Young" userId="0c20932148f593a9" providerId="LiveId" clId="{8F93A855-25FD-46B6-BDDB-CE919FAA369D}" dt="2021-11-09T01:34:59.487" v="1355" actId="14100"/>
          <ac:inkMkLst>
            <pc:docMk/>
            <pc:sldMk cId="1879229696" sldId="374"/>
            <ac:inkMk id="412" creationId="{15A7D9D3-F74C-47C2-B434-7E61C60483AB}"/>
          </ac:inkMkLst>
        </pc:inkChg>
        <pc:inkChg chg="add mod">
          <ac:chgData name="Jeff Young" userId="0c20932148f593a9" providerId="LiveId" clId="{8F93A855-25FD-46B6-BDDB-CE919FAA369D}" dt="2021-11-09T01:39:57.931" v="1444"/>
          <ac:inkMkLst>
            <pc:docMk/>
            <pc:sldMk cId="1879229696" sldId="374"/>
            <ac:inkMk id="413" creationId="{F303E57D-5EDE-475A-9D5E-12EAD6EA87EA}"/>
          </ac:inkMkLst>
        </pc:inkChg>
        <pc:inkChg chg="add mod">
          <ac:chgData name="Jeff Young" userId="0c20932148f593a9" providerId="LiveId" clId="{8F93A855-25FD-46B6-BDDB-CE919FAA369D}" dt="2021-11-09T01:39:57.931" v="1444"/>
          <ac:inkMkLst>
            <pc:docMk/>
            <pc:sldMk cId="1879229696" sldId="374"/>
            <ac:inkMk id="414" creationId="{567C5AD5-5033-465C-8C39-9543B5B5C9E8}"/>
          </ac:inkMkLst>
        </pc:inkChg>
        <pc:inkChg chg="add mod">
          <ac:chgData name="Jeff Young" userId="0c20932148f593a9" providerId="LiveId" clId="{8F93A855-25FD-46B6-BDDB-CE919FAA369D}" dt="2021-11-09T01:39:57.931" v="1444"/>
          <ac:inkMkLst>
            <pc:docMk/>
            <pc:sldMk cId="1879229696" sldId="374"/>
            <ac:inkMk id="415" creationId="{CF075F05-7D48-4E23-A3EC-E0EF6C963569}"/>
          </ac:inkMkLst>
        </pc:inkChg>
        <pc:inkChg chg="mod">
          <ac:chgData name="Jeff Young" userId="0c20932148f593a9" providerId="LiveId" clId="{8F93A855-25FD-46B6-BDDB-CE919FAA369D}" dt="2021-11-09T01:34:59.487" v="1355" actId="14100"/>
          <ac:inkMkLst>
            <pc:docMk/>
            <pc:sldMk cId="1879229696" sldId="374"/>
            <ac:inkMk id="416" creationId="{3923C769-FFE0-41D8-9EF9-4744C9609A54}"/>
          </ac:inkMkLst>
        </pc:inkChg>
        <pc:inkChg chg="add mod">
          <ac:chgData name="Jeff Young" userId="0c20932148f593a9" providerId="LiveId" clId="{8F93A855-25FD-46B6-BDDB-CE919FAA369D}" dt="2021-11-09T01:39:57.931" v="1444"/>
          <ac:inkMkLst>
            <pc:docMk/>
            <pc:sldMk cId="1879229696" sldId="374"/>
            <ac:inkMk id="417" creationId="{A0973B22-700D-45B4-8F25-AEA90ED58A89}"/>
          </ac:inkMkLst>
        </pc:inkChg>
        <pc:inkChg chg="mod">
          <ac:chgData name="Jeff Young" userId="0c20932148f593a9" providerId="LiveId" clId="{8F93A855-25FD-46B6-BDDB-CE919FAA369D}" dt="2021-11-09T01:34:59.487" v="1355" actId="14100"/>
          <ac:inkMkLst>
            <pc:docMk/>
            <pc:sldMk cId="1879229696" sldId="374"/>
            <ac:inkMk id="418" creationId="{6B9BB2FF-1D16-479E-BFEE-060473FB466B}"/>
          </ac:inkMkLst>
        </pc:inkChg>
        <pc:inkChg chg="add mod">
          <ac:chgData name="Jeff Young" userId="0c20932148f593a9" providerId="LiveId" clId="{8F93A855-25FD-46B6-BDDB-CE919FAA369D}" dt="2021-11-09T01:39:57.931" v="1444"/>
          <ac:inkMkLst>
            <pc:docMk/>
            <pc:sldMk cId="1879229696" sldId="374"/>
            <ac:inkMk id="419" creationId="{80063E0E-2960-44D0-BD9E-D3DCE3845447}"/>
          </ac:inkMkLst>
        </pc:inkChg>
        <pc:inkChg chg="mod">
          <ac:chgData name="Jeff Young" userId="0c20932148f593a9" providerId="LiveId" clId="{8F93A855-25FD-46B6-BDDB-CE919FAA369D}" dt="2021-11-09T01:34:59.487" v="1355" actId="14100"/>
          <ac:inkMkLst>
            <pc:docMk/>
            <pc:sldMk cId="1879229696" sldId="374"/>
            <ac:inkMk id="420" creationId="{FC3FB21A-B804-4AF4-B9AE-FF9D602E8AFF}"/>
          </ac:inkMkLst>
        </pc:inkChg>
        <pc:inkChg chg="mod">
          <ac:chgData name="Jeff Young" userId="0c20932148f593a9" providerId="LiveId" clId="{8F93A855-25FD-46B6-BDDB-CE919FAA369D}" dt="2021-11-09T01:34:59.487" v="1355" actId="14100"/>
          <ac:inkMkLst>
            <pc:docMk/>
            <pc:sldMk cId="1879229696" sldId="374"/>
            <ac:inkMk id="421" creationId="{1A83C4D2-59C7-4899-9066-4F7D3ABCCC71}"/>
          </ac:inkMkLst>
        </pc:inkChg>
        <pc:inkChg chg="mod">
          <ac:chgData name="Jeff Young" userId="0c20932148f593a9" providerId="LiveId" clId="{8F93A855-25FD-46B6-BDDB-CE919FAA369D}" dt="2021-11-09T01:34:59.487" v="1355" actId="14100"/>
          <ac:inkMkLst>
            <pc:docMk/>
            <pc:sldMk cId="1879229696" sldId="374"/>
            <ac:inkMk id="422" creationId="{FF7C9BAB-5E92-4E20-9E58-644B439B216E}"/>
          </ac:inkMkLst>
        </pc:inkChg>
        <pc:inkChg chg="add mod">
          <ac:chgData name="Jeff Young" userId="0c20932148f593a9" providerId="LiveId" clId="{8F93A855-25FD-46B6-BDDB-CE919FAA369D}" dt="2021-11-09T01:39:57.931" v="1444"/>
          <ac:inkMkLst>
            <pc:docMk/>
            <pc:sldMk cId="1879229696" sldId="374"/>
            <ac:inkMk id="423" creationId="{95E60DD2-2666-48E1-81D1-5E87B31AB4DE}"/>
          </ac:inkMkLst>
        </pc:inkChg>
        <pc:inkChg chg="mod">
          <ac:chgData name="Jeff Young" userId="0c20932148f593a9" providerId="LiveId" clId="{8F93A855-25FD-46B6-BDDB-CE919FAA369D}" dt="2021-11-09T01:34:59.487" v="1355" actId="14100"/>
          <ac:inkMkLst>
            <pc:docMk/>
            <pc:sldMk cId="1879229696" sldId="374"/>
            <ac:inkMk id="425" creationId="{31145C77-A076-43BC-A2C7-2EE3016160F0}"/>
          </ac:inkMkLst>
        </pc:inkChg>
        <pc:inkChg chg="mod">
          <ac:chgData name="Jeff Young" userId="0c20932148f593a9" providerId="LiveId" clId="{8F93A855-25FD-46B6-BDDB-CE919FAA369D}" dt="2021-11-09T01:34:59.487" v="1355" actId="14100"/>
          <ac:inkMkLst>
            <pc:docMk/>
            <pc:sldMk cId="1879229696" sldId="374"/>
            <ac:inkMk id="426" creationId="{9A687B9F-6D0B-4B58-A3D5-20457C93DB3F}"/>
          </ac:inkMkLst>
        </pc:inkChg>
        <pc:inkChg chg="mod">
          <ac:chgData name="Jeff Young" userId="0c20932148f593a9" providerId="LiveId" clId="{8F93A855-25FD-46B6-BDDB-CE919FAA369D}" dt="2021-11-09T01:34:59.487" v="1355" actId="14100"/>
          <ac:inkMkLst>
            <pc:docMk/>
            <pc:sldMk cId="1879229696" sldId="374"/>
            <ac:inkMk id="427" creationId="{445DAB53-1933-48D8-A856-55ECFEA0D143}"/>
          </ac:inkMkLst>
        </pc:inkChg>
        <pc:inkChg chg="mod">
          <ac:chgData name="Jeff Young" userId="0c20932148f593a9" providerId="LiveId" clId="{8F93A855-25FD-46B6-BDDB-CE919FAA369D}" dt="2021-11-09T01:34:59.487" v="1355" actId="14100"/>
          <ac:inkMkLst>
            <pc:docMk/>
            <pc:sldMk cId="1879229696" sldId="374"/>
            <ac:inkMk id="428" creationId="{01178154-CC2F-4BF5-BC71-68FF56265926}"/>
          </ac:inkMkLst>
        </pc:inkChg>
        <pc:inkChg chg="mod">
          <ac:chgData name="Jeff Young" userId="0c20932148f593a9" providerId="LiveId" clId="{8F93A855-25FD-46B6-BDDB-CE919FAA369D}" dt="2021-11-09T01:34:59.487" v="1355" actId="14100"/>
          <ac:inkMkLst>
            <pc:docMk/>
            <pc:sldMk cId="1879229696" sldId="374"/>
            <ac:inkMk id="429" creationId="{3C371362-2E26-4EDE-BD76-DD464C8D105D}"/>
          </ac:inkMkLst>
        </pc:inkChg>
        <pc:inkChg chg="mod">
          <ac:chgData name="Jeff Young" userId="0c20932148f593a9" providerId="LiveId" clId="{8F93A855-25FD-46B6-BDDB-CE919FAA369D}" dt="2021-11-09T01:34:59.487" v="1355" actId="14100"/>
          <ac:inkMkLst>
            <pc:docMk/>
            <pc:sldMk cId="1879229696" sldId="374"/>
            <ac:inkMk id="430" creationId="{7313F053-840A-45EF-A838-16E965D08180}"/>
          </ac:inkMkLst>
        </pc:inkChg>
        <pc:inkChg chg="mod">
          <ac:chgData name="Jeff Young" userId="0c20932148f593a9" providerId="LiveId" clId="{8F93A855-25FD-46B6-BDDB-CE919FAA369D}" dt="2021-11-09T01:34:59.487" v="1355" actId="14100"/>
          <ac:inkMkLst>
            <pc:docMk/>
            <pc:sldMk cId="1879229696" sldId="374"/>
            <ac:inkMk id="432" creationId="{22057BA8-D356-4AAF-8D2F-CA07C5564EB3}"/>
          </ac:inkMkLst>
        </pc:inkChg>
        <pc:inkChg chg="mod">
          <ac:chgData name="Jeff Young" userId="0c20932148f593a9" providerId="LiveId" clId="{8F93A855-25FD-46B6-BDDB-CE919FAA369D}" dt="2021-11-09T01:35:12.712" v="1356"/>
          <ac:inkMkLst>
            <pc:docMk/>
            <pc:sldMk cId="1879229696" sldId="374"/>
            <ac:inkMk id="433" creationId="{E8D6629F-09DF-4E9C-AA82-439E453809E5}"/>
          </ac:inkMkLst>
        </pc:inkChg>
        <pc:inkChg chg="mod">
          <ac:chgData name="Jeff Young" userId="0c20932148f593a9" providerId="LiveId" clId="{8F93A855-25FD-46B6-BDDB-CE919FAA369D}" dt="2021-11-09T01:35:12.712" v="1356"/>
          <ac:inkMkLst>
            <pc:docMk/>
            <pc:sldMk cId="1879229696" sldId="374"/>
            <ac:inkMk id="434" creationId="{D440B46C-448C-4725-9025-F2371CF92EA1}"/>
          </ac:inkMkLst>
        </pc:inkChg>
        <pc:inkChg chg="mod">
          <ac:chgData name="Jeff Young" userId="0c20932148f593a9" providerId="LiveId" clId="{8F93A855-25FD-46B6-BDDB-CE919FAA369D}" dt="2021-11-09T01:35:12.712" v="1356"/>
          <ac:inkMkLst>
            <pc:docMk/>
            <pc:sldMk cId="1879229696" sldId="374"/>
            <ac:inkMk id="435" creationId="{B1987CD0-61F6-4233-99C5-B0E3D363E0B4}"/>
          </ac:inkMkLst>
        </pc:inkChg>
        <pc:inkChg chg="mod">
          <ac:chgData name="Jeff Young" userId="0c20932148f593a9" providerId="LiveId" clId="{8F93A855-25FD-46B6-BDDB-CE919FAA369D}" dt="2021-11-09T01:35:12.712" v="1356"/>
          <ac:inkMkLst>
            <pc:docMk/>
            <pc:sldMk cId="1879229696" sldId="374"/>
            <ac:inkMk id="436" creationId="{89D11329-6BFF-4422-BD42-02785F52D6E0}"/>
          </ac:inkMkLst>
        </pc:inkChg>
        <pc:inkChg chg="mod">
          <ac:chgData name="Jeff Young" userId="0c20932148f593a9" providerId="LiveId" clId="{8F93A855-25FD-46B6-BDDB-CE919FAA369D}" dt="2021-11-09T01:35:12.712" v="1356"/>
          <ac:inkMkLst>
            <pc:docMk/>
            <pc:sldMk cId="1879229696" sldId="374"/>
            <ac:inkMk id="437" creationId="{5208E6C6-D842-4F6D-9934-C5548D3150BE}"/>
          </ac:inkMkLst>
        </pc:inkChg>
        <pc:inkChg chg="mod">
          <ac:chgData name="Jeff Young" userId="0c20932148f593a9" providerId="LiveId" clId="{8F93A855-25FD-46B6-BDDB-CE919FAA369D}" dt="2021-11-09T01:35:12.712" v="1356"/>
          <ac:inkMkLst>
            <pc:docMk/>
            <pc:sldMk cId="1879229696" sldId="374"/>
            <ac:inkMk id="438" creationId="{68408AE4-F139-4350-B716-824B6E67174E}"/>
          </ac:inkMkLst>
        </pc:inkChg>
        <pc:inkChg chg="del">
          <ac:chgData name="Jeff Young" userId="0c20932148f593a9" providerId="LiveId" clId="{8F93A855-25FD-46B6-BDDB-CE919FAA369D}" dt="2021-11-09T01:35:12.712" v="1356"/>
          <ac:inkMkLst>
            <pc:docMk/>
            <pc:sldMk cId="1879229696" sldId="374"/>
            <ac:inkMk id="439" creationId="{684E3C52-D044-4414-AE98-6BD238B1C0ED}"/>
          </ac:inkMkLst>
        </pc:inkChg>
        <pc:inkChg chg="mod">
          <ac:chgData name="Jeff Young" userId="0c20932148f593a9" providerId="LiveId" clId="{8F93A855-25FD-46B6-BDDB-CE919FAA369D}" dt="2021-11-09T01:35:12.712" v="1356"/>
          <ac:inkMkLst>
            <pc:docMk/>
            <pc:sldMk cId="1879229696" sldId="374"/>
            <ac:inkMk id="440" creationId="{6A753B00-4153-4CD8-A184-09D0A2099085}"/>
          </ac:inkMkLst>
        </pc:inkChg>
        <pc:inkChg chg="mod">
          <ac:chgData name="Jeff Young" userId="0c20932148f593a9" providerId="LiveId" clId="{8F93A855-25FD-46B6-BDDB-CE919FAA369D}" dt="2021-11-09T01:35:12.712" v="1356"/>
          <ac:inkMkLst>
            <pc:docMk/>
            <pc:sldMk cId="1879229696" sldId="374"/>
            <ac:inkMk id="441" creationId="{AF52C1D1-CC8B-4F76-A241-7642B1589DC0}"/>
          </ac:inkMkLst>
        </pc:inkChg>
        <pc:inkChg chg="mod">
          <ac:chgData name="Jeff Young" userId="0c20932148f593a9" providerId="LiveId" clId="{8F93A855-25FD-46B6-BDDB-CE919FAA369D}" dt="2021-11-09T01:35:12.712" v="1356"/>
          <ac:inkMkLst>
            <pc:docMk/>
            <pc:sldMk cId="1879229696" sldId="374"/>
            <ac:inkMk id="442" creationId="{75B70F41-7910-4CBE-AE19-328B025CDA0A}"/>
          </ac:inkMkLst>
        </pc:inkChg>
        <pc:inkChg chg="mod">
          <ac:chgData name="Jeff Young" userId="0c20932148f593a9" providerId="LiveId" clId="{8F93A855-25FD-46B6-BDDB-CE919FAA369D}" dt="2021-11-09T01:35:12.712" v="1356"/>
          <ac:inkMkLst>
            <pc:docMk/>
            <pc:sldMk cId="1879229696" sldId="374"/>
            <ac:inkMk id="443" creationId="{59BF4EB8-B8D1-480A-99FE-72562BFE467D}"/>
          </ac:inkMkLst>
        </pc:inkChg>
        <pc:inkChg chg="mod">
          <ac:chgData name="Jeff Young" userId="0c20932148f593a9" providerId="LiveId" clId="{8F93A855-25FD-46B6-BDDB-CE919FAA369D}" dt="2021-11-09T01:34:59.487" v="1355" actId="14100"/>
          <ac:inkMkLst>
            <pc:docMk/>
            <pc:sldMk cId="1879229696" sldId="374"/>
            <ac:inkMk id="445" creationId="{79214710-9D8D-45A6-8BF7-B1C499BF770F}"/>
          </ac:inkMkLst>
        </pc:inkChg>
        <pc:inkChg chg="mod">
          <ac:chgData name="Jeff Young" userId="0c20932148f593a9" providerId="LiveId" clId="{8F93A855-25FD-46B6-BDDB-CE919FAA369D}" dt="2021-11-09T01:34:59.487" v="1355" actId="14100"/>
          <ac:inkMkLst>
            <pc:docMk/>
            <pc:sldMk cId="1879229696" sldId="374"/>
            <ac:inkMk id="446" creationId="{22B985C5-6C50-438D-B4C8-0738F1193795}"/>
          </ac:inkMkLst>
        </pc:inkChg>
        <pc:inkChg chg="mod">
          <ac:chgData name="Jeff Young" userId="0c20932148f593a9" providerId="LiveId" clId="{8F93A855-25FD-46B6-BDDB-CE919FAA369D}" dt="2021-11-09T01:34:59.487" v="1355" actId="14100"/>
          <ac:inkMkLst>
            <pc:docMk/>
            <pc:sldMk cId="1879229696" sldId="374"/>
            <ac:inkMk id="447" creationId="{1690F0C8-4D58-4D42-8D0D-AA59D2E7CC6F}"/>
          </ac:inkMkLst>
        </pc:inkChg>
        <pc:inkChg chg="mod">
          <ac:chgData name="Jeff Young" userId="0c20932148f593a9" providerId="LiveId" clId="{8F93A855-25FD-46B6-BDDB-CE919FAA369D}" dt="2021-11-09T01:34:59.487" v="1355" actId="14100"/>
          <ac:inkMkLst>
            <pc:docMk/>
            <pc:sldMk cId="1879229696" sldId="374"/>
            <ac:inkMk id="448" creationId="{D4F839B9-7FE3-48F1-9526-D9A6C9994073}"/>
          </ac:inkMkLst>
        </pc:inkChg>
        <pc:inkChg chg="add mod">
          <ac:chgData name="Jeff Young" userId="0c20932148f593a9" providerId="LiveId" clId="{8F93A855-25FD-46B6-BDDB-CE919FAA369D}" dt="2021-11-09T01:35:58.528" v="1384"/>
          <ac:inkMkLst>
            <pc:docMk/>
            <pc:sldMk cId="1879229696" sldId="374"/>
            <ac:inkMk id="449" creationId="{2C7F7A2A-B2B2-4AEA-9A35-DD757430776A}"/>
          </ac:inkMkLst>
        </pc:inkChg>
        <pc:inkChg chg="add mod">
          <ac:chgData name="Jeff Young" userId="0c20932148f593a9" providerId="LiveId" clId="{8F93A855-25FD-46B6-BDDB-CE919FAA369D}" dt="2021-11-09T01:35:58.528" v="1384"/>
          <ac:inkMkLst>
            <pc:docMk/>
            <pc:sldMk cId="1879229696" sldId="374"/>
            <ac:inkMk id="450" creationId="{A9A1A76B-7FEF-4D3E-90B8-881144F7F0A0}"/>
          </ac:inkMkLst>
        </pc:inkChg>
        <pc:inkChg chg="mod">
          <ac:chgData name="Jeff Young" userId="0c20932148f593a9" providerId="LiveId" clId="{8F93A855-25FD-46B6-BDDB-CE919FAA369D}" dt="2021-11-09T01:34:59.487" v="1355" actId="14100"/>
          <ac:inkMkLst>
            <pc:docMk/>
            <pc:sldMk cId="1879229696" sldId="374"/>
            <ac:inkMk id="453" creationId="{42BBD865-2894-4CC4-BBD0-D88DE9EDE4D6}"/>
          </ac:inkMkLst>
        </pc:inkChg>
        <pc:inkChg chg="mod">
          <ac:chgData name="Jeff Young" userId="0c20932148f593a9" providerId="LiveId" clId="{8F93A855-25FD-46B6-BDDB-CE919FAA369D}" dt="2021-11-09T01:34:59.487" v="1355" actId="14100"/>
          <ac:inkMkLst>
            <pc:docMk/>
            <pc:sldMk cId="1879229696" sldId="374"/>
            <ac:inkMk id="454" creationId="{73935B6E-BC79-4D7F-A1CF-546A3D646CA7}"/>
          </ac:inkMkLst>
        </pc:inkChg>
        <pc:inkChg chg="mod">
          <ac:chgData name="Jeff Young" userId="0c20932148f593a9" providerId="LiveId" clId="{8F93A855-25FD-46B6-BDDB-CE919FAA369D}" dt="2021-11-09T01:34:59.487" v="1355" actId="14100"/>
          <ac:inkMkLst>
            <pc:docMk/>
            <pc:sldMk cId="1879229696" sldId="374"/>
            <ac:inkMk id="455" creationId="{F2050213-7FBB-462A-B5CA-630FDADBF5EB}"/>
          </ac:inkMkLst>
        </pc:inkChg>
        <pc:inkChg chg="add mod">
          <ac:chgData name="Jeff Young" userId="0c20932148f593a9" providerId="LiveId" clId="{8F93A855-25FD-46B6-BDDB-CE919FAA369D}" dt="2021-11-09T01:35:58.528" v="1384"/>
          <ac:inkMkLst>
            <pc:docMk/>
            <pc:sldMk cId="1879229696" sldId="374"/>
            <ac:inkMk id="456" creationId="{DD1DE843-3FE8-41FA-8380-A5F255465D09}"/>
          </ac:inkMkLst>
        </pc:inkChg>
        <pc:inkChg chg="mod">
          <ac:chgData name="Jeff Young" userId="0c20932148f593a9" providerId="LiveId" clId="{8F93A855-25FD-46B6-BDDB-CE919FAA369D}" dt="2021-11-09T01:34:59.487" v="1355" actId="14100"/>
          <ac:inkMkLst>
            <pc:docMk/>
            <pc:sldMk cId="1879229696" sldId="374"/>
            <ac:inkMk id="457" creationId="{1E8C4D35-E6FC-4D1A-8F3B-B372B3049A30}"/>
          </ac:inkMkLst>
        </pc:inkChg>
        <pc:inkChg chg="mod">
          <ac:chgData name="Jeff Young" userId="0c20932148f593a9" providerId="LiveId" clId="{8F93A855-25FD-46B6-BDDB-CE919FAA369D}" dt="2021-11-09T01:34:59.487" v="1355" actId="14100"/>
          <ac:inkMkLst>
            <pc:docMk/>
            <pc:sldMk cId="1879229696" sldId="374"/>
            <ac:inkMk id="458" creationId="{57CF7C8E-D8DB-433B-8B31-291A665B76EF}"/>
          </ac:inkMkLst>
        </pc:inkChg>
        <pc:inkChg chg="mod">
          <ac:chgData name="Jeff Young" userId="0c20932148f593a9" providerId="LiveId" clId="{8F93A855-25FD-46B6-BDDB-CE919FAA369D}" dt="2021-11-09T01:34:59.487" v="1355" actId="14100"/>
          <ac:inkMkLst>
            <pc:docMk/>
            <pc:sldMk cId="1879229696" sldId="374"/>
            <ac:inkMk id="459" creationId="{BE96F6B1-FF12-4F57-A9DA-B06867E5A1EC}"/>
          </ac:inkMkLst>
        </pc:inkChg>
        <pc:inkChg chg="mod">
          <ac:chgData name="Jeff Young" userId="0c20932148f593a9" providerId="LiveId" clId="{8F93A855-25FD-46B6-BDDB-CE919FAA369D}" dt="2021-11-09T01:34:59.487" v="1355" actId="14100"/>
          <ac:inkMkLst>
            <pc:docMk/>
            <pc:sldMk cId="1879229696" sldId="374"/>
            <ac:inkMk id="460" creationId="{0F2B5E7B-F957-4DBF-ADD7-70382F2175D6}"/>
          </ac:inkMkLst>
        </pc:inkChg>
        <pc:inkChg chg="add mod">
          <ac:chgData name="Jeff Young" userId="0c20932148f593a9" providerId="LiveId" clId="{8F93A855-25FD-46B6-BDDB-CE919FAA369D}" dt="2021-11-09T01:35:58.528" v="1384"/>
          <ac:inkMkLst>
            <pc:docMk/>
            <pc:sldMk cId="1879229696" sldId="374"/>
            <ac:inkMk id="461" creationId="{CC217051-F310-462E-97CF-0AF6862E7179}"/>
          </ac:inkMkLst>
        </pc:inkChg>
        <pc:inkChg chg="mod">
          <ac:chgData name="Jeff Young" userId="0c20932148f593a9" providerId="LiveId" clId="{8F93A855-25FD-46B6-BDDB-CE919FAA369D}" dt="2021-11-09T01:34:59.487" v="1355" actId="14100"/>
          <ac:inkMkLst>
            <pc:docMk/>
            <pc:sldMk cId="1879229696" sldId="374"/>
            <ac:inkMk id="462" creationId="{C92DB28E-EF54-483B-A656-24CD14CB1CC0}"/>
          </ac:inkMkLst>
        </pc:inkChg>
        <pc:inkChg chg="mod">
          <ac:chgData name="Jeff Young" userId="0c20932148f593a9" providerId="LiveId" clId="{8F93A855-25FD-46B6-BDDB-CE919FAA369D}" dt="2021-11-09T01:34:59.487" v="1355" actId="14100"/>
          <ac:inkMkLst>
            <pc:docMk/>
            <pc:sldMk cId="1879229696" sldId="374"/>
            <ac:inkMk id="463" creationId="{990D3DD1-298C-48E8-A305-A75362A4727A}"/>
          </ac:inkMkLst>
        </pc:inkChg>
        <pc:inkChg chg="mod">
          <ac:chgData name="Jeff Young" userId="0c20932148f593a9" providerId="LiveId" clId="{8F93A855-25FD-46B6-BDDB-CE919FAA369D}" dt="2021-11-09T01:34:59.487" v="1355" actId="14100"/>
          <ac:inkMkLst>
            <pc:docMk/>
            <pc:sldMk cId="1879229696" sldId="374"/>
            <ac:inkMk id="464" creationId="{8535CAB1-48B5-409D-970C-EEDE1842128A}"/>
          </ac:inkMkLst>
        </pc:inkChg>
        <pc:inkChg chg="mod">
          <ac:chgData name="Jeff Young" userId="0c20932148f593a9" providerId="LiveId" clId="{8F93A855-25FD-46B6-BDDB-CE919FAA369D}" dt="2021-11-09T01:34:59.487" v="1355" actId="14100"/>
          <ac:inkMkLst>
            <pc:docMk/>
            <pc:sldMk cId="1879229696" sldId="374"/>
            <ac:inkMk id="465" creationId="{532E2D6B-76EB-4E90-A0CC-A2B2BC912717}"/>
          </ac:inkMkLst>
        </pc:inkChg>
        <pc:inkChg chg="mod">
          <ac:chgData name="Jeff Young" userId="0c20932148f593a9" providerId="LiveId" clId="{8F93A855-25FD-46B6-BDDB-CE919FAA369D}" dt="2021-11-09T01:34:59.487" v="1355" actId="14100"/>
          <ac:inkMkLst>
            <pc:docMk/>
            <pc:sldMk cId="1879229696" sldId="374"/>
            <ac:inkMk id="466" creationId="{A3E0547C-CE80-4950-99BE-BF207557A06E}"/>
          </ac:inkMkLst>
        </pc:inkChg>
        <pc:inkChg chg="mod">
          <ac:chgData name="Jeff Young" userId="0c20932148f593a9" providerId="LiveId" clId="{8F93A855-25FD-46B6-BDDB-CE919FAA369D}" dt="2021-11-09T01:34:59.487" v="1355" actId="14100"/>
          <ac:inkMkLst>
            <pc:docMk/>
            <pc:sldMk cId="1879229696" sldId="374"/>
            <ac:inkMk id="467" creationId="{8CB336E5-2189-45EA-BCF1-0382E2B40D65}"/>
          </ac:inkMkLst>
        </pc:inkChg>
        <pc:inkChg chg="mod">
          <ac:chgData name="Jeff Young" userId="0c20932148f593a9" providerId="LiveId" clId="{8F93A855-25FD-46B6-BDDB-CE919FAA369D}" dt="2021-11-09T01:34:59.487" v="1355" actId="14100"/>
          <ac:inkMkLst>
            <pc:docMk/>
            <pc:sldMk cId="1879229696" sldId="374"/>
            <ac:inkMk id="468" creationId="{BFD05614-984A-44BF-BB64-A6B736750BEB}"/>
          </ac:inkMkLst>
        </pc:inkChg>
        <pc:inkChg chg="mod">
          <ac:chgData name="Jeff Young" userId="0c20932148f593a9" providerId="LiveId" clId="{8F93A855-25FD-46B6-BDDB-CE919FAA369D}" dt="2021-11-09T01:34:59.487" v="1355" actId="14100"/>
          <ac:inkMkLst>
            <pc:docMk/>
            <pc:sldMk cId="1879229696" sldId="374"/>
            <ac:inkMk id="470" creationId="{84A9BD02-C043-4A27-858D-00F97F7EEF6B}"/>
          </ac:inkMkLst>
        </pc:inkChg>
        <pc:inkChg chg="mod">
          <ac:chgData name="Jeff Young" userId="0c20932148f593a9" providerId="LiveId" clId="{8F93A855-25FD-46B6-BDDB-CE919FAA369D}" dt="2021-11-09T01:34:59.487" v="1355" actId="14100"/>
          <ac:inkMkLst>
            <pc:docMk/>
            <pc:sldMk cId="1879229696" sldId="374"/>
            <ac:inkMk id="471" creationId="{85B91B3B-3CC1-4D5F-8302-EB46D8DBF4C2}"/>
          </ac:inkMkLst>
        </pc:inkChg>
        <pc:inkChg chg="mod">
          <ac:chgData name="Jeff Young" userId="0c20932148f593a9" providerId="LiveId" clId="{8F93A855-25FD-46B6-BDDB-CE919FAA369D}" dt="2021-11-09T01:34:59.487" v="1355" actId="14100"/>
          <ac:inkMkLst>
            <pc:docMk/>
            <pc:sldMk cId="1879229696" sldId="374"/>
            <ac:inkMk id="472" creationId="{A7AE273A-7631-49BC-AF05-FCE3E17783BC}"/>
          </ac:inkMkLst>
        </pc:inkChg>
        <pc:inkChg chg="add mod">
          <ac:chgData name="Jeff Young" userId="0c20932148f593a9" providerId="LiveId" clId="{8F93A855-25FD-46B6-BDDB-CE919FAA369D}" dt="2021-11-09T01:35:58.528" v="1384"/>
          <ac:inkMkLst>
            <pc:docMk/>
            <pc:sldMk cId="1879229696" sldId="374"/>
            <ac:inkMk id="473" creationId="{1E1BE106-FB6A-4CD8-934D-89DC5A4D4BC9}"/>
          </ac:inkMkLst>
        </pc:inkChg>
        <pc:inkChg chg="mod">
          <ac:chgData name="Jeff Young" userId="0c20932148f593a9" providerId="LiveId" clId="{8F93A855-25FD-46B6-BDDB-CE919FAA369D}" dt="2021-11-09T01:34:59.487" v="1355" actId="14100"/>
          <ac:inkMkLst>
            <pc:docMk/>
            <pc:sldMk cId="1879229696" sldId="374"/>
            <ac:inkMk id="474" creationId="{8AE48221-C25C-405C-857F-59EA360AE61D}"/>
          </ac:inkMkLst>
        </pc:inkChg>
        <pc:inkChg chg="mod">
          <ac:chgData name="Jeff Young" userId="0c20932148f593a9" providerId="LiveId" clId="{8F93A855-25FD-46B6-BDDB-CE919FAA369D}" dt="2021-11-09T01:34:59.487" v="1355" actId="14100"/>
          <ac:inkMkLst>
            <pc:docMk/>
            <pc:sldMk cId="1879229696" sldId="374"/>
            <ac:inkMk id="475" creationId="{01DCA196-9792-4455-9F9B-3CEBBCCB0CD5}"/>
          </ac:inkMkLst>
        </pc:inkChg>
        <pc:inkChg chg="mod">
          <ac:chgData name="Jeff Young" userId="0c20932148f593a9" providerId="LiveId" clId="{8F93A855-25FD-46B6-BDDB-CE919FAA369D}" dt="2021-11-09T01:34:59.487" v="1355" actId="14100"/>
          <ac:inkMkLst>
            <pc:docMk/>
            <pc:sldMk cId="1879229696" sldId="374"/>
            <ac:inkMk id="476" creationId="{8D8E56E9-5614-49E5-8BE9-58BC7142EBFA}"/>
          </ac:inkMkLst>
        </pc:inkChg>
        <pc:inkChg chg="mod">
          <ac:chgData name="Jeff Young" userId="0c20932148f593a9" providerId="LiveId" clId="{8F93A855-25FD-46B6-BDDB-CE919FAA369D}" dt="2021-11-09T01:34:59.487" v="1355" actId="14100"/>
          <ac:inkMkLst>
            <pc:docMk/>
            <pc:sldMk cId="1879229696" sldId="374"/>
            <ac:inkMk id="477" creationId="{FC727848-FCF4-409E-A335-3416C2EBABE4}"/>
          </ac:inkMkLst>
        </pc:inkChg>
        <pc:inkChg chg="mod">
          <ac:chgData name="Jeff Young" userId="0c20932148f593a9" providerId="LiveId" clId="{8F93A855-25FD-46B6-BDDB-CE919FAA369D}" dt="2021-11-09T01:34:59.487" v="1355" actId="14100"/>
          <ac:inkMkLst>
            <pc:docMk/>
            <pc:sldMk cId="1879229696" sldId="374"/>
            <ac:inkMk id="478" creationId="{E59E89C4-2834-4348-854D-E492A7C2F1E1}"/>
          </ac:inkMkLst>
        </pc:inkChg>
        <pc:inkChg chg="mod">
          <ac:chgData name="Jeff Young" userId="0c20932148f593a9" providerId="LiveId" clId="{8F93A855-25FD-46B6-BDDB-CE919FAA369D}" dt="2021-11-09T01:34:59.487" v="1355" actId="14100"/>
          <ac:inkMkLst>
            <pc:docMk/>
            <pc:sldMk cId="1879229696" sldId="374"/>
            <ac:inkMk id="479" creationId="{A737DB47-2E35-4DEE-902C-31ED8B79C436}"/>
          </ac:inkMkLst>
        </pc:inkChg>
        <pc:inkChg chg="mod">
          <ac:chgData name="Jeff Young" userId="0c20932148f593a9" providerId="LiveId" clId="{8F93A855-25FD-46B6-BDDB-CE919FAA369D}" dt="2021-11-09T01:34:59.487" v="1355" actId="14100"/>
          <ac:inkMkLst>
            <pc:docMk/>
            <pc:sldMk cId="1879229696" sldId="374"/>
            <ac:inkMk id="480" creationId="{BB872397-5AC6-423D-BB72-D807733184A0}"/>
          </ac:inkMkLst>
        </pc:inkChg>
        <pc:inkChg chg="mod">
          <ac:chgData name="Jeff Young" userId="0c20932148f593a9" providerId="LiveId" clId="{8F93A855-25FD-46B6-BDDB-CE919FAA369D}" dt="2021-11-09T01:34:59.487" v="1355" actId="14100"/>
          <ac:inkMkLst>
            <pc:docMk/>
            <pc:sldMk cId="1879229696" sldId="374"/>
            <ac:inkMk id="481" creationId="{4D9D6C04-52BA-41BC-B73B-64F72EE0B93A}"/>
          </ac:inkMkLst>
        </pc:inkChg>
        <pc:inkChg chg="mod">
          <ac:chgData name="Jeff Young" userId="0c20932148f593a9" providerId="LiveId" clId="{8F93A855-25FD-46B6-BDDB-CE919FAA369D}" dt="2021-11-09T01:34:59.487" v="1355" actId="14100"/>
          <ac:inkMkLst>
            <pc:docMk/>
            <pc:sldMk cId="1879229696" sldId="374"/>
            <ac:inkMk id="482" creationId="{F674A59D-DCCC-40CB-B096-5AA5AFFB5DDE}"/>
          </ac:inkMkLst>
        </pc:inkChg>
        <pc:inkChg chg="mod">
          <ac:chgData name="Jeff Young" userId="0c20932148f593a9" providerId="LiveId" clId="{8F93A855-25FD-46B6-BDDB-CE919FAA369D}" dt="2021-11-09T01:34:59.487" v="1355" actId="14100"/>
          <ac:inkMkLst>
            <pc:docMk/>
            <pc:sldMk cId="1879229696" sldId="374"/>
            <ac:inkMk id="483" creationId="{27335BBE-AAA3-4E08-923B-500B2BC56050}"/>
          </ac:inkMkLst>
        </pc:inkChg>
        <pc:inkChg chg="mod">
          <ac:chgData name="Jeff Young" userId="0c20932148f593a9" providerId="LiveId" clId="{8F93A855-25FD-46B6-BDDB-CE919FAA369D}" dt="2021-11-09T01:34:59.487" v="1355" actId="14100"/>
          <ac:inkMkLst>
            <pc:docMk/>
            <pc:sldMk cId="1879229696" sldId="374"/>
            <ac:inkMk id="484" creationId="{DD96F628-BBF2-49BD-8409-4A99577185E1}"/>
          </ac:inkMkLst>
        </pc:inkChg>
        <pc:inkChg chg="mod">
          <ac:chgData name="Jeff Young" userId="0c20932148f593a9" providerId="LiveId" clId="{8F93A855-25FD-46B6-BDDB-CE919FAA369D}" dt="2021-11-09T01:34:59.487" v="1355" actId="14100"/>
          <ac:inkMkLst>
            <pc:docMk/>
            <pc:sldMk cId="1879229696" sldId="374"/>
            <ac:inkMk id="485" creationId="{95A556DF-7DAC-4DAC-B5E1-E3FBBB272B60}"/>
          </ac:inkMkLst>
        </pc:inkChg>
        <pc:inkChg chg="mod">
          <ac:chgData name="Jeff Young" userId="0c20932148f593a9" providerId="LiveId" clId="{8F93A855-25FD-46B6-BDDB-CE919FAA369D}" dt="2021-11-09T01:34:59.487" v="1355" actId="14100"/>
          <ac:inkMkLst>
            <pc:docMk/>
            <pc:sldMk cId="1879229696" sldId="374"/>
            <ac:inkMk id="486" creationId="{BA18A330-27AB-4C3D-BACF-6F7D7D24AA7E}"/>
          </ac:inkMkLst>
        </pc:inkChg>
        <pc:inkChg chg="mod">
          <ac:chgData name="Jeff Young" userId="0c20932148f593a9" providerId="LiveId" clId="{8F93A855-25FD-46B6-BDDB-CE919FAA369D}" dt="2021-11-09T01:34:59.487" v="1355" actId="14100"/>
          <ac:inkMkLst>
            <pc:docMk/>
            <pc:sldMk cId="1879229696" sldId="374"/>
            <ac:inkMk id="487" creationId="{C74DC48C-67CB-4124-8742-003CEF970471}"/>
          </ac:inkMkLst>
        </pc:inkChg>
        <pc:inkChg chg="mod">
          <ac:chgData name="Jeff Young" userId="0c20932148f593a9" providerId="LiveId" clId="{8F93A855-25FD-46B6-BDDB-CE919FAA369D}" dt="2021-11-09T01:34:59.487" v="1355" actId="14100"/>
          <ac:inkMkLst>
            <pc:docMk/>
            <pc:sldMk cId="1879229696" sldId="374"/>
            <ac:inkMk id="488" creationId="{F17C7599-5589-41C5-87C6-4C294682FA34}"/>
          </ac:inkMkLst>
        </pc:inkChg>
        <pc:inkChg chg="add mod">
          <ac:chgData name="Jeff Young" userId="0c20932148f593a9" providerId="LiveId" clId="{8F93A855-25FD-46B6-BDDB-CE919FAA369D}" dt="2021-11-09T01:35:58.528" v="1384"/>
          <ac:inkMkLst>
            <pc:docMk/>
            <pc:sldMk cId="1879229696" sldId="374"/>
            <ac:inkMk id="490" creationId="{89BBBAAF-4018-42C0-8B37-6EE0DAEDFDA7}"/>
          </ac:inkMkLst>
        </pc:inkChg>
        <pc:inkChg chg="add mod">
          <ac:chgData name="Jeff Young" userId="0c20932148f593a9" providerId="LiveId" clId="{8F93A855-25FD-46B6-BDDB-CE919FAA369D}" dt="2021-11-09T01:35:58.528" v="1384"/>
          <ac:inkMkLst>
            <pc:docMk/>
            <pc:sldMk cId="1879229696" sldId="374"/>
            <ac:inkMk id="491" creationId="{81571139-A957-46BD-92E7-659954E3AF72}"/>
          </ac:inkMkLst>
        </pc:inkChg>
        <pc:inkChg chg="add mod">
          <ac:chgData name="Jeff Young" userId="0c20932148f593a9" providerId="LiveId" clId="{8F93A855-25FD-46B6-BDDB-CE919FAA369D}" dt="2021-11-09T01:35:58.528" v="1384"/>
          <ac:inkMkLst>
            <pc:docMk/>
            <pc:sldMk cId="1879229696" sldId="374"/>
            <ac:inkMk id="492" creationId="{2C76651F-F96E-4E9B-BBC7-B97475110D55}"/>
          </ac:inkMkLst>
        </pc:inkChg>
        <pc:inkChg chg="add mod">
          <ac:chgData name="Jeff Young" userId="0c20932148f593a9" providerId="LiveId" clId="{8F93A855-25FD-46B6-BDDB-CE919FAA369D}" dt="2021-11-09T01:35:58.528" v="1384"/>
          <ac:inkMkLst>
            <pc:docMk/>
            <pc:sldMk cId="1879229696" sldId="374"/>
            <ac:inkMk id="493" creationId="{86C62441-F6A1-4E1F-8D21-C63174752859}"/>
          </ac:inkMkLst>
        </pc:inkChg>
        <pc:inkChg chg="add mod">
          <ac:chgData name="Jeff Young" userId="0c20932148f593a9" providerId="LiveId" clId="{8F93A855-25FD-46B6-BDDB-CE919FAA369D}" dt="2021-11-09T01:37:02.151" v="1386"/>
          <ac:inkMkLst>
            <pc:docMk/>
            <pc:sldMk cId="1879229696" sldId="374"/>
            <ac:inkMk id="495" creationId="{1099716D-8411-471D-9FC3-BDB073A59143}"/>
          </ac:inkMkLst>
        </pc:inkChg>
        <pc:inkChg chg="add">
          <ac:chgData name="Jeff Young" userId="0c20932148f593a9" providerId="LiveId" clId="{8F93A855-25FD-46B6-BDDB-CE919FAA369D}" dt="2021-11-09T01:37:02.501" v="1387" actId="9405"/>
          <ac:inkMkLst>
            <pc:docMk/>
            <pc:sldMk cId="1879229696" sldId="374"/>
            <ac:inkMk id="497" creationId="{7B391A5B-CF28-4091-B265-EBF776011733}"/>
          </ac:inkMkLst>
        </pc:inkChg>
        <pc:inkChg chg="add mod">
          <ac:chgData name="Jeff Young" userId="0c20932148f593a9" providerId="LiveId" clId="{8F93A855-25FD-46B6-BDDB-CE919FAA369D}" dt="2021-11-09T01:37:36.304" v="1399"/>
          <ac:inkMkLst>
            <pc:docMk/>
            <pc:sldMk cId="1879229696" sldId="374"/>
            <ac:inkMk id="498" creationId="{81C308E3-EEEF-4163-B780-C9906BA8B595}"/>
          </ac:inkMkLst>
        </pc:inkChg>
        <pc:inkChg chg="add mod">
          <ac:chgData name="Jeff Young" userId="0c20932148f593a9" providerId="LiveId" clId="{8F93A855-25FD-46B6-BDDB-CE919FAA369D}" dt="2021-11-09T01:37:36.304" v="1399"/>
          <ac:inkMkLst>
            <pc:docMk/>
            <pc:sldMk cId="1879229696" sldId="374"/>
            <ac:inkMk id="499" creationId="{04AC3A79-2BF8-4670-9435-2B0A7DA91105}"/>
          </ac:inkMkLst>
        </pc:inkChg>
        <pc:inkChg chg="add mod">
          <ac:chgData name="Jeff Young" userId="0c20932148f593a9" providerId="LiveId" clId="{8F93A855-25FD-46B6-BDDB-CE919FAA369D}" dt="2021-11-09T01:37:36.304" v="1399"/>
          <ac:inkMkLst>
            <pc:docMk/>
            <pc:sldMk cId="1879229696" sldId="374"/>
            <ac:inkMk id="500" creationId="{4AF969D7-1C4D-48B0-9D2F-B1EDA7C2CB76}"/>
          </ac:inkMkLst>
        </pc:inkChg>
        <pc:inkChg chg="add mod">
          <ac:chgData name="Jeff Young" userId="0c20932148f593a9" providerId="LiveId" clId="{8F93A855-25FD-46B6-BDDB-CE919FAA369D}" dt="2021-11-09T01:37:36.304" v="1399"/>
          <ac:inkMkLst>
            <pc:docMk/>
            <pc:sldMk cId="1879229696" sldId="374"/>
            <ac:inkMk id="501" creationId="{CFD9AA0C-476C-4291-A37B-B4477A645438}"/>
          </ac:inkMkLst>
        </pc:inkChg>
        <pc:inkChg chg="add mod">
          <ac:chgData name="Jeff Young" userId="0c20932148f593a9" providerId="LiveId" clId="{8F93A855-25FD-46B6-BDDB-CE919FAA369D}" dt="2021-11-09T01:37:36.304" v="1399"/>
          <ac:inkMkLst>
            <pc:docMk/>
            <pc:sldMk cId="1879229696" sldId="374"/>
            <ac:inkMk id="502" creationId="{2AB5A3C2-8B8D-4157-ACC2-A9ED961A3B10}"/>
          </ac:inkMkLst>
        </pc:inkChg>
        <pc:inkChg chg="add mod">
          <ac:chgData name="Jeff Young" userId="0c20932148f593a9" providerId="LiveId" clId="{8F93A855-25FD-46B6-BDDB-CE919FAA369D}" dt="2021-11-09T01:37:36.304" v="1399"/>
          <ac:inkMkLst>
            <pc:docMk/>
            <pc:sldMk cId="1879229696" sldId="374"/>
            <ac:inkMk id="503" creationId="{EC4BEF68-E217-477F-AB3F-12E21FF2BB8D}"/>
          </ac:inkMkLst>
        </pc:inkChg>
        <pc:inkChg chg="add mod">
          <ac:chgData name="Jeff Young" userId="0c20932148f593a9" providerId="LiveId" clId="{8F93A855-25FD-46B6-BDDB-CE919FAA369D}" dt="2021-11-09T01:37:36.304" v="1399"/>
          <ac:inkMkLst>
            <pc:docMk/>
            <pc:sldMk cId="1879229696" sldId="374"/>
            <ac:inkMk id="504" creationId="{D64FB237-A60C-4C0C-B585-90BBC703E8F6}"/>
          </ac:inkMkLst>
        </pc:inkChg>
        <pc:inkChg chg="add mod">
          <ac:chgData name="Jeff Young" userId="0c20932148f593a9" providerId="LiveId" clId="{8F93A855-25FD-46B6-BDDB-CE919FAA369D}" dt="2021-11-09T01:37:36.304" v="1399"/>
          <ac:inkMkLst>
            <pc:docMk/>
            <pc:sldMk cId="1879229696" sldId="374"/>
            <ac:inkMk id="505" creationId="{C1072023-26D9-4A54-8EF7-A825FE05968E}"/>
          </ac:inkMkLst>
        </pc:inkChg>
        <pc:inkChg chg="add mod">
          <ac:chgData name="Jeff Young" userId="0c20932148f593a9" providerId="LiveId" clId="{8F93A855-25FD-46B6-BDDB-CE919FAA369D}" dt="2021-11-09T01:37:36.304" v="1399"/>
          <ac:inkMkLst>
            <pc:docMk/>
            <pc:sldMk cId="1879229696" sldId="374"/>
            <ac:inkMk id="506" creationId="{8125B45F-9662-4E96-A1CC-D38FB9B21372}"/>
          </ac:inkMkLst>
        </pc:inkChg>
        <pc:inkChg chg="add mod">
          <ac:chgData name="Jeff Young" userId="0c20932148f593a9" providerId="LiveId" clId="{8F93A855-25FD-46B6-BDDB-CE919FAA369D}" dt="2021-11-09T01:37:36.304" v="1399"/>
          <ac:inkMkLst>
            <pc:docMk/>
            <pc:sldMk cId="1879229696" sldId="374"/>
            <ac:inkMk id="507" creationId="{C1B275F5-9FBD-44E4-BB7F-B2902FBB6CBC}"/>
          </ac:inkMkLst>
        </pc:inkChg>
        <pc:inkChg chg="add mod">
          <ac:chgData name="Jeff Young" userId="0c20932148f593a9" providerId="LiveId" clId="{8F93A855-25FD-46B6-BDDB-CE919FAA369D}" dt="2021-11-09T01:37:36.304" v="1399"/>
          <ac:inkMkLst>
            <pc:docMk/>
            <pc:sldMk cId="1879229696" sldId="374"/>
            <ac:inkMk id="508" creationId="{BFC96C62-8159-436C-B268-A3D7717A9ACB}"/>
          </ac:inkMkLst>
        </pc:inkChg>
        <pc:inkChg chg="add mod">
          <ac:chgData name="Jeff Young" userId="0c20932148f593a9" providerId="LiveId" clId="{8F93A855-25FD-46B6-BDDB-CE919FAA369D}" dt="2021-11-09T01:37:59.792" v="1419"/>
          <ac:inkMkLst>
            <pc:docMk/>
            <pc:sldMk cId="1879229696" sldId="374"/>
            <ac:inkMk id="510" creationId="{9E7ABDA7-B839-4B2A-812F-348E567F548A}"/>
          </ac:inkMkLst>
        </pc:inkChg>
        <pc:inkChg chg="add mod">
          <ac:chgData name="Jeff Young" userId="0c20932148f593a9" providerId="LiveId" clId="{8F93A855-25FD-46B6-BDDB-CE919FAA369D}" dt="2021-11-09T01:37:59.792" v="1419"/>
          <ac:inkMkLst>
            <pc:docMk/>
            <pc:sldMk cId="1879229696" sldId="374"/>
            <ac:inkMk id="511" creationId="{78D43C5D-E7C2-40D6-953E-94068A3CD26C}"/>
          </ac:inkMkLst>
        </pc:inkChg>
        <pc:inkChg chg="add mod">
          <ac:chgData name="Jeff Young" userId="0c20932148f593a9" providerId="LiveId" clId="{8F93A855-25FD-46B6-BDDB-CE919FAA369D}" dt="2021-11-09T01:39:57.931" v="1444"/>
          <ac:inkMkLst>
            <pc:docMk/>
            <pc:sldMk cId="1879229696" sldId="374"/>
            <ac:inkMk id="512" creationId="{52FC66C6-A76B-44AA-A4AB-9F81235E3838}"/>
          </ac:inkMkLst>
        </pc:inkChg>
        <pc:inkChg chg="add mod">
          <ac:chgData name="Jeff Young" userId="0c20932148f593a9" providerId="LiveId" clId="{8F93A855-25FD-46B6-BDDB-CE919FAA369D}" dt="2021-11-09T01:39:57.931" v="1444"/>
          <ac:inkMkLst>
            <pc:docMk/>
            <pc:sldMk cId="1879229696" sldId="374"/>
            <ac:inkMk id="513" creationId="{934274FE-0E6C-4DB8-990A-656A9E3AE92C}"/>
          </ac:inkMkLst>
        </pc:inkChg>
        <pc:inkChg chg="add mod">
          <ac:chgData name="Jeff Young" userId="0c20932148f593a9" providerId="LiveId" clId="{8F93A855-25FD-46B6-BDDB-CE919FAA369D}" dt="2021-11-09T01:40:15.477" v="1469"/>
          <ac:inkMkLst>
            <pc:docMk/>
            <pc:sldMk cId="1879229696" sldId="374"/>
            <ac:inkMk id="517" creationId="{84511EA9-AC78-47BE-B92F-2476CE1D7B0D}"/>
          </ac:inkMkLst>
        </pc:inkChg>
        <pc:inkChg chg="add mod">
          <ac:chgData name="Jeff Young" userId="0c20932148f593a9" providerId="LiveId" clId="{8F93A855-25FD-46B6-BDDB-CE919FAA369D}" dt="2021-11-09T01:40:15.477" v="1469"/>
          <ac:inkMkLst>
            <pc:docMk/>
            <pc:sldMk cId="1879229696" sldId="374"/>
            <ac:inkMk id="518" creationId="{7012E509-9B7F-47DC-9E07-84A432325F78}"/>
          </ac:inkMkLst>
        </pc:inkChg>
        <pc:inkChg chg="add mod">
          <ac:chgData name="Jeff Young" userId="0c20932148f593a9" providerId="LiveId" clId="{8F93A855-25FD-46B6-BDDB-CE919FAA369D}" dt="2021-11-09T01:40:15.477" v="1469"/>
          <ac:inkMkLst>
            <pc:docMk/>
            <pc:sldMk cId="1879229696" sldId="374"/>
            <ac:inkMk id="519" creationId="{B3868F22-75AC-4C58-8691-377D332AB5A5}"/>
          </ac:inkMkLst>
        </pc:inkChg>
        <pc:inkChg chg="add mod">
          <ac:chgData name="Jeff Young" userId="0c20932148f593a9" providerId="LiveId" clId="{8F93A855-25FD-46B6-BDDB-CE919FAA369D}" dt="2021-11-09T01:40:15.477" v="1469"/>
          <ac:inkMkLst>
            <pc:docMk/>
            <pc:sldMk cId="1879229696" sldId="374"/>
            <ac:inkMk id="520" creationId="{85A7CA19-3D6E-4390-8B5C-1A8BDBD13222}"/>
          </ac:inkMkLst>
        </pc:inkChg>
        <pc:inkChg chg="add mod">
          <ac:chgData name="Jeff Young" userId="0c20932148f593a9" providerId="LiveId" clId="{8F93A855-25FD-46B6-BDDB-CE919FAA369D}" dt="2021-11-09T01:40:15.477" v="1469"/>
          <ac:inkMkLst>
            <pc:docMk/>
            <pc:sldMk cId="1879229696" sldId="374"/>
            <ac:inkMk id="521" creationId="{2DD17C2B-B8D2-4ACC-8308-6A46FF329779}"/>
          </ac:inkMkLst>
        </pc:inkChg>
        <pc:inkChg chg="add mod">
          <ac:chgData name="Jeff Young" userId="0c20932148f593a9" providerId="LiveId" clId="{8F93A855-25FD-46B6-BDDB-CE919FAA369D}" dt="2021-11-09T01:40:15.477" v="1469"/>
          <ac:inkMkLst>
            <pc:docMk/>
            <pc:sldMk cId="1879229696" sldId="374"/>
            <ac:inkMk id="522" creationId="{3E6C55E9-8F34-4F2C-8AD3-06A5B33138FD}"/>
          </ac:inkMkLst>
        </pc:inkChg>
        <pc:inkChg chg="add mod">
          <ac:chgData name="Jeff Young" userId="0c20932148f593a9" providerId="LiveId" clId="{8F93A855-25FD-46B6-BDDB-CE919FAA369D}" dt="2021-11-09T01:40:15.477" v="1469"/>
          <ac:inkMkLst>
            <pc:docMk/>
            <pc:sldMk cId="1879229696" sldId="374"/>
            <ac:inkMk id="523" creationId="{A5C3C0C7-2D42-48F4-8EC1-C69053BD28FD}"/>
          </ac:inkMkLst>
        </pc:inkChg>
        <pc:inkChg chg="add mod">
          <ac:chgData name="Jeff Young" userId="0c20932148f593a9" providerId="LiveId" clId="{8F93A855-25FD-46B6-BDDB-CE919FAA369D}" dt="2021-11-09T01:40:15.477" v="1469"/>
          <ac:inkMkLst>
            <pc:docMk/>
            <pc:sldMk cId="1879229696" sldId="374"/>
            <ac:inkMk id="524" creationId="{ADE31280-9700-4213-AF1E-2B318555498C}"/>
          </ac:inkMkLst>
        </pc:inkChg>
        <pc:inkChg chg="add mod">
          <ac:chgData name="Jeff Young" userId="0c20932148f593a9" providerId="LiveId" clId="{8F93A855-25FD-46B6-BDDB-CE919FAA369D}" dt="2021-11-09T01:40:15.477" v="1469"/>
          <ac:inkMkLst>
            <pc:docMk/>
            <pc:sldMk cId="1879229696" sldId="374"/>
            <ac:inkMk id="525" creationId="{CD0966A3-DF96-4583-9BCD-40FEE9FBDE05}"/>
          </ac:inkMkLst>
        </pc:inkChg>
        <pc:inkChg chg="add mod">
          <ac:chgData name="Jeff Young" userId="0c20932148f593a9" providerId="LiveId" clId="{8F93A855-25FD-46B6-BDDB-CE919FAA369D}" dt="2021-11-09T01:40:15.477" v="1469"/>
          <ac:inkMkLst>
            <pc:docMk/>
            <pc:sldMk cId="1879229696" sldId="374"/>
            <ac:inkMk id="526" creationId="{D5724AD0-E8A8-410C-B085-C1A8BC12E084}"/>
          </ac:inkMkLst>
        </pc:inkChg>
        <pc:inkChg chg="add mod">
          <ac:chgData name="Jeff Young" userId="0c20932148f593a9" providerId="LiveId" clId="{8F93A855-25FD-46B6-BDDB-CE919FAA369D}" dt="2021-11-09T01:40:15.477" v="1469"/>
          <ac:inkMkLst>
            <pc:docMk/>
            <pc:sldMk cId="1879229696" sldId="374"/>
            <ac:inkMk id="528" creationId="{85878234-6F79-4078-9684-0DCF748C114F}"/>
          </ac:inkMkLst>
        </pc:inkChg>
        <pc:inkChg chg="add mod">
          <ac:chgData name="Jeff Young" userId="0c20932148f593a9" providerId="LiveId" clId="{8F93A855-25FD-46B6-BDDB-CE919FAA369D}" dt="2021-11-09T01:40:15.477" v="1469"/>
          <ac:inkMkLst>
            <pc:docMk/>
            <pc:sldMk cId="1879229696" sldId="374"/>
            <ac:inkMk id="529" creationId="{EC75CC0D-34BD-4A2B-B6C6-93ABFA06EE54}"/>
          </ac:inkMkLst>
        </pc:inkChg>
        <pc:inkChg chg="add mod">
          <ac:chgData name="Jeff Young" userId="0c20932148f593a9" providerId="LiveId" clId="{8F93A855-25FD-46B6-BDDB-CE919FAA369D}" dt="2021-11-09T01:40:15.477" v="1469"/>
          <ac:inkMkLst>
            <pc:docMk/>
            <pc:sldMk cId="1879229696" sldId="374"/>
            <ac:inkMk id="530" creationId="{C470C431-6144-4378-ACC0-012F367B9FB2}"/>
          </ac:inkMkLst>
        </pc:inkChg>
        <pc:inkChg chg="add mod">
          <ac:chgData name="Jeff Young" userId="0c20932148f593a9" providerId="LiveId" clId="{8F93A855-25FD-46B6-BDDB-CE919FAA369D}" dt="2021-11-09T01:40:15.477" v="1469"/>
          <ac:inkMkLst>
            <pc:docMk/>
            <pc:sldMk cId="1879229696" sldId="374"/>
            <ac:inkMk id="531" creationId="{BE501AD1-C30B-497F-B082-D0E94742FBED}"/>
          </ac:inkMkLst>
        </pc:inkChg>
        <pc:inkChg chg="add mod">
          <ac:chgData name="Jeff Young" userId="0c20932148f593a9" providerId="LiveId" clId="{8F93A855-25FD-46B6-BDDB-CE919FAA369D}" dt="2021-11-09T01:40:15.477" v="1469"/>
          <ac:inkMkLst>
            <pc:docMk/>
            <pc:sldMk cId="1879229696" sldId="374"/>
            <ac:inkMk id="533" creationId="{FC4109F6-5F8C-436A-8D0E-E1B47F851E00}"/>
          </ac:inkMkLst>
        </pc:inkChg>
        <pc:inkChg chg="add mod">
          <ac:chgData name="Jeff Young" userId="0c20932148f593a9" providerId="LiveId" clId="{8F93A855-25FD-46B6-BDDB-CE919FAA369D}" dt="2021-11-09T01:40:15.477" v="1469"/>
          <ac:inkMkLst>
            <pc:docMk/>
            <pc:sldMk cId="1879229696" sldId="374"/>
            <ac:inkMk id="534" creationId="{7BA56647-22D4-4CA3-AEBE-D6E1FC901864}"/>
          </ac:inkMkLst>
        </pc:inkChg>
        <pc:inkChg chg="add mod">
          <ac:chgData name="Jeff Young" userId="0c20932148f593a9" providerId="LiveId" clId="{8F93A855-25FD-46B6-BDDB-CE919FAA369D}" dt="2021-11-09T01:40:15.477" v="1469"/>
          <ac:inkMkLst>
            <pc:docMk/>
            <pc:sldMk cId="1879229696" sldId="374"/>
            <ac:inkMk id="535" creationId="{50862365-1CC3-4F0C-A8B7-06550D2DC064}"/>
          </ac:inkMkLst>
        </pc:inkChg>
        <pc:inkChg chg="add mod">
          <ac:chgData name="Jeff Young" userId="0c20932148f593a9" providerId="LiveId" clId="{8F93A855-25FD-46B6-BDDB-CE919FAA369D}" dt="2021-11-09T01:40:15.477" v="1469"/>
          <ac:inkMkLst>
            <pc:docMk/>
            <pc:sldMk cId="1879229696" sldId="374"/>
            <ac:inkMk id="536" creationId="{6246DE84-99E8-49CF-BEE8-E5FEC9E779AE}"/>
          </ac:inkMkLst>
        </pc:inkChg>
        <pc:inkChg chg="add mod">
          <ac:chgData name="Jeff Young" userId="0c20932148f593a9" providerId="LiveId" clId="{8F93A855-25FD-46B6-BDDB-CE919FAA369D}" dt="2021-11-09T01:40:15.477" v="1469"/>
          <ac:inkMkLst>
            <pc:docMk/>
            <pc:sldMk cId="1879229696" sldId="374"/>
            <ac:inkMk id="537" creationId="{0827D1D6-C7FC-45DA-8B92-186531F5E41E}"/>
          </ac:inkMkLst>
        </pc:inkChg>
        <pc:inkChg chg="add mod">
          <ac:chgData name="Jeff Young" userId="0c20932148f593a9" providerId="LiveId" clId="{8F93A855-25FD-46B6-BDDB-CE919FAA369D}" dt="2021-11-09T01:40:15.477" v="1469"/>
          <ac:inkMkLst>
            <pc:docMk/>
            <pc:sldMk cId="1879229696" sldId="374"/>
            <ac:inkMk id="538" creationId="{D5B6F8C8-7812-4EF0-AE6B-E52FE4D45876}"/>
          </ac:inkMkLst>
        </pc:inkChg>
        <pc:inkChg chg="add mod">
          <ac:chgData name="Jeff Young" userId="0c20932148f593a9" providerId="LiveId" clId="{8F93A855-25FD-46B6-BDDB-CE919FAA369D}" dt="2021-11-09T01:40:15.477" v="1469"/>
          <ac:inkMkLst>
            <pc:docMk/>
            <pc:sldMk cId="1879229696" sldId="374"/>
            <ac:inkMk id="539" creationId="{2CB68466-5115-4788-9641-567BE5F8EA7D}"/>
          </ac:inkMkLst>
        </pc:inkChg>
        <pc:inkChg chg="add mod">
          <ac:chgData name="Jeff Young" userId="0c20932148f593a9" providerId="LiveId" clId="{8F93A855-25FD-46B6-BDDB-CE919FAA369D}" dt="2021-11-09T01:40:15.477" v="1469"/>
          <ac:inkMkLst>
            <pc:docMk/>
            <pc:sldMk cId="1879229696" sldId="374"/>
            <ac:inkMk id="540" creationId="{8E76BBE7-4A86-4346-A9C0-58C0DEED03EF}"/>
          </ac:inkMkLst>
        </pc:inkChg>
        <pc:inkChg chg="add mod">
          <ac:chgData name="Jeff Young" userId="0c20932148f593a9" providerId="LiveId" clId="{8F93A855-25FD-46B6-BDDB-CE919FAA369D}" dt="2021-11-09T01:41:43.909" v="1503"/>
          <ac:inkMkLst>
            <pc:docMk/>
            <pc:sldMk cId="1879229696" sldId="374"/>
            <ac:inkMk id="542" creationId="{289E0461-49DE-4970-BA84-179F49CC8BA1}"/>
          </ac:inkMkLst>
        </pc:inkChg>
        <pc:inkChg chg="add mod">
          <ac:chgData name="Jeff Young" userId="0c20932148f593a9" providerId="LiveId" clId="{8F93A855-25FD-46B6-BDDB-CE919FAA369D}" dt="2021-11-09T01:41:43.909" v="1503"/>
          <ac:inkMkLst>
            <pc:docMk/>
            <pc:sldMk cId="1879229696" sldId="374"/>
            <ac:inkMk id="543" creationId="{F2FD5160-B263-42F5-88A9-C12385E623F6}"/>
          </ac:inkMkLst>
        </pc:inkChg>
        <pc:inkChg chg="add mod">
          <ac:chgData name="Jeff Young" userId="0c20932148f593a9" providerId="LiveId" clId="{8F93A855-25FD-46B6-BDDB-CE919FAA369D}" dt="2021-11-09T01:41:43.909" v="1503"/>
          <ac:inkMkLst>
            <pc:docMk/>
            <pc:sldMk cId="1879229696" sldId="374"/>
            <ac:inkMk id="545" creationId="{6B69F669-7ACF-4F77-96B1-3A38B2A9121A}"/>
          </ac:inkMkLst>
        </pc:inkChg>
        <pc:inkChg chg="add mod">
          <ac:chgData name="Jeff Young" userId="0c20932148f593a9" providerId="LiveId" clId="{8F93A855-25FD-46B6-BDDB-CE919FAA369D}" dt="2021-11-09T01:41:43.909" v="1503"/>
          <ac:inkMkLst>
            <pc:docMk/>
            <pc:sldMk cId="1879229696" sldId="374"/>
            <ac:inkMk id="546" creationId="{C7FB89C7-962A-45BD-B6BE-C7D699799983}"/>
          </ac:inkMkLst>
        </pc:inkChg>
        <pc:inkChg chg="add mod">
          <ac:chgData name="Jeff Young" userId="0c20932148f593a9" providerId="LiveId" clId="{8F93A855-25FD-46B6-BDDB-CE919FAA369D}" dt="2021-11-09T01:41:43.909" v="1503"/>
          <ac:inkMkLst>
            <pc:docMk/>
            <pc:sldMk cId="1879229696" sldId="374"/>
            <ac:inkMk id="547" creationId="{A804228D-4F73-47D0-B143-57334E2444C4}"/>
          </ac:inkMkLst>
        </pc:inkChg>
        <pc:inkChg chg="add mod">
          <ac:chgData name="Jeff Young" userId="0c20932148f593a9" providerId="LiveId" clId="{8F93A855-25FD-46B6-BDDB-CE919FAA369D}" dt="2021-11-09T01:41:43.909" v="1503"/>
          <ac:inkMkLst>
            <pc:docMk/>
            <pc:sldMk cId="1879229696" sldId="374"/>
            <ac:inkMk id="548" creationId="{D22FEF74-844F-44D5-8247-6DE55AC8CF87}"/>
          </ac:inkMkLst>
        </pc:inkChg>
        <pc:inkChg chg="add mod">
          <ac:chgData name="Jeff Young" userId="0c20932148f593a9" providerId="LiveId" clId="{8F93A855-25FD-46B6-BDDB-CE919FAA369D}" dt="2021-11-09T01:41:43.909" v="1503"/>
          <ac:inkMkLst>
            <pc:docMk/>
            <pc:sldMk cId="1879229696" sldId="374"/>
            <ac:inkMk id="549" creationId="{49D82538-594E-41A7-8C43-1CDF5B555DEB}"/>
          </ac:inkMkLst>
        </pc:inkChg>
        <pc:inkChg chg="add mod">
          <ac:chgData name="Jeff Young" userId="0c20932148f593a9" providerId="LiveId" clId="{8F93A855-25FD-46B6-BDDB-CE919FAA369D}" dt="2021-11-09T01:41:49.874" v="1514"/>
          <ac:inkMkLst>
            <pc:docMk/>
            <pc:sldMk cId="1879229696" sldId="374"/>
            <ac:inkMk id="551" creationId="{BEB2B477-BAA1-4947-B0C3-FE82E7AA91B6}"/>
          </ac:inkMkLst>
        </pc:inkChg>
        <pc:inkChg chg="add mod">
          <ac:chgData name="Jeff Young" userId="0c20932148f593a9" providerId="LiveId" clId="{8F93A855-25FD-46B6-BDDB-CE919FAA369D}" dt="2021-11-09T01:41:49.874" v="1514"/>
          <ac:inkMkLst>
            <pc:docMk/>
            <pc:sldMk cId="1879229696" sldId="374"/>
            <ac:inkMk id="552" creationId="{3506E7C0-E0F4-4966-A0EE-E50D4FF44B61}"/>
          </ac:inkMkLst>
        </pc:inkChg>
        <pc:inkChg chg="add mod">
          <ac:chgData name="Jeff Young" userId="0c20932148f593a9" providerId="LiveId" clId="{8F93A855-25FD-46B6-BDDB-CE919FAA369D}" dt="2021-11-09T01:41:49.874" v="1514"/>
          <ac:inkMkLst>
            <pc:docMk/>
            <pc:sldMk cId="1879229696" sldId="374"/>
            <ac:inkMk id="553" creationId="{8F3A0FA7-0D97-452E-8D84-9C310BF83ADD}"/>
          </ac:inkMkLst>
        </pc:inkChg>
        <pc:inkChg chg="add mod">
          <ac:chgData name="Jeff Young" userId="0c20932148f593a9" providerId="LiveId" clId="{8F93A855-25FD-46B6-BDDB-CE919FAA369D}" dt="2021-11-09T01:41:49.874" v="1514"/>
          <ac:inkMkLst>
            <pc:docMk/>
            <pc:sldMk cId="1879229696" sldId="374"/>
            <ac:inkMk id="554" creationId="{2A15BEFF-56AE-49D6-9C00-991040C72486}"/>
          </ac:inkMkLst>
        </pc:inkChg>
        <pc:inkChg chg="add mod">
          <ac:chgData name="Jeff Young" userId="0c20932148f593a9" providerId="LiveId" clId="{8F93A855-25FD-46B6-BDDB-CE919FAA369D}" dt="2021-11-09T01:41:49.874" v="1514"/>
          <ac:inkMkLst>
            <pc:docMk/>
            <pc:sldMk cId="1879229696" sldId="374"/>
            <ac:inkMk id="555" creationId="{EA77402F-6C59-49B8-BAEC-C741BF0C3AA2}"/>
          </ac:inkMkLst>
        </pc:inkChg>
        <pc:inkChg chg="add mod">
          <ac:chgData name="Jeff Young" userId="0c20932148f593a9" providerId="LiveId" clId="{8F93A855-25FD-46B6-BDDB-CE919FAA369D}" dt="2021-11-09T01:41:49.874" v="1514"/>
          <ac:inkMkLst>
            <pc:docMk/>
            <pc:sldMk cId="1879229696" sldId="374"/>
            <ac:inkMk id="556" creationId="{78710C29-22FA-404A-8BF2-5CDF921CB8A9}"/>
          </ac:inkMkLst>
        </pc:inkChg>
        <pc:inkChg chg="add mod">
          <ac:chgData name="Jeff Young" userId="0c20932148f593a9" providerId="LiveId" clId="{8F93A855-25FD-46B6-BDDB-CE919FAA369D}" dt="2021-11-09T01:41:49.874" v="1514"/>
          <ac:inkMkLst>
            <pc:docMk/>
            <pc:sldMk cId="1879229696" sldId="374"/>
            <ac:inkMk id="557" creationId="{323220CA-B1CB-4B56-BCB0-AD9873F3991B}"/>
          </ac:inkMkLst>
        </pc:inkChg>
        <pc:inkChg chg="add mod">
          <ac:chgData name="Jeff Young" userId="0c20932148f593a9" providerId="LiveId" clId="{8F93A855-25FD-46B6-BDDB-CE919FAA369D}" dt="2021-11-09T01:41:49.874" v="1514"/>
          <ac:inkMkLst>
            <pc:docMk/>
            <pc:sldMk cId="1879229696" sldId="374"/>
            <ac:inkMk id="558" creationId="{6891B9E3-41C7-47CB-90BC-0316F502F876}"/>
          </ac:inkMkLst>
        </pc:inkChg>
        <pc:inkChg chg="add mod">
          <ac:chgData name="Jeff Young" userId="0c20932148f593a9" providerId="LiveId" clId="{8F93A855-25FD-46B6-BDDB-CE919FAA369D}" dt="2021-11-09T01:41:49.874" v="1514"/>
          <ac:inkMkLst>
            <pc:docMk/>
            <pc:sldMk cId="1879229696" sldId="374"/>
            <ac:inkMk id="559" creationId="{0F4E06C1-B2A0-4269-B6B2-65139190F2F2}"/>
          </ac:inkMkLst>
        </pc:inkChg>
        <pc:inkChg chg="add mod">
          <ac:chgData name="Jeff Young" userId="0c20932148f593a9" providerId="LiveId" clId="{8F93A855-25FD-46B6-BDDB-CE919FAA369D}" dt="2021-11-09T01:41:49.874" v="1514"/>
          <ac:inkMkLst>
            <pc:docMk/>
            <pc:sldMk cId="1879229696" sldId="374"/>
            <ac:inkMk id="560" creationId="{86A5F91D-DFF7-4941-9AC7-4A64E7AA9F1B}"/>
          </ac:inkMkLst>
        </pc:inkChg>
        <pc:inkChg chg="add mod">
          <ac:chgData name="Jeff Young" userId="0c20932148f593a9" providerId="LiveId" clId="{8F93A855-25FD-46B6-BDDB-CE919FAA369D}" dt="2021-11-09T01:41:49.874" v="1514"/>
          <ac:inkMkLst>
            <pc:docMk/>
            <pc:sldMk cId="1879229696" sldId="374"/>
            <ac:inkMk id="561" creationId="{ECB7CD8F-C4F5-4B6A-BAB4-0C9D8A195FB2}"/>
          </ac:inkMkLst>
        </pc:inkChg>
        <pc:inkChg chg="add del mod">
          <ac:chgData name="Jeff Young" userId="0c20932148f593a9" providerId="LiveId" clId="{8F93A855-25FD-46B6-BDDB-CE919FAA369D}" dt="2021-11-09T01:41:49.874" v="1508"/>
          <ac:inkMkLst>
            <pc:docMk/>
            <pc:sldMk cId="1879229696" sldId="374"/>
            <ac:inkMk id="562" creationId="{A8D96B86-6E44-4521-9386-51FEF8E1B8D2}"/>
          </ac:inkMkLst>
        </pc:inkChg>
        <pc:inkChg chg="add del mod">
          <ac:chgData name="Jeff Young" userId="0c20932148f593a9" providerId="LiveId" clId="{8F93A855-25FD-46B6-BDDB-CE919FAA369D}" dt="2021-11-09T01:41:49.874" v="1513"/>
          <ac:inkMkLst>
            <pc:docMk/>
            <pc:sldMk cId="1879229696" sldId="374"/>
            <ac:inkMk id="564" creationId="{8206108D-707F-4ECF-B5B2-6970454E4E05}"/>
          </ac:inkMkLst>
        </pc:inkChg>
        <pc:inkChg chg="add del mod">
          <ac:chgData name="Jeff Young" userId="0c20932148f593a9" providerId="LiveId" clId="{8F93A855-25FD-46B6-BDDB-CE919FAA369D}" dt="2021-11-09T01:41:49.874" v="1505"/>
          <ac:inkMkLst>
            <pc:docMk/>
            <pc:sldMk cId="1879229696" sldId="374"/>
            <ac:inkMk id="565" creationId="{607780E9-5565-4E1B-BF13-78430960EAD4}"/>
          </ac:inkMkLst>
        </pc:inkChg>
        <pc:inkChg chg="add del mod">
          <ac:chgData name="Jeff Young" userId="0c20932148f593a9" providerId="LiveId" clId="{8F93A855-25FD-46B6-BDDB-CE919FAA369D}" dt="2021-11-09T01:41:49.874" v="1509"/>
          <ac:inkMkLst>
            <pc:docMk/>
            <pc:sldMk cId="1879229696" sldId="374"/>
            <ac:inkMk id="566" creationId="{47A0F939-FDE1-4A6F-BCDD-BBFD405B1A2E}"/>
          </ac:inkMkLst>
        </pc:inkChg>
        <pc:inkChg chg="add del mod">
          <ac:chgData name="Jeff Young" userId="0c20932148f593a9" providerId="LiveId" clId="{8F93A855-25FD-46B6-BDDB-CE919FAA369D}" dt="2021-11-09T01:41:49.874" v="1506"/>
          <ac:inkMkLst>
            <pc:docMk/>
            <pc:sldMk cId="1879229696" sldId="374"/>
            <ac:inkMk id="568" creationId="{18B1EECC-3E44-46DD-A72C-88213769F435}"/>
          </ac:inkMkLst>
        </pc:inkChg>
        <pc:inkChg chg="add del mod">
          <ac:chgData name="Jeff Young" userId="0c20932148f593a9" providerId="LiveId" clId="{8F93A855-25FD-46B6-BDDB-CE919FAA369D}" dt="2021-11-09T01:41:49.874" v="1507"/>
          <ac:inkMkLst>
            <pc:docMk/>
            <pc:sldMk cId="1879229696" sldId="374"/>
            <ac:inkMk id="569" creationId="{A8D29B20-08CE-4F5C-B28F-B169B569B144}"/>
          </ac:inkMkLst>
        </pc:inkChg>
        <pc:inkChg chg="add del mod">
          <ac:chgData name="Jeff Young" userId="0c20932148f593a9" providerId="LiveId" clId="{8F93A855-25FD-46B6-BDDB-CE919FAA369D}" dt="2021-11-09T01:41:49.874" v="1510"/>
          <ac:inkMkLst>
            <pc:docMk/>
            <pc:sldMk cId="1879229696" sldId="374"/>
            <ac:inkMk id="570" creationId="{2710E8DF-36E7-468A-8E65-A0AFC4328A58}"/>
          </ac:inkMkLst>
        </pc:inkChg>
        <pc:inkChg chg="add del mod">
          <ac:chgData name="Jeff Young" userId="0c20932148f593a9" providerId="LiveId" clId="{8F93A855-25FD-46B6-BDDB-CE919FAA369D}" dt="2021-11-09T01:41:49.874" v="1514"/>
          <ac:inkMkLst>
            <pc:docMk/>
            <pc:sldMk cId="1879229696" sldId="374"/>
            <ac:inkMk id="571" creationId="{08EB2A1D-CC3D-469B-A7F0-F2C5A424693D}"/>
          </ac:inkMkLst>
        </pc:inkChg>
        <pc:inkChg chg="add del mod">
          <ac:chgData name="Jeff Young" userId="0c20932148f593a9" providerId="LiveId" clId="{8F93A855-25FD-46B6-BDDB-CE919FAA369D}" dt="2021-11-09T01:41:49.874" v="1511"/>
          <ac:inkMkLst>
            <pc:docMk/>
            <pc:sldMk cId="1879229696" sldId="374"/>
            <ac:inkMk id="572" creationId="{39B521DC-E96F-41F7-95BB-7E72334721E2}"/>
          </ac:inkMkLst>
        </pc:inkChg>
        <pc:inkChg chg="add del mod">
          <ac:chgData name="Jeff Young" userId="0c20932148f593a9" providerId="LiveId" clId="{8F93A855-25FD-46B6-BDDB-CE919FAA369D}" dt="2021-11-09T01:41:49.874" v="1512"/>
          <ac:inkMkLst>
            <pc:docMk/>
            <pc:sldMk cId="1879229696" sldId="374"/>
            <ac:inkMk id="573" creationId="{1C5C6F30-4835-4F30-AC04-0C18B7816FBC}"/>
          </ac:inkMkLst>
        </pc:inkChg>
        <pc:inkChg chg="add del mod">
          <ac:chgData name="Jeff Young" userId="0c20932148f593a9" providerId="LiveId" clId="{8F93A855-25FD-46B6-BDDB-CE919FAA369D}" dt="2021-11-09T01:41:49.862" v="1504"/>
          <ac:inkMkLst>
            <pc:docMk/>
            <pc:sldMk cId="1879229696" sldId="374"/>
            <ac:inkMk id="574" creationId="{C7DB49C8-CE85-4114-B9AC-5133CF1E7772}"/>
          </ac:inkMkLst>
        </pc:inkChg>
        <pc:inkChg chg="add mod">
          <ac:chgData name="Jeff Young" userId="0c20932148f593a9" providerId="LiveId" clId="{8F93A855-25FD-46B6-BDDB-CE919FAA369D}" dt="2021-11-09T01:41:58.678" v="1529"/>
          <ac:inkMkLst>
            <pc:docMk/>
            <pc:sldMk cId="1879229696" sldId="374"/>
            <ac:inkMk id="576" creationId="{B3700C50-6E89-4935-A5D7-33FACA7DFF1E}"/>
          </ac:inkMkLst>
        </pc:inkChg>
        <pc:inkChg chg="add mod">
          <ac:chgData name="Jeff Young" userId="0c20932148f593a9" providerId="LiveId" clId="{8F93A855-25FD-46B6-BDDB-CE919FAA369D}" dt="2021-11-09T01:41:58.678" v="1529"/>
          <ac:inkMkLst>
            <pc:docMk/>
            <pc:sldMk cId="1879229696" sldId="374"/>
            <ac:inkMk id="577" creationId="{91A42A28-5729-4995-A98B-BCC5DEE45969}"/>
          </ac:inkMkLst>
        </pc:inkChg>
        <pc:inkChg chg="add mod">
          <ac:chgData name="Jeff Young" userId="0c20932148f593a9" providerId="LiveId" clId="{8F93A855-25FD-46B6-BDDB-CE919FAA369D}" dt="2021-11-09T01:41:58.678" v="1529"/>
          <ac:inkMkLst>
            <pc:docMk/>
            <pc:sldMk cId="1879229696" sldId="374"/>
            <ac:inkMk id="578" creationId="{009135A7-DA13-4C17-878F-810EDC3C64C7}"/>
          </ac:inkMkLst>
        </pc:inkChg>
        <pc:inkChg chg="add mod">
          <ac:chgData name="Jeff Young" userId="0c20932148f593a9" providerId="LiveId" clId="{8F93A855-25FD-46B6-BDDB-CE919FAA369D}" dt="2021-11-09T01:41:58.678" v="1529"/>
          <ac:inkMkLst>
            <pc:docMk/>
            <pc:sldMk cId="1879229696" sldId="374"/>
            <ac:inkMk id="579" creationId="{1280162F-0922-48D4-8C14-EEF222217B54}"/>
          </ac:inkMkLst>
        </pc:inkChg>
        <pc:inkChg chg="add mod">
          <ac:chgData name="Jeff Young" userId="0c20932148f593a9" providerId="LiveId" clId="{8F93A855-25FD-46B6-BDDB-CE919FAA369D}" dt="2021-11-09T01:41:58.678" v="1529"/>
          <ac:inkMkLst>
            <pc:docMk/>
            <pc:sldMk cId="1879229696" sldId="374"/>
            <ac:inkMk id="581" creationId="{2379DA6E-D14A-4B0A-BA79-02A83907E9B3}"/>
          </ac:inkMkLst>
        </pc:inkChg>
        <pc:inkChg chg="add mod">
          <ac:chgData name="Jeff Young" userId="0c20932148f593a9" providerId="LiveId" clId="{8F93A855-25FD-46B6-BDDB-CE919FAA369D}" dt="2021-11-09T01:41:58.678" v="1529"/>
          <ac:inkMkLst>
            <pc:docMk/>
            <pc:sldMk cId="1879229696" sldId="374"/>
            <ac:inkMk id="582" creationId="{4F4BC01E-48EB-4861-AFBE-8F1C8548E3CB}"/>
          </ac:inkMkLst>
        </pc:inkChg>
        <pc:inkChg chg="add mod">
          <ac:chgData name="Jeff Young" userId="0c20932148f593a9" providerId="LiveId" clId="{8F93A855-25FD-46B6-BDDB-CE919FAA369D}" dt="2021-11-09T01:41:58.678" v="1529"/>
          <ac:inkMkLst>
            <pc:docMk/>
            <pc:sldMk cId="1879229696" sldId="374"/>
            <ac:inkMk id="583" creationId="{390A5D76-8C42-425D-9D65-07EEDD34F8C3}"/>
          </ac:inkMkLst>
        </pc:inkChg>
        <pc:inkChg chg="add mod">
          <ac:chgData name="Jeff Young" userId="0c20932148f593a9" providerId="LiveId" clId="{8F93A855-25FD-46B6-BDDB-CE919FAA369D}" dt="2021-11-09T01:41:58.678" v="1529"/>
          <ac:inkMkLst>
            <pc:docMk/>
            <pc:sldMk cId="1879229696" sldId="374"/>
            <ac:inkMk id="584" creationId="{87CB5141-C796-4C99-BDF5-878D9BC7C444}"/>
          </ac:inkMkLst>
        </pc:inkChg>
        <pc:inkChg chg="add mod">
          <ac:chgData name="Jeff Young" userId="0c20932148f593a9" providerId="LiveId" clId="{8F93A855-25FD-46B6-BDDB-CE919FAA369D}" dt="2021-11-09T01:41:58.678" v="1529"/>
          <ac:inkMkLst>
            <pc:docMk/>
            <pc:sldMk cId="1879229696" sldId="374"/>
            <ac:inkMk id="585" creationId="{C5A315DE-5D45-4518-BE0F-569A4653DB86}"/>
          </ac:inkMkLst>
        </pc:inkChg>
        <pc:inkChg chg="add mod">
          <ac:chgData name="Jeff Young" userId="0c20932148f593a9" providerId="LiveId" clId="{8F93A855-25FD-46B6-BDDB-CE919FAA369D}" dt="2021-11-09T01:41:58.678" v="1529"/>
          <ac:inkMkLst>
            <pc:docMk/>
            <pc:sldMk cId="1879229696" sldId="374"/>
            <ac:inkMk id="586" creationId="{4FB6D462-B9C1-4984-8E14-DB4E79BFEECF}"/>
          </ac:inkMkLst>
        </pc:inkChg>
        <pc:inkChg chg="add mod">
          <ac:chgData name="Jeff Young" userId="0c20932148f593a9" providerId="LiveId" clId="{8F93A855-25FD-46B6-BDDB-CE919FAA369D}" dt="2021-11-09T01:41:58.678" v="1529"/>
          <ac:inkMkLst>
            <pc:docMk/>
            <pc:sldMk cId="1879229696" sldId="374"/>
            <ac:inkMk id="587" creationId="{1775EAAE-F51F-4CF2-BB32-DD39817BB203}"/>
          </ac:inkMkLst>
        </pc:inkChg>
        <pc:inkChg chg="add mod">
          <ac:chgData name="Jeff Young" userId="0c20932148f593a9" providerId="LiveId" clId="{8F93A855-25FD-46B6-BDDB-CE919FAA369D}" dt="2021-11-09T01:41:58.678" v="1529"/>
          <ac:inkMkLst>
            <pc:docMk/>
            <pc:sldMk cId="1879229696" sldId="374"/>
            <ac:inkMk id="588" creationId="{0E97BF0F-820E-4BD1-8AB7-DDA85347B8D0}"/>
          </ac:inkMkLst>
        </pc:inkChg>
        <pc:inkChg chg="add mod">
          <ac:chgData name="Jeff Young" userId="0c20932148f593a9" providerId="LiveId" clId="{8F93A855-25FD-46B6-BDDB-CE919FAA369D}" dt="2021-11-09T01:41:58.678" v="1529"/>
          <ac:inkMkLst>
            <pc:docMk/>
            <pc:sldMk cId="1879229696" sldId="374"/>
            <ac:inkMk id="589" creationId="{6A1AA6A8-BDA5-4B11-8F8E-C0B2B6735574}"/>
          </ac:inkMkLst>
        </pc:inkChg>
        <pc:inkChg chg="add mod">
          <ac:chgData name="Jeff Young" userId="0c20932148f593a9" providerId="LiveId" clId="{8F93A855-25FD-46B6-BDDB-CE919FAA369D}" dt="2021-11-09T01:42:03.635" v="1533"/>
          <ac:inkMkLst>
            <pc:docMk/>
            <pc:sldMk cId="1879229696" sldId="374"/>
            <ac:inkMk id="591" creationId="{46649899-6774-4180-BE80-C448D9AF251D}"/>
          </ac:inkMkLst>
        </pc:inkChg>
        <pc:inkChg chg="add mod">
          <ac:chgData name="Jeff Young" userId="0c20932148f593a9" providerId="LiveId" clId="{8F93A855-25FD-46B6-BDDB-CE919FAA369D}" dt="2021-11-09T01:42:03.635" v="1533"/>
          <ac:inkMkLst>
            <pc:docMk/>
            <pc:sldMk cId="1879229696" sldId="374"/>
            <ac:inkMk id="592" creationId="{1BB69744-D0E5-4068-A89E-0A308DF2E062}"/>
          </ac:inkMkLst>
        </pc:inkChg>
        <pc:inkChg chg="add mod">
          <ac:chgData name="Jeff Young" userId="0c20932148f593a9" providerId="LiveId" clId="{8F93A855-25FD-46B6-BDDB-CE919FAA369D}" dt="2021-11-09T01:42:03.635" v="1533"/>
          <ac:inkMkLst>
            <pc:docMk/>
            <pc:sldMk cId="1879229696" sldId="374"/>
            <ac:inkMk id="593" creationId="{B16F95A0-3976-4218-B257-78BDFE79D5C0}"/>
          </ac:inkMkLst>
        </pc:inkChg>
        <pc:inkChg chg="add mod">
          <ac:chgData name="Jeff Young" userId="0c20932148f593a9" providerId="LiveId" clId="{8F93A855-25FD-46B6-BDDB-CE919FAA369D}" dt="2021-11-09T01:42:25.800" v="1554"/>
          <ac:inkMkLst>
            <pc:docMk/>
            <pc:sldMk cId="1879229696" sldId="374"/>
            <ac:inkMk id="595" creationId="{8A85D796-6976-4911-A5AB-B5E2957BCE61}"/>
          </ac:inkMkLst>
        </pc:inkChg>
        <pc:inkChg chg="add mod">
          <ac:chgData name="Jeff Young" userId="0c20932148f593a9" providerId="LiveId" clId="{8F93A855-25FD-46B6-BDDB-CE919FAA369D}" dt="2021-11-09T01:42:25.800" v="1554"/>
          <ac:inkMkLst>
            <pc:docMk/>
            <pc:sldMk cId="1879229696" sldId="374"/>
            <ac:inkMk id="596" creationId="{BF2E70CF-4F0C-4E3B-9FCB-995AABD15F1A}"/>
          </ac:inkMkLst>
        </pc:inkChg>
        <pc:inkChg chg="add mod">
          <ac:chgData name="Jeff Young" userId="0c20932148f593a9" providerId="LiveId" clId="{8F93A855-25FD-46B6-BDDB-CE919FAA369D}" dt="2021-11-09T01:42:25.800" v="1554"/>
          <ac:inkMkLst>
            <pc:docMk/>
            <pc:sldMk cId="1879229696" sldId="374"/>
            <ac:inkMk id="597" creationId="{EC0C6B94-33C9-41C5-B5A2-15061555E550}"/>
          </ac:inkMkLst>
        </pc:inkChg>
        <pc:inkChg chg="add mod">
          <ac:chgData name="Jeff Young" userId="0c20932148f593a9" providerId="LiveId" clId="{8F93A855-25FD-46B6-BDDB-CE919FAA369D}" dt="2021-11-09T01:42:25.800" v="1554"/>
          <ac:inkMkLst>
            <pc:docMk/>
            <pc:sldMk cId="1879229696" sldId="374"/>
            <ac:inkMk id="598" creationId="{268A14BE-722F-47F6-9D79-347BDA8A0E20}"/>
          </ac:inkMkLst>
        </pc:inkChg>
        <pc:inkChg chg="add mod">
          <ac:chgData name="Jeff Young" userId="0c20932148f593a9" providerId="LiveId" clId="{8F93A855-25FD-46B6-BDDB-CE919FAA369D}" dt="2021-11-09T01:42:25.800" v="1554"/>
          <ac:inkMkLst>
            <pc:docMk/>
            <pc:sldMk cId="1879229696" sldId="374"/>
            <ac:inkMk id="599" creationId="{7BD8C49E-A9B7-4AAB-AA84-8FB5E8DF4A16}"/>
          </ac:inkMkLst>
        </pc:inkChg>
        <pc:inkChg chg="add mod">
          <ac:chgData name="Jeff Young" userId="0c20932148f593a9" providerId="LiveId" clId="{8F93A855-25FD-46B6-BDDB-CE919FAA369D}" dt="2021-11-09T01:42:25.800" v="1554"/>
          <ac:inkMkLst>
            <pc:docMk/>
            <pc:sldMk cId="1879229696" sldId="374"/>
            <ac:inkMk id="600" creationId="{7363ED1E-6C9E-42C1-887E-24D549EC375C}"/>
          </ac:inkMkLst>
        </pc:inkChg>
        <pc:inkChg chg="add mod">
          <ac:chgData name="Jeff Young" userId="0c20932148f593a9" providerId="LiveId" clId="{8F93A855-25FD-46B6-BDDB-CE919FAA369D}" dt="2021-11-09T01:42:25.800" v="1554"/>
          <ac:inkMkLst>
            <pc:docMk/>
            <pc:sldMk cId="1879229696" sldId="374"/>
            <ac:inkMk id="601" creationId="{9BBF3771-C2A3-47D5-8D6F-0601924F59B7}"/>
          </ac:inkMkLst>
        </pc:inkChg>
        <pc:inkChg chg="add mod">
          <ac:chgData name="Jeff Young" userId="0c20932148f593a9" providerId="LiveId" clId="{8F93A855-25FD-46B6-BDDB-CE919FAA369D}" dt="2021-11-09T01:42:25.800" v="1554"/>
          <ac:inkMkLst>
            <pc:docMk/>
            <pc:sldMk cId="1879229696" sldId="374"/>
            <ac:inkMk id="602" creationId="{1CC4FE53-6538-4127-B4A8-208427BD5B76}"/>
          </ac:inkMkLst>
        </pc:inkChg>
        <pc:inkChg chg="add mod">
          <ac:chgData name="Jeff Young" userId="0c20932148f593a9" providerId="LiveId" clId="{8F93A855-25FD-46B6-BDDB-CE919FAA369D}" dt="2021-11-09T01:42:25.800" v="1554"/>
          <ac:inkMkLst>
            <pc:docMk/>
            <pc:sldMk cId="1879229696" sldId="374"/>
            <ac:inkMk id="603" creationId="{794ACC5E-A1B4-4507-B25A-5B85572C1B2E}"/>
          </ac:inkMkLst>
        </pc:inkChg>
        <pc:inkChg chg="add mod">
          <ac:chgData name="Jeff Young" userId="0c20932148f593a9" providerId="LiveId" clId="{8F93A855-25FD-46B6-BDDB-CE919FAA369D}" dt="2021-11-09T01:42:25.800" v="1554"/>
          <ac:inkMkLst>
            <pc:docMk/>
            <pc:sldMk cId="1879229696" sldId="374"/>
            <ac:inkMk id="604" creationId="{6786238F-0D41-4FAA-B7E1-B5EC857B7D91}"/>
          </ac:inkMkLst>
        </pc:inkChg>
        <pc:inkChg chg="add mod">
          <ac:chgData name="Jeff Young" userId="0c20932148f593a9" providerId="LiveId" clId="{8F93A855-25FD-46B6-BDDB-CE919FAA369D}" dt="2021-11-09T01:42:25.800" v="1554"/>
          <ac:inkMkLst>
            <pc:docMk/>
            <pc:sldMk cId="1879229696" sldId="374"/>
            <ac:inkMk id="605" creationId="{A977E9AB-127F-4203-AF10-71BCAC92C73D}"/>
          </ac:inkMkLst>
        </pc:inkChg>
        <pc:inkChg chg="add del mod">
          <ac:chgData name="Jeff Young" userId="0c20932148f593a9" providerId="LiveId" clId="{8F93A855-25FD-46B6-BDDB-CE919FAA369D}" dt="2021-11-09T01:42:25.800" v="1554"/>
          <ac:inkMkLst>
            <pc:docMk/>
            <pc:sldMk cId="1879229696" sldId="374"/>
            <ac:inkMk id="607" creationId="{149E468B-5790-4522-92F6-CF8DD62CA069}"/>
          </ac:inkMkLst>
        </pc:inkChg>
        <pc:inkChg chg="add del mod">
          <ac:chgData name="Jeff Young" userId="0c20932148f593a9" providerId="LiveId" clId="{8F93A855-25FD-46B6-BDDB-CE919FAA369D}" dt="2021-11-09T01:42:25.800" v="1552"/>
          <ac:inkMkLst>
            <pc:docMk/>
            <pc:sldMk cId="1879229696" sldId="374"/>
            <ac:inkMk id="608" creationId="{1A022AAA-12E9-452E-B86D-9B01B4964ACE}"/>
          </ac:inkMkLst>
        </pc:inkChg>
        <pc:inkChg chg="add del mod">
          <ac:chgData name="Jeff Young" userId="0c20932148f593a9" providerId="LiveId" clId="{8F93A855-25FD-46B6-BDDB-CE919FAA369D}" dt="2021-11-09T01:42:25.800" v="1553"/>
          <ac:inkMkLst>
            <pc:docMk/>
            <pc:sldMk cId="1879229696" sldId="374"/>
            <ac:inkMk id="609" creationId="{5AC38D4A-F221-481C-9AD7-B22B189A61B1}"/>
          </ac:inkMkLst>
        </pc:inkChg>
        <pc:inkChg chg="add del mod">
          <ac:chgData name="Jeff Young" userId="0c20932148f593a9" providerId="LiveId" clId="{8F93A855-25FD-46B6-BDDB-CE919FAA369D}" dt="2021-11-09T01:42:25.800" v="1551"/>
          <ac:inkMkLst>
            <pc:docMk/>
            <pc:sldMk cId="1879229696" sldId="374"/>
            <ac:inkMk id="610" creationId="{FF8A425B-578D-4AE0-A6AF-49E90CE423AF}"/>
          </ac:inkMkLst>
        </pc:inkChg>
        <pc:inkChg chg="add mod">
          <ac:chgData name="Jeff Young" userId="0c20932148f593a9" providerId="LiveId" clId="{8F93A855-25FD-46B6-BDDB-CE919FAA369D}" dt="2021-11-09T01:43:15.361" v="1588"/>
          <ac:inkMkLst>
            <pc:docMk/>
            <pc:sldMk cId="1879229696" sldId="374"/>
            <ac:inkMk id="612" creationId="{7BF7A67D-AE4B-4A52-9FE5-A829F0CE9BC6}"/>
          </ac:inkMkLst>
        </pc:inkChg>
        <pc:inkChg chg="add mod">
          <ac:chgData name="Jeff Young" userId="0c20932148f593a9" providerId="LiveId" clId="{8F93A855-25FD-46B6-BDDB-CE919FAA369D}" dt="2021-11-09T01:43:15.361" v="1588"/>
          <ac:inkMkLst>
            <pc:docMk/>
            <pc:sldMk cId="1879229696" sldId="374"/>
            <ac:inkMk id="613" creationId="{5DB5B9ED-0773-4BE4-B541-8AA59ADD015F}"/>
          </ac:inkMkLst>
        </pc:inkChg>
        <pc:inkChg chg="add mod">
          <ac:chgData name="Jeff Young" userId="0c20932148f593a9" providerId="LiveId" clId="{8F93A855-25FD-46B6-BDDB-CE919FAA369D}" dt="2021-11-09T01:43:15.361" v="1588"/>
          <ac:inkMkLst>
            <pc:docMk/>
            <pc:sldMk cId="1879229696" sldId="374"/>
            <ac:inkMk id="614" creationId="{4B808BB2-6062-4746-9BC7-7FA09C798C3A}"/>
          </ac:inkMkLst>
        </pc:inkChg>
        <pc:inkChg chg="add mod">
          <ac:chgData name="Jeff Young" userId="0c20932148f593a9" providerId="LiveId" clId="{8F93A855-25FD-46B6-BDDB-CE919FAA369D}" dt="2021-11-09T01:43:15.361" v="1588"/>
          <ac:inkMkLst>
            <pc:docMk/>
            <pc:sldMk cId="1879229696" sldId="374"/>
            <ac:inkMk id="615" creationId="{4D976CFF-D346-4068-A6FE-D8BA390C9E21}"/>
          </ac:inkMkLst>
        </pc:inkChg>
        <pc:inkChg chg="add mod">
          <ac:chgData name="Jeff Young" userId="0c20932148f593a9" providerId="LiveId" clId="{8F93A855-25FD-46B6-BDDB-CE919FAA369D}" dt="2021-11-09T01:43:15.361" v="1588"/>
          <ac:inkMkLst>
            <pc:docMk/>
            <pc:sldMk cId="1879229696" sldId="374"/>
            <ac:inkMk id="616" creationId="{1EB71B48-DBD8-4132-BD25-73124745C3A4}"/>
          </ac:inkMkLst>
        </pc:inkChg>
        <pc:inkChg chg="add mod">
          <ac:chgData name="Jeff Young" userId="0c20932148f593a9" providerId="LiveId" clId="{8F93A855-25FD-46B6-BDDB-CE919FAA369D}" dt="2021-11-09T01:43:15.361" v="1588"/>
          <ac:inkMkLst>
            <pc:docMk/>
            <pc:sldMk cId="1879229696" sldId="374"/>
            <ac:inkMk id="617" creationId="{2C55688B-4BDC-4C7F-AB38-EE9DBE1885E1}"/>
          </ac:inkMkLst>
        </pc:inkChg>
        <pc:inkChg chg="add mod">
          <ac:chgData name="Jeff Young" userId="0c20932148f593a9" providerId="LiveId" clId="{8F93A855-25FD-46B6-BDDB-CE919FAA369D}" dt="2021-11-09T01:43:15.361" v="1588"/>
          <ac:inkMkLst>
            <pc:docMk/>
            <pc:sldMk cId="1879229696" sldId="374"/>
            <ac:inkMk id="618" creationId="{4A9DA624-CDA6-4FD0-86F1-AB05468D60C6}"/>
          </ac:inkMkLst>
        </pc:inkChg>
        <pc:inkChg chg="add mod">
          <ac:chgData name="Jeff Young" userId="0c20932148f593a9" providerId="LiveId" clId="{8F93A855-25FD-46B6-BDDB-CE919FAA369D}" dt="2021-11-09T01:43:15.361" v="1588"/>
          <ac:inkMkLst>
            <pc:docMk/>
            <pc:sldMk cId="1879229696" sldId="374"/>
            <ac:inkMk id="620" creationId="{27D6F8BD-4694-4366-831E-38B3A598A7ED}"/>
          </ac:inkMkLst>
        </pc:inkChg>
        <pc:inkChg chg="add mod">
          <ac:chgData name="Jeff Young" userId="0c20932148f593a9" providerId="LiveId" clId="{8F93A855-25FD-46B6-BDDB-CE919FAA369D}" dt="2021-11-09T01:43:15.361" v="1588"/>
          <ac:inkMkLst>
            <pc:docMk/>
            <pc:sldMk cId="1879229696" sldId="374"/>
            <ac:inkMk id="621" creationId="{1C5C41E2-5BE7-4B40-9DE6-F9306BD01F0F}"/>
          </ac:inkMkLst>
        </pc:inkChg>
        <pc:inkChg chg="add mod">
          <ac:chgData name="Jeff Young" userId="0c20932148f593a9" providerId="LiveId" clId="{8F93A855-25FD-46B6-BDDB-CE919FAA369D}" dt="2021-11-09T01:43:15.361" v="1588"/>
          <ac:inkMkLst>
            <pc:docMk/>
            <pc:sldMk cId="1879229696" sldId="374"/>
            <ac:inkMk id="622" creationId="{A017794A-6F91-45E1-8A36-EBA31B3CE403}"/>
          </ac:inkMkLst>
        </pc:inkChg>
        <pc:inkChg chg="add mod">
          <ac:chgData name="Jeff Young" userId="0c20932148f593a9" providerId="LiveId" clId="{8F93A855-25FD-46B6-BDDB-CE919FAA369D}" dt="2021-11-09T01:43:15.361" v="1588"/>
          <ac:inkMkLst>
            <pc:docMk/>
            <pc:sldMk cId="1879229696" sldId="374"/>
            <ac:inkMk id="623" creationId="{089B0DB7-D163-44FA-913A-2191E16B078F}"/>
          </ac:inkMkLst>
        </pc:inkChg>
        <pc:inkChg chg="add mod">
          <ac:chgData name="Jeff Young" userId="0c20932148f593a9" providerId="LiveId" clId="{8F93A855-25FD-46B6-BDDB-CE919FAA369D}" dt="2021-11-09T01:43:15.361" v="1588"/>
          <ac:inkMkLst>
            <pc:docMk/>
            <pc:sldMk cId="1879229696" sldId="374"/>
            <ac:inkMk id="624" creationId="{D1AD1977-A80B-4DCB-A164-18A866CB40FD}"/>
          </ac:inkMkLst>
        </pc:inkChg>
        <pc:inkChg chg="add mod">
          <ac:chgData name="Jeff Young" userId="0c20932148f593a9" providerId="LiveId" clId="{8F93A855-25FD-46B6-BDDB-CE919FAA369D}" dt="2021-11-09T01:43:15.361" v="1588"/>
          <ac:inkMkLst>
            <pc:docMk/>
            <pc:sldMk cId="1879229696" sldId="374"/>
            <ac:inkMk id="625" creationId="{4B21A8A3-FAB7-4703-B26F-79976CE6EC67}"/>
          </ac:inkMkLst>
        </pc:inkChg>
        <pc:inkChg chg="add del mod">
          <ac:chgData name="Jeff Young" userId="0c20932148f593a9" providerId="LiveId" clId="{8F93A855-25FD-46B6-BDDB-CE919FAA369D}" dt="2021-11-09T01:42:59.948" v="1578"/>
          <ac:inkMkLst>
            <pc:docMk/>
            <pc:sldMk cId="1879229696" sldId="374"/>
            <ac:inkMk id="626" creationId="{18D29B42-5C31-44FE-A60E-2FA373622772}"/>
          </ac:inkMkLst>
        </pc:inkChg>
        <pc:inkChg chg="add mod">
          <ac:chgData name="Jeff Young" userId="0c20932148f593a9" providerId="LiveId" clId="{8F93A855-25FD-46B6-BDDB-CE919FAA369D}" dt="2021-11-09T01:43:15.361" v="1588"/>
          <ac:inkMkLst>
            <pc:docMk/>
            <pc:sldMk cId="1879229696" sldId="374"/>
            <ac:inkMk id="627" creationId="{431AF303-E47C-46BA-A071-702F7791842E}"/>
          </ac:inkMkLst>
        </pc:inkChg>
        <pc:inkChg chg="add mod">
          <ac:chgData name="Jeff Young" userId="0c20932148f593a9" providerId="LiveId" clId="{8F93A855-25FD-46B6-BDDB-CE919FAA369D}" dt="2021-11-09T01:43:15.361" v="1588"/>
          <ac:inkMkLst>
            <pc:docMk/>
            <pc:sldMk cId="1879229696" sldId="374"/>
            <ac:inkMk id="628" creationId="{C6DF4B19-CF56-47C1-B088-339893AF84D5}"/>
          </ac:inkMkLst>
        </pc:inkChg>
        <pc:inkChg chg="add mod">
          <ac:chgData name="Jeff Young" userId="0c20932148f593a9" providerId="LiveId" clId="{8F93A855-25FD-46B6-BDDB-CE919FAA369D}" dt="2021-11-09T01:43:15.361" v="1588"/>
          <ac:inkMkLst>
            <pc:docMk/>
            <pc:sldMk cId="1879229696" sldId="374"/>
            <ac:inkMk id="629" creationId="{962E37E4-37C0-4267-A188-725AC41EBCE2}"/>
          </ac:inkMkLst>
        </pc:inkChg>
        <pc:inkChg chg="add mod">
          <ac:chgData name="Jeff Young" userId="0c20932148f593a9" providerId="LiveId" clId="{8F93A855-25FD-46B6-BDDB-CE919FAA369D}" dt="2021-11-09T01:43:15.361" v="1588"/>
          <ac:inkMkLst>
            <pc:docMk/>
            <pc:sldMk cId="1879229696" sldId="374"/>
            <ac:inkMk id="630" creationId="{80BA517E-FA93-4D20-8E01-F597DBEDD1A3}"/>
          </ac:inkMkLst>
        </pc:inkChg>
        <pc:inkChg chg="add mod">
          <ac:chgData name="Jeff Young" userId="0c20932148f593a9" providerId="LiveId" clId="{8F93A855-25FD-46B6-BDDB-CE919FAA369D}" dt="2021-11-09T01:43:15.361" v="1588"/>
          <ac:inkMkLst>
            <pc:docMk/>
            <pc:sldMk cId="1879229696" sldId="374"/>
            <ac:inkMk id="631" creationId="{CD3A1F6C-562B-4F8F-A488-72EF3F69E9F1}"/>
          </ac:inkMkLst>
        </pc:inkChg>
        <pc:inkChg chg="add mod">
          <ac:chgData name="Jeff Young" userId="0c20932148f593a9" providerId="LiveId" clId="{8F93A855-25FD-46B6-BDDB-CE919FAA369D}" dt="2021-11-09T01:43:15.361" v="1588"/>
          <ac:inkMkLst>
            <pc:docMk/>
            <pc:sldMk cId="1879229696" sldId="374"/>
            <ac:inkMk id="632" creationId="{74986511-5D87-4384-B5B7-DB69F493A775}"/>
          </ac:inkMkLst>
        </pc:inkChg>
        <pc:inkChg chg="add mod">
          <ac:chgData name="Jeff Young" userId="0c20932148f593a9" providerId="LiveId" clId="{8F93A855-25FD-46B6-BDDB-CE919FAA369D}" dt="2021-11-09T01:43:15.361" v="1588"/>
          <ac:inkMkLst>
            <pc:docMk/>
            <pc:sldMk cId="1879229696" sldId="374"/>
            <ac:inkMk id="633" creationId="{8157B301-7B13-47C8-92A9-851575AC62E6}"/>
          </ac:inkMkLst>
        </pc:inkChg>
        <pc:inkChg chg="add mod">
          <ac:chgData name="Jeff Young" userId="0c20932148f593a9" providerId="LiveId" clId="{8F93A855-25FD-46B6-BDDB-CE919FAA369D}" dt="2021-11-09T01:43:15.361" v="1588"/>
          <ac:inkMkLst>
            <pc:docMk/>
            <pc:sldMk cId="1879229696" sldId="374"/>
            <ac:inkMk id="635" creationId="{215E0B3E-BF41-492C-9DEE-D58EADC4F3CB}"/>
          </ac:inkMkLst>
        </pc:inkChg>
        <pc:inkChg chg="add mod">
          <ac:chgData name="Jeff Young" userId="0c20932148f593a9" providerId="LiveId" clId="{8F93A855-25FD-46B6-BDDB-CE919FAA369D}" dt="2021-11-09T01:43:15.361" v="1588"/>
          <ac:inkMkLst>
            <pc:docMk/>
            <pc:sldMk cId="1879229696" sldId="374"/>
            <ac:inkMk id="637" creationId="{8704A85B-45B0-4626-B87E-54572B092AC7}"/>
          </ac:inkMkLst>
        </pc:inkChg>
        <pc:inkChg chg="add mod">
          <ac:chgData name="Jeff Young" userId="0c20932148f593a9" providerId="LiveId" clId="{8F93A855-25FD-46B6-BDDB-CE919FAA369D}" dt="2021-11-09T01:43:15.361" v="1588"/>
          <ac:inkMkLst>
            <pc:docMk/>
            <pc:sldMk cId="1879229696" sldId="374"/>
            <ac:inkMk id="639" creationId="{4D91BD7B-8033-4382-9CC3-F7A4FE85507D}"/>
          </ac:inkMkLst>
        </pc:inkChg>
        <pc:inkChg chg="add mod">
          <ac:chgData name="Jeff Young" userId="0c20932148f593a9" providerId="LiveId" clId="{8F93A855-25FD-46B6-BDDB-CE919FAA369D}" dt="2021-11-09T01:43:15.361" v="1588"/>
          <ac:inkMkLst>
            <pc:docMk/>
            <pc:sldMk cId="1879229696" sldId="374"/>
            <ac:inkMk id="640" creationId="{D24B53DC-A59F-4757-8B0A-5F1238E2B5D1}"/>
          </ac:inkMkLst>
        </pc:inkChg>
        <pc:inkChg chg="add mod">
          <ac:chgData name="Jeff Young" userId="0c20932148f593a9" providerId="LiveId" clId="{8F93A855-25FD-46B6-BDDB-CE919FAA369D}" dt="2021-11-09T01:43:15.361" v="1588"/>
          <ac:inkMkLst>
            <pc:docMk/>
            <pc:sldMk cId="1879229696" sldId="374"/>
            <ac:inkMk id="641" creationId="{DC363244-B905-418B-ADE2-D58DCFEBE523}"/>
          </ac:inkMkLst>
        </pc:inkChg>
        <pc:inkChg chg="add mod">
          <ac:chgData name="Jeff Young" userId="0c20932148f593a9" providerId="LiveId" clId="{8F93A855-25FD-46B6-BDDB-CE919FAA369D}" dt="2021-11-09T01:43:15.361" v="1588"/>
          <ac:inkMkLst>
            <pc:docMk/>
            <pc:sldMk cId="1879229696" sldId="374"/>
            <ac:inkMk id="643" creationId="{FDD1A3A7-D44F-449D-A2E2-568E98083392}"/>
          </ac:inkMkLst>
        </pc:inkChg>
        <pc:inkChg chg="add mod">
          <ac:chgData name="Jeff Young" userId="0c20932148f593a9" providerId="LiveId" clId="{8F93A855-25FD-46B6-BDDB-CE919FAA369D}" dt="2021-11-09T01:46:51.602" v="1611"/>
          <ac:inkMkLst>
            <pc:docMk/>
            <pc:sldMk cId="1879229696" sldId="374"/>
            <ac:inkMk id="645" creationId="{93ECAF75-88CE-41E6-8A37-9590AA4A3072}"/>
          </ac:inkMkLst>
        </pc:inkChg>
        <pc:inkChg chg="add mod">
          <ac:chgData name="Jeff Young" userId="0c20932148f593a9" providerId="LiveId" clId="{8F93A855-25FD-46B6-BDDB-CE919FAA369D}" dt="2021-11-09T01:46:51.602" v="1611"/>
          <ac:inkMkLst>
            <pc:docMk/>
            <pc:sldMk cId="1879229696" sldId="374"/>
            <ac:inkMk id="646" creationId="{6CFE88A0-F386-4C14-BE7E-F62EBF04D082}"/>
          </ac:inkMkLst>
        </pc:inkChg>
        <pc:inkChg chg="add mod">
          <ac:chgData name="Jeff Young" userId="0c20932148f593a9" providerId="LiveId" clId="{8F93A855-25FD-46B6-BDDB-CE919FAA369D}" dt="2021-11-09T01:46:51.602" v="1611"/>
          <ac:inkMkLst>
            <pc:docMk/>
            <pc:sldMk cId="1879229696" sldId="374"/>
            <ac:inkMk id="647" creationId="{F3B08CCD-763A-46A1-B7A0-FA09DED975CC}"/>
          </ac:inkMkLst>
        </pc:inkChg>
        <pc:inkChg chg="add mod">
          <ac:chgData name="Jeff Young" userId="0c20932148f593a9" providerId="LiveId" clId="{8F93A855-25FD-46B6-BDDB-CE919FAA369D}" dt="2021-11-09T01:46:51.602" v="1611"/>
          <ac:inkMkLst>
            <pc:docMk/>
            <pc:sldMk cId="1879229696" sldId="374"/>
            <ac:inkMk id="649" creationId="{2B7A731A-E22A-4F40-9472-9243697E98F1}"/>
          </ac:inkMkLst>
        </pc:inkChg>
        <pc:inkChg chg="add mod">
          <ac:chgData name="Jeff Young" userId="0c20932148f593a9" providerId="LiveId" clId="{8F93A855-25FD-46B6-BDDB-CE919FAA369D}" dt="2021-11-09T01:46:51.602" v="1611"/>
          <ac:inkMkLst>
            <pc:docMk/>
            <pc:sldMk cId="1879229696" sldId="374"/>
            <ac:inkMk id="650" creationId="{DF24C747-F2C1-4F5F-AE21-84D9FA03050D}"/>
          </ac:inkMkLst>
        </pc:inkChg>
        <pc:inkChg chg="add mod">
          <ac:chgData name="Jeff Young" userId="0c20932148f593a9" providerId="LiveId" clId="{8F93A855-25FD-46B6-BDDB-CE919FAA369D}" dt="2021-11-09T01:46:51.602" v="1611"/>
          <ac:inkMkLst>
            <pc:docMk/>
            <pc:sldMk cId="1879229696" sldId="374"/>
            <ac:inkMk id="651" creationId="{709D7035-351D-4287-A3B8-2B87BB85679E}"/>
          </ac:inkMkLst>
        </pc:inkChg>
        <pc:inkChg chg="add mod">
          <ac:chgData name="Jeff Young" userId="0c20932148f593a9" providerId="LiveId" clId="{8F93A855-25FD-46B6-BDDB-CE919FAA369D}" dt="2021-11-09T01:46:51.602" v="1611"/>
          <ac:inkMkLst>
            <pc:docMk/>
            <pc:sldMk cId="1879229696" sldId="374"/>
            <ac:inkMk id="652" creationId="{B227427E-52C3-4B9D-99DB-C8E2E05605DD}"/>
          </ac:inkMkLst>
        </pc:inkChg>
        <pc:inkChg chg="add mod">
          <ac:chgData name="Jeff Young" userId="0c20932148f593a9" providerId="LiveId" clId="{8F93A855-25FD-46B6-BDDB-CE919FAA369D}" dt="2021-11-09T01:46:51.602" v="1611"/>
          <ac:inkMkLst>
            <pc:docMk/>
            <pc:sldMk cId="1879229696" sldId="374"/>
            <ac:inkMk id="653" creationId="{D824A2E3-1A57-4300-AA32-4CCDF3C8E668}"/>
          </ac:inkMkLst>
        </pc:inkChg>
        <pc:inkChg chg="add mod">
          <ac:chgData name="Jeff Young" userId="0c20932148f593a9" providerId="LiveId" clId="{8F93A855-25FD-46B6-BDDB-CE919FAA369D}" dt="2021-11-09T01:46:51.602" v="1611"/>
          <ac:inkMkLst>
            <pc:docMk/>
            <pc:sldMk cId="1879229696" sldId="374"/>
            <ac:inkMk id="654" creationId="{DD9021A5-9671-4988-8F42-AF6F600B305E}"/>
          </ac:inkMkLst>
        </pc:inkChg>
        <pc:inkChg chg="add mod">
          <ac:chgData name="Jeff Young" userId="0c20932148f593a9" providerId="LiveId" clId="{8F93A855-25FD-46B6-BDDB-CE919FAA369D}" dt="2021-11-09T01:46:51.602" v="1611"/>
          <ac:inkMkLst>
            <pc:docMk/>
            <pc:sldMk cId="1879229696" sldId="374"/>
            <ac:inkMk id="655" creationId="{C2196E90-CA96-4F7A-87F7-E3A1DE333D4B}"/>
          </ac:inkMkLst>
        </pc:inkChg>
        <pc:inkChg chg="add mod">
          <ac:chgData name="Jeff Young" userId="0c20932148f593a9" providerId="LiveId" clId="{8F93A855-25FD-46B6-BDDB-CE919FAA369D}" dt="2021-11-09T01:46:51.602" v="1611"/>
          <ac:inkMkLst>
            <pc:docMk/>
            <pc:sldMk cId="1879229696" sldId="374"/>
            <ac:inkMk id="656" creationId="{FC3F3E0E-05A8-4000-BB2B-728CA879A5D6}"/>
          </ac:inkMkLst>
        </pc:inkChg>
        <pc:inkChg chg="add mod">
          <ac:chgData name="Jeff Young" userId="0c20932148f593a9" providerId="LiveId" clId="{8F93A855-25FD-46B6-BDDB-CE919FAA369D}" dt="2021-11-09T01:46:51.602" v="1611"/>
          <ac:inkMkLst>
            <pc:docMk/>
            <pc:sldMk cId="1879229696" sldId="374"/>
            <ac:inkMk id="657" creationId="{63CB282A-AB11-4701-A4FA-AE41C4FE346B}"/>
          </ac:inkMkLst>
        </pc:inkChg>
        <pc:inkChg chg="add mod">
          <ac:chgData name="Jeff Young" userId="0c20932148f593a9" providerId="LiveId" clId="{8F93A855-25FD-46B6-BDDB-CE919FAA369D}" dt="2021-11-09T01:46:51.602" v="1611"/>
          <ac:inkMkLst>
            <pc:docMk/>
            <pc:sldMk cId="1879229696" sldId="374"/>
            <ac:inkMk id="658" creationId="{25E546AE-800A-4638-98D4-01951D3E4508}"/>
          </ac:inkMkLst>
        </pc:inkChg>
        <pc:inkChg chg="add mod">
          <ac:chgData name="Jeff Young" userId="0c20932148f593a9" providerId="LiveId" clId="{8F93A855-25FD-46B6-BDDB-CE919FAA369D}" dt="2021-11-09T01:46:51.602" v="1611"/>
          <ac:inkMkLst>
            <pc:docMk/>
            <pc:sldMk cId="1879229696" sldId="374"/>
            <ac:inkMk id="659" creationId="{2D3029E0-42CD-4807-A78F-2A84B0C75E1F}"/>
          </ac:inkMkLst>
        </pc:inkChg>
        <pc:inkChg chg="add mod">
          <ac:chgData name="Jeff Young" userId="0c20932148f593a9" providerId="LiveId" clId="{8F93A855-25FD-46B6-BDDB-CE919FAA369D}" dt="2021-11-09T01:46:51.602" v="1611"/>
          <ac:inkMkLst>
            <pc:docMk/>
            <pc:sldMk cId="1879229696" sldId="374"/>
            <ac:inkMk id="660" creationId="{6A4366B8-3147-492F-AEF9-0A67D13A5B22}"/>
          </ac:inkMkLst>
        </pc:inkChg>
        <pc:inkChg chg="add mod">
          <ac:chgData name="Jeff Young" userId="0c20932148f593a9" providerId="LiveId" clId="{8F93A855-25FD-46B6-BDDB-CE919FAA369D}" dt="2021-11-09T01:46:51.602" v="1611"/>
          <ac:inkMkLst>
            <pc:docMk/>
            <pc:sldMk cId="1879229696" sldId="374"/>
            <ac:inkMk id="662" creationId="{5B358DF1-70C5-428B-86CC-71EC4E0CA571}"/>
          </ac:inkMkLst>
        </pc:inkChg>
        <pc:inkChg chg="add mod">
          <ac:chgData name="Jeff Young" userId="0c20932148f593a9" providerId="LiveId" clId="{8F93A855-25FD-46B6-BDDB-CE919FAA369D}" dt="2021-11-09T01:46:51.602" v="1611"/>
          <ac:inkMkLst>
            <pc:docMk/>
            <pc:sldMk cId="1879229696" sldId="374"/>
            <ac:inkMk id="663" creationId="{95BB67D5-6A90-4B45-8F57-97DD6BB8A3E0}"/>
          </ac:inkMkLst>
        </pc:inkChg>
        <pc:inkChg chg="add mod">
          <ac:chgData name="Jeff Young" userId="0c20932148f593a9" providerId="LiveId" clId="{8F93A855-25FD-46B6-BDDB-CE919FAA369D}" dt="2021-11-09T01:46:51.602" v="1611"/>
          <ac:inkMkLst>
            <pc:docMk/>
            <pc:sldMk cId="1879229696" sldId="374"/>
            <ac:inkMk id="665" creationId="{9C8CCEB9-1E19-42C3-9030-3193DEDAD53B}"/>
          </ac:inkMkLst>
        </pc:inkChg>
        <pc:inkChg chg="add mod">
          <ac:chgData name="Jeff Young" userId="0c20932148f593a9" providerId="LiveId" clId="{8F93A855-25FD-46B6-BDDB-CE919FAA369D}" dt="2021-11-09T01:46:51.602" v="1611"/>
          <ac:inkMkLst>
            <pc:docMk/>
            <pc:sldMk cId="1879229696" sldId="374"/>
            <ac:inkMk id="666" creationId="{7E3E03B8-5900-4207-910A-40C3C59ACFAA}"/>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14.760"/>
    </inkml:context>
    <inkml:brush xml:id="br0">
      <inkml:brushProperty name="width" value="0.025" units="cm"/>
      <inkml:brushProperty name="height" value="0.025" units="cm"/>
      <inkml:brushProperty name="color" value="#004F8B"/>
    </inkml:brush>
  </inkml:definitions>
  <inkml:trace contextRef="#ctx0" brushRef="#br0">1 172 3601,'0'0'1248,"0"0"-1209,0 0-1,0-1 0,0 1 1,0 0-1,0 0 1,0 0-1,0 0 1,0 0-1,0 0 1,0 0-1,0-1 1,0 1-1,0 0 1,0 0-1,0 0 0,0 0 1,0 0-1,0 0 1,0 0-1,0-1 1,0 1-1,0 0 1,0 0-1,0 0 1,0 0-1,0 0 1,0 0-1,0 0 1,0-1-1,0 1 0,0 0 1,1 0-1,-1 0 1,0 0-1,0 0 1,0 0-1,0 0 1,0 0-1,0 0 1,0 0-1,0 0 1,0 0-1,1-1 1,-1 1-1,0 0 0,0 0 1,0 0-1,0 0 1,0 0-1,1 0 1,83-4 3004,21-6-1768,-79 7-1021,36-4 94,-21 0-251,22-4-17,-7-6-45,-20 6-18,100-36 23,-71 23-459,-30 11-304,-9 1 315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20.072"/>
    </inkml:context>
    <inkml:brush xml:id="br0">
      <inkml:brushProperty name="width" value="0.025" units="cm"/>
      <inkml:brushProperty name="height" value="0.025" units="cm"/>
      <inkml:brushProperty name="color" value="#004F8B"/>
    </inkml:brush>
  </inkml:definitions>
  <inkml:trace contextRef="#ctx0" brushRef="#br0">340 0 6849,'-5'5'396,"1"0"-56,0-1 0,1 0 1,-1 1-1,1 0 1,0-1-1,0 1 1,1 1-1,-4 9 1,3-4-294,0 0 1,1 0-1,0 0 1,1 1-1,0-1 1,1 1-1,2 17 1,0 1-37,6 43 11,0-9 11,1 66 0,-10-118-17,1 0 0,-1 0 0,-1 0 1,-4 17-1,2-11 23,4-15-29,-1-1-1,1 0 1,0 0 0,-1 1 0,1-1 0,1 4 0,-1-6-5,0 1 0,0-1 0,0 0 1,0 1-1,0-1 0,0 1 0,1-1 0,-1 1 1,0-1-1,0 0 0,1 1 0,-1-1 0,0 0 0,0 1 1,1-1-1,-1 0 0,0 1 0,1-1 0,-1 0 1,0 1-1,1-1 0,-1 0 0,1 0 0,-1 0 0,0 1 1,1-1-1,-1 0 0,1 0 0,-1 0 0,1 0 1,-1 0-1,1 0 0,0 0 0,-2 0 6,0-1 0,1 1 0,-1-1-1,0 1 1,0-1 0,1 0 0,-1 1 0,1-1 0,-1 0 0,0 1 0,1-1-1,-1 0 1,1 0 0,0 0 0,-1-1 0,-6-14-110,6 14 89,0-1 1,0 0 1,-1 0-1,1 0 1,-1 0-1,1 0 1,-1 0-1,0 1 1,-3-4-1,-55-54-62,57 57 67,-11-11-8,-1 0 0,-1 2 0,-19-13 0,31 22 12,0 1 0,0 0 0,0 0 1,-1 1-1,1-1 0,0 1 0,-1 0 0,1 0 0,-1 0 0,-4 1 0,5 0 1,1 0 0,0 0 0,0 0 0,0 0 0,0 1 0,0 0 0,0 0 0,0 0 0,1 0 0,-1 0 0,0 0 0,0 1 1,1-1-1,-1 1 0,-3 3 0,2-1 10,0-1-1,0 1 1,1 0 0,0 0 0,0 0 0,-5 8 0,7-9 4,0 0 0,0 1-1,0-1 1,0 0 0,0 1 0,1-1 0,-1 1 0,1-1 0,0 0 0,0 1 0,1 3-1,-1-1 36,1-1-1,0 1 1,0-1-1,0 0 0,1 0 1,0 1-1,0-1 1,0 0-1,0 0 0,1-1 1,0 1-1,0 0 1,0-1-1,1 0 0,-1 0 1,1 0-1,0 0 1,0-1-1,1 1 0,-1-1 1,1 0-1,-1 0 1,1-1-1,7 4 0,7 0 89,0-2 0,0 1-1,39 2 1,60-4 26,-117-3-164,40-1-324,-1-1 0,1-2 0,-1-1 0,0-3 0,0-1 0,46-17 0,-24 2-454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1:58.631"/>
    </inkml:context>
    <inkml:brush xml:id="br0">
      <inkml:brushProperty name="width" value="0.025" units="cm"/>
      <inkml:brushProperty name="height" value="0.025" units="cm"/>
      <inkml:brushProperty name="color" value="#004F8B"/>
    </inkml:brush>
  </inkml:definitions>
  <inkml:trace contextRef="#ctx0" brushRef="#br0">16 116 5761,'-3'3'741,"-7"5"862,10-8-1564,0 0-1,0 1 1,-1-1 0,1 0-1,0 0 1,0 0 0,0 0-1,0 1 1,0-1 0,-1 0-1,1 0 1,0 1 0,0-1-1,0 0 1,0 0 0,0 1-1,0-1 1,0 0 0,0 0-1,0 0 1,0 1-1,0-1 1,0 0 0,0 0-1,0 1 1,0-1 0,0 0-1,0 0 1,0 1 0,0-1-1,0 0 1,1 0 0,-1 1-1,0-1 1,0 0 0,1 1 876,2 0 49,29 7-128,1-2 0,43 3 0,-54-8-613,0 0 0,0-2-1,35-5 1,56-19 119,-77 16-282,186-61 184,-182 57-259,-30 9-211,-2 0 0,1 0 0,9-6 0,-10 3-1260,-7 7 1422,-1 0 0,0-1 1,0 1-1,0 0 0,0 0 0,0 0 0,0 0 1,0-1-1,0 1 0,0 0 0,0 0 1,0 0-1,0-1 0,0 1 0,0 0 0,0 0 1,0-1-1,0 1 0,0 0 0,0 0 1,0 0-1,0-1 0,0 1 0,0 0 1,0 0-1,0 0 0,0 0 0,0-1 0,0 1 1,-1 0-1,1 0 0,0 0 0,0 0 1,0-1-1,0 1 0,0 0 0,-1 0 0,1 0 1,0 0-1,-10-2-1311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1:59.102"/>
    </inkml:context>
    <inkml:brush xml:id="br0">
      <inkml:brushProperty name="width" value="0.025" units="cm"/>
      <inkml:brushProperty name="height" value="0.025" units="cm"/>
      <inkml:brushProperty name="color" value="#004F8B"/>
    </inkml:brush>
  </inkml:definitions>
  <inkml:trace contextRef="#ctx0" brushRef="#br0">396 9 4313,'-9'-8'1142,"9"8"-1103,0 0 0,0 0 1,0 0-1,-1 0 1,1 0-1,0 0 1,0 0-1,0 0 1,0 0-1,0 0 1,-1 0-1,1 0 0,0 0 1,0 0-1,0 0 1,0 0-1,0 0 1,0 0-1,-1 1 1,1-1-1,0 0 1,0 0-1,0 0 0,0 0 1,0 0-1,0 0 1,0 0-1,0 1 1,0-1-1,0 0 1,0 0-1,0 0 1,-1 0-1,1 0 0,0 1 1,-6 7 700,-2-5 1396,-29 40-1131,-24 22-720,-5 3 181,-12 16 192,59-60-433,1 1 0,1 0 0,1 1 0,-13 30 0,24-44-123,0 1 1,1-1-1,0 1 0,1 0 1,1 0-1,0 0 0,0 0 1,2 0-1,-1 0 0,2 0 1,0 1-1,2 13 0,0-15-7,0 0-1,1-1 0,0 1 1,1-1-1,0 0 0,1 0 0,0-1 1,11 15-1,-6-11-16,2 0 0,-1-2 1,1 1-1,1-2 0,16 12 0,-18-16-55,-1 0 0,1-1 0,0 0-1,0-1 1,0-1 0,17 5 0,-10-5 9,0-1 0,0 0 0,32 0 0,-41-4-35,0 1 0,0-2 1,0 1-1,-1-1 0,1-1 0,-1 0 0,1 0 0,14-8 1,-7 2-242,0-1 1,-1-1 0,23-19-1,4-9-140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00.324"/>
    </inkml:context>
    <inkml:brush xml:id="br0">
      <inkml:brushProperty name="width" value="0.025" units="cm"/>
      <inkml:brushProperty name="height" value="0.025" units="cm"/>
      <inkml:brushProperty name="color" value="#004F8B"/>
    </inkml:brush>
  </inkml:definitions>
  <inkml:trace contextRef="#ctx0" brushRef="#br0">91 68 2393,'-56'-36'3815,"56"35"-3723,-1 1 0,1-1-1,-1 1 1,1-1 0,-1 1 0,1-1-1,0 0 1,-1 1 0,1-1 0,0 0-1,-1 1 1,1-1 0,0 0 0,0 1 0,0-1-1,0 0 1,0-1 0,-1-3 475,-4-3 397,4 7-802,1 1 0,0 0 1,0-1-1,0 1 0,0 0 1,0 0-1,-1-1 0,1 1 1,0 0-1,0 0 0,0-1 1,-1 1-1,1 0 0,0 0 1,0 0-1,-1-1 0,1 1 1,0 0-1,0 0 0,-1 0 0,1 0 1,0 0-1,0 0 0,-1 0 1,1 0-1,0-1 0,-1 1 1,1 0-1,-1 0 0,3 17 583,-2-14-408,3 4-33,-1-2-269,0 0 0,1 0 1,0 0-1,0 0 0,0-1 0,0 1 0,8 6 0,17 17 126,1-1 0,2-2 0,65 42-1,124 42 883,-89-49-500,-99-44-375,41 28 0,-64-37-141,1 0 0,-1 1 0,0 0 0,0 1-1,-1-1 1,0 1 0,12 20 0,-18-26-21,-1 1 1,1 0 0,-1 1 0,1-1-1,-1 0 1,-1 0 0,1 1 0,0-1-1,-1 0 1,0 1 0,0-1 0,0 0-1,-1 1 1,0-1 0,1 0 0,-2 0-1,1 1 1,-3 6 0,-1 1 14,-1 0 1,-1 0-1,0 0 0,-15 19 0,17-27-11,1 1-1,-1 0 1,-1-1-1,1 0 1,0 0-1,-1-1 0,0 1 1,0-1-1,-6 2 1,-24 15 47,35-20-54,-12 7 18,12-7-18,1 1 0,-1-1 1,1 0-1,-1 0 0,1 0 1,-1 0-1,1 0 0,-1 0 1,1 0-1,-1 0 0,1 0 1,-1 0-1,0 0 0,1-1 1,0 1-1,-1 0 0,1 0 1,-1 0-1,1-1 0,-1 1 1,1 0-1,-1 0 0,1-1 1,-1 0-1,-5-8 26,6 8-27,0 1 0,-1-1 1,1 0-1,0 0 0,-1 1 0,1-1 1,-1 0-1,1 1 0,-1-1 0,1 0 0,-1 1 1,0-1-1,0 0 0,-1-2-5,-4-7-13,6 10 16,0 0 0,0 0-1,-1 0 1,1-1 0,0 1 0,0 0-1,0 0 1,0 0 0,-1 0-1,1 0 1,0-1 0,0 1-1,0 0 1,-1 0 0,1 0 0,0 0-1,0 0 1,0 0 0,-1 0-1,1 0 1,0 0 0,0 0-1,-1 0 1,1 0 0,0 0 0,0 0-1,0 0 1,-1 0 0,1 0-1,0 0 1,0 0 0,-1 0-1,1 0 1,0 1 0,0-1 0,0 0-1,-1 0 1,1 0 0,0 0-1,0 0 1,0 1 0,0-1-1,-1 0 1,-22 30-13,-15 16 3,-123 126-6,94-97 15,-90 91 17,49-69-3,92-81-209,12-12-546,6-10-231,0 3 669,1-1 0,-1 1-1,1-1 1,0 1 0,0 0-1,0 0 1,1 1 0,-1-1-1,1 1 1,-1-1 0,7-1-1,-9 3 249,45-25-987</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03.113"/>
    </inkml:context>
    <inkml:brush xml:id="br0">
      <inkml:brushProperty name="width" value="0.025" units="cm"/>
      <inkml:brushProperty name="height" value="0.025" units="cm"/>
      <inkml:brushProperty name="color" value="#004F8B"/>
    </inkml:brush>
  </inkml:definitions>
  <inkml:trace contextRef="#ctx0" brushRef="#br0">145 97 1128,'-1'2'117,"1"-1"1,-1 1-1,1-1 0,-1 0 0,0 1 1,1-1-1,-1 0 0,0 0 0,0 1 1,0-1-1,-2 2 0,3-5 24,0 1 0,0 0 0,0 0 0,0-1 1,0 1-1,0 0 0,0 0 0,1-3 0,0 3-120,1 0 0,-1-1 0,0 1 0,0-1 1,0 1-1,0-1 0,0 0 0,0 1 0,0-1 0,-1 0 0,1 1 0,0-1 1,-1 0-1,0 0 0,1 0 0,-1 0 0,0 1 0,0-1 0,0-3 1,-4-5 2006,4 9-1804,0 0 1,0-1-1,0 1 1,-1 0-1,1 0 1,0 0-1,-1 0 0,1 0 1,-1 0-1,1 0 1,-1 0-1,1 0 0,-1 0 1,0 0-1,1 0 1,-1 1-1,-1-2 1,-2-3 1040,4 5-1126,0-1-1,-1 0 1,1 1 0,-1-1-1,1 1 1,-1-1-1,1 1 1,-1 0 0,1-1-1,-1 1 1,1-1-1,-1 1 1,0 0 0,-2-2 581,0-1 0,0 1 1,1 0-1,-5-5 0,3 3-369,1 0 197,6 15-363,-2-2-140,0 2 8,0 0-1,6 17 0,-2-9-31,0-1 10,-1 1 0,3 28 0,4 40 128,-4-41-103,-3 0-1,-1 53 0,-4-76-28,-1 0-1,-10 40 1,9-50-7,-1 0 1,0-1 0,-1 0-1,-1 0 1,0 0-1,-11 16 1,-3-1 28,-22 31 8,37-49-60,1-1 0,-1 0 0,2 1 0,-1 0 0,-3 13 0,5-6-2200,-1-19 1028,-1 1 536</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45.300"/>
    </inkml:context>
    <inkml:brush xml:id="br0">
      <inkml:brushProperty name="width" value="0.025" units="cm"/>
      <inkml:brushProperty name="height" value="0.025" units="cm"/>
      <inkml:brushProperty name="color" value="#004F8B"/>
    </inkml:brush>
  </inkml:definitions>
  <inkml:trace contextRef="#ctx0" brushRef="#br0">84 0 3673,'0'0'3862,"-4"1"1723,4 16-4372,1-5-917,-2 0 0,-1 14 0,-12 98 552,6-64-473,3-14-29,-13 51 0,16-89-310,-5 14 50,2 0 1,1 1 0,-3 39-1,5-48-79,2-14-9,0 1 0,0-1 0,0 0-1,0 1 1,-1-1 0,1 0 0,0 1 0,0-1 0,0 0 0,-1 0-1,1 1 1,0-1 0,0 0 0,-1 1 0,1-1 0,0 0 0,-1 0-1,1 0 1,0 1 0,0-1 0,-1 0 0,0 0 0,1-3-593,0 0 1,0-1-1,1 1 0,-1 0 1,2-5-1,7-29-302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45.761"/>
    </inkml:context>
    <inkml:brush xml:id="br0">
      <inkml:brushProperty name="width" value="0.025" units="cm"/>
      <inkml:brushProperty name="height" value="0.025" units="cm"/>
      <inkml:brushProperty name="color" value="#004F8B"/>
    </inkml:brush>
  </inkml:definitions>
  <inkml:trace contextRef="#ctx0" brushRef="#br0">343 0 4241,'8'0'4474,"-14"0"-885,1 3-2598,-1 3-699,-29 22 283,1 2-310,-50 40 477,9-5 54,39-35-464,26-22-227,5-4 20,11-2-48,8-7 81,57-3-86,-2 0-56,-60 7-12,0 0 0,0 0 0,0 1 0,0 0 0,10 2 0,-18-2-1,0 0 0,1 0-1,-1 0 1,0 1-1,1-1 1,-1 0 0,0 1-1,0-1 1,1 1 0,-1-1-1,0 1 1,0 0 0,0-1-1,0 1 1,0 0-1,0 0 1,0 0 0,0 0-1,0-1 1,0 1 0,0 1-1,-1-1 1,1 0 0,1 2-1,-2-1 5,0-1 0,0 1 0,0 0-1,0 0 1,0 0 0,0 0 0,0-1 0,-1 1-1,1 0 1,-1 0 0,1-1 0,-1 1 0,0 0-1,1-1 1,-3 3 0,-6 12 9,-1 0 0,-1-1 1,0 0-1,-17 16 0,-57 47 0,68-65-12,-29 17 0,34-23-12,6-4-7,3-1-34,0 0 0,0 0-1,0 0 1,0 0 0,-1 0-1,1-1 1,-1 0 0,1 0-1,-1 0 1,0 0 0,-6 0 0,9 0 4,1-1 0,-1 0 1,0 0-1,0-1 1,0 1-1,1 0 1,-1 0-1,0 0 1,0 0-1,1-1 1,-1 1-1,0 0 1,0-1-1,1 1 0,-1-1 1,0 1-1,0-1 1,0-1-68,1 1 1,-1 0 0,1 0-1,0 0 1,-1 0 0,1 0-1,0 0 1,0-1-1,0 1 1,0 0 0,0 0-1,0 0 1,0-1-1,0 0 1,4-35-1816,5-9 781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46.116"/>
    </inkml:context>
    <inkml:brush xml:id="br0">
      <inkml:brushProperty name="width" value="0.025" units="cm"/>
      <inkml:brushProperty name="height" value="0.025" units="cm"/>
      <inkml:brushProperty name="color" value="#004F8B"/>
    </inkml:brush>
  </inkml:definitions>
  <inkml:trace contextRef="#ctx0" brushRef="#br0">10 25 8186,'-7'-7'3248,"5"5"-2207,2-7 103,0 7-1144,0 0-1288,17 0 968</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46.648"/>
    </inkml:context>
    <inkml:brush xml:id="br0">
      <inkml:brushProperty name="width" value="0.025" units="cm"/>
      <inkml:brushProperty name="height" value="0.025" units="cm"/>
      <inkml:brushProperty name="color" value="#004F8B"/>
    </inkml:brush>
  </inkml:definitions>
  <inkml:trace contextRef="#ctx0" brushRef="#br0">234 3 5081,'0'0'112,"0"0"0,0 0 0,0 0 0,0-1 0,-1 1-1,1 0 1,0 0 0,0 0 0,0 0 0,0-1 0,-1 1 0,1 0 0,0 0 0,0 0 0,0 0 0,-1 0-1,1 0 1,0-1 0,0 1 0,0 0 0,-1 0 0,1 0 0,0 0 0,0 0 0,-1 0 0,1 0-1,0 0 1,-4 12 4563,0 62-3133,-16 86-467,9-83-667,-14 94 438,-87 308 0,64-313-587,45-133-236,3-34-372,0 0 244,-1-22-2199,1-22-1102,3-25 2188</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47.018"/>
    </inkml:context>
    <inkml:brush xml:id="br0">
      <inkml:brushProperty name="width" value="0.025" units="cm"/>
      <inkml:brushProperty name="height" value="0.025" units="cm"/>
      <inkml:brushProperty name="color" value="#004F8B"/>
    </inkml:brush>
  </inkml:definitions>
  <inkml:trace contextRef="#ctx0" brushRef="#br0">23 143 4681,'-6'0'980,"-7"3"1054,13-2-1971,-1-1-1,1 0 0,0 0 1,0 0-1,-1 1 1,1-1-1,0 0 1,0 0-1,-1 1 1,1-1-1,0 0 0,0 0 1,0 1-1,0-1 1,0 0-1,-1 1 1,1-1-1,0 0 0,0 1 1,0-1-1,0 0 1,0 1-1,0-1 1,0 0-1,0 1 1,0-1-1,0 0 0,0 1 1,0-1-1,1 0 1,-1 1-1,0-1 1,1 2 2792,23 1-1543,-1 1-1076,-22-4-226,16 3 121,0-1 1,0-1-1,1-1 1,-1 0-1,0-2 0,22-3 1,-13-2-6,-1 0 0,40-19 0,44-29-105,-31 15-745,-40 22-362,-2 7 443</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47.836"/>
    </inkml:context>
    <inkml:brush xml:id="br0">
      <inkml:brushProperty name="width" value="0.025" units="cm"/>
      <inkml:brushProperty name="height" value="0.025" units="cm"/>
      <inkml:brushProperty name="color" value="#004F8B"/>
    </inkml:brush>
  </inkml:definitions>
  <inkml:trace contextRef="#ctx0" brushRef="#br0">358 0 8274,'-29'67'3921,"20"-40"-3244,-10 56 1,3 33 292,10-74-718,-2 13 109,-4 0-1,-19 57 1,-49 100 132,45-125-334,-27 59 151,20-62-54,41-81-246,-1 0 1,1 1-1,0-1 1,0 0 0,-1 6-1,2-8-9,-1-1-1,1 0 1,0 1-1,0-1 0,0 0 1,0 1-1,0-1 1,0 0-1,1 0 0,-1 1 1,0-1-1,0 0 1,0 1-1,0-1 0,0 0 1,0 0-1,0 1 1,0-1-1,1 0 1,-1 0-1,0 1 0,0-1 1,0 0-1,1 0 1,-1 0-1,0 1 0,1-1 1,0 0-1,-1 0 0,1 0 0,0 0 0,-1 0 0,1 0 0,0 0 0,-1 0 0,1 0 0,0 0 0,-1-1 0,1 1 0,0 0 0,-1 0 0,1-1 1,-1 1-1,2-1 0,4-4 2,0 0 0,0 0 0,0 0 0,-1-1 0,0 0 0,0 0 0,7-12 0,43-74 26,-1 0-5,-46 80-23,0 1 1,1 0-1,1 0 0,0 1 1,15-12-1,-23 20-1,0 1-1,0 0 1,0-1 0,0 1 0,0 0-1,1 0 1,-1 0 0,0 0-1,0 1 1,1-1 0,3 0 0,-4 1 0,-1 0 1,1 0 0,0 0 0,0 1-1,-1-1 1,1 1 0,-1-1 0,1 1-1,0-1 1,-1 1 0,1 0 0,-1 0-1,0 0 1,1 0 0,-1 0 0,1 0-1,-1 0 1,2 2 0,1 3 3,1-1 0,-1 1 1,-1-1-1,1 1 0,-1 0 0,0 0 1,0 1-1,3 11 0,0 6 50,3 29 0,0 2 68,20 66 202,-28-118-314,0 0 0,0-1 0,0 1 0,0 0-1,0 0 1,1-1 0,-1 1 0,1-1 0,0 1 0,0-1 0,3 4 0,-3-5-5,0 0 0,0 0 0,0 0 0,-1 0 0,1 0 0,1 0 0,-1-1 0,0 1 0,0-1 1,0 1-1,0-1 0,0 0 0,0 0 0,1 0 0,3 0 0,-3-1-1,0 1 0,0-1-1,0 1 1,0-1 0,0 0 0,0 0 0,0-1 0,0 1 0,5-4 0,-1 0 1,-1 0 1,8-8-1,-12 11-3,10-12-50,0 0 1,-1-1-1,-1-1 1,0 0-1,10-24 1,-2 6-74,52-126-873,-69 159 989,3-9-83,-1 0 0,0-1-1,0 1 1,-1-1 0,0 0 0,-1 1 0,0-18-1,-1 27 82,0 1 0,0-1-1,0 1 1,0-1 0,0 1-1,0-1 1,-1 1-1,1-1 1,0 1 0,0-1-1,0 1 1,0 0 0,-1-1-1,1 1 1,0-1 0,0 1-1,-1 0 1,1-1-1,0 1 1,-1-1 0,1 1-1,-1 0 1,1 0 0,0-1-1,-1 1 1,1 0-1,-1 0 1,1-1 0,-1 1-1,1 0 1,-1 0 0,1 0-1,0 0 1,-1 0 0,1-1-1,-2 1 1,0 1-23,0-1 0,0 0 0,0 0 0,0 1 1,0-1-1,-3 2 0,-10 5-61,0 0 0,1 1 0,-14 10 0,1-2 71,-10 5 19,-24 15 2,35-13 0,22-21 10,1 0-1,0 0 1,0 1 0,0-1-1,0 1 1,1 0 0,-1 0-1,0 0 1,1 0-1,0 0 1,0 0 0,0 0-1,-2 6 1,2-4 39,1 0 0,0 0 0,0 0-1,0-1 1,1 1 0,-1 0 0,1 0 0,0 0 0,1 0 0,0 5 0,3 9 291,7 24-1,-2-12 54,5 11 68,-4-15-218,-7-16-117,1 0 0,-1-1 0,12 20 0,-13-27-110,0 0 1,0 0 0,0 0-1,1-1 1,-1 1 0,1 0-1,0-1 1,0 0 0,0 0-1,0 0 1,0 0 0,0 0-1,0 0 1,1-1 0,4 2 0,-2-1-9,1-1 1,-1 0-1,1 0 1,-1 0 0,1-1-1,-1 0 1,1 0-1,-1 0 1,1-1 0,9-3-1,-4 1-5,0-2 1,0 1-1,-1-2 0,18-10 0,48-38-232,-43 29-3,68-51-1247,40-29-2203,-43 36 2277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20.416"/>
    </inkml:context>
    <inkml:brush xml:id="br0">
      <inkml:brushProperty name="width" value="0.025" units="cm"/>
      <inkml:brushProperty name="height" value="0.025" units="cm"/>
      <inkml:brushProperty name="color" value="#004F8B"/>
    </inkml:brush>
  </inkml:definitions>
  <inkml:trace contextRef="#ctx0" brushRef="#br0">0 0 8610,'0'11'3080,"7"7"-2607,2-1-249,6 5-168,77 53-16,-53-58-16,1 12-8,-3 6 0,-4 2 8,-2 2 0,-5-8 0,-6-3-16,-1 3 0,-3-11-112,-5 0-264,0-10-457,-11-3-279,-11-7 616</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52.548"/>
    </inkml:context>
    <inkml:brush xml:id="br0">
      <inkml:brushProperty name="width" value="0.025" units="cm"/>
      <inkml:brushProperty name="height" value="0.025" units="cm"/>
      <inkml:brushProperty name="color" value="#004F8B"/>
    </inkml:brush>
  </inkml:definitions>
  <inkml:trace contextRef="#ctx0" brushRef="#br0">164 1 4385,'-2'3'547,"0"1"0,0-1 1,0 1-1,0 0 0,0 0 1,1-1-1,0 1 0,-2 8 0,-2 4 524,-20 57 1005,5-7-1650,14-48-262,3-7-41,0-1 0,-1 1 1,0-1-1,-1 0 0,-8 13 0,-34 57 938,47-80-1048,-1 1 12,1 0 1,0 0 0,-1 0 0,1-1-1,-1 1 1,0 0 0,1 0 0,-1-1-1,1 1 1,-1 0 0,0-1 0,0 1-1,1-1 1,-3 1 0,2-2 381,5-11-234,48-87-74,1 1-65,-18 33-13,-29 55-1,1 0 0,0 1 0,0 0 0,13-12-1,-17 19-7,-1 0 0,1 0 0,0 0 0,0 0 0,0 1 0,0-1 0,0 1 0,0-1 0,0 1 0,0 0 0,6 0 0,-7 0-5,-1 1 0,1 0 0,0 0 0,-1 0 0,1 0 0,-1 0 0,1 1 0,-1-1 0,1 0 0,-1 1 0,1-1 0,-1 1 0,1 0 1,-1-1-1,0 1 0,1 0 0,-1 0 0,0 0 0,0 0 0,1 0 0,-1 0 0,0 0 0,0 0 0,0 0 0,0 1 0,-1-1 0,1 0 0,1 2 1,3 11 46,-1 0 1,0 0 0,4 27-1,-1-4 33,9 50 180,-14-73-233,-2-1 0,1 0 1,-2 1-1,-2 19 1,-1-2-33,4-28-198,0 0 0,0 0 0,0-1 0,0 1 1,0 0-1,1 0 0,-1-1 0,3 6 0,1-3-444</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53.080"/>
    </inkml:context>
    <inkml:brush xml:id="br0">
      <inkml:brushProperty name="width" value="0.025" units="cm"/>
      <inkml:brushProperty name="height" value="0.025" units="cm"/>
      <inkml:brushProperty name="color" value="#004F8B"/>
    </inkml:brush>
  </inkml:definitions>
  <inkml:trace contextRef="#ctx0" brushRef="#br0">24 139 4857,'-2'80'3770,"2"-77"-3614,0-1-1,0 0 0,0 1 1,0-1-1,0 0 0,0 1 1,1-1-1,-1 0 1,1 0-1,0 1 0,-1-1 1,1 0-1,0 0 0,2 2 1,-2-3-64,0 0 0,0 0 0,1 0 0,-1 0 0,0 0 0,1-1 0,-1 1 0,0 0 0,1-1 0,-1 0 0,1 1 0,-1-1 0,1 0 1,-1 1-1,1-1 0,2 0 0,0-1 6,0 1 0,1 0 0,-1-1 0,0 0 0,0 0 0,0 0 0,-1 0 0,1-1 0,0 1 0,0-1 0,-1 0 0,1 0 0,3-3 0,6-6 130,23-21-1,-26 22-201,20-18 45,-13 12-37,0 0 0,15-19-1,-28 29-26,1 1 5,-1-1 1,0 1 0,0-1 0,5-12 0,-8 17-11,0 0-1,-1-1 1,1 1 0,-1 0 0,0-1 0,1 1 0,-1 0 0,0-1-1,0 1 1,0-1 0,0 1 0,0 0 0,0-1 0,-1 1 0,1-1 0,0 1-1,-1 0 1,1-1 0,-1 1 0,1 0 0,-1 0 0,0-1 0,1 1-1,-1 0 1,0 0 0,0 0 0,0 0 0,0 0 0,0 0 0,-1-1-1,0 0 1,0 1-1,-1 0 0,1 0 1,0 0-1,0 0 0,0 0 1,-1 1-1,1-1 0,0 0 1,0 1-1,-3 0 0,-29 0-3,29 1 1,-1 0 0,0 0 0,1 1 0,-1-1 0,1 1 0,0 1 0,-1-1 0,1 1 0,0-1 0,0 1 0,1 1 0,-1-1 0,-6 7 0,-38 48 1,38-46 27,1 1-1,0 0 1,1 0-1,0 1 1,1 0 0,0 0-1,-10 30 1,14-31 74,1-1 1,0 1 0,1 1 0,0-1-1,1 0 1,1 26 0,0-33-77,1 0-1,0 0 1,0-1 0,1 1-1,0-1 1,0 1 0,0-1-1,1 1 1,-1-1-1,1 0 1,1 0 0,-1-1-1,1 1 1,0-1 0,0 1-1,0-1 1,9 7 0,-7-7-22,0-1 1,0 0 0,0 0-1,0 0 1,0-1-1,0 0 1,1 0 0,-1 0-1,1-1 1,-1 0-1,1 0 1,0-1 0,0 0-1,-1 0 1,1 0-1,0-1 1,-1 0 0,1 0-1,-1-1 1,8-2-1,1-2-351,-1 0 0,0-1 0,0 0 0,-1-1-1,1 0 1,-2-1 0,20-18 0,7-7-1609,3 1 877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53.634"/>
    </inkml:context>
    <inkml:brush xml:id="br0">
      <inkml:brushProperty name="width" value="0.025" units="cm"/>
      <inkml:brushProperty name="height" value="0.025" units="cm"/>
      <inkml:brushProperty name="color" value="#004F8B"/>
    </inkml:brush>
  </inkml:definitions>
  <inkml:trace contextRef="#ctx0" brushRef="#br0">79 133 4841,'-1'0'238,"1"0"1,0 0-1,-1 0 1,1 1-1,-1-1 1,1 0-1,-1 0 0,1 0 1,-1 1-1,1-1 1,0 0-1,-1 1 1,1-1-1,0 0 0,-1 1 1,1-1-1,0 0 1,-1 1-1,1-1 0,0 0 1,0 1-1,-1 0 1,-4 12 272,4-9 93,-3 7 361,0 0 1,1 0-1,-2 19 1,-1 3-351,-13 66 216,-3-2-282,23-90-510,3-7-18,-3 0-14,0 0 0,0-1 0,-1 1 0,1-1 0,0 1 0,0-1 1,-1 0-1,1 1 0,0-1 0,-1 1 0,1-1 0,0-1 0,6-4 10,29-27-9,32-40-6,-48 52 0,1 0 0,1 1 1,43-29-1,-63 47-2,5-3 2,-4 3-2,0 0 1,0 0 0,0 0 0,0 0-1,1 0 1,6-2 0,-10 4-1,1 0 0,-1 0 0,1 0 0,-1-1 0,1 1 0,-1 0 0,1 0 0,-1 0 0,1 1 0,-1-1 0,1 0 0,-1 0 0,1 0 0,-1 0 0,1 0 0,-1 1 0,1-1 0,-1 0 0,0 0 0,1 0 0,-1 1 0,1-1 0,-1 0 0,0 1 0,1-1 0,-1 1 0,0-1 0,1 0 0,-1 1 0,0-1 0,0 1 0,1-1 0,-1 0 0,0 1 0,0-1 0,0 1 0,1 0 0,0 4 0,-1-1 0,1 0 0,-1 9 0,1-1 0,4 83 22,-5-94-22,0 0 1,0 0-1,0 0 0,0 1 0,0-1 0,0 0 0,1 0 0,-1 0 0,0 0 0,1 0 0,-1 0 0,1 0 0,-1 0 1,1 0-1,-1 0 0,1 0 0,0 0 0,0-1 0,-1 1 0,2 1 0,-1-2 1,0 1-1,0-1 1,0 0-1,0 1 0,0-1 1,0 0-1,0 0 1,0 0-1,0 0 1,1 1-1,-1-2 1,0 1-1,0 0 1,0 0-1,0 0 1,0 0-1,1-1 1,3-1 2,1-1 0,-1 1 0,0-1 0,0 0 0,0 0 0,4-4 0,3-3 2,-1 0-1,0 0 0,-1-1 0,0-1 1,0 0-1,-2 0 0,1 0 1,-2-1-1,9-18 0,-13 21 3,1-1 0,-2 0 0,1 0 0,-1 0-1,-1-1 1,0-17 0,-2 5 7,-1 1 0,-5-27-1,7 49-20,-1 0-1,1 0 0,0 0 0,0 0 0,-1 0 0,1 1 0,0-1 0,-1 0 0,1 0 0,-1 0 0,1 0 0,-1 0 0,0 1 0,1-1 0,-1 0 0,0 1 0,1-1 1,-1 0-1,0 1 0,0-1 0,1 1 0,-2-1 0,1 1-58,0 0 0,1-1 0,-1 1 0,1 0 1,-1 0-1,0 0 0,1 0 0,-1 0 0,0 1 0,1-1 1,-1 0-1,0 0 0,1 0 0,-1 0 0,1 1 0,-1-1 1,0 0-1,1 1 0,-1-1 0,1 0 0,-1 1 0,1-1 1,-1 1-1,1-1 0,-1 1 0,1-1 0,-1 1 0,1-1 0,-1 2 1,-5 7-2243,1-6 922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54.582"/>
    </inkml:context>
    <inkml:brush xml:id="br0">
      <inkml:brushProperty name="width" value="0.025" units="cm"/>
      <inkml:brushProperty name="height" value="0.025" units="cm"/>
      <inkml:brushProperty name="color" value="#004F8B"/>
    </inkml:brush>
  </inkml:definitions>
  <inkml:trace contextRef="#ctx0" brushRef="#br0">31 74 5593,'0'-1'151,"0"1"-1,-1 0 0,1-1 1,0 1-1,0-1 0,0 1 1,1 0-1,-1-1 0,0 1 1,0-1-1,0 1 0,0 0 1,0-1-1,0 1 0,1 0 1,-1-1-1,0 1 0,0 0-79,0-1-1,0 1 1,1 0 0,-1 0-1,0 0 1,0 0-1,0 0 1,0 0-1,0 0 1,0 0 0,0 0-1,0 0 1,0 0-1,0 0 1,0 0-1,0 0 1,0-1 0,0 1-1,0 0 1,0 0-1,0 0 1,0 0-1,0 0 1,0 0 0,1 0-1,-1 0 1,0 0-1,-1-1 1,1 1-1,0 0 1,0 0 0,0 0-1,0 0 1,0 0-1,0 0 1,0 0-1,0 0 1,0 0-1,0 0 1,0-1 0,0 1-1,0 0 1,0 0-1,0 0 1,0 0-1,0 0 1,0 0 0,-1 0-1,1 0-25,0 0-1,0 0 0,-1 1 1,1-1-1,0 0 1,-1 0-1,1 1 0,0-1 1,0 0-1,0 0 0,-1 1 1,1-1-1,0 0 1,0 1-1,0-1 0,0 0 1,-1 1-1,1-1 1,0 0-1,0 1 0,0-1 1,0 0-1,0 1 1,0-1-1,0 1 0,0-1 1,0 0-1,0 1 0,0 2 89,-5 26 330,-2 31-1,4-28-238,-9 194 1763,13-211-1800,-1-15-180,0 1 0,1-1 1,-1 0-1,0 1 1,0-1-1,0 0 1,1 0-1,-1 1 0,0-1 1,0 0-1,1 0 1,-1 1-1,0-1 1,1 0-1,-1 0 1,0 0-1,1 0 0,-1 1 1,0-1-1,1 0 1,-1 0-1,0 0 1,1 0-1,-1 0 1,0 0-1,1 0 0,-1 0 1,0 0-1,1 0 1,-1 0-1,0 0 1,1 0-1,-1 0 0,0 0 1,1 0-1,-1-1 1,0 1-1,1 0 1,-1 0-1,0 0 1,1 0-1,-1-1 0,1 1 2,2-2 6,0 0 1,0-1-1,0 1 1,0-1 0,0 1-1,0-1 1,-1 0 0,0 0-1,4-6 1,-1 3-2,26-40 29,-24 34-38,1 0-1,0 0 1,1 1-1,0 0 0,20-18 1,-26 27-4,5-5 0,1 0 0,0 0 0,0 1 0,20-9 0,-28 14-1,0 1-1,0-1 0,0 1 0,-1-1 0,1 1 1,0 0-1,0-1 0,0 1 0,0 0 0,0 0 0,0-1 0,0 1 0,0 0 0,0 0 0,0 0 0,0 0 0,0 0 1,2 1-1,-3 0 0,1 1 0,-1-1 0,1 1 0,-1-1 0,1 1 0,-1 0 0,0-1 0,1 1 0,-1 0 0,0-1 0,0 1 0,0 0 0,-1 1 0,1 18 1,0 27 0,0-43 0,1-1 0,-1 1 0,1 0 0,0-1 0,1 1 0,-1-1 0,4 7 0,-4-9 1,-1-1 0,1 0 0,0 1 1,0-1-1,0 1 0,0-1 0,0 0 0,0 0 1,1 1-1,-1-1 0,0 0 0,1 0 0,-1 0 1,1-1-1,-1 1 0,1 0 0,-1 0 1,1-1-1,-1 1 0,1-1 0,-1 1 0,1-1 1,0 0-1,-1 0 0,1 0 0,0 0 0,2 0 1,-1-1 1,-1 1 0,1-1 0,0 0 0,-1 0 0,1 0 0,-1 0 0,1-1 0,-1 1 0,1-1 0,-1 0 0,0 1 0,0-1 1,0 0-1,2-3 0,6-8 7,-1 0 1,-1-1 0,-1 1 0,0-2 0,0 1 0,-2-1 0,6-22-1,-3 8 14,3-31-1,-10 47-11,0 0-1,0 0 1,-2 0-1,-2-24 0,1 27-5,2 8-6,0 0 1,0 0 0,0 0 0,0 1-1,-1-1 1,1 0 0,-1 0-1,1 0 1,-1 1 0,0-1-1,0 0 1,1 1 0,-1-1 0,0 0-1,-1 1 1,0-2 0,1 1-1,-2 1 0,-10 7-3,4-2-498,8-4 350,0 0 0,1 0-1,-1 1 1,0-1 0,1 0 0,-1 0 0,1 1-1,-1-1 1,0 1 0,1-1 0,-1 0-1,1 1 1,-1-1 0,1 1 0,0-1 0,-1 1-1,1-1 1,-1 2 0,-4 7-1017</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55.168"/>
    </inkml:context>
    <inkml:brush xml:id="br0">
      <inkml:brushProperty name="width" value="0.025" units="cm"/>
      <inkml:brushProperty name="height" value="0.025" units="cm"/>
      <inkml:brushProperty name="color" value="#004F8B"/>
    </inkml:brush>
  </inkml:definitions>
  <inkml:trace contextRef="#ctx0" brushRef="#br0">353 1 6321,'-16'0'875,"0"1"1,-1 1-1,1 1 0,0 0 0,-17 6 0,-30 18 726,54-22-1456,0 1-1,0 0 1,0 0-1,1 1 1,0 0-1,1 1 1,-1 0-1,1 0 0,-11 17 1,-9 11 221,21-29-290,0 0-1,1 0 1,0 0 0,0 1-1,-6 13 1,7-10-17,1-6-23,1 1-1,0 0 0,0 0 0,0 0 0,1 0 1,-1 10-1,2-14-24,0 0 0,1 0 0,-1 0 1,1 0-1,-1 0 0,1 0 0,0 0 0,-1 0 1,1 0-1,0 0 0,1 0 0,-1-1 0,0 1 1,0 0-1,1-1 0,-1 1 0,1-1 0,-1 1 1,1-1-1,0 0 0,-1 0 0,1 0 1,3 2-1,-3-2 3,1 0 0,0 1 0,0-1 0,0 0 0,0-1 1,0 1-1,0 0 0,0-1 0,0 0 0,1 1 0,-1-1 0,0-1 1,0 1-1,0 0 0,0-1 0,0 0 0,0 1 0,0-1 0,0 0 1,0-1-1,0 1 0,5-4 0,4-2 16,0-2-1,0 0 1,17-17 0,-19 16-21,4-2 3,-5 4-2,-1 1 0,11-13 0,-13 12-4,20-22 8,-25 28-13,1 1 0,0-1-1,0 1 1,0-1 0,0 1 0,0-1 0,0 1-1,0 0 1,0 0 0,1 0 0,-1 0-1,4 0 1,-5 1 0,-1 0-1,1 1 1,0-1-1,-1 0 1,1 1-1,0-1 1,-1 0-1,1 1 1,-1-1-1,1 1 1,-1-1-1,1 1 1,-1-1-1,1 1 1,-1 0-1,1-1 1,-1 1-1,0 0 1,1-1-1,-1 1 1,0 0-1,0-1 1,1 2-1,-6-1 116,4-1-107,1 0 0,-1 0 0,1 0-1,-1 0 1,1 0 0,-1 0 0,1 0 0,-1 0-1,1 0 1,0 0 0,-1 0 0,1 0 0,-1 0-1,1 0 1,-1 1 0,1-1 0,-1 0-1,1 0 1,0 0 0,-1 1 0,1-1 0,-6 18 11,-4 25 0,6-26-21,1-5-1,1 0 0,-1 0-1,2 1 1,0-1-1,1 23 1,1-25 0,0 0-1,1 0 1,0 0 0,0 0 0,1 0-1,0-1 1,6 12 0,-8-19-8,1 1-1,-1-1 1,0 0 0,1 0-1,0 0 1,-1 0 0,1 0-1,0 0 1,0 0 0,0 0-1,0-1 1,0 1 0,1-1-1,-1 0 1,0 1 0,1-1-1,-1 0 1,1 0 0,-1-1-1,1 1 1,-1 0 0,1-1-1,0 0 1,-1 1 0,1-1-1,0 0 1,-1 0 0,1-1-1,0 1 1,-1-1 0,1 1-1,-1-1 1,6-2 0,1-1-234,1-1 0,0-1 0,-1 0 0,0 0 0,-1-1 0,16-15 0,92-93-4288,-50 43 3050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55.637"/>
    </inkml:context>
    <inkml:brush xml:id="br0">
      <inkml:brushProperty name="width" value="0.025" units="cm"/>
      <inkml:brushProperty name="height" value="0.025" units="cm"/>
      <inkml:brushProperty name="color" value="#004F8B"/>
    </inkml:brush>
  </inkml:definitions>
  <inkml:trace contextRef="#ctx0" brushRef="#br0">1 88 5313,'1'0'653,"1"0"-1,0 0 1,-1 0-1,1 0 1,0 1-1,-1-1 1,1 0-1,1 1 1,-2 0-485,-1-1 0,1 0 0,-1 1 0,0-1 0,1 1 0,-1-1 0,0 0 0,1 1 0,-1-1 0,0 1 0,1-1 0,-1 1 0,0-1 1,0 1-1,0-1 0,0 1 0,1-1 0,-1 1 0,0-1 0,0 1 0,0-1 0,0 1 0,0-1 0,0 1 0,0 15 52,3 21-1,-1-20-159,6 42 33,-7-55-82,-1-1-1,1 1 1,0-1-1,0 1 1,1-1-1,-1 0 1,1 1-1,0-1 1,0 0-1,0 0 1,0 0-1,0 0 1,1 0-1,-1-1 1,1 1-1,0-1 1,-1 0-1,6 3 1,-6-4 0,1 1 1,-1-1-1,1 0 1,-1-1-1,1 1 1,0-1-1,-1 1 1,1-1-1,0 0 1,0 1-1,-1-2 1,1 1-1,0 0 1,-1 0-1,1-1 1,0 0-1,-1 1 1,1-1-1,0 0 1,-1 0-1,1 0 1,2-3 0,16-7 69,-11 6-24,18-12-1,-25 15-46,-1 0 0,1 0-1,-1 0 1,0 0 0,0-1-1,1 1 1,-1-1 0,-1 0-1,1 0 1,0 1 0,1-5-1,-1 1 4,-1 0-1,1 0 0,-1 0 1,0 0-1,-1 0 0,0 0 1,0 0-1,0 0 0,0 0 1,-2-8-1,-1 4 9,1 0 0,-1 0 0,-1 0 1,-9-19-1,11 25-93,1-1 1,-1 0-1,1 1 1,-1-1-1,1 0 1,0-7-1,0 8-61,1 0-1,-1 0 1,0 0-1,0 0 1,-2-6-1,2 8-944,1-2-2582,0 2 2554</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56.054"/>
    </inkml:context>
    <inkml:brush xml:id="br0">
      <inkml:brushProperty name="width" value="0.025" units="cm"/>
      <inkml:brushProperty name="height" value="0.025" units="cm"/>
      <inkml:brushProperty name="color" value="#004F8B"/>
    </inkml:brush>
  </inkml:definitions>
  <inkml:trace contextRef="#ctx0" brushRef="#br0">108 109 6545,'3'1'462,"1"0"-1,-1-1 0,1 0 0,-1 1 0,1-1 0,-1 0 0,1-1 1,3 0-1,9 0 340,-12 1-694,-1 0 1,0 0-1,1-1 0,-1 1 1,0-1-1,1 0 0,-1 1 1,0-2-1,0 1 0,0 0 1,0-1-1,0 1 0,0-1 1,0 0-1,0 0 0,0 0 1,-1 0-1,1-1 0,-1 1 1,0-1-1,0 1 0,0-1 1,0 0-1,2-3 0,-1-3-76,0 0 0,-1-1 0,3-17 0,-4 26-31,-1 1-1,0 0 0,0-1 1,0 1-1,0 0 1,0-1-1,0 1 0,0 0 1,0-1-1,0 1 0,0-1 1,0 1-1,0 0 1,0-1-1,0 1 0,0 0 1,0-1-1,-1 1 0,1 0 1,0-1-1,0 1 1,0 0-1,0 0 0,-1-1 1,1 1-1,0 0 0,0-1 1,-1 1-1,1 0 0,0 0 1,0 0-1,-1-1 1,1 1-1,0 0 0,-1 0 1,1 0-1,0 0 0,-1-1 1,1 1-1,0 0 1,-1 0-1,1 0 0,0 0 1,-1 0-1,1 0 0,0 0 1,-1 0-1,1 0 0,-1 0 1,-2 1-5,0 0 1,1-1-1,-1 1 1,0 0-1,-2 2 1,4-3 4,-5 3 3,1 0 0,0 0 1,0 0-1,-6 6 0,-54 51 43,52-48 65,0 0-1,1 2 1,1-1-1,0 2 1,1-1-1,-8 18 1,12-21-26,2 0 1,-1 1-1,2 0 1,-1 0-1,2 0 1,-1 0-1,2 1 1,-1 15-1,2-22-42,0 1 0,0 0 0,1 0 0,2 12 0,-2-17-29,-1 1 1,1-1 0,0 1-1,0-1 1,1 1-1,-1-1 1,0 0 0,1 0-1,0 0 1,-1 0-1,1 0 1,0 0 0,0 0-1,0 0 1,3 1-1,-1 0 0,1-1 0,-1 0 0,0-1-1,1 1 1,-1-1 0,1 0 0,0 0-1,-1 0 1,8 0 0,6-1 8,21-1 0,-22-1-14,15-1-161,0-1 0,54-15 0,-25 2-1259,89-37 1,-32 1 319</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56.739"/>
    </inkml:context>
    <inkml:brush xml:id="br0">
      <inkml:brushProperty name="width" value="0.025" units="cm"/>
      <inkml:brushProperty name="height" value="0.025" units="cm"/>
      <inkml:brushProperty name="color" value="#004F8B"/>
    </inkml:brush>
  </inkml:definitions>
  <inkml:trace contextRef="#ctx0" brushRef="#br0">27 1017 2649,'-8'10'1855,"-1"0"595,0-8 5778,10-30-6492,1 7-1577,6-150 328,-2-251-8,-2 383-443,1-20 98,22-100 0,-25 148-116,1 1 0,1-1 0,0 1 0,0 0 0,1 0 0,0 1 0,1-1 0,0 1 0,0 0 0,14-13 0,-17 20-21,-1 0 0,1 0 0,0 0 0,0 0 0,0 1 0,1-1-1,-1 1 1,0 0 0,0 0 0,1 0 0,-1 1 0,1-1 0,-1 1-1,1 0 1,-1-1 0,1 2 0,2-1 0,4 1-15,0 1 1,0 0-1,0 1 1,14 5-1,30 14-342,-28-10-375,1-2-1,33 9 0,60 12-4738,-83-23 4172</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57.109"/>
    </inkml:context>
    <inkml:brush xml:id="br0">
      <inkml:brushProperty name="width" value="0.025" units="cm"/>
      <inkml:brushProperty name="height" value="0.025" units="cm"/>
      <inkml:brushProperty name="color" value="#004F8B"/>
    </inkml:brush>
  </inkml:definitions>
  <inkml:trace contextRef="#ctx0" brushRef="#br0">30 0 7114,'-2'2'165,"0"0"0,0-1 0,-1 1 0,1 0 1,1 0-1,-1 0 0,0 0 0,0 0 0,1 1 0,-1-1 1,1 0-1,0 1 0,0-1 0,0 1 0,0-1 1,0 1-1,0 0 0,1-1 0,-1 1 0,1 0 1,0 0-1,-1-1 0,1 1 0,1 0 0,-1 0 1,0-1-1,1 1 0,-1 0 0,1-1 0,2 6 1,-1-4-34,0-1 1,0 1-1,1 0 0,-1-1 1,1 0-1,0 1 1,0-1-1,0 0 1,0 0-1,1-1 0,-1 1 1,1-1-1,0 0 1,5 3-1,1 0 48,1-1-1,0 0 1,0-1 0,15 2-1,-11-2-107,1-2 0,-1 0 1,1 0-1,-1-2 0,0 0 0,29-5 0,-9-3-88,62-24-1,-87 29-66,126-46-1048,6 10-4413,-96 32 3953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57.470"/>
    </inkml:context>
    <inkml:brush xml:id="br0">
      <inkml:brushProperty name="width" value="0.025" units="cm"/>
      <inkml:brushProperty name="height" value="0.025" units="cm"/>
      <inkml:brushProperty name="color" value="#004F8B"/>
    </inkml:brush>
  </inkml:definitions>
  <inkml:trace contextRef="#ctx0" brushRef="#br0">3 0 3545,'17'83'2343,"-15"-75"-1801,-2-1 0,1 1 0,-1 0 1,0 0-1,-2 12 0,0 1 410,1-14-624,0 12 978,-5 28 0,2-30-688,2-1-1,0 1 1,0-1-1,2 1 1,2 26-1,-2-41-569,0 0 0,1-1 0,-1 1 0,0 0 0,1 0 0,-1-1 0,1 1 0,0 0 0,0-1 0,0 1 0,0 0 0,0-1-1,0 1 1,0-1 0,0 0 0,0 1 0,1-1 0,-1 0 0,2 2 0,-1-3-22,0 1 1,-1 0-1,1-1 1,0 0-1,0 1 1,0-1-1,-1 0 0,1 0 1,0 0-1,0 0 1,0 0-1,-1 0 0,1 0 1,0-1-1,0 1 1,-1-1-1,1 1 0,0-1 1,2-1-1,11-6 7,0-1-1,-1 0 1,-1-1 0,0-1-1,0 0 1,-1 0-1,0-2 1,11-15 0,-13 14-54,0-2 0,-1 1 1,-1-1-1,10-28 1,-11 25-79,-3 9 3,0 2-100,-1 0 0,0 0 0,0 0 0,-1 0 0,0 0 0,2-15 0,-14 31-1398,7-6 377,1-2 534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20.749"/>
    </inkml:context>
    <inkml:brush xml:id="br0">
      <inkml:brushProperty name="width" value="0.025" units="cm"/>
      <inkml:brushProperty name="height" value="0.025" units="cm"/>
      <inkml:brushProperty name="color" value="#004F8B"/>
    </inkml:brush>
  </inkml:definitions>
  <inkml:trace contextRef="#ctx0" brushRef="#br0">370 1 7106,'-2'2'300,"0"0"1,0 0 0,0 0 0,-1 0-1,1 0 1,-1 0 0,1-1 0,-1 1-1,0-1 1,1 1 0,-1-1 0,0 0 0,0-1-1,-4 2 1,5-1-262,0-1 0,0 1 0,1 0 0,-1 0 0,0 0-1,0 0 1,1 0 0,-1 0 0,0 0 0,1 0 0,-1 1 0,1-1 0,0 1-1,-1-1 1,-1 4 0,-1 2-86,-1 1 1,-3 11-1,0-2 69,-96 179-67,103-193 46,-18 35 10,-29 42 0,13-33-4,-22 34 14,56-78-42,-1-1 0,1 1 0,0 0 0,-1 0 0,1 1 0,1-1 0,-1 0 0,0 6 0,1-9-12,-1 1-1,1-1 0,1 0 1,-1 1-1,0-1 0,0 1 1,0-1-1,0 0 0,0 1 1,0-1-1,0 1 0,0-1 1,1 0-1,-1 1 0,0-1 1,0 0-1,0 1 0,1-1 1,-1 0-1,0 0 0,1 1 1,-1-1-1,0 0 0,0 0 0,1 1 1,-1-1-1,1 0 0,0 0-93,0 1 1,1-1-1,-1 0 0,0 0 0,0-1 0,0 1 0,1 0 0,-1 0 0,0-1 0,0 1 0,0 0 0,0-1 0,0 1 0,2-2 0,27-17-954</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57.841"/>
    </inkml:context>
    <inkml:brush xml:id="br0">
      <inkml:brushProperty name="width" value="0.025" units="cm"/>
      <inkml:brushProperty name="height" value="0.025" units="cm"/>
      <inkml:brushProperty name="color" value="#004F8B"/>
    </inkml:brush>
  </inkml:definitions>
  <inkml:trace contextRef="#ctx0" brushRef="#br0">0 123 6633,'46'61'2804,"-36"-45"-1050,-10-11-1008,-1-1-251,0 1-91,-1 0 1,1 0-1,-1 0 1,0 0-1,0 0 0,0-1 1,-1 1-1,-3 4 0,5-7 70,3-10-306,26-67-133,-18 49-30,2-3 8,21-40-1,-29 64-10,-1 0-1,1-1 1,-1 1-1,1 1 1,9-9-1,-12 11-1,1 1 0,-1 0 1,1 0-1,-1 0 0,1 0 0,-1 0 0,1 0 0,0 0 0,-1 0 0,1 1 0,0-1 0,0 1 0,-1-1 0,1 1 0,0 0 0,0-1 0,0 1 1,0 0-1,-1 0 0,1 1 0,0-1 0,0 0 0,2 1 0,-3 0 1,1 0 0,-1 0 0,1 0 0,-1 0 0,0 0 0,1 0 0,-1 0 0,0 0 0,0 1 0,0-1 0,0 0 0,0 1 1,0-1-1,0 1 0,0-1 0,-1 1 0,2 2 0,0 3 5,0 0 0,1 11-1,-2-14-2,14 119 51,-15-122-77,1 1-1,-1-1 0,0 1 1,1-1-1,-1 1 0,1-1 1,-1 1-1,1-1 1,0 0-1,-1 1 0,1-1 1,0 0-1,1 2 0,-1-3-32,0 1-1,0 0 0,0-1 0,0 0 1,0 1-1,0-1 0,0 0 0,1 1 1,-1-1-1,0 0 0,0 0 0,0 0 0,0 0 1,0 0-1,0 0 0,1 0 0,-1 0 1,0 0-1,0-1 0,2 0 0,7-2-555,1 0 0,-1-1 0,0 0 0,12-7 0,22-17-229</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58.210"/>
    </inkml:context>
    <inkml:brush xml:id="br0">
      <inkml:brushProperty name="width" value="0.025" units="cm"/>
      <inkml:brushProperty name="height" value="0.025" units="cm"/>
      <inkml:brushProperty name="color" value="#004F8B"/>
    </inkml:brush>
  </inkml:definitions>
  <inkml:trace contextRef="#ctx0" brushRef="#br0">276 1 5721,'-2'1'557,"0"0"-1,0 0 0,0 0 1,0 0-1,-1 0 0,1-1 1,0 1-1,0-1 0,-1 1 1,1-1-1,-4 0 1,-14 4 528,-15 11-430,20-8-493,4-2-40,0 1 0,1 0-1,0 0 1,0 1 0,1 1 0,-13 11 0,13-10-48,1 0 0,0 0 1,0 1-1,1 0 1,0 0-1,1 1 0,0 0 1,-6 16-1,7-16-2,1 0 1,1 0-1,0 0 0,-3 24 0,6 23 209,0-57-274,0 0 0,0 0 0,0 0 0,0 0 0,1 0 0,-1 0 1,0 0-1,1 0 0,-1 0 0,1 0 0,-1 0 0,1 0 1,-1 0-1,1 0 0,0 0 0,0 0 0,-1 0 0,1 0 1,0-1-1,0 1 0,0 0 0,0-1 0,0 1 0,0-1 1,0 1-1,1 0 0,3 1 29,1 0 1,0-1 0,11 2-1,-14-2-21,12 1 17,0-1 0,0 0-1,0-1 1,0-1 0,0 0-1,0-1 1,0-1 0,15-4 0,-10 0-89,1 0 1,-1-1 0,0-2 0,-1 0-1,21-14 1,103-83-2198,-68 43 1473</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58.590"/>
    </inkml:context>
    <inkml:brush xml:id="br0">
      <inkml:brushProperty name="width" value="0.025" units="cm"/>
      <inkml:brushProperty name="height" value="0.025" units="cm"/>
      <inkml:brushProperty name="color" value="#004F8B"/>
    </inkml:brush>
  </inkml:definitions>
  <inkml:trace contextRef="#ctx0" brushRef="#br0">394 0 8994,'-13'9'3289,"-2"9"-2561,8 14-144,-10 3 240,-3 18 104,7 2-32,-9 17-231,15 13-137,-10 3-240,2 4-64,-5 0-120,2-2-56,10-3-24,1-6-24,9-17-392,9-12-328,-2-17-1049,-3-17 1057</inkml:trace>
  <inkml:trace contextRef="#ctx0" brushRef="#br0" timeOffset="1">26 681 6177,'-15'-2'3209,"6"-2"-416,7 4-1977,6 4 1152,27 3-1320,81 12-264,-53-19-152,-2-6-136,9-3 33,-5-6-450,5-7-311,8 4-960,-4 1 896</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58.974"/>
    </inkml:context>
    <inkml:brush xml:id="br0">
      <inkml:brushProperty name="width" value="0.025" units="cm"/>
      <inkml:brushProperty name="height" value="0.025" units="cm"/>
      <inkml:brushProperty name="color" value="#004F8B"/>
    </inkml:brush>
  </inkml:definitions>
  <inkml:trace contextRef="#ctx0" brushRef="#br0">195 0 9282,'-33'44'3553,"-4"2"-2657,4 7-104,3 4 80,6-7-216,2-6-103,11-7-273,6-9-104,10-8-96,1-2-32,10-18 0,1-3-88,-2-12-568,5-7-369,0-2-1071,0-4 1192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59.328"/>
    </inkml:context>
    <inkml:brush xml:id="br0">
      <inkml:brushProperty name="width" value="0.025" units="cm"/>
      <inkml:brushProperty name="height" value="0.025" units="cm"/>
      <inkml:brushProperty name="color" value="#004F8B"/>
    </inkml:brush>
  </inkml:definitions>
  <inkml:trace contextRef="#ctx0" brushRef="#br0">46 180 7906,'0'5'454,"0"-1"0,1 1 0,-1 0 0,1 0 1,0-1-1,1 1 0,-1-1 0,1 1 0,0-1 1,4 7-1,-5-9-326,1 0 0,0 0 1,0 0-1,0 0 0,0 0 1,1-1-1,-1 1 0,0-1 1,1 1-1,-1-1 0,1 0 1,-1 0-1,1 0 0,0 0 1,-1 0-1,1-1 0,0 1 1,0-1-1,0 1 0,4-1 1,-3 0-13,7 0 136,0 1 0,0-2 1,0 0-1,16-3 0,-14 1-76,-1-1 1,19-10-1,-26 12-136,0-1 1,0 0-1,0 0 0,-1 0 1,0-1-1,0 1 1,0-1-1,6-7 0,-6 5-3,0 0-1,-1-1 1,0 1-1,0-1 1,0 0-1,-1 0 0,0 0 1,0 0-1,-1 0 1,0 0-1,0-1 0,-1 1 1,0 0-1,-1-14 1,0 16-28,0 1 1,0-1 0,0 1-1,0-1 1,-1 1-1,0 0 1,0-1 0,0 1-1,0 0 1,-6-6-1,6 7-7,0 1-1,-1-1 0,0 1 0,0 0 1,1 0-1,-1 0 0,0 0 1,-1 0-1,1 1 0,0-1 0,0 1 1,-1 0-1,1 0 0,-1 0 0,-3 0 1,-1 0-4,1 1 1,-1 0 0,0 0 0,1 1-1,-1 0 1,0 0 0,-13 5 0,7-2-1,0 2 1,0 0 0,-13 8 0,-10 8 2,-12 7-26,37-24-98,7-3-247,10 0-295,1-7-2345,18-4 1945</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2:59.691"/>
    </inkml:context>
    <inkml:brush xml:id="br0">
      <inkml:brushProperty name="width" value="0.025" units="cm"/>
      <inkml:brushProperty name="height" value="0.025" units="cm"/>
      <inkml:brushProperty name="color" value="#004F8B"/>
    </inkml:brush>
  </inkml:definitions>
  <inkml:trace contextRef="#ctx0" brushRef="#br0">510 497 6785,'-74'89'6812,"13"-14"-4738,20-28-468,38-43-1398,1-2-112,0 0-1,0 0 1,0 0 0,0 0-1,-2 4 1,4-5-87,0-1 1,0 0-1,0 1 0,0-1 1,-1 1-1,1-1 1,0 1-1,0-1 1,0 0-1,0 1 0,0-1 1,0 1-1,0-1 1,0 1-1,0-1 1,1 1-1,-1-1 0,0 1 1,0-1-1,0 0 1,0 1-1,1-1 1,-1 1-1,0-1 0,0 0 1,1 1-1,-1-1 1,0 0-1,1 1 1,-1-1-1,0 0 0,1 0 1,-1 1-1,0-1 1,1 0-1,-1 0 1,1 1-1,-1-1 0,1 0 1,0 0-1,1 1-2,0-1 0,-1 0 0,1 0 0,0 0 0,0 0-1,0 0 1,0 0 0,0 0 0,0-1 0,0 1 0,0-1-1,0 1 1,0-1 0,0 0 0,-1 1 0,4-3 0,-2 2-1,8-5-1,0 0 0,17-13 1,-8 5-3,247-138-17,-252 144 16,1 2-1,30-10 1,-40 14-2,0 1 0,0 0 0,0 0 0,1 0 1,-1 1-1,0 0 0,0 0 0,0 1 0,1 0 1,-1 0-1,6 2 0,-9-2-2,-1 0 0,1 0 1,-1 0-1,0 0 0,1 1 0,-1-1 0,0 1 1,0 0-1,0-1 0,0 1 0,0 0 1,-1 0-1,1 0 0,1 3 0,-1-1-8,0-1 0,0 1 0,-1 0 1,0 0-1,0 0 0,0-1 0,0 1 0,0 6 0,0 0-43,-1-1 1,-1 0-1,0 0 1,0 0-1,-1 0 1,0 0-1,-4 11 1,6-19-13,0-1 0,0 1 0,0 0 0,0-1 0,-1 1 0,1-1 1,0 1-1,-1-1 0,1 1 0,0-1 0,-1 1 0,1-1 0,0 1 0,-1-1 0,1 0 0,-1 1 1,1-1-1,-1 0 0,1 1 0,-1-1 0,1 0 0,-1 1 0,1-1 0,-1 0 0,0 0 0,1 0 0,-1 0 1,1 0-1,-1 1 0,1-1 0,-1 0 0,0 0 0,-8-7-658</inkml:trace>
  <inkml:trace contextRef="#ctx0" brushRef="#br0" timeOffset="1">40 2 9682,'-18'-2'3497,"-4"7"-2673,22 12-848,16-2 144,23-4-600,18-6-784,17-3 880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00.146"/>
    </inkml:context>
    <inkml:brush xml:id="br0">
      <inkml:brushProperty name="width" value="0.025" units="cm"/>
      <inkml:brushProperty name="height" value="0.025" units="cm"/>
      <inkml:brushProperty name="color" value="#004F8B"/>
    </inkml:brush>
  </inkml:definitions>
  <inkml:trace contextRef="#ctx0" brushRef="#br0">0 0 8986,'57'73'3425,"-61"-56"-2337,2 12-304,-3 6 136,-3 6-136,1-6-207,-2 2-121,3-10-240,-3-5-64,9-5-64,-4-8-40,4 0-16,4-9-32,-4-3-496,0-1-249,0 2-2959,2-5 2968</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00.547"/>
    </inkml:context>
    <inkml:brush xml:id="br0">
      <inkml:brushProperty name="width" value="0.025" units="cm"/>
      <inkml:brushProperty name="height" value="0.025" units="cm"/>
      <inkml:brushProperty name="color" value="#004F8B"/>
    </inkml:brush>
  </inkml:definitions>
  <inkml:trace contextRef="#ctx0" brushRef="#br0">16 42 7274,'-2'4'530,"1"0"1,0 0 0,0 0 0,0 1 0,0-1 0,1 0 0,0 0 0,0 6-1,-1 12 661,-2 28 1312,0-34-1597,3-15-808,0 0 0,-1 1 0,1-1 0,0 0 0,-1 1 0,1-1 0,0 0 0,0 1 0,0-1 0,0 0 0,0 1 0,1-1 0,-1 0 0,0 1 0,2 1 0,-2-3-84,0 0 0,0 0 0,0 0-1,0 0 1,0 0 0,0-1 0,0 1 0,0 0 0,0 0 0,0 0 0,0 0 0,0 0 0,0 0 0,0 0 0,0-1 0,0 1 0,1 0 0,-1 0 0,0 0 0,0 0 0,0 0 0,0 0 0,0 0 0,0 0 0,0 0 0,1 0 0,-1 0 0,0 0 0,0-1 0,0 1 0,0 0 0,0 0 0,0 0 0,1 0 0,-1 0 0,0 0 0,0 0 0,0 0 0,0 0 0,0 0 0,1 1 0,-1-1 0,0 0 0,0 0 0,0 0 0,0 0 0,0 0 0,0 0 0,0 0 0,1 0 0,-1 0 0,0 0 0,0 0 0,0 0 0,0 1 0,0-1 0,0 0 0,0 0-1,0 0 1,0 0 0,3-6 156,2-11-137,-4 14-32,-1-1 1,1 1-1,1-1 0,-1 0 0,0 1 1,1 0-1,0-1 0,2-3 0,41-48 10,-37 46-10,14-17 2,-18 21-3,0 0 0,0 1-1,0 0 1,0 0 0,0 0 0,1 0 0,9-5 0,-12 8-1,0 0 0,1 0 0,-1 0 0,1 0-1,-1 0 1,1 1 0,-1 0 0,1-1 0,-1 1 0,1 0 0,-1 0 0,1 0 0,0 0 0,-1 1 0,1-1 0,-1 1 0,0 0 0,3 0-1,-2 1 1,0-1 0,0 0 0,0 1-1,0 0 1,0-1 0,0 1-1,-1 0 1,1 1 0,-1-1-1,1 0 1,-1 1 0,0-1-1,2 4 1,1 1-58,0 1 1,0-1-1,1 0 1,0-1-1,0 1 0,1-1 1,10 7-1,-14-10 9,1-1-1,-1 0 1,1 0-1,-1 0 1,1 0-1,0-1 1,-1 1-1,1-1 1,0 0-1,0 0 1,0-1-1,0 1 1,0-1-1,0 0 1,0 0-1,0 0 1,0-1-1,7 0 1,-9 0-225,1 0 0,-1 0 0,1-1 0,-1 1 0,0-1 0,1 1 0,-1-1 0,0 0 0,0 1 1,0-1-1,0 0 0,0 0 0,-1-1 0,1 1 0,-1 0 0,1 0 0,-1-1 0,0 1 0,1-4 0,3-20-984</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00.894"/>
    </inkml:context>
    <inkml:brush xml:id="br0">
      <inkml:brushProperty name="width" value="0.025" units="cm"/>
      <inkml:brushProperty name="height" value="0.025" units="cm"/>
      <inkml:brushProperty name="color" value="#004F8B"/>
    </inkml:brush>
  </inkml:definitions>
  <inkml:trace contextRef="#ctx0" brushRef="#br0">33 5 8850,'-15'-4'3073,"4"11"-2753,4 8-176,12 5 32,3-9-176,6-3-640,12 1-825,7 2 889</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01.380"/>
    </inkml:context>
    <inkml:brush xml:id="br0">
      <inkml:brushProperty name="width" value="0.025" units="cm"/>
      <inkml:brushProperty name="height" value="0.025" units="cm"/>
      <inkml:brushProperty name="color" value="#004F8B"/>
    </inkml:brush>
  </inkml:definitions>
  <inkml:trace contextRef="#ctx0" brushRef="#br0">375 1 4609,'3'1'7930,"-1"2"-7775,0-1-1,-1 1 1,1 0 0,-1-1 0,0 1 0,0 0 0,0 0 0,0 0-1,1 5 1,-1-1-42,-1 1 0,0 0 0,0 0-1,-1 8 1,0-15-109,1 10 53,-2 1 0,0-1 1,0 1-1,-1-1 0,-1 0 0,0 0 0,0 0 1,-10 16-1,-122 200 313,-2 2 216,114-183-53,-25 70 0,49-116-532,-2 4 46,1 0 0,0 0 0,0 1 0,0-1 0,0 0 0,0 1 1,1-1-1,0 0 0,0 1 0,0-1 0,0 1 0,1-1 0,0 0 0,0 1 0,0-1 0,0 0 0,1 0 0,-1 0 0,1 0 1,0 0-1,1 0 0,-1 0 0,0-1 0,1 1 0,0-1 0,0 0 0,0 0 0,0 0 0,5 3 0,3 2 8,1-1-1,0 0 1,0-1 0,0 0-1,1-1 1,0 0-1,0-1 1,0-1-1,0 0 1,1-1-1,-1 0 1,15 0 0,-16-2-73,0 0 0,0-1 0,1 0 0,-1-1 0,-1 0 0,1-1 1,0-1-1,0 1 0,-1-2 0,0 0 0,0 0 0,0-1 0,-1 0 1,11-9-1,-16 10-199,1 0 1,-1 0 0,0-1 0,-1 0 0,1 0-1,-1-1 1,0 1 0,3-8 0,-3 4-421,0 0 0,0 0 0,-1-1 1,-1 1-1,2-12 0,-2-22-648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29.638"/>
    </inkml:context>
    <inkml:brush xml:id="br0">
      <inkml:brushProperty name="width" value="0.025" units="cm"/>
      <inkml:brushProperty name="height" value="0.025" units="cm"/>
      <inkml:brushProperty name="color" value="#004F8B"/>
    </inkml:brush>
  </inkml:definitions>
  <inkml:trace contextRef="#ctx0" brushRef="#br0">751 1 2176,'-28'15'385,"-1"0"465,-34 25 0,52-33-571,-5 4 271,0 0 0,-22 21-1,30-24-371,-41 45 1209,43-46-1180,0 1 1,1 0-1,0 0 1,1 1 0,-7 15-1,-22 99 586,10-30-514,8-41-149,-46 139 302,-15 16-69,-74 189 249,91-219-255,48-136-202,2 0 0,-5 63 1,10-20 33,4 1 0,14 121 1,-6-156-157,2-1 0,3 0 1,1 0-1,34 76 0,110 173 52,-48-125-56,-73-122-25,55 59 0,95 74-716,-143-147-246,1-2 0,78 47 0,0-19-77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01.719"/>
    </inkml:context>
    <inkml:brush xml:id="br0">
      <inkml:brushProperty name="width" value="0.025" units="cm"/>
      <inkml:brushProperty name="height" value="0.025" units="cm"/>
      <inkml:brushProperty name="color" value="#004F8B"/>
    </inkml:brush>
  </inkml:definitions>
  <inkml:trace contextRef="#ctx0" brushRef="#br0">40 178 6393,'-24'4'3065,"9"1"-552,15-3-1897,17 2 120,18-4-48,13 0-96,27-6-256,12-1-136,34-2-136,-1-8-64,5-12-584,-13-4-496,-1-8-2465,-1-10 2273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02.066"/>
    </inkml:context>
    <inkml:brush xml:id="br0">
      <inkml:brushProperty name="width" value="0.025" units="cm"/>
      <inkml:brushProperty name="height" value="0.025" units="cm"/>
      <inkml:brushProperty name="color" value="#004F8B"/>
    </inkml:brush>
  </inkml:definitions>
  <inkml:trace contextRef="#ctx0" brushRef="#br0">493 1 6969,'-16'12'630,"1"1"-1,0 0 1,1 2-1,0 0 1,2 0-1,-15 22 1,19-24-407,-6 7 256,2 0-1,0 2 1,-12 30 0,3 25 637,-2 0-51,12-11-265,8-46-529,-1 0 0,-6 20 0,1-17-64,0-1 1,-1 0 0,-19 30 0,-47 55 181,10-13-190,58-80-177,6-10-15,-1 0 0,1 0 0,-1 0 0,0 0 0,0 0 0,0-1 0,-1 1 0,-3 2 0,7-7-8,0 0 1,1 0-1,-1 0 0,0 0 0,1 0 1,-1 0-1,1 0 0,-1 0 0,1 0 1,1-1-1,42-40-220,61-63-801,-100 100 993,-1 0 0,1 1-1,0-1 1,1 1 0,-1 0-1,1 0 1,-1 1 0,1 0 0,0 0-1,1 0 1,-1 1 0,0 0 0,1 0-1,-1 0 1,1 1 0,0 0-1,-1 1 1,1-1 0,7 1 0,-12 0 31,0 1 0,0-1 0,0 0 1,0 1-1,0-1 0,0 1 1,0 0-1,0 0 0,0 0 0,-1 0 1,1 0-1,0 0 0,-1 0 0,1 0 1,-1 0-1,1 1 0,-1-1 1,1 1-1,-1-1 0,0 1 0,0 0 1,0-1-1,0 1 0,0 0 1,0 0-1,1 3 0,0 3 44,-1 0 0,0 0 0,0 0 0,-1-1 0,0 11 0,0-11 13,-1 28 239,0-18-107,1 1-1,3 30 1,-2-43-174,0 0 0,0-1 0,0 1 1,1 0-1,-1-1 0,1 1 0,0-1 0,1 0 1,-1 0-1,1 0 0,0 0 0,0 0 1,0 0-1,6 5 0,-5-7-12,-1 0 0,1 0 0,0 0-1,-1 0 1,1-1 0,0 1 0,0-1 0,0 0 0,0 0 0,0-1 0,7 1-1,2-1 11,1 0 0,16-2 0,-19 1-195,-1-1 1,0 0-1,1-1 1,-1 0-1,16-7 1,-17 5-761,-1 0 0,1 0 1,12-10-1,-2-5-88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02.679"/>
    </inkml:context>
    <inkml:brush xml:id="br0">
      <inkml:brushProperty name="width" value="0.025" units="cm"/>
      <inkml:brushProperty name="height" value="0.025" units="cm"/>
      <inkml:brushProperty name="color" value="#004F8B"/>
    </inkml:brush>
  </inkml:definitions>
  <inkml:trace contextRef="#ctx0" brushRef="#br0">25 125 5601,'-4'6'1664,"3"-5"-1370,1 0 0,-1 0 0,1 0 0,-1 0 1,0 0-1,1 0 0,-1 0 0,0 0 0,0-1 0,0 1 0,0 0 0,0 0 1,0-1-1,0 1 0,0-1 0,0 1 0,0-1 0,0 1 0,0-1 0,-2 1 1501,7 0-1224,9 0-385,0 0 0,0 0 1,15-2-1,-16 1-142,-1-1-12,-1 1-1,0-1 1,1-1 0,-1 0-1,0-1 1,0 1 0,13-7 0,-4 1 7,-10 5-22,-1 0 0,0-1 0,0 0 0,0 0 0,0-1 0,11-8 0,-16 10-10,0 0 1,0 0-1,0 0 0,0 0 0,0-1 0,-1 1 0,0-1 0,1 0 0,-1 1 1,0-1-1,-1 0 0,1 0 0,-1 0 0,0 0 0,0-1 0,1-7 1,-2 12-7,0-1 0,0 0 0,0 1 0,0-1 1,0 1-1,0-1 0,0 0 0,-1 1 0,1-1 1,0 1-1,0-1 0,-1 1 0,1-1 0,0 0 1,0 1-1,-1-1 0,1 1 0,-1 0 0,1-1 1,0 1-1,-1-1 0,1 1 0,-2-1 0,1 0 0,0 1 0,0 0 0,0-1-1,0 1 1,0 0 0,0 0 0,-1 0-1,1-1 1,0 1 0,0 0 0,0 1 0,-2-1-1,-2 1 1,-1 0 0,1 1 0,0-1 1,-10 6-1,-2 2 68,1 0 0,0 2 0,0 0 0,1 0 1,0 2-1,1 0 0,1 0 0,0 1 1,-16 23-1,28-35-50,0 0 1,0 0-1,0-1 1,0 1-1,0 0 1,0 0-1,0 0 1,0 0-1,1 0 1,-1 0-1,1 0 1,0 3-1,0 2 71,0 0-1,1 0 1,1 0-1,-1-1 1,1 1-1,0-1 1,4 9-1,62 130 1698,-32-72-945,-32-63-726,0-1 0,4 16 0,-8-16-270,0-9 111,14-1-380,0-1 1,16-3 0,45-13-450,0-3 1,85-37 0,-63 14 411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04.228"/>
    </inkml:context>
    <inkml:brush xml:id="br0">
      <inkml:brushProperty name="width" value="0.025" units="cm"/>
      <inkml:brushProperty name="height" value="0.025" units="cm"/>
      <inkml:brushProperty name="color" value="#004F8B"/>
    </inkml:brush>
  </inkml:definitions>
  <inkml:trace contextRef="#ctx0" brushRef="#br0">165 189 4049,'-22'56'2252,"18"-39"-225,8-11-1174,-2-3-549,0 1 125,-1 0 1,0 0 0,0 0 0,0 0-1,-1 0 1,1 0 0,-1 6 0,1 3-566,5 104 1559,-4-91-1066,0 1-101,-1-1 0,-1 1 0,-1 0 0,-5 29 0,-1-25-185,-1 0 0,-1-1 0,-2 1 0,-21 40 0,29-65-61,0 1-1,-1-1 1,0-1-1,0 1 1,-1-1-1,0 1 1,0-1-1,0-1 1,0 1-1,-1-1 1,0 0-1,0 0 1,0 0-1,-8 2 1,14-5-10,0-1 1,0 0-1,-1 0 1,1 0-1,0 0 0,0 0 1,-1 0-1,1 0 1,0 1-1,0-1 1,0 0-1,-1 0 0,1 0 1,0 0-1,0 0 1,-1 0-1,1 0 1,0 0-1,0 0 0,-1-1 1,1 1-1,0 0 1,0 0-1,0 0 0,-1 0 1,1 0-1,0 0 1,0 0-1,0 0 1,-1-1-1,1 1 0,0 0 1,0 0-1,0 0 1,-1 0-1,1-1 1,0 1-1,0 0 0,0 0 1,0 0-1,0-1 1,-1-10-2,16-52-22,9-50-5,16-91 2,-27 93 24,12-67 2,-22 160-1,1 1-1,1-1 1,8-18-1,-9 28 1,1-1 0,0 0 0,0 1-1,1 0 1,0 0 0,0 1 0,11-11-1,-11 12 2,1 1 0,0 0 0,-1 0 0,1 1 0,1-1 0,-1 1 0,1 1-1,-1 0 1,1 0 0,0 0 0,10-1 0,-11 3 11,0 0-1,0 0 1,0 1 0,0 1 0,0-1 0,-1 1-1,1 0 1,0 0 0,0 1 0,-1 0-1,1 0 1,-1 0 0,12 7 0,-12-6-3,-1 0-1,0 1 1,0-1 0,0 1 0,0 0 0,-1 0-1,1 1 1,-1-1 0,6 9 0,-9-11-5,0 1-1,0-1 1,0 0 0,0 0 0,0 1 0,-1-1 0,1 1 0,-1-1 0,0 0 0,1 1 0,-1-1 0,0 1 0,0-1 0,-1 1 0,1-1 0,-1 1 0,1-1-1,-1 0 1,1 1 0,-1-1 0,0 0 0,0 1 0,-1-1 0,1 0 0,0 0 0,-1 0 0,-1 3 0,-3 2-1,-1 0 1,0-1-1,0 1 0,0-1 1,0-1-1,-1 1 0,-11 5 1,-65 28-4,38-20 0,-46 19-120,91-37 91,1-1 1,-1 0 0,0 1-1,0-1 1,0 0-1,1 0 1,-1 0-1,0 1 1,0-1-1,0 0 1,0 0 0,0 0-1,1 0 1,-1 0-1,-2-1 1,3 1-4,0 0 0,0 0 0,-1-1 0,1 1 0,0 0 0,0 0 1,0-1-1,-1 1 0,1 0 0,0-1 0,0 1 0,0 0 0,0 0 0,0-1 1,0 1-1,-1 0 0,1-1 0,0 1 0,0 0 0,0-1 0,0 1 0,0 0 1,0-1-1,0 1 0,0 0 0,1-1 0,-1 1 0,1-5-389,1 0 0,0 0 0,0 0 0,3-5 0,-2 6 120,15-27-508</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04.591"/>
    </inkml:context>
    <inkml:brush xml:id="br0">
      <inkml:brushProperty name="width" value="0.025" units="cm"/>
      <inkml:brushProperty name="height" value="0.025" units="cm"/>
      <inkml:brushProperty name="color" value="#004F8B"/>
    </inkml:brush>
  </inkml:definitions>
  <inkml:trace contextRef="#ctx0" brushRef="#br0">50 33 2104,'6'31'3004,"-4"-18"-1949,1-1-1,-1 14 0,-1-11-113,0 1 1,1 0-1,5 24 0,-5-35-761,-1 0 0,1-1 0,0 1 1,0 0-1,1-1 0,-1 1 0,1-1 0,0 0 0,0 0 0,1 0 0,-1 0 0,1-1 1,0 1-1,8 5 0,-12-9-155,1 1 0,0 0 0,0-1 0,0 1 0,0 0 0,0-1 0,1 1 0,-1-1 0,0 0-1,0 1 1,0-1 0,0 0 0,0 0 0,0 0 0,1 0 0,-1 0 0,0 0 0,0 0 0,0 0 0,0 0 0,1 0 0,-1-1 0,0 1 0,0 0 0,0-1 0,0 1 0,0-1 0,0 1 0,0-1 0,0 0 0,0 1 0,0-1 0,0 0 0,0 0 0,-1 0 0,1 0 0,0 1 0,0-1 0,-1 0 0,1 0 0,0-2-1,1-1-7,-1 1 0,1-1-1,-1 0 1,0 0-1,0 0 1,0 0-1,0 0 1,-1 0 0,0 0-1,0-7 1,-2 0-2,0 1 0,0 0 0,-1-1 0,-1 1 0,1 0 1,-2 1-1,-8-16 0,-1 2-22,-31-36-1,43 57-1,0-1-1,-1 0 1,0 0-1,1 1 1,-1 0-1,0-1 0,-1 1 1,1 0-1,0 1 1,0-1-1,-1 0 0,1 1 1,-1 0-1,1 0 1,-7-1-1,9 2-29,0 0 0,1 0 1,-1 0-1,0 0 0,1 0 0,-1 0 0,0 1 0,1-1 0,-1 0 1,1 0-1,-1 1 0,0-1 0,1 0 0,-1 1 0,1-1 1,-1 1-1,1-1 0,-1 1 0,1-1 0,-1 1 0,0 0 1,-5 12-718,4-4-118,0 0 0,-1 11 0,4 0 114</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05.046"/>
    </inkml:context>
    <inkml:brush xml:id="br0">
      <inkml:brushProperty name="width" value="0.025" units="cm"/>
      <inkml:brushProperty name="height" value="0.025" units="cm"/>
      <inkml:brushProperty name="color" value="#004F8B"/>
    </inkml:brush>
  </inkml:definitions>
  <inkml:trace contextRef="#ctx0" brushRef="#br0">197 1 5193,'-2'0'3539,"-7"0"-2289,8 0-1043,0 0-1,-1 0 0,1 0 1,0 0-1,0 0 1,0 1-1,-1-1 1,1 0-1,0 1 1,0-1-1,0 1 0,0 0 1,0-1-1,0 1 1,0 0-1,0-1 1,-1 3-1,0-1-199,0 1 0,0 0 0,0-1 1,-2 7-1,3-7 169,-7 14-44,-19 27 0,10-16-110,16-26-20,0 1 0,0 0 0,0 0 0,1-1 0,-1 1 0,0 0 0,1 0 0,-1 0 0,1 0 0,0 0 0,0 0 0,0 0 0,0 3-1,0-3 1,1 0-1,-1-1 0,1 1 0,0 0 0,0-1 1,0 1-1,0-1 0,0 1 0,2 2 0,0-1 2,9 10 63,0 0 1,24 17 0,-17-14 50,-13-11-46,0 0-1,1 0 1,0 0 0,0-1 0,0 0-1,12 4 1,25 13 290,-43-21-350,0 1 0,0-1 0,1 1-1,-1 0 1,0-1 0,0 1 0,0 0 0,0 0-1,0 0 1,0 0 0,0-1 0,0 2 0,-1-1-1,1 0 1,0 0 0,0 0 0,-1 0 0,1 0-1,-1 1 1,1-1 0,-1 2 0,1-3-1,-1 1 0,-1-1 0,1 1 0,0-1 0,0 1 0,0-1 0,0 1 0,0 0 0,0-1-1,0 1 1,-1-1 0,1 1 0,0-1 0,-1 0 0,1 1 0,0-1 0,-1 1 0,1-1 0,0 1 0,-1-1 0,1 0 0,-1 1 0,1-1 0,0 0 0,-1 1 0,0-1 0,-15 8 77,12-7-51,-25 11 63,-39 11 0,4-2-64,47-14-26,4-2-2,-21 6 1,30-10-8,-1 1 1,1-1-1,-1 1 0,1 0 1,0 0-1,-6 5 1,8-6-1,1 0-11,0-1 0,-1 1 0,1 0 0,0-1 0,-1 1 0,1 0 0,-1-1 0,-1 1 0,3-1-2,0 0 1,0-1-1,0 1 0,0 0 1,0 0-1,0 0 0,0 0 1,1 0-1,-1 0 1,0 0-1,0 0 0,0 0 1,0 0-1,0-1 0,0 1 1,0 0-1,0 0 0,0 0 1,0 0-1,0 0 0,0 0 1,0 0-1,0-1 0,0 1 1,0 0-1,0 0 1,0 0-1,0 0 0,0 0 1,0 0-1,0-1 0,0 1 1,0 0-1,0 0 0,0 0 1,0 0-1,0 0 0,0 0 1,0-1-1,0 1 0,0 0 1,0 0-1,0 0 0,0 0 1,0 0-1,-1 0 1,1 0-1,0 0 0,0 0 1,0-1-1,0 1 0,0 0 1,0 0-1,0 0 0,-1 0 1,1 0-1,0 0 0,0 0 1,0 0-1,0 0 0,0 0 1,0 0-1,-1 0 1,1 0-1,0 0 0,0 0 1,0 0-1,0 0 0,0 0 1,8-18-6424,13-13 4765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05.415"/>
    </inkml:context>
    <inkml:brush xml:id="br0">
      <inkml:brushProperty name="width" value="0.025" units="cm"/>
      <inkml:brushProperty name="height" value="0.025" units="cm"/>
      <inkml:brushProperty name="color" value="#004F8B"/>
    </inkml:brush>
  </inkml:definitions>
  <inkml:trace contextRef="#ctx0" brushRef="#br0">118 1 8298,'-2'5'946,"0"0"0,0 0 0,-1 0 1,1 0-1,-1 0 0,-6 7 0,6-7-759,0-1-1,0 1 1,0 0-1,0-1 1,1 1-1,0 1 0,-3 8 1,0 18 426,-5 20 51,-2 13-320,10-46-290,-1 0-1,-10 30 1,7-32-44,1 0 0,0 1 0,-4 33 0,9-51-20,0 1 0,0-1 0,0 1 0,0-1 1,0 1-1,0-1 0,0 0 0,0 1 1,0-1-1,0 1 0,1-1 0,-1 1 0,0-1 1,0 1-1,0-1 0,0 0 0,1 1 0,-1 0 1,1-1-13,-1 0 1,0 0-1,0 0 0,1 0 1,-1 1-1,0-1 1,1 0-1,-1 0 1,0 0-1,0 0 0,1 0 1,-1 0-1,0 0 1,1 0-1,-1 0 1,0 0-1,0 0 0,1 0 1,-1 0-1,0 0 1,1-1-1,1 0-119,0 0-1,0 0 1,0 0-1,0 0 1,0 0-1,1-3 1,3-1-608,0-1 1,-1-1-1,7-10 1,5-7-1334,19-15 208</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05.779"/>
    </inkml:context>
    <inkml:brush xml:id="br0">
      <inkml:brushProperty name="width" value="0.025" units="cm"/>
      <inkml:brushProperty name="height" value="0.025" units="cm"/>
      <inkml:brushProperty name="color" value="#004F8B"/>
    </inkml:brush>
  </inkml:definitions>
  <inkml:trace contextRef="#ctx0" brushRef="#br0">172 0 7898,'-11'11'2920,"0"7"-1999,0 8-65,9 18 248,-7 6-8,7 11-200,-1 9-111,-5-2-297,3 13-120,-6 0-200,7-4-72,2 2-56,2-11-24,4-18-64,3-6-144,4-27-704,4-1-497,-6-21 825</inkml:trace>
  <inkml:trace contextRef="#ctx0" brushRef="#br0" timeOffset="1">27 513 5993,'-15'0'3057,"6"-3"-465,7 1-1639,11 2 1407,-3 0-1456,27 5-271,59 10-137,-48-15-264,4-2-96,-2-11-88,0 4-16,2-9-392,9-4-369,9 7 449</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06.111"/>
    </inkml:context>
    <inkml:brush xml:id="br0">
      <inkml:brushProperty name="width" value="0.025" units="cm"/>
      <inkml:brushProperty name="height" value="0.025" units="cm"/>
      <inkml:brushProperty name="color" value="#004F8B"/>
    </inkml:brush>
  </inkml:definitions>
  <inkml:trace contextRef="#ctx0" brushRef="#br0">156 0 8602,'-75'92'3577,"69"-66"-2089,-3 9-584,-8-4 192,10 13-263,-13-5-193,9 1-200,11-3-136,0 0-208,-6-11-40,6-6-40,-5 0-8,5-18-104,7 2-152,10-10-472,1-5-329,6-15 625</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06.465"/>
    </inkml:context>
    <inkml:brush xml:id="br0">
      <inkml:brushProperty name="width" value="0.025" units="cm"/>
      <inkml:brushProperty name="height" value="0.025" units="cm"/>
      <inkml:brushProperty name="color" value="#004F8B"/>
    </inkml:brush>
  </inkml:definitions>
  <inkml:trace contextRef="#ctx0" brushRef="#br0">24 6 6737,'-13'134'5344,"12"-124"-4936,1 0-1,0 0 1,1 0-1,2 12 0,-2-17-171,0-1 0,1 0 0,0 0 0,0 1 0,0-1 0,0 0 0,0-1 0,1 1 0,5 6 0,-6-8-139,0 0-1,0-1 1,0 1 0,0 0-1,1-1 1,-1 1-1,1-1 1,-1 0 0,1 0-1,-1 0 1,1 0-1,-1 0 1,1-1-1,0 1 1,-1-1 0,1 0-1,0 1 1,0-1-1,3-1 1,-2 1-43,-1-1-1,1 1 1,0-1 0,-1 0-1,1 0 1,-1-1 0,1 1-1,-1-1 1,0 0 0,0 1-1,0-1 1,0-1-1,0 1 1,4-4 0,-1-1-20,0-1 1,0 0 0,-1 0-1,0-1 1,0 1 0,-1-1-1,0 0 1,-1 0-1,3-11 1,-1-1 9,-1 0 0,0 0 0,-1-24 1,-3 45-45,-1-24 24,1 23-25,0 1 1,0-1-1,0 0 1,0 1-1,0-1 1,0 0-1,-1 1 0,1-1 1,0 0-1,0 1 1,-1-1-1,1 1 1,0-1-1,-1 1 1,1-1-1,0 0 1,-1 1-1,1-1 0,-1 1 1,1 0-1,-1-1 1,1 1-1,-1-1 1,0 1-1,1 0 1,-1-1-1,1 1 0,-1 0 1,0 0-1,1 0 1,-2-1-1,-1 2-48,-1 0-1,0 0 1,1 1-1,0-1 1,-1 1-1,1-1 1,0 1-1,0 0 1,-4 3-1,-11 12-617,0 1 0,0 1 0,-16 24 0,-24 35-2200,45-55 1336,11-16-312,4-11 913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21.822"/>
    </inkml:context>
    <inkml:brush xml:id="br0">
      <inkml:brushProperty name="width" value="0.025" units="cm"/>
      <inkml:brushProperty name="height" value="0.025" units="cm"/>
      <inkml:brushProperty name="color" value="#004F8B"/>
    </inkml:brush>
  </inkml:definitions>
  <inkml:trace contextRef="#ctx0" brushRef="#br0">25 132 2024,'-8'-7'3487,"6"5"-2732,0 0-1,0 1 1,0-1-1,1 0 1,-1 0 0,0 0-1,-1-2 1,3 3-734,0 1 1,0 0 0,0 0-1,0 0 1,0 0-1,0 0 1,0 0 0,0 0-1,0-1 1,0 1 0,0 0-1,0 0 1,0 0-1,0 0 1,0 0 0,0 0-1,0-1 1,0 1-1,0 0 1,0 0 0,0 0-1,0 0 1,0 0-1,0 0 1,0-1 0,0 1-1,0 0 1,0 0 0,0 0-1,0 0 1,0 0-1,0 0 1,0 0 0,1 0-1,-1-1 1,0 1-1,0 0 1,0 0 0,0 0-1,0 0 1,0 0-1,11-3 309,115-17 287,38 1-253,-32 5-303,-77 6-867,91-27 1,-132 32-1664,-8 2 956</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06.834"/>
    </inkml:context>
    <inkml:brush xml:id="br0">
      <inkml:brushProperty name="width" value="0.025" units="cm"/>
      <inkml:brushProperty name="height" value="0.025" units="cm"/>
      <inkml:brushProperty name="color" value="#004F8B"/>
    </inkml:brush>
  </inkml:definitions>
  <inkml:trace contextRef="#ctx0" brushRef="#br0">115 0 6633,'1'8'675,"-1"0"0,0 1-1,-1-1 1,0 0 0,0 0-1,-1 0 1,0 0-1,-3 8 1,-4 8 563,-16 27 0,14-29-324,-7 10 202,12-21-770,0 0 1,0 0 0,1 0 0,1 0-1,0 1 1,0 0 0,-2 13-1,6-25-342,0 0 0,0 0 0,0 0 0,0 1 0,0-1 0,0 0 0,0 0 0,0 0 0,0 1 0,0-1 0,0 0 0,0 0 0,0 1 0,0-1 0,0 0 0,1 0 0,-1 0 0,0 0 0,0 1 0,0-1 0,0 0 0,0 0 0,0 0 0,0 0 0,1 1 0,-1-1 0,0 0 0,0 0 0,0 0 0,0 0 0,1 0 0,-1 0 0,0 1 0,0-1 0,0 0 0,0 0 0,1 0 0,-1 0 0,0 0-1,0 0 1,0 0 0,1 0 0,-1 0 0,0 0 0,0 0 0,1 0 0,-1 0 0,0 0 0,0 0 0,0 0 0,1 0 0,-1 0 0,0 0 0,0-1 0,0 1 0,0 0 0,1 0 0,-1 0 0,0 0 0,0 0 0,0 0 0,0-1 0,1 1 0,-1 0 0,0 0 0,0 0 0,0-1 0,41-33 11,38-43-1,-49 47-14,-12 12-4,0 0 0,33-22 0,-45 36 3,1 0-1,0 0 1,0 0-1,0 1 1,0 0 0,1 0-1,-1 1 1,1 0-1,-1 0 1,1 1-1,0 0 1,11 0 0,-17 1-1,0 0 0,0 1 0,0-1 0,0 0 0,0 1 0,0-1 0,0 1 0,0 0 0,0 0 0,0-1 0,0 1 0,-1 1 0,1-1 0,0 0 0,-1 0 0,1 1 0,-1-1 0,1 0 0,-1 1 0,1 0 0,1 2 0,-2-1-2,0-1 0,0 1 1,0-1-1,0 1 0,0-1 1,-1 1-1,1 0 0,-1-1 1,1 1-1,-1 0 1,0 0-1,0-1 0,-1 1 1,0 4-1,-16 57-70,2-13-69,9-16-85,-2-14-96,6-17 95,0 1 0,0-1 0,-1 9 1,1-2-2628,6-25 1068,6-11 764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07.182"/>
    </inkml:context>
    <inkml:brush xml:id="br0">
      <inkml:brushProperty name="width" value="0.025" units="cm"/>
      <inkml:brushProperty name="height" value="0.025" units="cm"/>
      <inkml:brushProperty name="color" value="#004F8B"/>
    </inkml:brush>
  </inkml:definitions>
  <inkml:trace contextRef="#ctx0" brushRef="#br0">1255 42 8994,'-37'16'3273,"-5"-1"-3233,42-2-104</inkml:trace>
  <inkml:trace contextRef="#ctx0" brushRef="#br0" timeOffset="1">202 1 8266,'-72'28'3080,"8"-8"-2031,25-1-1457,12 3-625,27-13-2039,22 4 1855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08.398"/>
    </inkml:context>
    <inkml:brush xml:id="br0">
      <inkml:brushProperty name="width" value="0.025" units="cm"/>
      <inkml:brushProperty name="height" value="0.025" units="cm"/>
      <inkml:brushProperty name="color" value="#004F8B"/>
    </inkml:brush>
  </inkml:definitions>
  <inkml:trace contextRef="#ctx0" brushRef="#br0">264 128 5129,'-64'-84'2214,"50"62"-942,13 14-139,1 3-576,4-3 426,-2 8 146,-1 5 2679,-3 32-3389,-18 103 203,-10-3-384,-56 159-1,75-267-183,-29 55 0,40-84-53,0 1-1,-1-1 1,1 0-1,0 1 1,0-1-1,0 1 1,-1-1-1,1 1 1,0-1-1,0 1 1,0-1-1,0 1 1,0-1-1,0 1 1,0-1-1,0 1 1,0-1-1,0 1 1,0-1-1,1 1 1,-1-1-1,0 0 0,0 1 0,1-1 1,-1 0-1,0 0 0,0 0 0,0 0 0,1 0 1,-1 0-1,0 0 0,1 0 0,-1 0 0,0 1 0,0-1 1,1 0-1,-1 0 0,0 0 0,0-1 0,1 1 1,-1 0-1,0 0 0,0 0 0,1 0 0,-1 0 0,0 0 1,0 0-1,1 0 0,-1 0 0,0-1 0,0 1 1,0 0-1,1 0 0,-1 0 0,0-1 0,0 1 0,4-3 1,-1-1-1,0 1 0,-1-1 0,1 1 0,0-1 0,-1 0 1,0 0-1,0 0 0,1-5 0,4-5 1,62-113 30,-19 38 1,-47 84-29,6-13 2,21-29 0,-27 44-7,-1-1 0,1 1 0,0-1 0,1 1 0,-1 0 0,0 0 0,1 0-1,0 1 1,-1-1 0,1 1 0,0 0 0,1 0 0,5-2 0,-9 4 1,0-1 0,0 1 1,0 0-1,0 0 0,0 0 0,0 0 1,0 0-1,0 0 0,0 0 0,0 0 1,0 0-1,0 0 0,0 1 0,0-1 1,0 0-1,0 1 0,0-1 0,0 1 1,0-1-1,0 1 0,0-1 0,0 1 0,0 0 1,-1-1-1,1 1 0,0 0 0,0 0 1,-1-1-1,1 1 0,-1 0 0,1 0 1,-1 0-1,1 0 0,0 1 0,0 4 1,1-1-1,-1 0 0,0 0 0,0 1 0,-1 6 1,1-8 0,1 27 15,12 55 1,-8-61 0,-1 1 0,-2 0 0,0 0 0,-2 36 0,-1-59-11,0 0 1,0 0-1,-1-1 1,1 1 0,-1 0-1,0-1 1,0 1-1,0 0 1,0-1-1,0 1 1,-1-1-1,1 0 1,-1 1-1,1-1 1,-1 0 0,0 0-1,0 0 1,-4 3-1,3-2 2,-1-1 0,1 0 0,0 0 0,-1 0 0,1 0 0,-1 0-1,0-1 1,0 0 0,1 0 0,-1 0 0,0 0 0,-6 0 0,-6 1 11,-28-3 0,35 1-18,-2-1 1,1 0 0,-21-5 0,26 5-5,0-1 0,0 1 0,0-1 0,1 0 0,-1-1 0,1 1 0,-1-1 0,-4-4 1,8 7-13,0-1 1,0-1 0,0 1 0,1 0 0,-1 0 0,0 0-1,1 0 1,-1 0 0,1 0 0,-1-1 0,1 1 0,0 0-1,0-1 1,-1 1 0,1-2 0,1-19-316,-1 15 178,1 2 2,0 1 0,-1-1 1,2 1-1,-1-1 1,0 1-1,1 0 0,0 0 1,0 0-1,0 0 0,0 0 1,1 0-1,5-6 1,1 0-651,0 1-1,1-1 1,11-6 0,6-8-334</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08.915"/>
    </inkml:context>
    <inkml:brush xml:id="br0">
      <inkml:brushProperty name="width" value="0.025" units="cm"/>
      <inkml:brushProperty name="height" value="0.025" units="cm"/>
      <inkml:brushProperty name="color" value="#004F8B"/>
    </inkml:brush>
  </inkml:definitions>
  <inkml:trace contextRef="#ctx0" brushRef="#br0">336 0 4625,'-8'4'1476,"0"-1"0,-10 2 0,0 1-406,-19 3 709,30-7-1523,0-1 1,0 1 0,0 0 0,0 0 0,1 1 0,-1 0-1,-6 5 1,-4 3-108,2 0 0,0 2-1,0 0 1,1 0-1,1 1 1,-18 25 0,22-26-101,1 0 0,0 0 0,1 1 0,1 0 0,0 0 1,1 1-1,0-1 0,-4 29 0,8-38-18,0 0 0,1 0 0,0 0 0,0 0 0,0 0 0,1 5 0,-1-9-20,1 1-1,-1-1 1,0 0 0,1 0 0,-1 0-1,1 0 1,-1 0 0,1 0 0,0 0-1,-1 0 1,1 0 0,0 0 0,0 0-1,0 0 1,-1 0 0,1 0 0,0-1 0,0 1-1,0 0 1,0-1 0,1 1 0,-1-1-1,0 1 1,0-1 0,0 1 0,0-1-1,0 0 1,1 0 0,1 1 0,3-2 13,1 1 0,-1-1 1,0 1-1,0-2 0,0 1 1,0-1-1,0 0 0,-1 0 1,1 0-1,0-1 0,-1 0 1,0 0-1,6-5 0,4-3 16,0-1 0,-2 0 0,17-18 1,-18 16-15,0 0 0,-1-2 0,-1 1 0,12-25 0,23-43 91,-41 76-104,12-16 21,-15 22-30,0-1 1,0 1-1,0 0 0,1 0 0,-1 0 0,1 0 0,-1 0 0,0 0 1,1 1-1,0-1 0,-1 0 0,1 1 0,2-1 0,-4 2 7,0 0 0,0 0 0,0 0 0,0 0 0,-1 0 0,1 0-1,0 0 1,0 0 0,-1 0 0,1 0 0,-1 1 0,-12 27 114,7-15-44,0 0-1,-5 20 1,3-3 33,-10 48 188,16-65-246,0 0-1,1 1 1,1 22 0,0-33-48,1 0 0,-1 1 1,1-1-1,0 0 0,1 1 0,2 6 0,-3-9-6,0 0 0,0-1 1,0 1-1,0 0 0,0-1 0,1 1 0,-1-1 0,1 1 0,-1-1 0,1 0 0,-1 1 0,1-1 0,0 0 0,0 0 0,-1 0 0,1-1 0,3 2 0,0-1-8,0 0-1,0 0 0,0 0 1,0-1-1,0 0 0,0 0 1,1-1-1,4 0 0,5-2-140,21-7-1,-19 4-478,-1-1 0,0 0 0,0-1 1,-1-1-1,0-1 0,19-15 0,9-11-778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09.401"/>
    </inkml:context>
    <inkml:brush xml:id="br0">
      <inkml:brushProperty name="width" value="0.025" units="cm"/>
      <inkml:brushProperty name="height" value="0.025" units="cm"/>
      <inkml:brushProperty name="color" value="#004F8B"/>
    </inkml:brush>
  </inkml:definitions>
  <inkml:trace contextRef="#ctx0" brushRef="#br0">285 0 6305,'-24'2'5280,"19"-1"-5015,1-1 1,-1 2 0,1-1-1,-1 0 1,1 1 0,-4 2-1,3-1-135,0 1 1,1 0-1,-8 8 0,6-6-55,-54 55 455,-15 25 548,72-83-1051,-3 5 71,0 0 0,-6 12 0,11-19-85,0 1 0,0 0 0,0 0-1,0 0 1,0 1 0,1-1 0,-1 0 0,1 0 0,-1 0 0,1 0-1,0 1 1,0-1 0,0 0 0,0 0 0,0 1 0,1 1-1,0-3-6,-1 0 0,1 0 0,-1 0 0,1 0 0,0 0-1,-1 0 1,1 0 0,0 0 0,0 0 0,0-1 0,-1 1 0,1 0-1,0-1 1,0 1 0,0-1 0,0 1 0,0-1 0,2 1-1,19 5 142,54 2 544,-63-6-544,-10-2-111,1 1 0,-1-1 0,0 1 0,0 0 0,1-1 0,-1 2 1,4 1-1,-2 0 46,1 1 1,-1 0 0,1 0 0,-1 0-1,6 8 1,-9-10-51,0 0 1,0 1-1,-1-1 0,1 1 0,0 0 1,-1-1-1,0 1 0,0 0 0,0 0 1,0 0-1,0 0 0,0 0 0,-1 0 1,1 4-1,-1-6-20,0 0-1,0 1 1,0-1 0,-1 0 0,1 0-1,0 0 1,-1 0 0,1 0 0,-1 0-1,1 0 1,-1 0 0,1 0 0,-1 0-1,0 0 1,1 0 0,-1 0-1,0 0 1,0-1 0,0 1 0,0 0-1,-1 0 1,-2 2 29,-1-1-1,0 1 0,-7 1 1,-1 2-58,5-2 22,-1 0-1,-12 9 1,-44 35-2,60-44-15,0-1 1,0 1-1,0-1 0,-1-1 1,1 1-1,-1-1 0,-7 2 1,2 0-65,-4-3-291,15-1 266,0 0 0,-1 0 0,1 0 0,0 0 0,-1 0 0,1 0 0,-1 0 0,1 0 0,0 0 0,-1 0 0,1 0 0,0 0 0,0 0 0,-1-1 0,1 1 0,0 0 0,-1 0 0,1 0 0,0-1 0,0 1 0,-1 0 0,1 0 0,0-1 0,0 1 0,-1 0 0,1-1 0,0 1 0,0 0 0,0-1 0,0 1 0,0 0 0,-1-1 0,1 1 0,0 0 0,0-1 0,0 1 0,0 0 0,0-1 0,0 1 0,0 0 0,0-1 0,0 1 0,1-1 0,2-14-896</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09.754"/>
    </inkml:context>
    <inkml:brush xml:id="br0">
      <inkml:brushProperty name="width" value="0.025" units="cm"/>
      <inkml:brushProperty name="height" value="0.025" units="cm"/>
      <inkml:brushProperty name="color" value="#004F8B"/>
    </inkml:brush>
  </inkml:definitions>
  <inkml:trace contextRef="#ctx0" brushRef="#br0">128 1 6265,'0'4'3057,"4"3"-1225,-4 10-487,-4 5 95,-5 11-328,-2 6-120,-9 3-343,5 6-161,-5-6-280,5 2-96,2-16-72,-2-4-24,8-4-120,5-7-184,4-11-537,7-2-447,17-24 768</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10.140"/>
    </inkml:context>
    <inkml:brush xml:id="br0">
      <inkml:brushProperty name="width" value="0.025" units="cm"/>
      <inkml:brushProperty name="height" value="0.025" units="cm"/>
      <inkml:brushProperty name="color" value="#004F8B"/>
    </inkml:brush>
  </inkml:definitions>
  <inkml:trace contextRef="#ctx0" brushRef="#br0">414 0 7322,'-10'5'528,"0"-1"0,0 1 1,1 1-1,-1 0 1,1 0-1,0 1 0,1 0 1,-13 14-1,6-5-15,-7 6 503,1 0 1,-30 44-1,49-62-947,0 0 0,0 0 0,1 0 0,-1 0-1,1 0 1,0 0 0,0 0 0,0 1 0,1 5-1,0-9-58,0 1-1,0 0 1,0-1-1,1 1 0,-1-1 1,0 1-1,1-1 1,0 1-1,-1-1 0,1 1 1,0-1-1,0 1 1,0-1-1,-1 0 0,2 0 1,-1 1-1,0-1 1,0 0-1,2 2 0,4 2 27,0 0-1,13 6 0,-1 0 70,9 10 106,-27-20-201,0-1-1,0 1 1,0-1 0,-1 0-1,1 1 1,0-1 0,0 0-1,0 0 1,0 1 0,0-1-1,0 0 1,1 0-1,-2 0-2,0 0-1,1 0 0,-1 0 0,1 0 0,-1 0 0,1 0 0,-1 0 1,0 0-1,1 0 0,-1 0 0,1 0 0,-1 0 0,1 1 0,-1-1 0,0 0 1,1 0-1,-1 0 0,0 1 0,1-1 0,-1 0 0,0 1 0,1-1 0,-1 0 1,0 0-1,1 1 0,-1-1 0,0 1 0,0-1 0,1 1 0,-2 3 56,-1 7-26,0 4 2,-6 19 0,-15 33 6,21-62-41,-1 0 0,1 0 1,-1 0-1,0 0 0,0-1 0,0 0 1,0 1-1,-1-1 0,0-1 0,-7 7 1,3-5-9,0 0 1,-1-1-1,1 0 1,-13 4-1,11-4-10,-1 0-105,-1 0 0,0 0 1,-21 2-1,27-5-44,-1-1 0,0 0 0,0 0 0,0 0 0,0-1 0,1 0 0,-1 0 0,-9-4 0,8 2 10,1 0 0,0-1 0,-8-5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10.541"/>
    </inkml:context>
    <inkml:brush xml:id="br0">
      <inkml:brushProperty name="width" value="0.025" units="cm"/>
      <inkml:brushProperty name="height" value="0.025" units="cm"/>
      <inkml:brushProperty name="color" value="#004F8B"/>
    </inkml:brush>
  </inkml:definitions>
  <inkml:trace contextRef="#ctx0" brushRef="#br0">0 1 9186,'0'4'3593,"0"3"-2121,7 2-408,13-5-1464</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12.120"/>
    </inkml:context>
    <inkml:brush xml:id="br0">
      <inkml:brushProperty name="width" value="0.025" units="cm"/>
      <inkml:brushProperty name="height" value="0.025" units="cm"/>
      <inkml:brushProperty name="color" value="#004F8B"/>
    </inkml:brush>
  </inkml:definitions>
  <inkml:trace contextRef="#ctx0" brushRef="#br0">142 44 2248,'61'-13'1287,"-58"12"-1035,-1 1-1,1-1 0,0 0 1,-1 0-1,1 0 1,4-2-1,-2 0 269,-5 3-455,0 0 0,1 0 1,-1 0-1,0 0 1,1 0-1,-1 0 1,0 0-1,1 0 1,-1 0-1,0 0 0,0-1 1,1 1-1,-1 0 1,0 0-1,1 0 1,-1 0-1,0-1 0,0 1 1,1 0-1,-1 0 1,0-1-1,0 1 1,0 0-1,1 0 1,-1-1-1,0 1 0,0 0 1,0-1-1,0 1 1,0 0-1,0-1 1,0 1-1,0 0 1,0 0-1,0-1 0,1 1 1,-2 0-1,1-1 1,0 0 101,0 1 1,-1 0 0,1-1 0,0 1 0,-1 0-1,1-1 1,-1 1 0,1 0 0,0-1-1,-1 1 1,1 0 0,-1 0 0,1-1-1,-1 1 1,1 0 0,-1 0 0,1 0-1,-1 0 1,1 0 0,-1 0 0,1 0 0,-2 0-1,0-1 272,-1 2 55,-3 6-253,-11 24-72,-13 35 1,23-50-116,-9 19 426,-18 65 0,32-93-381,1 0 0,-1 0 0,1 0 0,1 0 0,-1 0-1,1 0 1,1 8 0,-1-12-68,0-1 0,1 0 0,-1 1-1,1-1 1,0 0 0,-1 0 0,1 0 0,0 1 0,1-1 0,-1 0-1,0 0 1,0 0 0,1-1 0,-1 1 0,1 0 0,0 0-1,0-1 1,-1 1 0,1-1 0,0 0 0,0 1 0,0-1-1,0 0 1,4 1 0,-4-1-16,0-1-1,0 0 0,-1 1 1,1-1-1,0 0 0,0 0 1,-1 0-1,1 0 0,0-1 1,-1 1-1,1 0 1,0-1-1,0 1 0,-1-1 1,1 1-1,-1-1 0,1 0 1,0 0-1,-1 0 0,0 0 1,1 0-1,-1 0 1,0 0-1,2-2 0,2-2 10,-1 0 0,1 0 0,-1-1 0,6-11 0,14-35 47,-17 35-54,-3 9-12,-2-1 0,1 1 0,-1-1 0,-1 0 0,0 0 0,0 0 0,-1 0 0,0 0 0,0 0 0,-1 0 0,0 0 0,-1 0 0,0 0 0,0 1 0,-5-13 0,2 7-4,-12-24-1,16 35-5,-1 0 0,0 0 0,-1-1 0,1 1 0,0 1 0,-1-1 0,0 0 0,-5-3 0,3 3-19,0 0 1,0 1-1,0 0 1,0 0-1,0 0 1,-1 1-1,1 0 1,-1 0-1,1 0 1,-1 1-1,1-1 1,-7 2-1,2-1-47,0 1 0,1 1 0,-1-1 0,0 1 0,-16 7 0,20-7-76,0 1 0,-10 6-1,15-8 53,-1-1-1,1 1 0,0 0 0,0 0 0,0 0 0,0 1 1,0-1-1,0 0 0,0 0 0,0 0 0,0 1 0,0-1 0,0 1 1,0 1-1,4 1-1860,-1-3 1431,-1 0-202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12.659"/>
    </inkml:context>
    <inkml:brush xml:id="br0">
      <inkml:brushProperty name="width" value="0.025" units="cm"/>
      <inkml:brushProperty name="height" value="0.025" units="cm"/>
      <inkml:brushProperty name="color" value="#004F8B"/>
    </inkml:brush>
  </inkml:definitions>
  <inkml:trace contextRef="#ctx0" brushRef="#br0">36 870 7450,'1'7'621,"1"-1"0,-1 0-1,0 1 1,-1-1 0,1 1 0,-1-1 0,-1 9 0,-2 2 657,-7 24 0,5-21-42,0-4 811,5-35-64,0-10-2264,0 12 305,-5-100 120,-4 12-109,5-145 0,36-104 5,-28 310-42,-2 23-1,6-35-1,-7 55-74,-1 0 97,0 0-1,0 1 0,1-1 1,-1 0-1,0 0 0,1 0 1,-1 0-1,0 1 1,1-1-1,0-1 0,0 2-65,-1 0-1,1-1 0,-1 1 0,0 0 1,1 0-1,-1 0 0,1 0 0,-1 0 1,1 0-1,-1 0 0,0 0 1,1 0-1,-1 0 0,1 0 0,-1 0 1,0 1-1,1-1 0,-1 0 0,1 0 1,-1 0-1,0 0 0,1 1 0,-1-1 1,0 0-1,1 0 0,-1 1 0,0-1 1,1 0-1,-1 1 0,0-1 0,0 0 1,1 1-1,19 17-340,0-1 1,44 28-1,-55-39 124,1-1 0,1 0 0,-1 0 0,1-1 1,0 0-1,0-1 0,0 0 0,15 2 0,-4-1-399,55 11-2884,-42-9 2537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23.256"/>
    </inkml:context>
    <inkml:brush xml:id="br0">
      <inkml:brushProperty name="width" value="0.025" units="cm"/>
      <inkml:brushProperty name="height" value="0.025" units="cm"/>
      <inkml:brushProperty name="color" value="#004F8B"/>
    </inkml:brush>
  </inkml:definitions>
  <inkml:trace contextRef="#ctx0" brushRef="#br0">464 8 4657,'-1'0'246,"1"-1"-1,-1 0 1,0 1-1,1-1 1,-1 0-1,0 1 1,0-1-1,0 1 1,1-1 0,-1 1-1,0 0 1,-1-1-1,1 1-182,1 0 0,0 0 0,-1 0-1,1 0 1,0 0 0,-1 0 0,1 0-1,0 0 1,-1 0 0,1 0 0,0 1 0,-1-1-1,1 0 1,0 0 0,-1 0 0,1 0-1,0 1 1,0-1 0,-1 0 0,1 0 0,0 1-1,0-1 1,-1 1 0,0 1 7,0 0 0,0 0 0,0 0 0,1 1 0,-1-1 1,0 0-1,0 5 0,-2 38 330,3 185 601,9 291-67,-6-351-489,-4-170-443,1 0-1,0 0 0,0 0 0,0 0 0,0 0 0,0 0 1,0 0-1,0 0 0,0 0 0,0 0 0,0 0 0,0 0 1,0 0-1,0 0 0,0 0 0,0 0 0,0 0 0,-1 0 0,1 0 1,0 0-1,0 0 0,0 0 0,0 0 0,0 0 0,0 0 1,0 0-1,0 0 0,0 0 0,0 0 0,0 0 0,0 0 1,0 0-1,0 0 0,0 0 0,0 0 0,0 0 0,0 0 1,0 0-1,-1 0 0,1 0 0,0 0 0,0 1 0,0-1 1,0 0-1,0 0 0,0 0 0,0 0 0,0 0 0,0 0 1,0 0-1,0 0 0,0 0 0,0 0 0,0 0 0,0 0 1,0 0-1,0 0 0,0 1 0,-6-13 4,-11-22-136,-48-75-317,43 75 167,-29-33 0,48 62 261,-8-9-64,-26-24-1,32 33 78,-1 1 0,0 0 0,1 0 1,-1 0-1,0 1 0,-1-1 0,-10-3 0,13 6 7,-1 0-1,1 0 0,-1 1 0,1-1 0,0 1 0,-1 0 0,1 0 0,-1 1 0,1-1 0,-7 2 0,1 1 0,1 0-1,0 1 1,-11 5-1,18-8 2,1 0 0,-1 1 0,0-1 0,1 1 0,-1-1 0,0 1 0,1-1 0,0 1 0,-1 0 0,1 0 0,0-1 0,0 1 0,0 0 0,0 0 0,0 0 0,1 0 0,-2 3 0,-6 15 0,1-8 6,1 0 0,0 0 0,-6 20 0,10-26-2,1 0 0,-1 0 0,1-1 0,0 1-1,1 1 1,0-1 0,0 0 0,0 0 0,0 0 0,2 6 0,0-8 12,-1 0 0,1 0 0,0 0 0,0-1 0,1 1 0,-1-1 0,1 1 0,-1-1 0,1 0 0,0 0 0,1 0 0,-1 0 0,0 0 0,4 1 0,-2 0 37,1 0-1,-1-1 1,1 0 0,-1 0-1,1 0 1,0-1-1,0 0 1,0 0 0,0 0-1,10 1 1,7-2 34,-1-1 0,0 0 0,27-5 1,68-16-32,-60 9-54,157-25-2863,-196 35 745,-8 4 927</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13.023"/>
    </inkml:context>
    <inkml:brush xml:id="br0">
      <inkml:brushProperty name="width" value="0.025" units="cm"/>
      <inkml:brushProperty name="height" value="0.025" units="cm"/>
      <inkml:brushProperty name="color" value="#004F8B"/>
    </inkml:brush>
  </inkml:definitions>
  <inkml:trace contextRef="#ctx0" brushRef="#br0">34 66 5713,'-20'9'3113,"7"9"16,13-3-2161,0-2 56,15 3-72,12-6-144,10-3-296,4-9-159,16-5-209,7-8-48,19 0-64,7-3 48,-18-4-312,5 2-257,-27-1-455,9 1-296,0 7 776</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22.419"/>
    </inkml:context>
    <inkml:brush xml:id="br0">
      <inkml:brushProperty name="width" value="0.025" units="cm"/>
      <inkml:brushProperty name="height" value="0.025" units="cm"/>
      <inkml:brushProperty name="color" value="#004F8B"/>
    </inkml:brush>
  </inkml:definitions>
  <inkml:trace contextRef="#ctx0" brushRef="#br0">383 31 3497,'0'-2'1196,"0"-1"-1,0 1 1,0-1 0,0 1 0,-1-1 0,0-3 0,0 5-1091,1 0 0,0 1 0,-1-1 0,1 1 0,-1-1 0,1 0 1,-1 1-1,1-1 0,-1 1 0,1 0 0,-1-1 0,1 1 0,-1-1 0,0 1 1,1 0-1,-1-1 0,0 1 0,1 0 0,-1 0 0,0 0 0,1-1 0,-1 1 1,0 0-1,1 0 0,-1 0 0,0 0 0,0 0 0,0 0-98,1 0 0,-1 1-1,1-1 1,0 0 0,-1 0 0,1 0-1,0 0 1,-1 0 0,1 1 0,0-1-1,-1 0 1,1 0 0,0 0 0,-1 1 0,1-1-1,0 0 1,0 0 0,0 1 0,-1-1-1,1 0 1,0 1 0,0-1 0,0 0-1,-1 1 1,0 1 8,-91 135 72,47-78-64,30-41-14,1 1-1,0 0 1,-15 32-1,5 7 9,16-36-3,-18 35 1,2-20 32,18-27-16,-1-1 0,1 1-1,1 1 1,0-1 0,0 1 0,-6 21-1,3-2 33,-1 8-26,8-35-35,1 1 0,-1-1-1,1 1 1,0-1 0,0 1 0,1-1 0,-1 1 0,2 3-1,-1-2 15,1-1-1,0 1 0,0-1 1,1 0-1,0 0 0,-1 0 0,1 0 1,0 0-1,1 0 0,4 3 1,3 3 150,1-1 0,13 7 0,-22-14-120,0 0 1,0-1-1,0 1 0,1-1 0,-1 0 0,0 0 1,1 0-1,-1 0 0,1 0 0,-1-1 0,1 0 1,4 0-1,1-1 14,1 0 0,-1-1 0,11-3 0,0 0 18,26-4 37,-29 4-69,17-8 0,1 0-6,9-6 8,-35 14-51,0 1-1,0 0 1,0 1 0,1 0 0,16-3 0,-24 5 174,3 0-1479,-5-4-4180,0 2 4042</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22.789"/>
    </inkml:context>
    <inkml:brush xml:id="br0">
      <inkml:brushProperty name="width" value="0.025" units="cm"/>
      <inkml:brushProperty name="height" value="0.025" units="cm"/>
      <inkml:brushProperty name="color" value="#004F8B"/>
    </inkml:brush>
  </inkml:definitions>
  <inkml:trace contextRef="#ctx0" brushRef="#br0">22 167 5273,'-20'5'3562,"18"-4"-1783,4-2-1529,-1 1 0,1-1-1,0 1 1,0-1 0,-1 1 0,1-1-1,0 1 1,-1 0 0,5 0-1,-4 0-86,141-12 1481,-54 3-927,14 0-247,131-29-1,-64-6-1328,-58 11-3141,-40 9 2071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23.423"/>
    </inkml:context>
    <inkml:brush xml:id="br0">
      <inkml:brushProperty name="width" value="0.025" units="cm"/>
      <inkml:brushProperty name="height" value="0.025" units="cm"/>
      <inkml:brushProperty name="color" value="#004F8B"/>
    </inkml:brush>
  </inkml:definitions>
  <inkml:trace contextRef="#ctx0" brushRef="#br0">376 0 7882,'0'14'1650,"-1"31"1500,1-24-2718,-1-1 0,-2 1 0,-4 22 0,-6 4 29,-3 0 0,-1-1 0,-32 61-1,10-37-189,-62 85-1,28-64-138,43-55-66,4-3 32,28-36-97,-1 0 0,1-1 0,0 1 0,0 1 0,0-1 0,0 0 0,0 0 0,5-4 0,4-4 0,202-188-24,-187 176 20,-13 12-1,-1 0-5,19-13 0,-26 21 4,-1 1-1,0 0 1,1 0-1,-1 0 0,1 0 1,-1 0-1,1 1 1,9-1-1,-14 1 5,1 1-1,0 0 0,-1 0 0,1 0 0,-1 0 1,1 0-1,0 0 0,-1 0 0,1 0 0,-1 0 1,1 1-1,-1-1 0,1 0 0,-1 0 0,1 0 1,-1 1-1,1-1 0,-1 0 0,1 0 0,-1 1 1,1-1-1,-1 1 0,1-1 0,-1 0 0,1 1 1,-1-1-1,0 1 0,1-1 0,-1 1 0,1 0 1,-1 1-4,1 1 1,-1-1-1,1 1 1,-1 0 0,0-1-1,0 3 1,1 4 0,-1 0 2,0 0 1,-3 15 0,0 5 2,2 11 6,-5-9-2,4-23-4,0 0 1,1 0-1,-1 12 0,2-15 4,0 0 0,1 0-1,-1 0 1,1 0 0,0 0 0,0 0-1,1 0 1,0 0 0,-1-1 0,5 7-1,-6-10-1,1 0 1,0 1-1,0-1 0,0 0 0,0 0 0,0 0 0,0 0 0,1 0 1,-1 0-1,0 0 0,0-1 0,1 1 0,-1 0 0,0-1 0,1 1 1,1 0-1,-1-1 2,0 0 1,0 0-1,0 0 0,0 0 1,1 0-1,-1 0 1,0-1-1,0 1 0,0-1 1,0 1-1,0-1 1,0 0-1,0 0 1,3-2-1,47-32 52,-49 33-55,21-12 12,25-20 1,-42 28-12,0 0 1,0 0-1,-1 0 0,0-1 1,0 0-1,-1 0 0,9-16 1,-10 14-4,0 1 1,-1-1 0,-1 0 0,1 0-1,1-15 1,-1-45-112,-3 66 99,0 0-1,0 0 1,0 0 0,0 1-1,-1-1 1,1 0 0,-1 0-1,0 0 1,-2-5 0,2 7 7,0 0 0,0 0 0,0 0 0,0 0 0,0 0 0,0 0 0,0 0 0,0 1 0,0-1 0,0 0 0,-1 1 0,1-1 0,0 1 0,-1-1 0,1 1 0,0 0 0,-1 0 0,1-1 0,0 1 0,-1 0 1,1 0-1,-3 1 0,1-1 0,0 0 0,0 1 0,0-1 0,0 1 1,0 0-1,1 0 0,-1 0 0,0 1 1,1-1-1,-1 1 0,1-1 0,-1 1 0,1 0 1,0 0-1,-4 4 0,0 0-1,0 1 1,1 0 0,-1 0-1,-5 12 1,-6 12-10,-34 67-10,44-83 20,1 0 0,1 1 0,0 0-1,-3 28 1,7-37-1,0 0-1,1 0 1,0 1-1,1-1 1,0 0-1,0 1 0,0-1 1,1 0-1,0 0 1,4 10-1,-4-14 2,-1 0-1,1 0 1,-1 0-1,1 0 1,0-1-1,0 1 1,0 0-1,1-1 1,-1 0-1,1 0 0,-1 1 1,1-2-1,4 4 1,-2-3-3,0 1 0,0-1 0,0-1 0,0 1-1,0-1 1,0 0 0,10 1 0,1-2-66,1 0 0,-1-1 0,1-1 0,26-6 0,-9 0-451,0-3-1,50-21 0,63-40-2115,-127 61 2295,102-54-890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24.250"/>
    </inkml:context>
    <inkml:brush xml:id="br0">
      <inkml:brushProperty name="width" value="0.025" units="cm"/>
      <inkml:brushProperty name="height" value="0.025" units="cm"/>
      <inkml:brushProperty name="color" value="#004F8B"/>
    </inkml:brush>
  </inkml:definitions>
  <inkml:trace contextRef="#ctx0" brushRef="#br0">369 0 4081,'29'2'3127,"-18"-1"876,-14-1-766,-9 0-3106,1 0-1,-1 2 0,1-1 0,-19 6 0,-107 27-66,111-27-40,0 1 0,1 1 0,-38 20 0,57-26-18,1 0 0,0 0 0,0 1 0,-6 5 0,10-8-7,0-1 1,1 1-1,-1 0 0,0-1 0,1 1 0,-1 0 1,0 0-1,1 0 0,-1-1 0,1 1 0,-1 0 0,1 0 1,0 0-1,-1 0 0,1 0 0,0 0 0,0 0 1,-1 0-1,1 0 0,0-1 0,0 1 0,0 0 1,0 0-1,0 0 0,1 0 0,-1 0 0,0 0 1,0 0-1,0 0 0,1 0 0,-1 0 0,1 0 0,-1 0 1,1 0-1,-1-1 0,2 3 0,2 0-3,0 0-1,0 0 0,1 0 0,8 4 0,-1 0 5,19 10 17,2-1-1,34 11 1,-56-23 72,0 1-1,0 1 1,-1 0 0,1 0 0,-1 1 0,-1 0 0,1 1 0,13 14 0,-15-13 112,-5-6-121,0-1 1,-1 1-1,0 0 0,0 0 1,2 3-1,-3-5-63,-1 0 0,1 0 0,-1 0 0,0 0 1,0 0-1,1 0 0,-1 0 0,0 0 0,0 0 0,0 0 0,0 0 0,0 0 0,0 0 0,0 0 0,-1 0 0,1 0 1,0 0-1,-1-1 0,1 1 0,0 0 0,-1 0 0,0 1 0,0-1-5,0 0-1,0 0 1,0 0 0,0 0-1,0 0 1,0 0 0,0 0-1,0 0 1,0-1 0,0 1-1,-1-1 1,1 1 0,-2 0 0,-6 3 36,-103 48 149,98-47-188,-1-1-1,1 0 1,-1-1-1,0 0 1,-24 0-1,34-2-28,1-1 0,-1 0-1,1 0 1,-1 0 0,1-1 0,-1 1-1,1-1 1,-1 0 0,1-1 0,-8-2-1,11 3-15,0 1 0,0-1 0,1 0 0,-1 0-1,0 1 1,0-1 0,1 0 0,-1 0 0,0 0 0,1 0-1,-1 0 1,1 1 0,-1-1 0,1 0 0,-1 0-1,1-1 1,0 1 0,0 0 0,-1 0 0,1 0 0,0 0-1,0 0 1,0 0 0,0-1 0,1-3-206,0-1 0,0 1 0,3-9 0,-1 4-107,12-38-920,11-4 532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24.634"/>
    </inkml:context>
    <inkml:brush xml:id="br0">
      <inkml:brushProperty name="width" value="0.025" units="cm"/>
      <inkml:brushProperty name="height" value="0.025" units="cm"/>
      <inkml:brushProperty name="color" value="#004F8B"/>
    </inkml:brush>
  </inkml:definitions>
  <inkml:trace contextRef="#ctx0" brushRef="#br0">338 1 8706,'-3'18'2131,"2"-13"-1611,0 1 0,0-1-1,-3 11 1,-13 19 67,3 6-19,-4 11 186,14-42-598,-2 3 122,-6 18 0,-19 101 790,14-59-758,2-6-136,-6-3-81,9 0-43,-1 1-16,-2-9 2,10-24 4,3-17-76,-1-1-1,-5 17 1,5-20-294,-1-1-1,-1 0 1,0 1 0,-10 15 0,11-21-105,0 0 0,0-1 1,0 0-1,0 0 1,-1 0-1,1 0 0,-1-1 1,0 0-1,0 0 1,-6 3-1,-17 6-1076</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25.010"/>
    </inkml:context>
    <inkml:brush xml:id="br0">
      <inkml:brushProperty name="width" value="0.025" units="cm"/>
      <inkml:brushProperty name="height" value="0.025" units="cm"/>
      <inkml:brushProperty name="color" value="#004F8B"/>
    </inkml:brush>
  </inkml:definitions>
  <inkml:trace contextRef="#ctx0" brushRef="#br0">27 121 7090,'-13'-19'3192,"4"1"-1479,5 9-169,4 3-416,2 6 937,11 0-1585,29 0-96,65 2-168,-43-9-80,4-4-96,-1 3-8,1-3-192,-2 2-240,-3 0-913,5-2-647,-4 7 1176</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25.357"/>
    </inkml:context>
    <inkml:brush xml:id="br0">
      <inkml:brushProperty name="width" value="0.025" units="cm"/>
      <inkml:brushProperty name="height" value="0.025" units="cm"/>
      <inkml:brushProperty name="color" value="#004F8B"/>
    </inkml:brush>
  </inkml:definitions>
  <inkml:trace contextRef="#ctx0" brushRef="#br0">220 32 5617,'-1'-12'6641,"0"-3"-3484,1 15-3125,0 0 1,0 0-1,-1-1 1,1 1-1,0 0 1,0 0-1,0-1 1,0 1-1,-1 0 1,1 0-1,0 0 1,0-1-1,0 1 1,-1 0-1,1 0 1,0 0-1,0 0 0,-1-1 1,1 1-1,0 0 1,0 0-1,-1 0 1,1 0-1,0 0 1,0 0-1,-1 0 1,1 0-1,0 0 1,-1 0-1,1 0 1,0 0-1,0 0 1,-1 0-1,1 0 1,0 0-1,0 0 1,-1 0-1,1 0 1,0 0-1,-1 1 1,1-1-1,0 0 1,-16 8 62,1 0 0,1 1 0,-1 1 1,2 0-1,-19 17 0,26-21-62,-3 2-6,1 0 1,0 0-1,1 1 1,0 0-1,0 0 1,-6 13-1,4-5 20,1 1-1,-6 23 1,12-37-31,1-1-1,0 0 1,1 0 0,-1 1 0,0-1 0,1 0-1,0 1 1,0-1 0,0 5 0,1-7-10,-1 0 1,0 0 0,1 0-1,-1 0 1,1 0 0,-1 0 0,1 0-1,-1 0 1,1 0 0,0 0-1,0 0 1,-1-1 0,1 1-1,0 0 1,0 0 0,0-1 0,0 1-1,0-1 1,0 1 0,0-1-1,0 1 1,0-1 0,0 1-1,0-1 1,0 0 0,0 0-1,0 1 1,1-1 0,-1 0 0,0 0-1,2 0 1,1-1 0,0 1-1,0-1 1,1 1 0,-1-1-1,0 0 1,0-1 0,0 1 0,0-1-1,0 0 1,0 0 0,0 0 0,3-3-1,10-7 14,18-17 0,-30 24-15,7-6 6,-1 0 1,0-1-1,-1-1 1,0 1-1,12-23 0,-5 4 31,17-46-1,-29 65 25,-9 27 105,-33 110-90,22-63-57,14-54-21,0 0 0,1-1 0,0 1 0,0-1 0,2 9 0,-1-14-4,-1 0 1,0 0-1,1 0 1,-1 0 0,1 0-1,0 0 1,0 0-1,0 0 1,0 0 0,0 0-1,0-1 1,0 1-1,0 0 1,1-1 0,-1 1-1,1-1 1,2 2-1,-2-1 4,0-1 0,1 0-1,-1 0 1,1 0 0,-1 0-1,1 0 1,0 0 0,-1-1-1,1 1 1,0-1 0,5 0-1,-1 0-40,0-1 0,-1 0 0,1 0 0,0-1 0,-1 0 0,1 0 0,-1 0 0,1-1 0,-1 0 0,6-4 0,104-72-2320,-43 25 1430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25.742"/>
    </inkml:context>
    <inkml:brush xml:id="br0">
      <inkml:brushProperty name="width" value="0.025" units="cm"/>
      <inkml:brushProperty name="height" value="0.025" units="cm"/>
      <inkml:brushProperty name="color" value="#004F8B"/>
    </inkml:brush>
  </inkml:definitions>
  <inkml:trace contextRef="#ctx0" brushRef="#br0">202 1 7922,'-17'17'3152,"1"12"-2279,1 17-113,4 15 160,-6 20-144,1 0-16,3 13-152,0 0-184,6-6-199,-1-1-89,-3-8-88,0 4 0,-2-13-40,0-10-305,-3-23-879,12-2-1800,4-18 1879</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26.127"/>
    </inkml:context>
    <inkml:brush xml:id="br0">
      <inkml:brushProperty name="width" value="0.025" units="cm"/>
      <inkml:brushProperty name="height" value="0.025" units="cm"/>
      <inkml:brushProperty name="color" value="#004F8B"/>
    </inkml:brush>
  </inkml:definitions>
  <inkml:trace contextRef="#ctx0" brushRef="#br0">1 45 9058,'4'-5'3409,"9"5"-2457,9 0-120,0-2 32,13 2-112,7 2-248,4 1-111,-9-8-209,-17 3-64,-1 2-64,51-9 80,-2-2-680,-4-2-329,-31 11-863,-7 4-2169,-9 2 2729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23.626"/>
    </inkml:context>
    <inkml:brush xml:id="br0">
      <inkml:brushProperty name="width" value="0.025" units="cm"/>
      <inkml:brushProperty name="height" value="0.025" units="cm"/>
      <inkml:brushProperty name="color" value="#004F8B"/>
    </inkml:brush>
  </inkml:definitions>
  <inkml:trace contextRef="#ctx0" brushRef="#br0">0 60 9858,'0'0'3353,"42"0"-3137,21 0-200,29-4 0,20-3 0,11-4-8,-3-2 8,3 2-8,-14 2 0,-12 9 0,-5-4-8,-18 4 40,-2 2-152,-19-2-488,-16 2-392,-17-2-1329,-7 0 1449</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26.513"/>
    </inkml:context>
    <inkml:brush xml:id="br0">
      <inkml:brushProperty name="width" value="0.025" units="cm"/>
      <inkml:brushProperty name="height" value="0.025" units="cm"/>
      <inkml:brushProperty name="color" value="#004F8B"/>
    </inkml:brush>
  </inkml:definitions>
  <inkml:trace contextRef="#ctx0" brushRef="#br0">0 89 3353,'3'6'1330,"-3"-4"-1044,1-1 1,-1 0-1,1 1 1,0-1-1,-1 0 1,1 0-1,0 0 1,0 1-1,0-1 1,0 0-1,0 0 1,0 0 0,0 0-1,2 1 1,9 4 109,0-1 0,0 0 1,1-1-1,-1-1 1,1 0-1,0 0 1,15 0-1,-22-3-285,0 0 0,1 0-1,-1-1 1,0 0 0,0 0 0,1-1 0,-1 1-1,11-6 1,-4 2 4,9-3 54,-7 4-95,0-1-1,-1-1 1,1-1 0,-1 0-1,24-17 1,-34 22-57,-1-1 0,0 0-1,-1 0 1,1 0 0,0 0 0,-1 0 0,0-1 0,0 1 0,0-1-1,0 0 1,0 1 0,-1-1 0,1 0 0,-1 0 0,1-6-1,-2 10-14,0 0 0,0 0 1,0-1-1,0 1 0,0 0 0,0 0 0,0-1 0,0 1 0,0 0 0,0 0 0,-1 0 0,1-1 0,0 1 0,0 0 0,0 0 0,0 0 0,0 0 1,0-1-1,0 1 0,-1 0 0,1 0 0,0 0 0,0 0 0,0 0 0,0-1 0,-1 1 0,1 0 0,0 0 0,-1 0 0,-8-2 35,-13 5 3,21-3-36,-15 4 82,0 2-1,0-1 0,-23 13 1,32-14-13,-10 4 130,0 2 0,1 0 0,1 0 0,0 2 0,0 0 0,1 0-1,1 1 1,0 1 0,1 1 0,-19 28 0,22-29-112,-5 6 122,-14 30 1,25-44-171,0 0 1,0 1-1,1-1 1,0 0-1,1 1 1,-1 0-1,1-1 1,0 1-1,1 11 0,0-14-25,1 0-1,-1-1 0,1 1 1,0-1-1,0 0 0,0 1 1,1-1-1,-1 0 0,1 1 1,0-1-1,0 0 0,0 0 1,0 0-1,0-1 0,1 1 1,-1 0-1,1-1 0,0 0 0,-1 1 1,1-1-1,4 2 0,1 0-1,0-1 0,0 1-1,1-1 1,-1-1-1,1 1 1,-1-1 0,1-1-1,10 1 1,16 0-39,0-2 1,0-1-1,36-6 0,337-83-2616,-251 45 1884</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26.860"/>
    </inkml:context>
    <inkml:brush xml:id="br0">
      <inkml:brushProperty name="width" value="0.025" units="cm"/>
      <inkml:brushProperty name="height" value="0.025" units="cm"/>
      <inkml:brushProperty name="color" value="#004F8B"/>
    </inkml:brush>
  </inkml:definitions>
  <inkml:trace contextRef="#ctx0" brushRef="#br0">99 0 7962,'1'1'333,"9"6"3587,-9-6-3837,-1 0 1,1 0-1,0 0 0,-1-1 1,1 1-1,-1 0 1,0 0-1,1 0 0,-1 0 1,0 0-1,1 0 0,-1 0 1,0 0-1,0 2 1,2 17 634,-2 1 0,0 0 0,-4 27 1,0-8-256,-7 208 813,2-41-782,6-132-382,-7 75 36,6-128-124,0 0 0,-1 0 1,-1-1-1,-16 36 0,-7 9 11,28-65-75,0 1-1,0 0 1,1 0 0,-1 0-1,0 0 1,1 0 0,-1 0-1,1 2 1,0-4 25,0 1 0,0-1 0,0 0 0,0 0 0,1 0 0,-1 0 1,0 0-1,0 0 0,0 0 0,0 1 0,0-1 0,1 0 0,-1 0 0,0 0 0,0 0 0,0 0 0,0 0 1,1 0-1,-1 0 0,0 0 0,0 0 0,0 0 0,0 0 0,1 0 0,-1 0 0,0 0 0,0 0 0,0 0 1,0 0-1,1 0 0,-1 0 0,0 0 0,0 0 0,0-1 0,0 1 0,1 0 0,-1 0 0,0 0 0,0 0 1,0 0-1,0 0 0,0 0 0,0-1 0,0 1 0,1 0 0,-1 0 0,0 0 0,0 0 0,6-6-617,0 0 0,10-12 0,18-26-1219,8-10 755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27.229"/>
    </inkml:context>
    <inkml:brush xml:id="br0">
      <inkml:brushProperty name="width" value="0.025" units="cm"/>
      <inkml:brushProperty name="height" value="0.025" units="cm"/>
      <inkml:brushProperty name="color" value="#004F8B"/>
    </inkml:brush>
  </inkml:definitions>
  <inkml:trace contextRef="#ctx0" brushRef="#br0">462 23 6249,'-12'-6'1937,"-1"1"0,-15-4 0,23 8-1759,0 1-1,0-1 1,0 0-1,0 1 1,0 0-1,0 0 1,0 1-1,0 0 0,-6 1 1,-9 3 183,10-3-281,1 0 0,0 1 0,0 0 0,0 1 0,0 0 0,-10 6 0,16-8-71,-1 0-1,1 0 0,0 0 1,0 1-1,0-1 0,0 1 1,1 0-1,-1 0 0,1 0 1,-1 0-1,1 1 0,-2 3 1,-5 11 59,4-9 1,0 0 1,1 0-1,0 0 0,-2 13 0,3-13 4,2-7-44,0 1 1,0 0 0,1-1-1,-1 1 1,1 0 0,0-1-1,0 1 1,0 0 0,0 0-1,0 3 1,2 2 42,0-1 0,0 1 0,1-1-1,0 1 1,0-1 0,1 0 0,0 0 0,0 0 0,1 0 0,0-1-1,0 0 1,0 0 0,1 0 0,-1-1 0,10 7 0,9 4 41,1 0 1,35 14 0,-50-25-73,0 1 0,10 6 0,-17-10-13,-1 0 1,1 0-1,-1 0 0,0 0 1,0 0-1,0 1 0,0-1 1,0 1-1,0-1 0,0 1 0,2 6 1,-4-8 4,0 0 0,1 0 0,-1 0 0,0 1 1,0-1-1,0 0 0,0 0 0,0 1 0,0-1 0,0 2 1,0-3-25,0 1 1,0-1 0,-1 0 0,1 1-1,0-1 1,0 1 0,0-1-1,0 0 1,-1 1 0,1-1 0,0 0-1,0 1 1,-1-1 0,1 0 0,0 0-1,-1 1 1,1-1 0,0 0-1,-1 0 1,1 0 0,0 1 0,-1-1-1,1 0 1,0 0 0,-1 0 0,1 0-1,-1 0 1,1 0 0,0 1-1,-1-1 1,0 0 0,-2 0-3,0 0-1,0 0 1,0 1 0,0-1 0,0 1 0,0 0-1,-5 2 1,-14 4 4,0 0-2,-8 2 5,-43 8 1,10-3-26,-16 3-130,63-15-173,1 0-1,0-1 1,-17-1-1,31 0 215,-1 0 1,1 0-1,-1 0 1,1 0-1,0 0 1,-1-1-1,1 1 1,0-1-1,0 1 1,-1-1-1,1 1 1,0-1-1,-2-1 1,3 2-69,-1-1 1,1 0-1,-1 1 0,1-1 1,-1 0-1,1 0 0,-1 0 1,1 1-1,0-1 0,-1 0 1,1 0-1,0 0 1,0 0-1,-1 0 0,1 0 1,0 1-1,0-1 0,0-1 1,0-2-582</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27.662"/>
    </inkml:context>
    <inkml:brush xml:id="br0">
      <inkml:brushProperty name="width" value="0.025" units="cm"/>
      <inkml:brushProperty name="height" value="0.025" units="cm"/>
      <inkml:brushProperty name="color" value="#004F8B"/>
    </inkml:brush>
  </inkml:definitions>
  <inkml:trace contextRef="#ctx0" brushRef="#br0">112 1 7698,'2'0'459,"-1"0"1,1 0 0,0 0 0,-1 0-1,1 0 1,-1 0 0,1 1 0,-1-1 0,1 1-1,0-1 1,2 2 3757,-4 2-3635,2 61 189,-2-65-771,-1 62 82,1-56-74,-1 0 1,0 0-1,0-1 1,0 1-1,-1 0 1,0-1-1,0 1 1,0-1-1,-1 1 1,0-1-1,0 0 1,0 0-1,0-1 1,-1 1-1,-4 4 1,-9 12 9,6-5-10,1 1 1,0 0-1,1 0 0,1 1 0,1 0 0,1 0 0,0 1 0,-4 24 1,10-40-10,-1 0 1,1 0-1,0 0 1,0 0-1,0 0 1,0 0-1,0 0 1,1 0-1,-1 0 1,1 0-1,1 3 1,-1-4 0,0-1-1,-1 1 1,1-1 0,0 1-1,1-1 1,-1 0-1,0 1 1,0-1 0,0 0-1,1 0 1,-1 1 0,1-1-1,-1 0 1,1-1 0,-1 1-1,1 0 1,0 0-1,-1-1 1,1 1 0,2 0-1,6 1 5,1 0 0,-1 0 0,1-1 0,-1 0 0,1-1 0,-1-1 0,1 1 0,14-4 0,-20 3-2,38-8 10,65-21 1,-93 25-17,72-29 35,-69 25-51,-1 0 1,30-21-1,-38 24-124,-1-1-1,0 0 1,0 0 0,8-10-1,-14 15-13,0-1-1,-1 1 0,1-1 0,-1 1 0,1-1 0,-1 1 0,0-1 0,0 0 0,0 0 0,0 0 0,0 1 0,-1-1 0,0 0 0,1 0 0,-1 0 0,0 0 0,0 0 0,-1 0 0,1 0 0,-1-3 0,-10-18-814</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28"/>
    </inkml:context>
    <inkml:brush xml:id="br0">
      <inkml:brushProperty name="width" value="0.025" units="cm"/>
      <inkml:brushProperty name="height" value="0.025" units="cm"/>
      <inkml:brushProperty name="color" value="#004F8B"/>
    </inkml:brush>
  </inkml:definitions>
  <inkml:trace contextRef="#ctx0" brushRef="#br0">1 79 9306,'15'0'3249,"18"-2"-2833,11 0 72,8-2 144,7 4-128,7-3-224,-5-1-104,-4-3-88,-2-4-128,-16-2-480,3 0-360,-14 2-1289,-3 3 1345</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28.363"/>
    </inkml:context>
    <inkml:brush xml:id="br0">
      <inkml:brushProperty name="width" value="0.025" units="cm"/>
      <inkml:brushProperty name="height" value="0.025" units="cm"/>
      <inkml:brushProperty name="color" value="#004F8B"/>
    </inkml:brush>
  </inkml:definitions>
  <inkml:trace contextRef="#ctx0" brushRef="#br0">185 0 5001,'-2'0'167,"1"1"0,-1-1 0,1 0 0,0 1 0,-1-1 0,1 1 0,0-1 0,0 1 1,-1 0-1,1-1 0,0 1 0,0 0 0,0 0 0,0 0 0,0 0 0,0 0 0,0 0 0,0 0 0,0 0 0,0 0 0,0 2 0,-3 4 205,0 1 1,-4 12-1,5-12 84,-127 355 3434,128-356-3854,0 0 1,0 0-1,1 0 1,0 0-1,0 0 0,1 0 1,-1 0-1,2 10 0,0-15-33,-1 0 0,1 0 0,-1 0 0,1 0 0,0 0 0,0 0 0,0-1 0,0 1-1,0 0 1,0-1 0,0 1 0,0-1 0,1 1 0,1 1 0,-1-1-5,0-1 0,1 0 0,-1 0 1,0 0-1,1 0 0,-1 0 0,0 0 1,1 0-1,-1-1 0,1 0 0,-1 1 0,1-1 1,0 0-1,2 0 0,9-2-143,0-1-1,0 0 1,-1 0-1,18-8 1,-22 8-12,32-12-2034,58-29 1,-19 0 638</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28.718"/>
    </inkml:context>
    <inkml:brush xml:id="br0">
      <inkml:brushProperty name="width" value="0.025" units="cm"/>
      <inkml:brushProperty name="height" value="0.025" units="cm"/>
      <inkml:brushProperty name="color" value="#004F8B"/>
    </inkml:brush>
  </inkml:definitions>
  <inkml:trace contextRef="#ctx0" brushRef="#br0">173 1 6745,'-2'4'365,"0"0"0,1 1 0,-1-1 0,1 1 0,-1-1 0,1 1 0,0-1 0,1 1-1,-1 0 1,1-1 0,1 10 0,-1 1 155,-1 1-141,1 0 1,1 0 0,1 0-1,0 0 1,1-1 0,1 1-1,0 0 1,1-1 0,1 0-1,0 0 1,12 19-1,12 11 303,-18-30-487,-2 1-1,14 25 1,-23-36-186,1-1 0,0 1 0,-1-1 0,0 1 0,0-1 0,0 1 0,-1 0 0,0 0 0,1-1 0,-2 1 0,1 0 0,-1 0 0,1-1 0,-1 1 0,0 0 0,-1-1 0,1 1 0,-1-1 0,-3 6 0,-2 0-155,0-1 0,-1 0 0,0 0-1,-1 0 1,-12 8 0,-49 31-1420,0-9-136,61-35 1187,0-1 0,0 0 0,0 0 1,0 0-1,0-1 0,-11 1 1,13-4-735,7 1 1219,0 0-1,0 0 0,0 0 1,0 0-1,0 0 1,0 0-1,-1 0 0,1 0 1,0 0-1,0 0 1,0 0-1,0 0 0,0 0 1,0-1-1,0 1 1,0 0-1,0 0 0,0 0 1,0 0-1,0 0 1,-1 0-1,1 0 1,0 0-1,0-1 0,0 1 1,0 0-1,0 0 1,0 0-1,0 0 0,0 0 1,0 0-1,0 0 1,0-1-1,0 1 0,0 0 1,0 0-1,0 0 1,11-20-1295</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29.065"/>
    </inkml:context>
    <inkml:brush xml:id="br0">
      <inkml:brushProperty name="width" value="0.025" units="cm"/>
      <inkml:brushProperty name="height" value="0.025" units="cm"/>
      <inkml:brushProperty name="color" value="#004F8B"/>
    </inkml:brush>
  </inkml:definitions>
  <inkml:trace contextRef="#ctx0" brushRef="#br0">31 1 6241,'-4'0'861,"1"0"-492,0 0 0,1 0 1,-1 0-1,1 0 0,-1 1 1,-3 0-1,6-1-326,0 0 1,-1 0 0,1 0-1,0 0 1,-1 1-1,1-1 1,0 0-1,0 0 1,-1 0-1,1 1 1,0-1-1,0 0 1,0 0-1,-1 1 1,1-1-1,0 0 1,0 0-1,0 1 1,0-1-1,-1 0 1,1 1-1,0-1 1,0 1 36,0 0-1,0 0 1,0-1 0,0 1 0,1 0 0,-1 0 0,0-1-1,0 1 1,1 0 0,-1-1 0,0 1 0,1 0 0,-1-1-1,1 2 1,13 18 1007,1-1-1,19 18 1,40 35 77,-7-8-496,126 107 694,-119-109-1012,140 106 182,-203-161-487,-1 2-1,0 0 1,0 0-1,-1 0 0,0 1 1,0 1-1,-1 0 0,-1 0 1,0 0-1,8 17 1,-13-22-28,0-1 0,0 0 1,-1 1-1,0-1 1,0 1-1,0-1 0,0 1 1,-1 0-1,0-1 1,-2 11-1,1-8 1,-1 0-1,0 0 1,-1-1 0,0 1 0,0-1-1,-7 13 1,-4 0 25,0-1-1,-2 0 1,-34 32-1,4-7-2,-3-3 0,-1-2 0,-3-2 0,-56 30 0,96-59-49,0 0 0,-12 12-1,16-13-25,7-5-47,0-1-1,1 1 0,-1-1 0,0 1 0,1 0 0,-1 0 1,1 0-1,-1 0 0,1 0 0,-1 2 0,1-3 49,-1 2-395,1 0-296,7-3 173,-1-1 392,17 0-413</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30.892"/>
    </inkml:context>
    <inkml:brush xml:id="br0">
      <inkml:brushProperty name="width" value="0.025" units="cm"/>
      <inkml:brushProperty name="height" value="0.025" units="cm"/>
      <inkml:brushProperty name="color" value="#004F8B"/>
    </inkml:brush>
  </inkml:definitions>
  <inkml:trace contextRef="#ctx0" brushRef="#br0">79 399 4265,'-1'0'325,"1"-1"0,-1 1 0,1-1 0,-1 1 0,1-1 0,-1 1 0,0-1 1,1 1-1,-1-1 0,1 1 0,-1 0 0,0 0 0,1-1 0,-1 1 0,0 0 0,0 0 0,1 0 0,-1-1 0,0 1 1,0 0-1,1 0 0,-1 0 0,0 0 0,-1 1 0,2-1-298,0 0 0,-1 0 0,1 1 0,0-1 0,-1 0 0,1 1 0,0-1 0,0 0 1,0 1-1,-1-1 0,1 0 0,0 1 0,0-1 0,0 0 0,0 1 0,-1-1 0,1 0 0,0 1 0,0-1 0,0 1 0,0-1 0,0 0 0,0 1 0,0 0 0,0 12 242,0-11-187,0 8 114,-1 1 0,-1-1 0,1 0 0,-4 12 1,0-3-66,-18 84 385,16-74-378,2 1 0,1 0 0,2 1 0,1 39 0,1-66-136,0 0 0,1 0 0,0-1 0,0 1 0,0 0 0,0 0 0,3 4 0,-4-7-1,1 0 1,-1 0-1,1 0 0,0 0 0,-1 0 1,1 0-1,0 0 0,0 0 0,0-1 1,0 1-1,0 0 0,0 0 1,0-1-1,0 1 0,0-1 0,0 1 1,0-1-1,0 1 0,0-1 1,0 0-1,0 0 0,1 1 0,-1-1 1,0 0-1,0 0 0,0 0 0,3-1 1,0 0 3,0 0 0,1 0 0,-1-1 1,0 0-1,0 1 0,0-2 0,0 1 1,0 0-1,-1-1 0,1 0 0,-1 0 1,0 0-1,4-3 0,4-7 17,-1 0 0,12-17-1,-7 5 32,-1-1 1,-1 0-1,-2 0 0,13-43 0,-22 64-34,-1 0 11,0 0 1,1 0-1,-1 0 0,1 1 0,0-1 0,1 0 0,-1 1 0,7-8 1,-9 12-30,0-1 0,0 1 0,0 0 0,0 0 0,0 0 0,0 0 0,0 0 0,0 0 0,0 0 0,0 0 0,0 0 0,0 0 0,0 0 0,0 0 0,0-1 0,0 1 0,0 0 0,0 0 0,0 0 0,0 0 0,1 0 0,-1 0 0,0 0 0,0 0 1,0 0-1,0 0 0,0 0 0,0 0 0,0 0 0,0 0 0,0 0 0,0 0 0,0 0 0,0 0 0,1 0 0,-1 0 0,0 0 0,0 0 0,0 0 0,0 0 0,0 0 0,0 0 0,0 0 0,0 0 0,0 0 0,0 0 0,1 0 0,-1 0 1,0 0-1,0 0 0,0 0 0,0 0 0,0 0 0,0 0 0,0 0 0,-1 7 126,1-5-62,-2 16-43,0 21-1,1 23 42,0-56-41,2 0 0,-1 0 0,1 0 0,-1-1 1,2 1-1,-1 0 0,4 10 0,-4-14-14,0 1 1,0-1-1,1 1 1,-1 0-1,1-1 1,0 1-1,-1-1 1,1 1 0,0-1-1,1 0 1,-1 1-1,0-1 1,0 0 0,1-1-1,0 1 1,-1 0-1,1-1 1,0 0-1,-1 1 1,1-1 0,0 0-1,0 0 1,0-1-1,5 2 1,4-1 1,-1-1 1,1 0-1,-1 0 0,22-5 0,-25 4-7,0-1 0,1 0 0,-1-1 0,0 0 0,-1 0 0,1-1 0,0 0 0,7-5 0,1-3 2,0-1-1,18-17 0,-28 24-31,1-1 0,-1 1 0,0-1-1,0-1 1,-1 1 0,8-14 0,-9 12-63,1 1 0,-2-1 1,1 0-1,-1 0 0,-1 0 1,1 0-1,-2-1 0,1 1 0,-1-1 1,-1 1-1,0-11 0,-2-6-140,-2 1 0,-1-1-1,-9-27 1,-30-74-307,23 69 146,-21-62-2179,24 71 1616</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31.440"/>
    </inkml:context>
    <inkml:brush xml:id="br0">
      <inkml:brushProperty name="width" value="0.025" units="cm"/>
      <inkml:brushProperty name="height" value="0.025" units="cm"/>
      <inkml:brushProperty name="color" value="#004F8B"/>
    </inkml:brush>
  </inkml:definitions>
  <inkml:trace contextRef="#ctx0" brushRef="#br0">171 0 6417,'0'1'347,"0"0"-1,-1-1 1,1 1 0,0 0-1,-1 0 1,1-1-1,0 1 1,0 0-1,0 0 1,0 0-1,0 0 1,-1-1-1,2 1 1,-1 0-1,0 0 1,0 0 0,0 0-1,0-1 1,0 1-1,1 0 1,-1 0-1,0 0 1,1-1-1,-1 1 1,1 1-1,2 6-902,5 16 713,-2 2-1,0-1 0,2 30 1,-5-28-78,-2 1 1,-1 26 0,-1-26-41,-1 43 48,-4 0 0,-16 78-1,12-109-44,-1 0-1,-1 0 0,-3-1 1,-36 69-1,36-80-4,-23 56 1,16-25 49,21-52-63,3-6-3,7-9 11,23-31 22,47-72 0,-75 104-49,40-60 34,-39 61-37,-1 1-1,1 0 1,0 0 0,0 0 0,0 1 0,1-1 0,0 1 0,0 0 0,6-2 0,-9 4-1,-1 1 1,1 0-1,-1 0 1,1 1-1,-1-1 1,1 0-1,0 1 1,0 0-1,-1 0 1,1-1-1,0 2 1,-1-1-1,1 0 1,0 0-1,-1 1 1,1 0-1,0-1 1,-1 1-1,1 0 1,3 2-1,-2 0 2,-1-1 1,0 1-1,0 0 0,0 0 0,0 0 1,-1 0-1,1 0 0,-1 1 1,0-1-1,0 1 0,0-1 0,0 1 1,1 5-1,5 15 14,4 29 1,-8-35-7,1 1 1,0-1 0,13 29-1,-17-45-10,0 0 1,0 0-1,0 0 0,1 0 0,-1 0 1,1 0-1,-1 0 0,1-1 0,0 1 1,0 0-1,-1-1 0,1 0 0,0 1 1,0-1-1,1 0 0,-1 0 0,0 0 1,0 0-1,4 1 0,-2-2 3,0 0-1,-1 1 1,1-1 0,0-1 0,0 1-1,0 0 1,-1-1 0,1 0-1,0 0 1,-1 0 0,8-3 0,-4 0-13,0 1 1,-1-1-1,1-1 1,-1 1 0,8-8-1,26-29-414,-37 38 377,13-16-835,19-27 0,-15 15 294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24.126"/>
    </inkml:context>
    <inkml:brush xml:id="br0">
      <inkml:brushProperty name="width" value="0.025" units="cm"/>
      <inkml:brushProperty name="height" value="0.025" units="cm"/>
      <inkml:brushProperty name="color" value="#004F8B"/>
    </inkml:brush>
  </inkml:definitions>
  <inkml:trace contextRef="#ctx0" brushRef="#br0">498 1 6177,'-6'14'573,"0"-2"26,2 0 0,-1 0 0,1 0 1,1 1-1,-3 21 0,5-4-302,5 51-1,0-26-265,4 47 17,-10-71-29,0-18-2,1 1 9,-1 3 64,0 0-1,-5 20 1,3-22 40,1 0-1,-2 31 1,4-39-87,0 1 0,-4 14 1,3-16-30,0 1 1,1-1 0,0 1-1,-1 9 1,5-12 7,-6-8-159,3 4 107,-1-1-1,1 0 1,-1 1-1,1-1 1,-1 0-1,1 0 1,-1 1-1,1-1 1,0 0-1,-1 0 1,1 0-1,0 0 1,-1-1-1,0-3-93,-9-30-370,-16-36 0,20 57 357,2 2 13,-1 1 0,0 0 0,-1 0 0,0 1-1,-1 0 1,0 0 0,0 0 0,-11-10 0,11 15 113,1 0 0,-1 0 0,0 0 0,0 1 0,0 0 0,0 1 0,-1-1 0,0 1-1,0 1 1,0 0 0,-13-3 0,8 3 68,0 1 0,0 0 0,0 1 0,0 0 0,0 1 0,0 0 0,0 1 0,0 1 0,0 0 0,1 1 0,-18 7 0,27-10 0,0 1 0,-1 0 1,1 0-1,0 0 0,0 0 0,0 1 0,1-1 0,-1 1 0,1-1 0,-1 1 0,1 0 0,0 0 0,0 0 0,0 0 0,0 1 0,-1 4 0,2-5-14,0 0 0,0 0 0,1 0 0,0 0 0,-1 0 0,1 0 0,1 0 0,-1 0 0,0 0 0,1 0 0,-1 0 0,1 0 0,0 0 0,0 0 0,0 0 0,0 0 0,1-1 0,-1 1 0,4 4 0,1 1 18,1 0 0,0-1 1,1 0-1,-1 0 0,1-1 0,1 1 0,13 6 0,67 30 146,-52-29-74,0-2-1,43 7 1,-76-18-127,11 2 13,1 0-1,0-1 1,0-1 0,0-1-1,0 0 1,0-1-1,18-4 1,-8 0-485,0-2-1,-1-1 1,35-15 0,-7-2-193</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31.894"/>
    </inkml:context>
    <inkml:brush xml:id="br0">
      <inkml:brushProperty name="width" value="0.025" units="cm"/>
      <inkml:brushProperty name="height" value="0.025" units="cm"/>
      <inkml:brushProperty name="color" value="#004F8B"/>
    </inkml:brush>
  </inkml:definitions>
  <inkml:trace contextRef="#ctx0" brushRef="#br0">0 100 6137,'10'4'1477,"5"2"689,27 14-1,22 12-954,-58-29-994,1-1-1,0 1 0,-1-2 1,1 1-1,0-1 1,0 0-1,0 0 0,0-1 1,0 0-1,0 0 1,14-2-1,-11-1-53,0 1-1,-1-2 1,1 1 0,0-1-1,-1-1 1,13-8 0,-13 8-118,-1-1 1,7-6-1,-12 10-33,-1 0 0,0 0 0,0 0 0,0-1 1,0 1-1,0-1 0,-1 1 0,1-1 0,-1 0 0,2-4 0,-2 5-8,-1 0-1,0 0 1,0 0-1,0 0 1,0 0-1,0 0 1,0 0-1,0 0 1,-1 0-1,1 0 1,-1 0-1,1 0 1,-1 0-1,0 0 1,-1-2 0,-3-7-5,4 9-4,0-1-1,-1 0 1,1 1-1,-1-1 1,1 1-1,-1 0 1,0 0-1,0-1 1,0 1-1,0 0 1,-1 1-1,1-1 1,0 0-1,-1 1 1,0-1-1,-2 0 1,3 1 2,1 0 0,-1 0 0,0 1 0,0-1 0,1 1 0,-1 0 0,0-1 0,0 1 0,0 0 0,0 0 0,0 0 0,1 0 0,-1 0 0,0 1 0,0-1 0,0 1 0,1-1 0,-1 1 0,0 0 0,0-1 0,1 1 0,-1 0 1,0 0-1,1 0 0,-1 0 0,-1 2 0,-1 2-2,0 0 1,0 0 0,0 1-1,1-1 1,0 1-1,-4 10 1,1-3-7,-5 28-1,1-2 49,4-16 44,1 1 1,1 0-1,-2 41 1,5-48-8,0-10-49,1-1 0,0 1 0,0-1 0,1 1 0,1 8 0,-1-13-24,-1-1 0,0 1 0,1-1 1,0 1-1,-1-1 0,1 0 0,0 1 0,0-1 0,0 0 1,0 0-1,0 0 0,0 1 0,0-1 0,0 0 0,0 0 0,1-1 1,-1 1-1,0 0 0,1 0 0,-1-1 0,0 1 0,1 0 1,-1-1-1,1 0 0,-1 1 0,1-1 0,-1 0 0,3 0 0,3 0-38,-1 0 0,1-1 0,-1 1-1,0-2 1,1 1 0,-1-1 0,0 0 0,0 0-1,12-6 1,3-4-516,27-18 1,10-16-1462,-34 27 1178,21-16-12</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32.257"/>
    </inkml:context>
    <inkml:brush xml:id="br0">
      <inkml:brushProperty name="width" value="0.025" units="cm"/>
      <inkml:brushProperty name="height" value="0.025" units="cm"/>
      <inkml:brushProperty name="color" value="#004F8B"/>
    </inkml:brush>
  </inkml:definitions>
  <inkml:trace contextRef="#ctx0" brushRef="#br0">0 76 4681,'1'1'2365,"4"10"-555,1 0-335,7 23 1,6 20-168,-18-50-1049,0 0 1,0 0 0,-1 0 0,1 7-1,-1-10-161,0 0-1,0 0 0,0 0 0,0 0 0,0 0 1,0-1-1,0 1 0,1 0 0,-1 0 1,0 0-1,0 0 0,1-1 0,-1 1 1,1 0-1,-1 0 0,0-1 0,2 2 0,22-31 2001,62-64-2026,-31 37-42,-47 48-26,-1 1-1,-1 0 1,16-11-1,-21 16-3,1 1 0,0 0 1,-1 0-1,1 0 0,0 0 0,0 0 0,0 1 0,0-1 0,0 0 1,0 1-1,0 0 0,0-1 0,0 1 0,0 0 0,0 0 0,0 0 1,0 0-1,0 0 0,3 1 0,-4 0 0,1 0 0,-1-1 0,0 1 1,0 0-1,1 0 0,-1 0 0,0 0 0,0 0 0,0 0 0,0 0 1,0 0-1,0 0 0,0 0 0,-1 1 0,1-1 0,0 0 0,-1 1 1,1-1-1,-1 0 0,1 1 0,-1-1 0,0 1 0,1-1 0,-1 1 1,0-1-1,0 3 0,0 5 2,0 0 1,-1 0-1,-1 10 1,1-16-2,-2 15 5,-1 0 0,0-1 1,-13 31-1,14-39-3,-1 1 0,1-1 0,1 1 0,0 0 1,-1 18-1,2-24-33,1-1 0,0 1 0,0-1 0,1 1-1,-1 0 1,1-1 0,-1 1 0,3 5 0,-2-8-6,-1 0 0,1 0 0,0 0 0,0 0 0,-1 0 0,1 0 0,0 0 0,0 0 0,0 0 0,0 0 0,0 0 0,0-1-1,0 1 1,0 0 0,0-1 0,0 1 0,1-1 0,-1 1 0,0-1 0,0 1 0,1-1 0,-1 0 0,0 0 0,0 0 0,1 0 0,-1 0-1,0 0 1,2 0 0,5-1-246,-1-1 0,1 0-1,11-5 1,32-12-396</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33.145"/>
    </inkml:context>
    <inkml:brush xml:id="br0">
      <inkml:brushProperty name="width" value="0.025" units="cm"/>
      <inkml:brushProperty name="height" value="0.025" units="cm"/>
      <inkml:brushProperty name="color" value="#004F8B"/>
    </inkml:brush>
  </inkml:definitions>
  <inkml:trace contextRef="#ctx0" brushRef="#br0">248 32 2849,'19'-2'624,"-12"1"-157,-1 0 0,0 0 0,1 0 0,-1 0 0,10-5 0,-12 6 11,-4 0-358,1 0 0,0 0-1,-1 0 1,1-1-1,0 1 1,-1 0 0,1 0-1,0 0 1,-1 0 0,1-1-1,0 1 1,0-1-1,0 1-29,-1 0 0,0-1 0,0 1-1,0 0 1,1 0 0,-1 0 0,0-1-1,0 1 1,0 0 0,0 0 0,0-1-1,0 1 1,0 0 0,0 0-1,1-1 1,-1 1 0,0 0 0,0-1-1,0 1 1,0 0 0,0 0 0,0-1-1,0 1 1,-1 0 0,1 0 0,0-1-1,0 1 1,0 0 0,0 0 0,0-1-1,0 1 1,0 0 0,-1 0-1,1-1 1,0 1 0,0 0 0,0 0-1,0 0 1,-1-1 0,1 1 0,0 0-1,-1 0 1,0-1 44,1 1 0,-1-1 0,0 1 0,0-1 0,0 1 0,0-1 0,0 1 0,0 0 0,0 0 0,0-1 0,-1 1 0,-8 0-4,3 0-78,0 0 0,-1 0 0,1 1 0,0 0 0,0 1 0,0-1 1,-9 5-1,-42 15 80,48-17-48,1 1 1,0 0-1,0 1 0,0-1 1,1 2-1,0-1 0,0 1 1,-11 12-1,0 1 114,13-15-154,-26 28 248,28-29-238,1 0 0,0 0 0,1 1 0,-1-1 0,1 1 0,-4 9 0,5-12-29,-2 5 67,1 1 1,0-1-1,1 0 1,-2 14-1,3-20-81,0 1 0,0-1 0,0 1 0,0-1 0,1 1 0,-1-1-1,0 1 1,1-1 0,-1 1 0,0-1 0,1 1 0,0-1 0,-1 0 0,1 1 0,0-1 0,0 0-1,0 0 1,0 0 0,0 1 0,0-1 0,0 0 0,0 0 0,0 0 0,0-1 0,1 1 0,-1 0-1,0 0 1,1-1 0,-1 1 0,0 0 0,3 0 0,0 0-1,0 0 0,-1-1 1,1 1-1,0-1 0,0 0 0,0 0 0,-1 0 1,1 0-1,0-1 0,0 1 0,-1-1 0,1 0 1,0 0-1,-1 0 0,1-1 0,-1 0 0,1 1 1,-1-1-1,0 0 0,0 0 0,0-1 0,0 1 1,0-1-1,0 1 0,3-5 0,15-24 30,-12 18-19,14-18 0,-20 27-21,0 1 1,1 0 0,-1 0 0,1 0 0,0 0-1,-1 0 1,1 1 0,1 0 0,5-3 0,-9 5-3,0 0 1,0-1 0,1 1 0,-1 0-1,0 0 1,0 0 0,0 0 0,1 0-1,-1 0 1,0 0 0,0 0 0,1 0-1,-1 1 1,0-1 0,0 1 0,0-1-1,2 1 1,-2 0-10,1 5-13,3 6 8,-1 0 0,3 18 0,8 30-101,-14-58 52,0 1 0,-1-1 0,1 0-1,0 1 1,1-1 0,-1 1 0,0-1 0,0 0 0,1 0 0,0 0 0,-1 0-1,1 0 1,0 0 0,0 0 0,0-1 0,0 1 0,0-1 0,0 1-1,0-1 1,1 0 0,-1 0 0,1 0 0,-1 0 0,0 0 0,1-1-1,0 1 1,-1-1 0,1 1 0,-1-1 0,5 0 0,0-1-347,0 1 0,-1-1 0,1-1-1,-1 1 1,1-1 0,-1-1 0,1 1 0,-1-1 0,8-5 0,14-10-1786,2-3 1093</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33.578"/>
    </inkml:context>
    <inkml:brush xml:id="br0">
      <inkml:brushProperty name="width" value="0.025" units="cm"/>
      <inkml:brushProperty name="height" value="0.025" units="cm"/>
      <inkml:brushProperty name="color" value="#004F8B"/>
    </inkml:brush>
  </inkml:definitions>
  <inkml:trace contextRef="#ctx0" brushRef="#br0">143 91 3369,'26'0'9860,"-41"0"-7974,12-1-1863,1 2-1,0-1 1,-1 0-1,1 0 1,0 1-1,-1-1 1,1 1-1,-3 1 1,-1 1-1,1 0 1,0 1-1,-9 7 0,-44 42 108,54-48-95,-1-1 1,1 1-1,-4 6 0,2 6 112,3-8-75,0-1-1,1 0 0,0 0-1,1 0 1,-1 0 0,2 0 0,-1 0 0,1 0 0,0 0 0,1 1 0,0-1-1,0 0 1,4 13 0,-2-12-13,0 3 50,1 0 1,0 0 0,9 15 0,-11-24-84,0 0-1,0 1 1,0-1 0,1 0-1,-1 0 1,1 0 0,0-1-1,0 1 1,0-1-1,0 1 1,0-1 0,1 0-1,-1 0 1,1-1-1,5 3 1,-3-3-13,0 1-1,1-2 1,-1 1-1,1-1 1,-1 0-1,0 0 1,1 0 0,-1-1-1,0 0 1,1 0-1,-1-1 1,10-4-1,2-1-19,0-1-1,-1-1 1,19-13-1,43-34-248,-28 20-7,138-105-2280,-65 38-2034,-48 40 2842</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33.933"/>
    </inkml:context>
    <inkml:brush xml:id="br0">
      <inkml:brushProperty name="width" value="0.025" units="cm"/>
      <inkml:brushProperty name="height" value="0.025" units="cm"/>
      <inkml:brushProperty name="color" value="#004F8B"/>
    </inkml:brush>
  </inkml:definitions>
  <inkml:trace contextRef="#ctx0" brushRef="#br0">191 1 6489,'-1'0'175,"-46"1"3690,42-1-3566,0 1-1,0 0 1,0-1 0,0 2 0,1-1-1,-8 4 1,10-5-211,1 1 0,0 0 0,0 0 0,-1-1 1,1 1-1,0 0 0,0 0 0,0 1 0,0-1 0,0 0 0,0 0 0,1 0 0,-1 1 1,0-1-1,1 0 0,-1 1 0,0 1 0,0 1 105,0 0-1,1 1 1,0-1 0,0 7-1,0-8-68,-8 213 1812,5-61-1692,1 1-141,-1-114-153,-2 0 1,-19 75 0,15-86-709,-6 36-1,9-38-460,0-12 490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34.279"/>
    </inkml:context>
    <inkml:brush xml:id="br0">
      <inkml:brushProperty name="width" value="0.025" units="cm"/>
      <inkml:brushProperty name="height" value="0.025" units="cm"/>
      <inkml:brushProperty name="color" value="#004F8B"/>
    </inkml:brush>
  </inkml:definitions>
  <inkml:trace contextRef="#ctx0" brushRef="#br0">22 110 6657,'-2'-26'3065,"-9"15"-1129,2 4-719,20 9-369,-8 3 1016,27 1-1464,69 12-112,-53-18-167,2-9-49,2-4 32,16-2-136,0-5-425,-1 0-351,-3 0 416</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34.619"/>
    </inkml:context>
    <inkml:brush xml:id="br0">
      <inkml:brushProperty name="width" value="0.025" units="cm"/>
      <inkml:brushProperty name="height" value="0.025" units="cm"/>
      <inkml:brushProperty name="color" value="#004F8B"/>
    </inkml:brush>
  </inkml:definitions>
  <inkml:trace contextRef="#ctx0" brushRef="#br0">1 191 7138,'14'2'4693,"8"-5"-3416,-16 1-821,17-3 968,40-16-1,-45 14-1037,4-2 100,38-19-1,-48 21-441,-1 0 0,-1 0-1,1-1 1,15-16 0,-23 22-37,-1-1 0,0 0 1,1 1-1,-1-1 0,2-5 1,-4 8-9,1-1 1,-1 0 0,0 1-1,0-1 1,1 0 0,-1 0-1,0 1 1,0-1 0,0 0-1,0 0 1,0 1 0,0-1-1,0 0 1,0 0 0,0 1-1,-1-1 1,1 0-1,0 0 1,0 1 0,-1-1-1,1 0 1,0 1 0,-1-1-1,1 1 1,-1-1 0,1 0-1,-1 1 1,1-1 0,-1 1-1,0-2 1,-3 0-20,1-1 0,-1 1 0,0 0 0,0 0 0,0 0 0,0 0 0,0 1 0,0 0 1,0 0-1,0 0 0,-1 0 0,1 0 0,0 1 0,-1 0 0,1 0 0,-1 0 0,1 0 0,0 1 0,0 0 0,-1 0 1,1 0-1,0 0 0,0 1 0,0 0 0,0-1 0,0 1 0,0 1 0,1-1 0,-1 1 0,1-1 0,-5 5 0,-2 3 24,1 0 0,0 0 0,0 1 0,1 0 0,1 1 0,0 0 0,0 0 0,1 0-1,1 1 1,0 0 0,-6 24 0,-1 8 110,6-27-14,2-1 1,0 0-1,-2 25 0,5-31-44,1 0 0,0 0 0,1 0 0,0 0 0,1 0 0,2 11 0,-3-19-45,0 0 0,1 0 0,-1 0 1,0 0-1,1 0 0,0 0 1,-1-1-1,1 1 0,0 0 1,1-1-1,-1 1 0,0-1 1,1 0-1,-1 0 0,1 0 1,0 0-1,-1-1 0,1 1 1,0-1-1,0 1 0,0-1 1,0 0-1,1 0 0,3 1 1,4-1-10,-1 0 1,1-1-1,-1 0 1,0-1-1,1 0 1,-1 0-1,1-1 0,-1-1 1,0 1-1,18-9 1,5-4-469,55-34 0,-7-1-686,0-3 465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34.982"/>
    </inkml:context>
    <inkml:brush xml:id="br0">
      <inkml:brushProperty name="width" value="0.025" units="cm"/>
      <inkml:brushProperty name="height" value="0.025" units="cm"/>
      <inkml:brushProperty name="color" value="#004F8B"/>
    </inkml:brush>
  </inkml:definitions>
  <inkml:trace contextRef="#ctx0" brushRef="#br0">415 0 9642,'-17'56'4381,"10"-29"-3616,1 1 0,-3 52 0,16 190 897,1-127-1545,-7-56-67,5 78-40,-6-160-235,1-6-134,-3-7-983,-1 2 180,-1-3 783,-17-26-185,12 21 473,2 2 38,-1 1 0,0 0 1,-1 1-1,0-1 0,0 2 0,-16-14 1,10 12 53,1 0 1,-2 1 0,1 1 0,-1 0 0,-28-11-1,37 18 53,1 0 0,-1 1-1,1 0 1,-1 0-1,1 0 1,-1 1-1,0 0 1,-7 0-1,9 1 47,0 0 0,1 0-1,-1 1 1,0-1-1,1 1 1,-1 0-1,1 0 1,-1 1-1,1-1 1,0 1 0,0 0-1,-4 4 1,4-4 3,1 0 1,0 0 0,0 1 0,0 0-1,1-1 1,-1 1 0,1 0 0,0 0-1,0 0 1,0 1 0,0-1 0,-1 8 0,2-9-44,1 0 0,0-1 0,0 1 0,0 0 1,0 0-1,0 0 0,1 0 0,-1-1 0,1 1 1,-1 0-1,1 0 0,0-1 0,0 1 1,1-1-1,-1 1 0,0-1 0,1 1 0,0-1 1,-1 0-1,1 1 0,0-1 0,3 2 1,2 1 81,0 0 0,0 0 0,0 0 1,1-1-1,-1-1 0,1 1 1,0-1-1,1 0 0,13 2 0,-3-1-13,0-2 0,1 0 0,26-1-1,-33-1-109,-1-2 0,1 1 0,0-2 0,-1 0 0,0 0 0,15-6-1,-8 0-129,0 0 0,36-24 0,-38 21-111,41-25 21,-13 14 145</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35.552"/>
    </inkml:context>
    <inkml:brush xml:id="br0">
      <inkml:brushProperty name="width" value="0.025" units="cm"/>
      <inkml:brushProperty name="height" value="0.025" units="cm"/>
      <inkml:brushProperty name="color" value="#004F8B"/>
    </inkml:brush>
  </inkml:definitions>
  <inkml:trace contextRef="#ctx0" brushRef="#br0">308 0 5249,'-3'1'312,"-1"-1"0,1 1 1,0 0-1,0 0 0,0 0 0,-1 0 0,1 0 0,0 1 0,0-1 1,1 1-1,-1 0 0,-5 4 0,-1 2 224,-1 1 0,-7 10 1,-1 0 146,3-2-38,0-1 0,2 2 0,0 0 1,-16 28-1,26-40-513,-2 3 149,1 1 0,-5 13 1,8-20-217,1 0 1,-1-1 0,0 1 0,1 0 0,0 0 0,0 0-1,0 0 1,0 0 0,0 0 0,0-1 0,1 1 0,-1 0-1,2 4 1,0-3 0,0-1-1,0 1 0,0-1 1,0 1-1,0-1 0,1 0 1,-1 0-1,1 0 0,0-1 1,0 1-1,0 0 0,0-1 1,1 0-1,-1 0 0,1 0 1,-1 0-1,1-1 0,0 1 1,-1-1-1,1 0 0,6 1 1,-5-1-30,0 0 1,1-1 0,-1 0-1,0 0 1,1 0-1,-1-1 1,0 0 0,0 0-1,0 0 1,1-1-1,-1 1 1,0-1 0,0 0-1,-1-1 1,9-4-1,-2-1-1,-1 0 0,0-1 0,-1 0-1,0 0 1,0-1 0,-1 0 0,10-17-1,-15 22-18,0-1 0,0 0 0,-1 0-1,0 0 1,0 0 0,0 0 0,1-10-1,-3 12-7,1 0 0,-1-1 0,0 1 0,-1 0 0,1 0 0,-1 0 0,0 0 0,0 0 0,0 0-1,0 0 1,-1 1 0,-3-8 0,2 7-4,-1-1 0,1 1 0,-1-1 0,0 1-1,0 0 1,0 1 0,-1-1 0,0 1 0,1 0 0,-1 0 0,-7-3 0,4 2-5,0 1 1,0 0 0,0 0 0,0 1 0,-1 0 0,-14-1-1,14 3-3,0 0 0,0 1 0,1 0 0,-1 1-1,0-1 1,1 2 0,-1-1 0,-11 6-1,-7 5-23,-29 18-1,50-27 23,-21 14-45,25-17-12,0 1-1,0 0 1,0 0 0,0 0 0,0 0-1,1 0 1,-1 0 0,1 1-1,-3 4 1,4-7 36,0 0-1,0 0 1,0 1 0,0-1-1,0 0 1,0 0 0,0 0-1,0 0 1,0 1 0,-1-1-1,1 0 1,0 0 0,0 0-1,0 1 1,0-1 0,1 0 0,-1 0-1,0 0 1,0 0 0,0 1-1,0-1 1,0 0 0,0 0-1,0 0 1,0 0 0,0 1-1,0-1 1,0 0 0,0 0-1,1 0 1,-1 0 0,0 0-1,0 0 1,0 1 0,0-1-1,1 0 1,7 0-875,11-4-644,9-6-115,12-3 800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35.906"/>
    </inkml:context>
    <inkml:brush xml:id="br0">
      <inkml:brushProperty name="width" value="0.025" units="cm"/>
      <inkml:brushProperty name="height" value="0.025" units="cm"/>
      <inkml:brushProperty name="color" value="#004F8B"/>
    </inkml:brush>
  </inkml:definitions>
  <inkml:trace contextRef="#ctx0" brushRef="#br0">143 19 5753,'-1'6'503,"0"0"0,0-1 0,-1 1 1,1-1-1,-1 0 0,-1 1 0,1-1 0,-1 0 0,-5 7 0,-3 3 766,-22 21-1,25-28-806,0 0 0,0 0-1,1 1 1,1 0 0,-1 0-1,-8 17 1,12-18-134,3-6-208,-1 0-1,0 0 0,0 0 0,0 0 0,0 0 0,0 0 1,0 0-1,0 0 0,-3 2 0,15-11 149,0-1 1,1 2-1,14-8 0,17-8-238,78-61 27,-44 27-39,-71 52-18,1-1 0,1 0 1,-1 0-1,1 1 0,0 0 0,0 0 0,13-4 0,-18 8 0,0-1-1,0 1 1,0-1 0,0 1-1,0 0 1,0 0 0,0 0-1,4 1 1,-6-1-1,0 1 1,1-1-1,-1 0 1,0 1-1,0 0 1,1-1-1,-1 1 1,0 0-1,0-1 1,0 1-1,0 0 1,0 0-1,0 0 1,0 0-1,0 0 1,0 0-1,0 0 1,0 0-1,-1 0 1,1 1-1,0 0 0,1 2 1,-1 1 0,0-1 0,0 0 0,0 1 0,-1-1 0,1 1-1,-1-1 1,-1 9 0,-1 2 4,-5 20 0,5-26 0,0 1-1,0-1 1,1 1-1,0-1 1,1 11-1,0-18-16,0-1 1,0 1-1,0 0 0,1-1 0,-1 1 0,1 0 0,-1-1 0,1 1 0,0 0 0,-1-1 0,1 1 0,0-1 0,0 1 0,0-1 0,0 0 0,0 1 0,1-1 0,-1 0 0,0 0 0,1 0 1,-1 0-1,0 0 0,1 0 0,-1 0 0,1 0 0,0-1 0,-1 1 0,1-1 0,0 1 0,-1-1 0,1 1 0,0-1 0,2 0 0,4 0-241,0 0 1,-1 0-1,1-1 0,0 0 0,15-5 0,22-9-869,3-6 531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24.505"/>
    </inkml:context>
    <inkml:brush xml:id="br0">
      <inkml:brushProperty name="width" value="0.025" units="cm"/>
      <inkml:brushProperty name="height" value="0.025" units="cm"/>
      <inkml:brushProperty name="color" value="#004F8B"/>
    </inkml:brush>
  </inkml:definitions>
  <inkml:trace contextRef="#ctx0" brushRef="#br0">1 1 6473,'0'0'3305,"4"2"-288,9 5-2593,14-3-400,3 18-8,64 61 0,-50-52-8,-4 0 8,-3-1-8,-2-1 8,-7-3-8,-6 2 0,2-4 0,-19-2-48,8-2-224,-7-9-824,-3-2-713,12-14 1057</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36.885"/>
    </inkml:context>
    <inkml:brush xml:id="br0">
      <inkml:brushProperty name="width" value="0.025" units="cm"/>
      <inkml:brushProperty name="height" value="0.025" units="cm"/>
      <inkml:brushProperty name="color" value="#004F8B"/>
    </inkml:brush>
  </inkml:definitions>
  <inkml:trace contextRef="#ctx0" brushRef="#br0">156 24 7058,'2'-3'650,"0"1"0,0-1 1,0 1-1,0 0 1,1-1-1,3-1 0,-6 3-443,1 1-1,-1-1 1,1 1-1,0 0 1,-1-1-1,1 1 1,0 0-1,-1 0 0,1-1 1,0 1-1,0 0 1,-1 0-1,1 0 1,0 0-1,0 0 0,-1 0 1,1 0-1,0 0 1,0 0-1,-1 0 1,3 1-1,-2 0-155,0-1-1,1 1 1,-1 0-1,0 0 1,0 0-1,1 0 1,-1 0-1,0 0 1,0 1-1,0-1 1,0 0 0,0 0-1,1 3 1,4 9 12,0 1 1,-1 0 0,-1 0 0,0 0 0,0 0 0,-2 1 0,0-1 0,1 23-1,-3-22-32,-1 1 0,-1-1-1,0 1 1,0-1 0,-2 0-1,-9 28 1,3-13 0,-15 47 133,-68 142 0,86-203-131,-4 5 58,1 1 0,-9 28 1,19-49-87,0 0 1,0-1-1,-1 1 1,1 0 0,0 0-1,0 0 1,0 0 0,0 0-1,0 0 1,0 0 0,1 1-1,-1-1-3,0-1 1,0 0-1,0 0 0,0 1 1,0-1-1,0 0 0,1 0 1,-1 0-1,0 1 0,0-1 1,0 0-1,1 0 0,-1 0 1,0 0-1,0 0 0,0 1 0,1-1 1,-1 0-1,0 0 0,0 0 1,1 0-1,-1 0 0,0 0 1,0 0-1,1 0 0,-1 0 1,1 0 2,1 0 1,-1 0-1,0 0 1,1-1-1,-1 1 1,0-1-1,0 1 1,1-1-1,-1 1 0,0-1 1,0 0-1,1 0 1,4-4 8,-1 0-1,0 0 1,0 0-1,0 0 1,4-8-1,0 1-1,116-165 65,-109 153-74,-15 23-2,2-4-4,0 1 0,0-1 0,0 1 0,1 0 1,6-6-1,-9 9 1,0 1 0,0-1 0,0 0 0,0 1 0,1-1 0,-1 1 0,0-1 0,0 1 0,0 0 0,0-1 1,1 1-1,-1 0 0,0 0 0,0 0 0,1 0 0,-1 0 0,0 0 0,0 0 0,0 0 0,1 1 0,-1-1 0,0 0 0,0 1 0,0-1 0,0 1 0,1-1 0,-1 1 1,0 0-1,1 1 0,2 1-1,-1-1 1,1 1 0,-1 1-1,0-1 1,0 0 0,-1 1-1,1 0 1,-1-1 0,0 1-1,4 8 1,-1 3 3,7 28-1,-8-28 24,9 26 1,-8-30-3,7 17 48,-12-26-60,1 0-1,-1 0 0,0 0 0,0 0 1,0 0-1,0 0 0,0 0 1,0 0-1,0 0 0,0-1 0,-1 1 1,1 0-1,-2 3 0,1-4-1,1 0 0,-1 0 0,0 0 0,0 0 0,0 0 0,1 0-1,-1 0 1,0 0 0,0-1 0,-1 1 0,1 0 0,0-1 0,-2 2 0,1-1 3,0 0 0,0 0 0,0 0 0,0 1 0,0-1 0,-1 3 0,-2 0 0,1 0 0,-1-1-1,0 1 1,0-1-1,-7 4 1,-3 2 5,8-6-12,1 1 0,-1-1 0,-1 0 0,1 0 0,0-1 0,-1 0 0,1 0-1,-1-1 1,1 0 0,-1 0 0,0-1 0,1 0 0,-1 0 0,0-1 0,1 0 0,-1 0-1,1-1 1,-1 1 0,1-2 0,0 1 0,-1-1 0,-10-7 0,3 2-139,1 0 0,0-1 1,1-1-1,0 0 0,-18-20 1,16 17-523,12 11 345,1 0 0,-1 0 1,1-1-1,-1 1 0,1-1 0,-3-3 0,2-3-1195,8 2 654</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37.283"/>
    </inkml:context>
    <inkml:brush xml:id="br0">
      <inkml:brushProperty name="width" value="0.025" units="cm"/>
      <inkml:brushProperty name="height" value="0.025" units="cm"/>
      <inkml:brushProperty name="color" value="#004F8B"/>
    </inkml:brush>
  </inkml:definitions>
  <inkml:trace contextRef="#ctx0" brushRef="#br0">1 0 8010,'9'1'808,"0"-1"0,0 1 0,0 1 0,-1 0 0,1 0 0,0 0 0,-1 1 0,15 7 0,-11-3-326,0 0 0,0 1 1,-1 0-1,19 18 0,-13-11-58,-6-5-306,-1 0 1,0 0-1,0 1 1,-1 0-1,8 13 1,-16-22-125,0 0-1,0 0 1,0 0 0,1 0-1,-1 0 1,1 0 0,-1-1-1,1 1 1,2 1 0,-4-3-47,1 1 0,0-1 0,0 0 1,0 1-1,0-1 0,0 0 0,0 0 1,0 0-1,0 0 0,0 0 0,0 0 1,0 0-1,0 0 0,0 0 0,-1 0 1,1 0-1,0-1 0,0 1 0,0 0 0,0-1 1,0 1-1,0 0 0,1-2 0,43-21-3954,-13 3 2575</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37.672"/>
    </inkml:context>
    <inkml:brush xml:id="br0">
      <inkml:brushProperty name="width" value="0.025" units="cm"/>
      <inkml:brushProperty name="height" value="0.025" units="cm"/>
      <inkml:brushProperty name="color" value="#004F8B"/>
    </inkml:brush>
  </inkml:definitions>
  <inkml:trace contextRef="#ctx0" brushRef="#br0">646 0 7898,'-3'1'323,"0"0"1,0 1 0,0-1-1,1 0 1,-1 1 0,0 0-1,1-1 1,-1 1 0,1 0-1,0 0 1,-1 1 0,1-1 0,0 0-1,-2 5 1,-4 5 196,-12 25 1,15-26-117,-249 449 3016,203-378-3335,-67 82 0,-11-2-353,125-157 69,0 0-1,1 0 1,-5 9 0,8-14 172,-1 1 0,1-1 0,0 0-1,0 0 1,0 1 0,0-1 0,0 0 0,0 0 0,0 1-1,0-1 1,0 0 0,0 0 0,0 1 0,0-1 0,0 0 0,0 0-1,0 1 1,0-1 0,0 0 0,0 0 0,0 1 0,0-1 0,0 0-1,0 0 1,0 1 0,0-1 0,1 0 0,-1 0 0,0 0-1,0 1 1,0-1 0,1 0 0,-1 0-53,1 0 1,0 0-1,0 0 0,0 0 1,0 0-1,0 0 1,0 0-1,0 0 0,0 0 1,-1-1-1,1 1 0,0 0 1,0-1-1,1 0 0,25-11-733</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38.056"/>
    </inkml:context>
    <inkml:brush xml:id="br0">
      <inkml:brushProperty name="width" value="0.025" units="cm"/>
      <inkml:brushProperty name="height" value="0.025" units="cm"/>
      <inkml:brushProperty name="color" value="#004F8B"/>
    </inkml:brush>
  </inkml:definitions>
  <inkml:trace contextRef="#ctx0" brushRef="#br0">45 10 5009,'-4'0'2214,"4"0"-2065,0 0 1,-1 0-1,1 0 1,0 0-1,0 0 1,0 0-1,-1 0 1,1 0 0,0 0-1,0 0 1,-1 0-1,1 0 1,0 0-1,0 0 1,-1 0-1,1 0 1,0 0-1,0 0 1,0 0-1,-1 0 1,1 0-1,0 0 1,0-1-1,0 1 1,-1 0-1,1 0 1,0 0-1,0 0 1,0 0-1,0-1 1,-1 1-1,1 0 1,0 0-1,0 0 1,0-1-1,0 1 1,0 0 0,0 0-1,0 0 1,0-1-1,-1 1 1,1 0-1,0 0 1,0-1-1,0 1 1,0 0-1,0 0 1,0-1-1,0 1 1,0 0-1,1 0 1,-1-1-1,3-1 666,0 2-677,4 0 38,-1-1-1,0 1 0,0 1 0,1-1 0,8 3 1,1-1-54,5 2 75,0 0 0,31 10 0,-30-6-44,-12-4-103,0-1 0,0 0 0,0 0 1,1-1-1,-1 0 0,16 0 0,-17-2-22,0 0 6,0 0 0,18 2 0,-26-1-31,1-1-1,0 0 1,-1 1 0,1-1 0,-1 1-1,1-1 1,-1 1 0,1 0 0,-1-1 0,1 1-1,-1 0 1,1 0 0,-1 0 0,0 0-1,0 0 1,0 0 0,1 1 0,-1-1 0,0 0-1,0 1 1,-1-1 0,2 3 0,-2-3-2,1 0 0,-1 0 1,0 0-1,0 0 0,-1-1 1,1 1-1,0 0 1,0 0-1,0 0 0,-1 0 1,1 0-1,0 0 0,-1 0 1,1-1-1,-1 1 1,1 0-1,-2 1 0,-12 14 23,3-7-10,-15 11 0,-2 0-4,4 0-8,-69 52-7,68-54-11,-48 25-1,8-11-273,46-25-143,19-7 407,0 0-1,0 0 0,-1 0 0,1 0 1,0 0-1,0 1 0,-1-1 0,1 0 0,0 0 1,0 0-1,-1 0 0,1 0 0,0 0 0,0 0 1,-1 0-1,1 0 0,0-1 0,0 1 0,0 0 1,-1 0-1,1 0 0,0 0 0,0 0 0,0 0 1,-1 0-1,1 0 0,0-1 0,0 1 0,0 0 1,-1 0-1,1 0 0,0 0 0,0-1 0,0 1 1,0 0-1,0 0 0,0 0 0,-1-1 1,1 1-1,0 0 0,0-1 0,2-8-803,1 3 427,1 0 0,-1 0-1,1 1 1,1 0-1,-1 0 1,1 0-1,8-6 1,26-19-446</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38.442"/>
    </inkml:context>
    <inkml:brush xml:id="br0">
      <inkml:brushProperty name="width" value="0.025" units="cm"/>
      <inkml:brushProperty name="height" value="0.025" units="cm"/>
      <inkml:brushProperty name="color" value="#004F8B"/>
    </inkml:brush>
  </inkml:definitions>
  <inkml:trace contextRef="#ctx0" brushRef="#br0">268 4 2921,'9'-3'1300,"-9"3"-1256,0 0-1,0 0 1,1 0-1,-1 0 1,0 0-1,0 0 1,0 0-1,0 0 1,0 0-1,0 0 1,0 0 0,0 0-1,1 0 1,-1 0-1,0 0 1,0 0-1,0 0 1,0 0-1,0 0 1,0 0-1,0 0 1,0 0-1,0 0 1,1 0 0,-1 0-1,0 0 1,0 0-1,0 1 1,0-1-1,0 0 1,0 0-1,0 0 1,0 0-1,0 0 1,0 0-1,0 0 1,0 0-1,0 0 1,0 1 0,0 0 142,-1 0 0,1 1 1,-1-1-1,1 0 0,-1 0 1,1 0-1,-1 1 1,0-1-1,0 0 0,0 0 1,-1 1-1,-6 6 230,0 0-1,-1-1 1,0 0-1,-12 7 1,-10 8 417,10-5-147,1 0 0,0 2-1,-32 40 1,43-47-469,0 0-1,1 1 1,1 0 0,0 1-1,0-1 1,2 1 0,0 1 0,-6 21-1,10-27-80,0 0 1,0 0-1,1-1 0,-1 1 0,2 0 0,0 0 0,0 0 0,0 0 0,5 15 1,-4-19-70,0 0 1,1 0-1,-1 0 1,1 0 0,0 0-1,0 0 1,0-1 0,1 0-1,-1 1 1,1-1 0,0 0-1,0-1 1,1 1 0,-1-1-1,1 0 1,7 4 0,-6-4-10,1 0 1,0-1 0,-1 0 0,1 0 0,0 0 0,8 0 0,-10-1-49,-1-1 1,1 0-1,-1-1 1,1 1-1,-1-1 1,1 1 0,-1-1-1,0-1 1,1 1-1,7-4 1,-2-1-105,0 0 0,-1-1 1,1 0-1,-1 0 1,9-10-1,37-46-2538,-48 54 1527,11-17 0,-3-9-211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38.842"/>
    </inkml:context>
    <inkml:brush xml:id="br0">
      <inkml:brushProperty name="width" value="0.025" units="cm"/>
      <inkml:brushProperty name="height" value="0.025" units="cm"/>
      <inkml:brushProperty name="color" value="#004F8B"/>
    </inkml:brush>
  </inkml:definitions>
  <inkml:trace contextRef="#ctx0" brushRef="#br0">81 245 6865,'-6'2'393,"1"-1"0,-1 1-1,1 0 1,0 1 0,0-1-1,0 1 1,0 0-1,0 0 1,1 1 0,-1-1-1,1 1 1,0 0-1,0 0 1,-5 8 0,5-6 1850,7-20-600,-3 11-1631,1 0 0,0 0 0,0 0 0,0 0 1,0 0-1,0 0 0,1 0 0,-1 1 0,1-1 0,4-4 0,56-65 62,-33 37-40,-20 23-15,0 1 0,22-19-1,-14 15-3,63-47 36,-76 59-50,-1 1 1,1 0-1,0 0 0,6-2 1,-9 3-2,0 1 0,0 0 0,0-1 0,0 1 0,0 0-1,1 0 1,-1 0 0,0 0 0,0 0 0,0 0 0,1 0 0,-1 0 0,0 1 0,0-1 0,0 0 0,0 1-1,1-1 1,-1 1 0,0-1 0,0 1 0,0-1 0,1 2 0,0 0-3,1 1 1,-1 0 0,0-1-1,1 1 1,-1 0-1,-1 0 1,1 0-1,2 6 1,10 31-16,-10-27 13,10 39-9,-7-24 6,13 31-1,-14-44-218,0-1 0,1 0-1,0 0 1,1-1 0,13 18 0,-20-30 125,1 1 0,-1-1-1,1 1 1,-1-1 0,1 0 0,0 0 0,0 0-1,-1 0 1,1 0 0,4 2 0,-2-3-30,1 1 1,-1 0 0,0-1-1,7 0 1,-10 0 129</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39.443"/>
    </inkml:context>
    <inkml:brush xml:id="br0">
      <inkml:brushProperty name="width" value="0.025" units="cm"/>
      <inkml:brushProperty name="height" value="0.025" units="cm"/>
      <inkml:brushProperty name="color" value="#004F8B"/>
    </inkml:brush>
  </inkml:definitions>
  <inkml:trace contextRef="#ctx0" brushRef="#br0">179 114 5729,'2'4'658,"-1"0"0,0-1 0,0 1 0,0 0 0,0 0 0,-1 0 0,0 0 0,0 7-1,-1-1 685,-1 1 0,-3 10-1,4-16-1090,0-4-214,-2 11 384,1 0 0,-2 19 0,3-23-329,-2 25 156,-9 10-21,4 0-107,6-27-74,-8 29 0,-10 10 0,14-33-34,-1 3 14,-19 41 0,-16 31 22,39-89-42,-1-1 1,-6 11 0,-1-1 14,11-17-20,0 1 0,0-1 1,-1 0-1,1 1 0,0-1 0,0 1 0,0-1 1,0 0-1,0 1 0,-1-1 0,1 1 1,0-1-1,0 1 0,0-1 0,0 0 1,0 1-1,1-1 0,-1 1 0,0-1 0,0 1 1,0-1-1,0 0 0,0 1 0,0-1 1,1 1-1,-1-1 0,0 0 0,0 1 1,1 0-1,0-1 1,-1 0 0,1 0 0,-1 1 0,1-1 0,-1 0 0,1 0 0,0 0 0,-1 0 0,1 0 0,-1 0 0,1 0 0,-1 0 0,1 0 0,0 0 0,-1 0 0,1 0 0,-1 0 0,1-1 1,-1 1-1,1 0 0,-1 0 0,1-1 0,-1 1 0,1 0 0,-1-1 0,1 1 0,-1 0 0,1-1 0,6-5 5,-1-1-1,1 1 1,-1-1 0,-1-1 0,1 1-1,-1-1 1,-1 1 0,5-10 0,28-74 0,-36 89-7,69-211-85,-63 188 71,15-39-8,3 1 1,45-85-1,-66 140 22,2-3-3,0 0 0,0 1 0,1-1 0,12-12 0,-17 21 2,0 0 0,-1 0 0,1 1 1,0-1-1,1 1 0,-1-1 0,0 1 0,0 0 1,1 0-1,-1 0 0,0 0 0,4 0 0,-5 0 1,1 1 0,0 0-1,0 0 1,0 0 0,-1 1-1,1-1 1,0 0-1,0 1 1,-1-1 0,1 1-1,0-1 1,-1 1-1,1 0 1,0 0 0,-1 0-1,1 0 1,-1 0-1,1 0 1,0 2 0,5 3-4,0 1 0,-1 0 1,0 1-1,6 10 1,18 34-10,-28-48 13,3 5 4,-1 1 0,1 0 0,-2 0 0,1 1 0,-2-1 0,1 1 0,-1 0 0,-1-1 0,0 1 0,0 0 0,-3 20 0,2-27-2,-1-1 1,0 1 0,0-1-1,-1 0 1,1 0-1,-1 0 1,1 0-1,-1 0 1,0 0 0,0 0-1,-1 0 1,1-1-1,0 1 1,-1-1 0,0 1-1,1-1 1,-1 0-1,0 0 1,0-1-1,-5 3 1,-5 2 12,0-1 1,-1 0-1,-22 4 1,18-5-12,-28 10-65,26-7-80,-38 7 0,53-13 111,-1 0-1,1 0 1,-1-1 0,0 0-1,1-1 1,-1 1 0,0-1-1,1 0 1,-1 0 0,1-1-1,-8-2 1,10 2-74,0 1 0,1-1 1,-1 1-1,1-1 0,-1 0 0,1 0 0,0 0 0,0 0 0,0 0 0,0 0 1,0-1-1,1 1 0,-1-1 0,1 1 0,-1-1 0,1 0 0,-1-3 0,0-2-547,0 0 0,0 0-1,1 0 1,0-16 0,0-13-534</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39.827"/>
    </inkml:context>
    <inkml:brush xml:id="br0">
      <inkml:brushProperty name="width" value="0.025" units="cm"/>
      <inkml:brushProperty name="height" value="0.025" units="cm"/>
      <inkml:brushProperty name="color" value="#004F8B"/>
    </inkml:brush>
  </inkml:definitions>
  <inkml:trace contextRef="#ctx0" brushRef="#br0">90 250 6433,'-8'2'1058,"1"1"0,-1 0 1,-8 5-1,6-3 136,7-4-925,1 0 1,-1 0-1,1 0 1,-1-1-1,0 1 1,1-1-1,-1 1 1,0-1-1,1 0 1,-1 0-1,-5-1 1,8 1-246,0 0 0,0 0 0,0 0 0,0 0 0,0 0 0,-1 0-1,1 0 1,0 0 0,0 0 0,0 0 0,0 0 0,-1-1 0,1 1 0,0 0 0,0 0 0,0 0 0,0 0 0,0 0 0,-1 0 0,1 0 0,0 0 0,0-1 0,0 1-1,0 0 1,0 0 0,0 0 0,0 0 0,0 0 0,0 0 0,-1-1 0,1 1 0,0 0 0,3-5 418,12-7-91,-11 9-228,1-2-68,-1 1 1,1-1 0,-1-1 0,0 1 0,0 0-1,-1-1 1,4-7 0,9-15 7,3 4-49,0 0 0,2 1 0,0 1 0,34-25-1,-48 41-12,0 0-1,0 1 0,11-6 0,-16 10 0,0 0-1,0 0 0,0 0 0,0 1 0,1-1 0,-1 0 0,0 1 0,0-1 0,1 1 0,-1 0 0,0 0 0,1 0 0,-1 0 0,0 0 0,0 0 0,1 1 0,2 0 0,-4 0 0,-1-1 0,1 1 0,0-1-1,0 1 1,-1-1 0,1 1 0,-1 0-1,1-1 1,-1 1 0,1 0 0,-1 0 0,1-1-1,-1 1 1,1 0 0,-1 0 0,0 0-1,0-1 1,1 1 0,-1 0 0,0 1-1,1 2-1,9 37-19,-6-25 15,0 1 1,1-1 0,1 0 0,8 17 0,-10-25-106,1-1 1,0 0-1,0 0 0,0 0 1,0-1-1,9 8 1,-10-11-231,-1 0 1,1-1-1,0 1 1,0-1-1,0 1 1,0-1-1,0-1 0,1 1 1,-1 0-1,1-1 1,-1 0-1,1 0 1,6 0-1,13-1-1021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40.191"/>
    </inkml:context>
    <inkml:brush xml:id="br0">
      <inkml:brushProperty name="width" value="0.025" units="cm"/>
      <inkml:brushProperty name="height" value="0.025" units="cm"/>
      <inkml:brushProperty name="color" value="#004F8B"/>
    </inkml:brush>
  </inkml:definitions>
  <inkml:trace contextRef="#ctx0" brushRef="#br0">0 0 8650,'9'16'3769,"8"3"-2217,5-1-200,5 0-63,12-5-417,5 0-184,0-2-336,2-7-120,-5-6-136,10 0-32,1-5-272,-4-6-184,-2-4-576,-6-1-193,-1 0-1231,-2 10 1512</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40.897"/>
    </inkml:context>
    <inkml:brush xml:id="br0">
      <inkml:brushProperty name="width" value="0.025" units="cm"/>
      <inkml:brushProperty name="height" value="0.025" units="cm"/>
      <inkml:brushProperty name="color" value="#004F8B"/>
    </inkml:brush>
  </inkml:definitions>
  <inkml:trace contextRef="#ctx0" brushRef="#br0">147 269 8410,'3'70'4269,"-2"-54"-4140,0 0 0,-1 1 0,-1-1 0,-4 27 0,-30 137 717,32-162-813,-4 22 88,-2 1 0,-24 67 0,29-98-75,-10 15 0,13-22-18,-1-1 0,0 1 0,0-1 0,0 1 0,0-1 1,0 0-1,0 0 0,-1 0 0,-4 2 0,7-3-15,-1-1 0,1 0 0,-1 1 0,0-1 0,1 0 0,-1 1 0,0-1 0,1 0 0,-1 0 0,0 0 0,1 0 0,-1 0 0,0 0 0,1 0 0,-1 0 0,-1 0 0,2 0-4,0 0 0,0 0-1,-1 0 1,1-1 0,0 1 0,0 0-1,0 0 1,-1 0 0,1-1-1,0 1 1,0 0 0,0 0 0,0-1-1,-1 1 1,1 0 0,0-1 0,0 1-1,0 0 1,0 0 0,0-1-1,0 1 1,0 0 0,0-1 0,0 1-1,0-1 1,0-3 35,1 0-1,0 0 0,0 0 1,2-6-1,-3 10-45,29-71 158,1 2-65,70-175-26,0 55-56,16-43 26,-112 224-16,0 1 0,11-15 0,-13 20-8,0 0 1,0 0-1,0 0 1,0 0-1,0 1 0,0-1 1,1 0-1,-1 1 1,0 0-1,5-2 1,-6 2-1,0 1 1,1 0-1,-1 0 0,0-1 1,0 1-1,0 0 0,1 0 1,-1 0-1,0 0 1,0 1-1,1-1 0,-1 0 1,0 0-1,0 1 0,0-1 1,0 1-1,0-1 1,1 1-1,-1-1 0,0 1 1,0 0-1,0-1 0,0 1 1,-1 0-1,1 0 1,0 0-1,0 0 0,1 2 1,1 0 15,-1 1 0,0 1 0,0-1 1,0 0-1,2 6 0,0 6 7,-1 0 0,0 0 0,-1 0 0,-1 0 0,-1 25 1,0-31-22,0 6 9,-1 1 1,0-1-1,-1 0 1,-1 0-1,-1 0 1,0-1-1,-1 1 1,0-1 0,-1 0-1,-11 18 1,15-30-13,0-1 0,0 1 0,0-1 0,0 1 0,-1-1 0,1 0 0,-1 0 0,0 0 0,0 0 0,0 0 0,0-1-1,0 1 1,0-1 0,0 0 0,0 0 0,-4 1 0,-5 0-21,0 0 0,0-1 0,-12 0 0,18-1-26,-14 1-293,0-2 0,0 0 0,1-1 0,-1-1 0,0-1 0,-32-11 0,46 12 25,0 1 0,-1-1 0,1 0 0,-6-4 0,9 5 39,1 0-1,-1 0 1,1 0 0,0 0-1,0 0 1,0-1 0,0 1-1,0-1 1,0 1 0,1-1-1,-3-4 1,0-14-785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24.859"/>
    </inkml:context>
    <inkml:brush xml:id="br0">
      <inkml:brushProperty name="width" value="0.025" units="cm"/>
      <inkml:brushProperty name="height" value="0.025" units="cm"/>
      <inkml:brushProperty name="color" value="#004F8B"/>
    </inkml:brush>
  </inkml:definitions>
  <inkml:trace contextRef="#ctx0" brushRef="#br0">302 1 12139,'2'19'-160,"-19"10"16,-14 19-49,-2 13 41,-17-1 112,11 5 152,-1-1 49,12-1 7,-1-8 0,14-7-104,4-8-48,2-16-96,7-7-433,2-12 361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41.291"/>
    </inkml:context>
    <inkml:brush xml:id="br0">
      <inkml:brushProperty name="width" value="0.025" units="cm"/>
      <inkml:brushProperty name="height" value="0.025" units="cm"/>
      <inkml:brushProperty name="color" value="#004F8B"/>
    </inkml:brush>
  </inkml:definitions>
  <inkml:trace contextRef="#ctx0" brushRef="#br0">172 262 3913,'-70'0'4726,"12"2"-3595,33 0-26,24-2-1001,1 1-1,-1-1 1,0 0-1,0 1 1,1-1-1,-1 1 1,0-1 0,1 1-1,-1-1 1,1 1-1,-1-1 1,0 2-1,-4 3 553,5-5-611,0 0-1,0 0 0,0 0 0,0 0 0,0 1 1,0-1-1,0 0 0,0 0 0,0 0 0,-1 0 0,1 0 1,0 0-1,0 0 0,0 0 0,0 0 0,0 0 1,0 0-1,0 0 0,-1 0 0,1 0 0,0 0 1,0 0-1,0 0 0,0 0 0,0 0 0,0 0 0,-1 0 1,1 0-1,0 0 0,0 0 0,0 0 0,0 0 1,0 0-1,0 0 0,0 0 0,0 0 0,-1 0 0,1-1 1,0 1-1,0 0 0,0 0 0,0 0 0,0 0 1,0 0-1,0 0 0,0-1 16,0 0 0,0 1 1,0-1-1,0 1 0,0-1 0,0 1 0,0-1 1,0 0-1,0 1 0,0-1 0,1 1 0,-1-1 1,0 1-1,0-1 0,1 1 0,-1-1 0,0 1 1,1-1-1,0 0 0,28-34 203,1 3-175,50-58 113,-64 69-141,-8 10-8,1 0-1,15-14 1,3 3 80,-25 20-118,0 1 0,0-1-1,0 0 1,1 1 0,-1-1 0,0 1 0,0 0-1,1 0 1,-1 0 0,1 0 0,-1 0 0,1 1-1,0-1 1,-1 1 0,1-1 0,-1 1 0,1 0-1,0 0 1,2 0 0,-1 4-6,-4-3-20,1 3 3,0 3 5,9 41-122,7 10-180,-16-54 199,0-1-1,0 1 1,0-1 0,0 0 0,1 0 0,0 0 0,-1 1 0,1-2 0,0 1 0,0 0 0,1 0 0,-1-1 0,1 1 0,3 2-1,0 1-194,25 17-1425,5-3 694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41.760"/>
    </inkml:context>
    <inkml:brush xml:id="br0">
      <inkml:brushProperty name="width" value="0.025" units="cm"/>
      <inkml:brushProperty name="height" value="0.025" units="cm"/>
      <inkml:brushProperty name="color" value="#004F8B"/>
    </inkml:brush>
  </inkml:definitions>
  <inkml:trace contextRef="#ctx0" brushRef="#br0">18 36 6521,'-6'5'1779,"-2"1"178,8-6-1879,0 0-1,0 0 1,-1 0-1,1 0 0,0 0 1,0 0-1,0 0 1,0 0-1,-1-1 1,1 1-1,0 0 1,0 0-1,0 0 1,0 0-1,-1 0 1,1 0-1,0-1 1,0 1-1,0 0 0,0 0 1,0 0-1,0 0 1,0-1-1,0 1 1,-1 0-1,1 0 1,0 0-1,0 0 1,0-1-1,0 1 1,0 0-1,0 0 0,0 0 1,0-1-1,0 1 1,0 0-1,0 0 1,0 0-1,0-1 1,1 1-1,-1 0 1,0 0-1,0-1 1,4-1 424,58-13 296,7-2-406,-62 15-298,0 1-1,0 0 1,0 0-1,0 1 1,0-1-1,0 1 1,7 2 0,-9-1-27,-1 0 0,0 0 0,0 1 1,0-1-1,0 1 0,0 0 0,-1 0 1,1 1-1,-1-1 0,5 4 0,-5-3-28,0 0-1,-1 0 1,1 1-1,-1-1 1,1 1-1,-1 0 1,0-1-1,0 1 1,-1 0-1,1 0 1,-1 0-1,0 0 1,0 0-1,1 8 1,-1 6 33,0 0 0,-2 19 0,1-28-51,0-3-13,0 4 12,-1 0 0,1 0 0,-6 20 0,5-27-14,0 0-1,0 0 1,-1 0-1,1 0 0,-1 0 1,0 0-1,0 0 1,0-1-1,0 1 0,0-1 1,-1 1-1,1-1 1,-1 0-1,1 0 0,-6 3 1,-5 3-4,-18 6 1,26-12-65,0-1-1,0 1 1,-1-1 0,1 0-1,0-1 1,0 1 0,-7-1-1,-104 1-2164,115-1 2132,0 1 0,0-1 0,0 0 0,0 0 0,0 0 0,0 0 0,0-1 0,-1 1 0,1 0 0,0 0 0,0-1-1,0 1 1,0-1 0,0 1 0,-1-1 0,2 0 17,0 1 0,1-1 0,-1 1 0,0-1 0,1 1 0,-1-1 0,1 1 0,-1-1 0,0 1 0,1 0 0,-1-1 0,1 1 0,-1 0 0,1-1 0,-1 1 0,2 0 0,6-6-558,8-7-42</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42.146"/>
    </inkml:context>
    <inkml:brush xml:id="br0">
      <inkml:brushProperty name="width" value="0.025" units="cm"/>
      <inkml:brushProperty name="height" value="0.025" units="cm"/>
      <inkml:brushProperty name="color" value="#004F8B"/>
    </inkml:brush>
  </inkml:definitions>
  <inkml:trace contextRef="#ctx0" brushRef="#br0">295 0 6913,'-66'61'3163,"-118"122"1229,179-177-4231,0 0 0,1 0-1,-1 0 1,1 1 0,1 0-1,-1-1 1,1 1 0,1 1 0,-1-1-1,-2 15 1,5-19-122,-1 0 1,1 0-1,0 0 1,0 1-1,0-1 1,1 0-1,-1 0 0,1 0 1,-1 0-1,1 1 1,0-1-1,0 0 1,1-1-1,-1 1 1,1 0-1,-1 0 0,1 0 1,0-1-1,0 1 1,0-1-1,0 0 1,0 1-1,1-1 0,-1 0 1,1 0-1,0-1 1,-1 1-1,4 1 1,3 1-17,1 0 1,-1-1 0,0 0 0,1-1 0,0 0-1,-1 0 1,15 0 0,72-3 62,-90 0-78,34-2-1352,0-2 0,-1-2 0,65-19 0,-66 13 242</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3:42.531"/>
    </inkml:context>
    <inkml:brush xml:id="br0">
      <inkml:brushProperty name="width" value="0.025" units="cm"/>
      <inkml:brushProperty name="height" value="0.025" units="cm"/>
      <inkml:brushProperty name="color" value="#004F8B"/>
    </inkml:brush>
  </inkml:definitions>
  <inkml:trace contextRef="#ctx0" brushRef="#br0">68 272 5993,'-7'6'836,"0"0"-1,-1 0 1,0-1-1,0 0 0,0 0 1,-14 4-1,55-48 1880,23-34-1785,-22 25-647,5-3-91,29-36 233,-67 85-410,1 1 0,-1 0 0,0-1-1,0 1 1,1 0 0,-1 0 0,1 0 0,-1 0 0,1 0-1,-1 0 1,1 1 0,0-1 0,-1 0 0,3 0-1,-3 1-12,-1 0 0,1 0-1,0 0 1,-1 0 0,1 0-1,0 1 1,-1-1 0,1 0-1,0 0 1,-1 0 0,1 0-1,-1 1 1,1-1 0,0 0-1,-1 1 1,1-1-1,-1 0 1,1 1 0,-1-1-1,1 1 1,-1-1 0,1 1-1,-1-1 1,1 1 0,-1-1-1,0 1 1,1 0 0,-1-1-1,0 1 1,1 1 0,18 31-9,-4-4 3,-11-22 1,0-1-1,-1 1 1,0 0 0,-1-1-1,3 11 1,-2-6-11,16 62-13,-16-63-76,1 0 1,1 0-1,-1 0 1,2-1-1,6 10 1,-10-16-16,1 0 1,0 1-1,0-1 1,0-1-1,0 1 0,0 0 1,0-1-1,5 3 1,0-1-563,1 0 1,16 5-1,6 1-25</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05.806"/>
    </inkml:context>
    <inkml:brush xml:id="br0">
      <inkml:brushProperty name="width" value="0.025" units="cm"/>
      <inkml:brushProperty name="height" value="0.025" units="cm"/>
      <inkml:brushProperty name="color" value="#004F8B"/>
    </inkml:brush>
  </inkml:definitions>
  <inkml:trace contextRef="#ctx0" brushRef="#br0">1 0 3153,'0'0'14343,"1"10"-11946,5 12-4727,2-3 3620,31 50-1132,-37-65-145,-1 0 0,1 0 0,-1 0-1,0 0 1,0 0 0,0 0 0,-1 0 0,0 0 0,0 7 0,-6 138 210,-2-45-158,6-88-53,2 0-1,0 0 1,2 20 0,-2-15-1,-1-17-8,1 0 0,0-1 1,0 1-1,0 0 0,1 0 0,1 7 0,3-3 4,-5-7-17,1-1 0,-1 1 1,0 0-1,1-1 0,-1 1 0,1 0 1,-1-1-1,0 1 0,0 0 0,1-1 0,-1 1 1,0 0-1,0 0 0,0-1 0,0 1 1,0 0-1,0 0 0,0-1 0,0 1 1,0 0-1,-1 1 0,8-35-7138,-3 3 5742</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06.238"/>
    </inkml:context>
    <inkml:brush xml:id="br0">
      <inkml:brushProperty name="width" value="0.025" units="cm"/>
      <inkml:brushProperty name="height" value="0.025" units="cm"/>
      <inkml:brushProperty name="color" value="#004F8B"/>
    </inkml:brush>
  </inkml:definitions>
  <inkml:trace contextRef="#ctx0" brushRef="#br0">15 4 5753,'-14'-3'3400,"14"3"-3263,1 0-75,-1-1-1,1 1 1,0 0 0,-1 0 0,1 0 0,0 0-1,-1 0 1,1 0 0,0 1 0,-1-1-1,1 0 1,-1 0 0,1 0 0,0 1-1,-1-1 1,1 0 0,-1 0 0,1 1-1,0-1 1,-1 1 0,1-1 0,-1 0-1,0 1 1,1-1 0,0 2 0,3 10 1642,-3-11-213,1-1-879,2 2-319,-2-2-229,0 1-1,-1-1 0,1 1 0,0-1 0,-1 1 0,1 0 0,0 0 0,-1 0 0,1 0 0,1 1 0,30 35 400,-16-17-320,0-1 51,-1 0 0,-1 1 0,14 26 0,0 4 316,23 60 1,-39-77-418,-1 0 1,-2 1-1,6 40 1,-13-62-77,-2 1 1,1 0 0,-2 0 0,1-1 0,-2 1-1,0 0 1,0 0 0,-6 19 0,-7 8-4,-3-1 0,-27 48 1,-13 29-999,55-112 859,-7 22-1006,8-25 978,1 1-1,0 0 1,-1-1-1,1 1 1,0 0-1,0 0 1,0 0-1,0-1 1,0 1-1,0 0 1,1 2-1,0-3 61,-1 0-1,1 0 0,0 0 0,-1 0 0,1 0 0,0 0 0,0 0 0,0 0 0,0 0 0,2 1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07.380"/>
    </inkml:context>
    <inkml:brush xml:id="br0">
      <inkml:brushProperty name="width" value="0.025" units="cm"/>
      <inkml:brushProperty name="height" value="0.025" units="cm"/>
      <inkml:brushProperty name="color" value="#004F8B"/>
    </inkml:brush>
  </inkml:definitions>
  <inkml:trace contextRef="#ctx0" brushRef="#br0">134 21 4489,'-5'-9'3819,"4"9"-3619,1-1 0,0 0 0,0 1 0,-1-1 1,1 1-1,0-1 0,-1 0 0,1 1 0,-1-1 0,1 1 0,0-1 0,-1 1 0,0-1 0,1 1 0,-1 0 0,1-1 0,-1 1 0,1-1 0,-1 1 0,0 0 0,0-1-81,1 1 0,-1 0 0,1 0 0,-1 0 0,1-1 0,-1 1 0,0 0 0,1 0 0,-1 0 0,1 0 0,-1 0 0,1 0 0,-1 0 0,1 0 0,-1 0 0,1 0 0,-1 1 0,1-1 0,-1 0 0,1 0 0,-2 1 0,-4 9 222,2-1-175,-6 9-52,2 1 0,0 0 0,1 1 0,-7 29-1,11-34-56,1-1-1,0 1 0,1 0 0,1-1 0,2 23 0,0-20 13,-3 32 0,-11 59 89,-1-32-24,2-13 142,7-44-60,1-15-4,2-10 46,3 0-150,35-84 43,13-21-115,-21 45-18,64-107 1,-81 158-44,-10 12 21,9-11-32,0 1 0,1 0 1,24-19-1,-34 31 18,-1 0 0,0 0 0,1 0 0,-1 0 1,1 1-1,0-1 0,-1 0 0,1 1 0,2-1 0,-4 1 2,1 0 1,-1 0-1,0 0 0,1 0 0,-1 0 0,0 0 0,1 0 0,-1 0 0,0 0 1,0 0-1,1 1 0,-1-1 0,0 0 0,0 0 0,1 0 0,-1 0 0,0 1 1,0-1-1,1 0 0,-1 0 0,0 0 0,0 1 0,0-1 0,0 0 0,1 0 1,-1 1-1,0-1 0,0 0 0,0 0 0,0 1 0,0-1 0,1 4-244,-1 0-1,0-1 1,0 1-1,-1 0 1,1-1-1,-3 7 1,3-7 100,-10 32-1716,-6 2 797</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07.766"/>
    </inkml:context>
    <inkml:brush xml:id="br0">
      <inkml:brushProperty name="width" value="0.025" units="cm"/>
      <inkml:brushProperty name="height" value="0.025" units="cm"/>
      <inkml:brushProperty name="color" value="#004F8B"/>
    </inkml:brush>
  </inkml:definitions>
  <inkml:trace contextRef="#ctx0" brushRef="#br0">1 0 6857,'2'0'3161,"7"5"-1288,11 1-649,4-1 128,6-5-160,1 0-127,6 6-361,0 5-216,-1 4-280,-10 3-88,-4 0-88,-9 1-120,0-6-544,-4 3-424,-3-10-1369,3 3 1489</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08.114"/>
    </inkml:context>
    <inkml:brush xml:id="br0">
      <inkml:brushProperty name="width" value="0.025" units="cm"/>
      <inkml:brushProperty name="height" value="0.025" units="cm"/>
      <inkml:brushProperty name="color" value="#004F8B"/>
    </inkml:brush>
  </inkml:definitions>
  <inkml:trace contextRef="#ctx0" brushRef="#br0">46 35 5025,'-1'7'900,"1"0"0,-1 0 0,-1-1 0,1 1 0,-4 7 0,-3 14 534,1 3-356,-5 22 772,4 7 545,8-60-2387,0 0-1,0 1 0,0-1 0,0 0 0,0 0 0,0 0 1,0 0-1,1 0 0,-1 1 0,0-1 0,0 0 1,0 0-1,0 0 0,0 0 0,0 0 0,1 0 0,-1 0 1,0 1-1,0-1 0,0 0 0,0 0 0,0 0 1,1 0-1,-1 0 0,0 0 0,0 0 0,0 0 0,0 0 1,1 0-1,-1 0 0,0 0 0,0 0 0,0 0 1,0 0-1,1 0 0,-1 0 0,0 0 0,0 0 0,0 0 1,0 0-1,1-1 0,-1 1 0,0 0 0,0 0 1,0 0-1,0 0 0,0 0 0,1 0 0,-1 0 0,0-1 1,0 1-1,0 0 0,0 0 0,0 0 0,0 0 0,0 0 1,0-1-1,0 1 0,0 0 0,0 0 0,0 0 1,1 0-1,-1-1 0,0 1 0,2-8 64,1 0-54,1 0 0,8-13-1,73-98 40,-83 115-54,5-5 2,1 0 0,0 0 0,17-16 0,-19 21-5,0 0 0,0 0 0,0 0 0,0 1 0,1 0 0,-1 0 0,11-3 0,-15 6 1,0-1 0,-1 1 0,1-1 0,0 1 0,-1-1 0,1 1 0,0 0 1,0 0-1,-1 0 0,1 0 0,0 0 0,0 1 0,-1-1 0,1 0 0,0 1 0,-1-1 0,1 1 1,0 0-1,-1-1 0,1 1 0,-1 0 0,1 0 0,-1 0 0,1 0 0,-1 0 0,0 1 0,0-1 0,1 0 1,-1 0-1,0 1 0,0-1 0,0 1 0,0-1 0,-1 1 0,1-1 0,1 4 0,0 4 12,0 1-1,0-1 1,0 0-1,-2 1 0,1 13 1,-1-13 2,0 109 109,0-118-134,0 1-1,-1-1 1,2 1-1,-1-1 0,0 1 1,0-1-1,0 1 1,1-1-1,-1 0 1,0 1-1,1-1 0,-1 0 1,1 1-1,0-1 1,-1 0-1,1 0 1,0 1-1,0-1 1,0 0-1,2 2 0,-3-3-69,1 0-1,-1 0 0,1 0 0,-1 1 0,1-1 0,-1 0 0,1 0 0,0 0 0,-1 0 1,1 0-1,-1 0 0,1 0 0,-1 0 0,1 0 0,-1 0 0,1 0 0,0 0 1,-1-1-1,1 1 0,-1 0 0,1 0 0,-1-1 0,1 1 0,13-9-1340,-12 8 1206,15-14-740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08.483"/>
    </inkml:context>
    <inkml:brush xml:id="br0">
      <inkml:brushProperty name="width" value="0.025" units="cm"/>
      <inkml:brushProperty name="height" value="0.025" units="cm"/>
      <inkml:brushProperty name="color" value="#004F8B"/>
    </inkml:brush>
  </inkml:definitions>
  <inkml:trace contextRef="#ctx0" brushRef="#br0">171 63 6889,'-21'36'1422,"-16"28"1235,32-54-2198,0 1 1,0-1-1,2 1 1,-4 13 0,0 14 516,3-26-668,3-9-216,0 0 0,0 0 0,0 0 0,0 0 0,1 0 0,0 0 0,-1 6 0,1-7-69,1-1 1,-1 0 0,1 0 0,-1 1 0,1-1 0,-1 0 0,1 0 0,0 0 0,0 0 0,-1 0 0,1 0 0,0 0 0,0 0 0,0 0 0,0 0 0,0 0 0,0-1 0,0 1 0,0 0 0,1-1 0,-1 1 0,2 0 0,2 1 26,-1-1 0,0 1 0,1-1 0,-1 0 0,1 0 0,-1-1 0,1 1 0,6-1 0,2-1 42,-1-1-1,13-3 1,-13 2-59,-1 0 1,0-1-1,1-1 0,-1 0 0,-1 0 0,1-1 1,-1-1-1,0 0 0,0 0 0,-1-1 0,16-16 0,-19 18-15,-1-1 0,1 1 0,-1-1 0,-1 0-1,1 0 1,-1-1 0,-1 0 0,1 1 0,-1-1 0,0 0-1,-1-1 1,0 1 0,-1 0 0,1-1 0,-2 1-1,1-1 1,-2-16 0,1 21-10,-1-1 0,0 1 0,0-1 0,-1 1 0,1 0 0,-1-1 0,0 1 0,0 0 0,0 0 0,0 0-1,-1 1 1,0-1 0,0 1 0,0-1 0,0 1 0,0 0 0,-1 0 0,1 0 0,-1 1 0,0-1 0,0 1 0,0 0 0,0 0 0,-7-2 0,4 2-5,0 1 1,0 0-1,0 0 1,0 1-1,-1 0 1,1 0-1,-10 2 1,5 0-5,1 0 1,0 1-1,0 1 1,-11 4-1,-6 7-13,1 0-1,-35 26 1,55-36 10,3-2-17,-1 0-1,1 1 0,0-1 1,-1 1-1,2 0 0,-1 0 0,0 1 1,1-1-1,0 1 0,0-1 0,0 1 1,1 0-1,-5 11 0,7-16-10,0 1-1,0 0 1,-1-1 0,1 1-1,0 0 1,0 0-1,0-1 1,0 1-1,0 0 1,0 0 0,0-1-1,0 1 1,0 0-1,0-1 1,1 1-1,-1 0 1,0 0 0,0-1-1,1 1 1,-1 0-1,0-1 1,1 1-1,-1-1 1,1 1 0,-1 0-1,1-1 1,-1 1-1,1-1 1,0 1-1,1 0-107,-1 0-1,1-1 0,-1 1 1,1 0-1,0-1 1,-1 0-1,1 1 0,0-1 1,-1 0-1,1 0 0,0 0 1,-1 0-1,1 0 0,0 0 1,2-1-1,32-8-755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15.300"/>
    </inkml:context>
    <inkml:brush xml:id="br0">
      <inkml:brushProperty name="width" value="0.025" units="cm"/>
      <inkml:brushProperty name="height" value="0.025" units="cm"/>
      <inkml:brushProperty name="color" value="#004F8B"/>
    </inkml:brush>
  </inkml:definitions>
  <inkml:trace contextRef="#ctx0" brushRef="#br0">0 235 4705,'1'1'218,"-1"-1"0,1 0-1,-1 1 1,0-1 0,1 0 0,-1 0 0,1 0-1,-1 0 1,1 1 0,-1-1 0,1 0 0,-1 0-1,1 0 1,-1 0 0,0 0 0,1 0 0,-1 0-1,1 0 1,-1 0 0,1-1 0,0 1-167,-1 0 1,1 0-1,-1 0 1,0 0-1,1 0 0,-1 0 1,1 0-1,-1 0 1,0 0-1,1 0 1,-1 0-1,0 0 1,1-1-1,-1 1 1,0 0-1,1 0 0,-1-1 1,0 1-1,1 0 1,-1 0-1,0-1 1,1 1-1,-1 0 1,0-1-1,0 1 1,0 0-1,1-1 0,-1 1 1,0-1-1,1 0 55,0-1 0,0 1-1,0 0 1,1-1 0,-1 1-1,0 0 1,1 0-1,-1 0 1,0 0 0,1 0-1,-1 0 1,1 0 0,2 0-1,2-3 74,1-1-138,0 0 0,-1 0-1,0-1 1,1 1 0,8-14 0,-11 15-37,50-55 19,-42 44-11,0 0 1,15-25-1,-12 16-6,-15 23-6,1 0-1,-1 1 1,0-1 0,1 0 0,0 1 0,-1-1-1,1 1 1,-1-1 0,1 0 0,0 1 0,-1 0-1,2-1 1,-2 1 0,0 0 0,0 0 0,1-1 0,-1 1-1,0 1 1,0-1 0,0 0 0,0 0 0,1 0 0,-1 0 0,0 0-1,0 0 1,0 0 0,0 0 0,1 0 0,-1 0 0,0 0-1,0 0 1,0 0 0,0 0 0,0 1 0,0-1 0,1 0 0,-1 0-1,0 0 1,0 0 0,0 0 0,0 0 0,0 1 0,0-1-1,0 0 1,0 0 0,0 0 0,0 0 0,0 1 0,1 1-1,-1 0 0,1 1 0,-1-1 0,0 0 0,0 1 0,0-1 0,-1 4 0,-4 30 1,1-11 3,2 1-1,0 36 1,3-57-1,-1 0 0,0 1 0,1-1-1,0 1 1,0-1 0,1 0 0,2 7 0,-3-10-1,-1-1 0,1 0 0,-1 0 0,1 0 0,0 1 0,0-1 0,-1 0 1,1 0-1,0 0 0,0 0 0,0 0 0,0-1 0,0 1 0,0 0 0,0 0 0,0-1 0,1 1 0,-1 0 0,0-1 0,0 1 0,0-1 0,1 0 0,-1 1 0,0-1 0,1 0 0,-1 0 0,0 0 0,1 0 0,-1 0 0,0 0 0,1 0 0,-1 0 0,0-1 0,0 1 0,1 0 0,-1-1 0,2 0 0,3-2-3,-1 0-1,0 0 0,0 0 0,0-1 0,0 0 1,4-4-1,25-29-422,34-50-2829,-30 35 1953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27.812"/>
    </inkml:context>
    <inkml:brush xml:id="br0">
      <inkml:brushProperty name="width" value="0.025" units="cm"/>
      <inkml:brushProperty name="height" value="0.025" units="cm"/>
      <inkml:brushProperty name="color" value="#004F8B"/>
    </inkml:brush>
  </inkml:definitions>
  <inkml:trace contextRef="#ctx0" brushRef="#br0">18 22 1176,'0'1'219,"0"-1"1,-1 1-1,1-1 0,0 0 0,-1 1 0,1-1 1,-1 0-1,1 1 0,-1-1 0,1 0 0,-1 0 1,1 1-1,-1-1 0,1 0 0,-1 0 0,1 0 0,-1 0 1,1 0-1,-1 0 0,1 0 0,-1 0 0,0 0 1,1 0-1,-1 0 0,0 0 0,-3 0 408,4 0-599,0-1 0,0 1 0,0 0 0,0 0 0,0 0 0,0 0 0,0 0 0,0-1 0,0 1 0,0 0 0,0 0 0,0 0 0,0 0 0,0 0 0,0-1 0,0 1 0,0 0 0,0 0 0,0 0 0,0 0 0,0 0 0,0-1 0,0 1 0,0 0 0,0 0 0,1 0 0,-1 0 0,0 0 0,0 0 0,0-1 0,0 1 0,0 0 0,0 0 0,0 0 0,1 0 0,-1 0 0,0 0 0,0 0 0,0 0 0,0 0 0,0 0 0,0 0 0,1 0 0,6-4 122,0 2 0,0-1 0,0 1 1,0 0-1,0 0 0,1 1 0,9-1 0,40-1 225,-53 3-319,0 0-1,0 1 1,0-1-1,0 1 1,-1 0-1,1 0 1,0 1-1,0-1 0,-1 1 1,1-1-1,-1 1 1,1 1-1,-1-1 1,0 0-1,0 1 1,0-1-1,3 5 1,-6-7-52,4 4 47,0 0 1,0 0-1,-1 0 0,0 1 0,0 0 0,0-1 1,-1 1-1,1 0 0,-1 0 0,0 1 1,-1-1-1,1 0 0,-1 1 0,1 6 0,-1-5-18,-1 1-1,0-1 0,0 0 0,-1 0 1,0 0-1,0 0 0,-1 0 0,1 0 1,-2 0-1,-4 11 0,0-2 36,-1-1 0,0 0 1,-1 0-1,-1 0 0,0-1 0,-16 16 0,-66 52 7,92-82-141,0 0 1,0 0-1,0 0 0,0 1 1,0-1-1,0 0 0,0 0 1,-1 0-1,1 0 0,0 0 1,0 0-1,0 0 0,0 0 1,0 0-1,-1 1 0,1-1 1,0 0-1,0 0 0,0 0 1,0 0-1,-1 0 0,1 0 1,0 0-1,0 0 0,0 0 1,0 0-1,-1 0 0,1 0 1,0 0-1,0 0 0,0-1 1,0 1-1,-1 0 0,1 0 1,0 0-1,0 0 0,0 0 1,0 0-1,0 0 0,-1 0 1,1 0-1,0-1 0,0 1 1,0 0-1,0 0 0,0 0 1,0 0-1,0 0 0,-1-1 1,1-1-814</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08.931"/>
    </inkml:context>
    <inkml:brush xml:id="br0">
      <inkml:brushProperty name="width" value="0.025" units="cm"/>
      <inkml:brushProperty name="height" value="0.025" units="cm"/>
      <inkml:brushProperty name="color" value="#004F8B"/>
    </inkml:brush>
  </inkml:definitions>
  <inkml:trace contextRef="#ctx0" brushRef="#br0">90 183 6873,'-10'10'1119,"-5"4"395,-21 28-1,33-37-1311,-1 0 0,1 0 0,0 0 0,1 1 0,-1-1 0,1 1-1,0 0 1,0 0 0,1 0 0,-1 6 0,1-6 8,0-1 0,1 1 0,0-1 0,0 1 0,1-1 0,0 1 0,0-1 0,1 7 0,-1-10-143,0 1 1,0-1-1,1 0 1,-1 1-1,0-1 1,1 0-1,-1 0 0,1 0 1,0 0-1,0 0 1,0-1-1,0 1 1,0 0-1,0-1 1,0 0-1,0 1 0,0-1 1,1 0-1,-1 0 1,4 1-1,3 0-8,-1-1 0,1 0 0,0 0 0,0 0 0,-1-1 0,1-1-1,0 1 1,0-2 0,0 1 0,-1-1 0,1 0 0,11-5 0,-5 1-40,1-1 0,-1 0 0,-1-1 0,1 0 0,19-17 0,-27 20-11,0-1 0,-1 1 0,0-1 0,0-1 0,7-10 0,-4 11-5,4 2 2,-13 4-5,0 0 0,0-1 1,0 1-1,1 0 0,-1 0 0,0 0 0,0 0 0,0 0 0,0 1 0,1-1 0,-1 0 0,0 0 0,0 0 0,0 0 0,0 0 0,0 0 0,1 0 0,-1 0 0,0 0 0,0 0 0,0 0 0,0 0 0,0 1 0,0-1 0,1 0 0,-1 0 1,0 0-1,0 0 0,4 5 1,-4-5 6,0 2-1,0 2-5,0 1-1,1-1 0,-1 1 1,1-1-1,0 0 0,0 1 1,2 3-1,-3-7 1,1 0-1,-1-1 1,0 1-1,1-1 1,-1 1-1,1-1 1,0 1-1,-1-1 1,1 0-1,-1 1 1,1-1-1,0 0 1,-1 1-1,1-1 1,0 0-1,-1 0 1,1 0-1,0 1 1,-1-1-1,1 0 1,1 0-1,7 2 2,42 22 2,-42-19-3,0-1 0,0 1 0,12 2 0,-16-6 0,-1 0-1,1 0 1,-1 0-1,1-1 1,-1 0-1,1 0 1,0 0-1,-1-1 1,1 1-1,-1-1 1,1 0-1,4-2 0,1-1 5,0-1-1,0 0 1,11-7-1,-17 9-2,4-2 9,0 0 0,0-1 0,0 0-1,-1 0 1,1-1 0,-1 0 0,-1-1 0,0 1 0,0-1 0,0 0 0,-1-1 0,0 1 0,-1-1 0,0 0 0,0 0 0,-1-1-1,0 1 1,-1-1 0,0 0 0,1-17 0,-2 16 0,-2 1 0,1 0 0,-2-1 1,1 1-1,-1 0 0,-1 0 0,0 0 0,-5-12 0,6 18-25,1 0 1,-1 0-1,-1 0 1,1 0-1,0 0 1,-1 1-1,0-1 1,0 1-1,0-1 1,0 1-1,-1 0 1,1 0-1,-1 1 1,0-1-1,0 1 1,0 0-1,0 0 1,0 0-1,0 0 1,-1 1-1,-3-2 1,2 2-213,0 1 0,1 0 0,-1-1 0,1 2 0,-1-1 0,1 1 0,-1 0 0,1 0 0,-1 0 0,1 1 0,-1 0 0,1 0 0,0 0 0,0 1 0,0-1 1,0 1-1,1 0 0,-1 1 0,1-1 0,-7 8 0,-8 12-886</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09.733"/>
    </inkml:context>
    <inkml:brush xml:id="br0">
      <inkml:brushProperty name="width" value="0.025" units="cm"/>
      <inkml:brushProperty name="height" value="0.025" units="cm"/>
      <inkml:brushProperty name="color" value="#004F8B"/>
    </inkml:brush>
  </inkml:definitions>
  <inkml:trace contextRef="#ctx0" brushRef="#br0">149 57 6505,'-16'-56'2348,"15"55"-1323,0 3-351,0 10-59,-1 15-71,3 39 706,-5 101 655,-53 148-234,40-250-1384,2-29-95,-6 23 222,15-44-272,-2 9 96,8-23-228,0-1 0,-1 1 1,1 0-1,0-1 0,0 1 0,0 0 0,0-1 1,0 1-1,0 0 0,1-1 0,-1 1 0,0 0 1,0-1-1,0 1 0,1-1 0,-1 1 1,0 0-1,0-1 0,1 1 0,-1-1 0,1 1 1,-1-1-1,0 1 0,1-1 0,-1 1 0,1-1 1,0 1-1,0-1-2,-1 0 0,1 0 0,0 0 0,-1 0 0,1 0 0,-1-1 0,1 1 0,0 0 0,-1 0 0,1-1 0,-1 1 0,1 0 0,-1-1-1,1 1 1,-1-1 0,1 1 0,-1 0 0,1-1 0,-1 1 0,0-1 0,1 1 0,-1-1 0,0 0 0,1 1 0,-1-2 0,11-16 36,27-44 47,-4 7-54,-29 46-34,0 0 0,1 1 1,1-1-1,-1 1 1,1 1-1,16-14 1,-19 18-5,0-1 1,0 1-1,0 0 1,1 1 0,-1-1-1,1 1 1,5-3-1,-7 5 0,0-1 0,0 0-1,-1 1 1,1 0-1,0 0 1,0 0 0,0 0-1,0 0 1,0 0-1,-1 1 1,1-1 0,0 1-1,4 2 1,-4-2 0,0 0 0,0 1 0,0 0 1,0 0-1,0 0 0,-1 0 0,1 0 0,-1 1 0,1-1 1,-1 1-1,0 0 0,0-1 0,0 1 0,0 0 0,-1 0 1,1 0-1,-1 1 0,0-1 0,2 5 0,1 6 5,-1 1-1,-1 0 1,1 17-1,-1-15 1,6 81 31,-8-95-33,1-1 1,-1 0-1,1 1 1,-1-1-1,1 0 1,2 5-1,-2-7-12,-1 1 0,1 0 0,-1-1 0,1 1 1,-1 0-1,1-1 0,-1 1 0,1-1 0,0 1 0,-1-1 0,1 1 0,0-1 0,0 1 0,-1-1 1,2 1-1,0-1-42,0 0 0,0 0 0,-1 0 0,1 0 1,0-1-1,0 1 0,-1 0 0,1-1 0,0 1 1,0-1-1,-1 0 0,1 1 0,-1-1 0,1 0 0,-1 0 1,1 0-1,-1 0 0,1 0 0,1-2 0,51-50-2795,-44 42 2348,27-27-558</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0.103"/>
    </inkml:context>
    <inkml:brush xml:id="br0">
      <inkml:brushProperty name="width" value="0.025" units="cm"/>
      <inkml:brushProperty name="height" value="0.025" units="cm"/>
      <inkml:brushProperty name="color" value="#004F8B"/>
    </inkml:brush>
  </inkml:definitions>
  <inkml:trace contextRef="#ctx0" brushRef="#br0">100 1 4737,'-23'44'2428,"1"0"0,-24 80 0,44-118-2193,0 1-1,1 0 0,-1-1 0,2 1 1,-1 0-1,1 0 0,0 0 1,1 10-1,0-14-155,-1-1 0,1 0 1,0 0-1,0 1 0,-1-1 0,1 0 0,1 0 1,-1 0-1,0 0 0,0 0 0,1 0 1,-1 0-1,1 0 0,0-1 0,0 1 1,-1-1-1,1 1 0,0-1 0,0 1 0,0-1 1,1 0-1,-1 0 0,0 0 0,0-1 1,0 1-1,1 0 0,-1-1 0,4 1 1,1 0-20,0-1 0,1 0 0,-1 0 0,0 0 0,1-1 0,-1-1 1,0 1-1,0-1 0,0 0 0,0 0 0,0-1 0,0 0 1,-1 0-1,1-1 0,6-4 0,-7 4-40,-1-1 0,1 1 0,0-1 0,-1 0-1,0-1 1,-1 1 0,1-1 0,-1 0 0,0 0 0,0 0 0,-1-1-1,0 1 1,0-1 0,0 0 0,2-10 0,-4 12-10,-1 0 1,0 1 0,1-1-1,-2 0 1,1 0 0,0 1-1,-1-1 1,0 0 0,0 1-1,-1-1 1,1 1 0,-4-8-1,0 3 2,1 1-1,-1 1 0,-1-1 1,1 1-1,-9-9 0,12 14-12,0-1 0,0 1 0,-1 0 0,1 0 0,0 1-1,-1-1 1,0 0 0,1 1 0,-1 0 0,0-1 0,0 1-1,0 0 1,1 1 0,-1-1 0,0 0 0,0 1 0,-1-1-1,1 1 1,0 0 0,0 0 0,0 0 0,0 1-1,0-1 1,0 1 0,0 0 0,0 0 0,0 0 0,1 0-1,-1 0 1,0 0 0,0 1 0,-4 2 0,1 1-9,-1 0 1,1 1 0,-1 0-1,1 0 1,1 0 0,-1 0-1,1 1 1,1 0 0,-1 0-1,-5 12 1,3-3-8,4-12-10,1 0 1,0 0-1,0 1 1,1-1-1,0 0 1,-1 0-1,1 1 1,0 6-1,1-10-26,0-1-1,0 1 1,0-1-1,0 1 0,0-1 1,0 1-1,0-1 1,0 0-1,1 1 1,-1-1-1,0 1 1,0-1-1,1 1 1,-1-1-1,0 0 1,0 1-1,1-1 1,-1 0-1,0 1 1,1-1-1,-1 0 1,1 0-1,-1 1 1,0-1-1,1 0 1,-1 0-1,1 1 0,-1-1 1,1 0-1,-1 0 1,1 0-1,-1 0 1,0 0-1,1 0 1,-1 0-1,1 0 1,-1 0-1,1 0 1,-1 0-1,1 0 1,-1 0-1,1 0 1,-1 0-1,1-1 1,-1 1-17,1 0 1,-1 0 0,0 0-1,0 0 1,0 0 0,0 0-1,0 0 1,0 0 0,0 0-1,0 0 1,1 0-1,-1 0 1,0 0 0,0-1-1,0 1 1,0 0 0,0 0-1,0 0 1,0 0 0,0 0-1,0 0 1,0 0 0,0 0-1,0 0 1,0-1 0,0 1-1,0 0 1,0 0 0,0 0-1,0 0 1,0 0 0,0 0-1,0 0 1,0 0 0,0-1-1,0 1 1,0 0 0,0 0-1,0 0 1,0 0 0,0-1-543,0-1-344</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0.591"/>
    </inkml:context>
    <inkml:brush xml:id="br0">
      <inkml:brushProperty name="width" value="0.025" units="cm"/>
      <inkml:brushProperty name="height" value="0.025" units="cm"/>
      <inkml:brushProperty name="color" value="#004F8B"/>
    </inkml:brush>
  </inkml:definitions>
  <inkml:trace contextRef="#ctx0" brushRef="#br0">0 172 6225,'1'0'207,"0"1"-1,0 0 0,0-1 0,0 1 0,0-1 1,0 1-1,0 0 0,0 0 0,0 0 0,0-1 1,-1 1-1,1 0 0,0 0 0,-1 0 0,1 0 1,-1 0-1,1 0 0,0 1 0,6 25 1382,-2-6-560,1-5-282,-3-8-192,0-1 1,-1 1 0,3 16-1,-4-21-340,-1 1 0,1 0 0,0-1 0,0 1 0,1-1 0,2 6 0,-4-8-167,1 0 0,-1 0 0,1 0-1,0 0 1,-1 0 0,1 0 0,0 0 0,0 0 0,0 0-1,0-1 1,0 1 0,0 0 0,0-1 0,0 1 0,0-1 0,0 1-1,0-1 1,0 1 0,0-1 0,0 0 0,0 1 0,3-1 0,1-8 282,27-19-264,-10 10-53,25-19-9,-32 25-4,-9 11-3,-2 1 0,-3-1 3,0 0 0,1 0 0,-1 1 0,0-1 1,0 0-1,0 1 0,1-1 0,-1 1 0,0-1 1,0 1-1,0 0 0,0-1 0,0 1 0,0 0 1,0 0-1,0 0 0,0 0 0,-1 0 0,1 0 0,0 0 1,0 0-1,-1 0 0,1 0 0,-1 0 0,1 0 1,-1 1-1,1-1 0,-1 1 0,1 5 2,0-1 0,0 0 0,-1 1 0,-1 9 0,1-2 4,0-14-4,0 0 0,0 1-1,0-1 1,0 1 0,0-1-1,0 0 1,0 1 0,0-1-1,0 0 1,0 1 0,0-1-1,0 1 1,0-1 0,1 0-1,-1 1 1,0-1 0,0 0-1,0 1 1,1-1 0,-1 0-1,0 1 1,0-1 0,1 0-1,-1 0 1,0 1 0,0-1-1,1 0 1,-1 0 0,0 0-1,1 1 1,-1-1 0,2 0 8,-1-1-8,1 0 1,-1 1-1,1-1 1,0 0-1,0 1 0,-1-1 1,1 1-1,0-1 1,0 1-1,3 0 0,0-1 1,4-2 4,-3 1-28,0 0-1,1 0 0,-2 0 0,1-1 0,0 0 0,0 0 0,-1-1 0,9-7 0,-3 3-74,-1-1 0,15-16-1,-24 23 65,1 0-1,-1 0 1,1 0-1,-1 0 1,0 0-1,0-1 1,0 1 0,0 0-1,-1-1 1,1 1-1,0-4 1,-1-1-176,0 0 0,0 0 0,-2-8 0,2 9 55,-2-11-46,-7-51-377,7 54 348,-1 1-1,-1 0 1,-5-15-1,8 27 45,1-1 0,-1 1 0,1-1 0,-1 1 0,0 0 0,0-1-1,0 1 1,0 0 0,0-1 0,0 1 0,0 0 0,0 0 0,0 0 0,-1 0 0,1 0 0,0 0-1,-1 0 1,1 0 0,0 0 0,-1 1 0,1-1 0,-1 1 0,1-1 0,-1 1 0,0 0-1,1-1 1,-1 1 0,1 0 0,-4 0 0,-7 3-1327</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1.305"/>
    </inkml:context>
    <inkml:brush xml:id="br0">
      <inkml:brushProperty name="width" value="0.025" units="cm"/>
      <inkml:brushProperty name="height" value="0.025" units="cm"/>
      <inkml:brushProperty name="color" value="#004F8B"/>
    </inkml:brush>
  </inkml:definitions>
  <inkml:trace contextRef="#ctx0" brushRef="#br0">154 95 5497,'6'-72'2435,"-6"70"-2276,0 0 0,0 0-1,0 1 1,0-1-1,0 0 1,0 0-1,-1 1 1,1-1 0,0 0-1,-2-2 1,0 4 1802,1-1-1368,0 1-535,1 0-1,0 0 0,0 0 0,0 1 0,-1-1 0,1 0 0,0 0 0,0 0 1,0 0-1,0 0 0,0 1 0,-1-1 0,1 0 0,0 0 0,0 0 0,0 1 0,0-1 1,0 0-1,0 0 0,0 0 0,0 1 0,0-1 0,0 0 0,0 0 0,0 0 0,0 1 1,-8 70 1113,-19 162-401,9-74-639,-11 83 8,-20-6-19,46-222-272,3-12-18,0 1 0,-1-1 0,1 1 1,-1-1-1,0 0 0,0 1 0,0-1 0,0 0 0,0 0 0,-2 3 0,0-3-1241,-1-2 613</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1.653"/>
    </inkml:context>
    <inkml:brush xml:id="br0">
      <inkml:brushProperty name="width" value="0.025" units="cm"/>
      <inkml:brushProperty name="height" value="0.025" units="cm"/>
      <inkml:brushProperty name="color" value="#004F8B"/>
    </inkml:brush>
  </inkml:definitions>
  <inkml:trace contextRef="#ctx0" brushRef="#br0">19 153 6649,'-1'0'240,"-14"-1"2878,15 1-3090,0 0-1,-1 0 1,1 0 0,0 0 0,0 0-1,0 0 1,0 0 0,0 0 0,0 0-1,0 0 1,0 0 0,0 0-1,0 0 1,0 0 0,0 0 0,0 0-1,0 0 1,0 0 0,0 0 0,0 0-1,0 0 1,0 0 0,0 0-1,-1 0 1,1 0 0,0 0 0,0 0-1,0 0 1,0 0 0,0 0-1,0 0 1,0 0 0,0 0 0,0 0-1,0 0 1,0 0 0,0 0 0,0 0-1,0 0 1,0 0 0,0 0-1,0 0 1,0 0 0,0 0 0,0 0-1,0 0 1,0 1 0,0-1 0,0 0-1,0 0 1,0 0 0,0 0-1,0 0 1,0 0 0,0 0 0,0 0-1,0 0 1,0 0 0,0 0-1,0 0 1,0 0 0,0 0 0,7 5 1884,-2-5-1131,72-4 345,-63 4-1072,31-4 137,57-11 0,-76 10-382,-1-3 1,1 0 0,-1-1 0,-1-1-1,25-15 1,-29 14-286,47-23-1198,-56 29 803,0 0 0,0 2 0,1-1 1,13-1-1,-4 2-370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2.022"/>
    </inkml:context>
    <inkml:brush xml:id="br0">
      <inkml:brushProperty name="width" value="0.025" units="cm"/>
      <inkml:brushProperty name="height" value="0.025" units="cm"/>
      <inkml:brushProperty name="color" value="#004F8B"/>
    </inkml:brush>
  </inkml:definitions>
  <inkml:trace contextRef="#ctx0" brushRef="#br0">164 99 3041,'-17'36'1531,"7"-15"44,1 1 0,-8 26 0,16-45-1359,0 0 1,1 0 0,-1 0 0,1 0 0,0 0-1,-1 0 1,1 0 0,1 0 0,-1 0-1,0 0 1,1 0 0,0 3 0,0-5-137,0 0 0,-1 0 0,1 0-1,0 0 1,0 0 0,0 0 0,-1 0 0,1 0 0,0 0 0,1 0 0,-1 0 0,0-1 0,0 1 0,0 0 0,0-1-1,1 1 1,-1-1 0,0 1 0,0-1 0,1 1 0,-1-1 0,0 0 0,1 0 0,-1 0 0,0 0 0,1 0 0,-1 0-1,2 0 1,3-1 96,0 0-1,1 0 0,-1 0 0,0-1 0,-1 0 0,9-4 0,36-20 432,-35 17-488,59-34 239,-64 35-323,1 0-1,-1 0 0,0 0 1,12-16-1,-19 20-22,0 0 0,0 0 0,0 0 0,-1 0 0,0-1-1,0 1 1,0-1 0,-1 1 0,2-8 0,-2 10-6,-1-1-1,0 1 1,1-1 0,-1 1 0,0-1-1,-1 1 1,1-1 0,0 1 0,-1-1 0,1 1-1,-1-1 1,0 1 0,0 0 0,0-1 0,0 1-1,0 0 1,0 0 0,-1 0 0,1 0 0,-3-2-1,0 0 0,-1 0-1,0 1 1,0-1-1,0 1 1,0 1-1,0-1 1,-1 1-1,1 0 1,-1 0-1,0 0 1,1 1-1,-1 0 1,0 0-1,-11 0 1,1 0-12,0 2 1,0 0-1,0 1 1,-23 5-1,16 0-17,0 0 1,1 2-1,1 0 1,-1 2-1,1 0 0,-36 27 1,56-37 8,-16 14-127,17-15 111,-1 1-1,1-1 1,-1 1-1,1 0 1,0-1-1,-1 1 1,1 0-1,0-1 1,-1 1-1,1 0 1,0-1-1,0 1 1,0 0-1,-1 0 1,1-1-1,0 1 1,0 0-1,0 0 1,0-1-1,0 1 0,1 0 1,-1 0-1,0-1 1,1 2-1,-1-1-8,0-1-1,1 1 0,-1-1 1,0 1-1,1-1 0,-1 1 0,1-1 1,-1 1-1,1-1 0,-1 1 0,1-1 1,0 0-1,-1 1 0,1-1 0,-1 0 1,1 0-1,0 1 0,-1-1 1,1 0-1,0 0 0,-1 0 0,1 0 1,1 0-1,34 0-554</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3.240"/>
    </inkml:context>
    <inkml:brush xml:id="br0">
      <inkml:brushProperty name="width" value="0.025" units="cm"/>
      <inkml:brushProperty name="height" value="0.025" units="cm"/>
      <inkml:brushProperty name="color" value="#004F8B"/>
    </inkml:brush>
  </inkml:definitions>
  <inkml:trace contextRef="#ctx0" brushRef="#br0">491 0 4241,'-5'2'911,"0"0"-1,0 1 1,0-1-1,0 1 1,-4 3-1,-35 24-173,-23 19 188,-74 59 613,123-88-1101,17-19-424,1-1-1,0 1 1,-1-1 0,1 1-1,0-1 1,-1 1-1,1-1 1,0 1-1,0 0 1,-1-1-1,1 1 1,0 0-1,0-1 1,0 1-1,0 0 1,0-1-7,0 1 0,1-1 0,-1 0 0,0 1 0,0-1 0,1 0 0,-1 0 0,0 0 0,0 1 0,1-1 0,-1 0 0,0 0 0,1 0 0,-1 0 0,0 1 0,1-1 0,-1 0 0,0 0 0,1 0 0,-1 0 0,0 0 0,1 0 0,-1 0 0,0 0 0,1 0 0,-1 0 0,0 0 0,1 0 0,-1 0 0,1 0 0,12-2 110,1 1 1,-1 1-1,0 0 0,1 1 0,-1 0 0,0 1 0,0 1 1,22 7-1,73 41 443,-84-39-411,-22-10-126,2 0 11,0 0-1,0 0 1,0 0 0,3 4-1,-6-5-8,0 0-1,0 0 1,0 0 0,0 0-1,0 0 1,-1 0 0,1 1-1,0-1 1,-1 0-1,1 0 1,-1 1 0,1-1-1,-1 0 1,1 1 0,-1-1-1,0 1 1,0 2-1,0-4-7,0 1-1,0 0 0,0-1 0,0 1 0,-1 0 0,1-1 1,0 1-1,-1 0 0,1-1 0,0 1 0,-1-1 0,1 1 1,-1 0-1,1-1 0,-1 1 0,1-1 0,-1 0 0,1 1 1,-1-1-1,1 1 0,-2-1 0,-17 9 99,16-8-91,-105 31 105,17-6-96,21 0-8,-72 38 0,138-62-27,-44 20-24,48-22 17,0 0 0,0 0 0,0 0-1,-1 0 1,1 0 0,0 0 0,0 0 0,0 1 0,0-1 0,-1 0 0,1 0 0,0 0 0,0 0 0,0 0 0,-1 0 0,1 0 0,0 0 0,0 0 0,0 0 0,0 0 0,-1 0 0,1 0 0,0 0 0,0 0 0,0 0 0,-1 0 0,1 0 0,0-1 0,0 1 0,0 0 0,-1 0 0,1 0 0,0 0 0,0 0 0,0 0 0,0 0 0,0-1 0,-1 1 0,1 0 0,0 0 0,0 0 0,0-1 0,3-7-469,4-4-187,0 1 0,1 1 1,0-1-1,13-11 0,44-36-3094,-15 20 2373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3.609"/>
    </inkml:context>
    <inkml:brush xml:id="br0">
      <inkml:brushProperty name="width" value="0.025" units="cm"/>
      <inkml:brushProperty name="height" value="0.025" units="cm"/>
      <inkml:brushProperty name="color" value="#004F8B"/>
    </inkml:brush>
  </inkml:definitions>
  <inkml:trace contextRef="#ctx0" brushRef="#br0">194 0 3305,'-26'62'2432,"12"-26"-1376,7-18-656,-4 5 385,2 1 1,1 0-1,-8 43 0,14-60-524,-2 31 1040,4-34-1072,0 0-1,0-1 1,0 1-1,0-1 1,1 1-1,0-1 0,0 1 1,2 4-1,-3-7-154,0 0-1,1 0 0,-1-1 0,1 1 0,-1 0 1,1-1-1,-1 1 0,1 0 0,-1-1 1,1 1-1,0-1 0,-1 1 0,1-1 1,0 1-1,-1-1 0,1 0 0,0 1 0,0-1 1,-1 0-1,1 1 0,1-1 0,0 0 7,-1 0 0,1 0-1,0 0 1,0 0-1,-1 0 1,1 0 0,0-1-1,0 1 1,2-2-1,2 0 51,0-1-1,-1 0 1,1-1-1,9-6 0,-2-2-66,0 0-1,-1-1 1,0 0-1,-1-1 1,0 0-1,-1-1 1,11-22-1,-18 30-52,0 0-1,0 0 0,-1 0 1,0 0-1,0 0 0,-1-1 1,1 1-1,-2-1 0,1 1 1,-1-1-1,-2-14 0,2 20-10,0 0 0,0 0-1,-1-1 1,1 1 0,-1 0-1,0 0 1,0 0 0,0 0-1,0 0 1,0 0 0,0 0-1,0 0 1,0 0 0,-1 1-1,1-1 1,-1 0 0,0 1-1,1-1 1,-1 1 0,0 0-1,0-1 1,0 1 0,0 0-1,0 0 1,0 0 0,0 0-1,0 1 1,0-1 0,0 1-1,-1-1 1,-2 1 0,-5 1-27,-1 1 1,1 0-1,0 1 0,-1 0 1,1 0-1,-16 9 1,22-10 18,-15 6-203,0-1-1,0 0 0,-1-2 0,-24 5 0,39-10 32,3 1-98,-1-1 0,1 0 0,-1 0 0,1 0 0,-1 0 0,-3-1 0,5 1 174,1 0 1,-1 0-1,1 0 0,0-1 0,-1 1 0,1 0 0,-1-1 0,1 1 0,0 0 0,-1-1 0,1 1 0,0 0 1,-1-1-1,1 1 0,0 0 0,-1-1 0,1 1 0,0-1 0,0 1 0,0-1 0,0 1 0,-1-1 0,1 1 1,0-1-1,0 1 0,0-1 0,0 1 0,0-1 0,0 1 0,0 0 0,0-1 0,0 1 0,0-1 0,0 1 0,1-1 1,-1 1-1,0-1 0,1 0 0,9-25-1594</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3.980"/>
    </inkml:context>
    <inkml:brush xml:id="br0">
      <inkml:brushProperty name="width" value="0.025" units="cm"/>
      <inkml:brushProperty name="height" value="0.025" units="cm"/>
      <inkml:brushProperty name="color" value="#004F8B"/>
    </inkml:brush>
  </inkml:definitions>
  <inkml:trace contextRef="#ctx0" brushRef="#br0">256 0 9186,'-8'22'2153,"-15"27"1,12-28-1872,-8 25 1,5-1 428,3 1 1,-8 56 0,-5 91 401,-18 104-649,35-269-436,0 0 0,-2 0 0,-24 49 0,10-23-501,21-50 481,-2 4-954,9-13-652,1-3 893,14-11-60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28.236"/>
    </inkml:context>
    <inkml:brush xml:id="br0">
      <inkml:brushProperty name="width" value="0.025" units="cm"/>
      <inkml:brushProperty name="height" value="0.025" units="cm"/>
      <inkml:brushProperty name="color" value="#004F8B"/>
    </inkml:brush>
  </inkml:definitions>
  <inkml:trace contextRef="#ctx0" brushRef="#br0">306 1 3545,'-14'4'570,"6"-2"-185,1 1 1,0-1 0,-1 1 0,1 1 0,1-1 0,-13 9 0,11-6-351,-4 2 87,1 1 0,0 1 0,0-1 0,1 2 0,-12 15 0,-21 33 1235,21-30-594,-19 32-1,35-50-608,0 0-1,1 1 1,0-1-1,1 1 1,0 0-1,-3 23 1,6-25-58,0-1 0,1 1-1,1 0 1,-1-1 0,2 1 0,-1-1 0,1 1 0,1-1 0,0 0 0,0 0-1,1 0 1,0 0 0,0-1 0,1 0 0,0 0 0,0 0 0,1 0 0,12 11 0,-5-7-41,2-1 1,-1 0-1,2-1 1,-1-1-1,1 0 1,1-2 0,-1 1-1,1-2 1,1 0-1,-1-2 1,1 1 0,0-2-1,0-1 1,0 0-1,22-1 1,-33-1-302,0 0 0,0-1 0,0 0 0,0 0 0,0-1 0,0 0 0,0 0 0,-1-1 0,1 1 0,-1-2 0,0 1 0,7-5 0,9-4-677</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4.339"/>
    </inkml:context>
    <inkml:brush xml:id="br0">
      <inkml:brushProperty name="width" value="0.025" units="cm"/>
      <inkml:brushProperty name="height" value="0.025" units="cm"/>
      <inkml:brushProperty name="color" value="#004F8B"/>
    </inkml:brush>
  </inkml:definitions>
  <inkml:trace contextRef="#ctx0" brushRef="#br0">32 1 6865,'-2'40'2910,"-12"68"-1,-1 12-575,15-113-2148,0 1-1,0-1 1,1 0-1,0 0 1,1 0 0,0 0-1,0 0 1,5 12 0,-5-15-113,-1 0 1,1-1-1,0 0 1,0 1 0,1-1-1,-1 0 1,1 0-1,-1 0 1,1 0-1,0-1 1,0 1 0,0-1-1,0 0 1,1 0-1,-1 0 1,1 0 0,5 2-1,-6-4-51,0 1-1,0-1 1,0 0-1,0 1 1,0-2-1,0 1 1,0 0-1,0 0 0,0-1 1,0 0-1,0 0 1,0 0-1,0 0 1,-1 0-1,1 0 1,0-1-1,-1 1 1,1-1-1,-1 0 1,1 0-1,2-3 1,6-5 13,-2 0 0,1-1 0,9-15 1,-11 15-12,0 0-9,-1-1 1,0 0 0,-1 0 0,0 0 0,7-23-1,-10 25-11,-1 1-1,0-1 0,0 0 0,-1 0 1,0 1-1,-1-1 0,0 0 0,-2-16 1,0 18-10,1 0-22,0 1 0,-1-1 0,0 1 0,-4-10 0,6 16 7,-1 0 0,1 0 0,-1 1 0,0-1 0,1 0 0,-1 1-1,0-1 1,1 1 0,-1-1 0,0 1 0,0-1 0,-1 0 0,2 1 21,0 0-13,0 0 0,0 0 0,0 0 0,0 0 0,0 0 0,-1 0 0,1 0 0,0 0 0,0 0 0,0 0 0,0 0 0,0 0 0,0 0 0,-1 0 0,1 0 0,0 0 0,0 0 0,0 0 0,0 0 1,0 0-1,0 0 0,0 0 0,-1 0 0,1 0 0,0 0 0,0 0 0,0 0 0,0 0 0,0 0 0,0 0 0,0 0 0,-1 0 0,1 1 0,0-1 0,0 0 0,0 0 0,0 0 0,0 0 0,0 0 0,0 0 1,0 0-1,0 0 0,0 1 0,0-1 0,0 0 0,0 0 0,0 0 0,0 0 0,-1 9-301,1-2-3,-3 4-870,0 1 1,-7 16-1,1-4-1378,1 3 995</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4.725"/>
    </inkml:context>
    <inkml:brush xml:id="br0">
      <inkml:brushProperty name="width" value="0.025" units="cm"/>
      <inkml:brushProperty name="height" value="0.025" units="cm"/>
      <inkml:brushProperty name="color" value="#004F8B"/>
    </inkml:brush>
  </inkml:definitions>
  <inkml:trace contextRef="#ctx0" brushRef="#br0">99 212 6289,'5'-2'658,"0"-1"0,-1 0-1,1-1 1,-1 1-1,0-1 1,0 1 0,-1-1-1,5-5 1,43-63 848,-48 68-1479,-1-1 0,0 1 1,0-1-1,0 1 1,0-1-1,-1 0 1,0 1-1,0-1 0,0 0 1,-1 0-1,1 0 1,-1 0-1,0 0 1,-1 0-1,0-5 0,1 9-26,0 0 0,0 0 0,-1 0 0,1-1 0,0 1 0,-1 0 0,1 0 0,0 0-1,-1 0 1,1 0 0,-1 1 0,0-1 0,1 0 0,-1 0 0,0 0 0,0 0 0,1 1-1,-1-1 1,0 0 0,0 1 0,0-1 0,0 0 0,0 1 0,0 0 0,0-1 0,0 1 0,0-1-1,0 1 1,0 0 0,0 0 0,0 0 0,0-1 0,0 1 0,0 0 0,0 0 0,0 1 0,-1-1-1,1 0 1,0 0 0,0 0 0,-1 1 0,-3 0 3,1 1 0,-1 0 0,1 0 0,-1 0 0,1 0 0,0 1 0,0-1 0,-5 5 0,-2 4 126,1 1 1,0-1 0,1 2 0,0-1 0,-10 20-1,15-25-58,-5 10 44,0 0 0,2 1 0,0 0 0,1 0 0,0 0 0,2 0 0,0 1 0,-1 22 0,5-36-97,-1 1 0,1-1 0,1 1 0,-1-1-1,1 1 1,0-1 0,0 1 0,0-1 0,1 1 0,4 8 0,-3-9-6,-1-1-1,1 0 1,0-1 0,0 1 0,0 0-1,0-1 1,0 0 0,1 0 0,0 0-1,0 0 1,0 0 0,7 3 0,1-1 2,1 0 1,0-1-1,1 0 1,-1-1 0,0-1-1,1 0 1,0 0 0,-1-2-1,28-1 1,5-4-576,73-17 1,-34-1-442,8-9 380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5.626"/>
    </inkml:context>
    <inkml:brush xml:id="br0">
      <inkml:brushProperty name="width" value="0.025" units="cm"/>
      <inkml:brushProperty name="height" value="0.025" units="cm"/>
      <inkml:brushProperty name="color" value="#004F8B"/>
    </inkml:brush>
  </inkml:definitions>
  <inkml:trace contextRef="#ctx0" brushRef="#br0">186 91 5145,'57'-61'1767,"-54"59"-1621,-1 0 0,0 0 0,0-1 0,0 1-1,0-1 1,-1 0 0,2-3 0,-1 3 197,-2 3-311,0 0 1,0-1 0,0 1 0,0 0-1,0 0 1,0 0 0,0 0-1,0 0 1,0 0 0,0 0-1,0 0 1,0 0 0,0 0 0,0-1-1,0 1 1,0 0 0,0 0-1,0 0 1,0 0 0,0 0-1,0 0 1,0 0 0,0 0-1,0 0 1,0-1 0,0 1 0,0 0-1,0 0 1,0 0 0,0 0-1,0 0 1,0 0 0,0 0-1,0 0 1,-1 0 0,1 0-1,0 0 1,0 0 0,0 0 0,0 0-1,0 0 1,0 0 0,0-1-1,0 1 1,0 0 0,0 0-1,-1 0 1,1 0 0,0 0 0,0 0-1,0 0 1,0 0 0,0 0-1,-8 1 1649,6 0-1603,1 0 1,-1-1-1,0 1 0,0 0 1,1 0-1,-1 0 1,1 0-1,-4 2 0,-20 23 229,22-22-282,-12 12 86,0 1 1,2 0-1,0 1 0,1 1 0,-14 29 0,-14 51 681,35-85-620,1 0 1,1 0-1,0 0 0,1 0 1,0 19-1,2-28-111,0 0 1,1 0-1,-1 0 0,1 0 1,0 0-1,1 0 0,2 6 1,-4-9-35,2 1 0,-1-1 0,0 0 0,0 0 0,1 0 0,-1 0 0,1-1-1,-1 1 1,1 0 0,0-1 0,0 1 0,0-1 0,0 1 0,0-1 0,0 0 0,0 0 0,3 1 0,-2-1 3,1 0 0,-1 0 1,1-1-1,-1 0 0,1 1 0,-1-1 0,1 0 0,-1-1 1,1 1-1,-1-1 0,1 1 0,-1-1 0,6-2 0,4-3 40,0 1 0,13-9 1,-26 13-70,13-6 35,0-1 1,0 0 0,-1-1 0,-1-1-1,21-20 1,-28 26-28,-1 0 0,0 0 0,0 0 0,-1 0-1,1 0 1,-1 0 0,0-1 0,0 1 0,0-1 0,-1 1-1,1-1 1,-1 0 0,0 0 0,-1 1 0,1-1 0,-1 0 0,0 0-1,0 0 1,-1 0 0,1 0 0,-1 1 0,-2-8 0,0 4 1,0 1 0,-1 0 0,0-1 0,0 1 0,-1 0 0,0 1 0,0-1 0,0 1 0,-10-8 0,7 7-8,0 1-1,0-1 1,0 2-1,-1-1 1,0 1 0,0 1-1,-12-5 1,16 7-5,0 1 0,0 0 0,0 1 0,0-1 0,0 1 0,0 0 0,0 0-1,0 0 1,0 0 0,0 1 0,0 0 0,0 0 0,0 1 0,1-1 0,-1 1 0,-5 3 0,2-1-6,0 1 0,0 0 1,0 1-1,1-1 0,0 1 0,0 1 1,1-1-1,-7 10 0,9-12-30,1 1-1,0 0 1,0 0-1,1 1 1,0-1-1,-1 0 1,2 1-1,-3 7 1,4-11-46,-1 0 1,1-1-1,0 1 1,0-1-1,-1 1 1,1 0-1,0-1 1,1 1-1,-1 0 1,0-1-1,0 1 1,1-1-1,-1 1 1,1 0-1,-1-1 1,1 1-1,0-1 1,0 0-1,-1 1 0,1-1 1,0 1-1,0-1 1,0 0-1,1 0 1,-1 0-1,0 0 1,0 0-1,1 0 1,-1 0-1,0 0 1,1 0-1,-1 0 1,1-1-1,-1 1 1,3 0-1,28 7-720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6.143"/>
    </inkml:context>
    <inkml:brush xml:id="br0">
      <inkml:brushProperty name="width" value="0.025" units="cm"/>
      <inkml:brushProperty name="height" value="0.025" units="cm"/>
      <inkml:brushProperty name="color" value="#004F8B"/>
    </inkml:brush>
  </inkml:definitions>
  <inkml:trace contextRef="#ctx0" brushRef="#br0">269 350 7754,'-22'19'1061,"0"1"0,0 1 0,-22 30 0,-46 79-864,78-111-100,1 2 0,1 0 0,-9 25 0,15-35 8,0 1 1,2-1-1,-1 1 0,1-1 1,1 1-1,0 0 0,2 23 1,-1-32-81,0-1 0,1 1 1,0 0-1,-1 0 1,1-1-1,0 1 0,2 3 1,-3-6-22,1 1 1,-1-1-1,0 1 1,1-1-1,-1 1 1,0-1-1,1 1 0,-1-1 1,1 1-1,-1-1 1,1 0-1,-1 1 1,1-1-1,-1 0 1,1 1-1,-1-1 1,1 0-1,-1 0 1,1 0-1,-1 1 1,1-1-1,0 0 0,-1 0 1,1 0-1,-1 0 1,1 0-1,0 0 1,-1 0-1,1 0 1,-1 0-1,1-1 1,-1 1-1,1 0 1,0 0-1,-1 0 1,1-1-1,-1 1 0,1 0 1,3-3 15,-1 0-1,0 0 1,0 0 0,0 0-1,0 0 1,0 0 0,2-5 0,0 1 2,20-28 25,-1-1 0,-2-1 0,-2 0 0,-2-2 1,27-81-1,-25 49-8,-4 9 141,26-64 1,-31 100-23,1 0 1,2 1-1,0 1 1,1 0-1,2 1 1,0 1 0,25-25-1,-38 44-120,-1 0 0,0 0 0,1 0-1,-1 1 1,1 0 0,0-1 0,-1 1 0,1 1 0,8-4-1,-10 5-22,0-1-1,1 1 0,-1 0 0,0 0 0,1 0 1,-1 0-1,1 0 0,-1 0 0,0 1 0,1-1 1,-1 1-1,0-1 0,0 1 0,1 0 0,-1 0 1,0 0-1,0 0 0,3 3 0,0-1-5,-1 1 1,0 0-1,1 1 0,-1-1 0,-1 1 1,1-1-1,-1 1 0,1 0 0,-1 0 0,-1 1 1,1-1-1,1 8 0,1 0 5,-2 1-1,0 0 0,2 29 1,-4-40-10,-1 1 0,0-1 0,0 0 0,0 1 1,-1-1-1,1 0 0,-1 1 0,0-1 0,-2 6 0,1-5 2,0 0 0,0 0 0,-1-1 0,0 1-1,0-1 1,0 0 0,-5 4 0,-9 8 8,-1-1 1,-1-1 0,-30 16 0,-66 27-52,101-49 25,-12 5-35,2-1-165,0 0 0,-36 10 0,58-21 140,-1 1-1,1 0 1,-1-1-1,1 0 0,-1 0 1,1 0-1,-1 0 0,1 0 1,-1 0-1,1-1 0,-4 0 1,5 1 4,0-1 1,0 1-1,0-1 1,0 0 0,0 1-1,0-1 1,0 0-1,0 0 1,0 0-1,1 1 1,-1-1-1,0 0 1,0 0-1,1 0 1,-1 0 0,1 0-1,-1 0 1,1-1-1,0 1 1,-1 0-1,1 0 1,0 0-1,0 0 1,-1-2 0,1-27-1576,1 3 698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6.544"/>
    </inkml:context>
    <inkml:brush xml:id="br0">
      <inkml:brushProperty name="width" value="0.025" units="cm"/>
      <inkml:brushProperty name="height" value="0.025" units="cm"/>
      <inkml:brushProperty name="color" value="#004F8B"/>
    </inkml:brush>
  </inkml:definitions>
  <inkml:trace contextRef="#ctx0" brushRef="#br0">28 92 4289,'18'13'704,"0"-2"0,1 0 0,0-1-1,25 9 1,-35-16-481,0 0 0,1-1 0,-1-1 0,1 1 0,-1-1 0,1-1 0,-1 0 0,12-1-1,-14 1-34,-1-1 0,1 0 0,-1-1 0,1 1 0,-1-1 0,1-1 1,-1 1-1,0-1 0,0 0 0,0 0 0,0-1 0,8-7 0,-13 10-154,0 0 1,1 0-1,-1 0 1,0 0-1,0-1 0,0 1 1,-1 0-1,1-1 1,0 1-1,0-1 1,-1 1-1,1-1 1,-1 1-1,1-1 1,-1 0-1,0 1 1,1-1-1,-1 1 1,0-4-1,-1 3-12,1-1 0,-1 0 0,0 1 0,0-1 1,0 1-1,0-1 0,0 1 0,0 0 0,-1-1 0,1 1 0,-2-2 0,-4-3-9,1 0 0,-1 1-1,1 0 1,-2 0 0,-14-9 0,16 12-14,-1 0 0,0 0 0,0 0 0,0 1 0,0 0 0,0 0 0,0 1 0,-1 0 0,1 0 0,-1 1 0,1 0 0,0 0 0,-1 1 1,1-1-1,0 2 0,-1-1 0,1 1 0,0 0 0,0 1 0,0-1 0,1 1 0,-1 1 0,1-1 0,-1 1 0,1 1 0,0-1 1,0 1-1,1 0 0,0 0 0,0 0 0,0 1 0,0 0 0,1 0 0,0 0 0,-5 10 0,1 3 39,1 0 0,1 0 0,1 1 0,0-1 0,2 1 0,-2 31 0,4-44-17,1-1 0,0 1 1,1-1-1,0 1 1,0 0-1,0-1 1,1 1-1,0-1 1,5 11-1,-6-14-11,1 0-1,0 0 1,0 0 0,0 0-1,0 0 1,0-1-1,1 1 1,-1-1 0,1 1-1,0-1 1,-1 0-1,1 0 1,0 0 0,0 0-1,1-1 1,-1 1-1,0-1 1,0 0 0,5 1-1,2 0-17,1-1-1,0 0 0,0-1 0,0 0 1,0-1-1,0 0 0,20-5 0,74-27-1291,-75 22 585,93-35-3541,-69 31 3038</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6.944"/>
    </inkml:context>
    <inkml:brush xml:id="br0">
      <inkml:brushProperty name="width" value="0.025" units="cm"/>
      <inkml:brushProperty name="height" value="0.025" units="cm"/>
      <inkml:brushProperty name="color" value="#004F8B"/>
    </inkml:brush>
  </inkml:definitions>
  <inkml:trace contextRef="#ctx0" brushRef="#br0">149 256 3809,'0'0'2019,"0"1"-165,0 0-1671,-1 1 98,1 0 0,-1 0 0,0 0-1,0 0 1,0 0 0,0 0-1,0 0 1,0 0 0,0-1-1,0 1 1,-1 0 0,1-1 0,-1 1-1,1-1 1,-1 1 0,-2 0-1,-4 2-34,-1-1-1,1 1 0,0 0 0,0 1 0,1 0 1,-1 0-1,1 1 0,-7 6 0,-1 2 154,-6-1 546,21-12-900,0-1 0,-1 0 0,1 0 0,-1 0 0,1 1 0,-1-1 0,1 0-1,0 0 1,-1 0 0,1 0 0,-1 0 0,1 0 0,-1 0 0,1 0 0,-1 0 0,1 0 0,0 0 0,-1 0 0,1 0 0,-1-1 0,1 1 0,-1 0-1,0-1 9,1 0-1,-1 0 0,1 0 0,0 0 0,-1 0 1,1-1-1,0 1 0,0 0 0,0 0 0,0 0 1,0 0-1,0 0 0,0-1 0,0 1 0,0 0 1,0 0-1,1 0 0,-1 0 0,1-1 0,2-10 26,1 1 0,1 1 0,0-1 0,0 0 0,1 1 0,0 0 0,1 1 0,9-11 0,-4 5-46,-2-1 1,1 0 0,13-29-1,14-28 0,-32 63-38,0 0 0,1 1-1,0-1 1,1 2-1,9-10 1,-16 18-3,-1-1 1,1 0 0,0 0-1,0 1 1,0-1 0,0 1-1,0-1 1,0 1 0,0-1-1,0 1 1,0 0 0,1-1-1,-1 1 1,0 0-1,0 0 1,0 0 0,0 0-1,0 0 1,0 0 0,1 0-1,-1 0 1,0 0 0,0 0-1,0 1 1,0-1 0,0 1-1,0-1 1,0 0-1,0 1 1,0 0 0,0-1-1,0 1 1,0 0 0,0-1-1,0 1 1,0 0 0,0 1-1,4 3-268,-1 0 0,0 1-1,0 0 1,-1-1-1,3 8 1,16 28-3380,-10-21 2584</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7.298"/>
    </inkml:context>
    <inkml:brush xml:id="br0">
      <inkml:brushProperty name="width" value="0.025" units="cm"/>
      <inkml:brushProperty name="height" value="0.025" units="cm"/>
      <inkml:brushProperty name="color" value="#004F8B"/>
    </inkml:brush>
  </inkml:definitions>
  <inkml:trace contextRef="#ctx0" brushRef="#br0">264 3 4833,'-3'-1'233,"0"0"-1,0 1 1,0 0-1,0 0 1,0 0-1,0 0 1,0 0-1,0 0 1,0 1-1,0-1 1,0 1-1,0 0 1,0 0-1,0 0 1,1 0-1,-1 1 1,0-1-1,0 1 1,-3 2 0,0 1-36,1 0 0,-1 0 1,1 0-1,-1 0 0,2 1 1,-9 12-1,-47 81 1633,54-89-1715,-14 18 359,2 1 0,-25 55 0,41-79-395,0 1-1,0 0 0,1 0 0,0-1 1,0 1-1,0 0 0,1 0 0,0 6 1,0-10-54,0-1 0,1 1 1,-1-1-1,0 0 0,0 1 1,1-1-1,-1 1 0,0-1 1,1 0-1,-1 0 0,1 1 1,0-1-1,0 0 0,-1 0 1,1 0-1,0 1 0,0-1 1,0 0-1,0 0 0,0 0 1,0-1-1,0 1 0,0 0 1,1 0-1,-1-1 0,0 1 1,0 0-1,1-1 0,-1 1 1,1-1-1,-1 0 0,0 1 1,1-1-1,-1 0 0,0 0 1,1 0-1,2 0 0,-1-1 15,1 0-1,0 1 0,0-2 0,-1 1 1,1 0-1,-1-1 0,1 1 0,-1-1 1,0 0-1,0 0 0,4-3 0,-3 2-11,6-4 11,-1-1 0,0 0-1,0 0 1,-1-1 0,0 0 0,8-13-1,34-64 47,-18 27-53,-28 53-32,-4 5-1,0-1-1,1 1 1,0 0 0,-1 0-1,1 0 1,0 0-1,-1 0 1,1 0 0,0 0-1,0 0 1,0 0-1,0 0 1,0 1 0,0-1-1,0 0 1,0 1-1,2-2 1,-3 2 0,0 0 0,1 0 0,-1 0-1,0 0 1,0 0 0,0 0 0,1 0 0,-1 0 0,0 0 0,0 0-1,0 0 1,0 0 0,1 0 0,-1 0 0,0 0 0,0 1 0,0-1 0,0 0-1,0 0 1,1 0 0,-1 0 0,0 0 0,0 0 0,0 1 0,0-1-1,0 0 1,0 0 0,0 0 0,1 0 0,-1 0 0,0 1 0,0-1 0,0 0-1,0 0 1,0 0 0,0 0 0,0 1 0,0-1 0,0 0 0,0 10-18,0-8 11,-12 84-115,7-65-71,2 1 0,0 0 0,1 25 0,2-44 105,0-1 0,0 1 0,1-1 0,-1 1 1,1-1-1,-1 1 0,1-1 0,0 1 0,0-1 0,0 0 0,0 1 0,0-1 0,1 0 1,-1 0-1,3 3 0,-2-3-34,0-1 0,-1 0 1,1 0-1,0 0 0,0 0 1,0 0-1,0 0 0,0 0 1,0-1-1,0 1 0,0-1 1,0 1-1,0-1 0,0 0 1,0 0-1,1 0 1,-1 0-1,0 0 0,3-1 1,30-8-679</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7.662"/>
    </inkml:context>
    <inkml:brush xml:id="br0">
      <inkml:brushProperty name="width" value="0.025" units="cm"/>
      <inkml:brushProperty name="height" value="0.025" units="cm"/>
      <inkml:brushProperty name="color" value="#004F8B"/>
    </inkml:brush>
  </inkml:definitions>
  <inkml:trace contextRef="#ctx0" brushRef="#br0">259 29 8074,'-4'-29'3056,"-7"38"-2319,-2 17-185,-9 36-120,-4 21 16,2 15 88,4 12 24,0 4-48,5-5-112,-12 1-144,6-3-64,1 0-112,0 3-8,16-23-152,-3-14-160,5-30-392,0-10-312,2-20 568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8.062"/>
    </inkml:context>
    <inkml:brush xml:id="br0">
      <inkml:brushProperty name="width" value="0.025" units="cm"/>
      <inkml:brushProperty name="height" value="0.025" units="cm"/>
      <inkml:brushProperty name="color" value="#004F8B"/>
    </inkml:brush>
  </inkml:definitions>
  <inkml:trace contextRef="#ctx0" brushRef="#br0">1 26 8322,'2'-11'3449,"5"0"-1937,8 7-712,24 4-584,5 2 64,9 3 184,17 3 32,-11-1 48,7-3-103,-5 7-281,-11-9-56,3 1-256,-9-3-281,-7 2-767,0 2-576,-11 3-1097,1 2 1705</inkml:trace>
  <inkml:trace contextRef="#ctx0" brushRef="#br0" timeOffset="1">706 72 1544,'2'4'308,"0"1"0,-1-1-1,0 0 1,1 0 0,-1 1 0,-1-1-1,1 0 1,-1 1 0,0-1-1,0 8 1,0 3 146,0 0 1,-1-1-1,-1 0 1,0 1-1,-1-1 0,-7 20 1,6-21 5,0 1 0,1 0 0,-2 19 1,4-27-307,1 0 1,-1 0 0,2 0 0,-1 0-1,1-1 1,-1 1 0,2 0 0,-1 0 0,1 0-1,2 7 1,-3-11-71,1 0-1,-1-1 1,0 1-1,0-1 1,0 1-1,1-1 1,-1 0-1,1 1 1,-1-1 0,1 0-1,0 0 1,-1 0-1,1 0 1,0 0-1,0-1 1,0 1-1,-1 0 1,1-1-1,0 1 1,0-1-1,0 0 1,0 0-1,0 0 1,3 0 0,1 0 135,1 0 0,-1-1 0,0 0 1,1-1-1,-1 1 0,6-4 1,-5 3-169,0-1 0,-1 0 0,1-1 0,-1 0 0,0 0 0,0 0 0,0-1 0,0 1 0,-1-1 1,0-1-1,0 1 0,0-1 0,-1 0 0,0 0 0,0 0 0,-1 0 0,1-1 0,-1 0 0,-1 1 0,1-1 1,-1 0-1,0-1 0,-1 1 0,0 0 0,0 0 0,0-1 0,-1 1 0,0 0 0,-1-1 0,1 1 1,-3-9-1,1 7-40,-1 0 1,1 0 0,-2 0-1,1 1 1,-1-1 0,-8-12-1,10 17-24,-1 1 0,1 1 0,0-1 0,-1 0 0,1 0 0,-1 1 0,0 0 0,0-1-1,0 1 1,0 0 0,0 1 0,-1-1 0,1 0 0,0 1 0,-1 0 0,1 0 0,-1 0 0,0 0-1,1 0 1,-5 1 0,1 0-77,0 0 0,1 1-1,-1-1 1,0 2 0,1-1-1,-10 4 1,-37 18-1106,6-3-779,24-12 1287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8.442"/>
    </inkml:context>
    <inkml:brush xml:id="br0">
      <inkml:brushProperty name="width" value="0.025" units="cm"/>
      <inkml:brushProperty name="height" value="0.025" units="cm"/>
      <inkml:brushProperty name="color" value="#004F8B"/>
    </inkml:brush>
  </inkml:definitions>
  <inkml:trace contextRef="#ctx0" brushRef="#br0">30 290 8450,'0'0'298,"0"1"1,0 0-1,0-1 1,-1 1-1,1-1 1,0 1-1,-1-1 1,1 1-1,0-1 1,-1 1-1,1-1 1,-1 1-1,1-1 1,-1 1-1,1-1 1,-1 1-1,1-1 1,-1 0-1,0 1 1,1-1-1,-1 0 1,1 0-1,-1 0 1,0 1-1,0-1 1,0 0-210,1 0 1,-1 0 0,1 0-1,-1 0 1,1 1 0,-1-1 0,1 0-1,-1 0 1,1-1 0,-1 1 0,1 0-1,-1 0 1,1 0 0,-1 0-1,1 0 1,-1 0 0,1-1 0,-1 1-1,1 0 1,-1 0 0,1-1 0,-1 1-1,1 0 1,0-1 0,-1 1-1,1 0 1,0-1 0,-1 1 0,1-1-1,0 1 1,-1-1 0,1 1 0,0-1-1,0 1 1,-1-1 0,1 1-1,0-1 1,-1-3-86,1 1 0,0-1 0,-1 0 0,1 1 0,0-1 0,1 0-1,-1 1 1,1-1 0,0 0 0,0 1 0,1-6 0,19-54-4,-19 58-2,0-1 1,0 1 0,0 0-1,1-1 1,0 1 0,0 1-1,4-7 1,-3 8-2,0-1 0,0 1 0,0 0 0,0 0 0,0 0 0,7-2 0,10-5-94,0 2 0,0 0 0,32-6 0,-22 6-237,148-38-3358,-109 32 2770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30.503"/>
    </inkml:context>
    <inkml:brush xml:id="br0">
      <inkml:brushProperty name="width" value="0.025" units="cm"/>
      <inkml:brushProperty name="height" value="0.025" units="cm"/>
      <inkml:brushProperty name="color" value="#004F8B"/>
    </inkml:brush>
  </inkml:definitions>
  <inkml:trace contextRef="#ctx0" brushRef="#br0">64 30 5273,'-13'-3'896,"-15"-6"427,26 8-1209,0 0 0,0 0 0,0 0-1,0 0 1,0-1 0,0 1 0,1 0-1,-1-1 1,-2-2 0,3 3 39,1-1-69,7 2 854,9 1-741,0 1 0,-1 1 0,1 0 0,18 7 0,-26-7-115,2 0 23,0 1 0,0 0 0,-1 0 0,0 1 0,1 1 0,-2-1 0,1 1 0,13 13 0,-18-15-73,16 14 133,-1 2 0,-1 0 0,31 44 0,214 356 518,-97-91-549,-21 8-58,-110-254-58,60 181 45,-80-211-45,-3 1 0,-2 0 0,2 55 0,-10-65-2,-1-1-1,-2 1 1,-2 0 0,-2-1-1,-2 0 1,-2 0 0,-21 61-1,2-34 9,-42 79 0,-50 58 11,-47 31 16,153-221-43,1 0 0,-2-1 0,0-1 0,-1-1 0,-22 16 0,37-29-27,-1 0-1,1 0 1,-1 0 0,0 0 0,0 0 0,1 0 0,-1-1 0,0 1 0,-3 0 0,5-1 15,0 0 1,0 0-1,0 0 1,0 0-1,0 0 1,0 0-1,-1 0 1,1 0-1,0 0 0,0 0 1,0 0-1,0 0 1,0 0-1,0 0 1,0 0-1,0 0 1,0 0-1,0 0 0,0 0 1,0 0-1,0 0 1,0 0-1,0 0 1,0 0-1,-1-1 1,1 1-1,0 0 1,0 0-1,0 0 0,0 0 1,0 0-1,0 0 1,0 0-1,0 0 1,0 0-1,0 0 1,0 0-1,0 0 0,0 0 1,0 0-1,0 0 1,0 0-1,0 0 1,0-1-1,0 1 1,0 0-1,0 0 1,0 0-1,0 0 0,0 0 1,0 0-1,0 0 1,0 0-1,5-9-185,26-34-26</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9.087"/>
    </inkml:context>
    <inkml:brush xml:id="br0">
      <inkml:brushProperty name="width" value="0.025" units="cm"/>
      <inkml:brushProperty name="height" value="0.025" units="cm"/>
      <inkml:brushProperty name="color" value="#004F8B"/>
    </inkml:brush>
  </inkml:definitions>
  <inkml:trace contextRef="#ctx0" brushRef="#br0">263 184 6841,'-12'19'1205,"2"-1"-1,1 1 0,-14 38 0,-11 64 284,30-108-1182,-52 166 1708,53-170-1938,-1 1 1,0-1 0,-1 0-1,0-1 1,-1 1-1,0-1 1,-9 11-1,13-18-64,1 0-1,0 0 1,0 0 0,-1 0 0,1 0-1,-1 0 1,1 0 0,-1 0-1,1-1 1,-1 1 0,0 0-1,1-1 1,-1 1 0,0-1-1,-3 0 1,4 0-5,0 0 0,0 0 0,0 0 0,-1 0 0,1-1 0,0 1 0,0 0 0,0-1 0,0 1 0,0-1 1,0 0-1,0 1 0,0-1 0,0 0 0,0 1 0,0-1 0,0 0 0,0 0 0,1 0 0,-1 0 0,0 0 0,1 0 0,-2-1 0,2 1-4,-2-2 5,0 0 0,0 0 0,1-1 0,-1 1 0,1 0 0,0-1 0,0 1 0,0-1 0,0 0 0,1 1 0,-1-1 0,1 1 0,1-7 0,18-87 20,-17 90-28,42-128-22,-34 106 12,4-12-9,2 2-1,2 0 1,36-61 0,-44 86 14,0 1 0,1 0 0,0 0 0,1 1 0,14-11 0,-16 16 1,0 0 1,0 1-1,0 0 1,1 0-1,0 1 1,0 0-1,1 1 1,11-2-1,-16 4 10,-1 1-1,1 0 0,-1 0 1,1 1-1,0 0 0,-1 0 1,1 1-1,-1 0 0,1 0 1,-1 0-1,1 1 0,-1 0 1,1 0-1,-1 1 0,0-1 1,0 1-1,-1 1 0,1-1 1,6 6-1,-3-1 20,-1 0-1,0 0 0,0 0 1,-1 1-1,0 0 1,-1 1-1,0-1 1,0 1-1,-1 0 1,5 15-1,-8-17 3,1 1 0,-1 0-1,0 0 1,-1 0 0,1 13-1,-2-19-16,0 0 1,0 1-1,-1-1 0,1 0 0,0 0 0,-1 0 0,0 0 0,0-1 0,0 1 0,0 0 1,0 0-1,-1 0 0,1-1 0,-1 1 0,0-1 0,1 1 0,-1-1 0,0 0 0,-1 0 1,1 1-1,0-1 0,-1-1 0,1 1 0,-1 0 0,1-1 0,-1 1 0,-3 0 1,-5 3 8,0-2 1,-1 1 0,0-2 0,1 0 0,-19 2 0,-58 7 23,-63 4-198,144-15 20,1 0 0,-1 0 0,0-1 0,1 1 0,-1-2 0,-8-1-1,15 3 103,-1 0 0,1 0-1,0-1 1,-1 1-1,1 0 1,0 0-1,-1 0 1,1 0 0,0-1-1,-1 1 1,1 0-1,0 0 1,0-1-1,-1 1 1,1 0 0,0 0-1,0-1 1,-1 1-1,1 0 1,0-1-1,0 1 1,0 0 0,0-1-1,0 1 1,-1 0-1,1-1 1,0 1-1,0-1 1,0-2-113,0 1 1,0 0-1,0-1 0,0 1 0,0 0 1,1-1-1,0-3 0,14-27-491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9.465"/>
    </inkml:context>
    <inkml:brush xml:id="br0">
      <inkml:brushProperty name="width" value="0.025" units="cm"/>
      <inkml:brushProperty name="height" value="0.025" units="cm"/>
      <inkml:brushProperty name="color" value="#004F8B"/>
    </inkml:brush>
  </inkml:definitions>
  <inkml:trace contextRef="#ctx0" brushRef="#br0">73 304 5945,'0'10'1010,"0"0"1,-1 12-1,1-20-833,0 1 0,-1 0 0,1-1 0,-1 1-1,0 0 1,1-1 0,-1 1 0,-1-1 0,1 1 0,0-1 0,-1 0 0,-2 5 0,-12 4 1147,11-6-796,-6 5 1063,11-10-1545,0 0 0,-1 0 0,1 0 0,-1 0 0,1 0 0,-1 0 0,1 0 0,-1 0 0,1 0 0,-1 0 0,1 0 0,-1 0 0,1 0 0,0 0 0,-1 0 0,1-1 0,-1 1 0,1 0 0,-1 0 0,1 0 0,0-1 0,-1 1 0,1 0 0,0-1 0,-1 1 0,1 0 0,0-1 0,-1 1 0,1 0 0,-1-1 0,-3-12 755,2 1-658,0 1 0,0 0 0,1-1 0,0 1 0,1 0 0,0-1 1,3-15-1,2-7-76,2-1 0,19-56 0,-19 69-57,-4 12-8,0 1 1,0-1-1,1 1 0,0 0 0,1 1 1,0-1-1,11-14 0,-15 21-5,0 1 1,1 0 0,-1 0-1,0 0 1,0 0-1,1 0 1,-1 0-1,1 0 1,-1 0 0,1 0-1,-1 1 1,1-1-1,-1 1 1,1-1-1,0 1 1,-1 0 0,1-1-1,0 1 1,-1 0-1,1 0 1,0 0-1,-1 0 1,1 1 0,0-1-1,-1 0 1,1 1-1,0-1 1,2 2-1,-2-1-1,0 0 0,1 1 1,-1 0-1,0-1 0,0 1 0,0 0 0,0 0 0,0 0 0,0 0 0,0 1 0,-1-1 0,1 0 0,-1 1 0,0-1 0,1 1 0,0 3 1,0 2-79,1 0 1,1 0-1,-1 0 0,1 0 1,1 0-1,0-1 1,6 8-1,-9-12-70,1-1 0,-1 0 0,1 0 0,0 0 0,0 0-1,0-1 1,0 1 0,0-1 0,0 0 0,1 0 0,-1 0-1,0 0 1,1 0 0,-1-1 0,1 1 0,4-1 0,6 0-843,0-1 1,22-3 0,8-6 67</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19.819"/>
    </inkml:context>
    <inkml:brush xml:id="br0">
      <inkml:brushProperty name="width" value="0.025" units="cm"/>
      <inkml:brushProperty name="height" value="0.025" units="cm"/>
      <inkml:brushProperty name="color" value="#004F8B"/>
    </inkml:brush>
  </inkml:definitions>
  <inkml:trace contextRef="#ctx0" brushRef="#br0">187 1 3377,'-1'2'352,"0"-1"1,0 1-1,0 0 1,0 0-1,-1-1 1,1 1-1,0-1 1,-1 1-1,1-1 1,-3 2-1,-3 4 440,-14 13 680,2 0 1,-26 36-1,37-45-1162,1 0 1,0 0-1,1 1 0,0 0 1,1 1-1,0-1 1,-5 22-1,10-32-244,-1 0-1,1-1 1,0 1 0,0 0-1,0 0 1,0 0 0,0 0 0,0 0-1,0 0 1,1-1 0,-1 1-1,1 0 1,-1 0 0,1 0-1,0-1 1,1 4 0,-1-4-29,0 0 0,0 0 1,0 0-1,0 0 0,1 0 1,-1 0-1,0-1 0,0 1 1,1 0-1,-1-1 0,0 1 1,1-1-1,-1 1 0,1-1 0,-1 0 1,1 0-1,-1 0 0,1 1 1,-1-1-1,0-1 0,1 1 1,1 0-1,2-1 10,0 0 0,0 0 1,0-1-1,-1 0 0,1 1 0,0-2 0,-1 1 1,0 0-1,1-1 0,5-5 0,0 0 13,0-1-1,14-16 0,-21 21-46,0 0-1,0 0 0,0-1 1,0 1-1,-1-1 0,0 1 0,0-1 1,0 0-1,-1 0 0,0 1 0,0-1 1,0 0-1,0 0 0,-1 0 1,0-8-1,0 10-11,0 1 0,0-1 0,-1 1 0,0-1 0,1 1 0,-1-1 0,0 1 0,0-1 0,0 1 0,0 0 1,-1-1-1,1 1 0,-1 0 0,1 0 0,-1 0 0,0 0 0,0 0 0,0 1 0,0-1 0,0 0 0,0 1 0,0-1 0,0 1 0,-1 0 0,1 0 1,-1 0-1,1 0 0,-1 0 0,1 1 0,-5-1 0,2 0-8,1 1 1,-1 0-1,0 0 0,1 0 1,-1 1-1,1-1 1,0 1-1,-1 1 1,-8 2-1,-2 2-167,-19 12 1,27-14 71,4-2-56,0 0-1,-1 0 1,1 0 0,0 0-1,0 1 1,1-1-1,-5 6 1,7-8 135,0 0 1,0 0-1,0 0 1,0 0-1,0 0 0,0 0 1,0 0-1,0 0 0,0 0 1,0 0-1,1 0 0,-1 0 1,0 0-1,0 0 0,0 0 1,0 0-1,0 0 1,0 0-1,0 0 0,0 0 1,0 0-1,0 0 0,0 0 1,0 0-1,0 0 0,0 0 1,0 0-1,0 0 0,0 0 1,0 0-1,0 0 1,0 0-1,0 0 0,0 0 1,0 0-1,0 0 0,0 0 1,0 0-1,0 0 0,0 0 1,0 0-1,0 0 0,0 0 1,0 1-1,0-1 1,0 0-1,0 0 0,0 0 1,0 0-1,0 0 0,0 0 1,0 0-1,0 0 0,0 0 1,0 0-1,0 0 0,0 0 1,0 0-1,6-2-376,-1 0-48,5-2-257,-1 0-1,1 0 1,-1-1 0,16-11-1,16-10-303</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0.288"/>
    </inkml:context>
    <inkml:brush xml:id="br0">
      <inkml:brushProperty name="width" value="0.025" units="cm"/>
      <inkml:brushProperty name="height" value="0.025" units="cm"/>
      <inkml:brushProperty name="color" value="#004F8B"/>
    </inkml:brush>
  </inkml:definitions>
  <inkml:trace contextRef="#ctx0" brushRef="#br0">275 0 8114,'-77'214'4088,"21"4"-2827,29-105-245,-40 215 1546,65-313-2497,1 0 1,0 0-1,1 0 0,1 0 1,3 18-1,-4-30-50,1 0 1,0 0-1,0 0 1,0 0-1,0 0 0,0 0 1,1 0-1,2 4 0,-4-7-11,1 1 0,-1 0 0,1-1 1,-1 1-1,1-1 0,0 1 0,-1-1 0,1 1 0,0-1 0,-1 1 0,1-1 0,0 0 0,0 0 0,0 1 0,-1-1 0,1 0 0,0 0 0,0 0 0,0 0 0,-1 0 0,1 0 0,0 0 0,0 0 0,0 0 1,-1 0-1,1 0 0,0 0 0,0-1 0,0 1 0,-1 0 0,1 0 0,0-1 0,-1 1 0,1-1 0,0 1 0,0-1 0,19-20 69,-6 6-40,-1-2-1,11-18 0,9-11-9,-14 21-14,36-35-1,-47 52-14,0 2 0,0-1-1,1 1 1,-1 0 0,1 1-1,0 0 1,1 0 0,17-5-1,-24 9 3,1 0-1,-1 0 1,1 0-1,-1 1 0,1-1 1,4 1-1,-7 0 4,0 0 0,1 1 0,-1-1-1,0 0 1,0 1 0,0-1 0,0 1 0,0-1 0,1 1-1,-1-1 1,0 1 0,0 0 0,0 0 0,0-1 0,-1 1 0,1 0-1,0 0 1,0 0 0,0 0 0,-1 0 0,1 0 0,0 0 0,0 2-1,0 1 2,1 1 0,-1 0 0,1 0 0,-2 0 0,1 0 0,0 0 0,-1 10 0,1 10 6,1-8 28,-1 0 0,-1 0 1,0 0-1,-1 0 0,-1 0 0,-1 0 1,0-1-1,-1 1 0,-8 20 1,10-34-26,0 0 1,1 0 0,-1 0 0,0-1-1,0 1 1,0 0 0,-1-1 0,1 0 0,0 1-1,-1-1 1,0 0 0,1 0 0,-5 2-1,-3 1 21,0-1 0,-18 6 0,16-6-18,-120 31 46,119-32-59,-1-1 0,-21 2 0,29-4-19,0 0-1,1-1 1,-1 1 0,0-1 0,1-1-1,-1 1 1,1-1 0,-1 0-1,-5-3 1,8 4-20,0-1 1,0 0-1,0 0 0,1 0 0,-1 0 1,0 0-1,1-1 0,0 1 0,-1-1 1,1 0-1,0 0 0,-3-4 0,3 1-74,0 1-1,0-1 0,0 1 1,0-1-1,1 0 1,-2-11-1,3 4-147,0-1 1,0 1-1,1-1 1,1 1-1,0 0 1,5-15-1,3-1-633,0 0 1,3 1-1,29-52 0,13-6-251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0.645"/>
    </inkml:context>
    <inkml:brush xml:id="br0">
      <inkml:brushProperty name="width" value="0.025" units="cm"/>
      <inkml:brushProperty name="height" value="0.025" units="cm"/>
      <inkml:brushProperty name="color" value="#004F8B"/>
    </inkml:brush>
  </inkml:definitions>
  <inkml:trace contextRef="#ctx0" brushRef="#br0">37 1 5921,'5'6'414,"-1"0"0,0 0-1,-1 0 1,0 0 0,0 1 0,0 0-1,-1-1 1,0 1 0,0 0 0,0 0-1,0 9 1,0 10 403,-3 46-1,0-43-334,-4 39 993,-20 101-1,6-55-331,-2 107 10,20-173-1091,2 0-1,11 78 1,-7-100-292,-5-25 178,0 0 0,0-1 0,1 1 0,-1 0 0,0-1 0,0 1 0,0-1 0,1 1 0,-1 0 0,0-1 0,1 1 0,-1-1 0,0 1 0,1-1 0,-1 1 0,1-1 0,-1 1-1,1-1 1,-1 0 0,1 1 0,0-1-22,-1 0 1,0 0-1,0 0 0,1 0 0,-1 0 0,0 0 0,0 0 0,1 0 0,-1 0 0,0 0 0,0 0 0,1 0 1,-1 0-1,0-1 0,0 1 0,0 0 0,1 0 0,-1 0 0,0 0 0,0 0 0,0-1 0,0 1 0,1 0 1,-1 0-1,0 0 0,0-1 0,0 1 0,0 0 0,0 0 0,0 0 0,0-1 0,1 1 0,-1 0 0,0 0 1,0-1-1,0 1 0,0-3-985</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1.006"/>
    </inkml:context>
    <inkml:brush xml:id="br0">
      <inkml:brushProperty name="width" value="0.025" units="cm"/>
      <inkml:brushProperty name="height" value="0.025" units="cm"/>
      <inkml:brushProperty name="color" value="#004F8B"/>
    </inkml:brush>
  </inkml:definitions>
  <inkml:trace contextRef="#ctx0" brushRef="#br0">0 153 5985,'54'-2'3214,"-43"2"-2895,0 0 0,0-1 0,0-1 0,0 1 0,0-2 0,10-3 0,88-32 2368,-83 28-2262,-14 5-193,-1 0-1,17-10 1,-25 14-211,-1 0 0,0-1 0,0 1 0,0-1 0,0 1 1,0-1-1,0 0 0,0 0 0,-1 0 0,1 0 0,-1 0 1,1 0-1,-1 0 0,0-1 0,0 1 0,0 0 0,0-1 1,1-4-1,-2 6-18,0 0 1,0 1-1,0-1 1,0 0 0,0 0-1,0 0 1,0 0-1,0 0 1,-1 1 0,1-1-1,0 0 1,-1 0-1,1 0 1,0 1 0,-1-1-1,1 0 1,-1 0-1,1 1 1,-1-1 0,0 0-1,1 1 1,-1-1-1,0 1 1,1-1 0,-1 1-1,0-1 1,0 1-1,1-1 1,-1 1 0,0 0-1,0 0 1,0-1-1,0 1 1,1 0 0,-3 0-1,-1-1-2,0 1 1,0 0-1,0 0 0,0 0 1,0 0-1,-8 2 0,2 1 4,0 0 0,0 1 0,1 0 0,-1 0 0,1 1 0,0 0 0,0 1 1,0 0-1,-10 9 0,10-6 84,-1 1 1,1 0 0,1 0 0,0 0-1,0 1 1,1 1 0,-6 12 0,2-4 102,5-9-60,1 1 0,0-1 1,-7 23-1,10-24-92,0-1-1,1 1 1,0 1-1,0-1 1,1 0-1,1 0 1,-1 0-1,2 0 1,-1 0-1,4 10 1,-3-16-35,-1 0-1,0 0 1,1-1 0,0 1-1,0-1 1,0 1 0,0-1 0,1 0-1,-1 0 1,1 0 0,0 0 0,0 0-1,0 0 1,0-1 0,0 0 0,1 1-1,-1-1 1,1-1 0,3 3-1,-4-3-8,0 0 0,0-1-1,0 1 1,0-1 0,1 0-1,-1 1 1,0-1 0,0-1-1,0 1 1,0 0 0,0-1-1,4-1 1,0 0-81,-1-1-1,0 0 1,0 0-1,0 0 1,8-7-1,46-35-1241,17-12-885,-38 30 315,37-35 1,-28 18 921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1.438"/>
    </inkml:context>
    <inkml:brush xml:id="br0">
      <inkml:brushProperty name="width" value="0.025" units="cm"/>
      <inkml:brushProperty name="height" value="0.025" units="cm"/>
      <inkml:brushProperty name="color" value="#004F8B"/>
    </inkml:brush>
  </inkml:definitions>
  <inkml:trace contextRef="#ctx0" brushRef="#br0">245 1 4209,'-17'22'4341,"-12"5"-1965,6-6-1206,-18 24 424,17-16-798,-5 5 693,-38 54 1,65-84-1362,-1 0 0,1-1 0,0 2 0,-2 5 0,4-8-85,-1-1 0,1 1 0,0 0 0,0-1 1,-1 1-1,1 0 0,0 0 0,0-1 0,1 1 1,-1 0-1,0 0 0,1-1 0,0 3 0,-1-3-24,1 0 1,0 0-1,-1 0 0,1 0 0,0 0 0,-1 0 0,1 0 1,0 0-1,0-1 0,0 1 0,0 0 0,0-1 0,0 1 1,0 0-1,0-1 0,0 1 0,0-1 0,0 0 0,0 1 0,0-1 1,1 0-1,-1 0 0,0 1 0,0-1 0,0 0 0,0 0 1,1 0-1,-1 0 0,0-1 0,1 1 0,4-1 19,0 0 0,-1-1 0,1 1-1,10-6 1,5-3 46,0-2 0,37-26 0,34-38-16,-18 2-24,12-8-2,-54 57-49,-32 25 7,0 0-1,0 0 1,0 0 0,0 0 0,0 0-1,0 0 1,0 0 0,0 0 0,0 0-1,1 0 1,-1 0 0,0 0 0,0-1-1,0 1 1,0 0 0,0 0 0,0 0-1,0 0 1,1 0 0,-1 0 0,0 0-1,0 0 1,0 0 0,0 1-1,0-1 1,0 0 0,0 0 0,0 0-1,1 0 1,-1 0 0,0 0 0,0 0-1,0 0 1,0 0 0,0 0 0,0 0-1,0 0 1,0 0 0,0 0 0,0 1-1,1-1 1,-1 0 0,0 0 0,0 0-1,0 0 1,0 0 0,0 0 0,0 0-1,0 0 1,0 1 0,0-1 0,0 0-1,0 0 1,0 0 0,0 0-1,0 0 1,0 3-1,0-1-1,-1 0 1,1 1 0,-1-1-1,1 0 1,-1 0 0,0 1-1,0-1 1,0 0-1,-1 2 1,-3 4 0,-53 132 11,53-130-4,-1 1 5,2-1 0,-5 13 0,9-21-8,-1 0 1,1 0-1,0 0 0,-1 0 1,1 0-1,0 0 1,0 0-1,1 2 1,-1-4-3,0 1 1,0-1 0,0 1-1,0-1 1,0 1 0,1-1 0,-1 1-1,0-1 1,1 1 0,-1-1-1,0 1 1,0-1 0,1 1 0,-1-1-1,1 0 1,-1 1 0,0-1 0,1 0-1,-1 1 1,1-1 0,-1 0-1,1 0 1,-1 1 0,1-1 0,0 0-1,8 2 9,-1-1 0,1 0 0,-1-1 1,1 0-1,-1 0 0,1-1 0,-1 0 0,1-1 0,11-3 0,-1-1-1,1 0 1,27-16 0,-33 14-7,0 0 1,0-1-1,19-18 1,-8 7 0,-1 1 0,29-23 7,-45 34-10,-4 4-1,0 1 0,0-1-1,0 1 1,0 0 0,7-3 0,-6 5-6,-4 3-1,-8 10-8,-1 3 4,3-5 8,1-1-1,-2 0 0,1 0 0,-1-1 0,-13 15 1,5-7-20,1 0 0,1 0 0,1 1 0,-15 29 0,24-41-22,1-1-1,-1 0 1,0 1 0,1 0 0,0-1-1,0 1 1,1 0 0,-1 0 0,1 5-1,0-9-9,0 1 0,1-1 1,-1 1-1,0-1 0,0 1 0,1-1 0,-1 1 0,1-1 0,0 1 0,-1-1 0,1 0 0,0 1 1,0-1-1,0 0 0,0 0 0,0 0 0,0 1 0,0-1 0,0 0 0,0 0 0,1 0 0,-1-1 0,0 1 1,0 0-1,1 0 0,-1-1 0,1 1 0,-1-1 0,1 1 0,-1-1 0,1 0 0,2 1 0,2-1-304,1 1-1,-1-1 0,1 0 0,-1-1 0,0 1 0,13-4 1,0-2-1101,19-8 1,-22 8 624,49-18-693</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1.840"/>
    </inkml:context>
    <inkml:brush xml:id="br0">
      <inkml:brushProperty name="width" value="0.025" units="cm"/>
      <inkml:brushProperty name="height" value="0.025" units="cm"/>
      <inkml:brushProperty name="color" value="#004F8B"/>
    </inkml:brush>
  </inkml:definitions>
  <inkml:trace contextRef="#ctx0" brushRef="#br0">346 17 5681,'0'-1'236,"0"0"0,0 0 0,-1 1-1,1-1 1,-1 0 0,1 0 0,-1 0-1,1 0 1,-1 0 0,1 0 0,-1 1-1,0-1 1,1 0 0,-1 0 0,0 1 0,0-1-1,0 1 1,1-1 0,-1 0 0,-1 1-1,1-1-103,0 1-1,0 0 1,0 0-1,0 0 0,0 0 1,0 0-1,0 0 1,0 0-1,0 1 0,0-1 1,0 0-1,1 0 1,-1 1-1,0-1 0,0 1 1,0-1-1,-1 1 1,-1 2-28,-1 0 1,1 0 0,0 0 0,0 0-1,0 0 1,0 0 0,1 1 0,-4 5-1,3-3-2,0 0-1,1 1 0,0 0 1,0-1-1,0 1 1,1 0-1,0 0 0,1-1 1,-1 1-1,1 0 0,2 13 1,-2-15-46,1 0 0,0 0 0,0 0 1,0 0-1,1 0 0,0 0 0,0 0 1,0-1-1,0 1 0,1-1 0,0 1 1,0-1-1,0 0 0,0 0 0,1 0 1,6 5-1,-1-3 16,1-1 0,0 0 1,0 0-1,1-1 0,19 5 1,20 8 248,-45-15-260,1 1 1,-1-1 0,0 1 0,0 1 0,0-1 0,7 8 0,-11-10-52,0 0 1,0 0-1,0 0 1,1 0-1,-2 0 1,1 1-1,0-1 1,0 1-1,0-1 1,0 0-1,-1 1 1,1-1-1,-1 1 0,1-1 1,-1 1-1,0 0 1,1-1-1,-1 1 1,0-1-1,0 1 1,0 0-1,0-1 1,0 1-1,-1-1 0,1 1 1,0 0-1,-1-1 1,1 1-1,-1-1 1,0 1-1,1-1 1,-1 0-1,0 1 1,0-1-1,0 0 1,0 1-1,-2 0 0,-2 5 12,-1-1-1,-1 0 0,1-1 0,-1 1 0,0-1 0,-14 7 0,-52 23 37,57-29-49,-132 53 36,121-49-40,0-3 0,-1 0 0,-44 5 1,67-12-24,0 1 0,0-1 0,0 0 0,-6-1 0,11 1 9,0 0 0,-1-1 0,1 1 0,0 0 0,-1 0 0,1 0 0,0 0 0,0 0 0,-1 0 0,1 0 0,0 0 0,-1-1 0,1 1 0,0 0 0,0 0 0,0 0 0,-1-1 0,1 1 0,0 0 0,0 0 0,-1 0 0,1-1 0,0 1 0,0 0-1,0-1 1,0 1 0,0 0 0,0 0 0,-1-1 0,1 1 0,0 0 0,0-1 0,0 1 0,0 0 0,0-1 0,0 1 0,0 0 0,0 0 0,0-1 0,0 1 0,0 0 0,1-1 0,-1 1 0,0 0 0,0-1 0,0 1 0,0 0 0,0 0 0,0-1 0,1 1 0,-1-1 0,13-13-461,-13 14 466,23-20-949,2 2 1,0 1-1,35-19 0,-43 27 466,50-29-599</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2.395"/>
    </inkml:context>
    <inkml:brush xml:id="br0">
      <inkml:brushProperty name="width" value="0.025" units="cm"/>
      <inkml:brushProperty name="height" value="0.025" units="cm"/>
      <inkml:brushProperty name="color" value="#004F8B"/>
    </inkml:brush>
  </inkml:definitions>
  <inkml:trace contextRef="#ctx0" brushRef="#br0">151 1 8682,'0'0'4387,"0"2"-4250,0-1-1,1 1 1,-1-1-1,0 0 0,1 1 1,-1-1-1,1 0 1,-1 1-1,1-1 1,0 0-1,1 2 0,2 5 315,7 27 649,-7-23-899,-2-5-95,0 1-1,0-1 0,0 0 0,-1 0 0,0 1 0,0-1 0,-1 0 1,0 1-1,0-1 0,-1 1 0,0-1 0,0 0 0,-4 12 0,-9 14 214,-2-1 0,-33 53 0,29-58-201,-44 50 0,58-71-108,-3 3 17,9-9-27,0 0 1,0 0-1,-1 1 0,1-1 0,0 0 0,0 0 0,0 0 0,0 1 1,0-1-1,0 0 0,-1 0 0,1 0 0,0 1 0,0-1 1,0 0-1,0 0 0,0 1 0,0-1 0,0 0 0,0 0 1,0 1-1,0-1 0,0 0 0,0 0 0,0 1 0,0-1 0,0 0 1,1 0-1,-1 0 0,0 1 0,0-1 0,0 0 0,1 0-6,-1 0 0,0 0-1,1 0 1,-1 0-1,1 0 1,-1 0-1,0 0 1,1 0 0,-1 0-1,0 0 1,1 0-1,-1-1 1,0 1-1,1 0 1,-1 0-1,0-1 1,1 1 0,-1 0-1,0 0 1,1-1-1,-1 1 1,0-1-1,287-250-9377,-224 191 7929</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2.743"/>
    </inkml:context>
    <inkml:brush xml:id="br0">
      <inkml:brushProperty name="width" value="0.025" units="cm"/>
      <inkml:brushProperty name="height" value="0.025" units="cm"/>
      <inkml:brushProperty name="color" value="#004F8B"/>
    </inkml:brush>
  </inkml:definitions>
  <inkml:trace contextRef="#ctx0" brushRef="#br0">287 0 2889,'-89'102'5819,"42"-51"-4021,18-18-672,-7 6 1082,-33 49 1,67-85-2051,0 0 1,0 0 0,1 0-1,-1 0 1,1 0-1,-1 0 1,1 1-1,0-1 1,0 0 0,1 1-1,-1 3 1,1-7-134,0 1-1,0-1 1,0 0 0,0 1-1,0-1 1,0 0 0,0 1 0,0-1-1,0 0 1,0 1 0,0-1-1,0 0 1,1 0 0,-1 1 0,0-1-1,0 0 1,0 1 0,0-1-1,1 0 1,-1 0 0,0 0 0,0 1-1,1-1 1,-1 0 0,0 0-1,0 0 1,1 1 0,-1-1 0,1 0-1,10-1 281,-7 0-259,0 0 0,0-1 0,0 1 0,4-4 0,18-13 49,-1-2-1,30-30 1,-7 6-59,-34 32-26,0-1-1,-1-1 0,-1 0 1,13-18-1,-12 14-4,-7 11-4,-2 0-1,9-14 1,-12 17-6,2-3-9,-3 7 13,0 0 1,0 0-1,0 0 0,0 0 0,1 0 1,-1 0-1,0 0 0,0 0 0,0 0 1,0 0-1,0 0 0,1 0 0,-1 0 1,0 0-1,0 0 0,0 0 0,0 0 1,0 0-1,0 0 0,1 0 1,-1 0-1,0 0 0,0 0 0,0 0 1,0 0-1,0 0 0,0 0 0,0 1 1,1-1-1,-1 0 0,0 0 0,0 0 1,0 0-1,0 0 0,0 0 0,0 0 1,0 1-1,0-1 0,0 0 1,0 0-1,0 0 0,0 0 0,0 0 1,1 0-1,-1 1 0,0-1 0,0 0 1,0 0-1,0 2-3,1 0-1,-1-1 1,1 1-1,-1 0 1,1 0 0,-1-1-1,0 1 1,0 0 0,0 0-1,0 0 1,0-1 0,0 1-1,-1 2 1,-8 28-37,1-4 25,-2 20 2,-4-4 11,11-26 3,-2 33 0,4-37 0,1-10 0,0 1 0,0-1 0,0 1 0,1-1 0,-1 0 0,1 1 0,3 7 1,-4-10-2,1 1 1,0-1 0,1 0-1,-1 0 1,0 0 0,1 0 0,-1 0-1,1 0 1,0-1 0,-1 1-1,1 0 1,0-1 0,0 1 0,0-1-1,4 2 1,-2-1-34,0-1 0,0 0 0,1 0 0,-1 0 0,0 0-1,1-1 1,-1 1 0,0-1 0,1 0 0,-1-1 0,1 1 0,-1-1 0,0 0 0,0 0-1,1 0 1,-1 0 0,0-1 0,8-4 0,2-2-433,0-1 0,0 0 1,21-19-1,-27 21 200,0-1 0,-1 0 0,11-15 0,18-36-339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31.243"/>
    </inkml:context>
    <inkml:brush xml:id="br0">
      <inkml:brushProperty name="width" value="0.025" units="cm"/>
      <inkml:brushProperty name="height" value="0.025" units="cm"/>
      <inkml:brushProperty name="color" value="#004F8B"/>
    </inkml:brush>
  </inkml:definitions>
  <inkml:trace contextRef="#ctx0" brushRef="#br0">67 374 3937,'-11'-3'697,"-17"-6"566,26 8-1197,1 0-1,-1 0 1,1 0 0,-1 0 0,1 0-1,-1 0 1,1 0 0,0 0 0,-1-1-1,1 1 1,0 0 0,0-1 0,-2-2-1,2-1 14,-1 1 0,1 0 0,0-1 0,1 1-1,-1-1 1,1 1 0,-1-1 0,1 1 0,1-1-1,-1 0 1,1 1 0,0 0 0,1-5 0,3-9 270,13-30 0,-16 42-251,6-13 420,16-29 0,-20 42-396,0 0 0,1 0 0,0 0 1,0 0-1,0 1 0,1 0 0,10-8 0,3 1 137,0 2 0,1 0 0,33-12 1,-34 15-167,1 1 1,0 1 0,0 1-1,0 1 1,0 0 0,39 1 0,-36 5-55,-22-3-37,1 0 1,-1 0 0,0 1-1,0-1 1,0 1 0,0-1 0,0 1-1,0-1 1,0 1 0,0 0 0,-1-1-1,1 1 1,0 0 0,0 0 0,0-1-1,0 3 1,1 1 9,0 0-1,0 1 1,-1-1-1,0 1 1,0-1-1,0 1 1,-1-1-1,1 6 1,-2-2 2,0 0-1,-1 0 1,1 0-1,-1-1 1,-1 1 0,0-1-1,-7 15 1,7-14-6,1-4-3,-4 8 9,0 1 0,-8 12 0,-35 38 23,10-15-15,24-27-13,-8 9 14,-32 56 1,52-81-22,1 0 0,-1 0 1,1 0-1,0 0 0,1 0 0,-1 0 1,1 0-1,0 1 0,1-1 1,-1 0-1,1 1 0,0-1 0,1 7 1,-1-10-1,0-1-1,0 0 1,1 1 0,-1-1 0,0 0 0,1 0-1,-1 0 1,1 1 0,0-1 0,-1 0 0,1 0-1,0 0 1,0 0 0,0 0 0,0 0 0,2 1-1,-1 0 5,0-1 0,0 1 0,1-1 0,-1 0 0,1 0 0,-1 0 0,6 1 0,-1-1 13,1 0 1,0 0-1,-1-1 0,16-1 0,53-11 348,118-34 0,-122 24-139,73-17 89,-87 30-271,86-2-1,-133 11-99,0 0-1,0 2 1,16 3-1,2 0-3297,-23-5 2313</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3.096"/>
    </inkml:context>
    <inkml:brush xml:id="br0">
      <inkml:brushProperty name="width" value="0.025" units="cm"/>
      <inkml:brushProperty name="height" value="0.025" units="cm"/>
      <inkml:brushProperty name="color" value="#004F8B"/>
    </inkml:brush>
  </inkml:definitions>
  <inkml:trace contextRef="#ctx0" brushRef="#br0">150 1 8882,'-64'8'3441,"16"10"-2321,13 2-768,33-1-328,13-1-64,28-7-1128,11-5 872</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3.862"/>
    </inkml:context>
    <inkml:brush xml:id="br0">
      <inkml:brushProperty name="width" value="0.025" units="cm"/>
      <inkml:brushProperty name="height" value="0.025" units="cm"/>
      <inkml:brushProperty name="color" value="#004F8B"/>
    </inkml:brush>
  </inkml:definitions>
  <inkml:trace contextRef="#ctx0" brushRef="#br0">185 85 6465,'2'2'346,"0"2"0,-1-1-1,1 0 1,-1 0-1,1 0 1,-1 1-1,0-1 1,0 1-1,-1-1 1,1 1 0,-1-1-1,1 7 1,1 13 104,0-12-314,5 65 672,-8-59-466,-3 28 1,2-30-179,-2 18 189,-1 1 0,-2-1-1,-1 0 1,-16 43 0,8-41-29,-28 48 0,-27 26 134,61-94-391,-1-2 60,8-11-39,4-6 49,19-25-12,23-28-1,6-5-83,-29 30-26,-1 0 0,24-59 0,19-73 11,22-49-3,-80 203-22,1 0-1,1 0 0,-1 0 1,2 1-1,-1 0 0,1 0 1,10-9-1,-16 17 0,1-1 1,1 0 1,-1-1 0,1 1 0,0 0-1,5-2 1,-8 4-1,1-1 0,0 1 0,-1 0 0,1 0 0,0 0 0,-1-1 0,1 1 0,0 0 0,-1 0 0,1 0-1,0 0 1,-1 0 0,1 0 0,0 0 0,-1 1 0,1-1 0,0 0 0,-1 0 0,1 0 0,0 1 0,-1-1 0,1 0 0,-1 1 0,1-1 0,-1 1 0,1-1 0,-1 0 0,1 1 0,-1-1 0,1 1 0,-1-1 0,1 1-1,-1 0 1,0-1 0,1 1 0,-1 0 0,3 7 9,-1 0 0,0 0-1,0 0 1,-1 0 0,0 0-1,0 0 1,-2 11 0,2-8 0,-2 14 15,0 1-1,-1-1 0,-2 0 1,-1 0-1,0 0 1,-12 29-1,16-50-18,-1-1 0,0 1 0,0-1 0,0 0 0,0 1 0,0-1 0,0 0 0,-1 0 0,0-1-1,1 1 1,-1 0 0,-5 2 0,-2 2 8,0-1 0,-18 7 0,17-8-8,-8 4 5,12-4-9,-1-2-1,0 1 1,-14 3 0,4-3-125,-22 2-1,33-5-64,0-1-1,0 0 1,0 0-1,1-1 1,-1 0 0,-7-2-1,12 3 47,1 0 0,0 0 0,0-1 0,0 1 0,0-1 0,0 1-1,0-1 1,0 1 0,0-1 0,0 1 0,1-1 0,-1 0 0,0 0 0,0 1 0,0-1 0,1 0 0,-1 0 0,0 0 0,1 0-1,-1 0 1,1 0 0,-1 0 0,1 0 0,0 0 0,-1 0 0,1 0 0,0 0 0,0 0 0,0 0 0,-1 0 0,1 0-1,0-1 1,0 1 0,1 0 0,-1 0 0,0 0 0,0 0 0,0 0 0,1 0 0,0-2 0,10-14-1405</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4.263"/>
    </inkml:context>
    <inkml:brush xml:id="br0">
      <inkml:brushProperty name="width" value="0.025" units="cm"/>
      <inkml:brushProperty name="height" value="0.025" units="cm"/>
      <inkml:brushProperty name="color" value="#004F8B"/>
    </inkml:brush>
  </inkml:definitions>
  <inkml:trace contextRef="#ctx0" brushRef="#br0">22 30 4201,'-16'153'5422,"13"-139"-4784,2 1 0,0 0-1,0 0 1,2 0 0,0 0-1,5 27 1,-5-38-511,0-1 0,0 1 0,1 0 0,-1-1 1,1 0-1,0 1 0,0-1 0,0 0 0,1 0 0,-1 0 0,1 0 0,-1 0 0,1-1 1,0 1-1,0-1 0,0 0 0,0 0 0,1 0 0,-1 0 0,1-1 0,-1 1 0,6 1 1,-3-2-15,1 1 0,0-1 1,-1 0-1,1-1 1,0 0-1,0 0 1,0 0-1,-1-1 1,1 0-1,0-1 0,12-3 1,-8 1-56,-1 0 0,0-1 0,1 0 0,-2 0 0,1-1 1,-1-1-1,17-14 0,-21 16-41,0 0 1,0 0-1,-1-1 1,1 0-1,-1 0 1,-1 0-1,1 0 1,-1-1-1,0 0 1,-1 1-1,0-1 0,0 0 1,2-14-1,-2 5 2,-1 1-1,-1-1 0,0 0 0,-3-15 1,1 22-14,1 1 1,-1 0-1,0 0 1,-1 0-1,0 0 1,0 1 0,-1-1-1,0 1 1,-5-8-1,7 12-7,-1 0-1,1 0 1,-1 0-1,0 1 1,0-1-1,0 1 1,0 0-1,0 0 1,0 0-1,0 0 1,-1 0-1,1 1 1,-1-1-1,1 1 1,-1 0-1,1 0 1,-1 1-1,0-1 1,-4 0-1,-1 2-6,1-1 1,0 1-1,-1 0 0,1 1 0,0 0 1,0 0-1,-10 5 0,12-4 2,-1 0 0,1 0 0,0 0 0,0 1 0,1 0 0,-10 9 0,3-2-12,-17 24 0,22-24 6,0 0-1,0 0 0,1 1 0,-6 18 0,11-24-104,3-5-140,9-7-444,-4 1 277,58-21-2517,-21 8 2086</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4.665"/>
    </inkml:context>
    <inkml:brush xml:id="br0">
      <inkml:brushProperty name="width" value="0.025" units="cm"/>
      <inkml:brushProperty name="height" value="0.025" units="cm"/>
      <inkml:brushProperty name="color" value="#004F8B"/>
    </inkml:brush>
  </inkml:definitions>
  <inkml:trace contextRef="#ctx0" brushRef="#br0">374 1 7858,'-37'7'3994,"15"0"-3042,-38 19-1,43-18-583,0 1 1,1 1-1,-21 15 1,28-18-195,1 1 0,0 0 1,0 0-1,1 0 0,0 1 1,0 0-1,-5 11 1,10-16-141,0 1 1,0-1-1,1 1 0,-1 0 1,1-1-1,0 1 1,1 0-1,-1 0 1,1 0-1,0 0 1,0 0-1,1 0 1,-1 0-1,1 0 1,0 0-1,3 8 1,-1-6-23,0 0 1,0 0-1,0 0 0,1-1 1,0 1-1,0-1 1,1 0-1,-1 0 1,1-1-1,9 8 0,7 3 34,42 22-1,-39-24-28,3 1 15,-20-12-12,-1 1-1,1 0 0,11 9 1,-18-12-17,1-1-1,-1 0 1,0 1 0,1-1 0,-1 0 0,0 1-1,0-1 1,1 1 0,-1-1 0,0 1 0,0-1-1,0 0 1,0 1 0,1-1 0,-1 1 0,0-1-1,0 1 1,0-1 0,0 1 0,0-1 0,0 1-1,0-1 1,-1 1 0,1-1 0,0 1 0,0-1-1,0 0 1,0 1 0,-1 0 0,-9 13 49,3-8-37,0 0 1,-1 0-1,1-1 1,-1 0-1,0-1 1,0 0-1,-16 6 1,-66 15 43,78-22-52,-90 23 51,99-25-60,0 0 1,0-1 0,0 1-1,0-1 1,0 0-1,-6-1 1,9 1-7,-1 0 0,1 0 0,0 0 0,0 0-1,-1 0 1,1 0 0,0 0 0,0 0 0,-1 0 0,1 0 0,0-1 0,0 1 0,-1 0-1,1 0 1,0 0 0,0 0 0,0-1 0,-1 1 0,1 0 0,0 0 0,0-1 0,0 1-1,0 0 1,0 0 0,0-1 0,-1 1 0,1 0 0,0 0 0,0-1 0,0 0-30,1 0 1,-1 0 0,0 0 0,0 0-1,1 1 1,-1-1 0,1 0 0,-1 0-1,1 0 1,-1 0 0,1 1 0,-1-1-1,2-1 1,22-22-1115,-15 14 736,-2 2 42,0 0 0,10-8 0,-2 5-54,34-19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5.019"/>
    </inkml:context>
    <inkml:brush xml:id="br0">
      <inkml:brushProperty name="width" value="0.025" units="cm"/>
      <inkml:brushProperty name="height" value="0.025" units="cm"/>
      <inkml:brushProperty name="color" value="#004F8B"/>
    </inkml:brush>
  </inkml:definitions>
  <inkml:trace contextRef="#ctx0" brushRef="#br0">107 0 7586,'9'7'3464,"-4"13"-1559,-8 17-761,-3 2 80,-7 16-200,-9-7-119,9 5-225,-5-3-168,5-6-296,2 0-88,-4-14-80,8-5-24,12-1-64,-3-16-160,22-8-632,7 0-360,6-15 679</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5.350"/>
    </inkml:context>
    <inkml:brush xml:id="br0">
      <inkml:brushProperty name="width" value="0.025" units="cm"/>
      <inkml:brushProperty name="height" value="0.025" units="cm"/>
      <inkml:brushProperty name="color" value="#004F8B"/>
    </inkml:brush>
  </inkml:definitions>
  <inkml:trace contextRef="#ctx0" brushRef="#br0">113 38 8858,'0'-38'5569,"0"44"-4921,0-4-90,0 2-12,-4 83 531,-30 168-427,34-254-649,-60 393 88,46-121-3703,14-241 2787</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5.682"/>
    </inkml:context>
    <inkml:brush xml:id="br0">
      <inkml:brushProperty name="width" value="0.025" units="cm"/>
      <inkml:brushProperty name="height" value="0.025" units="cm"/>
      <inkml:brushProperty name="color" value="#004F8B"/>
    </inkml:brush>
  </inkml:definitions>
  <inkml:trace contextRef="#ctx0" brushRef="#br0">22 53 9690,'-17'-26'3841,"12"8"-2585,12 9-464,12 9-312,12 0-31,6 5 15,7 8 8,-2-4-112,4-1-112,6-3-136,1-3-80,4-7-264,6 1-280,-6-9-1049,5 0 1001</inkml:trace>
  <inkml:trace contextRef="#ctx0" brushRef="#br0" timeOffset="1">948 33 6745,'-15'26'3065,"-18"7"-1152,5 7-441,-10 10-136,1 9-152,2-2-351,2-9-113,11-6-288,3-7-144,14-11-160,8 2-48,21-17-8,0-5-88,15-12-424,7-6-352,5-10-705,1-13 857</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6.021"/>
    </inkml:context>
    <inkml:brush xml:id="br0">
      <inkml:brushProperty name="width" value="0.025" units="cm"/>
      <inkml:brushProperty name="height" value="0.025" units="cm"/>
      <inkml:brushProperty name="color" value="#004F8B"/>
    </inkml:brush>
  </inkml:definitions>
  <inkml:trace contextRef="#ctx0" brushRef="#br0">164 41 7658,'-11'27'3970,"0"0"-3398,4-11-251,2-5-46,0 0 0,1 0 0,1 1 1,0-1-1,0 1 0,1 0 0,0 17 0,1-23-40,1 0 1,1 1 0,-1-1-1,1 0 1,0 0 0,0 0-1,1 0 1,3 9 0,-3-12-166,-1 0 1,1-1 0,-1 1 0,1-1-1,0 1 1,0-1 0,0 0-1,0 0 1,1 0 0,-1 0 0,0 0-1,1 0 1,-1-1 0,1 1 0,0-1-1,0 0 1,-1 0 0,1 0 0,4 1-1,0 0-6,-1-1 0,1-1 0,-1 1 0,1-1 0,-1 0 0,0-1 0,8-1 0,0 0 12,-1-2 0,16-5 0,-16 4-45,-1-1 0,1 0 0,-1-1 0,-1 0 0,1 0 0,-1-2 0,-1 1 0,18-19 0,-22 20-17,0 1 1,0-2-1,-1 1 0,0-1 1,0 1-1,-1-1 0,1-1 1,-2 1-1,0 0 0,4-13 1,-6 17-11,0-1 0,0 1-1,-1-1 1,1 1 0,-1-1 0,0 1 0,0-1 0,-1 1 0,1-1 0,-1 1 0,0-1 0,0 1 0,-1-1 0,1 1 0,-1 0 0,0 0 0,0 0-1,0 0 1,-1 0 0,1 0 0,-7-6 0,6 7-8,-1 0 1,0 0-1,0 0 0,0 1 1,0 0-1,-1 0 0,1 0 0,-1 0 1,1 0-1,-1 1 0,0 0 1,1 0-1,-1 0 0,0 1 0,0 0 1,1 0-1,-1 0 0,-5 1 1,-6 1-32,-1 1 1,1 0 0,-29 11-1,16-3-149,1 0 0,0 2 1,1 2-1,1 0 0,-48 37 0,67-47 98,4-3 14,1 0 0,-1 0 1,1 0-1,-1 0 0,1 1 0,0-1 1,0 0-1,0 1 0,0 0 0,0-1 1,1 1-1,-1 0 0,-1 4 0,3-6 39,0-1-1,0 0 1,0 0 0,0 1-1,-1-1 1,1 0-1,0 1 1,0-1-1,0 0 1,0 1 0,0-1-1,0 0 1,0 0-1,1 1 1,-1-1-1,0 0 1,0 1 0,0-1-1,0 0 1,0 0-1,0 1 1,0-1-1,1 0 1,-1 1 0,0-1-1,0 0 1,0 0-1,1 0 1,-1 1-1,0-1 1,0 0-1,1 0 1,-1 0 0,0 0-1,0 1 1,1-1-1,-1 0 1,0 0-1,1 0 1,-1 0 0,16 0-833,-11 0 510,37-6-1379,14-7 779</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6.384"/>
    </inkml:context>
    <inkml:brush xml:id="br0">
      <inkml:brushProperty name="width" value="0.025" units="cm"/>
      <inkml:brushProperty name="height" value="0.025" units="cm"/>
      <inkml:brushProperty name="color" value="#004F8B"/>
    </inkml:brush>
  </inkml:definitions>
  <inkml:trace contextRef="#ctx0" brushRef="#br0">275 0 6617,'-19'10'2178,"0"1"0,-18 13 0,4-2-1359,-48 29 876,73-47-1531,-33 21 847,36-22-818,0 1 0,0 0 1,0 0-1,1 0 0,-6 7 1,10-11-187,0 0 1,0 1 0,-1-1-1,1 0 1,0 0-1,0 0 1,0 1 0,-1-1-1,1 0 1,0 1-1,0-1 1,0 0 0,0 0-1,0 1 1,0-1-1,0 0 1,0 1-1,0-1 1,0 0 0,0 0-1,0 1 1,0-1-1,0 0 1,0 1 0,0-1-1,0 0 1,0 0-1,0 1 1,0-1 0,0 0-1,1 1 1,-1-1-1,0 0 1,0 0-1,0 0 1,1 1 0,-1-1-1,0 0 1,0 0-1,0 0 1,1 1 0,-1-1-1,0 0 1,0 0-1,1 0 1,-1 0 0,0 0-1,0 1 1,1-1-1,-1 0 1,3 0 9,-1 1 0,0 0 0,0-1 0,1 0 0,-1 0 1,3 1-1,8-2 6,1 0 1,-1-1-1,0 0 0,0-1 1,0 0-1,16-7 1,74-38 37,-6 2-51,-83 41-10,1 0 1,-1 1 0,1 0 0,0 1 0,16-1 0,-27 4-3,-1 0 1,1 0 0,-1 0-1,1 0 1,-1 1 0,0 0-1,1-1 1,-1 1 0,1 0-1,-1 1 1,0-1 0,4 3-1,-5-3 1,0 0-1,0 1 1,0 0-1,0-1 1,-1 1-1,1 0 1,-1 0-1,1 0 1,-1 0-1,0 0 0,1 0 1,-1 0-1,0 1 1,-1-1-1,1 0 1,0 0-1,-1 1 1,1-1-1,-1 4 1,2 13-8,-3 29 1,0-32-69,1 0 0,1 0-1,2 17 1,-3-32 38,0 0 0,1-1-1,-1 1 1,0 0-1,0 0 1,1 0 0,-1 0-1,0 0 1,1-1 0,-1 1-1,1 0 1,-1 0 0,1-1-1,0 1 1,-1 0-1,1-1 1,-1 1 0,1-1-1,0 1 1,0-1 0,1 2-1,-1-2-50,0 0-1,0 0 1,1 1 0,-1-1-1,0 0 1,0 0-1,1 0 1,-1 0 0,0 0-1,0 0 1,1-1-1,-1 1 1,0 0 0,0-1-1,2 0 1,14-8-544</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6.738"/>
    </inkml:context>
    <inkml:brush xml:id="br0">
      <inkml:brushProperty name="width" value="0.025" units="cm"/>
      <inkml:brushProperty name="height" value="0.025" units="cm"/>
      <inkml:brushProperty name="color" value="#004F8B"/>
    </inkml:brush>
  </inkml:definitions>
  <inkml:trace contextRef="#ctx0" brushRef="#br0">1 10 9114,'0'-5'2809,"31"1"-3706,10 4 593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31.661"/>
    </inkml:context>
    <inkml:brush xml:id="br0">
      <inkml:brushProperty name="width" value="0.025" units="cm"/>
      <inkml:brushProperty name="height" value="0.025" units="cm"/>
      <inkml:brushProperty name="color" value="#004F8B"/>
    </inkml:brush>
  </inkml:definitions>
  <inkml:trace contextRef="#ctx0" brushRef="#br0">351 7 6977,'-33'-6'3328,"32"6"-3325,1 0 0,0 0 0,0-1 0,0 1 0,0 0 0,-1 0 0,1 0 0,0 0 0,0 0-1,0 0 1,-1 0 0,1 0 0,0 0 0,0 0 0,0 0 0,0 0 0,-1 0 0,1 0 0,0 0 0,0 0 0,0 0 0,0 0 0,-1 0 0,1 1 0,0-1 0,0 0 0,0 0 0,0 0 0,-1 0 0,1 0 0,0 0 0,0 0 0,0 1-1,0-1 1,0 0 0,0 0 0,-1 0 0,1 0 0,0 0 0,0 1 0,0-1 0,0 0 0,0 0 0,0 0 0,0 1 0,0-1 0,0 0 0,0 0 0,0 0 0,0 0 0,0 1 0,0-1 0,0 0 0,0 0 0,0 0 0,0 0 0,0 1-1,0-1 1,0 0 0,1 0 0,-2 8 586,-7 49 414,-18 99-141,-20 28-239,-13-2-38,59-181-584,-62 219 295,37-127-250,7-33-26,7-24-3,2 0 1,-7 44-1,4 17-20,12-93-46,0 0 0,0 0 0,-1 0 0,0 0 0,0 1 0,0-1 0,0 0-1,-1-1 1,-2 7 0,1-6-147,2-3 154,1-1 0,0 0 0,-1 0 0,1 1 0,0-1 0,0 0 0,-1 0 0,1 1 0,0-1 0,0 0 0,0 1-1,0-1 1,-1 0 0,1 1 0,0-1 0,0 1 0,0-1 0,0 0 0,0 1 0,0-1 0,0 0 0,0 1 0,0-1 0,0 1 0,0-1-1,0 0 1,0 1 0,0-1 0,0 0 0,1 1 0,-1-1 0,0 1 0,1-5-3688</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7.255"/>
    </inkml:context>
    <inkml:brush xml:id="br0">
      <inkml:brushProperty name="width" value="0.025" units="cm"/>
      <inkml:brushProperty name="height" value="0.025" units="cm"/>
      <inkml:brushProperty name="color" value="#004F8B"/>
    </inkml:brush>
  </inkml:definitions>
  <inkml:trace contextRef="#ctx0" brushRef="#br0">94 96 6489,'76'-44'2688,"-67"38"-1653,17-16 0,-22 18-713,0 1-1,0 0 1,6-5 0,-8 7-232,0 0 1,0 1 0,-1-1-1,1 0 1,0 1-1,0 0 1,0-1-1,0 1 1,0 0-1,0 0 1,0 0-1,2 0 1,-4 0-64,1 0 0,-1 0 0,1 0 0,-1 0 0,1 0 0,-1 0 0,1 1 0,-1-1 0,0 0 0,1 0 0,-1 0 0,1 1 0,-1-1 0,0 0 0,1 0 0,-1 1 0,0-1 0,1 0 0,-1 1 0,0-1 0,1 1 0,-1-1 0,0 0 0,1 1 0,1 14 386,-2 3-171,0 1 0,-2-1 0,-6 31 0,-18 93 91,-7-2 0,-78 207 0,87-289-283,7-17 28,-15 53 0,29-84-49,1-1 0,1 1 1,-1 0-1,1 13 0,1-22-25,0-1 0,0 1 0,0-1 0,0 1 0,0-1-1,0 1 1,0-1 0,0 1 0,0-1 0,0 1 0,0-1 0,0 1-1,1-1 1,-1 1 0,0-1 0,0 0 0,0 1 0,1-1 0,-1 1-1,0-1 1,1 1 0,-1-1 0,0 0 0,1 1 0,-1-1-1,0 0 1,1 1 0,-1-1 0,1 0 0,-1 0 0,1 1 0,-1-1-1,1 0 1,-1 0 0,1 0 0,-1 0 0,1 1 0,-1-1 0,1 0-1,-1 0 1,1 0 0,-1 0 0,1 0 0,2-1 12,0 0 0,-1 0 0,1 1 0,0-2 0,-1 1 1,1 0-1,-1 0 0,4-4 0,9-5 9,-2-2 0,1 0 0,20-24 1,32-50 103,-43 54-76,54-57 0,-72 84-60,0 0 1,1 1-1,-1 0 0,1 0 0,0 0 1,0 1-1,0 0 0,1 0 1,9-2-1,-13 4 3,0 0 1,0 1 0,0-1-1,0 1 1,0 0 0,0 0-1,0 0 1,0 0 0,0 0-1,-1 1 1,1-1-1,0 1 1,0 0 0,0 0-1,-1 0 1,1 0 0,0 1-1,-1-1 1,1 1 0,-1-1-1,1 1 1,-1 0 0,0 0-1,0 0 1,4 4-1,0 3-5,1-1 0,-1 1 0,0 0 0,-1 0 0,7 17 0,-7-9 10,-1 0 0,-1 1 0,-1-1 0,0 1 0,-2 24 0,0-25 19,-4 22-1,3-33-10,0-1-1,0 0 0,-1 1 1,0-1-1,0 0 0,-1 0 0,-5 9 1,3-7 10,0-1 0,-1 1-1,0-1 1,0 0 0,-1 0 0,0-1 0,0 0 0,0 0 0,0 0 0,-1-1 0,-13 5-1,13-6-7,1-2-1,-1 1 1,0-1-1,1 0 1,-1-1-1,0 0 1,0 0-1,-8-2 1,2 2-1,-33-5 11,-55-12 0,91 15-14,0-1 0,0 0 0,0-1 0,1 0-1,-1 0 1,-17-12 0,26 15-34,-1-1 1,0 0-1,1 0 0,0 0 1,-1-1-1,1 1 0,0 0 0,0-1 1,0 0-1,1 1 0,-1-1 1,1 0-1,-1 0 0,1 0 0,0 0 1,0 0-1,0 0 0,0 0 1,1 0-1,-1-1 0,1 1 0,0 0 1,0 0-1,0 0 0,0-1 1,1 1-1,-1 0 0,2-4 0,0 2-128,-1 1-1,1-1 1,0 1-1,1 0 0,-1 0 1,1 0-1,0 0 1,0 0-1,0 0 0,0 1 1,0 0-1,5-4 1,-2 2-342,1 0 1,0 1-1,0 0 0,0 0 1,1 0-1,10-3 1,20-1-602</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7.709"/>
    </inkml:context>
    <inkml:brush xml:id="br0">
      <inkml:brushProperty name="width" value="0.025" units="cm"/>
      <inkml:brushProperty name="height" value="0.025" units="cm"/>
      <inkml:brushProperty name="color" value="#004F8B"/>
    </inkml:brush>
  </inkml:definitions>
  <inkml:trace contextRef="#ctx0" brushRef="#br0">340 47 5321,'0'-2'201,"0"1"-1,1 0 0,-1-1 1,0 1-1,0 0 0,0-1 1,0 1-1,0 0 0,0-1 1,-1 1-1,1 0 1,0-1-1,-1 1 0,1 0 1,0 0-1,-1-1 0,0 0 1,-1 0-103,1 1 0,0 0 0,-1-1 0,1 1 0,-1 0 0,1 0 0,-1 0 0,0 0 0,1 0 0,-1 1 0,-2-2-1,-1 0 62,0 1-1,0 0 0,0 0 0,0 0 0,0 0 0,0 1 0,0 0 0,0 0 0,-7 1 0,2 1 75,0 0-1,0 0 1,-17 7 0,12-2-82,0 1 1,0 0 0,1 1-1,0 1 1,0 0 0,1 1-1,0 0 1,1 1 0,0 0-1,-12 18 1,19-22-65,-1-1 0,1 1 0,1 1 0,0-1 0,-6 16 1,8-18-6,1 0 1,0 0 0,0-1-1,0 1 1,0 0 0,1 0 0,0 0-1,0 0 1,1 0 0,1 6-1,-2-10-52,1-1-1,-1 1 0,0-1 0,1 1 0,0-1 0,-1 1 1,1-1-1,0 0 0,0 1 0,0-1 0,0 0 0,0 0 1,0 0-1,0 0 0,0 0 0,0 0 0,1 0 0,-1 0 1,0 0-1,1 0 0,-1-1 0,1 1 0,-1-1 0,0 1 1,1-1-1,-1 1 0,4-1 0,-1 1 12,1-1 0,-1 0 0,1-1 0,-1 1 0,0-1-1,1 1 1,-1-2 0,0 1 0,5-2 0,-3 0-20,0 0 1,-1 0-1,0 0 0,0-1 1,0 1-1,0-1 0,0 0 0,5-7 1,30-41 89,-36 47-102,16-28 40,-14 22-41,0 1-1,8-10 1,-10 17-43,-7 5-47,-1 1 56,-1 6 23,0 0-1,-5 14 1,-1 2 3,-1 2 0,-1-1 3,-16 48 0,26-63-3,0 0-1,1 0 1,0 0-1,1 1 1,0 17-1,1-25 2,0 0 1,1 0-1,0 0 1,0 0-1,0 0 0,0 0 1,0 0-1,3 4 0,-2-5 4,-1-1-1,1 0 0,-1 0 1,1 0-1,0 0 0,-1 0 0,1-1 1,0 1-1,0-1 0,1 1 1,-1-1-1,0 1 0,0-1 0,3 1 1,-1-1-49,1 0 1,-1 0-1,0 0 1,0-1-1,1 0 1,-1 0-1,0 0 1,1 0-1,-1 0 1,0-1-1,1 0 1,3-1-1,9-3-569,24-12-1,-38 16 505,57-28-1555,12-8 733</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8.141"/>
    </inkml:context>
    <inkml:brush xml:id="br0">
      <inkml:brushProperty name="width" value="0.025" units="cm"/>
      <inkml:brushProperty name="height" value="0.025" units="cm"/>
      <inkml:brushProperty name="color" value="#004F8B"/>
    </inkml:brush>
  </inkml:definitions>
  <inkml:trace contextRef="#ctx0" brushRef="#br0">395 0 8394,'-14'1'1109,"1"0"1,-24 4 0,25-2-893,-1 0 1,1 1-1,0 1 1,0 0-1,0 1 1,0 0-1,1 1 1,0 0-1,-13 11 1,22-16-160,0 0 0,-1 0 0,1 0 0,0 1 0,1-1 0,-1 0 0,0 1 0,1 0 0,-1-1 0,1 1 0,0 0 0,0-1 0,0 1 0,-1 4 0,2-4-38,0-1 1,0 0 0,0 1 0,0-1 0,0 0 0,0 1 0,1-1 0,-1 0 0,1 1 0,0-1-1,0 0 1,0 0 0,0 1 0,0-1 0,0 0 0,0 0 0,1 0 0,2 3 0,2 1 8,1 1 1,0-1 0,1 0-1,13 8 1,36 16 54,-10-6-30,-32-16-33,-6-3 18,-1-1-1,14 11 0,-21-14-24,1 1 0,-1-1 0,1 0 0,-1 1 0,0-1 0,1 1 0,-1-1 0,0 1 0,0 0 0,0-1 0,0 1 0,0 0 0,-1 0 0,1 0 0,-1 0 0,1 0 0,-1 0 0,1 3 0,-2-3 6,1 1 0,0 0 0,-1-1 0,0 1 0,0-1 0,0 1 0,0-1 0,0 0 0,0 1 0,0-1 0,-1 0 0,1 0 0,-1 0 0,-3 3 0,-3 4 86,-17 12 1,22-19-96,-11 8 34,0-1 1,-1 0-1,0-1 1,-22 9-1,-67 16 25,32-17-29,64-15-35,0 0-1,-1-1 1,1 1-1,0-2 1,0 1 0,-15-4-1,21 4-9,1 0 0,0-1 0,0 1 0,0-1 0,0 1 0,0-1 0,0 1 0,0-1 0,0 0 0,-2-1 0,3 2-6,-1 0 0,1-1 1,0 1-1,-1-1 1,1 1-1,0-1 1,0 1-1,0-1 0,-1 1 1,1-1-1,0 1 1,0-1-1,0 1 1,0-1-1,0 1 0,0-1 1,0 1-1,0-2 1,0 1-33,1-1 0,0 0 1,-1 1-1,1-1 0,0 0 0,0 1 1,0-1-1,0 1 0,0 0 0,0-1 1,1 1-1,-1 0 0,2-2 0,17-13-1112,1 2-1,41-24 1,-25 18-325,22-17 192</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8.726"/>
    </inkml:context>
    <inkml:brush xml:id="br0">
      <inkml:brushProperty name="width" value="0.025" units="cm"/>
      <inkml:brushProperty name="height" value="0.025" units="cm"/>
      <inkml:brushProperty name="color" value="#004F8B"/>
    </inkml:brush>
  </inkml:definitions>
  <inkml:trace contextRef="#ctx0" brushRef="#br0">415 2 4793,'-6'0'483,"1"-1"0,0 0 0,0 1-1,-1 0 1,1 1 0,0-1 0,0 1 0,0 0 0,0 0 0,-9 3-1,-10 2 604,15-3-436,1-1 1,-1 2-1,-12 6 0,7-3-25,12-6-564,0 0 0,0 0-1,1 0 1,-1 1 0,0-1-1,1 1 1,0-1 0,-1 1-1,1-1 1,-2 5-1,-6 4 78,8-9 76,-1 0-210,1-1 0,-1 0 0,0 1 0,1-1 0,-1 1 0,0 0 0,1 0 0,-1-1 0,1 1 0,-1 0 0,1 0 0,0 1 0,-3 1 0,-8 6-4,5-5 0,3-2-1,0 1 0,-1-1 0,2 1 0,-1 0 0,0 1-1,-6 6 1,-37 40-7,45-48 7,0 0 0,0 0 0,1 0-1,-1 1 1,1-1 0,-2 5 0,3 5-13,0-8 8,1 0 6,-1-1 0,1 0 0,0 0 0,0 0 0,1 0-1,-1 0 1,1 0 0,-1 0 0,1 0 0,0 0 0,0-1-1,0 1 1,0-1 0,1 1 0,-1-1 0,5 4 0,2 0 10,-1 0-1,1-1 1,0 0 0,14 5 0,57 27 198,-78-36-197,0 0-1,-1 0 1,1 0-1,0 0 1,0 0 0,-1 1-1,1-1 1,-1 1-1,1-1 1,-1 1-1,0-1 1,1 1 0,-1 0-1,1 2 1,-1-1 10,1 1 1,-1 0-1,-1 0 1,1 0 0,0 7-1,-1-9-10,0-1-7,0 0 0,0 0 1,0 0-1,0 1 0,0-1 0,0 0 1,0 0-1,0 0 0,-1 0 0,1 0 1,0 0-1,-1 0 0,1 0 0,-1-1 1,1 1-1,-1 0 0,1 0 1,-1 0-1,-1 1 0,1-1 3,-1 0 0,0 0 0,1 0 0,-1 0 0,0 0 0,1 0 0,-1 0 0,0-1 1,0 1-1,-2 0 0,-5 0 18,0 0 1,1 0 0,-17-2 0,20 1-20,-55-4 40,-74-16 0,133 20-52,-1 0-1,1-1 1,-1 1 0,1 0 0,-1-1-1,1 1 1,-1-1 0,-2-1 0,4 2-255,0-1 1,-1 1-1,1-1 1,0 1-1,-1-1 1,1 1-1,0-1 1,0 0 0,-1 1-1,1-1 1,0 1-1,0-1 1,0 1-1,0-1 1,0 0-1,0 1 1,0-1 0,0 1-1,0-2 1,2 2-1819,7-2 980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29.173"/>
    </inkml:context>
    <inkml:brush xml:id="br0">
      <inkml:brushProperty name="width" value="0.025" units="cm"/>
      <inkml:brushProperty name="height" value="0.025" units="cm"/>
      <inkml:brushProperty name="color" value="#004F8B"/>
    </inkml:brush>
  </inkml:definitions>
  <inkml:trace contextRef="#ctx0" brushRef="#br0">124 3 3977,'0'0'108,"-1"-1"0,1 1-1,-1 0 1,1 0 0,-1-1 0,0 1 0,1 0 0,-1 0 0,1 0 0,-1 0-1,1 0 1,-1 0 0,0 0 0,1 0 0,-1 0 0,1 0 0,-1 0-1,0 0 1,1 0 0,-1 1 0,1-1 0,-1 0 0,1 0 0,-2 1 0,-12 10 783,7-5-428,-4 3-45,-2-1 0,1-1-1,-1 0 1,-21 8 0,34-15-395,0 1 0,0-1 0,0 0 0,-1 0 0,1 0 1,0 0-1,0 0 0,0 0 0,0 0 0,0 0 0,0 0 0,-1 0 0,1 0 0,0 0 1,0 0-1,0 0 0,0 0 0,0 0 0,0 0 0,-1 0 0,1 0 0,0 0 0,0 0 1,0 0-1,0 0 0,0 0 0,0-1 0,0 1 0,-1 0 0,1 0 0,0 0 0,0 0 1,0 0-1,0 0 0,0 0 0,0 0 0,0 0 0,0-1 0,0 1 0,0 0 0,0 0 1,0 0-1,0 0 0,0 0 0,-1 0 0,1 0 0,0-1 0,0 1 0,0 0 0,0 0 1,0 0-1,0 0 0,0 0 0,1-1-4,-1 1-1,0 0 1,0-1 0,0 1-1,0 0 1,0-1 0,0 1-1,0 0 1,0-1 0,0 1-1,1 0 1,-1 0 0,0-1-1,0 1 1,0 0 0,0 0-1,1-1 1,-1 1 0,0 0-1,0 0 1,1 0 0,-1-1 0,42-14 163,-42 15-168,0 0 0,0 0 0,0 0 1,0 0-1,0 0 0,-1 0 0,1 0 0,0 0 0,0 0 0,0 0 0,0 0 0,0 0 0,0 0 0,0 0 0,0 0 0,0-1 0,0 1 1,0 0-1,-1 0 0,1 0 0,0 0 0,0 0 0,0 0 0,0 0 0,0 0 0,0-1 0,0 1 0,0 0 0,0 0 0,0 0 0,0 0 1,0 0-1,0 0 0,0 0 0,0 0 0,0-1 0,0 1 0,0 0 0,0 0 0,0 0 0,0 0 0,0 0 0,0 0 0,0 0 0,0 0 1,1-1-1,-1 1 0,0 0 0,0 0 0,0 0 0,0 0 0,0 0 0,0 0 0,0 0 0,0 0 0,0 0 0,0 0 0,1 0 0,-1 0 1,0 0-1,0 0 0,0 0 0,0-1 0,0 1 0,0 0 0,0 0 0,1 0 0,-9-1 508,6 1-2006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40.597"/>
    </inkml:context>
    <inkml:brush xml:id="br0">
      <inkml:brushProperty name="width" value="0.025" units="cm"/>
      <inkml:brushProperty name="height" value="0.025" units="cm"/>
      <inkml:brushProperty name="color" value="#004F8B"/>
    </inkml:brush>
  </inkml:definitions>
  <inkml:trace contextRef="#ctx0" brushRef="#br0">52 64 1416,'0'-18'5970,"1"17"-5892,-1 1 1,0-1 0,1 0 0,-1 0 0,1 1 0,-1-1 0,1 0 0,-1 1 0,1-1 0,0 1 0,-1-1 0,1 1 0,0-1-1,-1 1 1,2-1 0,0 0 74,-1-1 56,1 1 1,-1 0-1,0 0 1,0-1-1,1 1 1,-1 0 0,0-1-1,0 1 1,0-1-1,0 0 1,-1 1-1,1-1 1,0 0 0,-1 1-1,1-1 1,-1 0-1,0 0 1,1 0 0,-1-2-1,0 4 235,0 6 278,-5 57 41,3-40-646,0-4 32,0 0 1,-10 37-1,7-36-50,-7 21 195,-7 52 1,7-34-115,4-25-92,7-31-137,1-4-557,4-9-3196,11-14 983,2-7 1239</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40.929"/>
    </inkml:context>
    <inkml:brush xml:id="br0">
      <inkml:brushProperty name="width" value="0.025" units="cm"/>
      <inkml:brushProperty name="height" value="0.025" units="cm"/>
      <inkml:brushProperty name="color" value="#004F8B"/>
    </inkml:brush>
  </inkml:definitions>
  <inkml:trace contextRef="#ctx0" brushRef="#br0">101 1 6113,'-7'0'2625,"-6"8"-1313,-4 3 16,-1-2-55,3 6-73,4-1-288,0 1-192,9 5-352,-3 6-152,3-6 40,4-3-296,7-2 2409,9-10-1753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42.570"/>
    </inkml:context>
    <inkml:brush xml:id="br0">
      <inkml:brushProperty name="width" value="0.025" units="cm"/>
      <inkml:brushProperty name="height" value="0.025" units="cm"/>
      <inkml:brushProperty name="color" value="#004F8B"/>
    </inkml:brush>
  </inkml:definitions>
  <inkml:trace contextRef="#ctx0" brushRef="#br0">359 1 2545,'0'0'253,"-1"0"0,1 0 0,0 0 0,0 0 0,0 0 0,-1 0 0,1 0 0,0 0 0,0 0 0,-1 0 0,1 0 0,0 0 0,0 1 0,-1-1 0,1 0 0,0 0 0,0 0 0,0 0 0,-1 0 0,1 1 0,0-1 0,0 0 1,0 0-1,0 0 0,0 1 0,-1-1 0,1 0 0,0 0 0,0 10 2404,8 14-2679,-5-16 1016,12 25-263,12 32-85,-24-60-575,-2 0 1,1 0 0,0 0 0,-1 0 0,0 0 0,0 0 0,-1 0 0,1 0 0,-1 1 0,0-1 0,-1 0 0,1 0 0,-1 0 0,0 0 0,0 0 0,-1 0-1,1 0 1,-1 0 0,-3 5 0,-3 11 102,3-7-130,-1-1-1,0 0 1,-1-1 0,0 0-1,-1 0 1,-1 0 0,0-1-1,0 0 1,-1-1 0,-1 0-1,-22 16 1,-132 66 45,92-55-59,70-35-45,-5 2-228,1 0 0,-11 8 0,17-10-224,6-3-279,28-9-1492,20-6 907</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43.327"/>
    </inkml:context>
    <inkml:brush xml:id="br0">
      <inkml:brushProperty name="width" value="0.025" units="cm"/>
      <inkml:brushProperty name="height" value="0.025" units="cm"/>
      <inkml:brushProperty name="color" value="#004F8B"/>
    </inkml:brush>
  </inkml:definitions>
  <inkml:trace contextRef="#ctx0" brushRef="#br0">655 49 4689,'8'-10'2139,"-7"9"-2005,0 1-1,0-1 0,0 0 0,-1 0 0,1 0 0,0 0 0,0 0 1,-1 0-1,1 0 0,-1 0 0,1 0 0,-1 0 0,1 0 0,-1-1 0,1 1 1,-1 0-1,0 0 0,0 0 0,0 0 0,0-1 0,0 1 0,0 0 1,0 0-1,0-2 0,0 3-64,-1-1 0,1 0 0,0 1 0,0-1 0,-1 1 0,1-1 0,0 1 0,-1-1 0,1 1 0,-1-1 0,1 1 0,-1 0 0,1-1 0,-1 1 0,1-1 0,-1 1 0,1 0 0,-1 0 0,1-1 0,-1 1 0,0 0 0,-1-1 38,0 1 0,0 0 0,1 0 0,-1 0-1,0 0 1,0 0 0,-3 0 0,-3 2 160,-1 1 1,-11 5-1,14-6-117,-215 100 1442,91-38-824,120-60-649,1 0-1,-1 2 1,-15 10 0,24-16-117,1 1 0,-1-1 1,1 0-1,0 1 0,-1-1 0,1 0 1,0 1-1,-1-1 0,1 0 0,0 1 1,0-1-1,-1 0 0,1 1 0,0-1 1,0 1-1,-1-1 0,1 1 0,0-1 1,0 1-1,0-1 0,0 0 1,0 1-1,0-1 0,0 1 0,0-1 1,0 1-1,0-1 0,0 1 0,0-1 1,0 1-1,0-1 0,1 1 0,-1-1 1,0 0-1,0 1 0,0-1 0,1 1 1,-1-1-1,0 0 0,0 1 0,1-1 1,-1 0-1,0 1 0,1-1 0,-1 0 1,1 1-1,-1-1 0,0 0 1,1 0-1,-1 1 0,1-1 0,0 0 1,4 3-10,-1-1 1,2 0 0,8 2 0,-11-3 8,9 3-3,53 18 28,-55-18-16,0 0 0,-1 1 0,1 0-1,11 9 1,-10-5 13,-1 1 0,0-1-1,0 1 1,-1 1 0,13 20-1,-17-23 9,0 0 1,-1 0-1,0 0 0,-1 1 0,1-1 0,-2 1 1,1 0-1,-1 0 0,1 16 0,-2-22-7,-1 0 0,0 0 0,-1 1 0,1-1 0,0 0 0,-1 0 0,0 0 0,0 0 0,0 1 0,0-1 0,0 0 0,0-1 0,-1 1 0,0 0 0,1 0 0,-1-1 0,0 1 0,0-1 0,-1 1 0,1-1 0,0 0 0,-1 0 0,0 0 0,1 0 0,-5 2 0,-4 0-5,-1 1 0,0-2 1,0 1-1,0-2 1,-19 3-1,-65-1 66,77-3-82,-22 0-39,18 1-46,0-2 1,0 0-1,0-2 0,-27-4 0,46 5 3,1 0 0,0 0 0,-1 0 0,1 0-1,0 0 1,0-1 0,-1 1 0,1-1 0,0 0 0,0 0 0,-4-5 0,6 7 54,1 0 0,0-1 0,-1 1 1,1 0-1,0-1 0,-1 1 0,1-1 1,0 1-1,0 0 0,0-1 1,0 1-1,-1-1 0,1 1 0,0 0 1,0-1-1,0 1 0,0-1 0,0 1 1,0-1-1,0 1 0,0-1 1,0 1-1,0 0 0,0-1 0,0 1 1,0-1-1,1 1 0,-1-1 0,0 1 1,0 0-1,0-1 0,1 1 0,-1 0 1,1-1-1,13-9-575,-9 7 393,90-47-2872,-46 25 1700,18-11 380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4:43.719"/>
    </inkml:context>
    <inkml:brush xml:id="br0">
      <inkml:brushProperty name="width" value="0.025" units="cm"/>
      <inkml:brushProperty name="height" value="0.025" units="cm"/>
      <inkml:brushProperty name="color" value="#004F8B"/>
    </inkml:brush>
  </inkml:definitions>
  <inkml:trace contextRef="#ctx0" brushRef="#br0">268 95 5929,'-75'78'5057,"-8"10"-3156,75-78-1674,-5 6 467,-20 32 0,30-43-571,1 0 1,-1 0 0,1 0-1,0 1 1,0-1-1,1 1 1,0-1-1,0 1 1,0-1 0,0 1-1,1 9 1,0-14-104,0 1 0,1-1 1,-1 0-1,0 1 1,0-1-1,1 0 0,-1 0 1,1 1-1,-1-1 0,1 0 1,-1 0-1,1 0 1,0 1-1,0-1 0,-1 0 1,1 0-1,0 0 1,0 0-1,0 0 0,0-1 1,0 1-1,0 0 0,1 0 1,-1-1-1,0 1 0,0 0 1,0-1-1,1 0 1,1 1-1,1 0 5,0-1 1,0 1-1,0-1 0,0 0 0,0-1 1,0 1-1,0-1 0,7-1 1,11-5 5,-2-1 1,1 0 0,-1-1 0,0-2-1,-1 0 1,0 0 0,-1-2 0,0-1-1,20-19 1,-29 24-13,0 0 0,-1-1 0,-1 0-1,1 0 1,-1-1 0,-1 0 0,0 0 0,-1 0 0,0-1-1,-1 0 1,0 0 0,-1 0 0,0 0 0,-1 0 0,2-25-1,-4 30-2,0 1 0,0 0 0,-1 0 0,0 0 0,0-1 0,0 1 0,-1 0 0,0 0-1,-4-9 1,5 12-9,-1 1-1,1-1 1,-1 1 0,0-1-1,0 1 1,0 0-1,0-1 1,0 1-1,0 0 1,-1 0-1,1 1 1,-1-1-1,1 0 1,-1 1-1,0 0 1,1-1 0,-1 1-1,0 0 1,0 1-1,0-1 1,0 0-1,-4 1 1,-8-1-2,0 2 0,1 0 0,-1 1 0,-26 6-1,36-7-4,-26 6-43,-36 14 1,50-15-70,1 1 0,0 1-1,-22 14 1,34-19-29,0-1 1,1 1-1,-1 0 0,1 0 0,0 0 0,0 1 0,0-1 0,0 1 0,1-1 0,-1 1 0,1 0 0,0 0 0,0 0 0,-2 6 1,4-5-6,-1-1 1,0 1 0,1 0 0,0 4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47.656"/>
    </inkml:context>
    <inkml:brush xml:id="br0">
      <inkml:brushProperty name="width" value="0.025" units="cm"/>
      <inkml:brushProperty name="height" value="0.025" units="cm"/>
      <inkml:brushProperty name="color" value="#004F8B"/>
    </inkml:brush>
  </inkml:definitions>
  <inkml:trace contextRef="#ctx0" brushRef="#br0">59 7 5281,'-51'44'1975,"44"-36"-814,7-8-1156,0 0-1,0 0 0,0 0 1,0 0-1,0 0 0,0 0 1,0 0-1,0 0 1,0 0-1,0 0 0,0 0 1,0 0-1,0 0 0,0 0 1,0 1-1,0-1 0,0 0 1,0 0-1,0 0 1,0 0-1,0 0 0,0 0 1,0 0-1,0 0 0,0 0 1,0 0-1,0 0 1,0 0-1,0 0 0,0 0 1,0 1-1,0-1 0,0 0 1,0 0-1,0 0 0,0 0 1,0 0-1,0 0 1,0 0-1,0 0 0,0 0 1,0 0-1,0 0 0,1 0 1,-1 0-1,0 0 1,0 0-1,0 0 0,9-1 1608,-8 1-610,52-5 253,8-6-804,-52 10-369,-1 0 1,1 0-1,-1 1 1,0 0-1,16 2 1,-6 0-49,17 4 16,-25-4-38,-1 0-1,15 1 0,-16-3-1,0 1 0,0-1 0,0-1 0,0 1 0,0-1 0,0-1 0,14-4 0,-14 4 0,2-2-105,1 0 0,9-6 1,23-9-2047,-31 9 1282</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06.682"/>
    </inkml:context>
    <inkml:brush xml:id="br0">
      <inkml:brushProperty name="width" value="0.025" units="cm"/>
      <inkml:brushProperty name="height" value="0.025" units="cm"/>
      <inkml:brushProperty name="color" value="#004F8B"/>
    </inkml:brush>
  </inkml:definitions>
  <inkml:trace contextRef="#ctx0" brushRef="#br0">155 136 3881,'-60'-17'1728,"59"16"-1589,-1 1 1,1-1-1,0 1 0,0-1 0,0 1 0,0-1 1,0 0-1,0 0 0,0 1 0,0-1 0,0 0 0,0 0 1,0 0-1,0 0 0,1 0 0,-1 0 0,0-1 1,1 1-1,-1 0 0,1 0 0,-1 0 0,1-1 1,-1 1-1,1 0 0,0 0 0,0-1 0,0 1 0,0 0 1,0 0-1,0-1 0,0 1 0,0 0 0,0-1 1,1-1-1,0-6 2504,2 5-2063,9-4-245,0 1 0,15-7-1,39-16 23,-60 28-324,0 0 1,0 1 0,0-1 0,0 1 0,1 1 0,-1-1 0,0 1 0,0 0 0,1 1-1,-1-1 1,0 1 0,0 0 0,7 3 0,-6-2-8,-2-1-5,0 0 0,0 0 1,-1 1-1,1 0 0,-1 0 1,0 0-1,1 1 0,-1-1 1,0 1-1,7 6 0,-10-8-14,1 1-1,-1 0 1,0 0-1,1-1 0,-1 1 1,0 0-1,0 0 0,0 0 1,-1 0-1,1 0 0,0 1 1,-1-1-1,1 0 0,-1 0 1,0 0-1,0 1 1,0-1-1,0 0 0,0 0 1,0 0-1,0 1 0,-1-1 1,1 0-1,-1 0 0,-1 4 1,-2 1 10,1 0 0,-1 0 0,0 0-1,0 0 1,-1-1 0,-10 11 0,-38 31 45,14-14-29,-71 63 39,98-88-65,-1 0-1,0-1 1,-1 0 0,0-1-1,-15 5 1,11-7 9,11-5-169,7-1 141,0 1-1,0 0 1,0 0-1,0 0 1,0 0-1,0 0 1,-1 0-1,1 0 1,0-1-1,0 1 1,0 0-1,0 0 1,0 0-1,0 0 1,0 0-1,0 0 1,0-1-1,0 1 1,1 0-1,-1 0 0,0 0 1,0 0-1,0 0 1,0 0-1,0-1 1,0 1-1,0 0 1,0 0-1,0 0 1,0 0-1,0 0 1,0 0-1,1 0 1,-1 0-1,0 0 1,0-1-1,0 1 1,0 0-1,0 0 1,0 0-1,0 0 1,1 0-1,-1 0 1,0 0-1,63-54-4019,-31 28 3116</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07.082"/>
    </inkml:context>
    <inkml:brush xml:id="br0">
      <inkml:brushProperty name="width" value="0.025" units="cm"/>
      <inkml:brushProperty name="height" value="0.025" units="cm"/>
      <inkml:brushProperty name="color" value="#004F8B"/>
    </inkml:brush>
  </inkml:definitions>
  <inkml:trace contextRef="#ctx0" brushRef="#br0">200 0 4433,'-4'1'269,"0"-1"0,0 1 0,0 0 0,0 0 0,1 0 0,-1 0 1,0 1-1,1 0 0,-1 0 0,1 0 0,0 0 0,0 0 0,0 0 0,0 1 0,0 0 0,0-1 0,-4 6 1,-1 3 312,0 0 1,1 0 0,-12 24 0,0 15 558,5-14-522,-39 128 1604,51-157-2130,1 0 0,0 0 0,0 0-1,0 0 1,1 0 0,0 0 0,1 0-1,-1 0 1,1 0 0,1 0 0,-1 0 0,4 7-1,-4-9-50,1-1 0,1 1 0,-1-1 1,1 1-1,-1-1 0,1 0 0,0 0 0,1 0 0,-1-1 0,1 1 0,0-1 0,-1 0 0,1 0 0,1 0 0,-1 0 0,0-1 0,9 4 0,-1-2-14,1 0 0,0-1 0,0 0 0,1-1 0,-1-1 0,0 0 0,1 0 0,15-3-1,0-1-26,-1-1 0,51-15 0,-57 11-819,0-1-1,-1-1 1,0 0 0,-1-2 0,35-24 0,-28 19-366</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07.537"/>
    </inkml:context>
    <inkml:brush xml:id="br0">
      <inkml:brushProperty name="width" value="0.025" units="cm"/>
      <inkml:brushProperty name="height" value="0.025" units="cm"/>
      <inkml:brushProperty name="color" value="#004F8B"/>
    </inkml:brush>
  </inkml:definitions>
  <inkml:trace contextRef="#ctx0" brushRef="#br0">43 219 7106,'-5'0'830,"2"1"-521,1-1 0,-1 1 0,0-1 0,1 0 0,-1 0 0,0 0 0,1 0-1,-1-1 1,0 1 0,1-1 0,-1 0 0,-2-1 0,5 2-126,0-1 0,0 0 0,0 0 0,0 1 0,0-1 0,0 0 0,0 0 0,0 0 0,0 1 0,1-1 0,-1 0 0,0 1 0,1-1 0,-1 0 0,1 0 1,80-88 370,-22 27-468,-55 57-80,0 0-1,1-1-1,0 1 1,1 0 0,-1 0 0,1 1 0,0-1-1,0 1 1,8-3 0,-13 6-6,1 1 0,-1 0 0,1-1 0,-1 1-1,1 0 1,-1 0 0,1 0 0,-1 0 0,0 0 0,1 1 0,-1-1 0,1 0 0,-1 1 0,0-1-1,1 1 1,-1-1 0,0 1 0,1 0 0,-1 0 0,0-1 0,0 1 0,0 0 0,1 0 0,-1 0-1,0 0 1,1 3 0,3 2-7,0 0 0,-1 1 0,6 10 0,-8-14 7,5 10-65,0-1 0,2-1 0,-1 0-1,1 0 1,1-1 0,0 0-1,11 9 1,-13-13-77,-1 0 0,1-1 0,0 0-1,0-1 1,0 0 0,1 0 0,0 0 0,0-1-1,-1-1 1,2 0 0,14 2 0,-19-3-391,0-1 1,1 0-1,-1-1 1,6 0 0,24-10-1001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08.215"/>
    </inkml:context>
    <inkml:brush xml:id="br0">
      <inkml:brushProperty name="width" value="0.025" units="cm"/>
      <inkml:brushProperty name="height" value="0.025" units="cm"/>
      <inkml:brushProperty name="color" value="#004F8B"/>
    </inkml:brush>
  </inkml:definitions>
  <inkml:trace contextRef="#ctx0" brushRef="#br0">16 197 6193,'-12'8'5173,"11"-7"-3838,2 12 314,7 36-1019,-3-19-407,-1-1 0,-1 34 0,-11 91 170,3-96-352,3-37-30,-6 148 92,7-165-98,1 1 0,0-1 0,1 0 0,-1 1 0,1-1 1,0 0-1,0 0 0,0 0 0,1 0 0,-1 0 0,1 0 0,4 7 0,-6-10-4,1-1 0,-1 0 0,0 0 1,0 0-1,0 0 0,0 0 0,0 0 0,1 0 0,-1 0 0,0 0 0,0 1 0,0-1 0,0 0 0,1 0 0,-1 0 0,0 0 0,0 0 0,0 0 0,0 0 0,1 0 0,-1 0 0,0 0 0,0 0 0,0 0 0,0-1 0,1 1 0,-1 0 0,0 0 0,0 0 0,0 0 0,0 0 0,1 0 0,-1 0 0,0 0 0,0 0 0,0-1 0,0 1 0,0 0 0,0 0 0,0 0 0,1 0 0,-1 0 0,0-1 0,0 1 0,5-7 19,0-1 0,0 1 1,-1-1-1,0 0 0,0 0 0,4-15 0,2-5 12,-7 23-26,44-127 68,-35 90-61,28-95 14,51-111-9,-79 220-23,1 0 1,1 0 0,34-49-1,-46 75 2,0-1 1,0 1-1,0-1 0,0 1 0,0 0 1,1 0-1,-1 0 0,1 1 0,0-1 1,0 0-1,-1 1 0,1 0 0,0 0 1,5-2-1,-6 3 1,-1 0 0,1 0 1,-1 0-1,1 0 0,-1 0 0,1 0 1,-1 0-1,1 1 0,-1-1 1,1 0-1,-1 1 0,1 0 0,-1-1 1,1 1-1,-1 0 0,0 0 0,1-1 1,-1 1-1,0 0 0,0 0 0,0 0 1,1 1-1,-1-1 0,-1 0 1,1 0-1,0 1 0,0-1 0,0 0 1,0 2-1,3 5-1,-1 0-1,0 1 1,0-1-1,-1 0 1,0 1 0,0 0-1,0 17 1,-2-4 11,-5 44 0,3-47 2,-1 1-1,-10 30 0,10-41-2,-1 0-1,0 0 1,0 0 0,-1 0 0,0-1-1,0 0 1,-11 12 0,7-11 2,0 0 0,0-1 1,-1 0-1,0-1 1,0 0-1,-1-1 0,1 0 1,-14 5-1,16-8-80,0 0 0,0 0-1,0-1 1,0 0 0,0-1 0,-1 0-1,1 0 1,0-1 0,-1 0 0,1 0 0,0-1-1,-17-4 1,22 4-60,-1 0-1,0-1 1,0 1-1,1-1 1,-1 0-1,1 0 1,-1-1 0,1 1-1,0-1 1,0 1-1,0-1 1,0 0-1,1 0 1,-1 0-1,1-1 1,-4-4 0,4 3-231,-1-1 0,1 1 0,0-1 1,0 0-1,1 0 0,-1 1 1,1-1-1,1 0 0,-1 0 0,1-11 1,5-28-954</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08.623"/>
    </inkml:context>
    <inkml:brush xml:id="br0">
      <inkml:brushProperty name="width" value="0.025" units="cm"/>
      <inkml:brushProperty name="height" value="0.025" units="cm"/>
      <inkml:brushProperty name="color" value="#004F8B"/>
    </inkml:brush>
  </inkml:definitions>
  <inkml:trace contextRef="#ctx0" brushRef="#br0">99 301 6289,'-71'51'2389,"70"-50"-2256,-1 0 1,1 0-1,-1 0 1,1 0-1,-1 0 1,1 0-1,-1 0 1,1-1-1,-1 1 1,0-1-1,1 1 1,-3-1-1,4 0-85,-1 0 0,1 0 0,0 0 0,0 0-1,-1 0 1,1-1 0,0 1 0,0 0 0,-1 0-1,1 0 1,0-1 0,0 1 0,0 0-1,0 0 1,-1 0 0,1-1 0,0 1 0,0 0-1,0 0 1,0-1 0,0 1 0,0 0-1,0-1 1,0 1 0,-1 0 0,1 0 0,0-1-1,0 1 1,1-1 0,-2-2 294,0 1 93,1-4 978,2 2-1175,10-32 199,44-86 173,-50 109-541,27-49 125,-28 54-182,1 0 1,0 0-1,1 0 0,-1 0 0,9-6 0,-5 5-2,-2 2-7,0 1-1,0-1 0,15-8 0,-20 14-6,-1-1 1,1 1-1,0 0 0,0 0 1,0 0-1,0 1 0,0-1 1,0 1-1,0-1 0,0 1 1,0 0-1,0 0 1,0 1-1,0-1 0,0 0 1,0 1-1,4 1 0,-1 1-2,0-1 0,0 1 0,-1 1 0,1-1-1,8 8 1,26 26-26,-27-24 29,-5-5-9,21 19-574,33 26-1,-52-46 401,-1-1-1,1 0 0,0 0 1,0-1-1,1 0 1,-1-1-1,1 0 0,17 3 1,15-3-742</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09.841"/>
    </inkml:context>
    <inkml:brush xml:id="br0">
      <inkml:brushProperty name="width" value="0.025" units="cm"/>
      <inkml:brushProperty name="height" value="0.025" units="cm"/>
      <inkml:brushProperty name="color" value="#004F8B"/>
    </inkml:brush>
  </inkml:definitions>
  <inkml:trace contextRef="#ctx0" brushRef="#br0">15 62 5193,'-4'-4'3669,"3"3"-3001,-1 0 0,1 0 1,0 0-1,0 0 0,0 0 1,0-1-1,-2-1 0,9-1 78,11-3-549,0 1 0,0 1 0,27-4 1,-26 5-115,4 0-19,1 1 0,-1 0 0,0 2 0,35 1 0,-52 1-53,0-1 0,0 1 0,0 1-1,8 1 1,-8-1-78,0 0 1,0-1-1,0 0 0,9 1 0,-3-2-738,0-1-1,21-3 1,-28 3 618,29-4-897</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10.441"/>
    </inkml:context>
    <inkml:brush xml:id="br0">
      <inkml:brushProperty name="width" value="0.025" units="cm"/>
      <inkml:brushProperty name="height" value="0.025" units="cm"/>
      <inkml:brushProperty name="color" value="#004F8B"/>
    </inkml:brush>
  </inkml:definitions>
  <inkml:trace contextRef="#ctx0" brushRef="#br0">107 240 5825,'-2'5'364,"0"0"0,1 0 0,-1 0-1,1 0 1,0 0 0,1 1 0,-1-1-1,1 8 1,-1 13 142,-5 61 775,5-62-974,-1-1 0,-1 0 0,-8 31 0,-26 69 494,26-75-488,9-37-146,-1-1-1,-7 21 1,1-7 200,10-25-188,2-5-70,52-109-17,-31 67-84,91-218 38,-48 107-28,-18 59-9,-43 88-11,1 0 1,0 1-1,1 1 1,0-1 0,1 1-1,16-14 1,-22 21 0,-1 0 0,1 0 1,0 1-1,0-1 1,0 0-1,0 1 0,0 0 1,0 0-1,4-1 0,-6 2 4,1 0 1,-1 0-1,1 0 0,0 0 0,-1 0 0,1 0 0,-1 0 0,1 1 0,-1-1 0,1 1 0,-1-1 1,1 1-1,-1-1 0,0 1 0,1 0 0,-1 0 0,0 0 0,1 0 0,-1 0 0,2 2 0,1 3 28,1-1 0,-1 1 0,-1 1 0,1-1 0,-1 0 0,0 1 0,3 11 0,2 2 30,-2-4 17,8 31 0,-7-21-33,-5-19-31,0 0 0,-1 0 0,1 1 0,-1-1 0,-1 0 0,0 1 0,0 9 0,-1-14-4,1 0 0,-1 0-1,0 0 1,1-1-1,-2 1 1,1 0 0,0-1-1,0 1 1,-1 0-1,1-1 1,-1 0 0,0 1-1,0-1 1,0 0-1,0 0 1,0 0 0,0 0-1,-1 0 1,1-1-1,0 1 1,-1-1 0,-3 2-1,-30 12-21,0-2-1,-51 11 1,-11 3-91,92-25 97,-141 41-656,141-42 541,-14 2-397,20-3 451,-1 0-1,0 0 1,0 0-1,1-1 0,-1 1 1,0 0-1,1 0 1,-1-1-1,0 1 1,1 0-1,-1-1 1,0 1-1,1 0 1,-1-1-1,1 1 0,-1-1 1,1 1-1,-1-1 1,1 1-1,-1-1 1,1 1-1,-1-2 1,1 2 1,-1-1 0,1 0 1,0 1-1,-1-1 0,1 1 1,0-1-1,0 0 0,0 1 1,0-1-1,-1 0 0,1 1 0,0-1 1,0 0-1,0 1 0,0-1 1,1 0-1,-1 1 0,0-1 1,0 0-1,0 1 0,0-1 1,1 0-1,0 0 0,1-2-85,0 0 0,1 0 1,0 1-1,0-1 0,5-2 0,-8 4 148</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10.842"/>
    </inkml:context>
    <inkml:brush xml:id="br0">
      <inkml:brushProperty name="width" value="0.025" units="cm"/>
      <inkml:brushProperty name="height" value="0.025" units="cm"/>
      <inkml:brushProperty name="color" value="#004F8B"/>
    </inkml:brush>
  </inkml:definitions>
  <inkml:trace contextRef="#ctx0" brushRef="#br0">17 333 6233,'-1'0'323,"0"0"-26,0 0 0,0 0 0,-1 1 0,1-2 0,0 1 0,0 0 0,0 0 1,0 0-1,0 0 0,0-1 0,-1 0 0,1 1-186,1-1-1,0 1 1,0-1-1,0 0 1,0 1 0,-1-1-1,1 0 1,0 1-1,0-1 1,0 0 0,0 1-1,0-1 1,1 1-1,-1-1 1,0 0 0,0 1-1,1-2 1,-1-1 548,0 2-598,0 1-1,1-1 1,-1 1 0,0-1 0,0 1 0,0-1-1,1 1 1,-1-1 0,0 1 0,1-1-1,-1 1 1,0 0 0,1-1 0,-1 1-1,0-1 1,1 1 0,-1 0 0,1-1 0,2-2 8,107-108 559,-98 97-588,0 0 1,-1-1-1,-1-1 0,0 0 1,12-28-1,-12 24-18,16-26 1,-26 46-25,1-1 0,-1 1 1,0-1-1,1 1 0,-1-1 0,0 1 0,1-1 1,-1 1-1,0 0 0,1-1 0,-1 1 1,1 0-1,-1-1 0,0 1 0,1 0 1,-1 0-1,1-1 0,-1 1 0,1 0 1,-1 0-1,1 0 0,-1 0 0,1 0 0,0 0 1,-1 0-1,1 0 0,-1 0 0,1 0 1,-1 0-1,1 0 0,-1 0 0,1 0 1,-1 0-1,1 0 0,-1 1 0,1-1 1,-1 0-1,1 0 0,-1 1 0,1-1 0,-1 0 1,0 1-1,1-1 0,0 1 0,2 2-11,0 0 0,0 1 0,-1 0-1,4 5 1,-1-3 4,22 42-55,-5-8-95,-10-21-319,18 22-1,-25-35 124,1 0 1,-1 0 0,1-1-1,0 0 1,0 0-1,1-1 1,9 6 0,19 4-528</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11.243"/>
    </inkml:context>
    <inkml:brush xml:id="br0">
      <inkml:brushProperty name="width" value="0.025" units="cm"/>
      <inkml:brushProperty name="height" value="0.025" units="cm"/>
      <inkml:brushProperty name="color" value="#004F8B"/>
    </inkml:brush>
  </inkml:definitions>
  <inkml:trace contextRef="#ctx0" brushRef="#br0">0 118 5185,'3'-6'356,"1"0"0,0-1 0,0 2 0,0-1 0,0 0 0,1 1 0,0 0 0,0 0 0,1 0 0,-1 0 0,1 1 0,7-4 0,1 0 142,1 1 1,0 1-1,0 0 1,20-4-1,-27 8-334,-1 0 1,1 1-1,0-1 0,0 2 0,0-1 0,-1 1 0,1 1 0,0-1 1,0 1-1,0 1 0,0-1 0,10 5 0,-10-3-108,0 0 0,-1 0-1,1 1 1,-1 0 0,1 1 0,-1 0-1,-1 0 1,1 0 0,-1 1 0,0 0-1,0 0 1,0 0 0,-1 1 0,0 0-1,-1 0 1,1 0 0,-1 1 0,-1-1-1,1 1 1,2 11 0,-5-16-46,-1 1-1,1-1 1,-1 1 0,0 0-1,0-1 1,0 1 0,-1-1-1,1 1 1,-1 0 0,0-1-1,0 0 1,0 1 0,0-1-1,-1 1 1,1-1 0,-1 0-1,0 0 1,0 0-1,0 0 1,0 0 0,-1 0-1,1-1 1,-1 1 0,1-1-1,-1 0 1,0 1 0,0-1-1,-3 1 1,-97 63 93,15-8-191,57-38-18,9-6-292,0 0 0,-1-2 0,-27 11 0,49-22 297,0-1-1,1 0 1,-1 0-1,0 1 1,0-1 0,0 0-1,0 0 1,0 0 0,0 0-1,0 0 1,0 0-1,0 0 1,-1-1 0,2 1 49,0 0-1,-1 0 1,1 0 0,0 0 0,0 0 0,-1-1 0,1 1 0,0 0 0,0 0 0,0-1 0,-1 1 0,1 0 0,0 0 0,0-1 0,0 1-1,0 0 1,-1 0 0,1-1 0,0 1 0,0 0 0,0-1 0,0 1 0,0 0 0,0-1 0,0-1-150,0 0 1,0 1-1,1-1 0,-1 0 1,0 1-1,1-1 1,0 0-1,1-2 0,10-14-923</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11.622"/>
    </inkml:context>
    <inkml:brush xml:id="br0">
      <inkml:brushProperty name="width" value="0.025" units="cm"/>
      <inkml:brushProperty name="height" value="0.025" units="cm"/>
      <inkml:brushProperty name="color" value="#004F8B"/>
    </inkml:brush>
  </inkml:definitions>
  <inkml:trace contextRef="#ctx0" brushRef="#br0">215 0 4185,'-95'107'4942,"80"-88"-4456,2 1 0,0 1 0,0 0 0,2 0 0,1 2 0,1-1 0,1 1 0,0 0 0,2 1 0,-6 48-1,11-67-412,1 1-1,-1 0 1,2 0-1,-1-1 1,1 1-1,1 9 1,-1-12-45,0 1-1,1-1 1,-1 0 0,1 0 0,-1 0 0,1 0 0,0 0 0,0-1-1,0 1 1,0 0 0,1-1 0,2 3 0,-1-2-6,1 1 0,-1-1 1,1 0-1,0-1 0,0 1 0,0-1 1,0 0-1,0 0 0,1-1 0,-1 1 1,0-1-1,1 0 0,-1-1 0,1 0 0,-1 1 1,1-2-1,-1 1 0,1 0 0,-1-1 1,1 0-1,-1-1 0,8-2 0,-1-1-86,1 0-1,-1-1 0,-1-1 1,1 0-1,-1 0 0,-1-1 1,1-1-1,11-12 0,7-11-163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48.042"/>
    </inkml:context>
    <inkml:brush xml:id="br0">
      <inkml:brushProperty name="width" value="0.025" units="cm"/>
      <inkml:brushProperty name="height" value="0.025" units="cm"/>
      <inkml:brushProperty name="color" value="#004F8B"/>
    </inkml:brush>
  </inkml:definitions>
  <inkml:trace contextRef="#ctx0" brushRef="#br0">0 97 6897,'1'-1'192,"0"1"-1,-1-1 0,1 0 0,0 1 0,-1-1 0,1 1 0,0-1 0,0 1 1,-1-1-1,1 1 0,0 0 0,0-1 0,0 1 0,0 0 0,0-1 0,18-3-365,-13 3 388,74-20 47,-60 14-70,1 1 0,-1 1 0,1 1 0,42-3-1,-30 7-7,-19 1-146,0 0 1,1-2 0,-1 0-1,0 0 1,23-6-1,-8 0-209,11-3-1731,-24 2 1186</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12.022"/>
    </inkml:context>
    <inkml:brush xml:id="br0">
      <inkml:brushProperty name="width" value="0.025" units="cm"/>
      <inkml:brushProperty name="height" value="0.025" units="cm"/>
      <inkml:brushProperty name="color" value="#004F8B"/>
    </inkml:brush>
  </inkml:definitions>
  <inkml:trace contextRef="#ctx0" brushRef="#br0">6 301 6337,'-1'-1'223,"0"0"0,1 0 0,-1 0-1,1 0 1,-1 0 0,1 0 0,0 0-1,-1 0 1,1 0 0,0 0 0,0 0-1,-1 0 1,1 0 0,0 0 0,0 0-1,0 0 1,0 0 0,1 0 0,-1 0-1,0 0 1,0 0 0,1 0 0,-1 0-1,0 0 1,1-1 0,2-1-154,-1 0 1,0 0-1,1 0 1,-1 0-1,6-4 1,3-2 389,-9 7-423,91-98 1189,-64 62-1036,33-38-33,-60 74-157,0 0-1,0 0 0,0 0 1,0 0-1,0 0 1,0 0-1,1 1 0,-1-1 1,1 1-1,-1-1 1,1 1-1,0 0 0,0 0 1,-1 0-1,1 1 1,0-1-1,0 1 0,0-1 1,5 1-1,-7 0 0,-1 0 0,1 0 0,0 0 1,0 0-1,-1 1 0,1-1 0,0 0 0,-1 0 0,1 1 0,0-1 0,-1 0 1,1 1-1,0-1 0,-1 0 0,1 1 0,-1-1 0,1 1 0,0-1 0,-1 1 1,1 0-1,-1-1 0,0 1 0,1-1 0,-1 1 0,0 0 0,1-1 0,-1 1 1,1 1-1,2 4-8,9 12-14,-7-10 16,9 16 0,-3-2 2,1 4 1,10 29 0,-19-46-19,0-1 0,1 0 1,-1 0-1,2 0 0,-1-1 0,1 1 0,10 12 1,-11-17-100,-1 0 0,0 0 0,0 0 0,1 0 0,0-1 0,0 1 0,-1-1 0,1 0 0,1 0 0,-1 0 0,0-1 1,0 1-1,1-1 0,-1 0 0,0 0 0,1-1 0,5 1 0,20-4-387</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14.094"/>
    </inkml:context>
    <inkml:brush xml:id="br0">
      <inkml:brushProperty name="width" value="0.025" units="cm"/>
      <inkml:brushProperty name="height" value="0.025" units="cm"/>
      <inkml:brushProperty name="color" value="#004F8B"/>
    </inkml:brush>
  </inkml:definitions>
  <inkml:trace contextRef="#ctx0" brushRef="#br0">237 7 3425,'-2'-1'117,"1"1"1,-1-1-1,1 0 1,-1 0-1,0 1 1,1-1 0,-1 1-1,0-1 1,1 1-1,-1 0 1,0 0-1,0 0 1,1 0-1,-1 0 1,0 0-1,0 0 1,0 0-1,-2 2 1,0-1-73,1 0-1,0 0 1,-1 1 0,1-1 0,0 1-1,0 0 1,-4 3 0,-9 15 407,13-17-396,-7 9 224,1 1 1,-12 19 0,9-10-79,-6 10 347,-25 65 0,33-65-181,1 1 0,2 1 0,1-1 0,-2 48 0,9 136 1143,-1-215-1500,48 456 1623,-41-415-1580,1 0 1,3-1 0,31 81-1,-28-91-37,2-1-1,27 43 1,-35-63-64,0 0 1,1-1 0,0 0 0,0 0-1,1-1 1,1 0 0,-1-1-1,1 0 1,18 9 0,-17-12-102,-1 0 1,1-1-1,0 0 1,0-1-1,14 2 1,0-2-308,40 0 1,51-9-137</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15.349"/>
    </inkml:context>
    <inkml:brush xml:id="br0">
      <inkml:brushProperty name="width" value="0.025" units="cm"/>
      <inkml:brushProperty name="height" value="0.025" units="cm"/>
      <inkml:brushProperty name="color" value="#004F8B"/>
    </inkml:brush>
  </inkml:definitions>
  <inkml:trace contextRef="#ctx0" brushRef="#br0">7 15 3313,'-1'0'355,"0"-1"0,1 0 0,-1 1 1,1-1-1,-1 0 0,1 1 0,-1-1 0,1 0 1,0 0-1,-1 0 0,1 1 0,0-1 0,0 0 1,-1 0-1,1 0 0,0-2 0,8 3 1251,-5 0-1506,3 0 38,-1 0-1,1 1 1,0 0-1,-1-1 1,1 2-1,0-1 1,-1 1-1,7 3 1,2 0-21,-1 0 0,0 2 0,0-1 0,-1 2 1,0-1-1,0 2 0,11 9 0,-2 4 83,0 1 0,-1 1 1,-2 0-1,19 33 0,49 112 417,-58-97-462,-3 2-1,16 79 1,-34-123-115,-2 1 0,-1 0-1,1 32 1,-5-46-22,-1 0-1,0 0 0,-1 0 0,-1 0 1,-1-1-1,0 1 0,-8 18 0,-7 8 36,-38 62 0,-34 35-3,78-120-46,-173 232-1865,180-245 1355,1 0 0,-8 13 0,12-17 382,-1 0 0,1 0-1,1 0 1,-1 0 0,0 0 0,1 7-1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17.254"/>
    </inkml:context>
    <inkml:brush xml:id="br0">
      <inkml:brushProperty name="width" value="0.025" units="cm"/>
      <inkml:brushProperty name="height" value="0.025" units="cm"/>
      <inkml:brushProperty name="color" value="#004F8B"/>
    </inkml:brush>
  </inkml:definitions>
  <inkml:trace contextRef="#ctx0" brushRef="#br0">87 18 2064,'0'-1'376,"-1"0"0,1 1 0,-1-1-1,1 0 1,-1 1 0,1-1-1,0 0 1,-1 0 0,1 1 0,0-1-1,0 0 1,0 0 0,0 0-1,0 1 1,-1-1 0,1 0 0,0 0-1,1-1 1,-1 0 2382,1 6-2082,22 69 174,-14-37-623,-2 0-1,5 63 1,-8-3 77,-4 0 1,-4 0-1,-29 162 1,27-225-249,-3 0 1,0-1-1,-2 0 1,-29 56-1,31-68-14,-3 3 10,12-23-55,0 0 1,0 0-1,0 0 1,0 0-1,0 0 1,0 1-1,0-1 1,0 0-1,0 0 1,0 0-1,0 0 1,0 0-1,0 0 1,-1 0-1,1 0 1,0 1-1,0-1 1,0 0-1,0 0 1,0 0-1,0 0 1,0 0-1,0 0 1,0 0-1,-1 0 1,1 0-1,0 0 0,0 0 1,0 0-1,0 0 1,0 0-1,0 0 1,-1 0-1,1 1 1,0-1-1,0 0 1,0-1-1,0 1 1,0 0-1,0 0 1,0 0-1,-1 0 1,1 0-1,0 0 1,0 0-1,0 0 1,0 0-1,0 0 1,0 0-1,0 0 1,-1 0-1,1 0 1,0 0-1,0 0 1,0-1-1,0 1 1,0 0-1,0 0 1,0-11-524,7-19-689,0-6 498</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17.772"/>
    </inkml:context>
    <inkml:brush xml:id="br0">
      <inkml:brushProperty name="width" value="0.025" units="cm"/>
      <inkml:brushProperty name="height" value="0.025" units="cm"/>
      <inkml:brushProperty name="color" value="#004F8B"/>
    </inkml:brush>
  </inkml:definitions>
  <inkml:trace contextRef="#ctx0" brushRef="#br0">266 1 5017,'5'1'3408,"-5"-1"-3378,0 0 0,0 1 0,0-1 0,0 0 1,0 0-1,1 0 0,-1 0 0,0 0 0,0 1 1,0-1-1,0 0 0,0 0 0,0 0 1,0 0-1,0 1 0,0-1 0,0 0 0,0 0 1,0 0-1,0 0 0,-1 0 0,1 1 0,0-1 1,0 0-1,0 0 0,0 0 0,0 0 0,0 0 1,0 1-1,0-1 0,0 0 0,0 0 1,-1 0-1,1 0 0,0 0 0,0 0 0,0 0 1,0 0-1,0 0 0,-1 1 0,1-1 0,0 0 1,0 0-1,0 0 0,0 0 0,0 0 1,-1 0-1,1 0 0,0 0 0,0 0 0,0 0 1,0 0-1,-1 0 0,1 0 0,0 0 0,0 0 1,0 0-1,0 0 0,0-1 0,-1 1 1,1 0 22,-1 1 1,1-1-1,-1 0 1,0 0-1,1 0 0,-1 1 1,1-1-1,-1 0 1,1 1-1,-1-1 1,1 0-1,-1 1 1,1-1-1,0 1 1,-1-1-1,1 1 1,-1 0-1,-3 4 173,-27 26 366,-31 34-87,36-40-18,-37 27 0,27-24-126,32-25-316,1 0 0,0 0 0,0 0 0,1 0 0,-1 1 0,1-1 1,0 1-1,-1-1 0,1 1 0,1 0 0,-3 5 0,4-7-22,-1 0 1,1 0-1,-1 1 0,1-1 1,0 0-1,0 1 1,0-1-1,0 0 1,0 1-1,0-1 1,0 0-1,1 1 0,0-1 1,-1 0-1,1 0 1,0 0-1,0 1 1,0-1-1,0 0 0,0 0 1,1 0-1,-1-1 1,2 3-1,1 0 18,1 0-1,-1-1 1,1 0-1,-1 1 0,1-2 1,5 4-1,36 13 183,-29-13-153,49 18 145,-35-14-42,55 26-1,-80-33-143,0 1-1,0 0 1,10 9-1,-15-12-21,1 0-1,-1 1 0,1-1 0,-1 1 0,0 0 1,1-1-1,-1 1 0,0 0 0,0 0 1,0 0-1,0 0 0,-1 0 0,1 0 0,-1 0 1,1 3-1,0-1 15,-2 0 0,1 0 0,-1 0 0,1 0 0,-1 0 1,0 0-1,0 0 0,-3 6 0,3-8-12,-1 0 0,1 0 0,0 0 0,-1 1 0,0-1 0,1-1 0,-1 1 0,0 0 0,0 0 0,0-1 0,0 1 0,0-1 0,0 0 0,-3 2 0,-13 5 6,0-1-1,0-1 1,0 0-1,-1-2 1,0 0 0,0-1-1,0-1 1,0 0-1,0-2 1,-37-3-1,56 3-13,-3-1-22,1 1 0,-1 0 1,1-1-1,-1 1 0,1-1 1,-1 0-1,-3-2 0,6 3-23,-1-1-1,1 1 0,0-1 1,-1 1-1,1-1 1,-1 1-1,1-1 0,0 1 1,0-1-1,-1 0 1,1 1-1,0-1 0,0 0 1,0 1-1,0-1 1,0 0-1,0 1 0,0-1 1,0 0-1,0 1 1,0-1-1,0 0 0,0 1 1,0-1-1,0 0 1,1 1-1,-1-1 0,0 1 1,1-2-1,0-1-287,1 1 0,-1-1 0,1 1 0,0-1-1,-1 1 1,1 0 0,0 0 0,0 0 0,1 0 0,-1 0-1,0 0 1,1 0 0,2-1 0,10-2-819</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18.658"/>
    </inkml:context>
    <inkml:brush xml:id="br0">
      <inkml:brushProperty name="width" value="0.025" units="cm"/>
      <inkml:brushProperty name="height" value="0.025" units="cm"/>
      <inkml:brushProperty name="color" value="#004F8B"/>
    </inkml:brush>
  </inkml:definitions>
  <inkml:trace contextRef="#ctx0" brushRef="#br0">121 1 3641,'-3'4'2521,"3"-3"-2378,0-1-1,0 0 1,0 0-1,-1 1 1,1-1-1,0 0 1,0 0-1,0 0 1,0 1-1,0-1 1,0 0-1,-1 0 1,1 0-1,0 0 1,0 1-1,0-1 1,0 0-1,-1 0 1,1 0-1,0 0 1,0 0-1,0 0 1,-1 0-1,1 1 1,0-1 0,0 0-1,-1 0 1,1 0-1,0 0 1,0 0-1,-1 0 1,1 0-1,0 0 1,-2 3 636,1 9-270,1-1 0,3 25 0,-3-27-428,4 49 216,-4-53-270,-1 0 0,1 0 0,-1 0 0,0 0 0,0-1 0,0 1 0,-1 0 0,0-1 0,-3 7 0,1-2 3,-63 134 200,60-127-146,1 1 0,-5 17 0,9-26-4,0-1 0,1 1 0,0 0-1,0 0 1,1 0 0,1 14 0,-1-20-49,1 0 1,-1-1-1,0 1 1,1 0-1,0-1 1,-1 1 0,1 0-1,0-1 1,0 1-1,0-1 1,0 1-1,0-1 1,0 1-1,0-1 1,0 0 0,0 0-1,1 1 1,-1-1-1,1 0 1,-1 0-1,1 0 1,-1-1 0,1 1-1,-1 0 1,1-1-1,0 1 1,2 0-1,4 0 77,0 0-1,-1 0 1,1-1-1,-1 0 0,10-1 1,9-2 30,0-2 0,0 0 0,-1-1-1,34-14 1,95-48-28,-134 58-93,-19 10-58,1-1 0,0 0 0,0 0 0,0 0 0,-1 0 0,1-1-1,-1 1 1,1 0 0,-1-1 0,3-1 0,-4 2 8,0 1 0,0 0 0,0 0-1,0-1 1,0 1 0,0 0 0,0 0 0,0-1-1,1 1 1,-1 0 0,0 0 0,0-1 0,0 1-1,0 0 1,0 0 0,-1-1 0,1 1 0,0 0-1,0 0 1,0-1 0,0 1 0,0 0 0,0 0-1,0-1 1,0 1 0,-1 0 0,1-1-1,-1 1-67,1-1 0,-1 1 0,0-1-1,0 0 1,0 1 0,1 0 0,-1-1-1,0 1 1,0-1 0,0 1 0,-1 0-1,0-1-189,0 1 0,0 0 0,0-1 0,0 1 0,0 0 0,-4 1 0,-17 3-922</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19.022"/>
    </inkml:context>
    <inkml:brush xml:id="br0">
      <inkml:brushProperty name="width" value="0.025" units="cm"/>
      <inkml:brushProperty name="height" value="0.025" units="cm"/>
      <inkml:brushProperty name="color" value="#004F8B"/>
    </inkml:brush>
  </inkml:definitions>
  <inkml:trace contextRef="#ctx0" brushRef="#br0">2 191 6689,'-2'-9'2769,"4"3"-1361,18 1-816,0-1-39,13-1 183,-1 0 8,10 1-104,6-1-96,0-8-272,11 6-112,1-8-88,-6 1-136,-1 1-296,-5-5-264,-15 5-1144,-5 0-1201,-4-1 1897</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19.361"/>
    </inkml:context>
    <inkml:brush xml:id="br0">
      <inkml:brushProperty name="width" value="0.025" units="cm"/>
      <inkml:brushProperty name="height" value="0.025" units="cm"/>
      <inkml:brushProperty name="color" value="#004F8B"/>
    </inkml:brush>
  </inkml:definitions>
  <inkml:trace contextRef="#ctx0" brushRef="#br0">195 0 4297,'-4'1'230,"-1"-1"1,1 1-1,-1 0 1,1 0-1,0 0 1,-1 0-1,1 1 1,0 0-1,0 0 1,0 0-1,0 0 1,0 1-1,1 0 1,-1-1-1,1 1 1,-1 0-1,-2 4 1,-6 11 456,-11 21 1,14-20-333,1 1 0,-6 23 0,10-30-232,-9 27 347,2 0 0,2 0 0,-7 78 0,15-104-317,1-1 0,1 1 0,0 0-1,1-1 1,0 1 0,1-1 0,1 1 0,6 16-1,-8-24-114,1 0 0,0 0 0,0-1 0,0 1 0,1-1 0,0 1 0,0-1 0,0 0 0,1-1 0,0 1 0,0-1 0,0 0 0,0 0 0,0 0-1,1-1 1,0 0 0,-1 0 0,1 0 0,10 2 0,-8-3-22,0-1 0,0 0-1,0-1 1,0 1 0,0-1-1,0-1 1,0 0 0,0 0-1,-1 0 1,1-1 0,9-3-1,-1-1-118,0-1 0,-1-1 0,0 0-1,16-11 1,74-58-2479,-94 68 2270,54-42-791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19.724"/>
    </inkml:context>
    <inkml:brush xml:id="br0">
      <inkml:brushProperty name="width" value="0.025" units="cm"/>
      <inkml:brushProperty name="height" value="0.025" units="cm"/>
      <inkml:brushProperty name="color" value="#004F8B"/>
    </inkml:brush>
  </inkml:definitions>
  <inkml:trace contextRef="#ctx0" brushRef="#br0">1 0 5945,'-1'7'396,"1"-1"-1,1 1 0,-1-1 0,1 1 1,0-1-1,1 0 0,-1 1 1,1-1-1,1 0 0,4 9 0,2 8 201,-3-9-195,1-1 1,0 0-1,10 13 0,-16-25-388,12 16 466,0 0 1,1-1 0,23 20-1,19 21 273,-51-51-691,10 11 81,0 1 1,-2 0-1,20 33 0,-30-45-122,-1 1-1,1-1 1,-1 0-1,0 1 1,0-1-1,-1 1 1,1 9-1,-2-12-9,0 0-1,0 0 1,-1 0-1,1 0 1,-1 0 0,0 0-1,0 0 1,0 0-1,-1 0 1,0 0-1,1 0 1,-1-1-1,-3 5 1,-6 6 23,-1 0 0,-17 15 0,18-17-34,6-7-116,0 0 0,0 0 0,0-1 0,-1 0-1,1 0 1,-1 0 0,0-1 0,-11 6 0,7-8-800,9-1 874,1 0 0,0 0 0,0 0 0,-1 0 0,1 0 0,0 0 0,0 0-1,-1 0 1,1 0 0,0 0 0,0-1 0,-1 1 0,1 0 0,0 0 0,0 0 0,0 0 0,-1 0 0,1 0 0,0 0 0,0-1 0,0 1 0,-1 0 0,1 0 0,0 0 0,0-1 0,0 1 0,0 0 0,0 0 0,-1 0 0,1-1 0,0 1 0,0 0 0,0 0 0,0-1-1,0 1 1,0 0 0,0 0 0,0-1 0,6-10-739</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20.079"/>
    </inkml:context>
    <inkml:brush xml:id="br0">
      <inkml:brushProperty name="width" value="0.025" units="cm"/>
      <inkml:brushProperty name="height" value="0.025" units="cm"/>
      <inkml:brushProperty name="color" value="#004F8B"/>
    </inkml:brush>
  </inkml:definitions>
  <inkml:trace contextRef="#ctx0" brushRef="#br0">59 1 4553,'-8'0'680,"4"-1"-315,0 1 0,-1 0 0,1 0 0,-1 1 0,1-1 0,-1 1 0,1 0 0,0 0 0,-5 2 0,8-3-308,1 1 0,0-1 0,0 1 0,0-1-1,-1 0 1,1 1 0,0-1 0,0 1 0,0-1 0,0 0-1,-1 1 1,1-1 0,0 1 0,0-1 0,0 1 0,0-1-1,0 0 1,0 1 0,0-1 0,1 1 0,-1-1 0,0 1 0,0-1-1,0 0 1,0 1 0,0-1 0,1 1 0,-1-1 0,0 0-1,0 1 1,1-1 0,-1 1 0,1 0 92,5 10 376,0-1 1,1 1-1,1-1 1,-1-1-1,2 0 1,11 11 0,62 45 502,-59-47-672,109 84 387,-112-86-695,-2 1 0,0 1 0,-1 0-1,-1 2 1,14 21 0,-19-24-31,-1 0 1,-1 1-1,0 0 1,-1 1 0,-2 0-1,9 36 1,-12-37-3,0 1 1,-1-1-1,-1 1 0,-1 0 1,-1-1-1,0 1 1,-2-1-1,-6 26 1,5-28 5,-1 0 1,-1-1-1,-1 0 0,0 0 1,-1 0-1,0-1 1,-1-1-1,-1 1 1,-19 21-1,13-20 6,0-1 1,-1 0-1,-1-2 0,0 1 0,0-2 1,-1-1-1,-1 0 0,-21 7 0,37-15-24,-13 4 5,1 0 0,1 2-1,-17 9 1,31-16-8,0-1-6,0 1 1,0-1 0,0 1-1,0 0 1,0-1-1,0 1 1,0 0 0,1 0-1,-1-1 1,0 1-1,0 0 1,1 0 0,-1 0-1,0 0 1,1 0-1,-1 0 1,1 0 0,-1 2-1,1-3-27,0 0 1,0 0-1,0 1 0,0-1 0,0 0 1,0 1-1,0-1 0,0 0 0,0 0 1,1 1-1,-1-1 0,0 0 1,0 0-1,0 1 0,0-1 0,0 0 1,1 0-1,-1 1 0,0-1 0,0 0 1,0 0-1,1 0 0,-1 0 0,0 1 1,0-1-1,1 0 0,-1 0 0,0 0 1,0 0-1,1 0 0,-1 0 1,0 0-1,1 0 0,-1 0 0,0 0 1,0 1-1,1-1 0,-1-1 0,1 1 1,0 1-190,1-1-741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48.758"/>
    </inkml:context>
    <inkml:brush xml:id="br0">
      <inkml:brushProperty name="width" value="0.025" units="cm"/>
      <inkml:brushProperty name="height" value="0.025" units="cm"/>
      <inkml:brushProperty name="color" value="#004F8B"/>
    </inkml:brush>
  </inkml:definitions>
  <inkml:trace contextRef="#ctx0" brushRef="#br0">35 75 3633,'-2'0'136,"0"0"69,-1 0 0,1 0 0,0 1 0,0-1 0,-1 1 1,1-1-1,0 1 0,0 0 0,0 0 0,0 0 0,0 0 0,0 0 0,-2 1 0,11-7 2913,6 1-2912,-3 2 163,53-16 504,-42 12-610,1 0 0,29-3 0,-41 8-170,15-3 128,38-2-1,28 4-146,-85 2-259,1 0 0,-1 0 0,1-1 0,-1 0 0,1 0 0,-1 0 0,1-1 0,8-3 0,5-6-431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25.257"/>
    </inkml:context>
    <inkml:brush xml:id="br0">
      <inkml:brushProperty name="width" value="0.025" units="cm"/>
      <inkml:brushProperty name="height" value="0.025" units="cm"/>
      <inkml:brushProperty name="color" value="#004F8B"/>
    </inkml:brush>
  </inkml:definitions>
  <inkml:trace contextRef="#ctx0" brushRef="#br0">5 0 5713,'-4'2'7276,"4"1"-4787,4 8-3694,-1-5 1923,6 18-498,11 47 1,-16-56-174,-1 0-6,0 1 0,-1 0 0,-1 31 0,0-5-1,-1-30-38,0-10-19,0 0 0,0 1 0,0-1 0,0 0 0,1 1 0,-1-1 0,1 0 0,-1 1 0,1-1 0,0 0 1,-1 1-1,3 1 0,-3-4-5,0 0 0,0 0 1,0 0-1,0 1 1,1-1-1,-1 0 0,0 0 1,0 0-1,0 0 1,0 0-1,1 0 1,-1 0-1,0 0 0,0 0 1,0 0-1,0 0 1,1 0-1,-1 0 0,0 0 1,0 0-1,0 0 1,0 0-1,0-1 0,1 1 1,-1 0-1,0 0 1,0 0-1,0 0 0,0 0 1,0 0-1,1 0 1,-1 0-1,0-1 1,0 1-1,0 0 0,0 0 1,0 0-1,0 0 1,0 0-1,0-1 0,0 1 1,0 0-1,1 0 1,-1 0-1,0-1 0,2-8-3151,-2 7 1997</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25.596"/>
    </inkml:context>
    <inkml:brush xml:id="br0">
      <inkml:brushProperty name="width" value="0.025" units="cm"/>
      <inkml:brushProperty name="height" value="0.025" units="cm"/>
      <inkml:brushProperty name="color" value="#004F8B"/>
    </inkml:brush>
  </inkml:definitions>
  <inkml:trace contextRef="#ctx0" brushRef="#br0">55 0 6953,'-19'11'2681,"8"-2"-1745,6 6-80,-6 5 137,11 2-49,-4 9-192,0-1-104,4 3-256,0 0-160,0 4-168,0-4-16,2 2-16,-2-11-16,4 2-168,3 1-224,-7-1-984,0 2-1577,0-4 1905</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25.981"/>
    </inkml:context>
    <inkml:brush xml:id="br0">
      <inkml:brushProperty name="width" value="0.025" units="cm"/>
      <inkml:brushProperty name="height" value="0.025" units="cm"/>
      <inkml:brushProperty name="color" value="#004F8B"/>
    </inkml:brush>
  </inkml:definitions>
  <inkml:trace contextRef="#ctx0" brushRef="#br0">42 8 4721,'-1'-1'1144,"0"0"-686,1 1 0,0-1 0,-1 0 0,1 1 0,-1 0-1,0-1 1,1 1 0,-1-1 0,1 1 0,-1-1 0,0 1 0,1 0 0,-1 0 0,0-1-1,0 1-396,1 1-1,-1-1 0,1 1 0,-1-1 1,1 1-1,0-1 0,-1 1 0,1-1 1,0 1-1,-1-1 0,1 1 0,0 0 1,0-1-1,0 1 0,-1-1 0,1 1 1,0 0-1,0-1 0,0 1 0,0 0 1,0 0-1,-25 138 1144,24-135-1177,1 1 0,0-1 0,0 1-1,0-1 1,1 1 0,1 6 0,-2-9-21,1 5 25,1-1 32,5-8-69,-3-4-1954,-2 1-763,3-6 1543</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26.344"/>
    </inkml:context>
    <inkml:brush xml:id="br0">
      <inkml:brushProperty name="width" value="0.025" units="cm"/>
      <inkml:brushProperty name="height" value="0.025" units="cm"/>
      <inkml:brushProperty name="color" value="#004F8B"/>
    </inkml:brush>
  </inkml:definitions>
  <inkml:trace contextRef="#ctx0" brushRef="#br0">0 77 5089,'2'54'7563,"-2"-53"-6411,15 2 736,-14-3-1856,0 0 1,0 1-1,1-1 0,-1 0 1,0 0-1,1 0 1,-1 0-1,0 0 0,1 0 1,-1 0-1,0 0 1,0-1-1,1 1 0,-1 0 1,2-1-1,-1 0 7,1 0 0,0 0 0,-1 0 0,1-1 0,-1 1-1,4-3 1,18-19 90,-13 11-102,43-44 57,-30 32-8,-23 23-71,-1 1-1,1-1 1,-1 1-1,1-1 0,-1 1 1,1-1-1,-1 1 1,1-1-1,0 1 1,-1 0-1,1-1 1,0 1-1,0 0 0,-1 0 1,1-1-1,0 1 1,0 0-1,-1 0 1,1 0-1,0 0 1,0 0-1,-1 0 0,1 0 1,0 0-1,0 0 1,-1 1-1,1-1 1,0 0-1,0 1 1,0-1 19,-1 3-8,16 111 16,-16-110-31,1 0 1,0 0-1,0 0 0,0 0 1,1 0-1,-1 0 1,1 0-1,0 0 1,0-1-1,3 5 1,-4-7-4,1 1 0,-1-1 0,0 0 1,1 0-1,0 0 0,-1 0 0,1 0 1,0 0-1,-1-1 0,1 1 1,0-1-1,0 1 0,0-1 0,0 0 1,-1 1-1,1-1 0,0 0 0,0 0 1,3-1-1,-2 1-67,0-1 0,-1 1-1,1-1 1,-1 0 0,1 0 0,-1 0 0,1 0 0,-1 0-1,0-1 1,1 1 0,-1-1 0,0 0 0,0 1-1,0-1 1,2-2 0,19-17-334</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26.683"/>
    </inkml:context>
    <inkml:brush xml:id="br0">
      <inkml:brushProperty name="width" value="0.025" units="cm"/>
      <inkml:brushProperty name="height" value="0.025" units="cm"/>
      <inkml:brushProperty name="color" value="#004F8B"/>
    </inkml:brush>
  </inkml:definitions>
  <inkml:trace contextRef="#ctx0" brushRef="#br0">45 0 8354,'-20'29'3128,"-4"-12"-2183,26 5-849,11 7-56,7-16 64,13 0-120,11-4-3121,13-18 2369</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27.115"/>
    </inkml:context>
    <inkml:brush xml:id="br0">
      <inkml:brushProperty name="width" value="0.025" units="cm"/>
      <inkml:brushProperty name="height" value="0.025" units="cm"/>
      <inkml:brushProperty name="color" value="#004F8B"/>
    </inkml:brush>
  </inkml:definitions>
  <inkml:trace contextRef="#ctx0" brushRef="#br0">148 1 4225,'28'4'787,"45"3"2431,-69-7-2957,0 1 23,-1-1-1,1 0 1,-1 1-1,5 1 1,-7-2-222,0 0 1,-1 0 0,1 0 0,-1 1 0,1-1 0,-1 0 0,1 1 0,-1-1-1,1 0 1,-1 1 0,1-1 0,-1 1 0,1-1 0,-1 1 0,1-1-1,-1 1 1,0-1 0,1 1 0,-1-1 0,0 1 0,0-1 0,1 1-1,-1 0 1,0-1 0,0 1 0,0 0 0,0-1 0,0 1 0,0 0 0,-2 1 1538,2-2-1578,0-1 1,0 1 0,0 0 0,-1 0-1,1 0 1,0 0 0,0 0 0,0 0-1,0 1 1,-1-1 0,1 0 0,0 0-1,0 0 1,0 0 0,0 0 0,-1 0-1,1 0 1,0 0 0,0 0 0,0 0-1,0 0 1,0 1 0,-1-1 0,1 0-1,0 0 1,0 0 0,0 0-1,0 0 1,0 1 0,0-1 0,0 0-1,0 0 1,0 0 0,-1 0 0,1 0-1,0 1 1,0-1 0,0 0 0,-2 8 191,-3 10 20,-9 18 0,4-11-163,-33 69 104,29-67-146,-24 50 16,30-57-37,-109 314 553,107-297-398,-6 24 236,16-60-392,-1 1 0,1-1 0,0 0 0,0 0 0,0 0 0,-1 0 0,1 0 0,0 0 0,1 0 0,-1 0 0,0 0 0,0 0 0,0 0 0,1 0 0,-1 0 0,0 0 0,1 0 0,-1 0 0,1 0 0,-1 0 0,1 0 0,0 0 0,-1 0 0,1 0 0,0 0 0,0-1-1,-1 1 1,1 0 0,0-1 0,2 2 0,1-1 10,0 0-1,0 0 0,0 0 0,1 0 0,-1-1 0,8 0 1,-9 1-11,15-2 14,0 1 0,1-2 1,-1-1-1,20-5 0,71-24 82,-74 21-93,-22 7-168,-1-1 0,-1 0 0,13-6 1,-21 9 85,-1 1 1,1 0 0,-1-1 0,1 0 0,-1 0 0,0 0 0,0 0 0,0 0 0,0 0 0,0 0 0,0-1 0,0 1 0,-1-1 0,0 1 0,1-1-1,-1 0 1,0 1 0,0-1 0,1-3 0,-3-13-1689,6 5 708</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27.447"/>
    </inkml:context>
    <inkml:brush xml:id="br0">
      <inkml:brushProperty name="width" value="0.025" units="cm"/>
      <inkml:brushProperty name="height" value="0.025" units="cm"/>
      <inkml:brushProperty name="color" value="#004F8B"/>
    </inkml:brush>
  </inkml:definitions>
  <inkml:trace contextRef="#ctx0" brushRef="#br0">24 159 6505,'-24'-9'2993,"24"7"-1241,13 2-919,18 0-625,13-3-8,8 1-24,12-4-40,8-8-32,11-3-56,16-11-712,-1-8-537,1-5 721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27.933"/>
    </inkml:context>
    <inkml:brush xml:id="br0">
      <inkml:brushProperty name="width" value="0.025" units="cm"/>
      <inkml:brushProperty name="height" value="0.025" units="cm"/>
      <inkml:brushProperty name="color" value="#004F8B"/>
    </inkml:brush>
  </inkml:definitions>
  <inkml:trace contextRef="#ctx0" brushRef="#br0">344 0 8242,'-9'17'1319,"-15"25"105,-20 51-1,5-3-523,-18 44 514,4-11-48,22-53-665,5-18-242,17-35-274,-11 31 0,20-48-184,0 0-1,0 0 1,0 0-1,0 0 1,0 0-1,0 0 0,0 0 1,1 0-1,-1 0 1,0 0-1,0 0 1,0 0-1,0 0 1,0 0-1,0 0 0,0 0 1,0 0-1,1 0 1,-1 0-1,0 0 1,0 0-1,0 0 0,0 0 1,0 0-1,0 0 1,0 0-1,0 0 1,0 0-1,1 0 0,-1 0 1,0 0-1,0 0 1,0 0-1,0 0 1,0 1-1,0-1 1,0 0-1,0 0 0,0 0 1,0 0-1,0 0 1,0 0-1,0 0 1,0 0-1,0 0 0,0 1 1,0-1-1,0 0 1,0 0-1,0 0 1,0 0-1,0 0 1,0 0-1,0 0 0,0 0 1,0 1-1,0-1 1,0 0-1,0 0 1,0 0-1,0 0 0,1-1 5,0 1-1,-1-1 0,1 0 1,0 0-1,-1 0 0,1 0 0,-1 0 1,1 0-1,-1 0 0,1 0 0,-1 0 1,0 0-1,1-2 0,0 0-4,0 1-1,0-1 1,0 0-1,1 1 1,-1-1-1,1 1 1,-1-1-1,1 1 1,0 0-1,3-4 1,14-10-44,-11 9 20,1 0 1,20-10-1,-29 17 22,0 0 0,1 0 0,-1 0 0,1-1 1,-1 1-1,1 0 0,-1 0 0,1 0 0,-1 0 0,1 0 0,-1 0 0,0 0 0,1 0 0,-1 0 1,1 0-1,-1 0 0,1 0 0,-1 0 0,1 1 0,-1-1 0,1 0 0,-1 0 0,0 0 0,1 1 1,-1-1-1,1 0 0,-1 1 0,0-1 0,1 0 0,-1 0 0,0 1 0,1-1 0,-1 1 0,0-1 1,0 0-1,1 1 0,-1-1 0,0 1 0,0-1 0,0 1 0,0-1 0,0 0 0,1 2 0,-1 1-10,1 1-1,-1 0 0,1 0 0,-1 5 1,-1-5 2,1 9 4,0-1 0,-2 0 1,1 1-1,-2-1 0,1 0 1,-2 0-1,-6 16 0,-22 37 43,16-34-11,12-22-10,-1 0 0,-1-1-1,1 1 1,-1-1 0,-8 8 0,13-15-9,-1 1 1,1-1-1,-1 0 0,1 1 1,-1-1-1,1 0 1,-1 0-1,0 0 1,0 0-1,1-1 0,-1 1 1,0 0-1,0-1 1,0 1-1,-3 0 0,4-2-6,1 1-1,0 0 0,0 0 1,-1 0-1,1 0 0,0-1 0,0 1 1,0 0-1,0 0 0,-1 0 1,1-1-1,0 1 0,0 0 0,0 0 1,0-1-1,0 1 0,-1 0 0,1 0 1,0-1-1,0 1 0,0 0 1,0 0-1,0-1 0,0 1 0,0 0 1,0 0-1,0-1 0,0 1 1,1-12-28,0 10 25,9-37-16,1 5 2,25-53 1,-30 76 8,-1 0 0,1 0 0,1 1-1,13-17 1,-18 25 4,0 0 0,0 0 1,0 0-1,0 0 0,0 0 0,1 1 0,-1-1 0,0 1 0,1-1 0,-1 1 0,1 0 0,0 0 0,-1 0 0,1 0 0,0 1 0,0-1 0,0 1 1,-1-1-1,1 1 0,0 0 0,0 0 0,0 1 0,0-1 0,-1 0 0,6 2 0,-5 0 1,1-1 0,-1 1 0,0 0 0,0 0 0,0 0 0,0 0 0,0 0 0,0 1 0,-1-1 0,1 1 0,-1 0 0,0 0 0,3 3 0,1 5 1,1 1-1,4 14 1,-9-23 1,19 53 12,-11-28 3,16 29-1,-25-55-14,0 0 0,-1 0-1,1 0 1,1 0-1,-1-1 1,0 1-1,0 0 1,1-1-1,-1 1 1,1-1 0,-1 1-1,1-1 1,0 0-1,0 0 1,-1 1-1,1-1 1,0-1-1,0 1 1,0 0-1,0 0 1,0-1 0,0 1-1,4 0 1,-6-6-3362,0 3 2427</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28.374"/>
    </inkml:context>
    <inkml:brush xml:id="br0">
      <inkml:brushProperty name="width" value="0.025" units="cm"/>
      <inkml:brushProperty name="height" value="0.025" units="cm"/>
      <inkml:brushProperty name="color" value="#004F8B"/>
    </inkml:brush>
  </inkml:definitions>
  <inkml:trace contextRef="#ctx0" brushRef="#br0">30 178 6169,'-6'0'8894,"25"2"-7603,-14-1-1204,1 0-1,-1-1 1,0 0 0,0 0 0,0 0-1,9-2 1,4-1 41,27-9 0,-41 10-113,1 1-1,-1-1 1,0 0 0,0-1-1,0 1 1,-1-1 0,1 0-1,0 1 1,-1-2 0,0 1-1,0 0 1,4-6-1,-4 6-4,1-3 12,0 0 0,0 0-1,0 0 1,5-13 0,-8 17-17,0-1 0,0 1 0,-1-1 0,1 1 1,0-1-1,-1 1 0,0-1 0,1 0 0,-1 1 0,0-1 0,0 0 0,-1 1 1,1-1-1,0 1 0,-1-1 0,-1-4 0,1 5-9,0 0 0,-1 0 0,1 0 0,-1 0 0,1 0 0,-1 0 0,1 1 0,-1-1 0,0 0 0,0 1 0,0-1 0,0 1 0,0 0 0,0 0 0,0 0 0,0 0 0,0 0-1,-1 0 1,1 1 0,0-1 0,-1 1 0,1-1 0,-1 1 0,1 0 0,0 0 0,-1 0 0,1 0 0,0 0 0,-1 1 0,1-1 0,-1 1 0,1 0 0,0-1 0,0 1 0,0 0 0,-1 0 0,1 1 0,-2 1 0,-5 3-6,1 0 0,0 1 1,1 0-1,0 0 1,0 1-1,0 0 0,1 1 1,0-1-1,1 1 1,-7 14-1,0 5 1,1 0 0,-10 43 1,17-55 5,-2 5 0,1 1 0,-4 40 0,8-55 1,1 0 1,1 0-1,-1 0 1,1 0-1,3 10 1,-3-13-1,0 0 1,1-1-1,-1 1 0,1-1 1,0 1-1,0-1 0,0 1 1,0-1-1,1 0 1,4 5-1,-4-6 1,-1 0 0,1 0 0,0 0 1,-1-1-1,1 1 0,0 0 0,0-1 0,0 0 0,0 0 0,0 0 0,5 1 0,1-1 0,-1-1 0,1 1-1,12-2 1,5-2 1,1-1 0,-1-1 1,28-9-1,78-33-256,79-42-2244,-104 37 1605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29.007"/>
    </inkml:context>
    <inkml:brush xml:id="br0">
      <inkml:brushProperty name="width" value="0.025" units="cm"/>
      <inkml:brushProperty name="height" value="0.025" units="cm"/>
      <inkml:brushProperty name="color" value="#004F8B"/>
    </inkml:brush>
  </inkml:definitions>
  <inkml:trace contextRef="#ctx0" brushRef="#br0">192 198 8834,'2'0'242,"0"1"1,-1 0-1,1 0 0,-1 0 0,1 0 1,-1 0-1,1 0 0,-1 0 1,0 0-1,1 1 0,-1-1 1,0 0-1,0 1 0,0-1 0,0 1 1,1 2-1,14 30-633,-15-29 580,5 11-101,-1 1 1,-1 0 0,-1 0 0,0 0-1,-1 0 1,-1 1 0,-1-1 0,-2 22-1,-2-3 180,-2 1 1,-19 65-1,19-82-188,-1 0 1,-1-1-1,-16 31 1,17-40 15,1 1 0,-2-2 1,1 1-1,-1-1 0,-1 0 0,0-1 1,-15 13-1,14-14 144,-17 9-1,24-15-181,-1 1-1,1 0 0,-1-1 0,0 0 1,1 0-1,-1 0 0,0-1 1,-6 1-1,10-1-50,-1 1 0,1-1 0,-1-1 0,1 1 0,0 0-1,-1 0 1,1 0 0,-1 0 0,1 0 0,0 0 0,-1 0 0,1 0 0,0-1 0,-1 1 0,1 0 0,0 0 0,-1-1 0,1 1 0,0 0 0,-1 0-1,1-1 1,0 1 0,0 0 0,-1-1 0,-1-3 8,0 0-1,1 0 0,-1 0 0,1 0 1,0 0-1,0 0 0,0 0 1,1-1-1,-1 1 0,1 0 0,0 0 1,0-1-1,1-3 0,3-29-3,1 1 1,2 0-1,17-51 0,46-104 5,-49 135-15,34-74-6,-43 104 2,2 1 0,30-42 0,-38 59 3,0 1 0,1-1 0,0 1 0,1 0 0,-1 1 0,1 0 0,0 0 0,16-7 0,-20 11 4,0 0 0,0 0 0,0 1 0,1-1 0,-1 1 0,0 0 0,1 1 0,-1-1 0,1 1 0,-1 0-1,1 0 1,-1 0 0,1 1 0,-1-1 0,0 1 0,1 0 0,-1 0 0,0 1 0,1-1 0,-1 1 0,4 2 0,-5-2 3,-1 0 1,1 0-1,-1 0 1,1 0-1,-1 1 0,0-1 1,0 1-1,0-1 0,0 1 1,0 0-1,2 5 1,-1-2 10,-1 0 0,0 0 1,0 0-1,0 1 1,0 10-1,-1-5 17,0 0-1,-2 0 1,1 0 0,-1 1-1,-6 22 1,6-30-23,-1-1 0,1 1 1,-1-1-1,0 0 0,-1 0 1,1 0-1,-1 0 0,1 0 1,-1 0-1,0-1 0,-1 1 1,-6 4-1,4-3 0,-1 0 0,0-1 0,0 0 0,0 0 0,-1-1 0,-10 4 0,-17 4-115,-1-1 1,0-2 0,-62 6-1,12-9-828,80-5 721,-18 2-598,23-2 697,0 0-1,1 0 0,-1 0 1,0 0-1,0 0 1,1 0-1,-1 0 1,0-1-1,1 1 1,-1 0-1,0 0 1,1 0-1,-1-1 0,0 1 1,1-1-1,-1 1 1,1 0-1,-1-1 1,1 1-1,-1-1 1,1 1-1,-1-1 0,1 1 1,-1-1-1,1 0 1,-1 0-1,1 1-7,0-1 0,0 1 0,0-1 0,0 1 0,0 0 1,0-1-1,0 1 0,0-1 0,0 1 0,0 0 0,0-1 0,0 1 0,1-1 0,-1 1 0,0 0 0,0-1 0,0 1 0,1-1 0,-1 1 0,10-9-1321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49.291"/>
    </inkml:context>
    <inkml:brush xml:id="br0">
      <inkml:brushProperty name="width" value="0.025" units="cm"/>
      <inkml:brushProperty name="height" value="0.025" units="cm"/>
      <inkml:brushProperty name="color" value="#004F8B"/>
    </inkml:brush>
  </inkml:definitions>
  <inkml:trace contextRef="#ctx0" brushRef="#br0">4 273 6849,'0'0'99,"-1"1"-1,1-1 1,0 0-1,-1 1 1,1-1-1,0 1 0,-1-1 1,1 0-1,0 1 1,0-1-1,0 1 1,0-1-1,-1 1 0,1-1 1,0 1-1,0-1 1,0 1-1,0-1 0,0 1 1,0-1-1,0 1 1,0-1-1,0 1 1,0-1-1,1 1 0,-1-1 1,0 0-1,0 1 1,0-1-1,1 1 1,-1-1-1,0 1 0,0-1 1,1 0-1,-1 1 1,0-1-1,1 1 0,0 0-48,1-1 0,-1 1 0,0-1 0,0 0 0,1 1 0,-1-1 0,0 0 0,1 0 0,-1 1 0,0-1 0,1 0 0,-1-1 0,0 1-1,3 0 1,0-1-4,3 0-12,0 0 1,0-1 0,0 0-1,0 0 1,0 0 0,-1-1-1,0 0 1,1 0 0,-1-1-1,0 0 1,7-5 0,-3 1-26,1 1-2,-1-1 0,0 0 0,0-1 1,-1 0-1,0 0 0,0-1 0,10-17 1,-9 10 7,8-22 1,-14 28-12,1 1 0,0 0-1,0 0 1,1 0 0,1 0 0,-1 1 0,11-11 0,-5 8-5,-10 9-12,-8 6-18,5-2 29,0-1 1,0 1-1,0 0 1,0 0-1,0 0 1,0 0-1,1 0 0,-1 0 1,0 0-1,0 0 1,1 0-1,-1 0 1,1 0-1,-1 0 1,1 0-1,-1 1 0,1 1 1,-2 3 1,-41 127 160,30-87-49,1-11 8,7-19-73,0-1 0,0 1 0,-2 21 0,6-33-41,1 0-1,0 0 1,0 0-1,0 0 1,0 0-1,1 0 1,-1 0-1,1 0 1,0 0-1,0 0 1,1 0-1,-1 0 1,1-1-1,0 1 1,0 0-1,0-1 1,0 0-1,4 4 1,-4-5-1,0 0 1,1 0-1,0 0 0,-1 0 1,1 0-1,0-1 1,0 1-1,0-1 0,0 0 1,0 0-1,0 0 0,0 0 1,0 0-1,0-1 1,0 1-1,1-1 0,-1 0 1,0 0-1,0 0 0,1-1 1,-1 1-1,0-1 0,0 0 1,0 0-1,0 0 1,0 0-1,0 0 0,5-3 1,26-21 24,-6 4-408,30-29 1,38-42-2734,-51 43 1967</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29.377"/>
    </inkml:context>
    <inkml:brush xml:id="br0">
      <inkml:brushProperty name="width" value="0.025" units="cm"/>
      <inkml:brushProperty name="height" value="0.025" units="cm"/>
      <inkml:brushProperty name="color" value="#004F8B"/>
    </inkml:brush>
  </inkml:definitions>
  <inkml:trace contextRef="#ctx0" brushRef="#br0">126 44 5129,'4'18'2905,"-3"-13"-2416,0-1-1,0 1 1,0 8 0,-1-6 8,0 0 0,1 0 0,0 0 0,2 11 0,-2-16-379,-1 0-1,1-1 1,0 1 0,-1 0-1,1-1 1,0 1 0,0 0-1,0-1 1,0 0 0,0 1 0,1-1-1,-1 0 1,0 1 0,1-1-1,-1 0 1,1 0 0,-1 0-1,1 0 1,-1 0 0,1-1 0,3 2-1,-1-1 3,0 0-1,1 0 0,-1 0 1,0-1-1,1 0 0,-1 0 1,0 0-1,1 0 1,-1-1-1,6-1 0,-8 1-83,0 1-1,1-1 0,-1 0 0,0 0 0,0 0 0,0 0 0,0-1 0,0 1 1,0 0-1,0-1 0,0 1 0,-1-1 0,1 0 0,0 0 0,-1 0 1,0 1-1,1-1 0,-1-1 0,0 1 0,2-3 0,-2 0-9,0 1 0,0-1 0,-1 0 0,1 1 0,-1-1 0,0 0 0,0 0 0,-1 1 0,1-1 0,-1 0 0,0 1 1,0-1-1,-1 1 0,1-1 0,-1 1 0,-3-5 0,4 6-38,-1-1 0,0 1 0,0 0 0,0 0 0,0 0 0,-1 1 1,1-1-1,-1 1 0,1-1 0,-1 1 0,0 0 0,0 0 0,0 0 1,0 0-1,0 0 0,-1 1 0,1 0 0,0-1 0,-1 1 0,1 1 1,-8-2-1,5 2-75,-1 0-1,1 1 1,0 0 0,-1 0 0,1 1 0,0-1 0,0 1-1,0 1 1,-8 3 0,-7 6-601,-22 16-1,38-25 548,0 0-218,0 1-1,0-1 1,1 1 0,-1 0-1,1 0 1,-5 7 0,3 1-470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29.832"/>
    </inkml:context>
    <inkml:brush xml:id="br0">
      <inkml:brushProperty name="width" value="0.025" units="cm"/>
      <inkml:brushProperty name="height" value="0.025" units="cm"/>
      <inkml:brushProperty name="color" value="#004F8B"/>
    </inkml:brush>
  </inkml:definitions>
  <inkml:trace contextRef="#ctx0" brushRef="#br0">274 4 7954,'14'-3'2993,"-14"3"-2955,0 0 0,1 0-1,-1 0 1,0 0 0,0 0-1,1 0 1,-1 0 0,0 0-1,1 0 1,-1 0 0,0 0-1,0 0 1,1 0 0,-1 0-1,0 0 1,0 0 0,1 0-1,-1 1 1,0-1-1,0 0 1,1 0 0,-1 0-1,0 0 1,0 1 0,1-1-1,-1 0 1,0 0 0,0 0-1,0 1 1,1-1 0,-1 0-1,0 0 1,0 1 0,0-1-1,0 1 761,0-1 24,-1 0-782,1 0 0,0 0 0,0 0 0,-1 0 0,1 0 0,0 0 0,0 0 1,0 0-1,-1 0 0,1 0 0,0 0 0,0 0 0,0 0 0,-1 0 0,1 0 0,0 0 0,0 1 0,0-1 0,-1 0 1,1 0-1,0 0 0,0 0 0,0 0 0,0 1 0,-1-1 0,1 0 0,0 0 0,-10 13 275,4-4-218,-1-1-1,-8 8 0,-91 84 438,70-70-224,-12 12 133,48-42-442,0 0-1,0 0 1,0 0 0,0 1-1,-1-1 1,1 0-1,0 0 1,0 0-1,0 0 1,0 0-1,0 1 1,0-1 0,-1 0-1,1 0 1,0 0-1,0 1 1,0-1-1,0 0 1,0 0 0,0 0-1,0 1 1,0-1-1,0 0 1,0 0-1,0 0 1,0 1-1,0-1 1,0 0 0,0 0-1,0 0 1,0 1-1,1-1 1,5 3-5,8-1-9,27-1-1,1-1 13,0 4 20,-1 1-1,77 20 1,-115-24-14,-1 0-1,0-1 1,1 1 0,-1 0-1,0 0 1,0 1 0,0-1-1,0 0 1,3 3 0,-5-4-2,1 1 1,-1 0 0,0-1-1,1 1 1,-1-1 0,0 1-1,0 0 1,1-1 0,-1 1-1,0-1 1,0 1 0,0 0-1,0-1 1,0 1 0,0 0-1,0-1 1,0 1 0,0 0 0,0-1-1,0 1 1,-1-1 0,1 1-1,0 0 1,0-1 0,-1 1-1,1-1 1,0 1 0,-1-1-1,1 1 1,0-1 0,-1 1-1,0 0 1,-3 4 18,-1 0 0,0 0-1,0 0 1,0-1 0,0 0 0,-11 7-1,-41 17 20,39-20-30,-38 18-27,-88 28 0,138-52-67,-1 0 0,0-1 0,1 0 0,-1 0 0,0 0 0,-12-1 0,19 0 50,-1 0 1,1 0 0,-1 0 0,1 0-1,-1-1 1,1 1 0,0 0 0,-1 0 0,1 0-1,0-1 1,-1 1 0,1 0 0,0-1-1,-1 1 1,1 0 0,0-1 0,-1 1-1,1 0 1,0-1 0,0 1 0,-1 0 0,1-1-1,0 1 1,0-1 0,0 1 0,0-1-1,0 1 1,0 0 0,0-1 0,-1 1-1,2-2 1,2-14-965,0 11 624,-1-1 1,2 1-1,6-10 0,20-21-540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30.163"/>
    </inkml:context>
    <inkml:brush xml:id="br0">
      <inkml:brushProperty name="width" value="0.025" units="cm"/>
      <inkml:brushProperty name="height" value="0.025" units="cm"/>
      <inkml:brushProperty name="color" value="#004F8B"/>
    </inkml:brush>
  </inkml:definitions>
  <inkml:trace contextRef="#ctx0" brushRef="#br0">132 1 9178,'-18'46'3609,"-1"-7"-2417,3 7-504,-3 4 112,3-8-80,-1-5-55,4-6-161,6-5-120,1-6-216,6-3-80,6-10-184,9-7-240,14-11-768,6-11-649,2-11 1057</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30.511"/>
    </inkml:context>
    <inkml:brush xml:id="br0">
      <inkml:brushProperty name="width" value="0.025" units="cm"/>
      <inkml:brushProperty name="height" value="0.025" units="cm"/>
      <inkml:brushProperty name="color" value="#004F8B"/>
    </inkml:brush>
  </inkml:definitions>
  <inkml:trace contextRef="#ctx0" brushRef="#br0">416 5 9202,'-17'-5'3337,"15"23"-2513,-12 6-384,8 22 64,-9 11 56,4 15-56,8 11-32,10 18-168,0 0-39,-10 2-105,10-5-64,-7-17-40,0-6 16,0-16-400,-7-7-377,-6-16 441</inkml:trace>
  <inkml:trace contextRef="#ctx0" brushRef="#br0" timeOffset="1">5 638 7658,'-5'-9'3560,"10"-11"-1679,1 3-321,27 6-752,9 9-96,23 2-119,10-3-49,-1 1-200,-8-4-72,-9-1-96,9 7-56,-3 0-96,1 0-144,-8-2-528,-18 0-673,-14 2 809</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30.881"/>
    </inkml:context>
    <inkml:brush xml:id="br0">
      <inkml:brushProperty name="width" value="0.025" units="cm"/>
      <inkml:brushProperty name="height" value="0.025" units="cm"/>
      <inkml:brushProperty name="color" value="#004F8B"/>
    </inkml:brush>
  </inkml:definitions>
  <inkml:trace contextRef="#ctx0" brushRef="#br0">16 1 8986,'-15'54'3705,"17"-38"-2001,-2-5-576,0 8-199,0 3-177,2 2-360,-2 5-120,0-3-200,0 0-24,0-10 56,2-3-216,9-11-488,0-2-216,9-7-841,6-4-343,-4-6 1320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31.236"/>
    </inkml:context>
    <inkml:brush xml:id="br0">
      <inkml:brushProperty name="width" value="0.025" units="cm"/>
      <inkml:brushProperty name="height" value="0.025" units="cm"/>
      <inkml:brushProperty name="color" value="#004F8B"/>
    </inkml:brush>
  </inkml:definitions>
  <inkml:trace contextRef="#ctx0" brushRef="#br0">0 48 7114,'1'1'125,"22"59"4221,5 0-2980,-26-56-1182,-1-1 1,1 1 0,1-1-1,-1 1 1,0-1 0,1 0-1,0 0 1,0 0-1,-1 0 1,2-1 0,4 4-1,-4-4 35,1 0-1,-1 0 1,1-1 0,0 1-1,0-1 1,6 1 0,-5-1-60,1 0-38,0 0-1,0 0 1,0-1 0,0 1 0,0-2 0,0 1 0,0-1 0,0 0 0,-1 0 0,1-1 0,0 0 0,0 0-1,-1-1 1,1 1 0,-1-1 0,0-1 0,0 1 0,0-1 0,0-1 0,-1 1 0,0-1 0,0 1 0,8-10 0,-9 8-86,-1 0 1,1 0-1,-1 0 1,4-12-1,-1 5 9,-5 10-32,1-1 0,-1 0-1,0 0 1,0 0 0,0 0 0,0 0 0,-1-1-1,0 1 1,0 0 0,0 0 0,0 0 0,-1 0-1,1 0 1,-1 0 0,0 0 0,-2-6 0,1 8-11,1-1 0,0 1 1,0 0-1,-1 0 0,1-1 1,-1 1-1,0 0 1,0 1-1,0-1 0,0 0 1,0 0-1,0 1 0,0-1 1,0 1-1,-1 0 0,1 0 1,0 0-1,-1 0 0,1 0 1,-1 0-1,1 1 1,-1-1-1,0 1 0,1-1 1,-1 1-1,-5 0 0,2 1-16,-1 1 0,1-1 0,0 1 0,0 0 0,-1 0 0,1 1 0,-5 3 0,-1 0-45,-6 2-165,1 1-1,1 1 0,0 0 1,0 2-1,-23 20 1,35-27 121,-9 7-406,0 1-1,1 0 0,-10 15 1,21-26 346,-3 6-564,4-8 680,0 0 1,0 1-1,0-1 0,0 0 1,0 0-1,0 0 0,0 1 0,0-1 1,0 0-1,0 0 0,0 0 1,0 1-1,0-1 0,1 0 1,-1 0-1,0 0 0,0 0 1,0 1-1,0-1 0,0 0 0,1 0 1,-1 0-1,0 0 0,0 0 1,0 0-1,1 1 0,-1-1 1,0 0-1,0 0 0,0 0 1,1 0-1,-1 0 0,0 0 0,0 0 1,0 0-1,1 0 0,-1 0 1,0 0-1,0 0 0,1 0 1,18 0-840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31.584"/>
    </inkml:context>
    <inkml:brush xml:id="br0">
      <inkml:brushProperty name="width" value="0.025" units="cm"/>
      <inkml:brushProperty name="height" value="0.025" units="cm"/>
      <inkml:brushProperty name="color" value="#004F8B"/>
    </inkml:brush>
  </inkml:definitions>
  <inkml:trace contextRef="#ctx0" brushRef="#br0">291 1 6985,'-44'67'5242,"28"-40"-4329,-29 35 1,-99 80 2892,110-110-2594,27-24-774,12-8-179,14-9-126,124-79 17,-8-12-127,-91 67-14,22-11-1,-57 38-10,0 2 1,0-1-1,1 1 1,-1 1-1,16-4 1,-23 7-1,1-1 0,-1 1 0,1 0 1,0-1-1,-1 1 0,1 0 0,0 1 0,-1-1 1,1 0-1,-1 1 0,1 0 0,-1-1 0,4 2 0,-5-1 1,1 0 0,-1 0 0,0 0 0,0 0 0,1 0 0,-1 0 0,0 0 0,0 0 0,0 1 0,-1-1 0,1 0 0,0 1 0,0-1 0,-1 0 0,1 1 0,0-1 0,-1 1 0,0-1 0,1 1 0,-1-1 0,0 3 0,1 14-2,-1 0 0,-1 0 0,0 0 0,-8 33 1,1 0 0,5-29-7,0-9-35,1-1 1,1 1 0,1 0-1,-1-1 1,3 19 0,-2-31 11,0 1 0,1 0 0,-1-1 0,0 1 1,0 0-1,0-1 0,1 1 0,-1 0 0,0-1 1,0 1-1,1 0 0,-1-1 0,1 1 1,-1-1-1,0 1 0,1-1 0,-1 1 0,1-1 1,-1 1-1,1-1 0,0 1 0,-1-1 1,1 0-1,-1 1 0,1-1 0,0 0 0,-1 0 1,1 1-1,0-1 0,-1 0 0,1 0 0,0 0 1,0 0-1,-1 0 0,1 0 0,0 0 1,-1 0-1,1 0 0,0 0 0,-1 0 0,2-1 1,1-1-182,0 1 0,0-1 1,-1-1-1,1 1 1,-1 0-1,4-4 0,21-27-662</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31.916"/>
    </inkml:context>
    <inkml:brush xml:id="br0">
      <inkml:brushProperty name="width" value="0.025" units="cm"/>
      <inkml:brushProperty name="height" value="0.025" units="cm"/>
      <inkml:brushProperty name="color" value="#004F8B"/>
    </inkml:brush>
  </inkml:definitions>
  <inkml:trace contextRef="#ctx0" brushRef="#br0">1772 10 10642,'-38'13'80,"14"2"-176,-30 7-1464,10-2 1168</inkml:trace>
  <inkml:trace contextRef="#ctx0" brushRef="#br0" timeOffset="1">145 1 8050,'-90'28'4129,"37"1"-665,51-1-4040,35-6 424</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32.818"/>
    </inkml:context>
    <inkml:brush xml:id="br0">
      <inkml:brushProperty name="width" value="0.025" units="cm"/>
      <inkml:brushProperty name="height" value="0.025" units="cm"/>
      <inkml:brushProperty name="color" value="#004F8B"/>
    </inkml:brush>
  </inkml:definitions>
  <inkml:trace contextRef="#ctx0" brushRef="#br0">164 5 4737,'-24'-5'4040,"20"5"-2300,2 1 1922,3 3-1013,1 6-3087,13 152 1142,-14-98-529,-13 118-1,-31 52-63,25-162-71,8-34 20,-9 61 0,19-97-55,0 0-1,0 0 0,0 0 0,0 0 0,1 0 1,-1 0-1,1 2 0,-1-4-3,0 1 0,0-1 1,0 0-1,1 0 0,-1 1 0,0-1 0,0 0 0,0 1 1,0-1-1,1 0 0,-1 0 0,0 0 0,0 1 0,1-1 1,-1 0-1,0 0 0,0 0 0,1 1 0,-1-1 0,0 0 1,1 0-1,0 0 1,-1 0 0,1 0 0,-1 0 0,1 0 0,-1 0 0,1 0 0,-1-1 0,0 1 0,1 0 0,-1 0 0,1 0 0,-1-1 0,1 1 0,-1 0 0,0-1 0,1 1 0,-1 0 0,1-1 0,-1 0 0,10-11 21,-1 0 0,0-1 0,-1 0 0,0 0 0,7-21 0,5-5 2,25-50 1,-41 82-28,0 0 0,0 1 1,0-1-1,1 1 0,0 0 1,6-6-1,-9 10 0,0 1-1,0-1 1,0 0 0,0 1-1,1 0 1,-1-1 0,0 1-1,0 0 1,1 0 0,-1 0-1,1 0 1,-1 1 0,1-1-1,-1 1 1,1-1 0,-1 1-1,1 0 1,0 0 0,-1 0 0,1 1-1,3 0 1,-2 0-2,0 0 1,0 1-1,-1 0 1,1-1-1,-1 2 1,0-1 0,1 0-1,-1 0 1,0 1-1,3 3 1,4 5-4,12 18 0,-5-7 4,39 48 18,-52-66-8,-1 0 0,0 0-1,0 1 1,0-1 0,2 6 0,-4-10-2,-1 1 1,1 0-1,-1 0 0,0 0 0,1 0 1,-1 0-1,0 0 0,0 0 0,0 0 1,1 0-1,-1-1 0,0 1 1,0 0-1,-1 0 0,1 0 0,0 0 1,0 0-1,0 0 0,0 0 0,-1 0 1,1 0-1,-1 0 0,1-1 0,0 1 1,-1 0-1,1 0 0,-1 0 0,0-1 1,1 1-1,-1 0 0,0-1 0,1 1 1,-1 0-1,-1 0 0,-4 1 14,1 1 0,-1-1 0,1-1 0,-1 1 0,0-1-1,0 0 1,0 0 0,0-1 0,-11 0 0,13 0-12,-32-1 12,1-1 0,0-2 0,-38-10 0,33 6-21,3 3-296,0 1 1,-39 1-1,74 3-338,2-2-1759,0 0 1519</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33.272"/>
    </inkml:context>
    <inkml:brush xml:id="br0">
      <inkml:brushProperty name="width" value="0.025" units="cm"/>
      <inkml:brushProperty name="height" value="0.025" units="cm"/>
      <inkml:brushProperty name="color" value="#004F8B"/>
    </inkml:brush>
  </inkml:definitions>
  <inkml:trace contextRef="#ctx0" brushRef="#br0">375 0 6353,'-29'3'1553,"0"0"-1,-34 10 1,46-8-1238,1 0 0,0 1 0,0 0 0,1 1 0,-17 11 0,23-12-146,1 0 0,-1 1 0,1 1 0,1-1 0,-1 1 0,1 1 0,1-1-1,-10 16 1,0 5 415,-17 45 0,26-58-443,6-13-113,0 0 1,-1 0-1,1 0 0,1 0 0,-1 0 1,0 0-1,1 0 0,0 0 1,-1 0-1,1 0 0,1 5 1,-1-7-18,0 0 0,1 0 1,-1 0-1,0 0 1,1 0-1,-1-1 1,1 1-1,-1 0 0,1 0 1,-1-1-1,1 1 1,0 0-1,-1 0 1,1-1-1,0 1 0,0 0 1,1 0 5,0-1-1,-1 1 1,1 0 0,-1-1 0,1 1-1,0-1 1,0 1 0,-1-1 0,1 0-1,0 0 1,2 0 0,3-1 19,1 0 1,0 0-1,0-1 0,-1 0 1,1 0-1,-1-1 1,0 0-1,1 0 0,-1-1 1,-1 0-1,10-6 1,0-2-5,-1 0 1,0-1 0,19-22 0,39-48 74,-74 84-106,0 1-1,0-1 1,-1 0 0,1 1 0,0-1 0,0 1 0,1-1-1,-1 1 1,-1 1 0,-1 5 7,0-2-6,-68 151 20,71-156-33,-4 7 20,2 0 0,-1 0-1,-2 15 1,5-21-16,-1 0-1,1 0 1,0-1-1,0 1 1,0 0 0,1 0-1,-1-1 1,0 1-1,1 0 1,0 2 0,0-3-11,-1 0 0,1 0 0,0 0 1,-1 0-1,1-1 0,0 1 0,-1 0 1,1-1-1,0 1 0,0 0 1,-1-1-1,1 1 0,0-1 0,0 1 1,0-1-1,0 0 0,0 1 0,0-1 1,0 0-1,1 1 0,2-1-109,-1 0-1,1 0 1,-1 0 0,1 0-1,-1-1 1,1 1 0,-1-1-1,1 0 1,5-2-1,4-2-581,14-9-1,-7 3 60,31-14-138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49.676"/>
    </inkml:context>
    <inkml:brush xml:id="br0">
      <inkml:brushProperty name="width" value="0.025" units="cm"/>
      <inkml:brushProperty name="height" value="0.025" units="cm"/>
      <inkml:brushProperty name="color" value="#004F8B"/>
    </inkml:brush>
  </inkml:definitions>
  <inkml:trace contextRef="#ctx0" brushRef="#br0">7 0 8234,'-7'13'2848,"7"7"-2488,7 4-592,2-4-296,-7-5-1304,2-2 1184</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33.673"/>
    </inkml:context>
    <inkml:brush xml:id="br0">
      <inkml:brushProperty name="width" value="0.025" units="cm"/>
      <inkml:brushProperty name="height" value="0.025" units="cm"/>
      <inkml:brushProperty name="color" value="#004F8B"/>
    </inkml:brush>
  </inkml:definitions>
  <inkml:trace contextRef="#ctx0" brushRef="#br0">468 1 4945,'-83'35'3039,"-52"22"178,8 10-1563,116-60-1479,1 0 0,1 0 1,-1 1-1,1 0 1,-13 16-1,20-22-124,0 0 0,1 0-1,-1 1 1,1-1 0,0 1 0,-1-1 0,1 1-1,0-1 1,1 1 0,-1 0 0,0-1 0,1 1 0,0 0-1,-1 3 1,1-5-29,1 1 0,-1-1 0,0 0-1,1 1 1,-1-1 0,1 1 0,-1-1 0,1 0-1,-1 1 1,1-1 0,0 0 0,0 0 0,0 0-1,-1 0 1,1 0 0,0 0 0,1 0 0,-1 0-1,0 0 1,0 0 0,0 0 0,0 0 0,1-1 0,-1 1-1,0-1 1,2 1 0,14 4 86,0-1 1,0-1-1,1-1 0,27 1 0,-11-1 38,-10 0-42,29 2 91,-46-3-168,0 0 0,0 0 0,0 1 0,11 4 0,-17-6-21,-1 1 0,1-1-1,0 0 1,-1 1 0,1-1-1,0 0 1,-1 1-1,1-1 1,0 1 0,-1-1-1,1 1 1,-1 0-1,1-1 1,-1 1 0,1-1-1,-1 1 1,1 0-1,-1 0 1,0-1 0,1 1-1,-1 0 1,0-1-1,0 1 1,0 0 0,1 0-1,-1 0 1,0-1-1,0 1 1,0 0 0,0 0-1,0 0 1,0-1-1,-1 1 1,1 0 0,0 0-1,0-1 1,0 1-1,-1 0 1,0 0 0,-3 4 14,0-1 1,0 0 0,0-1-1,-1 1 1,0-1 0,0 0-1,-6 3 1,-41 17 30,47-21-45,-59 23-9,-87 22 0,144-45-70,6-1 19,-1-1 0,1 1 0,0-1 0,0 1 0,0-1 0,-1 0 1,1 0-1,0 0 0,-1 0 0,1 0 0,0 0 0,0 0 1,-2 0-1,3 0 35,0-1 0,0 1 0,0 0 0,0 0 0,0 0 0,0 0 0,-1 0 0,1 0 0,0 0 1,0 0-1,0 0 0,0 0 0,0 0 0,0 0 0,0 0 0,0 0 0,0-1 0,0 1 0,0 0 0,0 0 0,0 0 1,0 0-1,0 0 0,0 0 0,0 0 0,0 0 0,0 0 0,0 0 0,0 0 0,0-1 0,0 1 0,0 0 0,0 0 1,0 0-1,0 0 0,0 0 0,1 0 0,-1 0 0,0 0 0,0 0 0,0 0 0,0 0 0,0 0 0,0 0 0,0 0 1,0 0-1,0-1 0,0 1 0,0 0 0,0 0 0,0 0 0,0 0 0,1 0 0,0-1-441,0 1 276,-1-1 1,1 1-1,-1-1 1,1 1-1,0-1 1,-1 1-1,0-1 1,1 1-1,-1-1 1,1 1 0,-1-1-1,0 0 1,1 1-1,-1-1 1,0 0-1,1 0 1,-1-2-887</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34.022"/>
    </inkml:context>
    <inkml:brush xml:id="br0">
      <inkml:brushProperty name="width" value="0.025" units="cm"/>
      <inkml:brushProperty name="height" value="0.025" units="cm"/>
      <inkml:brushProperty name="color" value="#004F8B"/>
    </inkml:brush>
  </inkml:definitions>
  <inkml:trace contextRef="#ctx0" brushRef="#br0">163 1 7802,'-7'35'3176,"-8"4"-1975,-3 9-473,1-2 56,-5 5-88,4-5-48,12 4-120,-12-10-80,1-10-232,6-6-96,-2-11-39,13-4-81,15-9-425,2-4-391,25-16-1720,6-4 1624</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34.389"/>
    </inkml:context>
    <inkml:brush xml:id="br0">
      <inkml:brushProperty name="width" value="0.025" units="cm"/>
      <inkml:brushProperty name="height" value="0.025" units="cm"/>
      <inkml:brushProperty name="color" value="#004F8B"/>
    </inkml:brush>
  </inkml:definitions>
  <inkml:trace contextRef="#ctx0" brushRef="#br0">533 1 7586,'-31'11'1598,"1"2"0,-33 19 1,52-26-1348,0 1 0,1 0 1,0 1-1,1 0 1,0 1-1,0 0 0,1 0 1,-12 17-1,17-21-111,0 0 1,1-1-1,-1 1 0,1 1 0,0-1 1,1 0-1,-1 0 0,0 7 1,2-9-98,-1 0 0,1 0 1,0 0-1,0 0 0,1 0 1,-1 0-1,0 0 1,1 0-1,0 0 0,0 0 1,0 0-1,0 0 0,0-1 1,0 1-1,3 3 1,-1-2-14,1 0 0,-1 0 0,1-1 0,0 1 0,0-1 1,0 0-1,1 0 0,5 3 0,41 16 185,-29-13-123,5 2 33,-20-10-93,-1 1 1,0 1-1,0-1 1,0 1-1,0 1 1,0-1-1,10 9 0,-16-12-27,1 1 0,0-1 0,-1 1 0,1 0 0,-1-1-1,1 1 1,-1 0 0,1-1 0,-1 1 0,1 0 0,-1 0-1,0 0 1,1-1 0,-1 1 0,0 0 0,0 0 0,0 0-1,1 0 1,-1 0 0,0-1 0,0 1 0,0 0 0,-1 0-1,1 0 1,0 0 0,0 0 0,0 0 0,-1-1-1,1 1 1,0 0 0,-1 0 0,1 0 0,-1-1 0,1 1-1,-2 1 1,-1 2 16,-1-1 0,1 1-1,-1-1 1,-1 0 0,-4 3-1,3-2-7,-46 28 43,-1-3-1,-108 43 1,145-66-133,0 0 0,0-1 1,-1-1-1,1-1 0,-19 1 1,30-3-34,-1-1 0,1 0 0,-1 0 1,1-1-1,-9-1 0,11 1 27,1 0 1,0 1-1,0-1 1,0 0-1,0-1 1,0 1-1,0 0 1,0-1-1,0 1 1,0-1-1,1 1 1,-1-1-1,0 0 1,1 0-1,-2-2 1,-1-3-169,1 0 0,-5-13-1,8 20 248</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34.773"/>
    </inkml:context>
    <inkml:brush xml:id="br0">
      <inkml:brushProperty name="width" value="0.025" units="cm"/>
      <inkml:brushProperty name="height" value="0.025" units="cm"/>
      <inkml:brushProperty name="color" value="#004F8B"/>
    </inkml:brush>
  </inkml:definitions>
  <inkml:trace contextRef="#ctx0" brushRef="#br0">88 178 10146,'-33'33'3633,"6"-9"-2985,10 2-504,10-11 0,3-6-240,37-11-3025,8-13 2345</inkml:trace>
  <inkml:trace contextRef="#ctx0" brushRef="#br0" timeOffset="1">1018 9 8306,'-13'-8'3192,"9"8"-2063,4 2-369,-2 4 1280,2 23-1584,0 21-168,-20 57-80,-4-45-71,-3 3-33,-5-10-32,12-4-16,7-19 64,11-8-152,4-19-497,4-12-367,23-19 464</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35.121"/>
    </inkml:context>
    <inkml:brush xml:id="br0">
      <inkml:brushProperty name="width" value="0.025" units="cm"/>
      <inkml:brushProperty name="height" value="0.025" units="cm"/>
      <inkml:brushProperty name="color" value="#004F8B"/>
    </inkml:brush>
  </inkml:definitions>
  <inkml:trace contextRef="#ctx0" brushRef="#br0">248 0 9098,'-44'22'3649,"0"11"-2249,5 4-632,8 7-232,1-2-120,6 1-160,4-3-64,7-3-103,11 0-33,2-2 8,2-4-24,9-7-641,-2-6-503,10-14 648</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42.601"/>
    </inkml:context>
    <inkml:brush xml:id="br0">
      <inkml:brushProperty name="width" value="0.025" units="cm"/>
      <inkml:brushProperty name="height" value="0.025" units="cm"/>
      <inkml:brushProperty name="color" value="#004F8B"/>
    </inkml:brush>
  </inkml:definitions>
  <inkml:trace contextRef="#ctx0" brushRef="#br0">61 55 4913,'1'-5'1718,"-1"0"1,1 0-1,2-8 0,-2 8-677,0 0 1,0 1-1,0-8 0,-1 11-675,2 7-18,2 14-192,-1 0 1,0 1-1,-1 36 0,-2-45-83,-1 0-1,-1 1 1,0-2-1,-3 14 1,0-8 4,0 4 53,-14 31 0,5-15-53,3-9-29,7-18-30,0 1 0,0-1 1,1 0-1,-2 12 1,5-22-25,0 1 1,0-1 0,0 0 0,0 0-1,0 1 1,0-1 0,0 0 0,0 0 0,0 1-1,0-1 1,0 0 0,0 0 0,0 1-1,1-1 1,-1 0 0,0 0 0,0 1 0,0-1-1,0 0 1,0 0 0,0 0 0,1 1-1,-1-1 1,0 0 0,0 0 0,0 0 0,0 1-1,1-1 1,-1 0 0,9 0-300,9-10-612,39-31-3098,-19 12 2748</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43.003"/>
    </inkml:context>
    <inkml:brush xml:id="br0">
      <inkml:brushProperty name="width" value="0.025" units="cm"/>
      <inkml:brushProperty name="height" value="0.025" units="cm"/>
      <inkml:brushProperty name="color" value="#004F8B"/>
    </inkml:brush>
  </inkml:definitions>
  <inkml:trace contextRef="#ctx0" brushRef="#br0">342 1 6793,'-26'4'7826,"25"-4"-7678,-4 4 991,4-3-1076,-39 46 660,-15 9-507,52-54-188,1 1 0,-1 0 0,1 0 0,-1 0 0,1 0 0,0 0 0,0 1 0,0-1 0,1 1 0,-1-1 0,-1 7 0,0 1 84,2-10-99,1 0-1,0 0 1,0-1 0,0 1 0,0 0 0,0 0-1,-1 0 1,2 0 0,-1 0 0,0-1 0,0 1 0,0 0-1,0 0 1,0 0 0,1 0 0,-1-1 0,0 1-1,1 0 1,-1 0 0,1-1 0,-1 1 0,1 0-1,0 1 1,17 13 221,-13-11-158,10 7 120,-1 1-1,0 0 0,13 17 1,-15-15-57,-7-9-85,0 0 1,0 1 0,-1 0 0,0 0 0,0 0-1,-1 0 1,1 0 0,2 8 0,-6-12-45,0 0 1,1-1 0,-1 1-1,0 0 1,0 0-1,0-1 1,-1 1 0,1 0-1,0-1 1,-1 1-1,1 0 1,-1-1 0,1 1-1,-1 0 1,0-1-1,1 1 1,-1-1-1,0 1 1,0-1 0,0 0-1,-1 1 1,-1 1-1,-5 7 28,3-4-42,0 0 0,0-1 0,0 1 0,-1-1 0,0-1-1,0 1 1,0-1 0,0 0 0,-1 0 0,1-1 0,-12 4 0,6-3-256,-1 0 1,0 0 0,0-2 0,0 1 0,-22 0 0,30-3 15,0 0 0,-1-1 0,1 1 0,0-1 0,0 0 1,0 0-1,0-1 0,0 1 0,-5-4 0,4 2-439,-1-1 1,1 0-1,1 0 0,-1-1 1,0 1-1,-5-7 0,-18-23-1169</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43.351"/>
    </inkml:context>
    <inkml:brush xml:id="br0">
      <inkml:brushProperty name="width" value="0.025" units="cm"/>
      <inkml:brushProperty name="height" value="0.025" units="cm"/>
      <inkml:brushProperty name="color" value="#004F8B"/>
    </inkml:brush>
  </inkml:definitions>
  <inkml:trace contextRef="#ctx0" brushRef="#br0">0 26 5345,'33'-13'2265,"-2"4"-1161,-1 5-552,1 4-104,-9 2-176,2 3-112,-9 12-336,-2-4-200,3-4 232</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44.937"/>
    </inkml:context>
    <inkml:brush xml:id="br0">
      <inkml:brushProperty name="width" value="0.025" units="cm"/>
      <inkml:brushProperty name="height" value="0.025" units="cm"/>
      <inkml:brushProperty name="color" value="#004F8B"/>
    </inkml:brush>
  </inkml:definitions>
  <inkml:trace contextRef="#ctx0" brushRef="#br0">374 1 4105,'0'0'7894,"-15"0"-5990,-3 0-1783,1 1 0,-25 4 0,26-3-83,11-1-17,0 0-1,0 0 1,1 0 0,-1 1-1,0-1 1,1 1 0,-1 0-1,1 1 1,0-1 0,-1 1-1,1-1 1,-4 5-1,-49 38 120,46-35-71,0 0 0,1 1 0,0 0 0,1 0 0,0 1 0,1 0 0,-7 14 0,-3 4 80,8-15-65,5-8-4,0 0 0,1 1 0,0-1 0,0 1 0,0 0 0,-4 14 0,8-21-68,0-1-1,0 1 1,0-1 0,0 1 0,-1-1 0,1 1 0,0 0 0,0-1 0,0 1-1,0-1 1,0 1 0,0-1 0,0 1 0,0-1 0,0 1 0,1-1-1,-1 1 1,0-1 0,0 1 0,0-1 0,1 1 0,-1-1 0,0 1-1,0-1 1,1 1 0,-1-1 0,0 1 0,1-1 0,-1 0 0,1 1-1,-1-1 1,0 0 0,1 1 0,-1-1 0,1 0 0,-1 0 0,1 1 0,-1-1-1,1 0 1,-1 0 0,1 0 0,0 0 0,-1 1 0,1-1 0,-1 0-1,1 0 1,-1 0 0,1 0 0,-1 0 0,1-1 0,0 1 0,2 0 20,1-1 0,-1 0 0,1 0 1,-1 0-1,1-1 0,-1 1 0,3-3 1,7-4-1,-1-1 1,0 0-1,-1-1 1,0-1-1,0 0 1,-1 0-1,9-14 1,55-95 124,-72 117-148,-1 0 0,0 0 0,0-1-1,1-5 1,-1 6 26,-3 15-5,-1 14 5,-3 39 52,6-44-41,3 55 201,-2-67-218,0 0 1,1 0 0,0 0 0,1 0 0,0 0-1,5 9 1,-7-15-26,0-1 1,1 0-1,-1 1 0,1-1 0,0 0 0,0 0 0,0 0 1,0 0-1,0 0 0,0 0 0,0-1 0,0 1 0,1-1 1,-1 1-1,1-1 0,2 1 0,-1-1 1,0 0 0,0 0 0,0-1 0,0 1 0,0-1 0,0 0 0,0 0 0,0 0 0,-1-1 0,1 1 0,4-2 0,3-1-79,0 0 1,-1-1-1,0-1 0,0 1 0,10-7 1,0-2-819,24-21 0,-33 25 7,1 1 0,1 0 0,13-8-1,4 2-229</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45.407"/>
    </inkml:context>
    <inkml:brush xml:id="br0">
      <inkml:brushProperty name="width" value="0.025" units="cm"/>
      <inkml:brushProperty name="height" value="0.025" units="cm"/>
      <inkml:brushProperty name="color" value="#004F8B"/>
    </inkml:brush>
  </inkml:definitions>
  <inkml:trace contextRef="#ctx0" brushRef="#br0">343 5 5865,'2'-4'3373,"-7"4"-470,2 0-2505,-1 3-12,-5 9-107,-2 3-38,-14 14 0,-36 34 100,48-50-111,-19 14 1,15-14-11,16-12-187,-1 0 0,1 0-1,0 1 1,-1-1 0,1 0 0,0 0-1,0 1 1,0-1 0,0 1-1,0-1 1,0 1 0,0 0-1,0-1 1,1 1 0,-1 0-1,0-1 1,1 1 0,0 0-1,-1 2 1,1-4-20,0 1-1,0-1 1,0 0 0,1 1 0,-1-1-1,0 0 1,0 1 0,0-1-1,1 0 1,-1 1 0,0-1 0,0 0-1,1 1 1,-1-1 0,0 0-1,0 0 1,1 1 0,-1-1 0,0 0-1,1 0 1,-1 0 0,0 1 0,1-1-1,-1 0 1,1 0 0,-1 0-1,0 0 1,1 0 0,-1 0 0,1 0-1,18 2 141,-4-1-73,-12 0-72,-1-1 1,1 1-1,0 0 0,-1 0 1,1 0-1,-1 0 1,0 1-1,1-1 1,-1 1-1,0-1 0,2 3 1,1 1 51,0 0 1,-1 0-1,7 10 0,-9-12-28,-1 0 0,1 0-1,0 0 1,-1 1-1,1-1 1,-1 0-1,0 1 1,0-1 0,0 6-1,2 6 54,11 66 347,-13-78-414,-1 0 1,0 0 0,0 0-1,-1 0 1,1 0 0,-1 0 0,1 0-1,-1 0 1,0 0 0,0-1-1,-2 5 1,-1 0 23,-1 0-1,-8 11 1,13-18-41,-5 5 28,-1 0 0,1 0-1,-13 9 1,3-3 15,4-4-35,0 1 1,0-2-1,-1 1 0,0-2 1,0 1-1,-1-2 0,1 0 1,-1 0-1,0-1 0,0-1 1,0 0-1,-24 1 0,36-3-25,1 0 0,-1 0 0,0 0-1,0-1 1,0 1 0,1 0 0,-1 0-1,0 0 1,0 0 0,1-1 0,-1 1-1,0 0 1,1-1 0,-2 1-1,2-1-2,0 1 0,0 0-1,-1 0 1,1-1-1,0 1 1,0 0-1,0-1 1,0 1-1,-1 0 1,1 0-1,0-1 1,0 1-1,0 0 1,0-1 0,0 1-1,0 0 1,0-1-1,0 1 1,0 0-1,0-1 1,0 1-1,0-1 1,1-1-132,0 0 1,0 0 0,0 0-1,0 0 1,0 0-1,0 0 1,2-2-1,3-3-444,0 1 0,0 0 0,0 1 0,0-1 0,1 1 0,13-7 1,23-12-827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15.632"/>
    </inkml:context>
    <inkml:brush xml:id="br0">
      <inkml:brushProperty name="width" value="0.025" units="cm"/>
      <inkml:brushProperty name="height" value="0.025" units="cm"/>
      <inkml:brushProperty name="color" value="#004F8B"/>
    </inkml:brush>
  </inkml:definitions>
  <inkml:trace contextRef="#ctx0" brushRef="#br0">69 0 8282,'-31'39'3000,"7"-19"-2391,11 0-449,13 2-569,4-5-407,5-4 520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50.046"/>
    </inkml:context>
    <inkml:brush xml:id="br0">
      <inkml:brushProperty name="width" value="0.025" units="cm"/>
      <inkml:brushProperty name="height" value="0.025" units="cm"/>
      <inkml:brushProperty name="color" value="#004F8B"/>
    </inkml:brush>
  </inkml:definitions>
  <inkml:trace contextRef="#ctx0" brushRef="#br0">87 1 7658,'0'0'88,"0"0"0,-1 0 1,1 0-1,-1 0 0,1 0 1,0 0-1,-1 0 0,1 0 1,0 0-1,-1 0 0,1 1 1,-1-1-1,1 0 0,0 0 1,0 0-1,-1 0 1,1 1-1,0-1 0,-1 0 1,1 0-1,0 1 0,0-1 1,-1 0-1,1 1 0,0-1 1,0 0-1,0 1 0,-1-1 1,1 0-1,0 1 0,0-1 1,0 0-1,0 1 0,0-1 1,0 1-1,0-1 0,0 0 1,0 1-1,0-1 0,0 3-64,0-1 0,1 1-1,-1-1 1,1 0 0,-1 0-1,2 4 1,13 30 6,-5-15-34,7 26-1,-10-18 19,-1 0 0,-1 1 0,-2 0-1,0 44 1,-16 120 115,-26 21 164,-18-6 253,33-137-147,12-41-172,10-21-130,4-7-16,-1-4-74,0 1-1,-1 0 1,1-1-1,0 1 1,0-1-1,0 1 1,0-1-1,0 1 1,-1-1-1,1 0 1,1 0 0,59-64 110,-45 46-113,1 1-1,0 1 1,39-29 0,-40 36-24,0 1 1,1 1 0,24-8-1,-34 14 5,-1 0-1,1 0 1,0 1-1,0 0 1,0 0-1,0 1 1,13 0-1,-16 0 4,1 1 1,-1 0-1,0 0 0,1 0 1,-1 0-1,0 1 0,0 0 1,0 0-1,5 3 0,2 2 37,17 17-1,-22-19-120,-1 0-1,2 0 0,-1 0 1,0 0-1,1-1 0,0 0 0,9 3 1,-14-6-93,0-1 1,0 1 0,0-1 0,0 0-1,0 0 1,0 0 0,0 0-1,0 0 1,1 0 0,1-1 0,7-3-446</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52.487"/>
    </inkml:context>
    <inkml:brush xml:id="br0">
      <inkml:brushProperty name="width" value="0.025" units="cm"/>
      <inkml:brushProperty name="height" value="0.025" units="cm"/>
      <inkml:brushProperty name="color" value="#004F8B"/>
    </inkml:brush>
  </inkml:definitions>
  <inkml:trace contextRef="#ctx0" brushRef="#br0">27 0 7730,'-26'64'1928</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59.354"/>
    </inkml:context>
    <inkml:brush xml:id="br0">
      <inkml:brushProperty name="width" value="0.025" units="cm"/>
      <inkml:brushProperty name="height" value="0.025" units="cm"/>
      <inkml:brushProperty name="color" value="#004F8B"/>
    </inkml:brush>
  </inkml:definitions>
  <inkml:trace contextRef="#ctx0" brushRef="#br0">220 379 4369,'-61'-22'2074,"46"13"3983,15 11-5396,6 19 255,-1 0-498,4 24 0,-6-30-316,-1 1 0,-1 0 0,0-1 0,-2 1 0,1 0 0,-2 0 0,-5 26 0,-59 188 650,62-217-731,-1 0-1,0-1 1,0 0 0,-1 0-1,-1 0 1,0-1 0,-1 0-1,0 0 1,0-1 0,-1 0-1,-13 11 1,43-65 7,25-77-39,-26 64 6,-18 50 5,17-44-1,12-57 1,-3-81 0,-24 139-6,16-79 1,-16 113 4,0 1 0,1 0 0,1 0-1,0 0 1,1 1 0,1 0 0,0 0-1,1 1 1,13-17 0,-17 25-1,0 0 1,0 0-1,1 0 0,-1 0 1,1 1-1,0 0 0,0 0 1,11-4-1,-15 7 3,0 0-1,0 0 0,1 1 1,-1-1-1,0 1 1,1-1-1,-1 1 1,0 0-1,1 0 1,-1 0-1,0 0 1,1 1-1,-1-1 1,0 1-1,1-1 1,-1 1-1,0 0 0,0 0 1,0 0-1,1 0 1,-1 0-1,0 0 1,0 0-1,0 1 1,-1-1-1,1 1 1,0 0-1,2 2 1,1 2 7,-1 1 0,1 0 0,-1 0 0,0 0 0,-1 0 0,6 15 0,-6-9 4,1-1 0,-2 1 0,2 22 0,-3-23-9,-1 0 0,-1 0 0,0 0 0,0 0 0,-1 0 0,-1 0 0,0 0 0,-1-1 0,0 1 0,0-1 0,-1 0 0,-1 0 0,0-1 0,-1 0 0,1 0 0,-2 0 0,0-1 0,-10 10 0,0-3-11,-35 24-1,46-36-61,0 0 1,0 0-1,0-1 0,0 0 1,-1 0-1,1 0 0,-1-1 1,-15 2-1,19-4-44,1 0 0,-1 0 0,0 0-1,0-1 1,0 1 0,0-1 0,1 0 0,-5-2 0,6 3 13,0-1 0,0 0 0,0 0 0,0 0 0,0 0 0,0-1 0,0 1 0,1 0 0,-1-1 0,0 0 0,1 1 0,-1-1 0,-1-3 0,1 2-74,1 0-1,0 1 0,1-1 0,-1 0 1,0-3-1,-1-4-329,0 1-35,-4-19-768,6 20 1056,1 1 0,0-1 1,2-12-1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5:59.784"/>
    </inkml:context>
    <inkml:brush xml:id="br0">
      <inkml:brushProperty name="width" value="0.025" units="cm"/>
      <inkml:brushProperty name="height" value="0.025" units="cm"/>
      <inkml:brushProperty name="color" value="#004F8B"/>
    </inkml:brush>
  </inkml:definitions>
  <inkml:trace contextRef="#ctx0" brushRef="#br0">1 203 5753,'9'2'494,"0"0"0,0-1 1,0 0-1,0-1 0,0 0 0,1 0 0,-1-1 0,0 0 0,0 0 1,0-1-1,13-5 0,-1-1-98,-1-1 0,0 0 0,30-21 0,-38 23-301,0-2 1,16-13-1,-25 18-83,1 1 0,-1-1-1,0 1 1,0-1 0,0 0 0,-1 0 0,1 0-1,-1-1 1,0 1 0,3-9 0,-5 12-13,1-1-1,-1 1 1,0-1 0,0 1 0,0-1-1,0 1 1,0 0 0,0-1 0,0 1-1,0-1 1,-1 1 0,1 0-1,0-1 1,-1 1 0,1 0 0,-1-1-1,0 1 1,1 0 0,-1 0 0,-1-2-1,0 1-22,1 1 0,-1-1 0,0 1 0,0-1 0,0 1 0,0 0 0,0 0 0,0 0 0,-1 0 0,1 0 0,-3-1 0,-1 1-37,0 0 0,0 0 1,0 0-1,0 1 0,0-1 0,0 2 1,0-1-1,-10 2 0,6 1 71,-1 0-1,1 1 0,-1 0 0,1 1 0,0 0 0,1 1 0,-1 0 1,1 0-1,1 1 0,-1 0 0,1 1 0,0-1 0,-10 15 0,13-14 59,0 0 0,1 0-1,0 0 1,0 1-1,1 0 1,0-1-1,0 1 1,1 0-1,1 0 1,-1 1-1,1-1 1,1 0-1,1 18 1,0-17-34,1-1 1,0 0-1,1 0 1,-1 0-1,2 0 0,-1-1 1,1 1-1,1-1 0,0 0 1,0 0-1,0-1 1,1 1-1,11 10 0,-11-12-40,1 1 0,0-1-1,0-1 1,1 0 0,0 0 0,0 0-1,0-1 1,0 0 0,1 0-1,-1-1 1,1-1 0,0 1-1,0-1 1,9 1 0,21-2-878,1-1-1,-1-2 1,45-8 0,-17 1-283</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00.154"/>
    </inkml:context>
    <inkml:brush xml:id="br0">
      <inkml:brushProperty name="width" value="0.025" units="cm"/>
      <inkml:brushProperty name="height" value="0.025" units="cm"/>
      <inkml:brushProperty name="color" value="#004F8B"/>
    </inkml:brush>
  </inkml:definitions>
  <inkml:trace contextRef="#ctx0" brushRef="#br0">20 355 5849,'-9'0'6681,"3"-3"-3692,6 2-2922,-1 0-1,1 0 0,-1 0 0,1 0 0,-1 0 1,1 0-1,0 0 0,-1 0 0,1-1 1,0 1-1,0 0 0,0 0 0,0 0 1,0-2-1,-1-15 60,1-1 0,1 1 0,4-22-1,2-23 127,5-41-24,-12 98-226,1 0 1,-1 1 0,2-1-1,-1 1 1,1-1 0,-1 1-1,4-6 1,-4 9-6,0 1 0,-1 0 1,1-1-1,0 1 0,0 0 0,0 0 0,0-1 0,0 1 0,0 0 0,0 0 0,1 0 1,-1 0-1,0 1 0,0-1 0,1 0 0,-1 0 0,1 1 0,-1-1 0,1 1 0,-1-1 1,1 1-1,-1 0 0,1 0 0,-1-1 0,1 1 0,-1 0 0,1 0 0,-1 0 1,1 1-1,2-1 0,0 2-6,0-1 1,0 1-1,0 0 1,-1 0-1,1 0 1,-1 1 0,1-1-1,-1 1 1,4 4-1,5 2-22,-8-5 34,12 9-508,32 20 0,-42-29 279,1-1 1,-1 0-1,1-1 0,-1 1 1,1-1-1,0 0 0,0-1 1,0 0-1,11 1 0,0-3-220,25-4-1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04.049"/>
    </inkml:context>
    <inkml:brush xml:id="br0">
      <inkml:brushProperty name="width" value="0.025" units="cm"/>
      <inkml:brushProperty name="height" value="0.025" units="cm"/>
      <inkml:brushProperty name="color" value="#004F8B"/>
    </inkml:brush>
  </inkml:definitions>
  <inkml:trace contextRef="#ctx0" brushRef="#br0">180 206 2865,'-8'15'2121,"5"-11"-1577,1 1 0,-1 0 0,1 0 0,0 0 0,0 0 0,-1 8 0,-12 106 1641,12-75-1376,-3 21 342,-11 94 357,11-119-1113,-23 75 0,19-89-239,-1 0 0,-24 40 0,19-38-58,11-21-24,4-10-6,2-6 4,9-31-70,8-14-2,41-137-33,89-269-38,-140 442 71,0 0 0,1 1-1,1 0 1,1 1-1,18-23 1,-23 32 2,1 0 1,0 0-1,0 1 0,1 0 0,-1 0 0,1 1 1,1 0-1,-1 0 0,1 1 0,-1 0 1,1 0-1,19-4 0,-25 7 2,-1 1 0,1 0 1,0-1-1,-1 1 0,1 0 0,0 1 0,0-1 1,-1 0-1,1 1 0,0 0 0,-1-1 0,1 1 1,0 0-1,-1 0 0,1 1 0,-1-1 0,0 0 0,4 3 1,0 2 7,0 0 0,0 0 0,-1 0 0,8 11 0,-13-17-12,4 6 7,0 1 0,0-1 0,0 1 0,-1 0-1,0 0 1,3 13 0,-4-16-4,-2 1 0,1-1 0,0 0 0,-1 0 0,0 1 0,0-1 0,0 0 0,0 0 0,-1 1 0,1-1 0,-1 0 0,-1 0 0,-1 5-1,0-2 2,0-1 0,-1 0-1,0 0 1,0 0 0,-1-1-1,0 1 1,0-1 0,-8 7-1,-5 1-10,-27 16 0,25-16-8,-21 10-199,-1-2 0,-79 29 0,110-47-78,0 0 1,-19 2 0,23-4 70,6-1 164,0 1 0,0-1 0,1 0 0,-1 0 0,0 0 0,0 0 0,1 0 0,-1 0 0,0 0 0,0 0 0,0 0 0,1 0 0,-1 0 0,0 0 0,0-1 0,1 1 0,-1 0 0,0-1 0,0 1 0,1 0 0,-1-1 0,0 1 0,1-1 0,-1 1 0,1-1 0,-1 0 0,1 1 0,-1-1 0,1 1 0,-1-1 0,1 0 0,-1 1 0,1-1 0,0 0 0,-1 0 0,1 1 0,0-1 0,0 0 1,-1 0-1,1 1 0,0-1 0,0 0 0,0 0 0,0 0 0,0 1 0,0-1 0,0 0 0,1-1 0,0-6-399,1 0 0,0 1 0,0-1 0,4-7 0,-6 14 437,17-42-774</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04.482"/>
    </inkml:context>
    <inkml:brush xml:id="br0">
      <inkml:brushProperty name="width" value="0.025" units="cm"/>
      <inkml:brushProperty name="height" value="0.025" units="cm"/>
      <inkml:brushProperty name="color" value="#004F8B"/>
    </inkml:brush>
  </inkml:definitions>
  <inkml:trace contextRef="#ctx0" brushRef="#br0">14 386 6273,'13'95'6828,"-13"-94"-6733,0 0 0,0 0 0,0 0 0,0 0-1,0 0 1,0 0 0,0 0 0,-1 0 0,1-1-1,0 1 1,-1 0 0,1 0 0,0 0-1,-1 0 1,1-1 0,-1 1 0,1 0 0,-1 0-1,0 0 1,1-1-18,-1 1 0,1-1 0,-1 0 0,1 0 0,-1 0-1,1 0 1,-1 1 0,1-1 0,-1 0 0,1 0 0,-1 0 0,1 0 0,-1 0-1,1 0 1,-1 0 0,1 0 0,-1 0 0,1 0 0,0-1 0,-1 1 0,1 0-1,-1 0 1,1 0 0,-1-1 0,1 1 0,-1 0 0,1 0 0,0-1 0,-1 1-1,1 0 1,0-1 0,-1 1 0,1 0 0,-1-1 0,-1-7 89,0-12-109,2 0 0,2-31-1,-1 17-24,0 4-1,7-97 54,-6 113-79,1 0 1,0 0 0,1 1-1,1-1 1,0 1 0,10-18 0,-9 18 4,2 1 1,14-19-1,-19 27-8,0 1-1,1-1 1,-1 1-1,1 0 0,0 1 1,0-1-1,0 1 1,0-1-1,0 1 1,0 0-1,7-1 1,-9 2-3,0 1 0,0-1 0,0 1 0,0 0 0,0 0 0,0 0 0,0 0 0,0 0 0,0 0 0,0 0 0,0 1 0,0-1 1,0 1-1,0-1 0,0 1 0,0 0 0,0 0 0,-1 0 0,1 0 0,3 2 0,1 3 0,-1-1 0,1 1 0,-1 0 0,5 7 0,-5-6 0,1 0 0,7 7 0,-6-8-125,1 1 1,-1-1-1,2-1 1,-1 1-1,18 7 1,-20-11-23,0 0 1,1 0-1,-1 0 1,1-1-1,-1 0 1,1-1-1,0 1 1,-1-1-1,14-2 0,-4 0-1788,26-8-1,-12 1 826</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05.038"/>
    </inkml:context>
    <inkml:brush xml:id="br0">
      <inkml:brushProperty name="width" value="0.025" units="cm"/>
      <inkml:brushProperty name="height" value="0.025" units="cm"/>
      <inkml:brushProperty name="color" value="#004F8B"/>
    </inkml:brush>
  </inkml:definitions>
  <inkml:trace contextRef="#ctx0" brushRef="#br0">38 72 5705,'0'4'1446,"0"-3"-1180,-1 0 0,1 0 0,0 1 0,0-1 0,0 0 0,0 0 0,0 1 0,0-1 0,0 0 0,1 0 0,-1 0 0,0 1 0,1-1 0,-1 0 0,1 0 0,-1 0 0,1 0 0,-1 0 0,1 0 0,1 2 0,5 2 28,1-1 0,-1 0 0,1-1 0,11 4 0,40 13 103,-56-20-374,0 1 0,0-1-1,0 0 1,0 0 0,0 0-1,1 0 1,-1-1 0,0 1-1,0-1 1,0 0 0,0 0-1,0 0 1,0 0 0,0 0-1,-1-1 1,1 1 0,0-1-1,4-4 1,-4 4-11,0 0 0,0 0 0,0-1 0,0 1 0,0-1 0,0 0 0,-1 0 0,1 0 0,-1 0 0,3-4 0,-4 5-14,-1 1 1,1-1-1,0 0 1,-1 0 0,1 0-1,-1 1 1,0-1-1,0 0 1,0 0-1,0 0 1,0 0-1,0 0 1,0 0 0,0 0-1,-1 1 1,1-1-1,-1 0 1,1 0-1,-1 0 1,-1-2 0,-1-1-94,0-1 1,0 1 0,0 0 0,-1 0-1,-7-9 1,9 13 74,1-1 0,-1 1 0,0 0 0,1 0 0,-1 0-1,0 0 1,0 0 0,0 0 0,1 0 0,-1 0 0,0 1 0,0-1 0,0 1 0,0 0-1,0-1 1,0 1 0,0 0 0,0 0 0,0 0 0,0 1 0,0-1 0,0 0-1,-3 1 1,-11 6-1,1 0-1,-1 1 0,1 0 0,-15 11 0,29-18 22,-5 3 15,1 0 0,0 1 0,0-1-1,1 1 1,-1 0 0,1 0 0,0 0 0,-6 11 0,4-3 214,0 0 1,-9 26 0,15-34-111,-1-1-1,1 1 1,0 0 0,0 0-1,0 0 1,0 0 0,1-1-1,2 8 1,-1-2 87,2-1 0,-1 1 0,1-1-1,6 9 1,22 35 389,-27-46-531,-5-6-56,7 9 74,0 0 0,0 0 1,14 14-1,-19-22-73,1 0-1,0 1 1,0-1-1,-1 0 1,1-1 0,1 1-1,-1 0 1,0-1-1,0 0 1,0 0-1,1 0 1,-1 0-1,0 0 1,1 0 0,-1-1-1,1 0 1,5 0-1,4-2 3,1-1 0,-1-1 0,0 0 0,0-1 0,0 0 0,14-9 0,8-2-54,-4 3-1388,-2-2 0,55-35 0,-42 23 340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05.555"/>
    </inkml:context>
    <inkml:brush xml:id="br0">
      <inkml:brushProperty name="width" value="0.025" units="cm"/>
      <inkml:brushProperty name="height" value="0.025" units="cm"/>
      <inkml:brushProperty name="color" value="#004F8B"/>
    </inkml:brush>
  </inkml:definitions>
  <inkml:trace contextRef="#ctx0" brushRef="#br0">6 112 7426,'0'0'257,"-1"0"0,1 0 1,0 0-1,0 0 0,0 0 1,-1 0-1,1 0 1,0 0-1,0 0 0,-1 0 1,1 1-1,0-1 0,0 0 1,0 0-1,-1 0 0,1 0 1,0 0-1,0 0 1,0 1-1,-1-1 0,1 0 1,0 0-1,0 0 0,0 0 1,0 1-1,-1-1 0,1 8 2210,7 13-3318,-4-11 1631,11 35-419,-7-20-209,5 27 1,-9-38-55,-3-10-66,1 0 1,-1 0 0,1 0 0,0-1 0,1 1-1,-1 0 1,3 4 0,-4-7-27,1 0 0,0 0 0,0 0 0,0-1 0,0 1 0,0 0 0,0 0-1,1-1 1,-1 1 0,0-1 0,0 1 0,0-1 0,1 1 0,-1-1 0,0 0 0,1 0 0,-1 0 0,0 1 0,0-1 0,1 0 0,-1-1 0,0 1 0,2 0 0,1-1 1,0 1 0,-1-1-1,1 0 1,-1 0 0,8-4 0,-9 4-2,1-1 0,-1 0 1,1 0-1,-1 0 0,0 0 0,4-4 1,2-2 4,1-2-4,1 0 1,-1 0 0,-1-1 0,0 0 0,-1-1 0,0 0 0,0 0 0,-2 0 0,1-1-1,-1 1 1,3-16 0,-1-4 9,4-20 8,-4 27-7,-5 20-12,-1 0-1,0 0 1,1 0 0,-2 0 0,2-8 0,-3 13 16,0 0-257,0-1 0,1 1 1,-1 0-1,0 0 0,1 0 0,-1 0 0,0 0 0,1 0 1,-1 0-1,0 0 0,1 1 0,-1-1 0,1 0 1,-1 0-1,-1 1 0,0 6-740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05.925"/>
    </inkml:context>
    <inkml:brush xml:id="br0">
      <inkml:brushProperty name="width" value="0.025" units="cm"/>
      <inkml:brushProperty name="height" value="0.025" units="cm"/>
      <inkml:brushProperty name="color" value="#004F8B"/>
    </inkml:brush>
  </inkml:definitions>
  <inkml:trace contextRef="#ctx0" brushRef="#br0">84 9 7346,'23'-1'1031,"-14"1"-352,0 0 0,-1-1 0,1 0 0,12-4 0,-21 5-642,0 0-1,0 0 1,0 0 0,0 0-1,0 0 1,0 0 0,1 0-1,-1 0 1,0 0 0,0 0-1,0 0 1,0 0 0,0 0-1,1 0 1,-1 0 0,0 0-1,0 0 1,0 0 0,0 0-1,0 0 1,1 0 0,-1 0-1,0 0 1,0 0 0,0 0-1,0 0 1,0 0 0,0 0-1,1 0 1,-1 1 0,0-1-1,0 0 1,0 0 0,0 0-1,0 0 1,0 0 0,0 0-1,0 0 1,0 1 0,0-1-1,1 0 1,-1 0 0,0 0-1,0 0 1,0 0 0,0 1 0,0-1-1,0 0 1,0 0 0,-3 10 1309,2-5-1396,-11 30 319,4-13-206,-3 5 26,-15 31-1,17-42-69,-1-1 1,0 0-1,0 0 0,-16 15 0,-4 5-47,27-32-24,2-3 28,1 0-1,-1 1 1,0-1 0,1 1-1,-1-1 1,1 1 0,-1-1-1,1 1 1,0-1 0,-1 1-1,1-1 1,-1 1 0,1-1-1,0 1 1,0 0 0,-1-1-1,1 1 1,0-1 0,0 1-1,0 0 1,-1-1 0,1 1-1,0 0 1,0-1-1,0 1 1,1 1 0,-1-1-76,1-1 0,-1 0 0,1 1 0,-1-1 0,1 0 0,-1 1 0,1-1 0,0 0 0,-1 0 0,1 0 0,-1 0 0,1 1 0,0-1 0,-1 0 0,1 0 0,0 0 0,-1 0 0,1 0 0,0 0 0,-1-1 0,1 1 0,0 0 0,0 0-70,1-2-1992,-2 0 978</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06.272"/>
    </inkml:context>
    <inkml:brush xml:id="br0">
      <inkml:brushProperty name="width" value="0.025" units="cm"/>
      <inkml:brushProperty name="height" value="0.025" units="cm"/>
      <inkml:brushProperty name="color" value="#004F8B"/>
    </inkml:brush>
  </inkml:definitions>
  <inkml:trace contextRef="#ctx0" brushRef="#br0">144 22 5353,'-12'12'1068,"1"1"1,1 1-1,0-1 0,1 1 0,0 1 1,1 0-1,1 0 0,-10 29 0,14-34-552,0-1 0,-1 19 0,3-25-388,1 1 1,0-1-1,0 0 0,0 1 1,1-1-1,-1 1 1,1-1-1,0 0 1,0 1-1,0-1 0,2 6 1,-2-8-100,0 0 0,-1 0 1,1 0-1,0 0 0,0 0 0,0 0 1,0 0-1,0 0 0,0 0 0,0-1 1,0 1-1,0 0 0,0-1 0,1 1 1,-1 0-1,0-1 0,0 0 1,1 1-1,-1-1 0,3 1 0,-2-1 3,1 0 1,0 0-1,0-1 0,0 1 0,0-1 0,0 1 0,0-1 1,0 0-1,2-1 0,4-2 9,-1 0 1,0-1-1,0 0 0,14-12 1,-10 6 12,20-25 0,-29 32-44,0 0 0,-1 0 0,0 0 0,0 0 0,0 0 0,0 0 0,-1-1 0,0 1 0,0-1 0,0 1 0,1-8 1,-2-4 11,0 0 0,-2-15 0,0 6-17,2 11-4,0 11-3,0 0 0,0 0 0,0 0 0,0 0 0,-1 0 0,1 0 0,-1 0 0,0 1 0,-1-5 0,2 7 1,-1 0-1,1-1 0,0 1 1,0 0-1,-1-1 1,1 1-1,0 0 0,0 0 1,-1-1-1,1 1 1,0 0-1,-1 0 0,1 0 1,0 0-1,-1-1 1,1 1-1,0 0 0,-1 0 1,1 0-1,0 0 1,-1 0-1,1 0 0,-1 0 1,0 0-1,-9-1-62,0 1 0,0 0 0,0 1 0,0 0 0,1 0 0,-16 5 0,-60 22-1092,72-23 888,-4 2-223,9-3-867,13-6-1426,-4-1-9,-1 1 1245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50.414"/>
    </inkml:context>
    <inkml:brush xml:id="br0">
      <inkml:brushProperty name="width" value="0.025" units="cm"/>
      <inkml:brushProperty name="height" value="0.025" units="cm"/>
      <inkml:brushProperty name="color" value="#004F8B"/>
    </inkml:brush>
  </inkml:definitions>
  <inkml:trace contextRef="#ctx0" brushRef="#br0">1 171 9242,'0'-2'3265,"8"2"-2649,25-4-624,20-7-64,21-2-128,16-9-80,39-11-368,20-6-345,15-7 649</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06.673"/>
    </inkml:context>
    <inkml:brush xml:id="br0">
      <inkml:brushProperty name="width" value="0.025" units="cm"/>
      <inkml:brushProperty name="height" value="0.025" units="cm"/>
      <inkml:brushProperty name="color" value="#004F8B"/>
    </inkml:brush>
  </inkml:definitions>
  <inkml:trace contextRef="#ctx0" brushRef="#br0">35 2 7058,'-9'23'1948,"2"1"1,1 0 0,-4 37 0,9-53-1692,0 0 0,1 1 1,0-1-1,0 0 1,1 0-1,0 0 1,1 0-1,0 0 1,0 0-1,0 0 1,1-1-1,0 1 1,6 8-1,-8-14-227,0 0 0,0-1 0,0 1 1,1-1-1,-1 1 0,1-1 0,-1 0 0,1 1 0,-1-1 0,1 0 0,0 0 0,0 0 0,-1 0 0,1 0 0,0-1 0,0 1 0,0 0 0,0-1 1,0 0-1,0 1 0,0-1 0,0 0 0,0 0 0,0 0 0,0 0 0,0 0 0,2-1 0,3-1 10,0 1 0,0-1-1,-1-1 1,1 1 0,-1-1 0,11-7 0,117-85 44,-116 81-69,23-24 1,-34 31-4,0-1 0,-1 0 0,0-1-1,0 1 1,7-16 0,-12 22-8,0 0 0,0 0 0,0-1 0,0 1 0,-1 0 0,1 0 0,-1 0 0,1-3 0,-1 4-3,0 0 0,-1 0-1,1 1 1,0-1 0,0 0-1,-1 1 1,1-1 0,0 0-1,-1 1 1,1-1 0,-1 0-1,1 1 1,0-1 0,-1 1-1,0-1 1,1 1 0,-1-1-1,1 1 1,-1-1 0,0 1-1,1 0 1,-1-1 0,0 1-1,1 0 1,-1-1 0,0 1-1,1 0 1,-1 0 0,-1 0-1,-5-2-46,1 1-1,-1 0 0,0 1 1,1-1-1,-1 2 0,0-1 1,1 1-1,-1 0 0,0 0 1,1 0-1,-1 1 0,-10 5 1,-3 2-277,0 1 0,-27 18 0,35-20-252,1 1 0,-18 15 0,28-23 500,0-1 0,1 1 0,-1 0 0,0 0 0,1 0 0,-1 0 0,0 0 0,1 0 0,-1 0 0,1 0 0,-1 2 0,1-3 22,0 0-1,0 1 0,0-1 1,0 0-1,0 0 1,0 1-1,0-1 0,0 0 1,0 1-1,0-1 1,0 0-1,0 1 0,0-1 1,1 0-1,-1 1 1,0-1-1,0 0 0,0 0 1,0 1-1,1-1 1,-1 0-1,0 0 0,0 0 1,1 1-1,-1-1 0,0 0 1,3 1-288,-1 0-1,0 0 1,0-1 0,0 1 0,1-1 0,-1 1 0,0-1-1,1 0 1,3 0 0,25 0-1226</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07.073"/>
    </inkml:context>
    <inkml:brush xml:id="br0">
      <inkml:brushProperty name="width" value="0.025" units="cm"/>
      <inkml:brushProperty name="height" value="0.025" units="cm"/>
      <inkml:brushProperty name="color" value="#004F8B"/>
    </inkml:brush>
  </inkml:definitions>
  <inkml:trace contextRef="#ctx0" brushRef="#br0">853 9 6537,'-13'-3'834,"0"1"0,0 0 0,0 1 0,-1 1 0,1 0 0,0 0 0,0 2 0,-20 3 0,-11 6-186,-47 18 0,64-20 50,11-4-485,-4 1 220,-32 16 0,47-20-376,0 0 0,1 1-1,0-1 1,0 1 0,-1 0 0,2 1 0,-1-1-1,0 1 1,1 0 0,-1-1 0,1 2 0,-4 5-1,7-8-39,-1 0-1,0 0 1,0 0-1,1 0 1,-1 0-1,1 0 1,-1 0-1,1 0 1,0 1-1,0-1 1,0 0-1,0 0 1,0 0-1,1 0 1,-1 0-1,1 0 1,-1 1-1,1-1 1,1 2-1,0-1-1,-1 1 0,1-1 0,0 0 0,1-1 0,-1 1-1,0 0 1,1-1 0,0 1 0,-1-1 0,4 2 0,15 11 64,44 21-1,-53-30-65,0 0-1,0 1 0,18 14 0,-26-17-4,1 0-1,-1 0 1,1 1-1,-1-1 1,-1 1 0,1 0-1,-1 0 1,1 0-1,-1 1 1,3 8-1,-5-12-2,-1 0 1,1 0-1,-1 0 0,1 0 0,-1 0 0,0 0 0,0 0 0,0 0 1,0 1-1,0-1 0,0 0 0,-1 0 0,1 0 0,-1 0 0,1 0 0,-2 4 1,0-3 2,0-1 0,0 1 0,0 0 0,0-1 0,0 1 0,-1-1 0,1 0 0,-1 1 1,-4 2-1,-5 2 9,1-1 0,-2 0 0,1-1 1,-16 4-1,27-9-17,-62 21-230,-90 16-1,130-33-179,-1-1 1,1-1-1,-1-1 0,1-2 1,-1 0-1,1-1 1,-35-8-1,51 8 0,0 0 1,-1 0 0,1-1-1,0 0 1,-8-5-1,7 2 67,1 1 0,0-2 0,-11-11 0,18 18 340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07.427"/>
    </inkml:context>
    <inkml:brush xml:id="br0">
      <inkml:brushProperty name="width" value="0.025" units="cm"/>
      <inkml:brushProperty name="height" value="0.025" units="cm"/>
      <inkml:brushProperty name="color" value="#004F8B"/>
    </inkml:brush>
  </inkml:definitions>
  <inkml:trace contextRef="#ctx0" brushRef="#br0">5 1 9474,'0'11'3209,"-3"-11"-2713,1-3-408</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08.303"/>
    </inkml:context>
    <inkml:brush xml:id="br0">
      <inkml:brushProperty name="width" value="0.025" units="cm"/>
      <inkml:brushProperty name="height" value="0.025" units="cm"/>
      <inkml:brushProperty name="color" value="#004F8B"/>
    </inkml:brush>
  </inkml:definitions>
  <inkml:trace contextRef="#ctx0" brushRef="#br0">0 0 320,'0'0'80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08.891"/>
    </inkml:context>
    <inkml:brush xml:id="br0">
      <inkml:brushProperty name="width" value="0.025" units="cm"/>
      <inkml:brushProperty name="height" value="0.025" units="cm"/>
      <inkml:brushProperty name="color" value="#004F8B"/>
    </inkml:brush>
  </inkml:definitions>
  <inkml:trace contextRef="#ctx0" brushRef="#br0">306 206 1088,'40'-53'1393,"-16"26"-1768,31-24-171,-14 18-4,-31 25 1392,16-15 0,-25 22-702,0 0 0,0 1-1,0-1 1,0 0 0,0 0 0,1 1 0,-1-1 0,0 1 0,0-1-1,1 1 1,-1-1 0,3 1 0,4-2 758,-7 1-391,-1 3-91,0 0-1,0 0 0,-1 0 0,1-1 0,-1 1 1,0 0-1,1-1 0,-1 1 0,0 0 1,0-1-1,0 1 0,0-1 0,0 1 1,0-1-1,-1 0 0,-1 3 0,-5 2 1,1 0 0,-10 5-1,1 0 208,-60 53 93,44-35-640,-20 17 63,39-33-100,-2 0 0,-19 13 0,-35 11 96,10-5 82,56-31-193,0 1-1,0 1 1,0-1-1,0 0 1,1 1 0,-1-1-1,1 1 1,-1 0-1,1 0 1,0 0 0,0 0-1,1 0 1,-1 0-1,0 1 1,1-1-1,0 0 1,0 1 0,-1 4-1,2-7-18,0 0 0,0 0-1,0 0 1,0 0 0,0 0 0,0 0-1,1 0 1,-1 0 0,0 0 0,1 0-1,-1 0 1,0 0 0,1 0 0,-1 0-1,1 0 1,0 0 0,-1-1 0,1 1-1,0 0 1,-1 0 0,1-1 0,0 1-1,0 0 1,-1-1 0,1 1 0,2 0-1,1 1 2,0-1 0,0 1-1,0-1 1,8 1-1,90 21 39,-88-19-38,3 0 4,20 9 0,-32-11-6,1 0-1,-1 0 1,-1 1 0,1 0-1,0 0 1,-1 0-1,8 7 1,-10-7 11,0-1 0,0 1 0,0-1-1,-1 1 1,1 0 0,-1-1 0,0 1 0,1 0 0,0 5 0,-2-6 2,1-1 1,-1 1 0,0-1 0,0 1-1,0-1 1,0 1 0,0-1 0,0 1 0,0-1-1,-1 1 1,1-1 0,0 0 0,-1 1-1,1-1 1,-1 1 0,0-1 0,1 0 0,-1 0-1,0 1 1,0-1 0,0 0 0,-1 2-1,-3 1 17,0-1-1,0 0 0,0 1 1,-1-1-1,1-1 0,-10 4 0,-40 10 15,40-12-34,-15 4-5,-1-1-1,0-2 1,-37 2 0,64-7-15,0 0 0,0 0 0,0 0 0,0-1 0,0 1 0,0-1 0,0 0 0,-7-3 1,9 3-21,1 1 0,-1-1 0,1 0 0,0 0 0,0 0 0,-1 0 0,1 0 0,0 0 0,0 0 0,0 0 0,0-1 0,0 1 0,1 0 1,-1-1-1,0 1 0,0 0 0,1-1 0,-1 1 0,1-1 0,-1 1 0,1-1 0,0 0 0,0 1 0,0-2 0,0-11-763,1 1-1,1-1 0,0 1 1,1 0-1,1 0 0,8-22 0,2 8-326</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09.260"/>
    </inkml:context>
    <inkml:brush xml:id="br0">
      <inkml:brushProperty name="width" value="0.025" units="cm"/>
      <inkml:brushProperty name="height" value="0.025" units="cm"/>
      <inkml:brushProperty name="color" value="#004F8B"/>
    </inkml:brush>
  </inkml:definitions>
  <inkml:trace contextRef="#ctx0" brushRef="#br0">156 5 6969,'0'0'79,"0"0"-1,0-1 1,0 1-1,0 0 0,0 0 1,-1 0-1,1 0 0,1 0 1,-1 0-1,0-1 1,0 1-1,0 0 0,0 0 1,0 0-1,0 0 0,0 0 1,0 0-1,0-1 0,0 1 1,0 0-1,0 0 1,0 0-1,0 0 0,0 0 1,0 0-1,0 0 0,1 0 1,-1 0-1,0-1 0,0 1 1,0 0-1,0 0 1,0 0-1,0 0 0,0 0 1,1 0-1,-1 0 0,0 0 1,0 0-1,6 3 1484,-5-2-1321,0 0 0,0 0 1,0 0-1,0 0 0,0 1 0,0-1 0,-1 0 0,2 2 0,0 5 305,0-1 1,-1 1-1,1 15 0,0 18-207,-6 71 1,0-73-180,-12 49 0,10-64-124,-99 372 224,91-357-249,7-21-17,0 0 0,2 0 1,0 0-1,-3 31 0,8-48 1,0 1-12,-1 1 0,1-1 0,0 0 0,0 0 0,1 0 0,-1 0 0,1 3 0,-1-5 1,0 0 0,0 1 0,1-1 0,-1 1 0,0-1 0,1 0 0,-1 1 0,0-1 0,1 0 0,-1 0 0,0 1 0,1-1-1,-1 0 1,1 0 0,-1 0 0,0 1 0,1-1 0,-1 0 0,1 0 0,-1 0 0,1 0 0,-1 0 0,0 0 0,1 0 0,-1 0 0,1 0 0,-1 0 0,1 0 0,-1 0 0,1 0 0,-1 0 0,0 0 0,1-1 0,-1 1 0,1 0 0,-1 0 0,0 0 0,1-1 0,4-1-193,0-1 1,0 1 0,7-7 0,27-21-280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09.629"/>
    </inkml:context>
    <inkml:brush xml:id="br0">
      <inkml:brushProperty name="width" value="0.025" units="cm"/>
      <inkml:brushProperty name="height" value="0.025" units="cm"/>
      <inkml:brushProperty name="color" value="#004F8B"/>
    </inkml:brush>
  </inkml:definitions>
  <inkml:trace contextRef="#ctx0" brushRef="#br0">54 0 5729,'-2'20'2030,"-1"0"1,-9 30-1,-1 9 220,3-14-806,6-30-778,1-1 0,-3 29 0,6-43-662,0 10 203,-1-1 0,1 0 0,1 0 0,0 0-1,0 1 1,5 17 0,-4-22-171,0 2 5,1 1 0,0-1 0,6 11 0,-9-18-41,0 0 0,0 0 0,0 1 0,0-1 0,0 0 0,0 0 0,0 0 1,0 0-1,0 0 0,1 0 0,-1 0 0,0 0 0,0 0 0,0 0 0,0 0 0,0 0 0,0 0 0,0 0 0,0 0 0,0 0 0,1 1 0,-1-1 0,0 0 0,0 0 0,0 0 1,0 0-1,0 0 0,0 0 0,0 0 0,0 0 0,1-1 0,-1 1 0,0 0 0,0 0 0,0 0 0,0 0 0,0 0 0,0 0 0,0 0 0,0 0 0,0 0 0,1 0 0,-1 0 1,0 0-1,0 0 0,0 0 0,0-1 0,4-4-83,0-1-112,0 2-195,1 0-1,-1 0 0,0-1 0,4-5 1,14-18-693,48-57 257</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10.061"/>
    </inkml:context>
    <inkml:brush xml:id="br0">
      <inkml:brushProperty name="width" value="0.025" units="cm"/>
      <inkml:brushProperty name="height" value="0.025" units="cm"/>
      <inkml:brushProperty name="color" value="#004F8B"/>
    </inkml:brush>
  </inkml:definitions>
  <inkml:trace contextRef="#ctx0" brushRef="#br0">309 1 7394,'-3'14'1342,"1"0"1,0 0-1,1 21 1,4 44-7,0-33-413,1 260 1010,-5-289-1904,0 0-1,-5 23 1,6-40-30,0 0-1,0 1 1,0-1-1,-1 0 1,1 0-1,0 0 1,0 1-1,0-1 1,0 0-1,0 0 1,0 0-1,0 1 1,0-1-1,0 0 1,0 0-1,-1 0 1,1 0-1,0 0 1,0 1-1,0-1 1,0 0-1,-1 0 1,1 0-1,0 0 1,0 0 0,0 0-1,0 0 1,-1 0-1,1 1 1,0-1-1,0 0 1,0 0-1,-1 0 1,1 0-1,0 0 1,0 0-1,0 0 1,-1 0-1,1 0 1,0 0-1,0 0 1,0-1-1,-1 1 1,1 0-1,0 0 1,0 0-1,0 0 1,-1 0-1,1 0 1,0 0-1,0-1 1,-12-9-574,5 4 6,-27-14-571,26 14 1115,-1 0 0,0 1 1,0 0-1,-1 0 0,-12-4 0,-30-4 41,48 13-11,1-1-1,-1 1 0,1-1 1,-1 1-1,1 0 0,0 1 0,-1-1 1,1 0-1,-1 1 0,-5 2 0,-2-1 16,7-1 5,-1 1 0,1-1-1,-1 1 1,1-1 0,0 1 0,0 0 0,-8 5-1,10-5 12,1-1 0,-1 1 0,0 0 0,0 0-1,1-1 1,-1 1 0,1 0 0,-1 0 0,1 0-1,0 1 1,0-1 0,0 0 0,0 0 0,0 1-1,0-1 1,0 4 0,0 6 150,0-1 0,0 0-1,2 1 1,-1-1 0,1 1 0,1-1-1,0 0 1,1 0 0,7 19 0,-7-24-117,0 0 0,1-1-1,0 0 1,0 0 0,0 0 0,1 0 0,0-1 0,0 1 0,0-1 0,0-1 0,7 5 0,-6-5-9,0 1 0,1-1 0,-1-1 0,0 1 0,1-1 0,0 0 0,0-1 0,-1 0 0,9 1 0,10-1 57,29-2 0,-43 1-114,8-2-289,0-1 0,0 0 1,0-2-1,-1 0 0,1-1 0,-2-1 0,1-1 1,-1 0-1,18-11 0,-5-2-413</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10.531"/>
    </inkml:context>
    <inkml:brush xml:id="br0">
      <inkml:brushProperty name="width" value="0.025" units="cm"/>
      <inkml:brushProperty name="height" value="0.025" units="cm"/>
      <inkml:brushProperty name="color" value="#004F8B"/>
    </inkml:brush>
  </inkml:definitions>
  <inkml:trace contextRef="#ctx0" brushRef="#br0">23 127 8506,'0'1'133,"0"0"0,0 0 0,0 0 0,0 0 0,0 0 0,0 0 0,0 0 0,1 0 0,-1 1 0,0-1-1,0 0 1,1 0 0,-1 0 0,1 0 0,-1 0 0,1-1 0,-1 1 0,1 0 0,0 0 0,-1 0 0,1 0 0,0-1 0,0 1 0,0 0 0,-1-1 0,1 1 0,0 0 0,0-1 0,0 1 0,0-1 0,0 1 0,2-1 0,3 1-44,0-1-1,1 0 1,-1 0 0,0 0-1,0-1 1,10-2 0,122-32 619,-135 34-693,11-2 43,0-1-1,-1-1 1,0 0-1,0-1 1,18-11-1,-28 15-50,0 0 1,0 0-1,-1 0 1,1-1-1,-1 1 0,1-1 1,3-6-1,-4 6 1,0 1-5,-1 0 0,0 0 1,0 1-1,0-1 1,0 0-1,0 0 0,0 0 1,0-3-1,-1 4-3,0 1 0,0-1 0,0 0 0,0 1 0,0-1 0,0 0 0,0 0 0,0 1 0,0-1 0,-1 0 1,1 1-1,0-1 0,0 0 0,-1 1 0,1-1 0,0 0 0,-1 1 0,1-1 0,-1 1 0,1-1 0,-1 1 0,1-1 0,-1 1 0,1-1 0,-1 1 0,0 0 1,1-1-1,-1 1 0,0 0 0,0-1 0,-3-1-2,-1 1 0,0-1 0,1 1 0,-1 0 0,0 0 0,1 0 0,-1 1 0,-5 0 0,-6 0-9,-21 4 1,13 0 9,0 0 1,0 2-1,1 1 0,-1 1 0,2 1 1,-26 13-1,42-18 7,-1 0-1,1 0 1,0 1 0,-9 8 0,12-9 4,0-1 1,0 1 0,0-1-1,0 1 1,1 0 0,0 0 0,-1 0-1,-2 8 1,4-6 26,0 0-1,0 0 1,1 0-1,-1 0 1,1 0-1,1 0 1,-1 0-1,1-1 1,0 1-1,0 0 0,1 0 1,-1 0-1,1-1 1,3 7-1,5 7 215,0-1 0,21 29-1,-23-35-119,1-1 0,1 0 0,0-1 0,0 0 0,1 0 0,15 10 0,-18-15-86,-1 0 0,1-1 0,0 0 0,1 0 0,-1-1 0,0 0 1,1-1-1,0 0 0,0 0 0,-1-1 0,11 1 0,-5-2-48,-1-1 0,1-1 0,-1 0 1,0 0-1,0-2 0,0 1 0,0-2 1,-1 0-1,1 0 0,-1-1 0,0 0 1,15-12-1,-4 0-421,0-1 0,0 0 0,-2-2 0,29-36 1,1-13-267</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10.894"/>
    </inkml:context>
    <inkml:brush xml:id="br0">
      <inkml:brushProperty name="width" value="0.025" units="cm"/>
      <inkml:brushProperty name="height" value="0.025" units="cm"/>
      <inkml:brushProperty name="color" value="#004F8B"/>
    </inkml:brush>
  </inkml:definitions>
  <inkml:trace contextRef="#ctx0" brushRef="#br0">97 40 11442,'-52'22'4441,"15"-11"-2712,30-6-1585,18-5-144,17-7 16,5-2-80,22-8-224,-9-5 200,17 0-48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08.177"/>
    </inkml:context>
    <inkml:brush xml:id="br0">
      <inkml:brushProperty name="width" value="0.025" units="cm"/>
      <inkml:brushProperty name="height" value="0.025" units="cm"/>
      <inkml:brushProperty name="color" value="#004F8B"/>
    </inkml:brush>
  </inkml:definitions>
  <inkml:trace contextRef="#ctx0" brushRef="#br0">28 201 4457,'-3'0'534,"-16"-5"1272,19 5-1792,-1 0 0,1-1-1,0 1 1,-1 0 0,1 0 0,0 0 0,-1-1-1,1 1 1,0 0 0,0 0 0,-1-1-1,1 1 1,0 0 0,0-1 0,-1 1-1,1 0 1,0-1 0,0 1 0,0 0-1,0-1 1,0 1 0,-1-1 0,1 1 0,0 0-1,0-1 1,0 1 0,0 0 0,0-1-1,0 1 1,0-1 0,0 1 0,1 0-1,-1-1 1,0 1 0,0 0 0,0-1 0,0 1-1,0 0 1,1-1 0,-1 1 0,0 0-1,0-1 1,1 1 0,1-4 106,-1 3 61,-1 1 1,1-1-1,-1 0 1,1 0-1,-1 1 1,1-1-1,-1 0 1,0 0-1,1 0 1,-1 1-1,0-1 0,0 0 1,0 0-1,0 0 1,0-1-1,1-1 13,-1 0 0,1 0 0,0 0 0,0 1 0,0-1 0,2-3 0,0-1 19,-3 7-202,0-1 1,0 1-1,0 0 0,0-1 0,1 1 1,-1 0-1,0-1 0,0 1 0,0 0 1,1-1-1,-1 1 0,0 0 0,0 0 1,1-1-1,-1 1 0,0 0 0,1 0 1,-1-1-1,0 1 0,1 0 0,-1 0 1,1 0-1,13-10 59,0 1 1,17-18-1,-22 19-57,-1 1 1,1 0-1,1 0 0,0 1 0,-1 0 1,2 1-1,11-5 0,-1 0 33,-16 7-8,1 1-1,0-1 0,0 1 0,0 0 1,10-1-1,-15 2-28,0 1 0,1 1 1,-1-1-1,1 0 0,-1 0 0,0 0 1,1 1-1,-1-1 0,1 1 0,-1-1 1,0 1-1,0-1 0,1 1 0,-1 0 1,0 0-1,0 0 0,0 0 0,0-1 1,0 1-1,0 1 0,0-1 0,0 0 1,0 0-1,1 2 0,0 1 5,0 0 0,0 0 0,0 0 1,-1 0-1,1 0 0,-1 0 0,1 6 0,-1 2 4,0-1 1,0 0-1,-1 1 1,-1-1 0,0 1-1,0-1 1,-1 0-1,-1 0 1,0 0-1,0 0 1,-6 12 0,-8 9 14,-1-2 1,-29 36 0,-48 50 33,85-106-63,7-7-4,0 0 0,1 0 0,-1 0-1,1 0 1,-1 1 0,1-1 0,0 1-1,-3 6 1,3-1-179,2-9 157,0 0 0,0 0 1,0 0-1,0 0 1,-1 0-1,1 0 0,0 0 1,0 0-1,0 0 0,0 0 1,0 0-1,0 0 1,0 0-1,0 0 0,0 0 1,0 0-1,0 0 0,0 0 1,0 0-1,0 0 1,0 0-1,0 0 0,0 0 1,6-16-1315,13-13-520,4-12 776</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15.782"/>
    </inkml:context>
    <inkml:brush xml:id="br0">
      <inkml:brushProperty name="width" value="0.025" units="cm"/>
      <inkml:brushProperty name="height" value="0.025" units="cm"/>
      <inkml:brushProperty name="color" value="#004F8B"/>
    </inkml:brush>
  </inkml:definitions>
  <inkml:trace contextRef="#ctx0" brushRef="#br0">215 168 4585,'-31'4'5985,"31"-22"-650,7 1-5038,-2 7-229,-4 8-55,1-2 1,-1 0 1,1 1-1,0 0 1,1-1 0,-1 1-1,4-5 1,48-47 82,-50 51-83,0 0 0,0 1 1,0-1-1,1 1 0,-1-1 0,1 1 0,0 1 0,0-1 1,0 1-1,1 0 0,9-4 0,-11 6-8,0 0 0,0-1 1,0 1-1,0 0 0,0 1 0,0-1 0,0 1 1,0 0-1,0-1 0,0 1 0,-1 1 0,1-1 1,0 1-1,4 2 0,-6-3-3,0 0 0,0 0 0,0 0 0,1 0 0,-1 1 0,0-1 0,-1 1 0,1 0 0,0-1 0,0 1 0,-1 0 0,2 2 0,-2-1 1,1 0 0,-1 0 0,0 0-1,-1 0 1,1 0 0,0 1 0,-1-1-1,0 4 1,1 3 2,-1-1-1,0 1 1,-1-1 0,0 0-1,-1 1 1,0-1-1,0 0 1,-1 0 0,-4 10-1,1-9 1,1 0-1,-1-1 0,-1 1 0,-8 9 1,-37 34 17,31-32-15,-96 104 20,3-3 6,103-111-30,-15 15 6,24-25-8,-1 1-1,1 0 1,0-1 0,0 0-1,-1 1 1,1-1 0,0 0-1,-1 0 1,0 0 0,-3 0-1,6-1-1,0 0 0,-1 0 0,1 0 0,0 0 0,0 1 0,0-1 0,0 0 0,0 0 0,0-1 0,0 1 0,0 0 0,-1 0 0,1 0 0,0 0 0,0 0 0,0 0 0,0 0 0,0 0 0,0 0 0,0 0 0,0 0 0,0 0 0,-1 0 0,1 0 0,0 0 0,0 0 0,0 0 0,0 0 0,0 0 0,0-1 0,0 1 0,0 0 0,0 0 0,0 0 0,0 0 0,0 0 0,0 0 0,0 0 0,0 0 0,0 0 0,0-1 0,0 1 0,0 0 0,0 0 0,0 0 0,0 0 0,0 0 0,0 0 0,0 0 0,0 0 0,0 0 0,0-1 0,0 1 0,0 0 0,0 0 0,0 0 0,1-4-3,0 0 0,1 0 0,-1 0 0,1 0 0,0 0 0,0 0 0,1 1 0,-1-1-1,1 0 1,0 1 0,0 0 0,0 0 0,0 0 0,1 0 0,-1 0 0,1 1 0,0-1 0,0 1 0,0 0-1,0 0 1,0 0 0,0 1 0,0-1 0,6 0 0,-5 1 1,-1 1 0,1 0 0,-1 0-1,1 1 1,-1-1 0,1 1 0,7 2 0,2 2-5,14 7 0,-17-8 6,37 20 0,-30-14 1,37 14 0,-40-19 12,0-1 1,16 4 0,-27-8-49,-1 1 1,1 0-1,0-1 0,0 0 1,-1 0-1,1 0 1,0 0-1,0-1 0,-1 1 1,1-1-1,0 0 0,-1 0 1,1 0-1,5-3 1,-7 3-176,-1 0 1,1 0 0,-1-1-1,0 1 1,1 0 0,-1-1 0,0 1-1,0-1 1,0 1 0,0-1 0,0 0-1,-1 1 1,1-1 0,0 0 0,-1 0-1,1 1 1,-1-1 0,0-2-1,5-12-2624,4-5 880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16.252"/>
    </inkml:context>
    <inkml:brush xml:id="br0">
      <inkml:brushProperty name="width" value="0.025" units="cm"/>
      <inkml:brushProperty name="height" value="0.025" units="cm"/>
      <inkml:brushProperty name="color" value="#004F8B"/>
    </inkml:brush>
  </inkml:definitions>
  <inkml:trace contextRef="#ctx0" brushRef="#br0">62 0 4073,'-38'28'3730,"16"-15"-1639,22-13-2077,0 0 0,0 0 0,0 0 0,0 0 0,0 0 1,0 0-1,0 0 0,-1 0 0,1 0 0,0 0 0,0 0 0,0 0 0,0 0 0,0 0 0,0 0 0,0 0 0,0 0 0,0 0 0,0 0 1,0 1-1,0-1 0,0 0 0,0 0 0,0 0 0,0 0 0,0 0 0,0 0 0,0 0 0,0 0 0,0 0 0,0 0 0,0 0 0,0 0 1,0 0-1,0 0 0,0 1 0,0-1 0,0 0 0,0 0 0,0 0 0,0 0 0,0 0 0,0 0 0,0 0 0,0 0 0,0 0 0,0 0 1,0 0-1,0 0 0,0 0 0,0 0 0,0 0 0,0 0 0,0 0 0,0 1 0,0-1 0,0 0 0,0 0 0,1 0 0,-1 0 0,0 0 1,0 0-1,0 0 0,0 0 0,0 0 0,0 0 0,0 0 0,7 2 283,-3-1 1782,1 1-836,2 2-923,20 28 301,-8-11-452,0 1 54,0 0 1,23 39-1,47 73 415,-25-41-358,-47-64-230,0 1 0,-3 1 1,0 0-1,-3 0 0,0 1 1,-2 1-1,-2-1 0,-2 1 1,0 1-1,-3-1 0,-1 0 1,-1 1-1,-3-1 0,0 0 1,-3 0-1,-1 0 0,-1-1 1,-23 56-1,17-55-129,-29 46 1,25-49-159,-15 21-731,30-47 709,0-1 0,0 0 0,-8 6 0,9-7 140,-17 15-589</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24.141"/>
    </inkml:context>
    <inkml:brush xml:id="br0">
      <inkml:brushProperty name="width" value="0.025" units="cm"/>
      <inkml:brushProperty name="height" value="0.025" units="cm"/>
      <inkml:brushProperty name="color" value="#004F8B"/>
    </inkml:brush>
  </inkml:definitions>
  <inkml:trace contextRef="#ctx0" brushRef="#br0">740 43 2312,'0'-30'11803,"0"18"-10228,0 12-956,0-1-477,-3 4-112,-18 31 81,19-31-108,-2 3 3,-1 1 0,1-1 0,-11 11 1,-115 100 33,15-15-6,63-57-11,-73 54 130,70-57-58,5-6 1,27-20-41,-35 30-1,-5 15 18,63-61-73,-1 1-1,1-1 1,-1 1 0,0-1-1,1 0 1,-1 1-1,1-1 1,-1 0-1,0 0 1,0 0-1,1 1 1,-1-1 0,0 0-1,1 0 1,-1 0-1,0 0 1,0 0-1,-1 0 1,1 0 3,1 0 165,2 1-155,14 3-5,-3-1-7,-1 1 0,13 6 1,-6-2-1,7 2 0,47 27 1,60 28 57,-121-59-53,12 4 5,1 0 0,1-2 0,-1 0-1,2-2 1,-1-1 0,1 0 0,-1-2 0,38 0 0,-54-3-36,12 0 62,-1 1-1,25 3 1,-41-3-69,1 0 0,-1 0 1,0 0-1,0 1 0,0-1 1,0 1-1,0 1 0,0-1 1,0 1-1,-1-1 0,1 1 1,-1 0-1,0 1 0,4 3 1,3 10-937,-10-15 681,0-1-1,0 1 1,0 0-1,0-1 1,0 1-1,1 0 0,-1-1 1,1 1-1,-1-1 1,1 0-1,-1 1 1,1-1-1,0 0 1,0 0-1,1 1 0,12 1-895</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28.238"/>
    </inkml:context>
    <inkml:brush xml:id="br0">
      <inkml:brushProperty name="width" value="0.025" units="cm"/>
      <inkml:brushProperty name="height" value="0.025" units="cm"/>
      <inkml:brushProperty name="color" value="#004F8B"/>
    </inkml:brush>
  </inkml:definitions>
  <inkml:trace contextRef="#ctx0" brushRef="#br0">96 31 6761,'-64'57'2882,"45"-43"-1330,18-13-1455,1-1 0,-1 0-1,1 0 1,-1 0-1,1 1 1,-1-1-1,1 0 1,-1 0-1,0 0 1,1 0 0,-1 0-1,1 0 1,-1 0-1,0 0 1,-3 0 450,5-2 245,-1 2-761,0 0 0,0 0 0,0 0 0,0-1 1,0 1-1,0 0 0,0 0 0,0 0 0,0 0 1,0-1-1,0 1 0,0 0 0,0 0 0,0 0 0,0 0 1,0 0-1,0-1 0,0 1 0,1 0 0,-1 0 0,0 0 1,0 0-1,0 0 0,0-1 0,0 1 0,0 0 0,0 0 1,1 0-1,-1 0 0,0 0 0,0 0 0,0 0 1,0 0-1,1-1 0,14-6 221,0-2 1,-1 0-1,0 0 1,13-13-1,3 0-71,-27 19-154,0 1-1,0 1 1,0-1 0,0 0-1,0 1 1,0-1 0,0 1-1,1 0 1,-1 0 0,0 0-1,1 1 1,-1-1 0,1 1-1,-1-1 1,1 1 0,-1 0-1,7 1 1,-6-1-10,2 1 6,0 1 0,0-1 0,0 1 0,0 0-1,0 0 1,0 0 0,0 1 0,-1 0 0,1 0-1,-1 1 1,0-1 0,0 1 0,-1 0 0,1 0-1,-1 0 1,6 7 0,-8-7-12,1-1 0,-1 1 1,0-1-1,0 1 0,0 0 0,0 0 0,-1-1 1,1 1-1,-1 0 0,1 8 0,-2-9-3,0 0 0,0 0 1,-1 0-1,1 0 0,-1 0 0,1 0 0,-1 0 0,0-1 1,0 1-1,-1 0 0,1 0 0,0-1 0,-1 1 0,0-1 0,0 1 1,-2 2-1,-42 36 59,8-6-44,35-33-26,-50 49-17,41-41-146,1-1 0,-25 15 0,33-23 83,1 1 0,-1-1 0,0 0-1,1 0 1,-1 0 0,-3 0 0,6 0 50,-1-1 0,1 0-1,-1 0 1,1 0 0,-1 0 0,1 0 0,-1 0-1,1 0 1,-1 0 0,1 0 0,-1 0 0,1-1-1,-1 1 1,1 0 0,-1 0 0,1 0 0,-1 0-1,1-1 1,-1 1 0,1 0 0,0-1 0,-1 1-1,1 0 1,-1 0 0,1-1 0,0 1 0,-1-1-1,1 1 1,0 0 0,0-1 0,-1 1 0,1-1-1,0 1 1,0-1 0,0 1 0,-1 0 0,1-1-1,0 1 1,0-1 0,0 1 0,0-1 0,0-3-239,0 0 1,0 0 0,0 0-1,1 0 1,-1 0 0,1 0 0,0 0-1,0 0 1,3-4 0,2-5-1130,9-14 1,-14 25 1310,22-36-1425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28.614"/>
    </inkml:context>
    <inkml:brush xml:id="br0">
      <inkml:brushProperty name="width" value="0.025" units="cm"/>
      <inkml:brushProperty name="height" value="0.025" units="cm"/>
      <inkml:brushProperty name="color" value="#004F8B"/>
    </inkml:brush>
  </inkml:definitions>
  <inkml:trace contextRef="#ctx0" brushRef="#br0">260 0 5169,'-8'4'2356,"7"-4"-2215,-1 1 0,1-1 0,-1 1-1,1 0 1,0 0 0,-1 0-1,-1 1 1,3-2-94,0 1-1,-1-1 1,1 0 0,0 0-1,-1 0 1,1 0 0,0 0-1,0 1 1,-1-1-1,1 0 1,0 0 0,-1 0-1,1 0 1,0 0 0,-1 0-1,1 0 1,0 0-1,-1 0 1,1 0 0,-1 0-1,-6 0 541,4 1-495,1 0 0,0-1 0,0 1 0,-1 0 0,1 0 0,-3 2 1,-22 19 483,-28 26 11,45-39-301,0 0 0,1 1 0,-10 12 0,13-12-34,0 0 0,-8 19-1,-7 34 539,11-29-378,5-20-278,1 1 1,1 0 0,0-1-1,1 1 1,1 0-1,1 0 1,0 0-1,1 0 1,1 0 0,5 22-1,-5-32-119,-1-1 1,1 0-1,0 1 0,0-1 0,0 0 0,1 0 1,0 0-1,0 0 0,0-1 0,0 1 0,0-1 0,1 0 1,0 1-1,0-2 0,0 1 0,0 0 0,0-1 1,1 1-1,-1-1 0,1 0 0,8 2 0,-5-2-68,1 0-1,-1 0 0,1-1 0,0 0 1,0-1-1,-1 1 0,1-2 0,0 1 1,-1-1-1,1 0 0,14-5 0,8-4-1382,41-19-1,-17 2 346</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28.983"/>
    </inkml:context>
    <inkml:brush xml:id="br0">
      <inkml:brushProperty name="width" value="0.025" units="cm"/>
      <inkml:brushProperty name="height" value="0.025" units="cm"/>
      <inkml:brushProperty name="color" value="#004F8B"/>
    </inkml:brush>
  </inkml:definitions>
  <inkml:trace contextRef="#ctx0" brushRef="#br0">96 1 6545,'1'1'3961,"1"3"-3242,-2-3 1,0 1-541,0 0 0,1 0 0,-1 0 0,0-1 0,0 1 0,-1 4 0,1 5 95,2 190 1836,-3-108-1503,-27 179 1,-1-139-473,-3 20-302,29-138-70,-3 24-397,5-35 195,1 0 0,0 0 1,0 0-1,0 0 0,1 0 0,0 0 1,1 4-1,3-1-2515,5-1 1366</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1.141"/>
    </inkml:context>
    <inkml:brush xml:id="br0">
      <inkml:brushProperty name="width" value="0.025" units="cm"/>
      <inkml:brushProperty name="height" value="0.025" units="cm"/>
      <inkml:brushProperty name="color" value="#004F8B"/>
    </inkml:brush>
  </inkml:definitions>
  <inkml:trace contextRef="#ctx0" brushRef="#br0">86 50 3721,'-56'48'2116,"37"-34"115,12-11-365,5-2-1741,2-1-16,0-1 0,0 1 0,0 0 0,-1 0 0,1-1 0,0 1-1,0 0 1,0 0 0,0 0 0,0-1 0,0 1 0,0 0 0,-1-1-1,1 1 1,0 0 0,0 0 0,0-1 0,0 1 0,0 0-1,0 0 1,1-1 0,-1 1 0,0 0 0,0 0 0,0-1 0,0 1-1,0 0 1,0 0 0,0-1 0,0 1 0,1 0 0,-1 0 0,0-1-1,0 1 1,0 0 0,1 0 0,-1 0 0,0 0 0,0-1-1,1 1 1,-1 0 0,11-5 144,0 0 0,-1-1 0,12-7 0,-3-1-115,-8 6-50,0 1 1,1 0-1,0 0 1,0 2-1,18-8 0,-22 10-36,0 0-1,1 1 0,-1 0 0,1 0 1,0 0-1,9 0 0,-16 2-43,1 1 0,0-1 0,-1 0 0,1 0-1,0 1 1,-1-1 0,1 1 0,-1 0 0,1 0 0,-1 0-1,1 0 1,-1 0 0,0 0 0,0 1 0,1-1 0,-1 1-1,0-1 1,0 1 0,-1 0 0,1 0 0,0 0 0,-1 0 0,1 0-1,1 3 1,2 4 9,-1 0 0,0 1 0,-1-1 0,0 1 0,0 0 0,-1 0 0,0 0 0,-1 0 0,-1 1 0,0-1 0,0 0 0,-1 0 0,-2 11 1,0-6 2,0-1 1,-1 0 0,-1 0 0,0 0 0,-1-1-1,-1 0 1,0 0 0,-15 20 0,13-22-10,-1-1 1,0-1 0,0 0-1,-15 11 1,-50 28 50,40-27-52,24-14-29,7-4-34,1 0 0,-1-1 0,0 0 1,0 0-1,-5 2 0,9-4 42,0 0-1,0 0 1,0 0 0,-1 0-1,1 1 1,0-1-1,0 0 1,0 0 0,-1 0-1,1 0 1,0 0-1,0 0 1,0 0-1,0 0 1,-1 0 0,1 0-1,0 0 1,0 0-1,0-1 1,0 1-1,-1 0 1,1 0 0,0 0-1,0 0 1,0 0-1,0 0 1,-1 0-1,1 0 1,0 0 0,0 0-1,0-1 1,0 1-1,0 0 1,0 0 0,0 0-1,-1 0 1,1 0-1,0-1 1,0 1-1,0 0 1,0 0 0,0 0-1,0 0 1,0 0-1,0-1 1,0 0-64,0-1-1,0 1 1,0-1 0,0 1-1,0-1 1,0 1 0,1 0 0,-1-1-1,1 1 1,-1-1 0,2-1 0,11-19-730,-12 21 766,153-207-6743,-104 151 5591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1.489"/>
    </inkml:context>
    <inkml:brush xml:id="br0">
      <inkml:brushProperty name="width" value="0.025" units="cm"/>
      <inkml:brushProperty name="height" value="0.025" units="cm"/>
      <inkml:brushProperty name="color" value="#004F8B"/>
    </inkml:brush>
  </inkml:definitions>
  <inkml:trace contextRef="#ctx0" brushRef="#br0">183 11 2056,'0'0'184,"0"-1"-1,1 1 0,-1 0 0,0-1 0,0 1 0,1 0 0,-1-1 0,0 1 0,0-1 0,0 1 1,0 0-1,1-1 0,-1 1 0,0-1 0,0 1 0,0-1 0,0 1 0,0 0 0,0-1 0,0 1 1,-1-1-1,1 1 0,0-1 0,-1 1 43,0 0 1,0 0 0,1 0-1,-1 0 1,0 0 0,0 0-1,0 0 1,0 0-1,0 0 1,1 1 0,-1-1-1,0 0 1,0 1 0,0-1-1,-1 1 1,-14 6 226,-1 2 0,1 0 0,1 0-1,-21 18 1,30-23-279,0 1-1,0 0 0,1 1 1,0-1-1,0 1 0,1 0 1,0 0-1,0 1 1,0-1-1,1 1 0,0-1 1,0 1-1,1 0 0,-2 10 1,1 1 64,2 0 1,0 0-1,1-1 1,3 20-1,0-16-107,0 1 1,2-1-1,1-1 1,1 1-1,1-1 0,0 0 1,17 26-1,-23-42-122,1 1-1,-1-2 1,1 1 0,0 0 0,0 0-1,1-1 1,-1 0 0,8 6 0,-9-7-28,0-1 1,0 0-1,1 0 1,-1 0-1,0-1 1,0 1-1,0 0 1,1-1-1,-1 1 1,0-1-1,1 0 1,-1 0-1,0 0 1,1 0-1,-1 0 1,0 0-1,1 0 1,-1-1-1,0 1 1,1-1-1,-1 0 1,3-1-1,8-4-467,-1 0 0,0 0 0,-1-2 0,0 1 0,0-1 0,-1-1 0,11-10-1,19-26-683</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1.859"/>
    </inkml:context>
    <inkml:brush xml:id="br0">
      <inkml:brushProperty name="width" value="0.025" units="cm"/>
      <inkml:brushProperty name="height" value="0.025" units="cm"/>
      <inkml:brushProperty name="color" value="#004F8B"/>
    </inkml:brush>
  </inkml:definitions>
  <inkml:trace contextRef="#ctx0" brushRef="#br0">19 224 5505,'-19'-6'4821,"24"-7"-523,3-1-3670,-4 7-490,0 1 1,8-12-1,40-42 234,-15 10-35,-29 38-270,13-13 0,-20 23-68,0 1 0,0 0 0,0 1 0,0-1 0,0 0 0,0 0 0,0 0 0,1 0 0,-1 1 0,0-1 0,0 1 0,1-1 0,-1 1 0,1-1 0,-1 1 0,0 0 0,1-1 0,-1 1 0,1 0 0,-1 0 0,1 0 0,-1 0 0,0 0 0,1 0 0,-1 1 0,1-1 0,-1 0 0,0 1 0,1-1 0,-1 1 0,2 0 0,4 3-19,0 0 0,-1 0 1,0 0-1,10 10 0,-5-5-2,67 57-596,-53-46 138,-12-8-203,1-2 1,0 0-1,0 0 1,1-1-1,21 9 1,2-2-424</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2.523"/>
    </inkml:context>
    <inkml:brush xml:id="br0">
      <inkml:brushProperty name="width" value="0.025" units="cm"/>
      <inkml:brushProperty name="height" value="0.025" units="cm"/>
      <inkml:brushProperty name="color" value="#004F8B"/>
    </inkml:brush>
  </inkml:definitions>
  <inkml:trace contextRef="#ctx0" brushRef="#br0">36 232 5441,'-2'0'354,"1"0"-227,1 0 0,0 0 1,-1 0-1,1 0 0,-1 0 0,1 0 1,0 0-1,-1 0 0,1 0 0,-1 0 0,1 0 1,0 0-1,-1 0 0,1 0 0,-1 1 0,1-1 1,0 0-1,-1 0 0,1 0 0,0 1 0,-1-1 1,1 0-1,-1 1 0,1 1 225,-1 0 0,1 0 1,-1-1-1,1 1 0,0 0 0,0 0 0,0 2 0,4 91 456,-1-2-273,0-11-141,0 66-100,-5-101-91,-8 54 0,8-87-131,2-9-26,-1 0 0,1 0 0,-1 0 0,0-1 0,-1 1 0,1 0 0,-1-1 0,-3 7 0,5-11-40,0 0-1,0 0 1,0 0-1,0 0 0,0 0 1,0 1-1,-1-1 0,1 0 1,0 0-1,0 0 0,0 0 1,0 0-1,0 0 1,0 0-1,0 0 0,0 0 1,0 0-1,0 1 0,-1-1 1,1 0-1,0 0 0,0 0 1,0 0-1,0 0 0,0 0 1,0 0-1,0 0 1,-1 0-1,1 0 0,0 0 1,0 0-1,0 0 0,0 0 1,0 0-1,0 0 0,0 0 1,-1 0-1,1 0 1,0 0-1,0 0 0,0 0 1,0 0-1,0 0 0,0 0 1,0-1-1,-1 1 0,1 0 1,0 0-1,0 0 1,0 0-1,0 0 0,0 0 1,0 0-1,0 0 0,0 0 1,0 0-1,0-1 0,0 1 1,0 0-1,-1 0 0,1 0 1,0 0-1,0 0 1,0 0-1,0 0 0,0-1 1,-1-7 191,1-2-103,1 0 1,0 0 0,0 0 0,1 0 0,5-14 0,-2 7-84,166-491-179,-156 471 153,27-48 0,-31 67 7,1 0 1,0 1 0,2 0-1,17-18 1,-26 31 2,0-1 0,0 1-1,0 0 1,1 0 0,0 1 0,-1-1-1,1 1 1,1 0 0,-1 1 0,0 0-1,1 0 1,11-3 0,-16 5 2,1 0 1,0-1 0,0 1-1,0 0 1,0 1-1,-1-1 1,1 0-1,0 1 1,0-1-1,0 1 1,-1 0-1,1 0 1,0 0-1,-1 0 1,1 1-1,2 0 1,-2 1 0,0 0-1,0-1 1,0 1 0,0 0 0,0 0 0,-1 0 0,0 1 0,1-1 0,2 7-1,-1 0 7,0 1-1,0 0 1,-2 0-1,1 0 0,-1 0 1,0 15-1,-2-12 17,-1 1 1,-5 27-1,2-22-2,2-4 0,-2-1 0,0 1 0,0-1 1,-2 0-1,0-1 0,-1 1 0,-1-1 0,0-1 1,-1 1-1,0-1 0,-21 22 0,24-30-7,0 1 0,0-1 0,0 0 0,-1 0 0,0-1 0,0 0 0,0 0 0,-1-1 0,-14 6 0,2-4 1,0 0 1,-35 3-1,46-6-67,1-2 1,-1 1-1,0-1 0,0 0 1,0-1-1,-13-3 0,17 3-55,0 0 0,0-1 0,0 1 0,0-1 0,0-1 0,1 1 0,0 0 0,-1-1 0,1 0 0,0 0-1,0 0 1,-6-7 0,5 4-171,0-1 0,0 0 0,0 0 0,1 0 0,0-1 0,1 1 0,-3-10 0,1 2-595,1-1 0,-2-29-1,3-24-208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08.556"/>
    </inkml:context>
    <inkml:brush xml:id="br0">
      <inkml:brushProperty name="width" value="0.025" units="cm"/>
      <inkml:brushProperty name="height" value="0.025" units="cm"/>
      <inkml:brushProperty name="color" value="#004F8B"/>
    </inkml:brush>
  </inkml:definitions>
  <inkml:trace contextRef="#ctx0" brushRef="#br0">240 21 3905,'-4'-5'938,"2"3"-824,1 1 0,-1-1-1,1 0 1,-1 0 0,0 1 0,-3-3-1,4 4-45,1-1-1,-1 1 1,1 0-1,-1 0 1,1 0 0,-1 0-1,1 0 1,-1-1-1,1 1 1,-1 0-1,1 0 1,-1 1-1,1-1 1,-1 0 0,1 0-1,-1 0 1,1 0-1,-1 0 1,1 0-1,-1 1 1,1-1-1,-1 0 1,1 0 0,-1 1-1,1-1 1,-1 0-1,1 1 1,0-1-1,-1 1 1,1-1-1,0 0 1,-1 1-1,1-1 1,0 1 0,-1-1-1,1 1 1,0-1-1,0 2 1,-34 59 748,-24 64-224,24-52-22,-11 28 548,37-80-718,1 0 0,-8 44 1,14-55-315,0-1 1,1 1-1,0 0 1,1 0-1,0 0 1,0 0-1,1-1 1,0 1 0,1 0-1,0-1 1,1 0-1,7 14 1,-8-17-66,1 0-1,-1 0 1,1 0 0,1 0 0,-1-1 0,1 0 0,0 0 0,0 0 0,0-1-1,1 0 1,0 0 0,-1 0 0,1 0 0,1-1 0,-1 0 0,0 0 0,1-1-1,11 3 1,-6-4-107,1 0 1,-1-1-1,0 0 0,0-1 0,1 0 0,-1-1 0,21-6 0,5-4-852,40-18 0,-8-3 219</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2.908"/>
    </inkml:context>
    <inkml:brush xml:id="br0">
      <inkml:brushProperty name="width" value="0.025" units="cm"/>
      <inkml:brushProperty name="height" value="0.025" units="cm"/>
      <inkml:brushProperty name="color" value="#004F8B"/>
    </inkml:brush>
  </inkml:definitions>
  <inkml:trace contextRef="#ctx0" brushRef="#br0">14 305 3825,'-9'-12'6675,"5"-3"-4872,3 9-1593,1 1 0,0-1 0,2-10 0,0 1 6,1-1 0,0 1 1,8-18-1,7-21 282,-13 36-239,7-16 1,-9 28-216,0 0 0,0 0 0,0 1 0,1-1 0,0 1 0,5-6 0,-7 10-41,-1-1 1,1 1-1,-1 0 1,1 0 0,-1 0-1,1 0 1,0 0 0,0 0-1,0 0 1,0 0 0,0 0-1,-1 1 1,1-1-1,0 1 1,5-1 0,-4 1-8,0 0 1,0 0-1,0 1 0,0-1 1,0 1-1,0 0 1,0-1-1,0 1 1,4 3-1,5 2-17,-1 0-1,-1 1 0,0 0 1,11 11-1,-8-8 34,7 5-68,34 21-1,-44-30-305,-1-2-1,1 1 1,0-1 0,0-1-1,0 0 1,18 4-1,-23-6 13,0-1-1,0 1 0,8-2 0,8-3-421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3.324"/>
    </inkml:context>
    <inkml:brush xml:id="br0">
      <inkml:brushProperty name="width" value="0.025" units="cm"/>
      <inkml:brushProperty name="height" value="0.025" units="cm"/>
      <inkml:brushProperty name="color" value="#004F8B"/>
    </inkml:brush>
  </inkml:definitions>
  <inkml:trace contextRef="#ctx0" brushRef="#br0">1 67 6609,'2'0'2785,"2"0"-1329,14-4-872,4-2-79,6 0-65,9-4-120,5 4-200,0-6-48,10 10-72,-10 0 8,2 0-80,-3-2-128,-4 0-552,-2 0-369,-8 0 665</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3.909"/>
    </inkml:context>
    <inkml:brush xml:id="br0">
      <inkml:brushProperty name="width" value="0.025" units="cm"/>
      <inkml:brushProperty name="height" value="0.025" units="cm"/>
      <inkml:brushProperty name="color" value="#004F8B"/>
    </inkml:brush>
  </inkml:definitions>
  <inkml:trace contextRef="#ctx0" brushRef="#br0">160 78 5441,'-2'2'224,"-1"0"1,0 0-1,1 0 0,0 1 0,-1-1 0,1 1 1,0-1-1,0 1 0,1 0 0,-3 4 1,-9 16 162,1-5-219,6-10-93,1-1 1,0 2-1,0-1 0,1 0 1,0 1-1,0 0 1,1 0-1,1 0 0,0 0 1,0 0-1,-1 14 0,3 122 1146,3-24-347,1 1-122,-5-96-469,-1 0 0,-10 43 0,-31 100 950,35-153-841,4-12-62,3-9 197,13-92 274,-7 43-761,32-183-25,24 6-91,-51 204 67,0 0-1,2 0 1,1 1 0,2 0 0,0 1 0,2 1 0,29-33-1,-38 48 8,5-6-9,31-27-1,-39 38 11,0 0 0,0 0 0,0 1-1,1 0 1,-1 0 0,1 1 0,0-1-1,0 1 1,0 0 0,0 1 0,8-2-1,-12 2 2,1 1 0,0 0 0,-1 0 1,1 0-1,-1 0 0,1 0 0,-1 1 0,5 0 0,-6-1 0,1 1 1,-1-1-1,0 1 1,1 0-1,-1-1 1,0 1-1,0 0 1,0 0-1,0 0 1,0 0 0,0 0-1,0 0 1,0 0-1,0 0 1,0 0-1,1 3 1,0 0 3,0 1 0,0 0 0,0 0 0,-1 0 0,0 0 0,1 7 0,-1 33 9,-1-23-8,1-2 2,-2-1-1,-1 0 1,0 0-1,-2 0 0,0 0 1,-1 0-1,-11 25 0,10-31-7,-1 0-1,0 0 0,-1-1 0,0 0 1,-1 0-1,-1-1 0,1 0 1,-2 0-1,0-1 0,-20 14 0,-67 32-438,91-52 319,-1-1-1,1 0 0,-1 0 0,0-1 0,1 0 0,-1-1 1,-16 2-1,20-2 9,1-1 1,0 0 0,0 0-1,-1 0 1,1-1-1,0 1 1,0-1 0,0 0-1,0 0 1,-1 0 0,1 0-1,0 0 1,1 0-1,-1-1 1,0 1 0,0-1-1,1 0 1,-1 0-1,1 0 1,0 0 0,-1 0-1,-3-5 1,3 2-147,1-1 0,-1 1 0,1-1 0,0 0 0,-2-7 0,-6-35-677</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4.279"/>
    </inkml:context>
    <inkml:brush xml:id="br0">
      <inkml:brushProperty name="width" value="0.025" units="cm"/>
      <inkml:brushProperty name="height" value="0.025" units="cm"/>
      <inkml:brushProperty name="color" value="#004F8B"/>
    </inkml:brush>
  </inkml:definitions>
  <inkml:trace contextRef="#ctx0" brushRef="#br0">19 335 7122,'-1'-1'150,"0"1"1,-1-1-1,1 0 1,0 0 0,0 1-1,0-1 1,0 0-1,0 0 1,0 0 0,0 0-1,0 0 1,0 0 0,1-1-1,-1 1 1,0 0-1,1 0 1,-1-1 0,1 1-1,0 0 1,-1 0-1,1-1 1,0 1 0,0 0-1,0-1 1,0 1 0,0 0-1,0-1 1,0 1-1,0 0 1,0-1 0,1 0-1,10-26 722,-8 22-723,0 0 0,-1-1-1,0 1 1,1-8-1,2-20 260,19-44 286,7-17-46,-25 79-575,-6 16-74,0-1 0,0 1 1,0 0-1,0-1 0,1 1 0,-1 0 0,0-1 1,0 1-1,0-1 0,1 1 0,-1 0 0,0 0 1,1-1-1,-1 1 0,0 0 0,0-1 0,1 1 1,-1 0-1,1 0 0,-1-1 0,0 1 0,1 0 1,-1 0-1,1 0 0,-1 0 0,0 0 0,1-1 1,-1 1-1,1 0 0,-1 0 0,1 0 0,-1 0 1,0 0-1,1 0 0,-1 0 0,1 0 0,0 1 1,1-1-27,1 2 26,3 8-217,19 45 120,-13-28-5,1-1-1,20 30 1,-24-42-153,1-1 0,0-1 0,17 18 0,-20-24-22,0 1 0,1-1 0,-1-1 0,1 0 0,1 0 1,-1 0-1,13 5 0,-11-7-45,17 4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4.764"/>
    </inkml:context>
    <inkml:brush xml:id="br0">
      <inkml:brushProperty name="width" value="0.025" units="cm"/>
      <inkml:brushProperty name="height" value="0.025" units="cm"/>
      <inkml:brushProperty name="color" value="#004F8B"/>
    </inkml:brush>
  </inkml:definitions>
  <inkml:trace contextRef="#ctx0" brushRef="#br0">16 84 3777,'-1'0'136,"1"1"1,-1-1 0,1 0-1,-1 0 1,1 0-1,-1 1 1,1-1 0,-1 0-1,1 0 1,-1 0-1,0 0 1,1 0 0,-1 0-1,1 0 1,-1 0-1,1 0 1,-1 0 0,0 0-1,1-1 1,-1 1-1,1 0 1,-1 0 0,0-1 159,1 0 1,-1 0-1,1 0 1,0 0 0,0 0-1,0 0 1,-1 0 0,1 0-1,0 0 1,0 0 0,1-1-1,3-2 391,14-6-57,33-14-1,-36 17-488,-6 3-48,-1 0 0,0 1 0,1-1 0,0 2 0,0-1 0,0 1 0,0 0 0,1 1 0,-1 0 0,18 0 0,-21 1-37,0 1-1,-1-1 0,1 1 1,0 1-1,-1-1 1,1 1-1,-1-1 0,1 1 1,-1 1-1,0-1 1,0 1-1,0 0 0,0 0 1,-1 0-1,1 1 1,-1-1-1,0 1 0,0 0 1,0 0-1,-1 0 1,1 1-1,-1-1 0,4 8 1,-1-1-20,-1 0 0,0 1 0,0-1 0,-1 1 0,2 14 0,-4-19-17,-1 1 0,-1-1 0,1 1 0,-1-1 0,-1 1 0,1 0 0,-2-1 0,1 1 1,-5 11-1,5-13-6,-2 0 0,1 0 1,-1 0-1,0-1 0,0 1 1,0-1-1,-1 0 0,0 1 1,0-2-1,-1 1 0,1 0 1,-1-1-1,0 0 0,-11 7 1,5-4-96,0-1-1,-1-1 1,0 0 0,0 0 0,0-1 0,-1 0 0,1-1-1,-1 0 1,-15 0 0,26-2 28,1-1 0,-1 0 0,1 0 0,-1 0 0,0 0 0,1 0 0,-1 0 0,1-1 0,-1 1 0,1 0 1,-1-1-1,1 1 0,-1-1 0,1 0 0,-1 1 0,1-1 0,-1 0 0,1 0 0,0 0 0,0 0 0,0 0 0,-1 0 0,1 0 0,0 0 0,0 0 0,0 0 0,-1-3 0,1 1-115,0 0 0,0 0 0,0 0 0,1 0 0,-1-1 0,1 1 0,0 0 0,0 0 0,0 0 1,0 0-1,0-1 0,2-3 0,1-3-852,8-19 0,10-20-91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5.149"/>
    </inkml:context>
    <inkml:brush xml:id="br0">
      <inkml:brushProperty name="width" value="0.025" units="cm"/>
      <inkml:brushProperty name="height" value="0.025" units="cm"/>
      <inkml:brushProperty name="color" value="#004F8B"/>
    </inkml:brush>
  </inkml:definitions>
  <inkml:trace contextRef="#ctx0" brushRef="#br0">163 0 5961,'-16'12'1912,"9"-7"-1554,0 0 1,0 1-1,1-1 0,0 1 0,0 1 0,0-1 0,-8 14 0,-16 49 1383,15-38-919,3 1 0,-13 47 0,23-69-685,1-1 0,-1 1 0,2-1 1,0 1-1,1 16 0,2-9 99,1 0 1,7 19-1,-9-29-153,0-1 0,1 1 0,1-1 0,-1 0 0,1 0 0,0 0 0,0-1 0,1 0 0,0 1 0,9 7 0,-10-10-66,-1-1 1,1 1-1,0-1 1,0 1-1,0-1 1,1 0-1,-1-1 1,0 1-1,1-1 1,-1 0-1,1 0 1,0 0-1,-1 0 1,1-1 0,0 1-1,-1-1 1,10-1-1,-8 0-100,1-1-1,-1 1 1,1-1 0,-1 0-1,0-1 1,0 1 0,0-1-1,0 0 1,-1-1 0,1 1-1,-1-1 1,5-5 0,-1 1-424,0-1 1,-1 0 0,0-1 0,-1 1-1,8-15 1,4-11-371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5.550"/>
    </inkml:context>
    <inkml:brush xml:id="br0">
      <inkml:brushProperty name="width" value="0.025" units="cm"/>
      <inkml:brushProperty name="height" value="0.025" units="cm"/>
      <inkml:brushProperty name="color" value="#004F8B"/>
    </inkml:brush>
  </inkml:definitions>
  <inkml:trace contextRef="#ctx0" brushRef="#br0">76 159 5705,'-8'-2'1090,"-1"0"-1,0 0 0,-1 1 1,1 1-1,-15-1 0,24 1-1042,0 0 0,0 0-1,0 0 1,-1 0 0,1 0 0,0 1-1,0-1 1,0 0 0,-1 0 0,1 0-1,0 0 1,0-1 0,0 1-1,-1 0 1,1 0 0,0 0 0,0 0-1,0 0 1,-1 0 0,1 0 0,0 0-1,0 0 1,0 0 0,-1 0-1,1-1 1,0 1 0,0 0 0,0 0-1,0 0 1,0 0 0,-1 0 0,1-1-1,0 1 1,0 0 0,0 0-1,0 0 1,0 0 0,0-1 0,0 1-1,0 0 1,0 0 0,0 0 0,0-1-1,0 1 1,0 0 0,0 0-1,0 0 1,0-1 0,0 1 0,0 0-1,0-1 65,1 0-1,-1 0 0,1 0 0,0 0 1,0 0-1,-1 0 0,1 1 0,0-1 1,0 0-1,0 1 0,1-2 0,9-3-14,-3 0-63,0 0 0,0 0 0,8-6 0,52-43 9,-60 46-34,0 1 0,1 0 0,1 1 1,10-6-1,-10 6-9,-9 6-2,0-1 0,1 1 0,-1-1 1,0 1-1,0 0 0,0-1 0,0 1 0,0 0 0,0 0 1,1 0-1,-1 0 0,0 0 0,0 0 0,0 0 1,0 0-1,0 0 0,1 0 0,-1 1 0,0-1 1,0 0-1,0 1 0,0-1 0,0 1 0,0-1 0,0 1 1,1 0-1,2 2-9,-1 0-1,0-1 1,0 1 0,0 0 0,3 5-1,12 18-76,-15-20 42,0-1 0,0 0-1,1 0 1,0 0 0,0 0 0,1-1 0,-1 1-1,1-1 1,7 4 0,-4-3-101,0-1 1,0 0-1,1 0 0,0-1 0,0 0 1,16 4-1,-9-5-746,1 1-1,33-1 1,-23-2 259</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6.467"/>
    </inkml:context>
    <inkml:brush xml:id="br0">
      <inkml:brushProperty name="width" value="0.025" units="cm"/>
      <inkml:brushProperty name="height" value="0.025" units="cm"/>
      <inkml:brushProperty name="color" value="#004F8B"/>
    </inkml:brush>
  </inkml:definitions>
  <inkml:trace contextRef="#ctx0" brushRef="#br0">22 1 4969,'0'0'2010,"0"1"-657,19 72 1417,-16-62-2605,6 28 747,5 48 0,0-9 86,-1-9-300,5 208 474,-27-80-947,3-147-113,-24 93 0,1-64-14,12-38-82,7-20-53,8-18-48,0 0 0,0 1 0,1-1 1,-2 5-1,3-7 68,0-1 1,-1 0-1,1 0 1,0 0 0,0 1-1,0-1 1,0 0-1,0 0 1,0 0-1,0 0 1,0 1-1,0-1 1,0 0-1,1 0 1,-1 0 0,0 1-1,0-1 1,0 0-1,0 0 1,0 0-1,0 0 1,0 0-1,0 1 1,0-1 0,1 0-1,-1 0 1,0 0-1,0 0 1,0 0-1,0 0 1,1 1-1,-1-1 1,0 0 0,0 0-1,0 0 1,0 0-1,1 0 1,-1 0-1,0 0 1,0 0-1,0 0 1,1 0-1,-1 0 1,0 0 0,0 0-1,0 0 1,1 0-1,-1 0 1,0 0-1,0 0 1,0 0-1,1 0 1,-1 0 0,14-5-920,-14 5 858,28-12-988,15-10 464</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8.223"/>
    </inkml:context>
    <inkml:brush xml:id="br0">
      <inkml:brushProperty name="width" value="0.025" units="cm"/>
      <inkml:brushProperty name="height" value="0.025" units="cm"/>
      <inkml:brushProperty name="color" value="#004F8B"/>
    </inkml:brush>
  </inkml:definitions>
  <inkml:trace contextRef="#ctx0" brushRef="#br0">453 66 3481,'77'-28'1979,"-68"25"-1462,5-3 1434,-12 4-1651,-2 2-201,0 0 0,0 0 0,0-1-1,0 1 1,0 0 0,1 0 0,-1-1-1,0 1 1,0 0 0,0-1 0,0 1-1,0 0 1,0 0 0,0-1 0,0 1-1,0 0 1,0-1 0,0 1 0,0 0-1,-1 0 1,1-1 0,0 1 0,0 0-1,0-1 1,0 1 0,0 0 0,-1 0-1,1 0 1,0-1 0,-1 1 0,1-1 33,-1 0 1,0 1 0,0-1 0,1 0-1,-1 1 1,0-1 0,0 1 0,0-1-1,0 1 1,0-1 0,0 1 0,0-1-1,-1 1 1,-14-3-22,1 0 0,-1 1 0,0 1 0,-18 0 0,19 1-54,0 0-10,1 1 0,0 0-1,0 1 1,0 0 0,-16 5 0,3 2 101,-32 14-1,35-12 68,-31 18 0,45-23-144,0 0 1,0 1-1,1 1 1,0-1 0,-9 12-1,17-18-65,0 0 0,0 0 0,0 0 0,0 0 0,0 1 0,0-1 0,1 0 0,-1 1 0,1-1-1,-1 0 1,1 1 0,-1-1 0,1 1 0,0-1 0,0 3 0,0-3-3,0 0 1,0 1-1,1-1 1,-1 0-1,1 0 0,-1 0 1,1 0-1,-1 0 1,1 0-1,0 0 1,-1-1-1,1 1 0,0 0 1,0 0-1,0 0 1,1 0-1,4 3 8,-1-1 1,2 0-1,-1 0 1,0-1-1,13 4 1,-5-2 14,19 9 21,0 1 0,57 33-1,-71-36-32,-1 2-1,0 0 0,-1 0 1,-1 2-1,24 27 0,-34-35 6,-2 1 0,1-1 0,-1 1 0,4 9 0,-7-14-11,0-1 6,0 1-1,0-1 1,0 1 0,0-1-1,0 1 1,-1 0 0,0-1-1,1 1 1,-1 0 0,0-1-1,-1 6 1,0-6 1,0 0 1,1 0-1,-1 0 1,-1 0-1,1 0 0,0 0 1,0 0-1,-1 0 0,1 0 1,-1 0-1,0-1 1,1 1-1,-1-1 0,-3 3 1,-8 5 41,-1-1 0,0-1-1,-30 12 1,-47 12 20,88-30-74,-36 11 22,-99 32 20,128-40-47,0-1 0,-1 1 0,0-2 1,0 1-1,0-2 0,-11 2 0,21-3-7,1 0 1,-1 0-1,1 0 0,-1 0 1,1 0-1,-1 0 1,1 0-1,0 0 1,-1 0-1,1 0 0,-1 0 1,1-1-1,-1 1 1,1 0-1,0 0 0,-1 0 1,1-1-1,-1 1 1,1 0-1,0 0 0,-1-1 1,1 1-1,0 0 1,0 0-1,-1-1 0,1 1 1,0-1-1,0 1 1,-1 0-1,1-1 0,0 1 1,0 0-1,0-1 1,0 1-1,-1-1 1,1 1-1,0 0 0,0-1 1,0 1-1,0-1 1,0 1-1,0-1 0,0 1 1,1-1-1,-1-2-106,1 1-1,0-1 0,0 1 1,0-1-1,2-3 1,10-16-1414,20-24 1,4-2 438</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8.758"/>
    </inkml:context>
    <inkml:brush xml:id="br0">
      <inkml:brushProperty name="width" value="0.025" units="cm"/>
      <inkml:brushProperty name="height" value="0.025" units="cm"/>
      <inkml:brushProperty name="color" value="#004F8B"/>
    </inkml:brush>
  </inkml:definitions>
  <inkml:trace contextRef="#ctx0" brushRef="#br0">170 65 3801,'23'-26'2770,"-19"22"-2253,0-1 1,0 0-1,0 0 0,3-5 0,-6 9-392,-1 1 0,0 0 1,0-1-1,1 1 0,-1 0 1,0-1-1,0 1 0,0 0 1,0-1-1,0 1 0,1-1 1,-1 1-1,0 0 0,0-1 1,0 1-1,0-1 0,0 1 1,-1-1-1,-7-1 2780,7 3-2865,0-1-1,0 0 1,1 1 0,-1-1 0,0 0-1,1 1 1,-1-1 0,0 1-1,1-1 1,-1 1 0,0-1 0,1 1-1,-1-1 1,1 1 0,-1 0-1,1-1 1,-1 1 0,1 0-1,-2 2 70,-24 29 234,-27 29-59,49-55-234,0 0 0,0 0 0,0 0 0,1 0 0,0 1 0,-4 12 0,2-2 52,-6 15 144,-8 46 1,8-29-57,-6 31 229,-5 83 0,21-154-372,0-1-1,1 0 0,0 1 0,1-1 0,2 12 0,-3-18-34,0-1-1,1 1 0,-1-1 0,1 0 1,-1 1-1,1-1 0,0 0 0,0 1 1,-1-1-1,1 0 0,0 0 0,0 1 1,0-1-1,1 0 0,-1 0 0,0 0 1,0 0-1,1-1 0,-1 1 0,0 0 1,1 0-1,-1-1 0,1 1 0,-1-1 1,1 1-1,-1-1 0,1 1 0,-1-1 0,1 0 1,0 0-1,-1 0 0,1 0 0,-1 0 1,1 0-1,0 0 0,-1 0 0,3-1 1,8-1-129,1-1 0,-1 0 0,0-1 0,0 0 0,0-1 0,0 0 0,-1-1 0,0 0 0,0-1 0,-1 1 0,0-2 0,0 0 0,-1 0 0,0 0 0,0-1 0,-1 0 0,0-1 0,-1 0 0,7-12 0,-12 18-173,1-1 0,-1 0-1,0 0 1,0 0-1,-1 0 1,1 0-1,-1 0 1,-1 0-1,1-1 1,-1 1 0,0 0-1,0 0 1,0 0-1,-1-1 1,0 1-1,0 0 1,0 0-1,-4-7 1,-12-16-469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11.133"/>
    </inkml:context>
    <inkml:brush xml:id="br0">
      <inkml:brushProperty name="width" value="0.025" units="cm"/>
      <inkml:brushProperty name="height" value="0.025" units="cm"/>
      <inkml:brushProperty name="color" value="#004F8B"/>
    </inkml:brush>
  </inkml:definitions>
  <inkml:trace contextRef="#ctx0" brushRef="#br0">383 12 4769,'0'0'99,"-1"0"1,1 0-1,0-1 0,-1 1 1,1 0-1,-1 0 1,1 0-1,0 0 0,-1-1 1,1 1-1,0 0 0,-1 0 1,1-1-1,0 1 1,-1 0-1,1 0 0,0-1 1,0 1-1,-1 0 0,1-1 1,0 0-1,-1 1-19,1 0-1,0-1 1,0 1 0,0-1 0,-1 1-1,1 0 1,0 0 0,-1-1-1,1 1 1,0 0 0,-1-1 0,1 1-1,0 0 1,-1 0 0,1 0-1,0-1 1,-1 1 0,1 0-1,-1 0 1,1 0 0,-1 0 0,-2 6 628,-6 34-84,5-14-400,1 1 0,1-1 0,2 42 0,0-62-190,11 312 979,-13-288-954,-3 0-1,0 0 1,-15 47 0,17-71-40,1 0 1,-1 0 0,0 0 0,-6 9-1,-1 0 36,10-15-58,0 1 0,0-1 0,0 0 0,0 0 0,0 0 0,0 1 0,0-1 0,0 0 0,0 0 0,0 1 0,-1-1 0,1 0 0,0 0 0,0 0-1,0 1 1,0-1 0,-1 0 0,1 0 0,0 0 0,0 0 0,0 0 0,-1 1 0,1-1 0,0 0 0,0 0 0,0 0 0,-1 0 0,1 0 0,0 0 0,0 0 0,-1 0 0,1 0 0,0 0 0,0 0 0,-1 0 0,1 0 0,0 0 0,0 0 0,-1 0 0,1 0 0,0 0 0,0 0 0,0 0-1,-1 0 1,1-1 0,0 1 0,0 0 0,0 0 0,-1 0 0,1 0 0,0 0 0,0-1 0,0 1 0,0 0 0,-1 0 0,1 0 0,0-1 0,0 1 0,0 0 0,-7-18-595,-14-75 56,16 67 454,2 10 33,-1-1 0,-1 1 0,0 0 1,-9-16-1,13 28 52,-3-4 1,0 1 0,0 0 0,-1 0-1,-5-6 1,8 12 2,1-1-1,0 1 1,0 0-1,0 0 1,-1-1-1,1 1 0,0 0 1,-1 0-1,1 0 1,-1 1-1,1-1 1,-1 0-1,0 1 1,1-1-1,-1 1 0,0-1 1,1 1-1,-1 0 1,0 0-1,0-1 1,1 1-1,-3 1 1,-1 0-3,-1 0 0,1 0 0,0 1 0,0 0 0,-9 4 0,6-2 10,1 1 0,-1 0 0,1 1 0,0-1 0,0 1 1,1 0-1,-11 14 0,12-14 11,1 1-1,0-1 1,0 1 0,-3 10 0,1-4 20,2-5 39,1 0 0,0 1 0,1-1 1,-1 1-1,2-1 0,-1 1 0,1 0 1,1 0-1,-1-1 0,1 1 0,1 0 1,2 16-1,-2-24-61,-1 1 1,1-1-1,0 1 0,-1-1 0,1 1 1,0-1-1,0 1 0,0-1 1,0 1-1,0-1 0,0 0 1,1 0-1,-1 0 0,0 0 1,0 0-1,1 0 0,-1 0 1,1 0-1,-1 0 0,1 0 1,1 0-1,5 1 30,0 1-1,-1-2 1,12 2-1,13 1-255,0-2-1,0-1 1,0-2-1,-1-1 0,1-1 1,0-2-1,-1-1 1,0-2-1,0-1 0,32-14 1,-18 0-1579,-4-3 787</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9.121"/>
    </inkml:context>
    <inkml:brush xml:id="br0">
      <inkml:brushProperty name="width" value="0.025" units="cm"/>
      <inkml:brushProperty name="height" value="0.025" units="cm"/>
      <inkml:brushProperty name="color" value="#004F8B"/>
    </inkml:brush>
  </inkml:definitions>
  <inkml:trace contextRef="#ctx0" brushRef="#br0">11 118 6041,'-4'2'2841,"-3"-2"-969,9-4-79,-2 0-337,7 2-888,17 0-72,7-2-168,61-9-88,-55 3-160,2-2-168,-4-6-496,-4 0-368,0 2-952,-9-1 1143</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9.491"/>
    </inkml:context>
    <inkml:brush xml:id="br0">
      <inkml:brushProperty name="width" value="0.025" units="cm"/>
      <inkml:brushProperty name="height" value="0.025" units="cm"/>
      <inkml:brushProperty name="color" value="#004F8B"/>
    </inkml:brush>
  </inkml:definitions>
  <inkml:trace contextRef="#ctx0" brushRef="#br0">302 0 5009,'-13'3'522,"1"0"0,0 0 0,0 1 0,1 0 0,-1 1 0,1 0 0,0 1 0,0 0-1,1 0 1,-18 15 0,13-5 115,-22 30 0,25-29-319,2 0 0,-17 36-1,21-37-113,0 1-1,-5 34 1,4-19-42,3-13-85,-4 14 125,-6 56 0,13-56-95,1 0 0,5 41 0,-3-59-84,1 0-1,1 0 1,0 0 0,1-1 0,0 1-1,2-1 1,8 16 0,-12-26-22,-1 0 0,1-1-1,0 1 1,1 0 0,-1-1 0,0 0 0,1 1 0,0-1 0,0 0-1,0-1 1,0 1 0,7 2 0,-5-3-24,-1 0-1,1-1 1,0 1-1,-1-1 1,1-1-1,0 1 1,0-1-1,-1 0 1,1 0-1,0 0 1,6-2-1,0 0-175,1-1 1,-1 0-1,0-1 0,24-10 0,-15 4-817,38-24 0,-2-9 77</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9.861"/>
    </inkml:context>
    <inkml:brush xml:id="br0">
      <inkml:brushProperty name="width" value="0.025" units="cm"/>
      <inkml:brushProperty name="height" value="0.025" units="cm"/>
      <inkml:brushProperty name="color" value="#004F8B"/>
    </inkml:brush>
  </inkml:definitions>
  <inkml:trace contextRef="#ctx0" brushRef="#br0">0 1 7074,'1'9'1076,"1"0"0,0 0 1,6 13-1,1-2-467,15 25-1,-7-15 151,1 1-158,-9-17-274,-1 0 0,-1 0-1,7 23 1,-6-14-46,9 38 230,-13-2-277,-2-23-145,-1-18-62,-1 1-1,-1 0 1,-1 0-1,-1 0 1,0 0-1,-2-1 1,-1 0-1,-11 26 1,15-39-77,-1 0 1,1 0-1,-1 0 0,-1-1 1,1 1-1,-1-1 0,-6 6 1,-1 1-528,9-7-745,5-3-234,12-4 666</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40.407"/>
    </inkml:context>
    <inkml:brush xml:id="br0">
      <inkml:brushProperty name="width" value="0.025" units="cm"/>
      <inkml:brushProperty name="height" value="0.025" units="cm"/>
      <inkml:brushProperty name="color" value="#004F8B"/>
    </inkml:brush>
  </inkml:definitions>
  <inkml:trace contextRef="#ctx0" brushRef="#br0">169 10 6289,'-7'-2'830,"0"0"-1,0 0 1,-1 1 0,-7-1-1,14 2-741,-1 0 0,1 0 0,-1 0 0,0 0 0,1 0 0,-1 0 0,1 0 0,-1 1 0,0-1 0,1 0 0,-1 1 0,1-1 0,0 1 0,-1 0 0,1 0 0,-1-1 0,1 1 0,0 0 0,0 0 0,-1 0 0,1 0 0,0 0 0,0 0 0,-1 2 0,2-2 187,0-1-209,-1 0 0,1 0 0,0 0-1,0 1 1,0-1 0,0 0 0,0 0 0,0 0 0,0 1-1,0-1 1,0 0 0,0 0 0,0 0 0,0 1 0,0-1-1,0 0 1,0 0 0,0 0 0,0 1 0,0-1 0,0 0-1,0 0 1,0 0 0,0 1 0,0-1 0,1 0 0,-1 0-1,0 0 1,0 0 0,0 1 0,0-1 0,1 0 0,0 3 50,1 1 0,1-1 1,-1 0-1,4 5 0,29 22 291,30 21-118,-55-43-181,1-1-1,0 0 1,21 9 0,-13-7-1,18 10 41,-2 1 1,44 33-1,-63-41-124,-1 1-1,0 1 0,-1 0 0,-1 1 0,-1 0 1,18 27-1,-22-27 6,-2-1 1,0 1 0,8 29-1,-12-38-18,-1 1 12,1-1-1,-1 1 1,0 10-1,0-15-12,-1 0 0,-1 0 0,1 0 0,0 0 0,0 0-1,-1 0 1,1 0 0,-1 0 0,0 0 0,1 0 0,-1-1 0,0 1 0,0 0-1,0 0 1,-3 2 0,-3 5 116,5-5-72,1-4-45,1 0 1,-1 0-1,1 1 0,-1-1 1,1 0-1,-1 0 0,0 0 0,1 0 1,-1 0-1,1 0 0,-1 0 1,0 0-1,1 0 0,-1 0 0,0 0 1,-10 0 4,5 2-12,1-1 3,1 0-1,-1 0 0,1 0 1,-7 1-1,9-2-5,0 0 0,1 1 0,-1-1 0,1 1 0,-1-1 0,0 1 0,1 0 0,-1 0 0,1 0 0,0-1 0,-1 1 0,1 0 0,0 1 0,0-1 0,0 0 0,-1 0 0,1 0 0,1 1 0,-1-1 0,-1 3 0,-2 0-1,-26 33 1,4-9 1,-57 66 0,49-51 0,-84 97 2,93-114 5,-1 0 0,-59 44 0,35-31-98,43-32-192,7-7 262,0 1-1,0-1 1,0 0 0,0 0 0,0 0 0,0 0 0,0 0 0,0 0-1,0 0 1,0 0 0,0 1 0,0-1 0,0 0 0,0 0 0,0 0-1,0 0 1,0 0 0,0 0 0,0 0 0,0 0 0,0 1 0,0-1-1,0 0 1,0 0 0,0 0 0,0 0 0,0 0 0,0 0 0,0 0 0,0 0-1,1 0 1,-1 0 0,0 0 0,0 0 0,0 1 0,0-1 0,0 0-1,0 0 1,0 0 0,0 0 0,0 0 0,1 0 0,0 0-170,1 0 1,0 0 0,-1-1-1,1 1 1,0 0 0,-1-1-1,1 1 1,0 0 0,-1-1-1,4-1 1,26-13-825</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40.877"/>
    </inkml:context>
    <inkml:brush xml:id="br0">
      <inkml:brushProperty name="width" value="0.025" units="cm"/>
      <inkml:brushProperty name="height" value="0.025" units="cm"/>
      <inkml:brushProperty name="color" value="#004F8B"/>
    </inkml:brush>
  </inkml:definitions>
  <inkml:trace contextRef="#ctx0" brushRef="#br0">8 8 5465,'0'0'1567,"-6"0"1953,4 0-1864,5 0 1118,35 5-1943,2 0-207,78-1 0,-68-5-231,73-12 1,-58 7-825,-56 5 53,-22 1-2673,11 1 2106</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41.262"/>
    </inkml:context>
    <inkml:brush xml:id="br0">
      <inkml:brushProperty name="width" value="0.025" units="cm"/>
      <inkml:brushProperty name="height" value="0.025" units="cm"/>
      <inkml:brushProperty name="color" value="#004F8B"/>
    </inkml:brush>
  </inkml:definitions>
  <inkml:trace contextRef="#ctx0" brushRef="#br0">0 77 6217,'18'2'3177,"1"0"-913,10-4-903,6 0-169,9-4-280,0 2-168,6-6-336,-9-4-119,3 12-169,-13-10-96,-7 4-481,4 6-303,-3-4-1032,3 0-529,14 0 1473</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44.317"/>
    </inkml:context>
    <inkml:brush xml:id="br0">
      <inkml:brushProperty name="width" value="0.025" units="cm"/>
      <inkml:brushProperty name="height" value="0.025" units="cm"/>
      <inkml:brushProperty name="color" value="#004F8B"/>
    </inkml:brush>
  </inkml:definitions>
  <inkml:trace contextRef="#ctx0" brushRef="#br0">123 1587 1096,'0'-6'539,"0"-9"2424,-1 14-2809,1 1 1,0-1-1,0 1 0,0-1 1,-1 1-1,1 0 0,0-1 0,-1 1 1,1 0-1,0-1 0,-1 1 0,1 0 1,-1-1-1,1 1 0,0 0 0,-1 0 1,1-1-1,-1 1 0,1 0 0,-1 0 1,1 0-1,-1-1 0,1 1 0,-1 0 1,1 0-1,-1 0 0,1 0 0,-1 0 1,0 0-1,-4 4 379,-12 27-124,13-23-360,-8 15 158,1 0 0,-12 42 0,14-34 55,1-5 224,-8 47 0,13-42-131,1 0 1,4 40-1,0-53-261,0-2 0,1 1 0,1 0 1,1 0-1,11 26 0,-14-40-79,-1 0 0,1 0 0,-1-1 0,1 1 0,0 0 0,0-1 0,1 0 0,-1 1 0,4 2 0,-5-4 0,1 0-1,0 0 0,-1-1 0,1 1 0,0 0 0,0 0 1,-1-1-1,1 1 0,0-1 0,0 0 0,0 1 0,0-1 1,0 0-1,0 0 0,0 0 0,0 0 0,2-1 0,1 0 27,0 0 0,-1 0 1,1-1-1,0 0 0,-1 0 0,0 0 0,1 0 0,-1-1 0,0 1 0,0-1 0,0 0 0,-1 0 0,5-5 0,1-2 62,0-1 0,0 0 0,9-16 0,-10 13-56,-2 1 0,1-1 0,5-20 0,7-46 45,-12 35-59,-2-1 0,-2 0-1,-2 0 1,-3 0 0,-13-75-1,5 66-13,-39-302 66,36-50-37,12 387-46,-3-45 1,9-90-1,-1 116-5,16-138-24,12 4-30,-29 164 50,0-4-3,6-17 1,-7 27-1,0-1 1,0 0 0,0 1-1,0-1 1,0 1 0,1 0-1,-1-1 1,7-4 0,-9 8 5,0 0 1,0-1 0,0 1 0,1 0 0,-1 0-1,0-1 1,0 1 0,1 0 0,-1 0-1,0 0 1,0-1 0,1 1 0,-1 0 0,0 0-1,1 0 1,-1 0 0,0 0 0,1 0-1,-1-1 1,0 1 0,1 0 0,-1 0 0,0 0-1,1 0 1,-1 0 0,0 0 0,1 0-1,-1 0 1,0 0 0,1 0 0,-1 1 0,0-1-1,1 0 1,-1 0 0,0 0 0,1 0-1,-1 0 1,0 1 0,1-1 0,-1 0 0,0 0-1,1 1 1,0 1-25,0-1 0,0 1 0,-1 0 0,1 0 0,0 0 0,0 3 0,5 27-609,3 43-1,-3-14-257,17 82-1853,-10-86 2030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46.255"/>
    </inkml:context>
    <inkml:brush xml:id="br0">
      <inkml:brushProperty name="width" value="0.025" units="cm"/>
      <inkml:brushProperty name="height" value="0.025" units="cm"/>
      <inkml:brushProperty name="color" value="#004F8B"/>
    </inkml:brush>
  </inkml:definitions>
  <inkml:trace contextRef="#ctx0" brushRef="#br0">605 17 1248,'-20'-11'2615,"18"5"5474,5 66-6841,-2-47-1183,1-3-14,-2 0 0,1 0 1,-2 0-1,1-1 0,-1 1 0,-6 19 0,-1 4 79,2 1 0,-3 41-1,3 9 96,-3 89 352,10-106-346,-3 80 171,-6-36-167,7-101-202,-1 0 1,0-1-1,-6 17 0,4-16 2,3-6-16,0 0 2,0 0-1,-1-1 0,1 1 0,-3 4 1,3-8-14,1 1 0,-1 0 0,0 0-1,1 0 1,-1-1 0,0 1 0,1 0 0,-1-1 0,0 1 0,0-1 0,0 1 0,1-1 0,-1 1 0,0-1 0,0 1 0,0-1 0,0 0-1,0 0 1,0 1 0,0-1 0,0 0 0,-2 0 0,3 0-5,-1 0 0,1 0 0,-1 0 0,1 0 0,-1 0 0,1 0-1,-1 0 1,1 0 0,0-1 0,-1 1 0,1 0 0,-1 0 0,1 0 0,0 0 0,-1-1 0,1 1-1,-1 0 1,1 0 0,0-1 0,0 1 0,-1 0 0,1-1 0,0 1 0,-1 0 0,1-1 0,0 1 0,0-1-1,0 1 1,-1 0 0,1-1 0,0 1 0,0-1 0,0 1 0,0-1 0,0-19-14,1 1-56,-3 9 17,0 1 1,-1 0-1,-1 0 0,0 1 1,0-1-1,-10-14 1,-6-13-152,-14-50-224,0 0 90,29 76 313,-1-1 0,-1 1 1,1 0-1,-2 0 0,-13-14 0,19 22 21,0 0 0,0 0 0,0 0 1,0 0-1,0 1 0,0-1 0,-1 1 0,1 0 1,0-1-1,-1 1 0,1 0 0,-1 0 0,0 1 1,1-1-1,-1 0 0,0 1 0,-4-1 0,3 2 0,1-1-1,-1 1 1,1 0-1,-1-1 0,1 2 1,-1-1-1,1 0 0,0 1 1,0-1-1,0 1 0,0 0 1,-4 3-1,-10 9-5,0 0 0,1 2 0,1 0 0,-19 26 0,9-12 15,14-16 33,0-1 1,2 2 0,0-1-1,0 1 1,-7 20 0,12-23 29,0-1 0,1 1 0,1-1 0,-1 1 0,2 0 0,0 0 0,1 0 1,1 13-1,-1-21-53,1-1 1,-1 1 0,1 0 0,0-1-1,0 1 1,0-1 0,1 0 0,-1 1-1,1-1 1,0 0 0,0 0 0,0 0-1,1 0 1,-1 0 0,1 0 0,0-1-1,-1 1 1,1-1 0,1 1 0,-1-1-1,0 0 1,0 0 0,1-1 0,-1 1-1,1-1 1,0 1 0,0-1 0,5 1-1,-2-1-1,0 0-1,0 0 0,0 0 0,0-1 0,14-1 0,36-7 37,-39 6-39,34-7-10,70-21-1,-89 20-649,-1-1 0,0-2 0,32-18 0,-17 7-1084,-1 5 772</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46.656"/>
    </inkml:context>
    <inkml:brush xml:id="br0">
      <inkml:brushProperty name="width" value="0.025" units="cm"/>
      <inkml:brushProperty name="height" value="0.025" units="cm"/>
      <inkml:brushProperty name="color" value="#004F8B"/>
    </inkml:brush>
  </inkml:definitions>
  <inkml:trace contextRef="#ctx0" brushRef="#br0">74 38 5321,'-1'-1'294,"1"1"0,0 0-1,-1-1 1,1 1 0,0-1 0,-1 1-1,1 0 1,0-1 0,0 1-1,0-1 1,-1 1 0,1-1 0,0 1-1,0 0 1,0-1 0,0 1 0,0-1-1,0 1 1,0-1 0,0 1-1,0-1 1,0 0-126,0 0-1,0 1 0,1-1 1,-1 0-1,1 1 0,-1-1 0,0 0 1,1 1-1,-1-1 0,1 1 1,-1-1-1,2 0 0,1-1-92,0 0 0,0 0 0,0 0-1,5-2 1,-7 3 139,1 1-170,-1-1 0,1 0 0,-1 0 1,1 1-1,-1-1 0,1 1 0,-1-1 0,1 1 1,0 0-1,-1 0 0,1-1 0,0 1 0,-1 0 1,1 0-1,0 1 0,-1-1 0,1 0 0,0 0 1,-1 1-1,1-1 0,-1 1 0,4 1 0,-2 0-10,0 1-1,0-1 0,0 1 0,0 0 0,-1 0 0,1 0 1,-1 1-1,0-1 0,0 0 0,2 7 0,6 11 15,8 24 0,-17-38-33,1 0-1,-1 0 0,0-1 0,-1 1 0,1 0 0,-2 0 0,1 0 0,-1 0 0,0 0 0,0 0 0,-1 0 0,0 0 1,-5 8-1,1 2 26,5-12-27,-1-1 1,0 0 0,-1 0-1,1 0 1,-1 0-1,0 0 1,0-1 0,0 1-1,0-1 1,-1 0-1,1 0 1,-7 5 0,1-3-2,-1 1 0,1-1 0,-1 0 0,-14 4 0,19-7-70,1-1 0,-1 0 0,0 0 0,1-1 0,-1 1-1,-6-1 1,8 0-49,0 0 0,1 0 0,-1 0 0,0-1-1,1 1 1,-1-1 0,1 0 0,-1 1 0,1-1 0,-5-2 0,7 2 79,-1 1 0,1 0 1,0 0-1,0 0 1,0 0-1,-1 0 0,1-1 1,0 1-1,0 0 1,0 0-1,0 0 0,-1-1 1,1 1-1,0 0 1,0 0-1,0 0 1,0-1-1,0 1 0,0 0 1,0 0-1,0-1 1,0 1-1,0 0 0,0 0 1,0 0-1,0-1 1,0 1-1,0 0 0,0 0 1,0-1-1,0-1-114,1-3-226,0-1 0,1 0 0,-1 1 0,1-1 0,0 0 0,1 1 0,-1 0 1,5-7-1,7-12-967,2-19 393,-16 42 929</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47.041"/>
    </inkml:context>
    <inkml:brush xml:id="br0">
      <inkml:brushProperty name="width" value="0.025" units="cm"/>
      <inkml:brushProperty name="height" value="0.025" units="cm"/>
      <inkml:brushProperty name="color" value="#004F8B"/>
    </inkml:brush>
  </inkml:definitions>
  <inkml:trace contextRef="#ctx0" brushRef="#br0">199 20 1768,'1'-1'188,"-1"1"-1,1-1 0,-1 0 1,1 0-1,-1 1 0,0-1 0,1 0 1,-1 0-1,0 1 0,0-1 0,0 0 1,0 0-1,1 0 0,-1 0 1,0 1-1,-1-1 0,1 0 0,0 0 1,0-1-1,-1 2-44,1-1-1,0 1 1,-1 0 0,1 0-1,-1-1 1,1 1-1,-1 0 1,1 0 0,-1 0-1,1-1 1,-1 1 0,1 0-1,0 0 1,-1 0-1,1 0 1,-1 0 0,0 0-1,1 0 1,-1 0 0,1 0-1,-1 0 1,1 0-1,0 0 1,-2 1 0,-4 1 479,-1 0 0,0 0 0,-8 5 1,13-6-799,-3 1 290,0 1 0,0 0 0,-6 6 0,-43 37 337,47-39-287,0 0 0,1 1-1,0 0 1,0 0 0,1 1 0,0-1 0,1 1 0,0 0-1,0 0 1,-3 18 0,3-15 28,2-1-21,-1 0 0,2 0 0,0 1 0,0-1 0,1 1 0,1-1 0,0 0 0,0 1 0,2-1 0,-1 0 0,1 0 0,1 0 0,0 0 0,1-1 0,0 1 0,1-1 0,0 0 0,1-1 0,8 11 0,-8-13-140,0-1 0,0 1 0,0-1-1,1-1 1,0 1 0,0-1 0,1-1-1,0 1 1,-1-1 0,1-1-1,1 1 1,-1-1 0,1-1 0,-1 0-1,1 0 1,0-1 0,-1 0 0,1 0-1,0-1 1,0 0 0,0-1 0,0 0-1,13-3 1,65-24-58,-60 21 108,0-1-1,29-14 1,-27 7 264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11.687"/>
    </inkml:context>
    <inkml:brush xml:id="br0">
      <inkml:brushProperty name="width" value="0.025" units="cm"/>
      <inkml:brushProperty name="height" value="0.025" units="cm"/>
      <inkml:brushProperty name="color" value="#004F8B"/>
    </inkml:brush>
  </inkml:definitions>
  <inkml:trace contextRef="#ctx0" brushRef="#br0">7 109 8346,'-6'-1'3265,"7"-2"-2740,11-5-810,74-41 312,-75 43-24,1 0 3,-1 0 0,1 0 0,0 1-1,1 1 1,22-6 0,-28 9-3,1-1 1,-1 1 0,1 1-1,-1 0 1,1 0 0,14 2-1,-21-2-2,0 0 0,-1 0-1,1 0 1,-1 0 0,1 1-1,0-1 1,-1 0 0,1 0-1,-1 1 1,1-1 0,-1 0 0,1 1-1,-1-1 1,1 0 0,-1 1-1,1-1 1,-1 1 0,0-1-1,1 1 1,-1-1 0,0 1-1,1-1 1,-1 1 0,0-1 0,0 1-1,1-1 1,-1 1 0,0 0-1,0-1 1,0 1 0,0-1-1,0 1 1,0 0 0,0-1-1,0 1 1,0 0 0,0-1 0,0 1-1,0 0 1,-2 4 4,1-1 1,-1 1-1,1 0 1,-4 5-1,3-5 2,-51 95 53,34-69-49,3 1 0,0 0 1,-16 52-1,31-80-9,-1 1-1,2 0 1,-1 0 0,0 0 0,1 6-1,0-10 0,0 0-1,0 0 0,0 0 0,0 0 0,0 0 0,0 0 0,0-1 1,1 1-1,-1 0 0,0 0 0,1 0 0,-1 0 0,0-1 0,1 1 1,-1 0-1,1 0 0,-1-1 0,1 1 0,0 0 0,-1-1 1,1 1-1,0-1 0,-1 1 0,1-1 0,0 1 0,-1-1 0,1 1 1,0-1-1,0 0 0,0 1 0,0-1 0,-1 0 0,1 0 0,0 1 1,0-1-1,2 0 0,42-7 31,18 5 9,15-1 16,-65 4 30,0-1-1,1 0 1,-1-1 0,16-3 0,-7-1 34,0 1-1,24-1 0,7-1-42,-49 5-86,1 0 0,-1 0 1,1-1-1,-1 1 0,0-1 0,0 0 0,0-1 1,0 1-1,0 0 0,6-7 0,-1 2-688,-2-1 0,1-1-1,7-10 1,0-1-378</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50.284"/>
    </inkml:context>
    <inkml:brush xml:id="br0">
      <inkml:brushProperty name="width" value="0.025" units="cm"/>
      <inkml:brushProperty name="height" value="0.025" units="cm"/>
      <inkml:brushProperty name="color" value="#004F8B"/>
    </inkml:brush>
  </inkml:definitions>
  <inkml:trace contextRef="#ctx0" brushRef="#br0">169 26 1320,'0'-26'11133,"-3"34"-9484,2 0-1603,-1 0 1,0 0 0,-1 0-1,0 0 1,-5 7 0,-4 9 7,-2-1 0,-17 22 0,16-22-7,-7 9-3,17-27-35,1 0 0,0 0 1,0 0-1,0 1 0,1-1 0,-4 10 0,5-9 4,0 0-1,-1-1 1,0 1-1,-4 5 1,7-12-51,0 1 0,0 0 0,0 0 1,0 0-1,0 0 0,0 0 0,0 0 0,0 0 1,0 0-1,0 0 0,0-1 0,0 1 1,0 0-1,0 0 0,0 0 0,0 0 0,0 0 1,0 0-1,0 0 0,0 0 0,0-1 0,0 1 1,0 0-1,0 0 0,0 0 0,0 0 0,-1 0 1,1 0-1,0 0 0,0 0 0,0 0 0,0 0 1,0 0-1,0-1 0,0 1 0,0 0 0,0 0 1,-1 0-1,1 0 0,0 0 0,0 0 1,0 0-1,0 0 0,0 0 0,0 0 0,0 0 1,-1 0-1,1 0 0,0 0 0,0 0 0,0 0 1,0 0-1,0 0 0,0 0 0,0 0 0,0 0 1,-1 0-1,1 0 0,0 0 0,0 1 0,0-1 1,0 0-1,0 0 0,0 0 0,0-2-793</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50.663"/>
    </inkml:context>
    <inkml:brush xml:id="br0">
      <inkml:brushProperty name="width" value="0.025" units="cm"/>
      <inkml:brushProperty name="height" value="0.025" units="cm"/>
      <inkml:brushProperty name="color" value="#004F8B"/>
    </inkml:brush>
  </inkml:definitions>
  <inkml:trace contextRef="#ctx0" brushRef="#br0">183 0 4889,'-2'2'430,"0"1"0,0-1-1,0 0 1,1 1 0,-1-1 0,1 1-1,-1 0 1,1-1 0,-1 6 0,-5 9 432,-4 5 119,6 8-56,2-21-565,0-1 1,-7 14 0,1-2 177,-29 65 825,33-74-1307,-2 0 0,1 1-1,-2-2 1,1 1 0,-2-1 0,-11 11 0,18-19-52,-1 0 0,1 1 0,0-1 0,0 0 0,1 1 0,-3 3 1,3-5-6,1-1 0,0 1 1,0-1-1,0 1 0,-1 0 1,1-1-1,0 1 0,0-1 1,0 1-1,0 0 0,0-1 1,0 1-1,0-1 0,0 1 1,0 0-1,1-1 0,-1 1 1,0-1-1,0 1 0,1-1 1,-1 1-1,0 0 0,1-1 1,-1 1-1,0-1 1,1 1-1,-1-1 0,1 0 1,-1 1-1,1-1 0,-1 1 1,1-1-1,0 1 0,1 0-123,0 0-1,-1 0 1,1 0-1,0 0 0,0-1 1,0 1-1,0 0 1,0-1-1,0 0 1,0 1-1,0-1 1,0 0-1,1 0 0,1 0 1,14-2-508</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52.151"/>
    </inkml:context>
    <inkml:brush xml:id="br0">
      <inkml:brushProperty name="width" value="0.025" units="cm"/>
      <inkml:brushProperty name="height" value="0.025" units="cm"/>
      <inkml:brushProperty name="color" value="#004F8B"/>
    </inkml:brush>
  </inkml:definitions>
  <inkml:trace contextRef="#ctx0" brushRef="#br0">8 1829 2865,'-1'9'1315,"-1"-1"0,1 1 0,1 10 0,-2 14 700,2-31-1919,-1 2 71,1 1 1,-1 0 0,1 0-1,1-1 1,-1 1 0,1 0-1,1 6 1,2 5 66,0 0 0,1-1 0,12 25 0,-7-15 136,-3-10 26,15 28 0,-19-39-300,0 1 0,0-1-1,1 0 1,-1 0 0,1 0 0,0 0-1,1-1 1,-1 1 0,1-1 0,4 3-1,-2-3 64,-1 0 0,1 0 0,0 0-1,12 2 1,-16-4-119,1 0 0,-1-1 0,0 0 1,0 0-1,0 1 0,0-2 0,0 1 0,0 0 0,1 0 0,-1-1 0,0 0 0,0 0 0,5-1 0,8-4 114,-13 5-123,0 0 0,1 0 0,-1 0 0,5-4 0,6-8 58,1 3-39,-11 8-39,0 0 0,-1-1 0,1 0 0,4-4 0,4-6 17,-2 0 0,1-1 0,13-25 0,19-50 62,-22 36-42,20-78 1,-24 51-1,11-151 0,-14-18-25,4-56-39,6 45-10,9-89-30,5 137-113,-35 199 126,1 0 1,1 1-1,11-25 0,-15 36 31,-1 0 1,1 0-1,-1 0 0,1 0 0,-1 0 0,1 0 1,0 0-1,0 0 0,0 1 0,0-1 0,-1 0 1,1 0-1,2 0 0,-3 0 7,1 1 1,-1 0-1,0 0 1,0 0-1,1 0 0,-1 0 1,0 0-1,1 1 1,-1-1-1,0 0 0,1 0 1,-1 0-1,0 0 1,0 0-1,1 0 0,-1 0 1,0 1-1,0-1 1,1 0-1,-1 0 0,0 0 1,0 0-1,0 1 1,1-1-1,-1 0 0,0 0 1,0 1-1,0-1 1,0 0-1,1 0 0,-1 1 1,0-1-1,2 5-53,-1 0 0,1 0 0,-1 0-1,1 6 1,-2-10 47,18 156-2640,-15-142 1920,1 0 1,0 0-1,6 15 0,3 3-72</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52.905"/>
    </inkml:context>
    <inkml:brush xml:id="br0">
      <inkml:brushProperty name="width" value="0.025" units="cm"/>
      <inkml:brushProperty name="height" value="0.025" units="cm"/>
      <inkml:brushProperty name="color" value="#004F8B"/>
    </inkml:brush>
  </inkml:definitions>
  <inkml:trace contextRef="#ctx0" brushRef="#br0">479 1 3985,'-2'0'265,"0"1"1,0 0 0,0 0-1,0 0 1,0 0 0,1 0-1,-1 0 1,0 0-1,1 1 1,-1-1 0,1 1-1,0-1 1,-1 1-1,1-1 1,0 1 0,0-1-1,0 1 1,0 0-1,0 0 1,0 0 0,1-1-1,-1 1 1,0 4 0,-2 19 293,1 1 0,1 0 0,1-1 0,5 35 0,-2-29-294,0 34-48,-3 1 0,-3 0 1,-3-1-1,-17 71 0,-16 69 23,32-152-5,0 100 1,7-96-67,-1-27-61,5 32 0,-3-56-88,0 0 1,-1 0-1,0 0 0,0 0 1,-1 0-1,1 0 0,-4 11 1,4-17-20,0 0 0,0 0 1,0 0-1,0 1 0,0-1 0,0 0 1,0 0-1,-1 0 0,1 0 0,0 0 1,0 0-1,0 0 0,0 1 0,0-1 1,0 0-1,0 0 0,0 0 1,-1 0-1,1 0 0,0 0 0,0 0 1,0 0-1,0 0 0,0 0 0,0 0 1,-1 0-1,1 0 0,0 0 1,0 0-1,0 0 0,0 0 0,0 0 1,-1 0-1,1 0 0,0 0 0,0 0 1,0 0-1,0 0 0,0 0 1,-1 0-1,1 0 0,0 0 0,0 0 1,0 0-1,0 0 0,0 0 0,0 0 1,0 0-1,-1 0 0,1 0 0,0-1 1,0 1-1,0 0 0,0 0 1,0 0-1,0 0 0,-5-7 44,5 4-32,0-1-1,-1 1 1,1 0 0,1-6 0,0-6-17,-3-5-137,-1 1-1,0-1 1,-2 1 0,0 0-1,-1 0 1,-1 1 0,-1 0-1,-1 0 1,-14-21-1,17 30 86,-1-1-1,-1 1 1,1 0-1,-1 1 1,-1 0-1,-13-11 1,18 16 44,-1 0 0,1 1 0,-1-1-1,0 1 1,1 0 0,-1 0 0,-9-2 0,10 3 11,1 1 0,0-1 0,0 1 0,0 0 0,0 0 0,0 0 0,-1 0 0,1 1 0,0-1 0,0 1 0,0 0-1,0 0 1,0 0 0,-3 1 0,-1 2 23,1 0-1,-1 0 1,1 0-1,0 1 1,1 0-1,-1 0 0,1 0 1,0 1-1,1-1 1,-1 1-1,1 0 1,0 1-1,1-1 0,-4 7 1,-1 7 190,1 0-1,1 0 1,-5 32 0,8-38-76,0 1 0,1-1 1,1 1-1,1 0 1,0-1-1,4 19 0,-4-30-104,1 0-1,0 0 1,0 0-1,0 0 1,0 0-1,0-1 0,1 1 1,0 0-1,-1-1 1,1 1-1,4 3 1,-4-5-14,0 1 0,0-1 0,0 1 0,0-1 0,0 0 0,1 0 1,-1 0-1,0 0 0,1 0 0,-1-1 0,1 1 0,-1-1 0,1 1 1,-1-1-1,1 0 0,3 0 0,6-1 13,0 0 0,0-1 0,-1-1 0,23-7 0,-21 6-17,22-7-77,0-2-1,-2-2 1,1 0-1,-2-2 0,57-40 1,-46 26-476,122-89-4842,-132 91 4342</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53.291"/>
    </inkml:context>
    <inkml:brush xml:id="br0">
      <inkml:brushProperty name="width" value="0.025" units="cm"/>
      <inkml:brushProperty name="height" value="0.025" units="cm"/>
      <inkml:brushProperty name="color" value="#004F8B"/>
    </inkml:brush>
  </inkml:definitions>
  <inkml:trace contextRef="#ctx0" brushRef="#br0">94 108 5801,'-7'-1'420,"0"1"0,0-2 0,0 1 0,-10-4-1,16 5-383,0 0 0,1-1-1,-1 1 1,1-1 0,-1 1-1,1-1 1,-1 1 0,1-1-1,0 1 1,-1-1-1,1 1 1,0-1 0,-1 0-1,1 1 1,0-1 0,0 1-1,-1-1 1,1 0 0,0 1-1,0-1 1,0 0 0,0 1-1,0-1 1,0 0 0,0 1-1,0-1 1,0 0-1,0 1 1,1-1 0,-1 0-1,0 1 1,0-1 0,1 0-1,0-2 54,1 1-1,-1-1 0,1 1 0,-1 0 1,1-1-1,3-2 0,4-3 201,0 1 0,0 1 0,0 0-1,1 0 1,0 0 0,15-5 0,-20 9-128,0 1 1,0-1-1,1 1 0,-1 0 1,1 0-1,-1 1 1,1-1-1,0 1 1,-1 0-1,1 0 0,-1 1 1,10 1-1,-11 0-67,1-1 0,-1 1 0,0 0 0,0 0 0,0 0 0,0 0-1,0 0 1,-1 1 0,1 0 0,-1-1 0,0 1 0,0 1 0,0-1 0,0 0 0,4 8 0,-1-1 47,0 1 1,-1-1 0,-1 1 0,0 0 0,0 1 0,-1-1-1,-1 0 1,1 17 0,-2-18-94,-1 1 0,0-1 0,-1 1 0,0-1-1,-1 1 1,0-1 0,0 0 0,-2 0 0,-6 15 0,2-9-19,-2-1 0,0 0 0,-1-1 0,0 0 0,-15 14 0,2-6 17,-51 37-1,65-52-35,-1 0-1,-16 7 1,23-12-57,1-1 0,0 0 0,-1 1 1,1-1-1,0 0 0,-1-1 0,0 1 0,1-1 0,-1 1 0,1-1 1,-1 0-1,-6-1 0,9 1-19,0-1 1,0 1 0,-1-1-1,1 0 1,0 1-1,0-1 1,0 0-1,0 0 1,0 0-1,0 0 1,0 0-1,0 0 1,1 0-1,-1 0 1,0 0 0,1 0-1,-1 0 1,0 0-1,1-1 1,0 1-1,-1 0 1,1 0-1,0-2 1,-1 0-129,1 0-1,0 0 1,0 0-1,0-1 1,1 1 0,-1 0-1,1 0 1,0 0-1,0 0 1,0 0 0,0 1-1,0-1 1,1 0-1,2-3 1,-1-1-300,18-29-2304,13-6 1258</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53.638"/>
    </inkml:context>
    <inkml:brush xml:id="br0">
      <inkml:brushProperty name="width" value="0.025" units="cm"/>
      <inkml:brushProperty name="height" value="0.025" units="cm"/>
      <inkml:brushProperty name="color" value="#004F8B"/>
    </inkml:brush>
  </inkml:definitions>
  <inkml:trace contextRef="#ctx0" brushRef="#br0">162 0 4281,'-4'2'539,"0"0"1,0 0-1,0 0 0,0 0 1,1 1-1,-1-1 1,1 1-1,-6 5 0,2-1-103,-2 0-109,0 1 0,1 0 0,0 1 0,0-1 0,1 1 0,1 1-1,-1-1 1,2 1 0,-1 0 0,-6 20 0,3-2 115,2 1 0,1-1 0,-3 40 0,9 40 605,0-102-1014,1 1-1,0-1 1,0 1-1,1-1 1,-1 0-1,2 0 1,-1 0 0,4 6-1,-5-10-29,0 0 0,0 0 0,0 0 0,0-1 0,0 1 0,1 0 0,-1-1 0,1 1 0,0-1 0,-1 0 0,1 1 0,0-1 0,0 0 0,0 0 0,0 0 0,0 0 0,0 0 0,0-1 0,0 1 0,0 0 0,0-1 0,0 0 0,1 1 0,-1-1 0,0 0 0,0 0 0,1 0 0,-1 0 0,3-1 0,4-1-4,-1 0 1,1-1-1,-1 0 0,0-1 1,0 1-1,13-9 0,45-35-687,-62 44 607,82-69-2831,-39 29 2004</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54.008"/>
    </inkml:context>
    <inkml:brush xml:id="br0">
      <inkml:brushProperty name="width" value="0.025" units="cm"/>
      <inkml:brushProperty name="height" value="0.025" units="cm"/>
      <inkml:brushProperty name="color" value="#004F8B"/>
    </inkml:brush>
  </inkml:definitions>
  <inkml:trace contextRef="#ctx0" brushRef="#br0">99 1 6097,'-13'8'2689,"13"16"-1145,-7 0-656,-4 13-416,-2 5 25,-2 7-145,6 1-72,3-7-152,3-1-48,3-11 144,-11-1-272,0-10-1176,11-8 943</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56.676"/>
    </inkml:context>
    <inkml:brush xml:id="br0">
      <inkml:brushProperty name="width" value="0.025" units="cm"/>
      <inkml:brushProperty name="height" value="0.025" units="cm"/>
      <inkml:brushProperty name="color" value="#004F8B"/>
    </inkml:brush>
  </inkml:definitions>
  <inkml:trace contextRef="#ctx0" brushRef="#br0">689 3 4841,'-8'-3'5086,"-8"4"-1891,9-1-2141,7 0-1041,-1 0-1,0 0 1,1 1-1,-1-1 1,1 0-1,-1 0 1,1 1-1,-1-1 1,1 0-1,-1 1 1,1-1-1,-1 1 1,1-1-1,-1 0 1,1 1-1,-1-1 1,1 1-1,-1 0 1,-1 2 17,-19 25 29,-13 27-24,12-16 4,15-25-24,0-1 0,-2 0-1,0 0 1,0-1 0,-15 15 0,-85 61 49,20-18-39,-141 140 14,225-205-36,-1 0 1,0-1-1,-9 6 0,-29 18 47,47-27-37,0-1 1,-1 1 0,1 0 0,-1-1 0,1 1 0,-1 0 0,1 1 0,2 1-1,6 1-16,-9-3 4,3 1 0,-1 0 0,0-1 1,-1 1-1,1 1 0,0-1 0,3 3 0,58 49 7,-46-38-5,1 0 0,1-1 0,46 24 0,-46-29 3,1-1-1,0-1 1,0-1 0,24 4-1,-34-8 3,0-1 0,0 0-1,0-1 1,0 0 0,0-1-1,0 0 1,1-1 0,11-2 0,12-3 42,40-4-769,-75 9 445,1 1-1,0 0 1,0 1-1,0-1 0,0 0 1,0 0-1,0 1 0,0-1 1,0 1-1,-1-1 0,1 1 1,3 1-1,-1 0-442,17 6-918</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57.207"/>
    </inkml:context>
    <inkml:brush xml:id="br0">
      <inkml:brushProperty name="width" value="0.025" units="cm"/>
      <inkml:brushProperty name="height" value="0.025" units="cm"/>
      <inkml:brushProperty name="color" value="#004F8B"/>
    </inkml:brush>
  </inkml:definitions>
  <inkml:trace contextRef="#ctx0" brushRef="#br0">71 85 4305,'-60'16'1864,"51"-16"-757,7-3-503,8-4 133,-6 6-643,10-8 685,0 1 0,1 0 0,0 0 0,22-11-1,-30 17-663,14-6 555,18-9 1,-29 15-497,-1 0 0,0 0 1,1 1-1,-1 0 0,1 0 1,0 0-1,-1 0 1,9 1-1,-11 0-127,-1 0 0,0 1 0,0-1 0,0 1 0,0-1 0,0 1 1,0 0-1,0 0 0,0 0 0,0 0 0,0 0 0,0 0 0,0 0 0,2 3 0,-1-1-3,0 0 0,-1 0 0,1 0 0,-1 0 0,1 1 0,2 6 0,1 4 0,-2 0 0,1 0 0,1 15 0,-5-23-14,2 10 5,0-1 0,-2 1 0,0 28 0,-2-35-21,0 0 0,0-1 0,-1 1 0,-1 0 0,1-1 0,-1 0 0,-1 1 0,-5 8 0,1-4 13,-1 0-1,-1-1 1,-19 19 0,-39 29 38,60-54-81,0 0 0,-1-1 1,0 0-1,0 0 0,0 0 1,0-1-1,-16 5 0,23-9-9,1 1 1,-1-1-1,1 0 0,0 1 0,-1-1 0,1 0 0,-1 0 0,1 0 1,-1 0-1,1 0 0,-1 0 0,1 0 0,0 0 0,-1-1 0,1 1 1,-2-1-1,2 0-27,0 1-1,0-1 1,0 0 0,0 0 0,0 0 0,0 0 0,0 1 0,0-1-1,1 0 1,-1 0 0,0 0 0,1-1 0,-1 1 0,1 0-1,-1 0 1,1 0 0,0 0 0,0 0 0,-1-2 0,1-2-258,0-1 0,0 1 0,0 0 0,0 0 0,1 0 0,0 0 0,1 0 0,-1 0 0,1 0 0,0 0 0,0 0 0,3-4-1,7-15-673</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57.692"/>
    </inkml:context>
    <inkml:brush xml:id="br0">
      <inkml:brushProperty name="width" value="0.025" units="cm"/>
      <inkml:brushProperty name="height" value="0.025" units="cm"/>
      <inkml:brushProperty name="color" value="#004F8B"/>
    </inkml:brush>
  </inkml:definitions>
  <inkml:trace contextRef="#ctx0" brushRef="#br0">400 10 2697,'-8'-2'474,"-31"-4"2602,37 5-2931,-1 1 0,1 0 0,-1 0 0,0 0-1,1 0 1,-1 1 0,1-1 0,-1 1 0,1-1-1,-1 1 1,1 0 0,-3 1 0,-2 1 91,1 0 0,-11 3 0,11-4-115,1 0 0,0 0 0,-8 4 0,-48 35 1254,5-3-317,47-33-879,0 1 1,1 0-1,-1 0 1,2 0-1,-1 1 1,1 1-1,-9 11 1,6-7 17,1 1-1,1 0 1,1 1 0,0 0 0,1 0-1,0 0 1,-6 27 0,11-33-87,0 1 0,0 0 1,0 0-1,2 0 0,-1 0 1,1 0-1,0 0 0,1-1 1,0 1-1,1 0 0,0-1 1,0 0-1,1 1 0,8 12 1,-4-9 48,1 0 0,1-1 1,0 0-1,0-1 1,14 10-1,0-1 196,41 22-1,-52-34-307,1 0 0,0-1 0,1-1 0,-1 0 0,1-1 0,0 0 0,1-1 0,-1-1-1,0 0 1,17 0 0,-12-2-33,-11 1-91,0 0 0,0-1 0,0 0 0,0-1 0,-1 0 1,1 0-1,15-4 0,-15 2-218,-6 2-29,0 0 1,0 0-1,0 0 0,0 0 1,5-3-1,7-7-484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12.066"/>
    </inkml:context>
    <inkml:brush xml:id="br0">
      <inkml:brushProperty name="width" value="0.025" units="cm"/>
      <inkml:brushProperty name="height" value="0.025" units="cm"/>
      <inkml:brushProperty name="color" value="#004F8B"/>
    </inkml:brush>
  </inkml:definitions>
  <inkml:trace contextRef="#ctx0" brushRef="#br0">220 3 6337,'-58'-2'4159,"58"2"-4058,-2 1 330,0 5 29,-4 40 345,-7 78 173,-6 35-405,15-134-502,-22 100 258,12-63-182,11-49-117,-1 0 0,1 0-1,-2-1 1,0 1 0,-8 14 0,-20 32 64,33-59-96,-9 19 35,9-18-46,0-1 1,0 1-1,0-1 1,0 1-1,-1 0 1,1-1-1,0 1 0,0 0 1,0-1-1,1 1 1,-1 0-1,0-1 1,0 1-1,0-1 0,0 1 1,1 0-1,-1-1 1,0 1-1,0-1 1,1 1-1,-1-1 0,1 1 1,-1-1-1,0 1 1,1-1-1,-1 1 0,1-1 1,-1 1-1,2 0 1,-2-1-19,0 0 0,0 0 1,0 0-1,0 0 0,1 0 0,-1 0 1,0 0-1,0 0 0,0 0 0,0 0 1,1 1-1,-1-1 0,0 0 0,0 0 1,0 0-1,0 0 0,1 0 0,-1 0 1,0 0-1,0 0 0,0-1 0,1 1 1,-1 0-1,0 0 0,0 0 0,0 0 1,1 0-1,0-4-3357,-1 2 2113</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22.175"/>
    </inkml:context>
    <inkml:brush xml:id="br0">
      <inkml:brushProperty name="width" value="0.025" units="cm"/>
      <inkml:brushProperty name="height" value="0.025" units="cm"/>
      <inkml:brushProperty name="color" value="#004F8B"/>
    </inkml:brush>
  </inkml:definitions>
  <inkml:trace contextRef="#ctx0" brushRef="#br0">133 60 1752,'-3'-8'1322,"-5"-10"1599,-3 3 302,5 9-1891,5 5-1194,0 0-1,1 0 0,-1 1 1,0-1-1,0 0 1,0 0-1,0 0 0,0 1 1,0-1-1,-1 0 0,1 1 1,0-1-1,0 1 0,0-1 1,-1 1-1,1 0 0,0 0 1,0-1-1,-1 1 1,1 0-1,-3 0 0,4 0-132,-1 1-1,1-1 1,-1 0 0,1 1-1,0-1 1,-1 0-1,1 1 1,0-1-1,-1 0 1,1 1 0,0-1-1,-1 1 1,1-1-1,0 1 1,0-1 0,0 1-1,0-1 1,-1 1-1,1-1 1,0 1-1,0-1 1,0 1 0,0 1 7,-4 13 26,-1 21 1,4-22-26,-6 63 47,-7 57 119,-20 223 146,27-104-191,8-236-105,0-1 1,1 0-1,0 0 1,1 0-1,1 0 1,1 0-1,8 17 1,-12-32-23,-1 0 0,1 0 1,-1 0-1,1 0 0,-1 0 1,1 0-1,0 0 0,0 0 1,0 0-1,-1 0 0,1 0 1,0 0-1,2 1 0,-3-2-13,1 0 0,-1 0 0,1 0 0,-1 0 0,0 0 0,1 0 0,-1 0 0,1 0 0,-1 0 0,0 0 1,1 0-1,-1 0 0,0 0 0,1 0 0,-1 0 0,1 0 0,-1-1 0,0 1 0,1 0 0,-1 0 0,0 0 0,1-1 0,-1 1 0,0 0 0,0 0 0,1-1 0,-1 1 0,1-1 0,1-2-301,1-1 0,-1 0 1,1 0-1,-1 0 0,2-7 1,1 1-1379,3 0 569</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23.995"/>
    </inkml:context>
    <inkml:brush xml:id="br0">
      <inkml:brushProperty name="width" value="0.025" units="cm"/>
      <inkml:brushProperty name="height" value="0.025" units="cm"/>
      <inkml:brushProperty name="color" value="#004F8B"/>
    </inkml:brush>
  </inkml:definitions>
  <inkml:trace contextRef="#ctx0" brushRef="#br0">41 143 3337,'-4'0'395,"0"0"26,1-1 0,0 1 0,0 0 0,0-1 0,0 0 0,-5-1 0,7 1-339,1 1-1,-1 0 1,0-1 0,1 1-1,-1-1 1,1 1 0,-1-1-1,0 0 1,1 1 0,0-1-1,-1 1 1,1-1 0,-1 0-1,1 1 1,0-1 0,-1 0-1,1 1 1,0-1 0,0 0-1,-1 0 1,1 1 0,0-1 0,0 0-1,0 0 1,0 1 0,0-1-1,0 0 1,0 0 0,1 1-1,-1-1 1,0-1 0,2-3 166,0 1 1,0 0-1,0-1 1,0 1-1,1 0 1,-1 0-1,5-5 1,26-25 841,-28 30-971,0-1 1,0 1 0,0 0-1,1 0 1,0 0 0,0 1-1,7-3 1,-9 4-41,1 1 0,-1-1 0,0 1 0,1 0 0,-1 1-1,1-1 1,-1 1 0,1-1 0,-1 1 0,1 1 0,-1-1 0,9 2 0,-6-1 32,0 1 0,1 0 1,-1 1-1,0 0 1,0 0-1,-1 0 0,1 1 1,-1 0-1,0 0 0,0 0 1,0 1-1,0 0 0,8 9 1,-9-6-19,2 0 0,0 1 0,-1-1 0,7 17 1,-11-22-83,-1 0 1,0 0 0,0 0 0,-1 0 0,1 1 0,-1-1-1,1 0 1,-1 0 0,0 0 0,0 0 0,-1 0-1,1 0 1,-1 0 0,0 1 0,1-1 0,-4 5 0,0 0 7,-1-1 0,0 0 0,0 0 0,-1 0 0,1-1 0,-10 8 0,-44 32 46,-24 12-16,-7 4-206,89-60 101,-1-1-1,1 0 0,-1 0 1,1 0-1,-1 0 0,1-1 1,-1 1-1,0 0 1,0 0-1,1-1 0,-1 1 1,-3 0-1,5-1 24,0 0-1,-1 0 1,1-1 0,0 1-1,0 0 1,0 0 0,-1 0-1,1 0 1,0 0 0,0 0-1,0 0 1,0 0 0,0 0-1,-1 0 1,1 0 0,0 0 0,0-1-1,0 1 1,0 0 0,0 0-1,0 0 1,-1 0 0,1 0-1,0 0 1,0-1 0,0 1-1,0 0 1,0 0 0,0 0-1,0 0 1,0-1 0,0 1-1,1-8-3900,5-4 3132</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24.349"/>
    </inkml:context>
    <inkml:brush xml:id="br0">
      <inkml:brushProperty name="width" value="0.025" units="cm"/>
      <inkml:brushProperty name="height" value="0.025" units="cm"/>
      <inkml:brushProperty name="color" value="#004F8B"/>
    </inkml:brush>
  </inkml:definitions>
  <inkml:trace contextRef="#ctx0" brushRef="#br0">195 2 2473,'-4'-1'306,"-1"1"1,1-1 0,0 1-1,0 0 1,0 0 0,0 1 0,0-1-1,0 1 1,0 0 0,0 0 0,0 0-1,0 0 1,0 0 0,1 1 0,-7 3-1,-2 2 431,0 1 0,-21 17 0,26-19-501,1-1 0,1 1-1,-1 0 1,1 1-1,0-1 1,1 1-1,-1 0 1,2 0 0,-1 0-1,1 0 1,-4 13-1,5-10 2,0 0-1,0 0 0,1-1 1,1 1-1,0 0 0,0 0 1,1 0-1,4 18 0,-2-18-44,0 0-1,1 0 1,0 0-1,1 0 1,0-1-1,1 1 0,0-1 1,8 9-1,-8-11-44,0-1 0,0 1 0,1-1 0,0-1 0,1 1 0,-1-1-1,1-1 1,0 1 0,0-1 0,12 4 0,-14-6-157,0 0 0,0-1 0,0 0 0,0 0 0,1-1 0,-1 1 0,0-1 0,0 0 0,0-1 0,1 1 1,-1-1-1,0-1 0,0 1 0,0-1 0,0 0 0,-1 0 0,1 0 0,0-1 0,-1 1 0,0-1 0,0-1 0,0 1 0,0-1 0,0 0 0,-1 0 1,0 0-1,1 0 0,4-8 0,-6 7-352,0 0 0,0 0 0,0-1 0,0 0 0,-1 1 0,2-7 0,-1-14-489</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24.796"/>
    </inkml:context>
    <inkml:brush xml:id="br0">
      <inkml:brushProperty name="width" value="0.025" units="cm"/>
      <inkml:brushProperty name="height" value="0.025" units="cm"/>
      <inkml:brushProperty name="color" value="#004F8B"/>
    </inkml:brush>
  </inkml:definitions>
  <inkml:trace contextRef="#ctx0" brushRef="#br0">36 286 5913,'-14'4'1949,"11"-4"-1636,0 1-1,1 0 1,-1-1-1,1 1 0,-5 2 1,7-3-243,0 0 1,0 0-1,0 0 1,0 0-1,0 0 1,0 0 0,0 0-1,0 0 1,0 0-1,0 0 1,0 0-1,0 0 1,0 0-1,0 0 1,0 0-1,-1 0 1,1 0 0,0 0-1,0 0 1,0 0-1,0 0 1,0 0-1,0 0 1,0 0-1,0 0 1,0 0 0,0 0-1,0 0 1,0 0-1,0 0 1,0 0-1,0 0 1,0 0-1,0-1 1,0 1-1,0 0 1,0 0 0,0 0-1,0 0 1,0 0-1,0 0 1,0 0-1,0 0 1,0 0-1,0 0 1,0 0-1,0 0 1,0 0 0,0 0-1,0 0 1,0 0-1,0 0 1,0 0-1,0-1 1,0 1-1,0 0 1,0 0-1,0 0 1,0 0 0,0 0-1,0 0 1,0 0-1,1-10 217,0 7-271,0 0-1,0-1 0,1 1 1,-1 0-1,1 0 0,-1 0 1,1 0-1,0 0 0,3-2 1,41-48 69,1 1-8,8-21 0,-17 21-40,-36 50-37,0 0 0,0 0 1,0 0-1,0 0 0,0 1 0,1-1 1,-1 1-1,3-3 0,-4 4-1,0 0 0,0-1-1,-1 1 1,1 0-1,0-1 1,0 1 0,-1 0-1,1 0 1,0 0 0,0 0-1,0 0 1,-1 0-1,1 0 1,0 0 0,0 0-1,0 0 1,0 0 0,-1 0-1,1 0 1,0 0 0,0 1-1,-1-1 1,1 0-1,0 1 1,0-1 0,-1 0-1,1 1 1,0-1 0,-1 1-1,2 0 1,1 3-4,0 0 1,-1-1 0,1 1-1,-1 0 1,0 0-1,0 1 1,2 5-1,7 34-27,-8-30 29,0 3-8,2-1-1,0 0 1,1 0 0,12 22-1,-14-31-19,0-1 0,0 0 0,0 0 0,1-1 0,0 0 0,0 1 0,1-1 0,-1-1-1,1 1 1,0-1 0,1 0 0,-1 0 0,12 4 0,11 4-900,-2-2 394</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25.335"/>
    </inkml:context>
    <inkml:brush xml:id="br0">
      <inkml:brushProperty name="width" value="0.025" units="cm"/>
      <inkml:brushProperty name="height" value="0.025" units="cm"/>
      <inkml:brushProperty name="color" value="#004F8B"/>
    </inkml:brush>
  </inkml:definitions>
  <inkml:trace contextRef="#ctx0" brushRef="#br0">222 9 6513,'-4'-7'3132,"0"6"-2210,1 7-31,2-4-837,-1 7 96,0 0 1,-7 14 0,-3 1 2,6-11-46,-1 0 0,2 0-1,0 1 1,1 0 0,0 0 0,1 0 0,-2 20 0,9 161 1107,-2 43-434,-8-180-684,-3-1 1,-20 66 0,-46 108 58,52-163-92,22-68-63,0 5-4,-1-1-1,0 1 1,1 0-1,0-1 1,0 1-1,1 0 1,0 0-1,0 7 1,0-12-10,0 1 0,0-1 0,0 0 0,0 1 1,1-1-1,-1 1 0,0-1 0,0 0 0,1 1 0,-1-1 0,0 0 0,1 1 0,-1-1 1,0 0-1,1 1 0,-1-1 0,0 0 0,1 0 0,-1 1 0,0-1 0,1 0 0,-1 0 1,1 0-1,-1 0 0,1 1 0,-1-1 0,1 0 0,-1 0 0,0 0 0,1 0 1,-1 0-1,1 0 0,-1 0 0,1 0 0,-1 0 0,1-1 0,19-4-802,-20 5 806,38-19-1271,16-11 487</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35.795"/>
    </inkml:context>
    <inkml:brush xml:id="br0">
      <inkml:brushProperty name="width" value="0.025" units="cm"/>
      <inkml:brushProperty name="height" value="0.025" units="cm"/>
      <inkml:brushProperty name="color" value="#004F8B"/>
    </inkml:brush>
  </inkml:definitions>
  <inkml:trace contextRef="#ctx0" brushRef="#br0">191 46 1784,'-17'1'4464,"-7"4"-2710,6-2-187,5-2 1144,12-1-2671,1 0 0,0 0 0,-1 0 0,1 0 0,0 0 0,-1 0 0,1 0 0,0 0 0,-1 0 0,1 0 0,0-1 0,-1 1 0,1 0 1,0 0-1,0 0 0,-1 0 0,1-1 0,0 1 0,-1 0 0,1 0 0,0-1 0,0 1 0,0 0 0,-1 0 0,1-1 0,0 1 0,0 0 0,0 0 0,0-1 0,-1 1 0,1 0 1,0-1-1,0 1-36,0-1 1,0 1-1,0 0 1,0 0 0,0 0-1,0-1 1,1 1 0,-1 0-1,0 0 1,0 0 0,0 0-1,0-1 1,0 1-1,0 0 1,0 0 0,1 0-1,-1 0 1,0 0 0,0-1-1,0 1 1,0 0 0,1 0-1,-1 0 1,0 0-1,0 0 1,0 0 0,1 0-1,-1 0 1,0 0 0,0 0-1,4-2 21,3-2 3,2-1 13,1 1 0,12-5 1,35-9 36,-55 17-64,0 0 1,0 1-1,0-1 0,0 1 0,1 0 0,-1-1 0,0 1 1,0 0-1,0 0 0,0 0 0,1 1 0,-1-1 0,0 0 0,0 1 1,0 0-1,0-1 0,0 1 0,0 0 0,0 0 0,0 0 0,0 0 1,3 2-1,-3-1 21,0 1 0,1-1 1,-1 1-1,0 0 0,-1-1 0,1 1 1,0 0-1,-1 0 0,0 0 1,2 5-1,-2-4-5,0-1 0,-1 0 1,0 0-1,1 0 0,-1 1 0,0-1 1,-1 0-1,1 0 0,-1 1 1,-1 4-1,-2 3 73,-10 17 0,10-19-59,-1 0-1,-3 11 0,3-3 11,-1-1 0,0 0-1,-16 27 1,17-36-38,1 0-1,-1 0 1,-1 0 0,1-1 0,-1 0-1,0 0 1,-1 0 0,0-1 0,-13 9-1,-34 19 73,43-27-74,8-4-12,0 0 1,0-1 0,0 1 0,0-1 0,0 0 0,-1 1 0,1-1 0,-1-1 0,-3 2 0,0-2-254,0 1-1,1-1 1,-13-2 0,18 2 44,1 0 1,-1 0-1,1 0 1,0-1-1,-1 1 1,1 0-1,-1 0 1,1 0-1,0-1 1,-1 1 0,1 0-1,0 0 1,-1-1-1,1 1 1,0 0-1,-1-1 1,1 1-1,0 0 1,0-1-1,0 1 1,-1 0 0,1-1-1,0 1 1,0-1-1,0 0 1,0-1-689</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36.366"/>
    </inkml:context>
    <inkml:brush xml:id="br0">
      <inkml:brushProperty name="width" value="0.025" units="cm"/>
      <inkml:brushProperty name="height" value="0.025" units="cm"/>
      <inkml:brushProperty name="color" value="#004F8B"/>
    </inkml:brush>
  </inkml:definitions>
  <inkml:trace contextRef="#ctx0" brushRef="#br0">256 3 2953,'-15'-1'4740,"12"0"-4378,0 1-1,1-1 1,-1 1 0,0 0 0,0 0-1,0 0 1,1 0 0,-1 1 0,-4 0-1,2 1-275,0 0 0,1 0 0,0 0 0,-1 1-1,-7 6 1,-22 23 228,27-25-296,-42 45 130,29-31 146,-21 30 0,38-45-225,0-1 0,0 0-1,0 1 1,1-1 0,0 1-1,0 0 1,1 0 0,0 0-1,0 0 1,0 0 0,1 0 0,0 0-1,1 8 1,0-3 114,1 0 1,0 0-1,1 0 1,0 0-1,1-1 1,7 15-1,-4-14 24,1 0 0,0-1-1,0 0 1,16 14-1,4 5 247,-9-8 40,42 36 1,-58-55-471,0 0 1,0 1-1,0-1 0,1 0 1,-1-1-1,4 3 0,-5-4-11,0 1-1,0-1 0,0 1 0,0-1 0,0 0 1,0 0-1,0 0 0,0 0 0,0 0 1,0 0-1,0 0 0,3-1 0,13-3-608,15-4-1721,-27 5 1865,-1 0 0,1 0 0,5-5-1,67-44-568</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36.799"/>
    </inkml:context>
    <inkml:brush xml:id="br0">
      <inkml:brushProperty name="width" value="0.025" units="cm"/>
      <inkml:brushProperty name="height" value="0.025" units="cm"/>
      <inkml:brushProperty name="color" value="#004F8B"/>
    </inkml:brush>
  </inkml:definitions>
  <inkml:trace contextRef="#ctx0" brushRef="#br0">99 0 4297,'0'0'1882,"-2"4"3508,1-4-5286,0 0 1,1 0-1,-1 1 0,0-1 1,1 0-1,-1 0 0,1 0 0,-1 1 1,1-1-1,-1 0 0,0 0 0,1 1 1,-1-1-1,1 1 0,-1-1 0,1 0 1,0 1-1,-1-1 0,1 1 1,-1-1-1,1 1 0,0-1 0,-1 1 1,1-1-1,0 2 0,-6 17-330,3-10 447,-2 6-176,-3 18 0,2-9-32,5-20-9,0 0 1,-1-1 0,1 0 0,-1 1-1,0-1 1,-2 4 0,-3 4 10,3-2-5,0 2 0,1-1 0,0 0 0,-1 13 0,3-19-4,0 0-1,0 0 1,-1-1-1,1 1 1,-1 0-1,0 0 1,-4 5-1,5-5-30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37.827"/>
    </inkml:context>
    <inkml:brush xml:id="br0">
      <inkml:brushProperty name="width" value="0.025" units="cm"/>
      <inkml:brushProperty name="height" value="0.025" units="cm"/>
      <inkml:brushProperty name="color" value="#004F8B"/>
    </inkml:brush>
  </inkml:definitions>
  <inkml:trace contextRef="#ctx0" brushRef="#br0">221 0 2625,'-4'1'883,"-27"7"1842,16-7 1880,14-1-4550,1 0 0,0 1-1,-1-1 1,1 0 0,0 0-1,0 0 1,-1 1 0,1-1 0,0 0-1,-1 0 1,1 1 0,0-1-1,0 0 1,0 0 0,0 1-1,-1-1 1,1 0 0,0 1-1,0-1 1,0 0 0,0 1 0,0-1-1,0 0 1,0 1 0,0-1-1,0 0 1,0 1 0,0-1-1,0 0 1,0 1 0,0-1 0,0 0-1,0 1 1,3 15 701,0-8-610,0 0 0,0 0 0,1 0 0,0 0 1,0 0-1,1-1 0,8 10 0,30 41 93,-28-38-46,2 0 0,29 26 0,-35-35-124,0 0 0,-1 1 0,-1 1 0,10 14 0,60 87 480,-72-99-459,-7-15-84,0 1-1,1 0 1,-1-1-1,0 1 1,0-1-1,0 1 1,0 0-1,0-1 1,0 1-1,0-1 1,0 1-1,0 0 1,0-1-1,-1 1 1,1-1-1,0 1 1,0 0-1,0-1 1,-1 1-1,1-1 1,-1 2-1,0-2 6,1 0 0,0 0-1,-1 0 1,1 1 0,0-1-1,-1 0 1,1 0 0,-1 0-1,1 0 1,-1 0 0,1 1-1,0-1 1,-1 0 0,1 0-1,-1 0 1,1 0 0,-1 0 0,0-1-1,1 1-6,-1 0-1,0 0 1,1 0 0,-1 0-1,0 0 1,0 1 0,1-1-1,-1 0 1,0 0-1,1 0 1,-1 0 0,0 1-1,1-1 1,-1 0 0,0 1-1,1-1 1,-1 0-1,1 1 1,-1-1 0,1 1-1,-2 0 1,-26 23 6,4-5-7,-95 82 0,-17 27 6,68-62-2,64-62-10,-8 7-67,0 1 1,1 0-1,-19 27 1,25-29-441,5-10 485,0 0 0,0 0 0,0 0 1,0 0-1,0 0 0,0 0 1,0 0-1,0 1 0,0-1 1,0 0-1,0 0 0,0 0 1,0 0-1,0 0 0,0 0 1,0 0-1,0 0 0,0 1 1,0-1-1,0 0 0,1 0 1,-1 0-1,0 0 0,0 0 1,0 0-1,0 0 0,0 0 1,0 0-1,0 0 0,0 0 1,0 0-1,0 1 0,0-1 1,1 0-1,-1 0 0,0 0 0,0 0 1,0 0-1,0 0 0,0 0 1,2 0-149,-1-1 0,1 1 0,-1-1 1,0 1-1,1-1 0,-1 1 0,0-1 1,2 0-1,16-9-711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38.333"/>
    </inkml:context>
    <inkml:brush xml:id="br0">
      <inkml:brushProperty name="width" value="0.025" units="cm"/>
      <inkml:brushProperty name="height" value="0.025" units="cm"/>
      <inkml:brushProperty name="color" value="#004F8B"/>
    </inkml:brush>
  </inkml:definitions>
  <inkml:trace contextRef="#ctx0" brushRef="#br0">388 19 5193,'0'-3'397,"1"-8"970,0 11-1302,-1 0 0,0-1 0,0 1 0,0 0 0,1 0 0,-1-1 0,0 1 0,0 0 0,1 0 0,-1-1 0,0 1-1,1 0 1,-1 0 0,0 0 0,1-1 0,-1 1 0,0 0 0,1 0 0,-1 0 0,1 0 0,-1 0 0,0 0 0,1 0 0,-1 0-1,1 0 1,-1 0 0,1 0 1641,-1 4-900,-1 1-601,0 9 330,-7 27 0,6-29-438,0-4-31,0 1-1,0 0 1,-1-1-1,0 1 1,-1-1-1,0 0 1,0 0-1,-1 0 1,0-1-1,-6 8 1,-86 83 892,67-68-744,-67 50 179,4-3-248,90-75-146,1 1 0,0-1 0,-1 1 0,1 0 1,0 0-1,1 0 0,-1 0 0,1 0 0,-1 0 1,1 0-1,0 0 0,0 1 0,0-1 0,1 0 1,-1 1-1,1-1 0,0 0 0,0 1 0,0-1 1,1 1-1,-1-1 0,1 0 0,0 0 0,1 5 1,2-2-7,0 1 1,0-1-1,1 0 1,0 0 0,0-1-1,7 7 1,39 29-7,-38-32 12,3 4-2,14 10 0,54 31 1,-58-39 13,1-1 0,1-2 0,41 14 0,-68-26-10,19 7 33,0-2 0,0 0 1,1-1-1,0-1 0,26 1 1,-26-4-144,0 0 1,-1-2-1,1-1 1,0 0-1,-1-1 1,0-1 0,0-1-1,-1 0 1,29-14-1,-4-6-296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14.339"/>
    </inkml:context>
    <inkml:brush xml:id="br0">
      <inkml:brushProperty name="width" value="0.025" units="cm"/>
      <inkml:brushProperty name="height" value="0.025" units="cm"/>
      <inkml:brushProperty name="color" value="#004F8B"/>
    </inkml:brush>
  </inkml:definitions>
  <inkml:trace contextRef="#ctx0" brushRef="#br0">23 118 2777,'-8'3'1523,"-6"1"3132,30-5-432,18-4-4131,-26 4 213,223-48 1025,-183 38-1181,102-23 132,-104 25-233,59-2 0,44 8-15,-114 4-21,0 2 0,39 8-1,-66-10-28,0 1-1,0 0 0,0 0 0,-1 1 0,1 0 1,-1 1-1,0-1 0,12 9 0,-11-4-461,-8-7 396,0-1 0,0 1-1,0-1 1,0 1 0,0 0 0,0-1 0,0 1 0,-1-1 0,1 1 0,0-1 0,0 1 0,0-1 0,-1 1 0,1 0 0,-1 6-608</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39.034"/>
    </inkml:context>
    <inkml:brush xml:id="br0">
      <inkml:brushProperty name="width" value="0.025" units="cm"/>
      <inkml:brushProperty name="height" value="0.025" units="cm"/>
      <inkml:brushProperty name="color" value="#004F8B"/>
    </inkml:brush>
  </inkml:definitions>
  <inkml:trace contextRef="#ctx0" brushRef="#br0">43 100 3785,'-1'-1'381,"0"1"0,0 0 0,0 0 0,0-1 0,0 1 1,0-1-1,0 1 0,0-1 0,0 1 0,0-1 0,0 0 0,0 0 0,1 1 1,-1-1-1,0 0 0,0 0 0,1 0 0,-1 1 0,1-1 0,-1 0 0,1 0 1,-1-1-1,3-2-68,17-6-16,14-7-82,37-24 69,-67 39-251,0 1 0,1-1 0,-1 1 0,1 0 0,-1 0 0,1 0 0,-1 0-1,1 0 1,0 1 0,-1 0 0,1-1 0,0 1 0,0 0 0,6 2 0,0-1 73,-5-1-36,0 1-1,0 0 1,0 0-1,0 0 0,0 1 1,-1 0-1,1 0 1,6 3-1,-8-4-16,0 1 1,-1 0-1,1 0 0,0 0 1,-1 0-1,1 0 0,-1 1 0,0-1 1,0 1-1,0-1 0,0 1 1,2 5-1,-3-7-31,-1 1-1,0-1 1,0 1-1,0 0 1,0-1-1,0 1 1,0 0-1,0-1 1,0 1-1,-1 0 1,1-1-1,-1 1 1,1-1-1,-2 3 1,-13 22 142,6-14-124,0 0 0,-1 0 1,0-1-1,-1 0 0,-19 14 0,6-8-61,-50 28-1,29-18-373,15-7-344,27-19 618,2 0 26,0 0-1,0 0 1,-1 0-1,1-1 0,0 1 1,0-1-1,-1 1 0,1 0 1,0-1-1,-1 0 1,1 1-1,-1-1 0,1 0 1,0 0-1,-1 0 0,-2 0 1,4 0 43,0 0-1,0 0 1,-1 0-1,1 0 1,0 0 0,0 0-1,0-1 1,0 1 0,-1 0-1,1 0 1,0 0 0,0 0-1,0-1 1,0 1-1,0 0 1,0 0 0,-1 0-1,1-1 1,0 1 0,0 0-1,0 0 1,0-1 0,0 1-1,0 0 1,0 0-1,0 0 1,0-1 0,0 1-1,0 0 1,0 0 0,0-1-1,0 1 1,0 0 0,0 0-1,1 0 1,-1-1 0,0 1-1,0 0 1,6-9-1358,12-9-1127,7-4 1128</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39.420"/>
    </inkml:context>
    <inkml:brush xml:id="br0">
      <inkml:brushProperty name="width" value="0.025" units="cm"/>
      <inkml:brushProperty name="height" value="0.025" units="cm"/>
      <inkml:brushProperty name="color" value="#004F8B"/>
    </inkml:brush>
  </inkml:definitions>
  <inkml:trace contextRef="#ctx0" brushRef="#br0">157 26 2232,'1'-1'144,"0"1"0,0-1-1,0 1 1,0-1-1,0 0 1,0 1-1,0-1 1,0 0 0,0 0-1,0 0 1,1-1-1,-2 1-40,0 1-1,0-1 0,0 1 1,0 0-1,0-1 0,0 1 1,0-1-1,0 1 1,0-1-1,-1 1 0,1-1 1,0 1-1,0 0 0,0-1 1,0 1-1,-1-1 0,1 1 1,0-1-1,-1 1 1,1 0-1,0-1 0,-1 1 1,1 0-1,0-1 0,-1 1 1,1 0-1,-1 0 0,1-1 1,0 1-1,-1 0 1,0 0-1,0-1 80,0 1 0,0-1 0,0 1 0,0-1-1,0 1 1,0 0 0,0 0 0,0-1 0,0 1 0,0 0 0,0 0 0,0 0 0,0 0 0,0 0 0,0 0-1,0 1 1,0-1 0,0 0 0,0 0 0,0 0 0,0 1 0,0-1 0,1 1 0,-1-1 0,-2 2 0,0 0-149,-1 0 1,1 1 0,0 0 0,-4 4-1,6-7 54,-26 31 374,-27 28 19,50-54-396,0-1 0,-1 1 0,2 0-1,-1 0 1,-3 7 0,6-9-13,0 1 0,0 0 0,0-1 0,1 1 0,-1-1 1,1 7-1,0-10-66,0 10 147,-1-5-57,1 1 0,0-1 0,0 0 0,1 1 0,-1-1 0,1 1 0,1-1 0,1 5 0,4 3 142,1 0 1,1 0-1,0-1 1,1-1-1,16 17 1,-13-15-32,-10-10-176,0-1 0,0 1 0,0-1-1,1 1 1,-1-1 0,1 0 0,0 0 0,0-1 0,0 1 0,0-1 0,0 1-1,0-1 1,0 0 0,0-1 0,1 1 0,-1-1 0,0 1 0,0-1 0,5-1-1,-7 1-35,0-1-1,0 1 0,-1-1 0,1 1 1,0-1-1,-1 0 0,1 0 1,0 0-1,-1 0 0,1 0 0,-1 0 1,0 0-1,1-1 0,-1 1 0,0 0 1,1-2-1,5-4-196,6-7-1723,0-1 1,17-23-1,-24 30 810,14-18-670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39.858"/>
    </inkml:context>
    <inkml:brush xml:id="br0">
      <inkml:brushProperty name="width" value="0.025" units="cm"/>
      <inkml:brushProperty name="height" value="0.025" units="cm"/>
      <inkml:brushProperty name="color" value="#004F8B"/>
    </inkml:brush>
  </inkml:definitions>
  <inkml:trace contextRef="#ctx0" brushRef="#br0">118 17 3113,'-2'-3'3531,"-9"-6"1474,11 8-4884,-1 1 0,1 0 1,0-1-1,-1 1 0,1 0 1,-1 0-1,1-1 0,-1 1 1,1 0-1,0 0 0,-1 0 1,1 0-1,-1-1 0,1 1 0,-1 0 1,1 0-1,-1 0 0,1 0 1,-1 0-1,1 0 0,-1 0 1,0 0-1,-1 8 266,-8 67 50,2-6-158,6-51-218,-2-1 0,0 0 0,-2 0 1,0-1-1,0 1 0,-13 20 0,-4 3-517,22-39 301,1 0 1,-1 0-1,1 0 0,0 0 0,-1 0 1,1 0-1,0 0 0,0 0 1,0 0-1,0 0 0,0 1 1,3 8-469</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41.465"/>
    </inkml:context>
    <inkml:brush xml:id="br0">
      <inkml:brushProperty name="width" value="0.025" units="cm"/>
      <inkml:brushProperty name="height" value="0.025" units="cm"/>
      <inkml:brushProperty name="color" value="#004F8B"/>
    </inkml:brush>
  </inkml:definitions>
  <inkml:trace contextRef="#ctx0" brushRef="#br0">68 1 3697,'9'0'1548,"-1"0"-1,1 1 1,0-1 0,13 4 0,-22-4-1507,1 1 1,-1-1 0,1 0 0,-1 0-1,1 1 1,-1-1 0,1 0-1,-1 1 1,1-1 0,-1 0 0,1 1-1,-1-1 1,0 1 0,1-1-1,-1 0 1,1 1 0,-1-1 0,0 1-1,0-1 1,1 1 0,-1-1-1,0 1 1,0 0 0,0-1 0,0 1-1,0 0 1,1 2 101,4 29 209,-3-12-131,-1 0-1,-4 33 1,4 20 347,-5-22-189,-15 63 0,1 11 40,2-14-129,-10 20-54,-16 89-17,42-216-215,-13 90 72,11-73-34,1-1 1,4 30 0,-3-49-39,0 0 1,0 0 0,0 0-1,0 0 1,0 0 0,1 0-1,-1-1 1,0 1 0,1 0-1,-1 0 1,1 0 0,-1 0-1,2 0 1,-2 0-18,0-1 1,0 0-1,0 0 1,1 0-1,-1 0 1,0 0-1,0 0 1,0 0-1,1 0 1,-1 0-1,0 0 1,0 0-1,1 0 1,-1 0-1,0 0 1,0 0-1,0 0 1,1 0 0,-1 0-1,0 0 1,0 0-1,0 0 1,1 0-1,-1 0 1,0 0-1,0-1 1,0 1-1,1 0 1,-1 0-1,0 0 1,0 0-1,0 0 1,0-1-1,1 1 1,-1 0-1,2-2-149,-1-1 0,1 1 0,0-1 0,-1 1 0,0-1-1,0 1 1,2-6 0,4-24-442</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42.380"/>
    </inkml:context>
    <inkml:brush xml:id="br0">
      <inkml:brushProperty name="width" value="0.025" units="cm"/>
      <inkml:brushProperty name="height" value="0.025" units="cm"/>
      <inkml:brushProperty name="color" value="#004F8B"/>
    </inkml:brush>
  </inkml:definitions>
  <inkml:trace contextRef="#ctx0" brushRef="#br0">204 242 1712,'-3'0'358,"2"0"103,0 0 1,1 0-1,-1 0 1,0 0-1,1 0 1,-1 0-1,0 0 1,1 0-1,-1 0 1,0 1-1,1-1 1,-1 0-1,0 0 1,1 1-1,-1-1 1,0 1-1,-2 5 2843,1 2-4567,-34 162 2957,8-35-968,15-70-454,-23 64-1,-23 59 107,57-182-361,1-1 1,0 0 0,1 0 0,-1 7 0,1-8 25,0-1 1,0 0 0,0 1 0,-1-1-1,0 0 1,1 1 0,-1-1 0,-3 5-1,4-10 25,0 0 0,0 0 0,0 0 0,0-1 0,1 1-1,-1 0 1,2-2 0,35-137 27,-29 102-83,25-93-7,110-287-314,-91 300 245,-40 96 47,0 1 0,31-39 0,-41 59 15,3-5-6,1 1 0,6-6 0,-11 11 5,1 0-1,-1 0 1,1 0 0,-1 0 0,1 0 0,-1 0-1,1 0 1,0 1 0,-1-1 0,1 0 0,0 1 0,0-1-1,-1 1 1,1 0 0,2-1 0,-3 1 1,-1 0 1,1 0 0,0 1 0,-1-1-1,1 0 1,0 0 0,-1 0-1,1 0 1,-1 0 0,1 1 0,0-1-1,-1 0 1,1 1 0,-1-1-1,1 0 1,-1 1 0,1-1 0,-1 0-1,1 1 1,-1-1 0,1 1-1,-1-1 1,0 1 0,1-1 0,-1 1-1,0-1 1,1 2 0,0 0-2,0 1 0,0 0 0,-1-1 0,1 7 0,-1-6-1,20 115-7,0 4 11,-18-99 6,-1 0 1,-1 0-1,-4 32 1,3-49-4,0 0 1,0 0-1,-1 0 1,0 0 0,0 0-1,-1-1 1,0 1-1,0-1 1,0 1-1,-1-1 1,0 0-1,0 0 1,0-1 0,0 1-1,-1-1 1,0 0-1,0 0 1,0 0-1,-1-1 1,1 1-1,-1-1 1,0 0 0,-8 2-1,-15 3-49,-1-1 1,-58 7-1,74-13-42,-1 0 0,0-1 1,-16-2-1,23 1-7,1 0-1,0-1 1,0 0 0,0 0 0,1 0-1,-1 0 1,0-1 0,-6-4-1,11 6 6,0-1-1,-1 1 1,1-1-1,0 1 1,0-1-1,1 0 1,-1 0-1,0 0 1,1 0-1,-1 0 1,1 0-1,0 0 1,0 0-1,-1-1 1,0-2-1,2 2-88,-1 0-1,1-1 1,-1 1-1,1 0 0,0-1 1,1 1-1,-1 0 0,1-1 1,-1 1-1,1 0 1,1-4-1,16-32-639</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42.965"/>
    </inkml:context>
    <inkml:brush xml:id="br0">
      <inkml:brushProperty name="width" value="0.025" units="cm"/>
      <inkml:brushProperty name="height" value="0.025" units="cm"/>
      <inkml:brushProperty name="color" value="#004F8B"/>
    </inkml:brush>
  </inkml:definitions>
  <inkml:trace contextRef="#ctx0" brushRef="#br0">19 483 5329,'-1'-1'274,"-1"0"1,1 1-1,0-1 0,-1 0 0,1 0 0,0 0 1,-1 0-1,1 0 0,0 0 0,0 0 0,-1-2 1,1 2-113,1 0 1,-1 0 0,1 0-1,0 0 1,-1 0 0,1 0-1,0 0 1,0 0 0,0 0-1,0 0 1,0 0 0,0 0-1,0 0 1,1 0 0,-1 0-1,1-1 1,13-44 3008,9-6-3253,-14 33 350,61-144 49,-60 143-307,1 0-1,1 0 1,1 2-1,1-1 1,29-29 0,-40 44-8,1 1 1,-1 0 0,1 0-1,0 0 1,5-3 0,-8 5-2,0 1 0,0-1 0,-1 1 0,1 0 0,0-1 0,0 1 0,0 0 0,0-1 0,-1 1 0,1 0 0,0 0 0,0 0 0,0 0 0,0 0 0,0 0 0,0 0 0,-1 0 0,1 0 0,0 0 0,0 0 0,0 0 0,0 1 0,0-1 0,0 0 0,-1 1 0,1-1 0,0 0 0,0 1 0,-1-1 0,1 1 0,0-1 0,-1 1 0,1-1 0,0 1 0,-1 0 0,2 0 0,0 4 4,0 0 0,0 1 0,0-1 0,0 0 0,-1 1 0,1 7 0,6 70 35,-7-58-30,1 0 0,1 0 0,9 27 0,-8-39-2,11 23 1,-13-31-7,1 0 0,0 0-1,1 0 1,-1-1 0,1 1-1,8 7 1,-10-10-17,0-1 0,0 0 0,1 1 0,-1-1 0,0 0 0,0 0 1,1-1-1,-1 1 0,1 0 0,-1-1 0,1 1 0,-1-1 0,1 0 0,4 0 0,-3 0-153,0 0 0,0-1 0,0 0 0,0 1 1,0-1-1,-1 0 0,1-1 0,6-2 0,-6 2-293,1-1 0,-1 0 0,0 0 0,7-7 0,18-20-859</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14.877"/>
    </inkml:context>
    <inkml:brush xml:id="br0">
      <inkml:brushProperty name="width" value="0.025" units="cm"/>
      <inkml:brushProperty name="height" value="0.025" units="cm"/>
      <inkml:brushProperty name="color" value="#004F8B"/>
    </inkml:brush>
  </inkml:definitions>
  <inkml:trace contextRef="#ctx0" brushRef="#br0">46 1 1200,'-4'0'-561,"4"0"974,0 0 0,-1 0 0,1 0 0,0 0 0,0 0 0,-1 0 0,1 0 0,0 0 0,-1 0 0,1 0 0,0 0 0,-1 0 0,1 0 0,0 0 0,0 0 0,-1 1 0,1-1 0,0 0 0,-2 1 2890,1 0-2890,-1 5 1100,-9 63-1184,4-12-254,1-20-9,4-32-53,1 0 0,1 1 0,-1 6-1,-1 1 19,2-12-28,-1 1 1,1-1-1,0 0 1,0 0-1,-1 0 1,1 1-1,0-1 1,0 0-1,0 0 1,1 1-1,-1-1 1,0 0-1,0 0 1,1 1 0,0 1-1,-1-3-1,0 0 0,0 0-1,0 0 1,0 0 0,0 0 0,1 0 0,-1 0-1,0 0 1,0 0 0,0 0 0,0 0 0,0 0-1,0 0 1,0 0 0,0 0 0,1 0 0,-1 0-1,0 0 1,0 0 0,0 0 0,0 0 0,0 0-1,0 0 1,0 0 0,0 0 0,0 0 0,1 0-1,-1 0 1,0 0 0,0 0 0,0 0 0,0-1-1,0 1 1,0 0 0,0 0 0,0 0-1,0 0 1,0 0 0,0 0 0,0 0 0,0 0-1,0 0 1,0 0 0,0 0 0,0-1 0,0 1-1,1 0 1,-1 0 0,0 0 0,0 0 0,0 0-1,0 0 1,0 0 0,-1 0 0,1 0 0,0-1-1,0 1 1,0 0 0,0 0 0,0 0 0,0 0-1,0 0 1,0 0 0,0-9-1250,0 7-114,0 0 648</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17.120"/>
    </inkml:context>
    <inkml:brush xml:id="br0">
      <inkml:brushProperty name="width" value="0.025" units="cm"/>
      <inkml:brushProperty name="height" value="0.025" units="cm"/>
      <inkml:brushProperty name="color" value="#004F8B"/>
    </inkml:brush>
  </inkml:definitions>
  <inkml:trace contextRef="#ctx0" brushRef="#br0">101 1 1096,'-1'0'9552,"1"0"-9541,0 0-1,0 0 0,-1 0 1,1 0-1,0 0 0,0 0 1,0 0-1,0 0 0,-1 0 1,1 0-1,0 0 0,0 0 1,0 0-1,-1 0 0,1 0 0,0 0 1,0 0-1,0 0 0,-1 0 1,1 0-1,0 0 0,0 0 1,0 0-1,0 0 0,-1 1 1,1-1-1,0 0 0,0 0 1,-2 4 164,1 1 0,-1-1 0,1 0 0,0 1 0,1-1 0,-1 1 0,1-1-1,0 1 1,0 4 0,-1 20 183,-11 33-13,0-5-255,11-53-77,-1 1 1,1-1 0,-1 1-1,0-1 1,0 0-1,-4 4 1,-2 7 33,3-6-23,-5 11 21,-10 25 1,19-42-75,0 9-676,1-14 439</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03.231"/>
    </inkml:context>
    <inkml:brush xml:id="br0">
      <inkml:brushProperty name="width" value="0.025" units="cm"/>
      <inkml:brushProperty name="height" value="0.025" units="cm"/>
      <inkml:brushProperty name="color" value="#004F8B"/>
    </inkml:brush>
  </inkml:definitions>
  <inkml:trace contextRef="#ctx0" brushRef="#br0">189 0 1112,'-28'0'7460,"27"0"-7101,-12 1 1498,11 3-1745,1 1 1,0-1 0,-1 1 0,2 0 0,-1-1-1,1 1 1,0 0 0,0 9 0,1 1 75,-4 26 69,-8 25-15,-9 74 360,16 75-18,-11-34-64,1-18-164,13-100-238,-3 84 277,5-121-257,-1-26-137,0 0 0,0 0 1,0 0-1,0 0 0,0 0 0,0 0 0,0 0 0,0 0 0,0 0 0,0 1 0,0-1 0,0 0 1,0 0-1,0 0 0,0 0 0,0 0 0,0 0 0,0 0 0,0 0 0,0 0 0,-1 0 1,1 0-1,0 0 0,0 0 0,0 1 0,0-1 0,0 0 0,0 0 0,0 0 0,0 0 0,0 0 1,-1 0-1,1 0 0,0 0 0,0 0 0,0 0 0,0 0 0,0 0 0,0 0 0,0 0 0,0 0 1,-1 0-1,1 0 0,0 0 0,0 0 0,0 0 0,0 0 0,0-1 0,-1 1-1,1 0 0,0 0 0,0 0 1,0 0-1,0 0 0,0 0 1,-1 0-1,1 0 0,0 0 0,0 0 1,0 0-1,-1 0 0,1 0 1,0 0-1,0 0 0,0 1 1,0-1-1,0 0 0,-1 0 0,1 0 1,0 0-1,0 0 0,0 0 1,0 0-1,0 0 0,-1 0 0,1 1 1,0-1-1,0 0 0,0 0 1,0 0-1,0 0 0,0 0 1,0 0-1,0 1 0,0-1 0,0 0 1,0 0-1,0 0 0,-1 1 1,-8 32 13,-26 49-7,19-45-554,15-37 517,1 0 0,0 0 1,0 1-1,0-1 0,0 0 0,0 1 0,0-1 0,0 0 0,0 0 0,0 1 1,0-1-1,1 0 0,-1 0 0,0 1 0,0-1 0,0 0 0,0 0 0,0 1 1,0-1-1,1 0 0,-1 0 0,0 1 0,0-1 0,1 0 0,3-2-403</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04.489"/>
    </inkml:context>
    <inkml:brush xml:id="br0">
      <inkml:brushProperty name="width" value="0.025" units="cm"/>
      <inkml:brushProperty name="height" value="0.025" units="cm"/>
      <inkml:brushProperty name="color" value="#004F8B"/>
    </inkml:brush>
  </inkml:definitions>
  <inkml:trace contextRef="#ctx0" brushRef="#br0">211 37 3193,'-2'-2'942,"1"1"0,-1 0 0,1-1 0,0 1 0,0-1 0,-1 1 0,1-1 0,-1-2 0,2 3-862,0 0-1,0 1 0,0-1 1,0 1-1,0-1 1,0 0-1,0 1 1,0-1-1,0 1 1,0-1-1,1 1 1,-1-1-1,0 0 1,0 1-1,1-1 0,-1 1 1,0-1-1,1 1 1,-1-1-1,1 1 1,-1 0-1,0-1 1,1 1-1,-1-1 1,1 1-1,0 0 0,-1-1 1,1 1-1,-1 0 1,1 0-1,0-1 1,0 1-56,0-1 0,-1 1 1,1-1-1,0 1 0,-1 0 0,1-1 1,0 1-1,-1 0 0,1-1 1,0 1-1,0 0 0,-1 0 1,1 0-1,0 0 0,0 0 0,0 0 1,-1 0-1,1 0 0,0 0 1,0 0-1,-1 0 0,1 0 0,0 1 1,0-1-1,0 0 0,-1 0 1,1 1-1,0-1 0,-1 0 1,1 1-1,0-1 0,0 1 0,0 1-6,1 0-1,-1 0 0,0 0 1,0 1-1,0-1 0,0 0 0,1 4 1,0 1 9,12 19 25,14 24-8,-28-49-41,1 0 0,0 0 0,-1 1 1,1-1-1,-1 0 0,1 0 0,-1 1 0,0-1 1,0 0-1,0 1 0,0-1 0,0 0 1,0 1-1,0-1 0,0 0 0,0 1 0,-1-1 1,1 0-1,0 0 0,-1 1 0,0-1 1,1 0-1,-2 2 0,-1 2 14,-1 2 1,0 0 0,0-1 0,-1 0 0,0 0-1,0 0 1,-1 0 0,-9 7 0,3-4-5,0 0 1,-27 13-1,-93 39-560,130-60 421,-1 0-1,1 0 0,0 0 0,-1 0 1,1-1-1,0 1 0,-1-1 1,1 0-1,-1 0 0,1 1 1,0-2-1,-1 1 0,-4-1 0,7 1 105,0 0 0,0 0-1,0 0 1,0 0-1,0 0 1,0 0-1,-1 0 1,1 0-1,0 0 1,0 0 0,0 0-1,0 0 1,0 0-1,0-1 1,0 1-1,0 0 1,0 0-1,0 0 1,0 0-1,0 0 1,0 0 0,0 0-1,0 0 1,0-1-1,0 1 1,0 0-1,0 0 1,0 0-1,0 0 1,0 0-1,0 0 1,0 0 0,0 0-1,0 0 1,0-1-1,0 1 1,0 0-1,0 0 1,0 0-1,0 0 1,0 0-1,0 0 1,1 0 0,-1 0-1,0 0 1,0 0-1,0 0 1,0-1-1,3-3-478,-1 0 0,1 0 0,0 0-1,0 0 1,8-7 0,13-10-311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14.992"/>
    </inkml:context>
    <inkml:brush xml:id="br0">
      <inkml:brushProperty name="width" value="0.025" units="cm"/>
      <inkml:brushProperty name="height" value="0.025" units="cm"/>
      <inkml:brushProperty name="color" value="#004F8B"/>
    </inkml:brush>
  </inkml:definitions>
  <inkml:trace contextRef="#ctx0" brushRef="#br0">258 0 7978,'-2'1'189,"0"0"-1,0 0 1,0 1 0,0-1 0,0 0 0,0 1 0,0-1 0,0 1-1,1 0 1,-1-1 0,1 1 0,-1 0 0,-1 3 0,2-2-153,0 1-1,0 0 1,0-1 0,0 1 0,1-1-1,-1 1 1,1 0 0,0 5 0,1-2-28,-1 0 0,2 0-1,-1 0 1,1 0 0,0 0 0,0 0 0,1 0 0,3 7 0,3 7 121,8 18 266,-9-22 86,8 29-1,-8-20-161,-2 1 1,4 28-1,-10-47-293,1 0 0,-1 0 1,0 0-1,0 0 0,-1 0 0,0 0 0,-1-1 0,0 1 1,0 0-1,0-1 0,-7 14 0,7-18-12,1-1 0,-1 1-1,0-1 1,1 0 0,-1 0-1,0 0 1,0 0 0,-1 0 0,1 0-1,0 0 1,-1-1 0,1 1-1,-1-1 1,1 0 0,-1 1-1,-3 0 1,-1-1 14,-1 1 0,1-1 0,-1 0 1,-14-1-1,21 0-27,-1 0 1,0-1 0,0 1 0,1-1-1,-1 1 1,0-1 0,0 0-1,1 0 1,-1 1 0,1-1 0,-1 0-1,1 0 1,-1-1 0,1 1-1,0 0 1,-1 0 0,1-1 0,0 1-1,-1-3 1,-2-1-2,1 0 0,0 0-1,0-1 1,-3-8 0,-3-14 0,-1-1-1,-14-27 1,24 55-1,-1-1 0,0 1 0,1 0 0,-1-1 0,0 1 0,0 0 0,0 0 0,0 0 0,0-1 1,-1 1-1,1 0 0,0 0 0,0 1 0,-1-1 0,1 0 0,-1 0 0,1 1 0,0-1 0,-1 0 0,1 1 0,-1 0 1,0-1-1,1 1 0,-1 0 0,1 0 0,-1 0 0,1 0 0,-1 0 0,0 0 0,-2 1 0,2-1 0,0 1 0,0 0 0,0 0-1,0 0 1,0 0 0,0 0 0,0 0-1,0 1 1,0-1 0,0 1 0,1-1-1,-1 1 1,1 0 0,-1-1 0,1 1-1,0 0 1,-1 0 0,1 0 0,0 0-1,-1 4 1,0-2 3,1 0-1,-1 0 1,0-1 0,-1 1 0,1-1-1,-3 3 1,2-2 4,0-1 0,1 1 0,-1 0 1,-3 8-1,5-9 9,1-1 0,-1 1 0,1 0 1,0 0-1,0 0 0,0-1 1,0 1-1,0 0 0,1 4 0,1 10 113,-2-14-106,1 0 0,-1-1 0,1 1 0,0-1 0,0 1 0,-1-1 0,2 1 0,-1-1 0,0 0 0,0 1 0,1-1 0,-1 0 0,1 0 0,0 0 0,3 3 0,4 3 12,0 0 1,11 6 0,-11-8-23,8 7 7,-9-6-11,2-1 0,-1 1 0,18 8 0,-14-11-6,0 1 0,0-2 0,0 0 0,0 0 0,0-1 0,1-1 0,-1 0 0,0-1 0,1-1 1,-1 0-1,22-4 0,-15 1-310,-1-2 0,0 0 0,0-1 0,0-1 0,-1 0 1,34-23-1,-7-1-340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04.921"/>
    </inkml:context>
    <inkml:brush xml:id="br0">
      <inkml:brushProperty name="width" value="0.025" units="cm"/>
      <inkml:brushProperty name="height" value="0.025" units="cm"/>
      <inkml:brushProperty name="color" value="#004F8B"/>
    </inkml:brush>
  </inkml:definitions>
  <inkml:trace contextRef="#ctx0" brushRef="#br0">270 4 3377,'-3'-1'288,"0"0"1,0 1 0,1-1-1,-1 1 1,0 0 0,0-1-1,0 1 1,0 1 0,0-1-1,0 0 1,1 0 0,-6 2 0,5-1 139,-4 0-152,1 1 0,-1 0 0,1 0 0,0 1-1,0-1 1,0 1 0,0 0 0,0 1 0,1-1-1,-1 1 1,1 0 0,0 0 0,-7 9 0,-43 43 104,49-50-283,1 0 0,0 0 0,1 0 0,0 1 0,-5 8 0,3-4 60,-1 2 74,1 1 1,0-1-1,1 1 0,0 0 1,1 0-1,-2 18 1,5-22-92,0 0 0,1-1 0,0 1 0,1 0 0,0 0 0,1-1 0,0 1 0,0-1 0,1 1 0,4 8 0,-3-9 33,0-1 0,1 0 0,0 0-1,1-1 1,-1 0 0,1 1-1,1-2 1,11 11 0,-13-13-103,1 0 1,-1-1-1,1 1 1,0-1-1,1 0 1,-1-1-1,0 1 1,1-1-1,-1 0 1,1-1 0,0 1-1,13 0 1,-18-2-66,61 1 168,-56-1-169,0-1 0,1 0 0,-1 0-1,0-1 1,0 1 0,11-6 0,4-1-104,-13 5-73,-1-1 0,1 0 0,10-6 0,-3-6-542,-10 10 287,46-42-4188,-19 18 3201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07.295"/>
    </inkml:context>
    <inkml:brush xml:id="br0">
      <inkml:brushProperty name="width" value="0.025" units="cm"/>
      <inkml:brushProperty name="height" value="0.025" units="cm"/>
      <inkml:brushProperty name="color" value="#004F8B"/>
    </inkml:brush>
  </inkml:definitions>
  <inkml:trace contextRef="#ctx0" brushRef="#br0">167 1 2160,'0'1'1446,"0"0"-1240,0-1-117,1 0 1,-1 1 0,0-1-1,0 0 1,0 0 0,0 1-1,0-1 1,0 0 0,0 1-1,0-1 1,0 0 0,-1 0-1,1 1 1,0-1 0,0 0-1,0 0 1,0 1 0,0-1-1,0 0 1,0 0 0,-1 0-1,1 1 1,0-1 0,0 0-1,0 0 1,-1 0 0,1 1-1,0-1 1,0 0-1,-1 0 1,1 0 0,0 0-1,0 0 1,-1 0 0,1 1-1,0-1 1,0 0 0,-1 0-1,1 0 1,0 0 0,0 0-1,-1 0 1,0 2 223,1 0 1,-1 0-1,1 0 1,-1 0-1,1 0 1,0 0-1,0 0 0,0 0 1,1 3-1,-1-3 276,0 0-476,0-1-1,1 0 0,-1 1 0,1-1 0,-1 0 0,1 0 0,0 0 0,0 1 0,-1-1 1,1 0-1,0 0 0,0 0 0,0 0 0,0 0 0,3 1 0,-2 0-49,25 22 314,27 29-51,16 14 319,-24-24-253,-32-27-217,-1 0 0,-1 0 0,-1 1 0,16 32 0,19 28 184,-42-71-334,3 3 32,-1 1 0,0 0 0,6 13 0,21 46 182,-31-66-231,-1 0 1,0-1-1,1 1 1,0-1 0,0 0-1,0 1 1,0-1-1,0 0 1,0 0-1,0 0 1,1 0-1,-1-1 1,5 3-1,-6-3 3,1 0 0,0 0 0,0-1 0,0 1-1,0-1 1,-1 1 0,1-1 0,0 1 0,0-1 0,0 0-1,0 0 1,0 0 0,0 0 0,0 0 0,0 0 0,0-1-1,0 1 1,0-1 0,0 1 0,2-2 0,1 0 223,-13 3-86,7-1-146,0 0 0,0 1 0,1-1 0,-1 0 0,0 0 0,1 0 0,-1 1 0,0-1 0,0 0-1,1 1 1,-1-1 0,1 1 0,-2 0 0,-4 2 3,2-1-3,-1 0-1,1 0 0,0 0 0,0 1-1,0-1 1,0 1 0,0 0 0,1 0-1,-1 0 1,-5 7 0,-9 8-1,-61 65 0,72-75 0,-22 24 0,-22 10 0,-8 6 0,-18 19 2,-23 22 2,55-48-36,-10 10 151,47-43-274,1 1 1,0-1 0,1 1-1,-9 17 1,13-23-147,0 2-758,2-5 982,0 0 1,0 0 0,1 0-1,-1 0 1,0 0 0,0 0-1,0 1 1,1-1 0,-1 0-1,0 0 1,0 0 0,0 0-1,1 0 1,-1 0 0,0 0-1,0 0 1,0 0 0,1 0-1,-1 0 1,0 0 0,0 0-1,0 0 1,1 0 0,-1 0-1,0 0 1,0 0 0,0-1-1,1 1 1,13-3-1280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07.911"/>
    </inkml:context>
    <inkml:brush xml:id="br0">
      <inkml:brushProperty name="width" value="0.025" units="cm"/>
      <inkml:brushProperty name="height" value="0.025" units="cm"/>
      <inkml:brushProperty name="color" value="#004F8B"/>
    </inkml:brush>
  </inkml:definitions>
  <inkml:trace contextRef="#ctx0" brushRef="#br0">409 1 5969,'12'25'3588,"-10"-21"-3414,0 0 0,0 0 0,0 0-1,-1 0 1,0 0 0,0 0-1,0 0 1,0 0 0,0 5-1,-1-5-67,0 5 88,0-1 0,-1 1 0,1 0-1,-4 9 1,1-11-32,0-1 0,0 0-1,-7 9 1,-2 4 189,7-10-178,0-1 0,0 0 0,-1 0 0,-11 10 0,2-1 15,1-2-49,-1-1-1,-18 14 0,9-8-34,22-18-99,-144 133 205,130-117-210,1-1 0,1 2 0,0 0 1,2 1-1,0 0 0,-11 29 0,22-46 0,0-1-1,0 1 1,0 0-1,1 0 0,-1-1 1,1 1-1,0 0 1,0 0-1,0 0 1,0-1-1,0 1 1,2 5-1,0-5 0,-1 1 1,1-1-1,0 1 0,0-1 1,0 0-1,0 0 0,1 0 1,4 5-1,9 6 33,1 0-1,0-2 1,23 14-1,-11-8 8,62 48 41,-75-55-75,0 0-1,0-1 1,1 0 0,0-2-1,1 0 1,22 8-1,84 38-82,-118-51-57,0-1 1,0 1 0,0-1 0,0-1-1,1 1 1,-1-1 0,0 0 0,1 0-1,10-1 1,-8 0-187,0-1-1,-1 0 1,1 0 0,0-1 0,0 0-1,10-5 1,-6 1-19,21-10 1,-34 15 335</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08.612"/>
    </inkml:context>
    <inkml:brush xml:id="br0">
      <inkml:brushProperty name="width" value="0.025" units="cm"/>
      <inkml:brushProperty name="height" value="0.025" units="cm"/>
      <inkml:brushProperty name="color" value="#004F8B"/>
    </inkml:brush>
  </inkml:definitions>
  <inkml:trace contextRef="#ctx0" brushRef="#br0">185 102 4145,'-101'-2'2071,"97"2"-1811,1 0-1,-1 0 1,0 0-1,1 1 1,-1-1-1,-6 3 1,9-3-162,0 0 0,1 0 1,-1 0-1,1 1 0,-1-1 1,1 0-1,-1 0 1,1 0-1,-1 0 0,0 0 1,1 0-1,-1 0 1,1 0-1,-1 0 0,1 0 1,-1-1-1,0 1 0,1 0-40,-1 0 0,1 0 0,0 0 0,0 0 0,0-1 0,-1 1-1,1 0 1,0 0 0,0 0 0,0 0 0,0 0 0,-1 0-1,1-1 1,0 1 0,0 0 0,0 0 0,0 0 0,0 0 0,0-1-1,0 1 1,0 0 0,0 0 0,-1 0 0,1-1 0,0 1-1,0 0 1,0 0 0,0 0 0,0-1 0,0 1 0,0 0 0,0 0-1,0 0 1,1-1 0,-1 1 0,0 0 0,0 0 0,0-1 64,1 0 1,-1 0-1,1 1 0,-1-1 1,1 0-1,-1 0 1,1 1-1,-1-1 1,1 0-1,0 1 1,-1-1-1,2 0 1,30-19 303,31-18-47,-54 33-287,-1 1 0,0 0 0,1 0 0,0 1 0,13-3-1,-16 5-17,1 0 0,0 0-1,0 1 1,-1-1 0,1 2-1,11 0 1,-15 0-47,0-1-1,0 1 1,1 0 0,-1 0 0,0 0 0,0 0-1,0 0 1,0 0 0,0 1 0,0 0-1,-1-1 1,1 1 0,-1 0 0,5 4-1,-4-2-1,0-1-1,-1 1 0,0-1 1,1 1-1,-1 0 0,0 0 0,-1 0 1,1 0-1,1 7 0,-2-1 2,0 0 1,0 0-1,-1 1 0,0-1 0,0 0 1,-2 0-1,1 0 0,-5 12 0,3-13-8,0-1 0,-1 0 0,0 0 0,0 0-1,-1-1 1,-1 1 0,1-1 0,-12 11 0,-7 5 48,-29 21 1,18-18-41,-66 37 1,92-58-187,0-1-1,0-1 1,-1 1 0,-12 2-1,20-6 69,-1 1-920,5-4-1626,2 1 898,-3 1 1509,2 0-24,0 1 0,0-1 0,0-1 0,-1 1 1,5-2-1,35-28-608</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08.975"/>
    </inkml:context>
    <inkml:brush xml:id="br0">
      <inkml:brushProperty name="width" value="0.025" units="cm"/>
      <inkml:brushProperty name="height" value="0.025" units="cm"/>
      <inkml:brushProperty name="color" value="#004F8B"/>
    </inkml:brush>
  </inkml:definitions>
  <inkml:trace contextRef="#ctx0" brushRef="#br0">288 1 3673,'-13'0'1541,"-22"3"0,30-2-1336,0 0 0,-1 0 0,1 0 0,0 1 1,0 0-1,-9 4 0,-37 28 1159,38-26-1041,0 1-1,1 0 0,0 0 0,1 1 0,-19 22 0,24-24-143,-1 1 0,2 0 1,-1 1-1,1-1 0,1 1 0,0 0 0,1 0 0,-5 20 0,6-19-35,1 0 0,0 0-1,1 0 1,0 0 0,1 0 0,0 0 0,4 15-1,-3-19-2,0 0 0,1 0 0,0 1 0,1-2 0,-1 1 0,1 0-1,1-1 1,-1 1 0,1-1 0,1 0 0,8 7 0,-3-4 67,0 0 1,1-1-1,0-1 1,21 11 0,-28-16-187,1 1 1,-1-1-1,1 0 1,0 0-1,0-1 1,0 0-1,0 0 0,0 0 1,1-1-1,-1 1 1,0-1-1,0-1 1,8 0-1,4-3-78,0-1 0,20-9 0,-31 11-65,-1 0 0,1-1-1,-1 0 1,0 0 0,-1 0-1,7-6 1,8-7-503,25-14-653,-3-4 564</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22.133"/>
    </inkml:context>
    <inkml:brush xml:id="br0">
      <inkml:brushProperty name="width" value="0.025" units="cm"/>
      <inkml:brushProperty name="height" value="0.025" units="cm"/>
      <inkml:brushProperty name="color" value="#004F8B"/>
    </inkml:brush>
  </inkml:definitions>
  <inkml:trace contextRef="#ctx0" brushRef="#br0">234 1 3809,'-1'0'594,"0"0"-1,-1 0 1,1 0 0,0 0 0,0 0-1,-1 1 1,1-1 0,0 0-1,0 1 1,-2 0 0,1 0-487,1 0 1,-1 0-1,1 1 0,0-1 1,0 0-1,0 0 0,0 1 1,0-1-1,-1 2 0,0-1 57,-13 24 531,5-10-487,-35 53 734,41-63-811,1 0 1,0 0-1,0 0 1,0 0-1,1 0 1,-2 12-1,-4 7 178,1 2-62,6-24-223,0 1 1,0 0-1,0 0 0,-1 0 0,1 0 1,-1-1-1,0 1 0,0-1 0,-5 7 1,-7 10 48,11-15-52,0-1 0,-8 9 0,0-3-2,9-8-16,-1-1 0,1 1 0,0 0 0,1 0 0,-1 0 0,0 0 0,1 0 0,-1 0 0,1 0 0,-2 4 0,-1 1-2,2-2 3,0 1 0,0-1 0,-1 6-1,3-9-3,0-1 0,0 1 0,0 0 0,0 0 0,0 0 0,0-1 0,1 1 0,-1 0 0,1 0 0,-1-1 0,1 1 0,1 3 0,-2-5-26,1 1-1,-1 0 1,1 0 0,-1 0 0,1-1 0,-1 1 0,1 0 0,-1 0 0,1-1 0,0 1 0,-1 0 0,1-1 0,0 1 0,0-1-1,0 1 1,-1-1 0,1 1 0,0-1 0,0 0 0,0 1 0,0-1 0,0 0 0,0 0 0,0 0 0,0 1 0,0-1 0,0 0-1,0 0 1,0 0 0,0 0 0,0-1 0,0 1 0,-1 0 0,1 0 0,0 0 0,0-1 0,0 1 0,0 0 0,0-1 0,1 0-1,4-2-568,0-1-1,0 0 0,0-1 0,8-7 0,-5 4-448,31-22-606</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23.352"/>
    </inkml:context>
    <inkml:brush xml:id="br0">
      <inkml:brushProperty name="width" value="0.025" units="cm"/>
      <inkml:brushProperty name="height" value="0.025" units="cm"/>
      <inkml:brushProperty name="color" value="#004F8B"/>
    </inkml:brush>
  </inkml:definitions>
  <inkml:trace contextRef="#ctx0" brushRef="#br0">141 20 1360,'2'-18'8509,"-2"18"-7722,0 0-768,-1 0-1,1-1 1,0 1-1,0 0 1,0 0-1,0 0 1,0 0-1,-1 0 1,1 0 0,0 0-1,0 0 1,0 0-1,0 0 1,0 0-1,0 0 1,-1 0-1,1 0 1,0 0-1,0 0 1,0 0-1,0 0 1,0 0-1,-1 0 1,1 0-1,0 1 1,0-1 0,0 0-1,0 0 1,0 0-1,0 0 1,0 0-1,-1 0 1,1 0-1,0 0 1,0 0-1,0 0 1,0 1-1,0-1 1,0 0-1,0 0 1,0 0-1,0 0 1,0 0 0,0 0-1,0 1 1,0-1-1,0 0 1,0 0-1,0 0 1,0 0-1,0 0 1,-21 50 396,-7 7-273,23-50-104,0 0 0,0 1 0,0-2 0,-1 1-1,-8 7 1,9-9 14,0 0-1,0 0 1,-7 11 0,7-9-19,4-6-30,0 0 1,0 0 0,0 1 0,0-1-1,0 0 1,0 1 0,-1 2-1,1 3 4,1-6-7,0 1 0,-1-1 1,1 1-1,0-1 1,-1 1-1,1-1 0,-2 3 1,0 4-3677,2-10 2399</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24.501"/>
    </inkml:context>
    <inkml:brush xml:id="br0">
      <inkml:brushProperty name="width" value="0.025" units="cm"/>
      <inkml:brushProperty name="height" value="0.025" units="cm"/>
      <inkml:brushProperty name="color" value="#004F8B"/>
    </inkml:brush>
  </inkml:definitions>
  <inkml:trace contextRef="#ctx0" brushRef="#br0">261 147 1112,'-16'-97'2856,"15"89"-2269,-4-12 1014,4 19-1380,1 0 1,-1 0-1,1 0 0,-1 0 1,1 0-1,-1 0 0,0 0 0,1 0 1,-1 0-1,0 0 0,0 0 1,0 1-1,0-1 0,0 0 0,-1 0 1,-1-1 513,-7-3 1013,10 5-1721,-1 0 1,1 0-1,0 0 0,-1 0 0,1 0 0,0 0 1,-1 0-1,1 0 0,-1 0 0,1 1 0,0-1 0,-1 0 1,1 0-1,0 0 0,-1 0 0,1 0 0,0 1 1,-1-1-1,1 0 0,0 0 0,0 1 0,-1-1 1,1 0-1,0 0 0,0 1 0,-1-1 0,1 0 1,0 0-1,0 1 0,0-1 0,0 0 0,-1 1 0,-1 5 38,0-1 0,0 1 0,1 0 0,-1 0 0,1-1 0,0 9 0,0-2-4,-3 19 214,1 37 1,3-38-13,-3 188 1004,-20-1-770,10-149-297,-34 103-1,37-144-147,-21 56 69,25-69-93,-1-1 0,-1 0 0,-15 22 1,12-19 22,10-10-130,1-5 65,0-1 0,0 0 0,0 0 1,0 0-1,1 0 0,-1 1 0,0-1 0,0 0 1,1 0-1,-1 0 0,0 0 0,0 0 0,0 0 0,1 0 1,-1 0-1,0 1 0,0-1 0,1 0 0,-1 0 1,0 0-1,0 0 0,1 0 0,-1 0 0,0 0 0,0 0 1,1-1-1,-1 1 0,0 0 0,0 0 0,1 0 1,2-1-69,0 1 0,0-1 1,0 0-1,0 0 1,0-1-1,4-1 1,30-23-248,-35 24 312</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30.411"/>
    </inkml:context>
    <inkml:brush xml:id="br0">
      <inkml:brushProperty name="width" value="0.025" units="cm"/>
      <inkml:brushProperty name="height" value="0.025" units="cm"/>
      <inkml:brushProperty name="color" value="#004F8B"/>
    </inkml:brush>
  </inkml:definitions>
  <inkml:trace contextRef="#ctx0" brushRef="#br0">510 55 5401,'80'-37'2094,"-53"19"-175,-37 20 320,7-1-2205,-1-1-1,0 1 1,0 0 0,0 0-1,1 0 1,-1 0-1,1 1 1,-1 0-1,1-1 1,-5 4 0,-67 50 123,64-48-108,0 0 1,0-1 0,-21 9-1,5-3 41,-22 13 91,-68 35 249,70-39-200,36-16-144,1 0 0,-15 8 0,24-13-80,0 1 1,0-1 0,1 1-1,-1-1 1,0 1-1,0 0 1,1-1-1,-1 1 1,1 0 0,-1-1-1,0 1 1,1 0-1,-1-1 1,1 1-1,-1 2 1,1-3-7,0 0 0,0 1 0,0-1 0,0 1 0,0-1 0,0 0 0,0 1 1,1-1-1,-1 0 0,0 1 0,0-1 0,0 1 0,1-1 0,-1 0 0,0 0 0,0 1 0,1-1 0,-1 0 1,1 1-1,0 0-2,16-1 17,0 1 0,25 4-1,-27-3-11,95 19 26,-93-16-13,0 0-1,-1 0 0,0 2 0,0 0 0,17 10 1,-24-11 9,0 0 0,0 0 0,0 1 0,-1 0 0,0 0 0,-1 1 0,0 0 0,0 0 0,7 12 0,-11-14 13,0 0 0,0 0 1,-1 1-1,0-1 0,0 1 0,0-1 1,-1 1-1,1 11 0,-2-14-8,0 0-1,0 0 1,-1 0-1,1 0 1,-1 0 0,0 0-1,0 0 1,-1 0-1,1 0 1,-1 0-1,0-1 1,0 1-1,0-1 1,0 1-1,-1-1 1,-3 5 0,-16 9 74,0-1 0,-1-1 0,-30 16 0,29-18-71,-4 3-5,-1-1 0,0-2 0,-1-1 0,-1-1 0,0-1 0,-64 11 0,87-20-16,-1 0 1,1 0-1,-1-1 1,1 0-1,-12-2 1,18 2-11,-1 0 1,1-1 0,0 0 0,-1 1 0,1-1-1,0 0 1,0 0 0,0 0 0,-1 0 0,1 0-1,0 0 1,1-1 0,-1 1 0,0 0-1,0-1 1,1 0 0,-1 1 0,1-1 0,-1 0-1,1 0 1,0 0 0,-2-2 0,2 0-8,0 0 1,0-1-1,1 1 1,-1 0-1,1 0 1,0 0-1,0 0 1,1 0-1,-1 0 1,2-6-1,1-12-205,-2 20 115,-1-1 0,0 1 0,1-1 0,0 1 1,0 0-1,-1-1 0,1 1 0,1 0 0,-1 0 1,0 0-1,1 0 0,-1 0 0,1 0 0,-1 0 1,1 0-1,0 0 0,0 1 0,3-3 0,3-1-577,1 0-1,-1 1 1,17-6-1,-17 7 310,31-13-593</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31.066"/>
    </inkml:context>
    <inkml:brush xml:id="br0">
      <inkml:brushProperty name="width" value="0.025" units="cm"/>
      <inkml:brushProperty name="height" value="0.025" units="cm"/>
      <inkml:brushProperty name="color" value="#004F8B"/>
    </inkml:brush>
  </inkml:definitions>
  <inkml:trace contextRef="#ctx0" brushRef="#br0">179 12 2296,'0'0'293,"0"-1"-163,0 1 0,-1-1 1,1 1-1,0 0 0,0-1 0,0 1 1,0-1-1,1 1 0,-1-1 1,0 1-1,0-1 0,0 1 0,0-1 1,4-4 9059,-4 8-8907,0 3-145,0 1-44,0 0 1,-1-1-1,0 1 0,0-1 1,-4 13-1,2-8-61,-1 4 16,-1 0-1,0 0 0,-15 25 0,-19 30 102,-42 111-1,77-170-82,0 0-1,2-1 0,-1 1 1,1 0-1,1 0 1,0 0-1,1 0 1,0 0-1,2 12 0,-2-21-35,1 0 0,-1 0-1,1 0 1,0 0 0,0 0-1,0 0 1,0 0-1,0-1 1,0 1 0,0 0-1,1-1 1,-1 1 0,1-1-1,-1 1 1,4 1 0,-2-1 10,0 0 1,0-1-1,1 1 1,-1-1 0,0 0-1,1 0 1,-1 0 0,8 1-1,2-2 56,0 1 1,1-2-1,-1 1 0,14-4 0,-25 4-89,145-22 480,-123 19-598,-1-2-1,0 0 0,-1-1 1,0-1-1,25-12 0,-46 19-45,1-1-1,-1 1 1,0-1 0,0 1-1,0-1 1,1 0-1,-1 0 1,0 1 0,0-1-1,0 0 1,0 0-1,0 0 1,0 0 0,-1 0-1,1 0 1,0 0-1,-1 0 1,1-1 0,0 1-1,-1 0 1,1 0-1,-1 0 1,0-1 0,1-1-1,-3-8-820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15.374"/>
    </inkml:context>
    <inkml:brush xml:id="br0">
      <inkml:brushProperty name="width" value="0.025" units="cm"/>
      <inkml:brushProperty name="height" value="0.025" units="cm"/>
      <inkml:brushProperty name="color" value="#004F8B"/>
    </inkml:brush>
  </inkml:definitions>
  <inkml:trace contextRef="#ctx0" brushRef="#br0">1 38 4417,'0'-1'836,"0"1"-774,0 0 1,0 0-1,0-1 0,0 1 0,0 0 0,0 0 0,0 0 0,0-1 1,0 1-1,0 0 0,0 0 0,0 0 0,0 0 0,0-1 0,0 1 1,1 0-1,-1 0 0,0 0 0,0 0 0,0-1 0,0 1 1,0 0-1,0 0 0,1 0 0,-1 0 0,0 0 0,0 0 0,0 0 1,0-1-1,1 1 0,-1 0 0,0 0 0,0 0 0,0 0 0,0 0 1,1 0-1,-1 0 0,8-4 248,0 0 1,1 1-1,-1 0 1,1 1 0,13-3-1,3 0 185,26-1 1,-45 6-326,0 0 0,1 0 0,-1 1 0,1 0 1,-1 0-1,1 0 0,-1 1 0,0 0 0,0 0 0,6 3 0,-3-1 79,17 8 847,38 25-1,-49-28-882,-9-6-162,0 1 1,-1-1 0,0 1 0,0 0 0,0 0 0,0 1 0,-1 0-1,8 9 1,-3-1-7,-5-8-30,-1-1-1,1 1 1,-1 0 0,4 9 0,-6-11-10,0 1 1,0-1-1,0 0 0,0 0 1,1 0-1,-1 0 0,1-1 1,0 1-1,0 0 0,0-1 1,4 5-1,4 6-61,-8-10-32,0-1 1,-1 1-1,1 0 0,1-1 1,2 3-1,-5-4-15,1-1 1,-1 0-1,1 1 0,-1-1 1,1 0-1,-1 0 0,1 1 1,-1-1-1,1 0 0,-1 0 1,1 0-1,-1 0 0,1 0 1,-1 0-1,1 0 0,0 0 1,-1 0-1,1 0 0,-1 0 1,1 0-1,-1 0 0,1 0 1,-1 0-1,1-1 0,-1 1 1,1 0-1,-1 0 0,1-1 0,-1 1 1,1 0-1,-1-1 0,0 1 1,1 0-1,-1-1 0,1 0 1,0-1-796</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31.429"/>
    </inkml:context>
    <inkml:brush xml:id="br0">
      <inkml:brushProperty name="width" value="0.025" units="cm"/>
      <inkml:brushProperty name="height" value="0.025" units="cm"/>
      <inkml:brushProperty name="color" value="#004F8B"/>
    </inkml:brush>
  </inkml:definitions>
  <inkml:trace contextRef="#ctx0" brushRef="#br0">3 138 6513,'-1'0'109,"1"-1"0,0 1 0,0-1-1,-1 1 1,1-1 0,0 1 0,0-1-1,0 1 1,0-1 0,0 1 0,0-1-1,0 1 1,0-1 0,0 1 0,0-1-1,0 1 1,0-1 0,0 1 0,0-1-1,0 1 1,0-1 0,1 1 0,-1-1 0,0 1-1,0 0 1,1-1 0,-1 1 0,0-1-1,1 1 1,-1-1 0,1 1 0,-1 0-1,0-1 1,1 1 0,-1 0 0,1 0-1,0-1 1,2 0 3,0 0-1,1 0 1,-1 1-1,0-1 1,6 0 0,1 0 153,143-14 2537,20-10-1627,125-35-2454,-273 52 219,-11 2 452</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31.799"/>
    </inkml:context>
    <inkml:brush xml:id="br0">
      <inkml:brushProperty name="width" value="0.025" units="cm"/>
      <inkml:brushProperty name="height" value="0.025" units="cm"/>
      <inkml:brushProperty name="color" value="#004F8B"/>
    </inkml:brush>
  </inkml:definitions>
  <inkml:trace contextRef="#ctx0" brushRef="#br0">418 0 3129,'-8'3'497,"1"1"0,0 0 0,0 0 1,0 0-1,1 1 0,-1 0 0,1 0 0,-9 10 1,-3 6 222,-17 25 1,32-43-637,-18 31 579,-29 58 0,35-60-386,-32 68 512,-20 38 106,46-100-674,9-18-46,0 0 0,2 1 0,-13 39 1,19-47-96,2-6 5,0 1 0,0-1 0,1 1 0,0 0 0,0-1 1,1 1-1,0 10 0,2-3 1,0 1-1,0 0 1,2-1-1,7 22 1,-9-31-59,1-1 0,0 1 0,0-1 1,0 0-1,1 0 0,8 9 0,-9-11-11,0 0-1,1 0 1,-1-1 0,1 0-1,-1 1 1,1-1-1,0 0 1,0 0 0,0-1-1,0 1 1,7 1 0,2-1 7,0 0 1,0-1 0,0 0 0,-1 0 0,1-1-1,19-3 1,-13 0-139,-1-1-1,1 0 0,31-12 0,-8-2-1030,-1-2-1,68-43 0,-30 13 77</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32.168"/>
    </inkml:context>
    <inkml:brush xml:id="br0">
      <inkml:brushProperty name="width" value="0.025" units="cm"/>
      <inkml:brushProperty name="height" value="0.025" units="cm"/>
      <inkml:brushProperty name="color" value="#004F8B"/>
    </inkml:brush>
  </inkml:definitions>
  <inkml:trace contextRef="#ctx0" brushRef="#br0">145 1 5529,'-2'3'239,"0"1"0,1 0 0,0 0-1,-1 0 1,2 0 0,-1 0 0,0 0-1,1 0 1,0 0 0,0 0 0,1 0 0,-1 0-1,1 0 1,0 0 0,0 0 0,0 0-1,0 0 1,1 0 0,0 0 0,4 6 0,47 69 1342,9 17-243,9 45-226,-63-121-1044,-1 0-1,-1 1 0,-1 0 1,-1 0-1,1 24 0,-5-37-50,0-1 0,0 0 0,-1 0 0,0 1 0,-1-1 0,0 0 0,0 0 0,-1 0 0,1 0 0,-2-1 0,1 1 0,-1-1 0,0 0 0,0 0 0,-1 0 0,-9 9 0,0-3-35,0 0 0,-1 0 1,0-2-1,-1 0 1,-27 14-1,11-9-650,-1-2 0,-53 16-1,53-22-519,13-5 525</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32.668"/>
    </inkml:context>
    <inkml:brush xml:id="br0">
      <inkml:brushProperty name="width" value="0.025" units="cm"/>
      <inkml:brushProperty name="height" value="0.025" units="cm"/>
      <inkml:brushProperty name="color" value="#004F8B"/>
    </inkml:brush>
  </inkml:definitions>
  <inkml:trace contextRef="#ctx0" brushRef="#br0">101 7 4713,'-15'-6'2857,"8"6"3143,9 3-5556,-2 0-370,2 3 19,0 0 0,1 0-1,-1-1 1,1 1 0,1-1-1,-1 1 1,5 4 0,16 22 265,45 48 0,183 153 1161,-168-170-1190,-56-43-189,0 1 0,-1 1 0,24 26 0,-47-43-109,1 0-1,-1 1 0,-1-1 0,1 1 0,-1-1 1,0 1-1,2 6 0,-4-8-13,0 0-1,0 0 1,-1 0-1,1 0 1,-1 0 0,0-1-1,0 1 1,0 0-1,-1 0 1,0 0 0,1 0-1,-3 5 1,0-1 10,-1-1 1,0 1-1,0-1 1,-1 0-1,0 0 1,-1 0-1,1 0 1,-8 6-1,-2 0 27,0-1-1,-27 18 0,15-15-14,-35 15 1,12-6-17,-238 129-1,248-130-92,20-13-318,1 1 0,-33 25 0,52-36 385,-17 16-1350,12-6 349,5-10 961,0 0 0,0 0 0,0 1 0,0-1 0,0 0-1,0 1 1,0-1 0,0 0 0,0 0 0,0 1 0,1-1 0,-1 0 0,0 0 0,0 1 0,0-1 0,0 0 0,0 0 0,1 1 0,-1-1 0,0 0 0,0 0 0,0 1 0,1-1 0,-1 0 0,0 0 0,0 0 0,1 1 0,1-1-98,1 1-1,-1-1 0,1 1 1,0-1-1,-1 0 0,1 1 0,4-2 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05.680"/>
    </inkml:context>
    <inkml:brush xml:id="br0">
      <inkml:brushProperty name="width" value="0.025" units="cm"/>
      <inkml:brushProperty name="height" value="0.025" units="cm"/>
      <inkml:brushProperty name="color" value="#004F8B"/>
    </inkml:brush>
  </inkml:definitions>
  <inkml:trace contextRef="#ctx0" brushRef="#br0">0 0 1464,'8'3'5484,"-7"-3"-5288,-1 1 0,1 0-1,0 0 1,0-1-1,-1 1 1,1 0-1,-1 0 1,1 0-1,-1 0 1,1 1 0,0 1 343,0 0 0,0 0 0,0 0 0,-1 0 0,0-1 0,1 5 0,0-6-82,8 1-197,1-1 0,-1 1 0,0-1 0,17-1 0,-4 1-78,-2 0 84,0-1-1,21-3 1,-36 3-189,37-5 468,0 2 0,80 5 0,-55 2-240,-59-4-273,0 0-1,0-1 1,0 0-1,0 0 1,0-1-1,8-3 0,29-8-292</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2.050"/>
    </inkml:context>
    <inkml:brush xml:id="br0">
      <inkml:brushProperty name="width" value="0.025" units="cm"/>
      <inkml:brushProperty name="height" value="0.025" units="cm"/>
      <inkml:brushProperty name="color" value="#004F8B"/>
    </inkml:brush>
  </inkml:definitions>
  <inkml:trace contextRef="#ctx0" brushRef="#br0">1 1096 3457,'0'0'3456,"0"1"-2551,0 18 411,0-6-749,0 0 0,1 0 0,0 0 0,4 16 0,8 29-29,-1 9 338,-11-53-677,2 0 1,0 0-1,5 17 0,-6-26-124,1 0 0,0 0 0,0 0 0,0 0-1,0-1 1,1 1 0,4 4 0,5 6 136,-8-9-148,1 0 0,0 0 0,1-1 0,0 1 0,-1-1 1,1-1-1,1 1 0,-1-1 0,1-1 0,0 1 0,11 3 0,-17-7-54,-1 1 0,1-1-1,-1 0 1,0 1 0,1-1 0,-1 0-1,1 0 1,-1 0 0,1 0-1,-1 0 1,1 0 0,-1 0 0,1-1-1,1 0 1,-2 1 4,1-1-1,-1 0 0,0 0 1,1 0-1,-1 0 1,0 0-1,0-1 1,0 1-1,0 0 1,0-1-1,0 1 1,0 0-1,1-3 1,9-19 60,-1-1 0,-2 0 1,0 0-1,5-31 1,-6 15-44,-1 0 0,-2-1 1,-1 0-1,-3 0 1,-5-48-1,-6-140 35,-3-35-15,-8 149-29,9 54-11,3 23-5,7 26-4,0-1-1,0-1 1,1 1-1,0-14 1,2-1-5,-1 13-13,2-26 0,0 35 12,0 1-1,0-1 1,1 1 0,-1-1-1,1 1 1,0 0 0,1-1 0,3-5-1,9-10-15,30-33-1,-44 53 21,6-6 0,-1 1 0,1-1 0,0 1 0,0 0-1,10-5 1,-15 10-39,0 0 0,0-1 0,0 1 0,0 0 0,0 1 1,0-1-1,0 0 0,0 1 0,1-1 0,-1 1 0,0 0 0,0-1 0,0 1 0,1 0 0,-1 0 0,0 1 0,0-1 0,1 0 0,-1 1 0,0-1 0,0 1 0,0 0 0,0 0 0,0 0 0,0 0 1,0 0-1,3 2 0,-1 1-229,-1-1 1,1 1 0,-1 0-1,0 0 1,0 0 0,5 8-1,-2 1-663,5 17-1,-9-24 701,15 36-563</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2.889"/>
    </inkml:context>
    <inkml:brush xml:id="br0">
      <inkml:brushProperty name="width" value="0.025" units="cm"/>
      <inkml:brushProperty name="height" value="0.025" units="cm"/>
      <inkml:brushProperty name="color" value="#004F8B"/>
    </inkml:brush>
  </inkml:definitions>
  <inkml:trace contextRef="#ctx0" brushRef="#br0">430 1 5113,'-4'-1'382,"-2"2"2293,8 0-768,0 0-153,-2 1-1229,3 5-345,0 0 0,-1 0 1,-1 1-1,1 0 0,-1-1 0,0 16 1,4 46 101,-4-58-217,-1-1 0,-1 1 0,0 0 0,-2 11-1,-1 4 30,1 23 51,-2 16 36,-6-5-7,6 11 23,2-26-79,0-3-18,2-18-23,-7 36-1,7-54-59,-1 0 0,1 0 0,1 0 0,-1 0 0,1 0 0,0 0 0,2 12 0,-2-13 129,-2-6-78,-5-11-194,6 8 88,-3-11-102,0 1 1,-8-16-1,6 17 86,1 0 1,-1 1 0,0 0 0,-1 0 0,0 1 0,-14-17-1,17 22 46,-1-1-1,0 1 0,-1 1 1,0-1-1,0 1 0,0 0 1,0 0-1,-1 0 0,1 1 1,-1 0-1,0 1 0,-1-1 1,-7-2-1,9 5 31,0 0 0,1 0 0,-1 0 0,0 0 0,0 1 0,0 0 0,0 0 0,0 1 0,0 0 0,0 0 0,0 0 0,0 0 0,1 1 0,-1 0 0,0 1 0,1-1 0,0 1 0,-1 0 0,1 0 0,1 1 0,-1-1 0,0 1 0,1 0 0,-8 9 0,2-1 153,2 1 0,-1 0 0,-7 18 0,12-23-45,1 1 0,0-1-1,0 1 1,1 0 0,0 0-1,-2 15 1,4-21-102,0 1 1,0-1-1,0 0 1,1 0 0,-1 0-1,1 0 1,-1 1-1,1-1 1,0 0-1,0 0 1,1-1-1,-1 1 1,0 0-1,1 0 1,0-1-1,0 1 1,0 0-1,0-1 1,0 0-1,3 3 1,-1-2-21,1 0 1,0 0-1,0 0 0,0-1 1,0 0-1,0 0 0,0 0 1,1 0-1,-1-1 0,9 1 1,11 1-179,0-2 0,0-1 0,-1 0-1,1-2 1,0-1 0,27-7 0,-1-3-3337,91-36-1,-103 33 1976</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3.268"/>
    </inkml:context>
    <inkml:brush xml:id="br0">
      <inkml:brushProperty name="width" value="0.025" units="cm"/>
      <inkml:brushProperty name="height" value="0.025" units="cm"/>
      <inkml:brushProperty name="color" value="#004F8B"/>
    </inkml:brush>
  </inkml:definitions>
  <inkml:trace contextRef="#ctx0" brushRef="#br0">17 102 4249,'-12'-63'2003,"12"62"-1910,0 0 0,-1-1 0,1 1 0,0 0 0,0 0 0,0 0 0,0 0 1,0-1-1,0 1 0,0 0 0,1 0 0,-1 0 0,0-1 0,1 1 0,-1 0 0,0 0 0,1 0 0,0 0 0,-1 0 0,1 0 0,0 0 0,-1 0 0,1 0 1,0 0-1,0 0 0,0 1 0,0-1 0,0 0 0,0 0 0,0 1 0,0-1 0,0 1 0,0-1 0,0 1 0,0-1 0,0 1 0,0 0 0,1 0 0,-1-1 1,0 1-1,2 0 0,0-1 152,3 1-10,0-1-1,1 1 1,-1 0-1,0 0 1,1 0-1,-1 1 1,0 0 0,0 0-1,1 1 1,-1 0-1,0 0 1,-1 0-1,1 1 1,0 0-1,-1 0 1,1 0-1,-1 1 1,8 6 0,-9-7-179,-1 0 0,1 1 0,0-1 0,-1 1 1,0 0-1,0 0 0,0 0 0,0 1 0,-1-1 1,0 1-1,0-1 0,0 1 0,0 0 0,-1-1 1,0 1-1,1 0 0,-2 0 0,1 0 0,-1 0 1,0 0-1,0 0 0,0 0 0,-2 9 0,0-6-33,0 1 0,-1-1-1,0 0 1,0 0-1,-1-1 1,0 1-1,-1-1 1,1 1-1,-1-1 1,-12 12 0,-24 23 31,22-24-45,13-12-68,1-1 0,-1 0 1,0 0-1,0 0 0,-1-1 0,-12 7 0,18-11 29,0 1 0,0-1-1,0 1 1,0-1 0,0 0-1,0 1 1,0-1 0,-1 0-1,1 0 1,0 0 0,0 0-1,0 0 1,0 0 0,-1 0-1,1 0 1,0 0-1,0-1 1,0 1 0,-2-1-1,2 0-16,1 1-1,-1-1 0,0 0 0,1 1 1,-1-1-1,1 0 0,-1 1 1,1-1-1,-1 0 0,1 0 0,0 0 1,-1 1-1,1-1 0,0 0 1,0 0-1,-1 0 0,1 0 0,0 0 1,0-1-1,0-3-232,1 0 0,-1 0 1,1 1-1,0-1 0,0 0 0,1 1 0,-1-1 1,3-4-1,-1 3-482,1-1-1,7-11 1,21-16-525</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3.653"/>
    </inkml:context>
    <inkml:brush xml:id="br0">
      <inkml:brushProperty name="width" value="0.025" units="cm"/>
      <inkml:brushProperty name="height" value="0.025" units="cm"/>
      <inkml:brushProperty name="color" value="#004F8B"/>
    </inkml:brush>
  </inkml:definitions>
  <inkml:trace contextRef="#ctx0" brushRef="#br0">151 1 4513,'-3'0'356,"-9"0"748,-1 0-1,1 1 1,-24 4 0,33-4-980,0 0 0,1 0 1,-1 0-1,0 0 0,0 0 0,1 0 0,-1 1 1,0-1-1,1 1 0,0 0 0,-1 0 1,1 0-1,0 0 0,0 0 0,0 0 1,0 1-1,1-1 0,-1 1 0,0-1 1,1 1-1,0-1 0,-2 5 0,-16 73 2485,18-72-2493,-1 1 0,2-1 0,0 1 0,0 0 0,1 11 0,0-15-73,0 0 0,0 0-1,0 0 1,1 0 0,0 0-1,0 0 1,0 0 0,0-1-1,1 1 1,0-1-1,5 6 1,61 59 441,-65-65-468,0-1-1,1 0 1,-1-1 0,1 1-1,5 2 1,0 0 5,-6-4-31,-1 0 0,1 0 0,-1 0-1,1 0 1,0 0 0,0-1 0,-1 0 0,1 0 0,0 0 0,0 0 0,-1 0-1,1-1 1,0 1 0,-1-1 0,1 0 0,5-3 0,1 0-424,-1 0 0,0-1 0,0 0-1,-1 0 1,9-7 0,-11 7-169,-1-1-1,9-8 0,8-14-427</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4.006"/>
    </inkml:context>
    <inkml:brush xml:id="br0">
      <inkml:brushProperty name="width" value="0.025" units="cm"/>
      <inkml:brushProperty name="height" value="0.025" units="cm"/>
      <inkml:brushProperty name="color" value="#004F8B"/>
    </inkml:brush>
  </inkml:definitions>
  <inkml:trace contextRef="#ctx0" brushRef="#br0">21 0 6889,'0'0'137,"0"0"0,-1 0-1,1 0 1,0 0-1,0 0 1,0 0 0,-1 1-1,1-1 1,0 0-1,0 0 1,0 0-1,-1 0 1,1 0 0,0 0-1,0 1 1,0-1-1,-1 0 1,1 0-1,0 0 1,0 0 0,0 1-1,0-1 1,0 0-1,0 0 1,0 0 0,-1 1-1,1-1 1,0 0-1,0 0 1,0 0-1,0 1 1,0-1 0,0 0-1,0 0 1,0 1-1,0-1 1,0 0 0,0 0-1,0 0 1,0 1-1,0-1 1,1 1-1,-1 16 982,0-11-1032,1 107 826,-2-86-678,-5 26 0,4-37-186,-2 7-8,3-17-82,0 0-1,0 0 1,0 1-1,1-1 1,0 1-1,1 10 1,-1-17-9,0 1 1,0-1 0,0 0 0,1 1-1,-1-1 1,0 0 0,0 1 0,0-1 0,0 0-1,1 1 1,-1-1 0,0 0 0,0 0-1,1 1 1,-1-1 0,0 0 0,0 0-1,1 1 1,-1-1 0,0 0 0,1 0 0,-1 0-1,0 0 1,1 1 0,-1-1 0,0 0-1,1 0 1,-1 0 0,0 0 0,1 0-1,-1 0 1,0 0 0,1 0 0,-1 0 0,0 0-1,1 0 1,-1 0 0,0 0 0,1 0-1,0-1 1,-1 1-129,0 0 0,1 0 0,-1 0 0,0 0 0,0-1 0,1 1-1,-1 0 1,0 0 0,0 0 0,1-1 0,-1 1 0,0 0 0,0 0 0,1-1 0,-1 1 0,0 0-1,0 0 1,0-1 0,0 1 0,0 0 0,1-1 0,-1 1 0,0 0 0,0-1 0,0 1-1,0-2-1391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15.986"/>
    </inkml:context>
    <inkml:brush xml:id="br0">
      <inkml:brushProperty name="width" value="0.025" units="cm"/>
      <inkml:brushProperty name="height" value="0.025" units="cm"/>
      <inkml:brushProperty name="color" value="#004F8B"/>
    </inkml:brush>
  </inkml:definitions>
  <inkml:trace contextRef="#ctx0" brushRef="#br0">183 0 8530,'-3'5'375,"1"-1"1,0 1-1,0 0 0,0 0 1,1 0-1,0 0 1,-2 9-1,2 1-371,2 21 0,0-12 123,2 221-74,-6-15-28,-1-191 6,-1 0 0,-2 0 0,-23 70 1,-12-4 192,2-5 184,31-74-132,-10 52 0,17-64-208,-2 7 49,-1 21 1,5-41-115,0 0 1,0 0-1,0 0 1,0 0 0,0 0-1,0 0 1,0 0 0,0 0-1,0 0 1,1 1-1,-1-1 1,0 0 0,1 0-1,-1 0 1,1 0 0,0 1-1,0-2-1,-1 1-1,0-1 0,1 0 1,-1 0-1,0 0 1,1 0-1,-1 1 1,1-1-1,-1 0 0,0 0 1,1 0-1,-1 0 1,1 0-1,-1 0 1,1 0-1,-1 0 1,0 0-1,1 0 0,13-6 17,-3-1-14,0 0 0,-1 0 0,17-17 0,26-31-48,-7-2-48,23-23-93,-63 74 168,1-1 0,0 2 0,1-1 0,-1 1 0,1 0 1,13-6-1,-18 10 14,0-1 0,-1 1 0,1 0 0,0 1 0,0-1 1,0 0-1,0 1 0,0-1 0,0 1 0,0 0 0,0 0 0,0 0 1,-1 1-1,1-1 0,0 1 0,0-1 0,0 1 0,0 0 1,0 0-1,-1 1 0,1-1 0,0 0 0,-1 1 0,4 2 0,-1 1 4,0 0-1,0 1 0,0-1 0,-1 1 0,1 1 0,-1-1 0,-1 0 0,0 1 0,1 0 1,2 10-1,1 8-187,7 42-1,-10-41-240,-2-3-1407,2-21 1280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15.704"/>
    </inkml:context>
    <inkml:brush xml:id="br0">
      <inkml:brushProperty name="width" value="0.025" units="cm"/>
      <inkml:brushProperty name="height" value="0.025" units="cm"/>
      <inkml:brushProperty name="color" value="#004F8B"/>
    </inkml:brush>
  </inkml:definitions>
  <inkml:trace contextRef="#ctx0" brushRef="#br0">443 1 5857,'-5'3'2982,"-8"8"-2242,11-10-688,1 0-1,-1 1 0,1-1 0,-1 1 0,1 0 0,-1-1 0,1 1 1,0 0-1,-2 3 0,-11 18 222,-69 102 1196,8-31-201,33-45-946,-53 76-41,72-92-249,-34 67-1,52-90-25,1 0-1,-3 11 1,6-17-48,0 0 0,0 0 0,1-1 0,0 1 0,-1 0 0,1 0 0,1 0 0,0 6 0,-1-9 20,0-1 0,0 1 0,0-1 0,0 1 0,0 0 0,1-1 0,-1 1 0,0-1 0,0 1 0,1-1 0,-1 1 0,0-1 0,1 1 0,-1-1 0,0 1 0,1-1 0,-1 0 0,1 1 0,-1-1 0,1 0 0,-1 1 0,1-1 0,1 1-11,0-1 0,-1 0 0,1 0 0,0 0 0,-1 0 0,1-1 0,0 1 0,2-1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4.369"/>
    </inkml:context>
    <inkml:brush xml:id="br0">
      <inkml:brushProperty name="width" value="0.025" units="cm"/>
      <inkml:brushProperty name="height" value="0.025" units="cm"/>
      <inkml:brushProperty name="color" value="#004F8B"/>
    </inkml:brush>
  </inkml:definitions>
  <inkml:trace contextRef="#ctx0" brushRef="#br0">106 0 5761,'-11'14'2793,"2"-6"-1113,0 10-664,1 4-95,-1 4-257,0 0-88,0 9-136,-2 0-72,0-6-184,3 2-80,1-10-80,3 4 0,6-8-144,7-4-152,4-11-600,4-4-432,10-2 799</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5.049"/>
    </inkml:context>
    <inkml:brush xml:id="br0">
      <inkml:brushProperty name="width" value="0.025" units="cm"/>
      <inkml:brushProperty name="height" value="0.025" units="cm"/>
      <inkml:brushProperty name="color" value="#004F8B"/>
    </inkml:brush>
  </inkml:definitions>
  <inkml:trace contextRef="#ctx0" brushRef="#br0">0 1752 2537,'3'2'7180,"8"17"-6645,9 19 218,15 32-66,-24-42-283,5 5 236,-14-30-558,0 0 0,0 0 0,0 0-1,0-1 1,1 1 0,-1-1 0,5 4 0,-5-5-35,-1 0 0,1 0 0,0 0 0,1 0 0,-1 0 1,0 0-1,0-1 0,0 1 0,0-1 0,1 1 0,-1-1 0,0 0 0,0 0 0,1 0 1,-1 0-1,0 0 0,0-1 0,1 1 0,-1-1 0,0 1 0,0-1 0,4-1 0,2-2 83,0 0 0,0 0 0,-1-1 1,11-8-1,-4 1-75,0-1 1,0 0 0,-2-1-1,0-1 1,0 0-1,-1 0 1,-1-1 0,-1 0-1,0-1 1,10-26 0,-3-5-12,-2-1 1,-2 0-1,-2-1 1,5-95-1,-17-203 102,1 322-138,2-143 31,-3-40-12,-11 75 16,8 68 21,-1-46 82,6 101-142,1 0 0,0 0 0,1 0 0,4-14 1,17-40-8,-14 39 3,3 0-17,0 1 0,2 1-1,0 0 1,25-30-1,-37 51 14,1 0 0,-1 0-1,1 0 1,0 1-1,0-1 1,0 1-1,0-1 1,0 1-1,0 0 1,7-2-1,-9 3-6,1 1 0,0-1 0,0 1 0,0-1-1,-1 1 1,1 0 0,0 0 0,0 0 0,0 0 0,0 0 0,0 0-1,-1 1 1,1-1 0,0 0 0,0 1 0,0 0 0,-1-1-1,1 1 1,0 0 0,-1 0 0,1 0 0,0 0 0,-1 0 0,3 2-1,0 2-100,1 0 0,-1 0 0,-1 0 0,1 0-1,-1 1 1,1 0 0,-2-1 0,4 9-1,15 52-1407,-20-62 1414,15 59-1309,-2 3 657</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5.708"/>
    </inkml:context>
    <inkml:brush xml:id="br0">
      <inkml:brushProperty name="width" value="0.025" units="cm"/>
      <inkml:brushProperty name="height" value="0.025" units="cm"/>
      <inkml:brushProperty name="color" value="#004F8B"/>
    </inkml:brush>
  </inkml:definitions>
  <inkml:trace contextRef="#ctx0" brushRef="#br0">450 1 6129,'0'0'3884,"-1"1"-2969,0 6-472,-1 0 1,0 13 0,0 2-128,-6 44 330,-6 61 743,3 71-284,-9 82-547,13-206-478,-9 54 62,6-55 8,10-72-153,0-1 0,0 0 0,0 0 0,0 0 0,0 1 0,0-1 0,0 0 0,0 0 0,0 0 0,0 1 0,0-1 0,0 0 0,-1 0 0,1 0 0,0 0 0,0 1 0,0-1 0,0 0 0,0 0 0,0 0 0,0 0 0,-1 0 0,1 1 0,0-1 0,0 0 0,0 0 0,0 0 0,0 0 0,-1 0 0,1 0 0,0 0 0,0 0 0,0 0 0,-1 1 0,1-1 0,0 0 0,0 0 0,-1 0-1,1-1-37,-1 1 0,1 0 0,0-1 0,-1 1 0,1-1 0,-1 1 0,1 0 0,0-1 0,-1 1 0,1-1 0,0 1 0,0-1 0,-1 1 0,1-1 0,0 1 0,0-1 0,0 0 0,0 1 0,0-2 0,-4-11-207,1-1 0,-2 1-1,-8-19 1,8 20 162,-3-6-39,0 1-1,-1 0 0,-1 0 1,-16-21-1,21 32 99,0 1-1,0-1 0,0 1 0,-1 0 0,0 1 0,0-1 1,0 1-1,-11-6 0,12 8 35,0 0-1,-1 0 1,1 1 0,0 0-1,-1 0 1,1 0-1,-1 0 1,1 1 0,-1 0-1,1 0 1,-1 0 0,-7 2-1,7 0 36,-1 0 0,1 0 0,0 1 0,-1-1 0,1 1 0,1 1 0,-1-1-1,0 1 1,1 0 0,0 0 0,-1 1 0,2 0 0,-1-1 0,1 2 0,-1-1 0,-5 10-1,7-6 62,0 1-1,0 0 0,1 0 0,0 0 0,0 0 0,1 0 0,1 0 0,0 16 0,1-13 38,0-1 0,1 1-1,0 0 1,5 13 0,-6-22-118,1-1 0,-1 1 0,0-1 0,1 1 0,0-1 0,0 0 0,0 0 0,0 0 0,1 0 0,-1 0 0,1 0 0,-1 0 1,1-1-1,0 0 0,0 1 0,0-1 0,0 0 0,7 2 0,-5-2-15,1 0 1,-1-1-1,1 0 1,-1 0-1,1 0 1,0-1 0,-1 0-1,1 0 1,0 0-1,5-2 1,3 0 6,-1-2 0,25-9 0,3-5-365,0-2 0,46-31-1,-83 48 290,119-82-3444,-69 40 2404</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6.072"/>
    </inkml:context>
    <inkml:brush xml:id="br0">
      <inkml:brushProperty name="width" value="0.025" units="cm"/>
      <inkml:brushProperty name="height" value="0.025" units="cm"/>
      <inkml:brushProperty name="color" value="#004F8B"/>
    </inkml:brush>
  </inkml:definitions>
  <inkml:trace contextRef="#ctx0" brushRef="#br0">24 65 6921,'-5'-2'1408,"3"1"-1118,1 1 1,0 0-1,0-1 0,-1 1 1,1-1-1,0 1 1,0-1-1,0 0 1,-1 0-1,1 1 1,0-1-1,0 0 0,0 0 1,-1-2-1,2 3-242,0-1 0,0 1 0,1 0 0,-1-1 0,0 1 0,0-1 0,0 1 0,1-1 0,-1 1 0,0 0 0,0-1 0,1 1 0,-1-1 0,0 1 0,1 0 0,-1-1 0,0 1 0,1 0 0,-1 0 0,1-1 0,-1 1 0,1 0 0,0-1 0,0 1 62,5-4 85,0 0 0,1 0 0,-1 1 0,1 0 0,10-2 0,34-11 275,-49 15-424,0 1-1,0-1 0,0 1 0,0-1 0,0 1 0,0 0 1,0 0-1,0 0 0,0 0 0,-1 0 0,1 1 1,0-1-1,0 0 0,0 1 0,0 0 0,0-1 0,0 1 1,-1 0-1,1 0 0,3 2 0,4 2 175,-5-3-144,-1 0-1,1 0 1,-1 0 0,0 0 0,6 5 0,-8-6-61,0 0-1,-1 0 1,1 1-1,0-1 1,0 0-1,-1 0 1,1 0-1,0 0 1,-1 1-1,1-1 1,-1 0-1,0 1 1,1-1 0,-1 0-1,0 1 1,0-1-1,0 0 1,0 1-1,0-1 1,0 0-1,0 1 1,-1-1-1,1 2 1,-7 13 69,5-13-65,0 1 0,1-1 0,-1 1-1,0 6 1,0-1 23,1 1-1,1 15 0,0-13 0,-2 19 0,1-21-32,-1 1 1,0-1-1,-1 0 0,0 0 1,0-1-1,-1 1 0,-1-1 1,-5 10-1,1-5-25,0 0 0,-1 0 0,-1-1 0,-15 15 0,-6 6-655,31-34 624,1 1 0,-1-1 1,0 1-1,1-1 0,-1 1 0,0-1 0,1 1 1,-1-1-1,0 0 0,0 1 0,-1-1 0,2 0 17,0 0 0,-1 0-1,1 0 1,0 0 0,-1 0-1,1 0 1,0 0-1,0 0 1,-1 0 0,1 0-1,0 0 1,0 0 0,-1 0-1,1 0 1,0-1 0,0 1-1,-1 0 1,1 0 0,0 0-1,0 0 1,-1-1 0,1 1-1,0-1 1,-1 0-78,1 0 0,-1-1 0,1 1 0,-1 0-1,1-1 1,0 1 0,0-1 0,-1 1 0,1 0 0,0-1 0,0 1 0,1-1 0,-1 1 0,0-2 0,7-34-1630,0-6 776</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6.457"/>
    </inkml:context>
    <inkml:brush xml:id="br0">
      <inkml:brushProperty name="width" value="0.025" units="cm"/>
      <inkml:brushProperty name="height" value="0.025" units="cm"/>
      <inkml:brushProperty name="color" value="#004F8B"/>
    </inkml:brush>
  </inkml:definitions>
  <inkml:trace contextRef="#ctx0" brushRef="#br0">174 0 5225,'-4'3'450,"-1"-1"0,1 1 0,-1 0 0,1 0 0,0 0 0,0 0 0,0 1 0,1-1 0,-1 1 0,-4 6 0,-2 3 149,3-4-196,0 1-1,1 0 1,0 0 0,-6 16-1,2-6 58,-21 56 831,24-62-1126,2-6-28,1 1 1,0 0-1,1 0 1,0 0-1,-4 17 0,6-18-41,0 0-1,1 0 1,-1 0-1,1 0 1,1 0-1,0 1 1,0-1-1,0 0 1,1 0-1,1 0 1,-1-1-1,6 11 1,-4-9-8,4 9 148,19 30 1,-25-44-221,1 0 0,0 0 0,1 0 0,-1 0 0,1-1 0,-1 1 0,1-1 0,0 0 0,1 0 0,-1-1 0,0 1 0,6 2 0,-5-3-11,0 0 0,0-1-1,0 1 1,0-1 0,0 0-1,0 0 1,0-1-1,1 1 1,-1-1 0,0 0-1,0-1 1,0 1 0,1-1-1,-1 0 1,0-1-1,5-1 1,-2-1-171,1 0 1,-1-1-1,0 0 0,0-1 1,-1 0-1,11-9 0,35-47-2754,-45 52 2364,22-29-598</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6.858"/>
    </inkml:context>
    <inkml:brush xml:id="br0">
      <inkml:brushProperty name="width" value="0.025" units="cm"/>
      <inkml:brushProperty name="height" value="0.025" units="cm"/>
      <inkml:brushProperty name="color" value="#004F8B"/>
    </inkml:brush>
  </inkml:definitions>
  <inkml:trace contextRef="#ctx0" brushRef="#br0">44 0 6305,'-15'2'3345,"0"3"-104,10 8-2537,1 4-208,2 14-16,0-2-88,2 3-112,4 12-72,3-2-80,1 2-152,-1-3-776,-3 1-672,3-12 840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22.737"/>
    </inkml:context>
    <inkml:brush xml:id="br0">
      <inkml:brushProperty name="width" value="0.025" units="cm"/>
      <inkml:brushProperty name="height" value="0.025" units="cm"/>
      <inkml:brushProperty name="color" value="#004F8B"/>
    </inkml:brush>
  </inkml:definitions>
  <inkml:trace contextRef="#ctx0" brushRef="#br0">491 11 1768,'47'-6'1321,"-35"1"3412,-12 5-4656,-7 0 5500,4 1-5133,-21 34-109,17-23-307,4-7-18,0 0 0,0 0 0,0-1 0,-1 1 0,-5 5 0,-49 49 57,-2 8 41,30-31-72,-49 58 17,-2 2-24,58-72 19,-46 38-1,62-57 16,0 0-1,-1-1 1,0 0 0,0-1-1,0 1 1,0-2-1,-1 1 1,-8 1 0,13-3-47,25 5-5,13 1-11,79 21-4,-80-20 39,0 2 0,-1 2-1,32 15 1,88 53 205,-61-30-152,-74-41-110,43 21 164,-49-25-200,0-1 1,-1 0-1,21 4 0,-30-8-69,1 0-1,0 0 1,0 0-1,-1 0 1,1 0 0,0 0-1,0-1 1,0 1-1,-1-1 1,1 1 0,0-1-1,-1 1 1,1-1-1,0 0 1,-1 0 0,2-1-1,15-14-737</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23.176"/>
    </inkml:context>
    <inkml:brush xml:id="br0">
      <inkml:brushProperty name="width" value="0.025" units="cm"/>
      <inkml:brushProperty name="height" value="0.025" units="cm"/>
      <inkml:brushProperty name="color" value="#004F8B"/>
    </inkml:brush>
  </inkml:definitions>
  <inkml:trace contextRef="#ctx0" brushRef="#br0">91 130 6105,'-75'-25'2361,"74"25"-2283,0-1 0,0 1 1,0-1-1,0 1 0,0-1 1,0 0-1,0 1 0,0-1 1,0 0-1,0 0 0,0 0 1,1 0-1,-1 1 0,-1-3 1,2 2-44,0 1 1,0-1-1,0 1 0,0-1 1,-1 1-1,1-1 0,0 0 1,0 1-1,0-1 1,0 0-1,1 1 0,-1-1 1,0 1-1,0-1 0,0 1 1,0-1-1,0 0 1,1 1-1,-1-1 0,2-2 55,0 1-1,0 0 1,0-1-1,0 1 1,0 0-1,0 0 1,4-2-1,-4 3 21,9-7 120,0 0 0,0 1-1,0 1 1,1 0-1,14-5 1,-18 8-100,1 1 0,0-1-1,0 1 1,0 1 0,0 0 0,0 0 0,1 0-1,11 2 1,-18-1-95,0 1 0,0-1-1,0 1 1,-1 0-1,1-1 1,0 1 0,0 1-1,-1-1 1,1 0 0,-1 1-1,1-1 1,-1 1 0,1 0-1,-1-1 1,0 1-1,0 0 1,0 1 0,0-1-1,0 0 1,-1 0 0,1 1-1,0-1 1,-1 1 0,0 0-1,0-1 1,0 1-1,0 0 1,0 0 0,0 3-1,0 0 0,0 1-1,-1 0 1,0-1-1,0 1 1,0-1-1,-1 1 0,0-1 1,0 1-1,-1-1 1,0 0-1,0 0 0,-4 8 1,-5 10 54,-29 43 0,33-58-72,0-1 0,0 1 0,0-1 0,-1-1 0,0 1 0,-1-1 0,-13 8 0,14-10-74,0 0 1,-1 0-1,1-1 1,-1-1-1,0 1 1,-17 3-1,25-7-11,1 0-681,0 0 633,0 0 1,1 0 0,-1 0-1,0-1 1,1 1 0,-1 0-1,0 0 1,1 0 0,-1 0-1,0-1 1,1 1 0,-1 0-1,0 0 1,0 0 0,1-1-1,-1 1 1,0 0 0,1-1-1,-1-1-658</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23.662"/>
    </inkml:context>
    <inkml:brush xml:id="br0">
      <inkml:brushProperty name="width" value="0.025" units="cm"/>
      <inkml:brushProperty name="height" value="0.025" units="cm"/>
      <inkml:brushProperty name="color" value="#004F8B"/>
    </inkml:brush>
  </inkml:definitions>
  <inkml:trace contextRef="#ctx0" brushRef="#br0">197 7 2216,'-14'-3'2700,"-3"-1"786,17 4-3462,0 0 0,0 1 0,-1-1 0,1 0 1,0 0-1,0 0 0,-1 0 0,1 1 0,0-1 0,0 0 0,0 0 0,-1 1 1,1-1-1,0 0 0,0 0 0,0 1 0,0-1 0,0 0 0,-1 1 1,1-1-1,0 0 0,0 0 0,0 1 0,0-1 0,0 1 0,-1 2 104,-9 25 311,-2 0 1,-16 26 0,18-37 47,-16 22 1,4-7 120,10-13-249,3-6-46,1 1 1,-7 16-1,13-26-215,1 0 0,-1 1 0,1-1 0,0 0 1,0 0-1,1 1 0,-1-1 0,1 1 0,0-1 0,0 0 1,1 1-1,0 5 0,1-3 30,0-1 0,1 1 0,0-1 0,0 0 0,0 0 0,1 0 0,0-1 0,0 1 0,0-1 0,1 0 1,-1 0-1,8 5 0,-1-1 10,0-1 1,1 0 0,-1-1-1,2 0 1,13 5-1,-6-4-85,1-2-1,0 0 0,1-1 1,-1-1-1,1-1 0,0-1 0,0-1 1,37-3-1,-49 1-33,0 0 0,0-1 0,-1 0 1,15-5-1,-20 6-81,0-1 1,0 0-1,0 0 1,-1 0-1,1-1 1,-1 1-1,0-1 1,1 0-1,-1 0 1,0 0-1,-1 0 1,1-1-1,2-3 1,1-2-805,0 0 0,1 0 0,0 1 0,16-14 1,3 1-128</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24.178"/>
    </inkml:context>
    <inkml:brush xml:id="br0">
      <inkml:brushProperty name="width" value="0.025" units="cm"/>
      <inkml:brushProperty name="height" value="0.025" units="cm"/>
      <inkml:brushProperty name="color" value="#004F8B"/>
    </inkml:brush>
  </inkml:definitions>
  <inkml:trace contextRef="#ctx0" brushRef="#br0">72 1 3969,'0'0'111,"0"0"0,0 0 0,-1 0 0,1 0 1,0 0-1,-1 0 0,1 0 0,0 0 0,0 0 0,-1 0 0,1 0 0,0 0 1,0 0-1,-1 0 0,1 0 0,0 0 0,-1 1 0,1-1 0,0 0 1,0 0-1,-1 0 0,1 0 0,0 0 0,0 1 0,0-1 0,-1 0 0,1 0 1,0 0-1,0 1 0,0-1 0,0 0 0,-1 0 0,1 1 0,0-1 1,0 0-1,0 0 0,0 1 0,0-1 0,0 0 0,0 0 0,0 2 1898,0-1-1213,0 49 464,-1 42-778,-6 8-21,0 41 8,-2 262 256,-9-238-603,3-35-24,9-58 1,5-56-58,1-16-57,0 0 0,0 0 0,0 0-1,0 0 1,0 0 0,0 0 0,0 0 0,0 0-1,0 1 1,0-1 0,0 0 0,0 0 0,1 0-1,-1 0 1,0 0 0,0 0 0,0 0 0,0 0-1,0 0 1,0 0 0,0 1 0,0-1 0,0 0-1,0 0 1,0 0 0,0 0 0,0 0-1,0 0 1,0 0 0,1 0 0,-1 0 0,0 0-1,0 0 1,0 0 0,0 0 0,0 0 0,0 0-1,0 0 1,0 0 0,0 0 0,1 0 0,-1 0-1,0 0 1,0 0 0,0 0 0,0 0 0,0 0-1,0 0 1,0 0 0,0 0 0,0 0 0,1 0-1,-1 0 1,0 0 0,0 0 0,6-6-732,5-10-395,-1-11 112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17.045"/>
    </inkml:context>
    <inkml:brush xml:id="br0">
      <inkml:brushProperty name="width" value="0.025" units="cm"/>
      <inkml:brushProperty name="height" value="0.025" units="cm"/>
      <inkml:brushProperty name="color" value="#004F8B"/>
    </inkml:brush>
  </inkml:definitions>
  <inkml:trace contextRef="#ctx0" brushRef="#br0">582 0 1688,'0'8'6633,"-11"29"-5408,-13 33-685,-10 25-238,32-90-287,-127 283 970,121-274-938,-97 184 504,16 7-154,6 95-12,80-288-372,-80 474 413,72-362-341,12 242 1,10-242-46,28 125 0,-18-155 3,63 171 0,-61-209-31,2-1 1,3-2-1,2 0 0,2-2 0,2-2 1,3-1-1,1-1 0,3-3 0,2-1 0,1-2 1,78 55-1,-85-72-366,2-1 0,0-2 0,71 26 0,-51-27-729,-11-10 485</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22.899"/>
    </inkml:context>
    <inkml:brush xml:id="br0">
      <inkml:brushProperty name="width" value="0.025" units="cm"/>
      <inkml:brushProperty name="height" value="0.025" units="cm"/>
      <inkml:brushProperty name="color" value="#004F8B"/>
    </inkml:brush>
  </inkml:definitions>
  <inkml:trace contextRef="#ctx0" brushRef="#br0">0 95 2208,'1'-10'4916,"-1"10"-4863,0 0-1,0 0 1,0-1-1,0 1 1,0 0-1,1 0 1,-1 0-1,0 0 1,0 0-1,0 0 1,0 0-1,0 0 1,0 0-1,0 0 1,0 0-1,0 0 1,0 0-1,0 0 1,0 0-1,0 0 1,0 0-1,0 0 1,0 0-1,0 0 1,1 0-1,-1 0 1,0 0-1,0 0 1,0 0-1,0 0 1,0 0-1,0 0 1,0 0-1,0 0 1,0 0-1,0 0 1,0 0-1,0 1 1,0-1-1,0 0 1,0 0-1,0 0 1,0 0-1,0 0 1,0 0-1,0 0 1,0 0-1,0 0 0,0 0 1,1 0-1,-1 0 1,0 0-1,0 0 1,0 0-1,0 0 1,0 0-1,0 0 1,0 1-1,0-1 1,0 0-1,0 0 1,-1 0-1,1 0 1,0 0-1,6 18 2420,-4-11-2991,6 31 725,-4-8-96,-2 0 0,0 37 0,0 111 92,0 0-13,4-94 100,-3-50 356,-3-111-537,0-69-82,-1 87-8,0 24-2,1 0-1,9-70 0,-5 90-9,1 0-1,0 0 0,0 1 0,2 0 0,0 0 0,0 0 0,17-21 0,1 3 19,49-49-1,-69 77-18,1-1-1,0 0 0,0 1 0,9-4 0,6-5-2,-19 12-3,-1 1-1,0-1 1,1 1-1,-1-1 0,1 1 1,-1-1-1,1 1 1,-1 0-1,1 0 1,-1 0-1,1-1 1,-1 2-1,1-1 1,-1 0-1,1 0 1,-1 0-1,1 1 1,-1-1-1,1 1 1,-1-1-1,1 1 1,-1-1-1,0 1 0,1 0 1,-1 0-1,0 0 1,2 2-1,2 1-5,-1 0-1,1 0 1,-1 0-1,0 1 1,5 9-1,-3-3 2,-1 1 1,0 0-1,0 0 0,-2 0 1,1 0-1,2 24 0,-3-17 6,-1-6 7,1 21 1,-3-29-4,0 0 0,0 1 0,-1-1 0,0 0 1,0 1-1,-1-1 0,-1 5 0,-1-2 0,1-1 1,-1 0-1,-1 0 0,0-1 1,0 1-1,0-1 0,0 0 1,-1-1-1,0 1 0,0-1 1,-1 0-1,1-1 0,-14 8 1,-2-2-4,0 0 0,0-1 0,-32 8 0,52-17 0,-52 14 7,48-13-5,-1 0 0,0-1 0,1 0 0,-1 0 0,0 0 0,-7-2 0,12 2-28,0-1 1,0 1-1,0-1 1,0 0-1,0 0 0,0 0 1,1 0-1,-1 0 1,0 0-1,1-1 0,-1 1 1,1-1-1,-1 1 1,1-1-1,-1 1 1,1-1-1,0 0 0,0 0 1,0 1-1,0-1 1,0 0-1,0 0 1,1 0-1,-1 0 0,1 0 1,-1 0-1,1-3 1,-1 1-179,1 0 0,-1 0 1,1 0-1,1 0 1,-1 0-1,0 1 0,1-1 1,0 0-1,0 0 1,0 0-1,0 1 0,1-1 1,3-6-1,13-12-472</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23.600"/>
    </inkml:context>
    <inkml:brush xml:id="br0">
      <inkml:brushProperty name="width" value="0.025" units="cm"/>
      <inkml:brushProperty name="height" value="0.025" units="cm"/>
      <inkml:brushProperty name="color" value="#004F8B"/>
    </inkml:brush>
  </inkml:definitions>
  <inkml:trace contextRef="#ctx0" brushRef="#br0">16 243 2617,'0'0'202,"0"0"1,0-1 0,0 1-1,0 0 1,0 0 0,0 0-1,0-1 1,0 1 0,0 0-1,0 0 1,0 0 0,0 0-1,0-1 1,0 1 0,0 0-1,0 0 1,0 0 0,0-1-1,0 1 1,0 0 0,-1 0-1,1 0 1,0 0 0,0 0-1,0-1 1,0 1 0,0 0-1,-1 0 1,1 0 0,0 0-1,0 0 1,0 0 0,0 0-1,-1 0 1,1 0 0,0 0-1,0 0 1,0-1 0,-1 1-1,1 0 1,0 0 0,0 0-1,0 0 1,0 0 0,-1 1-1,1-1 1,0 0 0,0 0 0,0 0-1,-1 0 1,1 0 0,0 0-1,0 0 1,-7 1-296,7-2 105,0 1 0,0 0 0,-1 0 0,1 0 0,0-1 0,0 1 0,0 0 0,0 0 0,-1 0 0,1-1 0,0 1 0,0 0 0,0 0 0,0-1 0,0 1 0,0 0 0,0 0 0,0-1 0,0 1 0,0 0 0,0 0 0,0-1 0,0 1 0,0 0 0,0 0 0,0-1 0,0 1 0,0 0 0,0 0 0,0-1 0,0 1 0,0 0 0,1-1 0,2-12-4,-2 10 11,13-31 2,37-61 18,-43 82-26,17-22 0,-22 31-11,-1 1 0,2 0 0,-1 0 0,0 0 0,1 0 0,-1 0 0,1 1 0,0-1-1,0 1 1,0 0 0,4-2 0,-7 4-1,1 0-1,-1-1 0,0 1 0,1 0 1,-1 0-1,1-1 0,-1 1 1,0 0-1,1 1 0,-1-1 0,1 0 1,-1 0-1,1 1 0,-1-1 0,0 0 1,1 1-1,-1-1 0,0 1 1,0 0-1,1 0 0,-1-1 0,0 1 1,0 0-1,0 0 0,0 0 0,0 0 1,1 1-1,2 3 3,-1 1 0,0-1-1,0 0 1,0 1 0,1 6 0,3 4 14,-2-4-2,1 0 1,1-1 0,14 21-1,-13-24-5,0 1-1,14 10 0,-19-16-15,1-1-1,-1 0 1,1 1-1,0-1 1,0-1-1,0 1 1,0-1-1,0 1 0,0-1 1,7 1-1,-4-2-415,1 1 0,0-2 0,0 1 0,0-1-1,-1 0 1,16-5 0,5-1-493</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24.256"/>
    </inkml:context>
    <inkml:brush xml:id="br0">
      <inkml:brushProperty name="width" value="0.025" units="cm"/>
      <inkml:brushProperty name="height" value="0.025" units="cm"/>
      <inkml:brushProperty name="color" value="#004F8B"/>
    </inkml:brush>
  </inkml:definitions>
  <inkml:trace contextRef="#ctx0" brushRef="#br0">109 10 2417,'0'-1'267,"0"1"-1,-1-1 1,1 1 0,-1-1 0,1 1 0,-1-1 0,1 1 0,-1-1 0,1 1 0,-1-1 0,1 1 0,-1-1 0,1 1 0,-1 0 0,0-1 0,1 1 0,-1 0 0,0 0 0,1-1 0,-1 1 0,0 0 0,1 0 0,-1 0 0,0 0 0,0 0 0,1 0 0,-1 0 0,0 0 0,0 0 0,-2 0 1111,2 11-315,-1 58-287,-12 175-105,13-229-646,-37 474 462,28-391-429,-10 185 164,19-197-125,1-85-95,2 17 28,-2-17-29,0 0-1,0-1 1,1 1-1,-1-1 1,0 1-1,0-1 0,1 1 1,-1 0-1,0-1 1,1 1-1,-1-1 0,0 1 1,1-1-1,-1 0 1,1 1-1,-1-1 1,1 1-1,-1-1 0,1 0 1,-1 1-1,1-1 1,0 0-1,-1 0 1,2 1-1,-2-1-15,1 0 0,0 0 0,0 0 0,0 0 0,-1 0 1,1 0-1,0 0 0,0-1 0,-1 1 0,1 0 0,0 0 0,0-1 0,-1 1 0,1 0 1,0-1-1,-1 1 0,1-1 0,0 1 0,-1-1 0,2 0 0,10-14-518,-11 12 425,8-10-995,-1-2-1,0 1 1,-1-1-1,-1-1 1,5-16-1,4-13-510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26.007"/>
    </inkml:context>
    <inkml:brush xml:id="br0">
      <inkml:brushProperty name="width" value="0.025" units="cm"/>
      <inkml:brushProperty name="height" value="0.025" units="cm"/>
      <inkml:brushProperty name="color" value="#004F8B"/>
    </inkml:brush>
  </inkml:definitions>
  <inkml:trace contextRef="#ctx0" brushRef="#br0">197 59 2240,'-77'2'8604,"77"-2"-8580,0 0 0,-1 0 1,1 0-1,0 0 0,0 0 0,0 0 1,-1 0-1,1 0 0,0 0 1,0 0-1,-1 0 0,1 0 1,0 0-1,0 0 0,0-1 0,-1 1 1,1 0-1,0 0 0,0 0 1,0 0-1,-1 0 0,1-1 1,0 1-1,0 0 0,0 0 0,0 0 1,0-1-1,-1 1 0,1 0 1,0 0-1,0 0 0,0-1 1,0 1-1,0 0 0,0 0 0,0-1 1,0 1-1,0 0 0,0 0 1,0-1-1,0 1 0,0 0 1,0 0-1,0-1 0,0 1 0,0 0 1,0 0-1,0 0 0,0-1 1,1 1-1,-1 0 0,0 0 1,0 0-1,0-1 0,0 1 0,0 0 1,1 0-1,-1 0 0,0 0 1,0-1-1,0 1 0,1 0 0,-1 0 1,0 0-1,0 0 0,0 0 1,1 0-1,13-8 113,0 2 0,21-7 0,28-7 28,-59 19-145,0 0 1,0 0-1,-1 1 0,1-1 1,0 1-1,0 0 0,0 0 1,0 0-1,6 2 0,0-1 27,-7 0-24,0 0 1,0-1 0,0 1 0,0 0 0,0 0 0,0 1-1,0-1 1,0 1 0,0-1 0,-1 1 0,1 0 0,-1 0-1,1 0 1,3 5 0,-4-5 11,-1 0 0,1 0 1,-1 0-1,1 0 0,-1 0 0,0 1 0,0-1 0,0 1 0,0-1 1,-1 1-1,1-1 0,-1 1 0,1-1 0,-1 1 0,0-1 1,0 1-1,0-1 0,-1 6 0,-10 29 254,10-32-268,0-1-1,-1 1 0,0 0 0,0-1 0,0 1 1,0-1-1,-1 0 0,1 1 0,-1-1 0,0-1 0,0 1 1,-5 4-1,-7 5 27,-28 20 0,23-18-30,-66 54 26,5-10-14,71-52-67,0 0 0,1 1 1,0-1-1,0 2 0,-13 16 0,24-27-2866,-2 1 2807,1 1 0,0-1 0,0 1 0,0-1 0,0 1 0,0-1 0,0 1 0,0-1 0,0 1 0,2 0 0,-1-1-53,3 0-25,-1 0 0,1 0 0,-1-1 0,0 1 0,0-1 0,1 0 0,-1 0 0,4-4 0,54-44-1343,-45 35 1132,40-29-652</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26.493"/>
    </inkml:context>
    <inkml:brush xml:id="br0">
      <inkml:brushProperty name="width" value="0.025" units="cm"/>
      <inkml:brushProperty name="height" value="0.025" units="cm"/>
      <inkml:brushProperty name="color" value="#004F8B"/>
    </inkml:brush>
  </inkml:definitions>
  <inkml:trace contextRef="#ctx0" brushRef="#br0">230 22 2705,'-8'-9'1454,"7"8"-1250,1 0 0,-1 0 0,0 0 0,1 1 0,-1-1-1,0 0 1,0 0 0,0 1 0,1-1 0,-1 0 0,0 1-1,0-1 1,0 1 0,0-1 0,0 1 0,0-1 0,-1 1-1,1 0 1,0 0 0,0-1 0,0 1 0,0 0 0,0 0-1,-2 0 1,-5 0 227,0 1 0,-14 3 0,18-4-296,0 1 0,1 0 0,-1 0 0,1 1 1,-1-1-1,1 1 0,0 0 0,-5 3 0,6-3-68,0 0-1,0 0 1,1 0 0,-1 0 0,1 0-1,0 0 1,-2 4 0,-4 6 107,-3 7 84,8-14-201,-1 1 0,0-2 0,0 1-1,0 0 1,0 0 0,-7 5 0,-38 44 217,46-52-243,1 1 0,-1-1 0,0 0 1,1 1-1,0-1 0,-1 1 1,1-1-1,0 1 0,0 0 1,1 0-1,-1-1 0,0 1 1,1 0-1,0 0 0,0 0 0,0 4 1,0 1 72,-1 3 76,2 0-1,-1 0 1,4 17 0,-3-22-93,1-1-1,0 1 1,0 0 0,0-1-1,0 1 1,1-1-1,0 0 1,5 7 0,0-2 49,1 0-1,1 0 1,0-1 0,0 0 0,1-1 0,0 0 0,0-1-1,1 0 1,0-1 0,0 0 0,1-1 0,-1 0 0,27 5 0,-22-6-99,0-2 1,0 0-1,0-1 0,0 0 1,0-2-1,1 0 1,-1-1-1,0 0 1,0-2-1,25-8 0,-34 9-153,0 0-1,-1-1 0,1 0 0,-1-1 0,0 0 0,0 0 0,9-10 0,39-45-3719,-50 53 3217,15-19-479</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27.441"/>
    </inkml:context>
    <inkml:brush xml:id="br0">
      <inkml:brushProperty name="width" value="0.025" units="cm"/>
      <inkml:brushProperty name="height" value="0.025" units="cm"/>
      <inkml:brushProperty name="color" value="#004F8B"/>
    </inkml:brush>
  </inkml:definitions>
  <inkml:trace contextRef="#ctx0" brushRef="#br0">109 2 2937,'0'-2'8218,"0"6"-5116,-3 24-3600,-1-14 559,-3 16 51,-2 1-1,-17 39 1,7-26 40,9-22-67,0 1 1,-10 43-1,20-60-106,3-4 89,-3-3-114,0 1 0,1 0 0,-1 0 0,0-1 0,1 1-1,-1 0 1,0-1 0,1 1 0,-1 0 0,0-1 0,0 1 0,1-1-1,-1 1 1,0 0 0,0-1 0,0 1 0,0-1 0,0 1 0,1-1-1,-1 1 1,0 0 0,0-1 0,0 0 0,0 0-143,0 1-1,0-1 1,0 0 0,0 1-1,0-1 1,1 0 0,-1 1 0,0-1-1,0 0 1,1 1 0,-1-1-1,0 1 1,1-1 0,-1 1-1,1-1 1,3-5-406,18-26-586</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27.811"/>
    </inkml:context>
    <inkml:brush xml:id="br0">
      <inkml:brushProperty name="width" value="0.025" units="cm"/>
      <inkml:brushProperty name="height" value="0.025" units="cm"/>
      <inkml:brushProperty name="color" value="#004F8B"/>
    </inkml:brush>
  </inkml:definitions>
  <inkml:trace contextRef="#ctx0" brushRef="#br0">101 1 4705,'-4'3'684,"1"0"1,0 0-1,-1 0 0,1 1 0,1-1 1,-1 1-1,0 0 0,1 0 1,-3 5-1,0 5 475,-7 22 0,3-8-349,4-10-500,1 0 0,-3 23 1,4-20-198,-8 27 1,10-44-111,-2 4 9,0 1-1,1-1 0,1 1 1,-2 14-1,3-22-266,0-6-2777,0 1 2244</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28.982"/>
    </inkml:context>
    <inkml:brush xml:id="br0">
      <inkml:brushProperty name="width" value="0.025" units="cm"/>
      <inkml:brushProperty name="height" value="0.025" units="cm"/>
      <inkml:brushProperty name="color" value="#004F8B"/>
    </inkml:brush>
  </inkml:definitions>
  <inkml:trace contextRef="#ctx0" brushRef="#br0">320 53 1632,'-1'-4'647,"0"1"-1,0 0 1,0 0-1,0 0 1,-1 0-1,1 0 1,-1 0-1,0 1 1,0-1-1,0 1 1,-3-4-1,-1 0 689,6 5-1243,0 1-1,-1-1 0,1 0 1,-1 1-1,1-1 0,0 1 0,-1-1 1,0 1-1,1-1 0,-1 1 1,1 0-1,-1-1 0,0 1 0,1 0 1,-1-1-1,1 1 0,-1 0 0,0 0 1,0-1-1,1 1 0,-1 0 1,0 0-1,0 0 0,0 0-78,1 0 0,0 0 1,0 1-1,0-1 0,-1 0 0,1 0 0,0 0 0,0 0 0,0 1 1,0-1-1,0 0 0,-1 0 0,1 0 0,0 1 0,0-1 1,0 0-1,0 0 0,0 0 0,0 1 0,0-1 0,0 0 0,0 0 1,0 1-1,0-1 0,0 0 0,0 0 0,0 0 0,0 1 0,0-1 1,0 0-1,0 0 0,0 1 0,0-1 0,0 0 0,0 0 1,0 0-1,1 1 0,-1-1 0,0 2 32,0 1-4,1 2 18,0 0-1,0 0 1,1-1-1,-1 1 1,1 0-1,0 0 1,1-1-1,3 7 1,0 0 14,-3-3-17,1-1 0,0 0 0,1 0 0,0 0-1,0 0 1,0-1 0,1 1 0,0-2 0,0 1 0,9 6 0,-6-6 47,13 8 143,-1 0 1,0 2 0,26 25-1,-29-22-144,-5-7-6,-1 1 0,-1 0 0,0 1 0,-1 0 0,11 19 0,-20-31-87,1 1 19,0 1 0,0 0 0,-1 0 0,1 0 0,0 6 0,-2-9-22,1 0 1,-1 0-1,0 0 0,-1 0 0,1 0 1,0 0-1,0 0 0,0 0 0,0 0 0,-1 0 1,1 0-1,-1 0 0,1 0 0,-1 0 0,1 0 1,-1-1-1,1 1 0,-1 0 0,0 0 0,1 0 1,-1-1-1,0 1 0,0 0 0,1-1 0,-2 2 1,-16 8 83,13-8-59,1 1 0,0-1 1,0 1-1,-6 6 0,8-8-24,0 0-1,1 0 1,-1 0-1,0 0 1,0 0-1,0 0 0,1 0 1,-1-1-1,0 1 1,0-1-1,-3 1 1,-27 2 31,9-1-26,17-1-11,1 1-1,-1 0 0,1-1 0,-10 6 1,2-1-1,-6 2 0,4-2 0,-26 15 0,-77 58-2,110-73 1,-49 39-10,-76 75-1,132-118-5,-1-1 0,0 1 0,1 0 1,-1 0-1,1 0 0,0 1 0,0-1 0,0 0 0,0 0 0,0 0 0,0 1 0,1-1 0,-1 4 0,1-5-17,0-1 1,0 1-1,0-1 1,0 1-1,0 0 1,1-1-1,-1 1 1,0-1-1,0 1 1,1-1-1,-1 1 1,0-1-1,0 1 1,1-1-1,-1 1 1,1-1-1,-1 1 1,1-1-1,-1 1 0,0-1 1,1 0-1,-1 1 1,1-1-1,0 0 1,-1 0-1,1 1 1,-1-1-1,1 0 1,-1 0-1,1 0 1,0 0-1,-1 1 1,1-1-1,0 0 1,1 0-106,0 0 21,0 1 0,0-1 0,0 0 0,1 0 0,-1 0 0,0 0 0,0-1 0,4 0 0,27-10-510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29.604"/>
    </inkml:context>
    <inkml:brush xml:id="br0">
      <inkml:brushProperty name="width" value="0.025" units="cm"/>
      <inkml:brushProperty name="height" value="0.025" units="cm"/>
      <inkml:brushProperty name="color" value="#004F8B"/>
    </inkml:brush>
  </inkml:definitions>
  <inkml:trace contextRef="#ctx0" brushRef="#br0">567 10 2793,'-4'-6'3554,"3"5"-3270,0 1-1,0-1 1,0 1 0,0 0 0,0-1 0,0 1-1,-1 0 1,1 0 0,0-1 0,0 1 0,0 0 0,-1 0-1,1 0 1,0 1 0,0-1 0,0 0 0,0 0 0,-1 1-1,-1 0 1,-24 11 578,23-10-572,-26 16 293,-25 26-141,47-37-284,0 1-1,-12 16 1,7-9-4,-126 149 362,-5-14-453,118-127-47,13-13 4,0 2 1,-19 22-1,31-32-20,-4 6 27,6-8-22,-1 0 0,1 1 1,-1-1-1,1 0 0,-1 0 1,1 0-1,0 1 1,-1-1-1,1 0 0,-1 0 1,1 0-1,0 0 0,-1 0 1,1 0-1,-1 0 0,1 0 1,0 0-1,16 0 114,0 2-1,-1 0 1,1 1 0,-1 1-1,0 0 1,0 1-1,0 1 1,25 13 0,7 8 148,56 42 0,-100-67-265,18 12 39,29 13-1,-17-9-15,-21-11-12,0 0 0,18 5 0,-25-10-64,0 0 0,1-1 0,-1 0 0,0 0 0,0 0-1,1-1 1,12 0 0,-14-1-57,2 0-182,0 1 1,0-2 0,0 1 0,0-1-1,11-4 1,-3-1-1498,-1-1 1,25-18-1,-32 20 1356,0-1 0,-1 0 0,6-9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0.078"/>
    </inkml:context>
    <inkml:brush xml:id="br0">
      <inkml:brushProperty name="width" value="0.025" units="cm"/>
      <inkml:brushProperty name="height" value="0.025" units="cm"/>
      <inkml:brushProperty name="color" value="#004F8B"/>
    </inkml:brush>
  </inkml:definitions>
  <inkml:trace contextRef="#ctx0" brushRef="#br0">227 136 4401,'-5'-4'746,"0"0"0,0 0 0,-8-4-1,10 6-424,-1 0-1,0 0 0,1-1 0,-1 1 0,1-1 0,0 0 0,0 0 0,-3-4 0,5 6-284,1 1 0,0-1 1,0 1-1,0 0 0,0-1 0,-1 1 1,1-1-1,0 1 0,0-1 0,0 1 1,0-1-1,0 1 0,0 0 0,0-1 1,1 1-1,-1-1 0,0 1 0,0-1 1,0 1-1,0-1 0,0 1 0,1 0 1,-1-1-1,0 1 0,0 0 0,1-1 1,2-8 2226,-3 9-2190,0 0-32,0 0-1,0-1 1,0 1 0,0 0-1,0 0 1,1-1-1,-1 1 1,0 0 0,0 0-1,0 0 1,0-1-1,0 1 1,0 0-1,0 0 1,1 0 0,-1-1-1,0 1 1,0 0-1,0 0 1,0 0 0,1 0-1,-1 0 1,0-1-1,0 1 1,0 0-1,1 0 1,-1 0 0,0 0-1,1 0 1,12-8 399,1 1 0,23-10 0,22-6-98,-57 21-305,1 1 1,0 0 0,0 0 0,0 0 0,0 1 0,0-1 0,0 1 0,0-1 0,5 1 0,-2 0 20,-3 1-50,-1-1 0,1 0 0,-1 1 0,1-1 0,-1 1 0,1 0 0,-1 0 0,0 0 0,1 0 0,-1 0 0,0 1 0,0-1 0,0 1 0,0-1 0,0 1 0,0 0 0,0 0 0,1 2 0,-1-1-6,1-1 0,-1 2 0,0-1 0,-1 0 1,1 0-1,0 1 0,-1-1 0,0 0 0,0 1 0,0 0 0,1 4 0,-1 9 10,0 0 1,-3 23-1,1-33-6,0 1 1,0-1 0,-1 0-1,0 0 1,-1 0-1,1 0 1,-8 13 0,-26 29 47,29-39-47,-1 0 0,0 0 0,-1-1 0,0-1-1,0 1 1,-1-2 0,0 1 0,-1-1-1,1-1 1,-21 10 0,-26 8-10,-91 37-486,147-61 416,0 0 1,0 1-1,0-1 1,0 0 0,0 0-1,0 1 1,0-1-1,0 0 1,0 0-1,0 0 1,0 0-1,-2-1 1,3 1 35,0 0-1,0 0 1,0 0 0,0 0 0,0 0 0,-1 0 0,1 0-1,0-1 1,0 1 0,0 0 0,0 0 0,0 0 0,0 0-1,0 0 1,0 0 0,0-1 0,-1 1 0,1 0 0,0 0-1,0 0 1,0 0 0,0 0 0,0-1 0,0 1 0,0 0-1,0 0 1,0 0 0,0 0 0,0-1 0,5-7-1101,1 0-177,1 0 0,1 1 1,14-11-1,13-8-287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18.837"/>
    </inkml:context>
    <inkml:brush xml:id="br0">
      <inkml:brushProperty name="width" value="0.025" units="cm"/>
      <inkml:brushProperty name="height" value="0.025" units="cm"/>
      <inkml:brushProperty name="color" value="#004F8B"/>
    </inkml:brush>
  </inkml:definitions>
  <inkml:trace contextRef="#ctx0" brushRef="#br0">1 74 3665,'0'-2'1125,"0"1"-916,0 1 0,0-1 1,0 1-1,0 0 0,0-1 0,0 1 0,0 0 0,0-1 0,0 1 0,0-1 1,0 1-1,0 0 0,0-1 0,1 1 0,-1 0 0,0-1 0,0 1 1,1-1-1,9 0 1223,-9 1-1408,73 1 2332,-10 2-1771,-40-3-234,1-1 0,44-7 0,39-16 21,-74 15-334,1 1 0,70-5 0,-88 11-31,-11 2-197,0-1-1,1 1 1,-1 0-1,10 1 1,-16-1 142,0 1-1,1-1 1,-1 0-1,0 0 1,0 0-1,0 0 1,1 0 0,-1 0-1,0 0 1,0 0-1,0 1 1,1-1-1,-1 0 1,0 0 0,0 0-1,0 0 1,0 1-1,1-1 1,-1 0 0,0 0-1,0 0 1,0 1-1,0-1 1,0 0-1,0 1 1,2 7-725</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0.548"/>
    </inkml:context>
    <inkml:brush xml:id="br0">
      <inkml:brushProperty name="width" value="0.025" units="cm"/>
      <inkml:brushProperty name="height" value="0.025" units="cm"/>
      <inkml:brushProperty name="color" value="#004F8B"/>
    </inkml:brush>
  </inkml:definitions>
  <inkml:trace contextRef="#ctx0" brushRef="#br0">250 52 4129,'-1'-1'300,"0"-1"-1,0 0 1,0 1 0,0-1-1,0 1 1,0-1 0,0 1 0,-1 0-1,-1-2 1,-10-12 825,12 13-953,0 1 0,0-1-1,0 0 1,-1 1 0,1 0 0,0-1 0,0 1-1,-1 0 1,1-1 0,-1 1 0,1 0 0,-4-1-1,4 1-53,-1 1 0,0-1-1,0 1 1,1 0 0,-1 0-1,0 0 1,0 0 0,0 0-1,1 1 1,-1-1 0,0 0-1,1 1 1,-1-1 0,-3 2-1,-28 12 402,29-13-483,2 0-16,-1-1 1,0 1-1,1 0 1,-1 0 0,1 1-1,-1-1 1,1 1-1,-1-1 1,-2 4-1,-37 36 156,30-29-125,-9 8 85,19-18-95,0 0 0,0 0 0,0 0-1,0 0 1,0 0 0,0 0 0,1 0 0,-1 1 0,1-1 0,-1 1 0,1-1 0,0 1 0,0 0 0,0-1 0,0 4 0,-2 5 282,1 1 1,1 0-1,-1 15 1,2-14-90,-1-5-79,0 0 0,1 0 0,0 0 1,1 0-1,0 0 0,2 9 0,11 17 345,-3-10-177,-7-16-245,0 0 1,0 0 0,1 0-1,0 0 1,0-1-1,0 0 1,1 0 0,0-1-1,1 1 1,-1-1-1,1-1 1,0 1 0,1-1-1,-1-1 1,1 1-1,0-1 1,17 6 0,-13-6-43,1 0 0,-1-1 0,1 0 0,-1-1 1,1 0-1,0-1 0,0-1 0,0 0 0,16-2 1,-21 1-59,0-1 0,0 0 0,-1 0 1,1 0-1,0-1 0,-1 0 1,1 0-1,-1-1 0,0 0 1,0-1-1,0 1 0,-1-1 0,0 0 1,0-1-1,11-12 0,41-73-3042,-51 79 2506,14-26-350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0.911"/>
    </inkml:context>
    <inkml:brush xml:id="br0">
      <inkml:brushProperty name="width" value="0.025" units="cm"/>
      <inkml:brushProperty name="height" value="0.025" units="cm"/>
      <inkml:brushProperty name="color" value="#004F8B"/>
    </inkml:brush>
  </inkml:definitions>
  <inkml:trace contextRef="#ctx0" brushRef="#br0">55 0 7114,'8'2'3486,"-4"5"-2596,-4-7-802,1 2 591,-2 4 444,-7 56-249,-14 47-190,17-85-479,5-16-155,-1 0 0,-1 0 0,0 0 0,0 0 0,-1 0 0,1-1 0,-2 1 0,-7 13 0,11-20-44,-1-1 1,1 1-1,-1 0 1,1 0-1,-1 0 1,1 0 0,-1 0-1,1 0 1,0 0-1,0 0 1,-1 0-1,1 2 1,0-2 42,0-3-1805,0 0 1116</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1.281"/>
    </inkml:context>
    <inkml:brush xml:id="br0">
      <inkml:brushProperty name="width" value="0.025" units="cm"/>
      <inkml:brushProperty name="height" value="0.025" units="cm"/>
      <inkml:brushProperty name="color" value="#004F8B"/>
    </inkml:brush>
  </inkml:definitions>
  <inkml:trace contextRef="#ctx0" brushRef="#br0">62 1 5673,'0'0'168,"0"1"1,0-1-1,0 0 0,0 0 0,0 1 0,0-1 0,0 0 1,0 0-1,-1 0 0,1 1 0,0-1 0,0 0 1,0 0-1,0 0 0,-1 1 0,1-1 0,0 0 0,0 0 1,0 0-1,-1 0 0,1 0 0,0 0 0,0 0 1,-1 1-1,1-1 0,0 0 0,0 0 0,-1 0 0,1 0 1,0 0-1,0 0 0,-1 0 0,1 0 0,0 0 1,0 0-1,-1 0 0,1 0 0,0 0 0,0-1 0,0 1 1,-1 0-1,1 0 0,0 0 0,0 0 0,-1 0 1,1 0-1,0-1 0,0 1 0,0 0 0,-1 0 0,1 0 1,0 0-1,0-1 0,0 1 0,0 0 0,0 0 1,0 0-1,-1-1 0,1 1 0,0 0 0,0 0 0,0-1 1,0 1-1,-1 6-102,-14 46 127,10-35-182,-3 6 6,-7 40 0,12-41-6,1-1 0,1 34 0,1-42-12,0-12-31,0 0 0,0 0 1,0 0-1,0-1 0,1 1 0,-1 0 0,0 0 1,0 0-1,1-1 0,-1 1 0,0 0 1,1-1-1,-1 1 0,1 0 0,-1-1 0,1 1 1,-1 0-1,1-1 0,-1 1 0,1-1 0,0 1 1,-1-1-1,1 1 0,0-1 0,-1 1 1,1-1-1,0 0 0,0 0 0,-1 1 0,1-1 1,0 0-1,0 0 0,0 0 0,-1 0 0,1 0 1,0 0-1,0 0 0,0 0 0,0 0 1,4 0-421,-1-1 1,1 1-1,-1-1 1,1 0 0,4-2-1,9-4-634</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2.213"/>
    </inkml:context>
    <inkml:brush xml:id="br0">
      <inkml:brushProperty name="width" value="0.025" units="cm"/>
      <inkml:brushProperty name="height" value="0.025" units="cm"/>
      <inkml:brushProperty name="color" value="#004F8B"/>
    </inkml:brush>
  </inkml:definitions>
  <inkml:trace contextRef="#ctx0" brushRef="#br0">150 21 2497,'-19'-20'8841,"16"20"-6392,2 3-1660,-1 17-1097,1-7 626,-3 45-51,-7 76 491,-3-28-330,-8 74 143,-3 11-84,21-173-435,-6 20-1,-1 0 22,8-22-42,1-8-9,0 0 1,0 0-1,-6 13 0,7-19-16,0 0 0,1 0 0,-1 0-1,0 0 1,1 0 0,-1 1 0,0 2 0,1-4-5,0-1 0,0 1 0,0-1-1,1 0 1,-1 1 0,0-1 0,0 1 0,0-1 0,0 1 0,0-1 0,1 0 0,-1 1 0,0-1 0,0 1 0,1-1 0,-1 0 0,0 1 0,1-1 0,-1 0 0,0 1-1,1-1 1,-1 0 0,0 0 0,1 1 0,-1-1 0,1 0 0,-1 0 0,1 0 0,-1 1 0,0-1 0,1 0 0,-1 0 0,1 0 0,-1 0 0,1 0 0,-1 0 0,1 0-1,-1 0 1,1 0 0,-1 0 0,0 0 0,1 0 0,0-1 0,2 0-70,0 0-1,1 0 1,-1 0-1,0 0 1,0-1 0,0 1-1,0-1 1,-1 0-1,1 0 1,0 0 0,-1 0-1,1 0 1,-1-1-1,4-4 1,8-7-864,-6 6 227,10-6-1692,-6 9 1549</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4.217"/>
    </inkml:context>
    <inkml:brush xml:id="br0">
      <inkml:brushProperty name="width" value="0.025" units="cm"/>
      <inkml:brushProperty name="height" value="0.025" units="cm"/>
      <inkml:brushProperty name="color" value="#004F8B"/>
    </inkml:brush>
  </inkml:definitions>
  <inkml:trace contextRef="#ctx0" brushRef="#br0">14 195 4465,'-1'-1'139,"0"0"1,0 0-1,0-1 1,0 1-1,0 0 0,0 0 1,0-1-1,0 1 1,0-1-1,1 1 0,-1-1 1,1 1-1,-1-1 1,1 1-1,-1-1 0,1 1 1,0-1-1,0 1 0,0-1 1,0 0-1,0 1 1,0-1-1,0 1 0,1-1 1,-1 1-1,0-1 1,1 1-1,-1-1 0,1 1 1,0-1-1,-1 1 1,1-1-1,0 1 0,0 0 1,0 0-1,0-1 1,0 1-1,0 0 0,2-1 1,65-55 1672,-59 49-1660,-1 0 0,1 1-1,0 0 1,0 0 0,1 1-1,0 0 1,0 1 0,1 0-1,-1 1 1,1 0 0,0 1-1,0 0 1,0 1 0,21-3-1,-29 5-114,0 0 0,0 0 0,0 0 0,0 0-1,0 0 1,0 1 0,0-1 0,-1 1 0,1 0 0,0 0-1,0 0 1,0 0 0,-1 1 0,1-1 0,-1 0 0,1 1-1,-1 0 1,1 0 0,-1 0 0,0 0 0,0 0-1,0 0 1,0 0 0,0 1 0,-1-1 0,1 1 0,-1 0-1,1-1 1,-1 1 0,0 0 0,0-1 0,0 1 0,-1 0-1,1 0 1,0 4 0,0 6 41,-1 0 0,0 0 0,-1 0 0,-1 0 0,0-1 0,0 1 0,-2 0 0,-8 23 0,4-18-39,-2 1-1,0-1 1,0-1-1,-26 31 1,31-42-41,0 0 0,-1-1 1,1 1-1,-1-1 0,-1 0 1,1-1-1,-1 0 0,1 0 1,-1 0-1,0-1 0,-1 0 1,1 0-1,0-1 0,-12 2 0,19-4-37,-1 0 0,1 0-1,0 0 1,0 0-1,0 0 1,-1 0 0,1 0-1,0 0 1,0 0-1,-1 0 1,1 0-1,0 0 1,0 0 0,0 0-1,-1 0 1,1 0-1,0 0 1,0 0-1,0-1 1,-1 1 0,1 0-1,0 0 1,0 0-1,0 0 1,0 0 0,0-1-1,-1 1 1,1 0-1,0 0 1,0 0-1,0-1 1,0 1 0,0 0-1,0 0 1,0 0-1,0-1 1,0 1 0,0 0-1,-1 0 1,1 0-1,0-1 1,0 1-1,0 0 1,0 0 0,1-1-1,-1 1 1,0 0-1,0 0 1,0 0-1,0-1 1,0 1 0,0 0-1,0 0 1,0-4-3471,0-2 2491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4.703"/>
    </inkml:context>
    <inkml:brush xml:id="br0">
      <inkml:brushProperty name="width" value="0.025" units="cm"/>
      <inkml:brushProperty name="height" value="0.025" units="cm"/>
      <inkml:brushProperty name="color" value="#004F8B"/>
    </inkml:brush>
  </inkml:definitions>
  <inkml:trace contextRef="#ctx0" brushRef="#br0">334 0 4233,'-9'0'848,"-31"2"1350,37-2-2062,-1 0 1,1 1 0,0 0 0,0 0-1,0 0 1,0 0 0,-1 0-1,2 1 1,-6 2 0,-21 23 1395,21-20-960,1 1-1,-11 6 1,5-4-219,0 1-1,0 1 1,1 0 0,0 0-1,1 1 1,-11 17-1,5-3-160,2 0-1,-19 42 0,29-58-72,1 1 0,0-1 0,1 1 0,0-1 0,1 1-1,0 0 1,1 0 0,1 21 0,0-26-45,1 0 0,0-1 0,0 1 0,1 0-1,0-1 1,0 0 0,1 1 0,-1-1 0,1 0 0,1 0 0,-1 0 0,1-1 0,0 1-1,0-1 1,1 0 0,8 8 0,-1-4 22,0 0-1,0-1 1,1-1-1,0 0 1,1-1-1,16 6 1,-6-4-19,1-2-1,45 7 1,-46-10-19,1-1 0,37-1 0,-53-2-223,0 0 0,1 0 0,-1 0 1,0-2-1,0 1 0,-1-1 0,1 0 0,0-1 1,-1 0-1,10-6 0,3-3-1349,2 1 670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5.905"/>
    </inkml:context>
    <inkml:brush xml:id="br0">
      <inkml:brushProperty name="width" value="0.025" units="cm"/>
      <inkml:brushProperty name="height" value="0.025" units="cm"/>
      <inkml:brushProperty name="color" value="#004F8B"/>
    </inkml:brush>
  </inkml:definitions>
  <inkml:trace contextRef="#ctx0" brushRef="#br0">23 170 2128,'-1'-9'5484,"-2"13"-108,-3 5-2018,6-9-3387,0 0-1,-1 1 0,1-1 0,0 0 1,-1 1-1,1-1 0,-1 0 1,1 1-1,0-1 0,-1 0 1,1 0-1,-1 1 0,1-1 1,-1 0-1,1 0 0,-1 0 0,1 0 1,-1 0-1,-3 0 118,4-2-30,4-2-24,9-2-21,-8 5-10,-1-1 0,1 0-1,0-1 1,-1 1 0,0-1-1,0 1 1,5-5 0,49-47 17,-5-3 11,-39 41-28,0 1-3,-11 14-2,-3 4-10,0 0 1,0 0-1,0 0 0,1 0 1,0 3-1,-1-3 6,1 1 6,0 0-1,0 1 1,1-1 0,-1 0 0,4 7-1,-4-11-1,-1 1 0,0-1 0,0 0 0,1 1 0,-1-1 0,0 0 0,1 1 0,-1-1 0,1 0 0,-1 1 0,0-1 0,1 0 0,-1 0 0,1 0 0,-1 1 0,0-1 0,1 0 0,-1 0 0,2 0 0,12 2-116,-9-1 38,0 0-1,0 0 1,0 0 0,0 0-1,-1 1 1,1 0 0,0 0-1,5 3 1,53 33-1432,-60-36 1339,-1-1 0,0 0 0,0 0 0,1 0 0,-1 0 0,1 0 0,-1-1 0,1 1 0,-1-1 0,1 1 0,4-1 0,15 0-1023</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7.308"/>
    </inkml:context>
    <inkml:brush xml:id="br0">
      <inkml:brushProperty name="width" value="0.025" units="cm"/>
      <inkml:brushProperty name="height" value="0.025" units="cm"/>
      <inkml:brushProperty name="color" value="#004F8B"/>
    </inkml:brush>
  </inkml:definitions>
  <inkml:trace contextRef="#ctx0" brushRef="#br0">107 0 1368,'-1'2'8196,"0"1"-4252,1 11-4618,-1-9 1551,-2 23-339,-2 30 11,4-28-437,-3 70 271,-1-43-158,-42 336 687,33-326-822,-11 68 136,26-130-270,1-7 238,1-8-4362,-3 8 1717,0 0 1056</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8.248"/>
    </inkml:context>
    <inkml:brush xml:id="br0">
      <inkml:brushProperty name="width" value="0.025" units="cm"/>
      <inkml:brushProperty name="height" value="0.025" units="cm"/>
      <inkml:brushProperty name="color" value="#004F8B"/>
    </inkml:brush>
  </inkml:definitions>
  <inkml:trace contextRef="#ctx0" brushRef="#br0">46 134 2072,'-8'-7'3121,"6"5"-2282,0 1 1,0-1-1,0-1 1,0 1-1,1 0 1,-3-3-1,4 4-725,-1 0-1,1 0 1,0 0-1,-1 0 1,1 0-1,0-1 1,0 1-1,0 0 0,0 0 1,0 0-1,0 0 1,0 0-1,0 0 1,0 0-1,1 0 1,-1 0-1,0 0 1,1 0-1,-1 0 1,1-2-1,0 2-76,0 0 0,0 0-1,-1 0 1,1 0 0,0 0-1,0 0 1,0 0 0,0 0-1,0 1 1,0-1 0,1 0-1,-1 1 1,0-1 0,0 1-1,0-1 1,1 1 0,-1-1-1,0 1 1,1 0 0,-1 0-1,3-1 1,3 0 82,-1 0-51,1-1-1,-1 0 1,-1 0 0,1-1 0,8-4-1,11-7 64,26-14 99,-46 26-189,0 0 0,1 0 1,-1 1-1,0 0 1,1 0-1,-1 0 0,1 0 1,0 1-1,-1 0 1,1 0-1,-1 1 0,1 0 1,-1 0-1,10 2 1,-11-1-17,-1-1 1,1 0 0,-1 1 0,1 0 0,-1 0 0,1 0 0,-1 0 0,0 1 0,0-1 0,0 1 0,-1 0 0,1 0 0,0 0 0,-1 0 0,0 0 0,0 0 0,0 1 0,0-1 0,2 5 0,-2-2-2,-1 0 1,0 0 0,1 0-1,-2 0 1,1 0-1,-1 1 1,0-1-1,0 0 1,0 0 0,-4 12-1,2-10-7,0 0 0,-2 0 0,1 0 0,-1 0 0,0-1 0,0 0 1,-9 12-1,0-3 16,-1-1 0,0-1 0,-24 19 0,-54 31 48,-19 4-60,99-58-884,29-22-998,21-19-1,-11 7 876</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8.781"/>
    </inkml:context>
    <inkml:brush xml:id="br0">
      <inkml:brushProperty name="width" value="0.025" units="cm"/>
      <inkml:brushProperty name="height" value="0.025" units="cm"/>
      <inkml:brushProperty name="color" value="#004F8B"/>
    </inkml:brush>
  </inkml:definitions>
  <inkml:trace contextRef="#ctx0" brushRef="#br0">251 44 1376,'-1'-2'602,"0"-1"-1,0 0 1,0 1-1,1-1 1,-1-5-1,1 7-403,0 0 1,0 0-1,-1 0 1,1 0-1,0 0 0,-1 0 1,1 0-1,0 0 0,-1 0 1,0 0-1,1 0 0,-1 0 1,1 1-1,-1-1 1,0 0-1,0 0 0,1 1 1,-1-1-1,0 0 0,0 1 1,0-1-1,0 1 0,0-1 1,0 1-1,0-1 1,0 1-1,0 0 0,0-1 1,0 1-1,-2 0 0,1 0-168,-3 0 26,0 1-1,0 0 1,0 0 0,0 0-1,0 1 1,1 0 0,-1 0-1,-8 4 1,-47 29 288,56-32-291,0 0-1,0 1 0,0-1 1,0 1-1,1 0 1,-1 0-1,1 0 0,0 1 1,0-1-1,-2 6 0,-1 0 67,-2 5 110,1 1 0,-7 20 0,4-9 66,5-11-34,1 0 0,0 0 1,1 0-1,-1 19 1,3-27-142,0 4 33,0 1 1,2-1 0,-1 0-1,2 0 1,-1 0 0,2 0-1,-1 0 1,2-1 0,0 1-1,0-1 1,1 1 0,0-2-1,1 1 1,0 0 0,1-1-1,14 16 1,-18-22-128,0-1-1,0 1 1,1-1-1,-1 0 1,1 0-1,0-1 1,0 1-1,0-1 1,0 0-1,0 0 1,0 0-1,1 0 1,4 0-1,-2 0-48,-1-2 1,1 1-1,0 0 1,-1-1-1,1-1 0,0 1 1,-1-1-1,9-2 0,5-2-797,0-2-1,0-1 0,0 0 1,29-18-1,-11 4-95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21.791"/>
    </inkml:context>
    <inkml:brush xml:id="br0">
      <inkml:brushProperty name="width" value="0.025" units="cm"/>
      <inkml:brushProperty name="height" value="0.025" units="cm"/>
      <inkml:brushProperty name="color" value="#004F8B"/>
    </inkml:brush>
  </inkml:definitions>
  <inkml:trace contextRef="#ctx0" brushRef="#br0">651 7 1568,'-2'-7'7067,"-2"9"-5356,-3 10-1852,-43 95 776,28-65-403,-167 361 979,163-342-906,-27 101 0,-27 194 300,36-149-161,-74 446 664,110-592-1067,-34 284 89,38-285-57,2 0 0,13 118 0,0-98 139,37 130 1,-35-169-168,2-1 1,2 0-1,1-1 1,2-2 0,32 47-1,-42-69-34,1 1 0,0-2 1,1 0-1,1 0 0,0-1 0,0 0 0,19 12 0,-14-14 1,0-1 0,0-1-1,1 0 1,0-1-1,0-2 1,23 6-1,-8-5 15,0-1 0,64 2 0,-73-8-273,0-1 1,0 0-1,0-2 0,0-2 1,-1 0-1,1-1 0,-1-1 0,-1-1 1,39-20-1,-9-2-1479,-9 4 759</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9.267"/>
    </inkml:context>
    <inkml:brush xml:id="br0">
      <inkml:brushProperty name="width" value="0.025" units="cm"/>
      <inkml:brushProperty name="height" value="0.025" units="cm"/>
      <inkml:brushProperty name="color" value="#004F8B"/>
    </inkml:brush>
  </inkml:definitions>
  <inkml:trace contextRef="#ctx0" brushRef="#br0">123 28 2713,'0'-20'10635,"0"20"-10514,0-1-1,0 1 1,0-1-1,0 1 0,-1 0 1,1-1-1,0 1 1,0 0-1,-1-1 1,1 1-1,0 0 1,-1-1-1,1 1 0,0 0 1,-1 0-1,1-1 1,-1 1-1,1 0-88,0-1-1,-1 1 1,1 0-1,0 0 1,0 0-1,0 0 1,-1 0-1,1 0 1,0 0-1,0 0 1,0 0-1,-1 0 1,1 0-1,0 0 1,0 0-1,-1 0 0,1 0 1,0 0-1,0 0 1,-1 0-1,1 0 1,0 0-1,0 0 1,0 0-1,-1 0 1,1 0-1,0 0 1,0 0-1,0 1 1,-1-1-1,1 0 1,0 0-1,0 0 1,0 0-1,0 1 1,-1-1-1,1 0 1,0 0-1,0 1 1,-26 62 209,16-43-226,-1 5 10,-10 28 0,-11 40 31,31-91-201,-4 15 528,3-13-842,1-8-1800,1 4 1611,0-1 543,0 1 0,0 0 0,0 0 0,0 0 0,0 0 1,0 0-1,0-1 0,0 1 0,0 0 0,0 0 0,0 0 0,0 0 0,0 0 1,0-1-1,0 1 0,0 0 0,0 0 0,0 0 0,0 0 0,0 0 1,0-1-1,1 1 0,-1 0 0,0 0 0,0 0 0,0 0 0,0 0 0,0 0 1,0 0-1,0 0 0,1 0 0,-1 0 0,0-1 0,0 1 0,0 0 1,0 0-1,1 0 0,13-6-1414</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0.169"/>
    </inkml:context>
    <inkml:brush xml:id="br0">
      <inkml:brushProperty name="width" value="0.025" units="cm"/>
      <inkml:brushProperty name="height" value="0.025" units="cm"/>
      <inkml:brushProperty name="color" value="#004F8B"/>
    </inkml:brush>
  </inkml:definitions>
  <inkml:trace contextRef="#ctx0" brushRef="#br0">311 0 1384,'-15'0'8242,"-16"2"-4893,31-2-3311,-1 1 1,1-1 0,-1 0-1,1 0 1,-1 0-1,1 1 1,-1-1 0,1 0-1,0 0 1,-1 1-1,1-1 1,-1 0 0,1 1-1,0-1 1,-1 1-1,1-1 1,0 0 0,-1 1-1,1-1 1,0 1-1,0-1 1,0 1 0,-1 0-1,-2 14 552,3-12-484,0 0-1,0 0 1,0 1 0,2 4-1,1 0 36,-1-1 0,8 11 0,60 92 534,-53-86-392,1 0 1,2-2-1,41 40 0,-37-43-81,26 24 103,-46-39-287,0 0 0,-1 1 1,1-1-1,-1 1 1,0-1-1,0 1 1,0 0-1,3 10 1,-5-13-14,-1 0 1,1 0 0,-1 0 0,0 0-1,0 0 1,1 0 0,-2 0 0,1 0-1,0 0 1,0 0 0,-1 0 0,1 0-1,-1 0 1,1 0 0,-1 0 0,-1 2-1,-1 1 10,-1 1 0,1-2 0,-1 1 0,-5 4 0,-5 7 14,3-3-13,0-1 0,-1 0 0,0-1 0,-1-1 0,-23 15 0,-77 37 42,7-5-27,81-41-27,1 1 0,0 0-1,-29 30 1,39-33-2,1 0-1,0 2 1,1-1-1,-15 26 1,27-40-16,-1 0 0,1-1-1,-1 1 1,1 0 0,0 0 0,-1 0 0,1 0 0,0 0-1,0 0 1,0 0 0,-1-1 0,1 1 0,0 0 0,0 0-1,0 0 1,0 0 0,1 0 0,-1 1 0,0-2-10,0 1 1,1-1 0,-1 0 0,0 0 0,0 1-1,1-1 1,-1 0 0,0 0 0,0 0-1,1 1 1,-1-1 0,0 0 0,0 0 0,1 0-1,-1 0 1,0 0 0,1 1 0,-1-1-1,0 0 1,1 0 0,-1 0 0,14-3-692,-1-2-602,-1 0 0,1-2 0,19-13 0,11-14-458</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0.687"/>
    </inkml:context>
    <inkml:brush xml:id="br0">
      <inkml:brushProperty name="width" value="0.025" units="cm"/>
      <inkml:brushProperty name="height" value="0.025" units="cm"/>
      <inkml:brushProperty name="color" value="#004F8B"/>
    </inkml:brush>
  </inkml:definitions>
  <inkml:trace contextRef="#ctx0" brushRef="#br0">467 3 6937,'1'-2'2490,"-1"5"-1816,0-3-615,0 1 0,0-1 0,0 0 0,0 0 0,0 1 0,0-1 0,0 0 0,0 1 0,0-1 0,-1 0 0,1 0 0,0 1 0,0-1 0,0 0 0,0 0 0,0 1 0,0-1 0,-1 0 0,1 0 0,0 0 0,0 1 0,0-1 0,-1 0 0,1 0 0,0 0 0,0 1 0,-1-1 0,1 0 0,0 0 0,0 0 0,-1 0 0,1 0 0,-5 4 808,0 4-419,-1 0 0,-6 16 0,1-4-92,10-18-330,-60 102 1235,40-71-836,-50 59 1,-101 104-263,152-175-159,-25 30 5,40-45-8,1 0 1,0 1-1,0 0 0,1-1 1,0 1-1,-4 12 0,6-18-1,1 0 0,0 1 0,-1-1 0,1 0 0,0 0 0,0 0 0,0 0 0,0 0 0,0 0 0,0 0 0,0 0 0,0 0 0,1 0 0,-1 1 0,0-1 0,1 0 0,-1 0 0,0 0-1,1 0 1,0 0 0,-1-1 0,1 1 0,-1 0 0,1 0 0,0 0 0,0 0 0,-1-1 0,1 1 0,0 0 0,0-1 0,1 2 0,3 0 4,0 0 1,0 0-1,-1-1 0,1 1 1,8 0-1,-3 0 21,85 23 609,144 59 1,-216-76-648,0-2 0,0 0-1,0-1 1,1-2 0,33 1-1,-41-4-812,28-3 0,14-7-4471,-29 5 3335</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1.573"/>
    </inkml:context>
    <inkml:brush xml:id="br0">
      <inkml:brushProperty name="width" value="0.025" units="cm"/>
      <inkml:brushProperty name="height" value="0.025" units="cm"/>
      <inkml:brushProperty name="color" value="#004F8B"/>
    </inkml:brush>
  </inkml:definitions>
  <inkml:trace contextRef="#ctx0" brushRef="#br0">127 107 3881,'-53'4'1931,"36"-5"574,17 1-2415,0 0-1,0 0 1,0 0 0,0 0 0,0 0 0,-1 0 0,1-1 0,0 1-1,0 0 1,0 0 0,0 0 0,0 0 0,0 0 0,0 0 0,-1 0 0,1 0-1,0 0 1,0-1 0,0 1 0,0 0 0,0 0 0,0 0 0,0 0 0,0 0-1,0 0 1,0-1 0,0 1 0,0 0 0,0 0 0,0 0 0,0 0-1,0-1 1,-2-2 1436,2 2-1452,0 1-1,0 0 1,0 0 0,0 0-1,0 0 1,-1-1 0,1 1-1,0 0 1,0 0 0,0 0-1,0-1 1,0 1 0,0 0-1,0 0 1,0-1 0,0 1-1,0 0 1,0 0 0,0 0-1,0-1 1,0 1 0,0 0-1,1 0 1,-1 0 0,0-1-1,0 1 1,0 0 0,0 0-1,0 0 1,0 0 0,0-1-1,1 1 1,-1 0 0,0 0-1,0 0 1,0 0 0,0 0-1,1-1 1,-1 1 0,0 0-1,0 0 1,1 0 0,10-6 179,127-58 595,-135 63-835,6-4 58,1 1-1,-1 1 1,1 0 0,0 0-1,18-2 1,-26 5-63,0 0 1,0 0 0,0 0-1,1 0 1,-1 0-1,0 1 1,0-1 0,0 1-1,0 0 1,1-1 0,-1 1-1,0 0 1,0 0-1,-1 0 1,1 1 0,0-1-1,0 0 1,0 1 0,-1-1-1,1 1 1,-1 0 0,1-1-1,-1 1 1,0 0-1,0 0 1,0 0 0,0 0-1,0 0 1,0 0 0,0 0-1,0 0 1,0 3-1,0 1-4,1 0 0,-1 1 0,-1-1 0,1 0 0,-1 1 0,0-1 0,0 0 0,-1 1 0,0-1 0,0 0 0,0 1 0,-1-1 0,0 0 0,0 0 0,-6 10-1,2-4 9,-2 0 0,0-1 0,0 0 0,-1 0 0,0-1 0,-14 13 0,-126 97 94,128-105-91,-30 16 1,36-22-14,-1 1-30,16-10 25,0 0-1,0 0 1,0 0-1,0 0 1,0 0 0,-1 0-1,1 0 1,0 0 0,0 0-1,0 1 1,0-1 0,0 0-1,0 0 1,0 0 0,0 0-1,0 0 1,-1 0 0,1 0-1,0 0 1,0 0 0,0 0-1,0 0 1,0 1 0,0-1-1,0 0 1,0 0-1,0 0 1,0 0 0,0 0-1,0 0 1,0 0 0,0 0-1,0 1 1,0-1 0,0 0-1,0 0 1,0 0 0,0 0-1,0 0 1,0 0 0,0 0-1,0 1 1,0-1 0,0 0-1,0 0 1,0 0 0,0 0-1,0 0 1,0 0-1,0 0 1,0 0 0,1 0-1,-1 1 1,0-1 0,0 0-1,0 0 1,0 0 0,0 0-1,0 0 1,0 0 0,0 0-1,0 0 1,1 0 0,-1 0-1,8 1-208,-6-1 144,9-1-501,1-1-1,0 0 1,-1-1-1,1 0 1,-1 0-1,21-11 1,-2 2-780,23-7 240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2.022"/>
    </inkml:context>
    <inkml:brush xml:id="br0">
      <inkml:brushProperty name="width" value="0.025" units="cm"/>
      <inkml:brushProperty name="height" value="0.025" units="cm"/>
      <inkml:brushProperty name="color" value="#004F8B"/>
    </inkml:brush>
  </inkml:definitions>
  <inkml:trace contextRef="#ctx0" brushRef="#br0">343 12 4273,'-6'-5'2170,"-4"-1"74,10 6-2173,0 0-1,-1 0 1,1 0 0,0 0-1,0 0 1,-1 0 0,1 0 0,0 0-1,-1 0 1,1 0 0,0 0-1,-1 0 1,1 0 0,0 0-1,0 0 1,-1 0 0,1 0-1,0 0 1,0 0 0,-1 1-1,1-1 1,0 0 0,0 0-1,-1 0 1,1 1 0,0-1 0,0 0-1,0 0 1,-1 0 0,1 1-1,0-1 1,0 0 0,0 1-1,-9 15 539,2-3-182,-15 20 0,-20 24-61,32-47-235,1 1 0,-1-2 0,-1 0 0,-14 10 0,15-11 119,-1 1-1,-15 15 1,9-5-18,2 0 1,0 1-1,1 1 1,1 0-1,1 1 1,-12 30-1,21-44-175,0 0 1,0 1-1,1-1 0,0 1 1,1-1-1,0 1 0,0 0 0,1-1 1,0 1-1,0 0 0,1 0 0,0-1 1,1 1-1,0-1 0,0 1 1,1-1-1,0 0 0,0 0 0,1 0 1,0 0-1,5 7 0,-4-8 19,0 0 0,0-1 0,1 1 0,0-1 0,0-1 0,0 1 0,1-1 0,0 0 0,12 7 0,-9-8-5,-1 0 0,1 0 0,0-1-1,0 0 1,0-1 0,0 0 0,16 0 0,-6-1-59,0-1 0,0 0 0,1-2-1,-1-1 1,-1 0 0,1-1 0,0-2 0,-1 0-1,26-11 1,-29 9-458,0-1 0,0 0-1,-1-1 1,-1 0 0,0-2 0,20-19-1,-5 1-1273,-1-1 768</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2.338"/>
    </inkml:context>
    <inkml:brush xml:id="br0">
      <inkml:brushProperty name="width" value="0.025" units="cm"/>
      <inkml:brushProperty name="height" value="0.025" units="cm"/>
      <inkml:brushProperty name="color" value="#004F8B"/>
    </inkml:brush>
  </inkml:definitions>
  <inkml:trace contextRef="#ctx0" brushRef="#br0">58 7 7258,'0'0'111,"0"-1"0,0 1 0,0 0 0,0 0 0,0 0 1,0-1-1,0 1 0,0 0 0,0 0 0,0-1 1,0 1-1,0 0 0,0 0 0,0 0 0,0-1 1,0 1-1,1 0 0,-1 0 0,0 0 0,0-1 0,0 1 1,0 0-1,0 0 0,1 0 0,-1 0 0,0-1 1,0 1-1,0 0 0,1 0 0,-1 0 0,0 0 1,0 0-1,0 0 0,1 0 0,-1-1 0,0 1 0,0 0 1,1 0-1,-1 0 0,0 0 0,0 0 0,2 0 1434,-3 2-895,-3 31 181,0-2-643,-18 116 266,-9 11-264,30-149-179,0-1 0,1 1 0,-1 0 1,3 14-1,-2-21-28,0 0-1,1 0 1,-1 0 0,0 0 0,1 0-1,0 0 1,0 0 0,-1 0 0,1 0 0,1 0-1,-1 0 1,0 0 0,0 0 0,1-1-1,-1 1 1,1 0 0,-1-1 0,1 1 0,0-1-1,-1 0 1,1 0 0,3 2 0,-3-2-102,0-1 0,1 0 1,-1 1-1,0-1 0,0 0 1,1 0-1,-1-1 0,0 1 1,0 0-1,1-1 0,-1 1 1,0-1-1,0 0 0,0 0 1,2-1-1,-3 2 96,24-10-665</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2.962"/>
    </inkml:context>
    <inkml:brush xml:id="br0">
      <inkml:brushProperty name="width" value="0.025" units="cm"/>
      <inkml:brushProperty name="height" value="0.025" units="cm"/>
      <inkml:brushProperty name="color" value="#004F8B"/>
    </inkml:brush>
  </inkml:definitions>
  <inkml:trace contextRef="#ctx0" brushRef="#br0">220 51 4129,'15'-46'1963,"-13"42"-1359,-1 4-87,-3 10 1105,-7 15-726,0 0 0,2 0-1,1 1 1,-5 41 0,-45 378 1552,40-344-2220,-32 155 186,7-128-272,16-53-56,24-71-118,-5 17 36,6-21-18,0 0 0,0 0 0,0 1-1,0-1 1,0 0 0,0 0 0,0 1 0,0-1 0,0 0 0,0 0 0,0 0-1,0 1 1,0-1 0,0 0 0,0 0 0,0 1 0,0-1 0,0 0 0,0 0-1,0 1 1,0-1 0,0 0 0,0 0 0,0 1 0,1-1 0,-1 0-1,0 0 1,0 0 0,0 0 0,0 1 0,0-1 0,1 0 0,-1 0 0,0 0-1,0 0 1,0 1 0,1-1 0,-1 0 0,0 0 0,0 0 0,1 0 0,-1 0-1,0 0 1,0 0 0,1 0 0,-1 0 0,0 0 0,0 0 0,1 0-1,-1 0 1,0 0 0,0 0 0,1 0 0,-1 0 0,0 0 0,0 0 0,0 0-1,1 0 1,-1-1 0,0 1 0,5-3-421,0 0 0,-1 0 0,1 0 0,-1-1 0,0 0 0,0 0 0,0 0 0,5-8 0,-8 11 387,27-35-1441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3.509"/>
    </inkml:context>
    <inkml:brush xml:id="br0">
      <inkml:brushProperty name="width" value="0.025" units="cm"/>
      <inkml:brushProperty name="height" value="0.025" units="cm"/>
      <inkml:brushProperty name="color" value="#004F8B"/>
    </inkml:brush>
  </inkml:definitions>
  <inkml:trace contextRef="#ctx0" brushRef="#br0">489 57 6193,'2'-5'607,"0"1"-1,-1-1 0,0 0 1,0 0-1,0 0 0,0 0 0,-1-8 1,0 12-588,0 1 1,0 0-1,0-1 1,0 1-1,0 0 1,0-1-1,0 1 1,0 0-1,0-1 0,0 1 1,0 0-1,0-1 1,0 1-1,0 0 1,-1-1-1,1 1 1,0 0-1,0 0 1,0-1-1,-1 1 1,1 0-1,0-1 1,0 1-1,-1 0 1,1 0-1,0 0 1,0-1-1,-1 1 1,1 0-1,0 0 1,-1 0-1,0 0 58,-1 0 0,1 0 0,0 0 0,0 0 0,0 0 1,0 0-1,-1 1 0,1-1 0,0 0 0,0 1 0,-1 0 0,-2 0-10,0 1 1,1 0-1,-1 0 0,-4 4 0,-23 24 216,-28 34 61,48-52-243,1-3 111,-13 20 1,21-25-163,0-1 1,0 1-1,1 0 1,-1 0-1,1-1 1,0 1-1,0 1 1,-1 4-1,1-1-7,0-1 0,0 1 0,1 0 1,1 0-1,-1-1 0,1 1 0,2 9 0,-1-12-33,-1 1-1,1-1 1,0 0-1,1 0 0,-1 0 1,1-1-1,0 1 1,0-1-1,0 1 1,1-1-1,6 6 1,-3-4 7,0-1 0,0 0 0,0 0 0,1 0 0,14 5 0,44 12 232,-1 0 41,-57-18-264,5 1 61,-1 0 1,-1 1-1,14 8 1,-22-12-62,-1 0 0,0-1 0,1 1 0,-1 0 1,0 0-1,0 0 0,0 0 0,0 1 0,-1-1 1,1 0-1,0 1 0,-1-1 0,0 1 0,0 0 1,0-1-1,0 1 0,0 0 0,0 0 0,-1 0 1,1 4-1,-1-4-11,-1 0 0,1 0 0,-1-1 0,0 1 0,0 0 0,0 0 0,0-1 0,0 1 0,-1-1 0,1 1 0,-1-1 0,1 1 0,-1-1 0,0 0 0,0 0 0,-3 3 0,-4 2 9,0 0 0,-18 11 0,6-7-7,0 0 0,-40 13 0,-48 8 9,84-25-18,-136 34 38,15-5-44,125-30-101,18-4-121,4-2 14,9-4-263,68-34-2019,-16 12 1608</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4.025"/>
    </inkml:context>
    <inkml:brush xml:id="br0">
      <inkml:brushProperty name="width" value="0.025" units="cm"/>
      <inkml:brushProperty name="height" value="0.025" units="cm"/>
      <inkml:brushProperty name="color" value="#004F8B"/>
    </inkml:brush>
  </inkml:definitions>
  <inkml:trace contextRef="#ctx0" brushRef="#br0">75 23 5985,'0'0'104,"-1"0"0,1 0-1,0-1 1,-1 1 0,1 0 0,-1-1-1,1 1 1,0 0 0,-1-1 0,1 1-1,0-1 1,-1 1 0,1-1 0,0 1-1,0-1 1,-1 1 0,1-1-1,0 1 1,0-1 0,0 1 0,0-1-1,0 1 1,-1-1 0,1 1 0,0-1-1,0 1 1,0-1 0,1 1 0,-1-2-1,3-6 5762,6 67-4808,-6-43-955,-1-7-40,-1 0-1,0 0 1,0 1-1,-1-1 1,0 0 0,-1 1-1,0-1 1,-3 16 0,-3 6 116,-17 59 186,-20 62 43,41-139-396,1 0 1,1 0-1,0 0 0,1-1 1,0 1-1,1 0 0,0 0 0,1 0 1,1 0-1,0-1 0,1 1 1,9 21-1,-13-32-1,1 0-1,0 0 1,0 0 0,0-1-1,0 1 1,0 0 0,1 0 0,-1-1-1,0 1 1,1-1 0,-1 1 0,1-1-1,0 1 1,-1-1 0,1 0 0,0 0-1,0 0 1,0 0 0,0 0 0,0 0-1,0-1 1,0 1 0,0-1-1,0 1 1,0-1 0,0 0 0,0 1-1,0-1 1,3-1 0,7 1 64,0-1 0,0-1 0,0 0 1,15-5-1,47-18 33,-38 12-85,10-4-2,65-34 0,-105 48-44,0 0-1,0 0 1,-1-1 0,1 0-1,-1-1 1,8-8 0,-11 11-134,-1 0 1,1 0-1,-1 0 1,1 0 0,-1 0-1,0-1 1,0 1 0,0 0-1,-1-1 1,1 1-1,0-1 1,-1 1 0,0-1-1,1 1 1,-1-1-1,0 1 1,0-1 0,-1 1-1,1-1 1,0 1 0,-2-5-1,-4-6-1949,-3 3 893</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4.364"/>
    </inkml:context>
    <inkml:brush xml:id="br0">
      <inkml:brushProperty name="width" value="0.025" units="cm"/>
      <inkml:brushProperty name="height" value="0.025" units="cm"/>
      <inkml:brushProperty name="color" value="#004F8B"/>
    </inkml:brush>
  </inkml:definitions>
  <inkml:trace contextRef="#ctx0" brushRef="#br0">33 173 4713,'-4'0'587,"-15"-3"1955,18 2-2346,1 1 0,-1 0 0,1 0 0,-1-1 0,1 1 0,-1 0 0,1-1 0,-1 1 0,1 0 0,-1-1 1,1 1-1,-1-1 0,1 1 0,0-1 0,-1 1 0,1-1 0,0 1 0,-1-1 0,1 1 0,0-1 1,0 0-1,0 1 0,-1-1 0,1 1 0,0-1 0,0 0 0,0 0 0,0 1-134,0-1-1,0 1 0,1 0 1,-1 0-1,0-1 1,0 1-1,0 0 1,1 0-1,-1 0 0,0 0 1,0 0-1,0-1 1,1 1-1,-1 0 1,0 0-1,0 0 0,1 0 1,-1 0-1,0 0 1,0 0-1,1 0 1,-1 0-1,0 0 0,0 0 1,1 0-1,-1 0 1,0 0-1,0 0 1,1 0-1,-1 0 1,0 0-1,0 0 0,1 0 1,-1 1-1,4-1 192,56 2 518,-42-1-664,-1 0 41,-1-1 0,1-1-1,30-5 1,197-53 369,-140 31-973,-89 24 313,151-42-3327,-120 32 2485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39.280"/>
    </inkml:context>
    <inkml:brush xml:id="br0">
      <inkml:brushProperty name="width" value="0.025" units="cm"/>
      <inkml:brushProperty name="height" value="0.025" units="cm"/>
      <inkml:brushProperty name="color" value="#004F8B"/>
    </inkml:brush>
  </inkml:definitions>
  <inkml:trace contextRef="#ctx0" brushRef="#br0">75 283 3169,'-4'3'468,"1"0"-1,-1 0 1,0 0 0,0-1 0,-6 3 0,6-3-320,-1 1 1,1-1 0,0 1 0,0 0-1,-5 4 1,-2 0 791,7-9 463,4-7-141,2 1-1151,0 3-95,-1 1 0,0 0 0,1 0 0,-1 0 0,1 0 0,0 1 0,1-1 0,-1 0 0,5-5 0,27-31 64,44-41 1,-59 64-58,0 2-1,1 0 1,0 1-1,1 0 1,0 2-1,1 1 1,1 0-1,0 2 1,0 1-1,26-6 1,-46 13-22,0 0 1,0 1-1,0-1 1,0 1-1,0 0 1,0 0-1,0 0 1,0 0-1,0 0 0,0 1 1,0-1-1,3 2 1,-5-1-2,0-1 1,0 0 0,-1 1 0,1-1-1,0 1 1,0-1 0,-1 1 0,1 0-1,0-1 1,-1 1 0,1 0-1,-1 0 1,1-1 0,-1 1 0,1 0-1,0 1 1,-1-1 1,1 1 0,-1-1 1,0 1-1,0-1 0,0 1 0,0 0 0,0-1 0,0 1 0,0-1 0,0 1 0,0-1 1,-1 2-1,-4 13 9,-1-1 0,-1 0 0,0 0 0,-1-1 0,-11 17 0,-6 9-1,-67 121 15,42-85-5,16-26 1,26-37-12,-23 40 62,31-53-66,-1 1 0,1-1 0,0 1 0,0-1-1,-1 1 1,1-1 0,0 1 0,0-1 0,0 1-1,0-1 1,0 1 0,-1-1 0,1 1 0,0 0-1,0-1 1,1 1 0,-1-1 0,0 1 0,0 0-1,0-1 5,1 1-1,-1-1 1,0 0 0,1 0-1,-1 1 1,0-1-1,1 0 1,-1 0-1,1 1 1,-1-1-1,1 0 1,-1 0 0,0 0-1,1 0 1,-1 0-1,1 0 1,-1 0-1,1 0 1,-1 0-1,1 0 1,0 0 0,7-2 316,69-4-138,41-5 1,-45-1 79,-12 2 574,70-2-1,-107 12-730,0 2-1,-1 1 1,29 8 0,-22-5-39,37 3 1,-65-9-65,0 0 1,0 0-1,1 0 1,-1 0-1,0 0 1,0-1-1,0 1 1,0-1-1,0 1 1,0-1-1,0 0 1,0 0-1,0 0 1,0 0-1,0 0 1,0 0-1,2-3 1,0 0-84,0 0 1,-1-1 0,1 0-1,4-10 1,4-3-596,-7 10-80,0-1 0,-1 1 0,7-19 0,0-6-191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4.727"/>
    </inkml:context>
    <inkml:brush xml:id="br0">
      <inkml:brushProperty name="width" value="0.025" units="cm"/>
      <inkml:brushProperty name="height" value="0.025" units="cm"/>
      <inkml:brushProperty name="color" value="#004F8B"/>
    </inkml:brush>
  </inkml:definitions>
  <inkml:trace contextRef="#ctx0" brushRef="#br0">311 17 3801,'-4'-4'726,"4"3"-660,-1 0 0,1 0 0,-1 1-1,0-1 1,1 0 0,-1 0-1,0 1 1,1-1 0,-1 0 0,0 1-1,0-1 1,1 1 0,-1-1 0,0 1-1,0 0 1,0-1 0,0 1-1,0 0 1,0-1 0,1 1 0,-3 0-1,-1 1 54,0 0-1,0 0 0,0 0 0,0 0 1,1 1-1,-1 0 0,0 0 0,-6 4 1,-28 23 928,38-29-1040,-10 10 279,1-1-1,-1 1 0,2 1 1,0 0-1,0 0 0,1 0 1,0 1-1,1 0 0,0 1 1,-7 21-1,0 11 605,-12 81-1,23-111-792,-8 41 566,-24 73-1,25-105-489,4-10-37,0 1-1,1 0 1,-3 24-1,5-24-63,1 0 0,1 1 0,0-1 0,4 26 0,-3-36-64,0-1 0,0 1 0,0 0 1,1-1-1,0 1 0,0-1 1,0 1-1,0-1 0,1 0 1,0 0-1,0 0 0,0 0 1,0-1-1,0 1 0,1-1 0,0 0 1,-1 0-1,1 0 0,6 3 1,-4-3-42,0-1 0,0 0 0,1 0 0,-1-1 0,0 1 1,1-1-1,-1-1 0,1 1 0,-1-1 0,1 0 0,-1-1 0,10-1 1,9-3-484,45-16 0,-61 18 389,159-60-3043,-88 24 2071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5.112"/>
    </inkml:context>
    <inkml:brush xml:id="br0">
      <inkml:brushProperty name="width" value="0.025" units="cm"/>
      <inkml:brushProperty name="height" value="0.025" units="cm"/>
      <inkml:brushProperty name="color" value="#004F8B"/>
    </inkml:brush>
  </inkml:definitions>
  <inkml:trace contextRef="#ctx0" brushRef="#br0">42 2 4945,'0'-2'3304,"-2"5"-2104,2-3-1126,-1 1 0,1-1 1,0 1-1,0-1 0,-1 1 0,1-1 1,0 1-1,-1-1 0,1 1 0,-1-1 1,1 1-1,-1-1 0,1 0 0,-1 1 1,1-1-1,-1 0 0,1 1 0,-2-1 1,0 3 607,1 5-446,0-1 0,0 0 0,1 0 0,0 11-1,1 14 193,-1 27 475,2 1 0,15 83 0,39 96 612,-44-195-1239,-2 0 0,8 86 0,-17-120-272,-1-1 0,0 0-1,0 1 1,-1-1 0,0 0 0,-1 1-1,0-1 1,-1 0 0,0 0 0,0 0-1,-1-1 1,0 1 0,0-1 0,-10 14-1,9-15-82,-29 33-392,30-36 155,0-1 0,0 1 0,0-1 0,0 0 0,0 0 0,-1 0 0,-7 3 0,11-6 161,0 1-1,0-1 0,0 0 1,0 0-1,1 1 1,-1-1-1,0 0 1,0 0-1,0 0 0,0 0 1,-1 0-1,-7-5-905</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15.782"/>
    </inkml:context>
    <inkml:brush xml:id="br0">
      <inkml:brushProperty name="width" value="0.025" units="cm"/>
      <inkml:brushProperty name="height" value="0.025" units="cm"/>
      <inkml:brushProperty name="color" value="#004F8B"/>
    </inkml:brush>
  </inkml:definitions>
  <inkml:trace contextRef="#ctx0" brushRef="#br0">215 149 4585,'-31'3'5985,"31"-19"-650,7 1-5038,-2 6-229,-4 8-55,1-3 1,-1 1 1,1 0-1,0 0 1,1 0 0,-1 0-1,4-4 1,48-42 82,-50 46-83,0-1 0,0 2 1,0-2-1,1 1 0,-1 0 0,1 0 0,0 1 0,0 0 1,0 0-1,1 0 0,9-3 0,-11 5-8,0 0 0,0-1 1,0 1-1,0 0 0,0 1 0,0-1 0,0 1 1,0 0-1,0-1 0,0 1 0,-1 0 0,1 0 1,0 1-1,4 2 0,-6-4-3,0 1 0,0 0 0,0 0 0,1 0 0,-1 1 0,0-1 0,-1 0 0,1 1 0,0-1 0,0 1 0,-1 0 0,2 1 0,-2 0 1,1-1 0,-1 1 0,0 0-1,-1-1 1,1 1 0,0 1 0,-1-2-1,0 4 1,1 3 2,-1-1-1,0 1 1,-1-1 0,0 0-1,-1 1 1,0-1-1,0 0 1,-1 0 0,-4 9-1,1-9 1,1 1-1,-1-1 0,-1 1 0,-8 8 1,-37 30 17,31-29-15,-96 93 20,3-3 6,103-98-30,-15 13 6,24-22-8,-1 1-1,1-1 1,0 0 0,0 0-1,-1 1 1,1-1 0,0 0-1,-1 0 1,0-1 0,-3 1-1,6-1-1,0 0 0,-1 0 0,1 0 0,0 0 0,0 1 0,0-1 0,0 0 0,0 0 0,0-1 0,0 1 0,0 0 0,-1 0 0,1 0 0,0 0 0,0 0 0,0 0 0,0 0 0,0 0 0,0 0 0,0 0 0,0 0 0,0 0 0,-1 0 0,1 0 0,0 0 0,0 0 0,0 0 0,0 0 0,0 0 0,0-1 0,0 1 0,0 0 0,0 0 0,0 0 0,0 0 0,0 0 0,0 0 0,0 0 0,0 0 0,0 0 0,0 0 0,0 0 0,0 0 0,0 0 0,0 0 0,0 0 0,0 0 0,0 0 0,0 0 0,0 0 0,0 0 0,0-1 0,0 1 0,0 0 0,0 0 0,0 0 0,1-4-3,0 1 0,1-1 0,-1 0 0,1 1 0,0-1 0,0 1 0,1 0 0,-1 0-1,1-1 1,0 1 0,0 1 0,0-1 0,0 1 0,1-1 0,-1 0 0,1 1 0,0 0 0,0 0 0,0 0-1,0 0 1,0 1 0,0 0 0,0-1 0,6 0 0,-5 1 1,-1 1 0,1 0 0,-1 0-1,1 1 1,-1-1 0,1 1 0,7 2 0,2 1-5,14 7 0,-17-8 6,37 19 0,-30-14 1,37 14 0,-40-18 12,0 0 1,16 3 0,-27-7-49,-1 1 1,1 0-1,0-1 0,0 0 1,-1 0-1,1 0 1,0 0-1,0-1 0,-1 1 1,1-1-1,0 0 0,-1 0 1,1 0-1,5-2 1,-7 2-176,-1 0 1,1 0 0,-1-1-1,0 1 1,1 0 0,-1 0 0,0 0-1,0-1 1,0 1 0,0-1 0,0 1-1,-1 0 1,1-1 0,0 0 0,-1 0-1,1 1 1,-1 0 0,0-3-1,5-10-2624,4-5 880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16.252"/>
    </inkml:context>
    <inkml:brush xml:id="br0">
      <inkml:brushProperty name="width" value="0.025" units="cm"/>
      <inkml:brushProperty name="height" value="0.025" units="cm"/>
      <inkml:brushProperty name="color" value="#004F8B"/>
    </inkml:brush>
  </inkml:definitions>
  <inkml:trace contextRef="#ctx0" brushRef="#br0">62 0 4073,'-38'25'3730,"16"-14"-1639,22-11-2077,0 0 0,0 0 0,0 0 0,0 0 0,0 0 1,0 0-1,0 0 0,-1 0 0,1 0 0,0 0 0,0 0 0,0 0 0,0 0 0,0 0 0,0 0 0,0 0 0,0 0 0,0 0 0,0 0 1,0 1-1,0-1 0,0 0 0,0 0 0,0 0 0,0 0 0,0 0 0,0 0 0,0 0 0,0 0 0,0 0 0,0 0 0,0 0 0,0 0 1,0 0-1,0 0 0,0 1 0,0-1 0,0 0 0,0 0 0,0 0 0,0 0 0,0 0 0,0 0 0,0 0 0,0 0 0,0 0 0,0 0 1,0 0-1,0 0 0,0 0 0,0 0 0,0 0 0,0 0 0,0 0 0,0 1 0,0-1 0,0 0 0,0 0 0,1 0 0,-1 0 0,0 0 1,0 0-1,0 0 0,0 0 0,0 0 0,0 0 0,0 0 0,7 2 283,-3-1 1782,1 0-836,2 3-923,20 24 301,-8-9-452,0 0 54,0 1 1,23 34-1,47 64 415,-25-35-358,-47-58-230,0 2 0,-3 0 1,0 1-1,-3-1 0,0 2 1,-2 0-1,-2-1 0,-2 1 1,0 2-1,-3-2 0,-1 0 1,-1 1-1,-3-1 0,0 1 1,-3-1-1,-1 0 0,-1-1 1,-23 50-1,17-49-129,-29 41 1,25-43-159,-15 18-731,30-41 709,0-2 0,0 1 0,-8 5 0,9-6 140,-17 13-589</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24.141"/>
    </inkml:context>
    <inkml:brush xml:id="br0">
      <inkml:brushProperty name="width" value="0.025" units="cm"/>
      <inkml:brushProperty name="height" value="0.025" units="cm"/>
      <inkml:brushProperty name="color" value="#004F8B"/>
    </inkml:brush>
  </inkml:definitions>
  <inkml:trace contextRef="#ctx0" brushRef="#br0">740 38 2312,'0'-26'11803,"0"15"-10228,0 11-956,0-1-477,-3 4-112,-18 27 81,19-28-108,-2 4 3,-1 0 0,1-1 0,-11 10 1,-115 89 33,15-14-6,63-50-11,-73 48 130,70-51-58,5-5 1,27-18-41,-35 27-1,-5 13 18,63-54-73,-1 0-1,1 0 1,-1 1 0,0-1-1,1 0 1,-1 1-1,1-1 1,-1 0-1,0 0 1,0 0-1,1 1 1,-1-1 0,0 0-1,1 0 1,-1 0-1,0 0 1,0 0-1,-1 0 1,1 0 3,1 0 165,2 1-155,14 3-5,-3-2-7,-1 2 0,13 5 1,-6-2-1,7 2 0,47 23 1,60 26 57,-121-53-53,12 4 5,1 0 0,1-2 0,-1 0-1,2-2 1,-1 0 0,1-1 0,-1-1 0,38 0 0,-54-3-36,12 0 62,-1 0-1,25 4 1,-41-3-69,1 0 0,-1 0 1,0 0-1,0 0 0,0 0 1,0 1-1,0 1 0,0-2 1,0 2-1,-1-1 0,1 0 1,-1 1-1,0 1 0,4 2 1,3 9-937,-10-13 681,0-1-1,0 0 1,0 1-1,0-1 1,0 1-1,1 0 0,-1-2 1,1 2-1,-1-1 1,1 0-1,-1 1 1,1-1-1,0-1 1,0 1-1,1 1 0,12 1-895</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28.238"/>
    </inkml:context>
    <inkml:brush xml:id="br0">
      <inkml:brushProperty name="width" value="0.025" units="cm"/>
      <inkml:brushProperty name="height" value="0.025" units="cm"/>
      <inkml:brushProperty name="color" value="#004F8B"/>
    </inkml:brush>
  </inkml:definitions>
  <inkml:trace contextRef="#ctx0" brushRef="#br0">96 27 6761,'-64'51'2882,"45"-39"-1330,18-11-1455,1-1 0,-1 0-1,1 0 1,-1 0-1,1 1 1,-1-1-1,1 0 1,-1 0-1,0 0 1,1 0 0,-1 0-1,1 0 1,-1 0-1,0 0 1,-3 0 450,5-2 245,-1 2-761,0 0 0,0 0 0,0 0 0,0-1 1,0 1-1,0 0 0,0 0 0,0 0 0,0 0 1,0 0-1,0 0 0,0 0 0,0 0 0,0 0 0,0 0 1,0 0-1,0-1 0,0 1 0,1 0 0,-1 0 0,0 0 1,0 0-1,0 0 0,0-1 0,0 1 0,0 0 0,0 0 1,1 0-1,-1 0 0,0 0 0,0 0 0,0 0 1,0 0-1,1-1 0,14-5 221,0-2 1,-1 0-1,0 0 1,13-12-1,3 1-71,-27 16-154,0 1-1,0 2 1,0-2 0,0 0-1,0 1 1,0-1 0,0 1-1,1 1 1,-1-1 0,0 0-1,1 1 1,-1-1 0,1 1-1,-1-1 1,1 1 0,-1 0-1,7 1 1,-6-1-10,2 1 6,0 1 0,0-2 0,0 2 0,0 0-1,0 0 1,0 0 0,0 0 0,-1 1 0,1-1-1,-1 2 1,0-1 0,0 0 0,-1 1 0,1-1-1,-1 1 1,6 6 0,-8-7-12,1 0 0,-1 0 1,0 0-1,0 1 0,0-1 0,0 1 0,-1-2 1,1 2-1,-1-1 0,1 8 0,-2-8-3,0-1 0,0 1 1,-1 0-1,1-1 0,-1 1 0,1 0 0,-1-1 0,0 0 1,0 1-1,-1-1 0,1 1 0,0-1 0,-1 0 0,0 0 0,0 1 1,-2 1-1,-42 33 59,8-6-44,35-30-26,-50 44-17,41-36-146,1-1 0,-25 14 0,33-22 83,1 2 0,-1-1 0,0 0-1,1 0 1,-1 0 0,-3 0 0,6-1 50,-1 0 0,1 0-1,-1 0 1,1 0 0,-1 0 0,1 0 0,-1 0-1,1 0 1,-1 0 0,1 0 0,-1 0 0,1 0-1,-1 0 1,1 0 0,-1 0 0,1 0 0,-1 0-1,1-1 1,-1 1 0,1 0 0,0-1 0,-1 1-1,1 0 1,-1 0 0,1-1 0,0 1 0,-1-1-1,1 1 1,0 0 0,0-1 0,-1 1 0,1-1-1,0 1 1,0-1 0,0 1 0,-1 0 0,1 0-1,0 0 1,0-1 0,0 1 0,0-1 0,0-3-239,0 1 1,0-1 0,0 1-1,1-1 1,-1 0 0,1 1 0,0-1-1,0 1 1,3-4 0,2-5-1130,9-12 1,-14 23 1310,22-33-1425</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28.614"/>
    </inkml:context>
    <inkml:brush xml:id="br0">
      <inkml:brushProperty name="width" value="0.025" units="cm"/>
      <inkml:brushProperty name="height" value="0.025" units="cm"/>
      <inkml:brushProperty name="color" value="#004F8B"/>
    </inkml:brush>
  </inkml:definitions>
  <inkml:trace contextRef="#ctx0" brushRef="#br0">260 0 5169,'-8'4'2356,"7"-4"-2215,-1 0 0,1 0 0,-1 1-1,1 0 1,0 0 0,-1 0-1,-1 1 1,3-2-94,0 1-1,-1-1 1,1 0 0,0 0-1,-1 0 1,1 0 0,0 0-1,0 1 1,-1-1-1,1 0 1,0 0 0,-1 0-1,1 0 1,0 0 0,-1 0-1,1 0 1,0 0-1,-1 0 1,1 0 0,-1 0-1,-6 0 541,4 0-495,1 1 0,0-1 0,0 1 0,-1 0 0,1 0 0,-3 2 1,-22 16 483,-28 24 11,45-35-301,0 0 0,1 0 0,-10 12 0,13-11-34,0 0 0,-8 16-1,-7 31 539,11-26-378,5-18-278,1 2 1,1-1 0,0-1-1,1 2 1,1-1-1,1 0 1,0 1-1,1-1 1,1 0 0,5 20-1,-5-29-119,-1 0 1,1-1-1,0 2 0,0-2 0,0 1 0,1-1 1,0 1-1,0 0 0,0-2 0,0 2 0,0-2 0,1 1 1,0 1-1,0-3 0,0 2 0,0 0 0,0-2 1,1 2-1,-1-1 0,1 0 0,8 1 0,-5-1-68,1 0-1,-1-1 0,1 0 0,0 0 1,0-1-1,-1 1 0,1-2 0,0 1 1,-1-1-1,1 0 0,14-4 0,8-4-1382,41-16-1,-17 1 346</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28.983"/>
    </inkml:context>
    <inkml:brush xml:id="br0">
      <inkml:brushProperty name="width" value="0.025" units="cm"/>
      <inkml:brushProperty name="height" value="0.025" units="cm"/>
      <inkml:brushProperty name="color" value="#004F8B"/>
    </inkml:brush>
  </inkml:definitions>
  <inkml:trace contextRef="#ctx0" brushRef="#br0">96 1 6545,'1'1'3961,"1"2"-3242,-2-2 1,0 1-541,0 0 0,1 0 0,-1-1 0,0 0 0,0 1 0,-1 3 0,1 5 95,2 168 1836,-3-96-1503,-27 159 1,-1-123-473,-3 17-302,29-121-70,-3 20-397,5-30 195,1-1 0,0 1 1,0-1-1,0 1 0,1-1 0,0 1 1,1 3-1,3-1-2515,5 0 1366</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1.141"/>
    </inkml:context>
    <inkml:brush xml:id="br0">
      <inkml:brushProperty name="width" value="0.025" units="cm"/>
      <inkml:brushProperty name="height" value="0.025" units="cm"/>
      <inkml:brushProperty name="color" value="#004F8B"/>
    </inkml:brush>
  </inkml:definitions>
  <inkml:trace contextRef="#ctx0" brushRef="#br0">86 44 3721,'-56'43'2116,"37"-31"115,12-9-365,5-2-1741,2-1-16,0-1 0,0 1 0,0 0 0,-1 0 0,1-1 0,0 1-1,0 0 1,0 0 0,0 0 0,0-1 0,0 1 0,0 0 0,-1-1-1,1 1 1,0 0 0,0 0 0,0-1 0,0 1 0,0 0-1,0 0 1,1-1 0,-1 1 0,0 0 0,0 0 0,0 0 0,0 0-1,0 0 1,0 0 0,0-1 0,0 1 0,1 0 0,-1 0 0,0-1-1,0 1 1,0 0 0,1 0 0,-1 0 0,0 0 0,0-1-1,1 1 1,-1 0 0,11-5 144,0 1 0,-1-1 0,12-7 0,-3 0-115,-8 5-50,0 0 1,1 1-1,0 0 1,0 2-1,18-8 0,-22 10-36,0-1-1,1 1 0,-1 0 0,1 1 1,0-1-1,9 0 0,-16 2-43,1 1 0,0-1 0,-1 0 0,1 0-1,0 1 1,-1-1 0,1 1 0,-1 0 0,1-1 0,-1 1-1,1 0 1,-1 0 0,0 0 0,0 1 0,1-1 0,-1 0-1,0 0 1,0 1 0,-1 0 0,1 0 0,0-1 0,-1 1 0,1 0-1,1 2 1,2 4 9,-1 0 0,0 1 0,-1-1 0,0 1 0,0 0 0,-1 0 0,0 0 0,-1-1 0,-1 2 0,0-1 0,0 0 0,-1 0 0,-2 9 1,0-4 2,0-2 1,-1 0 0,-1 1 0,0-1 0,-1 0-1,-1-1 1,0 1 0,-15 17 0,13-19-10,-1-2 1,0 0 0,0 0-1,-15 10 1,-50 25 50,40-25-52,24-12-29,7-3-34,1 0 0,-1-2 0,0 1 1,0 0-1,-5 2 0,9-4 42,0 0-1,0 0 1,0 0 0,-1 0-1,1 0 1,0 0-1,0 0 1,0 0 0,-1 0-1,1 0 1,0 0-1,0 0 1,0 0-1,0 0 1,-1 0 0,1 0-1,0 0 1,0 0-1,0 0 1,0 0-1,-1 0 1,1 0 0,0 0-1,0 0 1,0 0-1,0 0 1,-1 0-1,1 0 1,0 0 0,0 0-1,0-1 1,0 1-1,0 0 1,0 0 0,0 0-1,-1 0 1,1 0-1,0-1 1,0 1-1,0 0 1,0 0 0,0 0-1,0 0 1,0 0-1,0-1 1,0 0-64,0-1-1,0 1 1,0 0 0,0 0-1,0-1 1,0 1 0,1 0 0,-1-1-1,1 1 1,-1 0 0,2-2 0,11-16-730,-12 18 766,153-183-6743,-104 133 5591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1.489"/>
    </inkml:context>
    <inkml:brush xml:id="br0">
      <inkml:brushProperty name="width" value="0.025" units="cm"/>
      <inkml:brushProperty name="height" value="0.025" units="cm"/>
      <inkml:brushProperty name="color" value="#004F8B"/>
    </inkml:brush>
  </inkml:definitions>
  <inkml:trace contextRef="#ctx0" brushRef="#br0">183 10 2056,'0'0'184,"0"-1"-1,1 1 0,-1 0 0,0-1 0,0 1 0,1 0 0,-1-1 0,0 1 0,0-1 0,0 1 1,0 0-1,1-1 0,-1 1 0,0 0 0,0 0 0,0-1 0,0 1 0,0 0 0,0-1 0,0 1 1,-1-1-1,1 1 0,0-1 0,-1 1 43,0 0 1,0 0 0,1 0-1,-1 0 1,0 0 0,0 0-1,0 0 1,0 0-1,0 0 1,1 1 0,-1-1-1,0 0 1,0 1 0,0-1-1,-1 1 1,-14 5 226,-1 2 0,1 0 0,1 0-1,-21 16 1,30-21-279,0 2-1,0-1 0,1 1 1,0 0-1,0 0 0,1 0 1,0 1-1,0 0 1,0-1-1,1 1 0,0 0 1,0 0-1,1 0 0,-2 9 1,1 1 64,2 0 1,0 0-1,1-1 1,3 18-1,0-15-107,0 2 1,2-2-1,1 0 1,1 1-1,1-2 0,0 1 1,17 23-1,-23-38-122,1 2-1,-1-2 1,1 0 0,0 1 0,0-1-1,1 0 1,-1-1 0,8 6 0,-9-6-28,0-1 1,0 0-1,1 0 1,-1 0-1,0-1 1,0 1-1,0 0 1,1-1-1,-1 0 1,0 0-1,1 0 1,-1 0-1,0 0 1,1 0-1,-1 0 1,0 0-1,1 0 1,-1 0-1,0 0 1,1-1-1,-1 0 1,3-1-1,8-3-467,-1-1 0,0 1 0,-1-2 0,0 1 0,0-1 0,-1-1 0,11-9-1,19-23-683</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39.851"/>
    </inkml:context>
    <inkml:brush xml:id="br0">
      <inkml:brushProperty name="width" value="0.025" units="cm"/>
      <inkml:brushProperty name="height" value="0.025" units="cm"/>
      <inkml:brushProperty name="color" value="#004F8B"/>
    </inkml:brush>
  </inkml:definitions>
  <inkml:trace contextRef="#ctx0" brushRef="#br0">334 71 3889,'0'-4'157,"-1"0"1,1 0 0,0 0-1,1 1 1,-1-1-1,1 0 1,0 0 0,0 1-1,0-1 1,0 1-1,0-1 1,4-4 0,-2 0 133,-3 7-229,0 1 0,1 0 0,-1 0 0,0 0 0,0-1 0,0 1 0,0 0 0,0 0-1,0 0 1,0-1 0,0 1 0,1 0 0,-1 0 0,0-1 0,0 1 0,0 0 0,0 0 0,0-1-1,0 1 1,0 0 0,-1 0 0,1-1 0,0 1 0,0 0 0,0 0 0,0-1 0,0 1 0,0 0-1,0 0 1,0 0 0,-1-1 0,1 1 0,0 0 0,0 0 0,0 0 0,0-1 0,-1 1-1,1 0 1,0 0 0,0 0 0,0 0 0,-1 0 0,1-1 0,-13 1 3246,7 1-3084,6-1-210,0 0 0,0 0 0,0 0 0,-1 0-1,1 0 1,0 0 0,0 0 0,0 0-1,0 0 1,-1 0 0,1 0 0,0 0 0,0 0-1,0 1 1,0-1 0,-1 0 0,1 0 0,0 0-1,0 0 1,0 0 0,0 0 0,0 1 0,0-1-1,0 0 1,0 0 0,-1 0 0,1 1 0,-2 2 62,-8 12 93,4-7-107,0 1 0,0 0 1,-8 20-1,13-26-58,-15 33 136,-17 60 0,-33 206 870,19-76-271,30-156-505,-56 273 390,63-289-583,-5 44 36,14-87-65,1 1 0,0 0 1,1 0-1,0 0 0,1-1 1,3 14-1,-4-21-36,0-1 0,-1 1 0,1 0 0,-1 0 0,0 6-1,0-2-542,0-12-1216,0 1 1220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1.859"/>
    </inkml:context>
    <inkml:brush xml:id="br0">
      <inkml:brushProperty name="width" value="0.025" units="cm"/>
      <inkml:brushProperty name="height" value="0.025" units="cm"/>
      <inkml:brushProperty name="color" value="#004F8B"/>
    </inkml:brush>
  </inkml:definitions>
  <inkml:trace contextRef="#ctx0" brushRef="#br0">19 198 5505,'-19'-5'4821,"24"-7"-523,3 0-3670,-4 6-490,0 1 1,8-11-1,40-37 234,-15 8-35,-29 35-270,13-12 0,-20 20-68,0 1 0,0 0 0,0 1 0,0-1 0,0 0 0,0 0 0,0 0 0,1 1 0,-1 0 0,0-1 0,0 1 0,1-1 0,-1 1 0,1-1 0,-1 1 0,0 0 0,1-1 0,-1 1 0,1 0 0,-1 0 0,1 0 0,-1 0 0,0 0 0,1 0 0,-1 1 0,1-1 0,-1 0 0,0 1 0,1-1 0,-1 1 0,2 0 0,4 2-19,0 1 0,-1-1 1,0 1-1,10 8 0,-5-4-2,67 51-596,-53-42 138,-12-6-203,1-2 1,0 0-1,0-1 1,1 0-1,21 8 1,2-2-424</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2.523"/>
    </inkml:context>
    <inkml:brush xml:id="br0">
      <inkml:brushProperty name="width" value="0.025" units="cm"/>
      <inkml:brushProperty name="height" value="0.025" units="cm"/>
      <inkml:brushProperty name="color" value="#004F8B"/>
    </inkml:brush>
  </inkml:definitions>
  <inkml:trace contextRef="#ctx0" brushRef="#br0">36 205 5441,'-2'0'354,"1"0"-227,1 0 0,0 0 1,-1 0-1,1 0 0,-1 0 0,1 0 1,0 0-1,-1 0 0,1 0 0,-1 0 0,1 0 1,0 0-1,-1 0 0,1 0 0,-1 1 0,1-1 1,0 0-1,-1 0 0,1 0 0,0 1 0,-1-1 1,1 0-1,-1 1 0,1 1 225,-1 0 0,1-1 1,-1 0-1,1 1 0,0 0 0,0 0 0,0 1 0,4 81 456,-1-1-273,0-11-141,0 59-100,-5-89-91,-8 47 0,8-76-131,2-9-26,-1 0 0,1 1 0,-1-1 0,0 0 0,-1 0 0,1 1 0,-1-2 0,-3 7 0,5-10-40,0 0-1,0 0 1,0 0-1,0 0 0,0 0 1,0 1-1,-1-1 0,1 0 1,0 0-1,0 0 0,0 0 1,0 0-1,0 0 1,0 0-1,0 0 0,0 0 1,0 0-1,0 1 0,-1-1 1,1 0-1,0 0 0,0 0 1,0 0-1,0 0 0,0 0 1,0 0-1,0 0 1,-1 0-1,1 0 0,0 0 1,0 0-1,0 0 0,0 0 1,0 0-1,0 0 0,0 0 1,-1 0-1,1 0 1,0 0-1,0 0 0,0 0 1,0 0-1,0 0 0,0 0 1,0-1-1,-1 1 0,1 0 1,0 0-1,0 0 1,0 0-1,0 0 0,0 0 1,0 0-1,0 0 0,0 0 1,0 0-1,0-1 0,0 1 1,0 0-1,-1 0 0,1 0 1,0 0-1,0 0 1,0 0-1,0 0 0,0-1 1,-1-6 191,1-2-103,1 0 1,0 0 0,0 1 0,1-1 0,5-13 0,-2 7-84,166-434-179,-156 416 153,27-42 0,-31 59 7,1 0 1,0 1 0,2 0-1,17-16 1,-26 27 2,0 0 0,0 0-1,0 1 1,1-1 0,0 1 0,-1 0-1,1 0 1,1 1 0,-1 0 0,0 0-1,1 0 1,11-2 0,-16 4 2,1 0 1,0-1 0,0 1-1,0 0 1,0 1-1,-1-1 1,1 0-1,0 1 1,0-1-1,0 1 1,-1 0-1,1-1 1,0 1-1,-1 0 1,1 1-1,2 0 1,-2 0 0,0 1-1,0-1 1,0 0 0,0 1 0,0 0 0,-1-1 0,0 2 0,1-1 0,2 5-1,-1 1 7,0 1-1,0 0 1,-2 0-1,1-1 0,-1 1 1,0 13-1,-2-11 17,-1 2 1,-5 23-1,2-19-2,2-4 0,-2-1 0,0 1 0,0 0 1,-2-1-1,0-1 0,-1 1 0,-1 0 0,0-2 1,-1 2-1,0-2 0,-21 20 0,24-26-7,0 0 0,0-1 0,0 1 0,-1-1 0,0 0 0,0-1 0,0 1 0,-1-1 0,-14 5 0,2-4 1,0 0 1,-35 3-1,46-5-67,1-2 1,-1 1-1,0-1 0,0 0 1,0-1-1,-13-2 0,17 2-55,0 0 0,0-1 0,0 1 0,0 0 0,0-2 0,1 1 0,0 0 0,-1 0 0,1-1 0,0 0-1,0 1 1,-6-7 0,5 4-171,0-2 0,0 1 0,0 0 0,1 0 0,0-1 0,1 0 0,-3-8 0,1 2-595,1-1 0,-2-26-1,3-21-208</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2.908"/>
    </inkml:context>
    <inkml:brush xml:id="br0">
      <inkml:brushProperty name="width" value="0.025" units="cm"/>
      <inkml:brushProperty name="height" value="0.025" units="cm"/>
      <inkml:brushProperty name="color" value="#004F8B"/>
    </inkml:brush>
  </inkml:definitions>
  <inkml:trace contextRef="#ctx0" brushRef="#br0">14 270 3825,'-9'-11'6675,"5"-2"-4872,3 8-1593,1 0 0,0 0 0,2-9 0,0 1 6,1-2 0,0 2 1,8-16-1,7-19 282,-13 32-239,7-14 1,-9 25-216,0-1 0,0 1 0,0 1 0,1-2 0,0 2 0,5-6 0,-7 9-41,-1 0 1,1 0-1,-1 0 1,1 0 0,-1 0-1,1 0 1,0 0 0,0 0-1,0 1 1,0-1 0,0 0-1,-1 1 1,1-1-1,0 1 1,5-1 0,-4 1-8,0 0 1,0 0-1,0 1 0,0-1 1,0 1-1,0 0 1,0-1-1,0 1 1,4 2-1,5 2-17,-1 1-1,-1 0 0,0 0 1,11 10-1,-8-7 34,7 4-68,34 19-1,-44-27-305,-1-1-1,1 0 1,0 0 0,0-1-1,0-1 1,18 4-1,-23-5 13,0-1-1,0 1 0,8-2 0,8-2-421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3.324"/>
    </inkml:context>
    <inkml:brush xml:id="br0">
      <inkml:brushProperty name="width" value="0.025" units="cm"/>
      <inkml:brushProperty name="height" value="0.025" units="cm"/>
      <inkml:brushProperty name="color" value="#004F8B"/>
    </inkml:brush>
  </inkml:definitions>
  <inkml:trace contextRef="#ctx0" brushRef="#br0">1 59 6609,'2'0'2785,"2"0"-1329,14-3-872,4-2-79,6-1-65,9-3-120,5 4-200,0-6-48,10 10-72,-10-1 8,2 0-80,-3-1-128,-4-1-552,-2 1-369,-8-1 665</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3.909"/>
    </inkml:context>
    <inkml:brush xml:id="br0">
      <inkml:brushProperty name="width" value="0.025" units="cm"/>
      <inkml:brushProperty name="height" value="0.025" units="cm"/>
      <inkml:brushProperty name="color" value="#004F8B"/>
    </inkml:brush>
  </inkml:definitions>
  <inkml:trace contextRef="#ctx0" brushRef="#br0">160 69 5441,'-2'2'224,"-1"0"1,0-1-1,1 1 0,0 1 0,-1-1 0,1 0 1,0 0-1,0 1 0,1-1 0,-3 5 1,-9 13 162,1-4-219,6-9-93,1-1 1,0 2-1,0-1 0,1 0 1,0 1-1,0 0 1,1 0-1,1 0 0,0 0 1,0 0-1,-1 12 0,3 109 1146,3-22-347,1 1-122,-5-85-469,-1 0 0,-10 38 0,-31 89 950,35-136-841,4-11-62,3-7 197,13-82 274,-7 38-761,32-161-25,24 4-91,-51 181 67,0 0-1,2 0 1,1 1 0,2 0 0,0 1 0,2 1 0,29-30-1,-38 43 8,5-5-9,31-24-1,-39 33 11,0 1 0,0-1 0,0 2-1,1-1 1,-1 0 0,1 2 0,0-2-1,0 1 1,0 0 0,0 2 0,8-3-1,-12 2 2,1 1 0,0 0 0,-1 0 1,1 0-1,-1 0 0,1 0 0,-1 1 0,5 0 0,-6-1 0,1 1 1,-1-1-1,0 1 1,1-1-1,-1 0 1,0 1-1,0 0 1,0 0-1,0 0 1,0 0 0,0 0-1,0 0 1,0 0-1,0-1 1,0 1-1,1 3 1,0-1 3,0 2 0,0-1 0,0 1 0,-1-1 0,0 0 0,1 7 0,-1 29 9,-1-21-8,1-1 2,-2-1-1,-1 0 1,0 0-1,-2-1 0,0 1 1,-1 0-1,-11 22 0,10-27-7,-1-1-1,0 1 0,-1-2 0,0 1 1,-1-1-1,-1 0 0,1 0 1,-2 0-1,0-2 0,-20 14 0,-67 27-438,91-45 319,-1-1-1,1-1 0,-1 1 0,0-1 0,1-1 0,-1 0 1,-16 2-1,20-2 9,1-1 1,0 0 0,0 0-1,-1 0 1,1-1-1,0 1 1,0-1 0,0 0-1,0 0 1,-1 0 0,1 0-1,0 1 1,1-1-1,-1-1 1,0 1 0,0-1-1,1 1 1,-1-1-1,1 0 1,0 0 0,-1 0-1,-3-4 1,3 2-147,1-1 0,-1 0 0,1 0 0,0-1 0,-2-5 0,-6-32-677</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4.279"/>
    </inkml:context>
    <inkml:brush xml:id="br0">
      <inkml:brushProperty name="width" value="0.025" units="cm"/>
      <inkml:brushProperty name="height" value="0.025" units="cm"/>
      <inkml:brushProperty name="color" value="#004F8B"/>
    </inkml:brush>
  </inkml:definitions>
  <inkml:trace contextRef="#ctx0" brushRef="#br0">19 297 7122,'-1'-1'150,"0"1"1,-1-1-1,1 0 1,0 0 0,0 1-1,0-1 1,0 0-1,0 0 1,0 1 0,0-1-1,0 0 1,0 0 0,1-1-1,-1 1 1,0 0-1,1 0 1,-1 0 0,1 0-1,0 0 1,-1 0-1,1-1 1,0 1 0,0 0-1,0 0 1,0 0 0,0 0-1,0-1 1,0 1-1,0 0 1,0 0 0,1-1-1,10-23 722,-8 20-723,0-1 0,-1 0-1,0 1 1,1-7-1,2-19 260,19-38 286,7-15-46,-25 70-575,-6 14-74,0-1 0,0 1 1,0 0-1,0-1 0,1 1 0,-1 0 0,0-1 1,0 1-1,0 0 0,1 0 0,-1 0 0,0 0 1,1-1-1,-1 1 0,0 0 0,0-1 0,1 1 1,-1 0-1,1 0 0,-1-1 0,0 1 0,1 0 1,-1 0-1,1 0 0,-1 0 0,0 0 0,1-1 1,-1 1-1,1 0 0,-1 0 0,1 0 0,-1 0 1,0 0-1,1 0 0,-1 0 0,1 0 0,0 1 1,1-1-27,1 2 26,3 7-217,19 39 120,-13-24-5,1-1-1,20 27 1,-24-38-153,1 0 0,0-2 0,17 17 0,-20-22-22,0 1 0,1 0 0,-1-2 0,1 0 0,1 1 1,-1-1-1,13 5 0,-11-6-45,17 3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4.764"/>
    </inkml:context>
    <inkml:brush xml:id="br0">
      <inkml:brushProperty name="width" value="0.025" units="cm"/>
      <inkml:brushProperty name="height" value="0.025" units="cm"/>
      <inkml:brushProperty name="color" value="#004F8B"/>
    </inkml:brush>
  </inkml:definitions>
  <inkml:trace contextRef="#ctx0" brushRef="#br0">16 74 3777,'-1'0'136,"1"1"1,-1-1 0,1 0-1,-1 0 1,1 0-1,-1 1 1,1-1 0,-1 0-1,1 0 1,-1 0-1,0 0 1,1 0 0,-1 0-1,1 0 1,-1 0-1,1 0 1,-1 0 0,0 0-1,1-1 1,-1 1-1,1 0 1,-1 0 0,0-1 159,1 0 1,-1 1-1,1-1 1,0 0 0,0 0-1,0 0 1,-1 0 0,1 0-1,0 0 1,0 1 0,1-2-1,3-2 391,14-5-57,33-12-1,-36 15-488,-6 2-48,-1 1 0,0 0 0,1 0 0,0 1 0,0-1 0,0 1 0,0 1 0,1 0 0,-1 0 0,18 0 0,-21 1-37,0 1-1,-1-1 0,1 1 1,0 1-1,-1-2 1,1 2-1,-1-1 0,1 1 1,-1 1-1,0-2 1,0 2-1,0 0 0,0-1 1,-1 1-1,1 0 1,-1 0-1,0 1 0,0-1 1,0 1-1,-1-1 1,1 2-1,-1-2 0,4 8 1,-1-1-20,-1-1 0,0 2 0,0-1 0,-1 0 0,2 13 0,-4-16-17,-1 0 0,-1-1 0,1 1 0,-1-1 0,-1 1 0,1 0 0,-2-1 0,1 2 1,-5 8-1,5-10-6,-2-1 0,1 0 1,-1 1-1,0-2 0,0 1 1,0 0-1,-1-1 0,0 2 1,0-3-1,-1 1 0,1 1 1,-1-2-1,0 1 0,-11 6 1,5-4-96,0-1-1,-1 0 1,0-1 0,0 1 0,0-2 0,-1 1 0,1-2-1,-1 1 1,-15 0 0,26-3 28,1 0 0,-1 0 0,1 0 0,-1 0 0,0 0 0,1 0 0,-1 0 0,1 0 0,-1 0 0,1 0 1,-1-1-1,1 1 0,-1-1 0,1 0 0,-1 1 0,1-1 0,-1 0 0,1 0 0,0 0 0,0 0 0,0 1 0,-1-1 0,1 0 0,0 0 0,0 0 0,0 0 0,-1-2 0,1 0-115,0 0 0,0 1 0,0-1 0,1 0 0,-1 0 0,1 0 0,0 1 0,0-1 0,0 0 1,0 1-1,0-2 0,2-2 0,1-3-852,8-17 0,10-17-91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5.149"/>
    </inkml:context>
    <inkml:brush xml:id="br0">
      <inkml:brushProperty name="width" value="0.025" units="cm"/>
      <inkml:brushProperty name="height" value="0.025" units="cm"/>
      <inkml:brushProperty name="color" value="#004F8B"/>
    </inkml:brush>
  </inkml:definitions>
  <inkml:trace contextRef="#ctx0" brushRef="#br0">163 0 5961,'-16'11'1912,"9"-7"-1554,0 0 1,0 2-1,1-2 0,0 2 0,0 0 0,0-1 0,-8 13 0,-16 43 1383,15-34-919,3 2 0,-13 41 0,23-62-685,1 0 0,-1 1 0,2-1 1,0 1-1,1 14 0,2-8 99,1 0 1,7 17-1,-9-26-153,0 0 0,1 0 0,1-1 0,-1 0 0,1 1 0,0-1 0,0-1 0,1 1 0,0 0 0,9 7 0,-10-10-66,-1 0 1,1 1-1,0-1 1,0 0-1,0 0 1,1 0-1,-1-1 1,0 0-1,1 0 1,-1 0-1,1 0 1,0 0-1,-1 0 1,1-1 0,0 1-1,-1-1 1,10-1-1,-8 0-100,1-1-1,-1 1 1,1-1 0,-1 1-1,0-2 1,0 1 0,0 0-1,0-1 1,-1-1 0,1 2-1,-1-2 1,5-4 0,-1 1-424,0-1 1,-1 0 0,0-1 0,-1 1-1,8-13 1,4-10-371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5.550"/>
    </inkml:context>
    <inkml:brush xml:id="br0">
      <inkml:brushProperty name="width" value="0.025" units="cm"/>
      <inkml:brushProperty name="height" value="0.025" units="cm"/>
      <inkml:brushProperty name="color" value="#004F8B"/>
    </inkml:brush>
  </inkml:definitions>
  <inkml:trace contextRef="#ctx0" brushRef="#br0">76 141 5705,'-8'-2'1090,"-1"0"-1,0 1 0,-1 0 1,1 1-1,-15-1 0,24 1-1042,0 0 0,0 0-1,0 0 1,-1 0 0,1 0 0,0 1-1,0-1 1,0 0 0,-1 0 0,1 0-1,0 0 1,0-1 0,0 1-1,-1 0 1,1 0 0,0 0 0,0 0-1,0 0 1,-1 0 0,1 0 0,0 0-1,0 0 1,0 0 0,-1 0-1,1-1 1,0 1 0,0 0 0,0 0-1,0 0 1,0 0 0,-1 0 0,1-1-1,0 1 1,0 0 0,0 0-1,0 0 1,0 0 0,0-1 0,0 1-1,0 0 1,0 0 0,0 0 0,0-1-1,0 1 1,0 0 0,0 0-1,0 0 1,0-1 0,0 1 0,0 0-1,0-1 65,1 1-1,-1-1 0,1 0 0,0 0 1,0 0-1,-1 0 0,1 1 0,0-1 1,0 0-1,0 1 0,1-1 0,9-4-14,-3 1-63,0-1 0,0 1 0,8-6 0,52-38 9,-60 41-34,0 1 0,1 0 0,1 1 1,10-6-1,-10 6-9,-9 5-2,0-1 0,1 1 0,-1-1 1,0 1-1,0 0 0,0-1 0,0 1 0,0 0 0,0 0 1,1 0-1,-1 0 0,0 0 0,0 0 0,0 0 1,0 0-1,0 0 0,1 0 0,-1 1 0,0-1 1,0 0-1,0 1 0,0-1 0,0 1 0,0-1 0,0 1 1,1-1-1,2 3-9,-1 0-1,0-1 1,0 0 0,0 1 0,3 4-1,12 16-76,-15-18 42,0 0 0,0-1-1,1 1 1,0-1 0,0 0 0,1 0 0,-1 0-1,1 0 1,7 3 0,-4-3-101,0 0 1,0-1-1,1 1 0,0-1 0,0-1 1,16 5-1,-9-6-746,1 2-1,33-1 1,-23-2 259</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6.467"/>
    </inkml:context>
    <inkml:brush xml:id="br0">
      <inkml:brushProperty name="width" value="0.025" units="cm"/>
      <inkml:brushProperty name="height" value="0.025" units="cm"/>
      <inkml:brushProperty name="color" value="#004F8B"/>
    </inkml:brush>
  </inkml:definitions>
  <inkml:trace contextRef="#ctx0" brushRef="#br0">22 1 4969,'0'0'2010,"0"1"-657,19 64 1417,-16-56-2605,6 26 747,5 42 0,0-8 86,-1-8-300,5 184 474,-27-70-947,3-131-113,-24 82 0,1-56-14,12-33-82,7-19-53,8-15-48,0 0 0,0 0 0,1 0 1,-2 4-1,3-6 68,0-1 1,-1 0-1,1 0 1,0 0 0,0 1-1,0-1 1,0 0-1,0 0 1,0 0-1,0 0 1,0 1-1,0-1 1,0 0-1,1 0 1,-1 0 0,0 0-1,0 0 1,0 0-1,0 0 1,0 0-1,0 0 1,0 0-1,0 1 1,0-1 0,1 0-1,-1 0 1,0 0-1,0 0 1,0 0-1,0 0 1,1 1-1,-1-1 1,0 0 0,0 0-1,0 0 1,0 0-1,1 0 1,-1 0-1,0 0 1,0 0-1,0 0 1,1 0-1,-1 0 1,0 0 0,0 0-1,0 0 1,1 0-1,-1 0 1,0 0-1,0 0 1,0 0-1,1 0 1,-1 0 0,14-4-920,-14 4 858,28-11-988,15-8 464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50.182"/>
    </inkml:context>
    <inkml:brush xml:id="br0">
      <inkml:brushProperty name="width" value="0.025" units="cm"/>
      <inkml:brushProperty name="height" value="0.025" units="cm"/>
      <inkml:brushProperty name="color" value="#004F8B"/>
    </inkml:brush>
  </inkml:definitions>
  <inkml:trace contextRef="#ctx0" brushRef="#br0">155 0 4417,'-15'5'3273,"14"-5"-3222,0 0 1,0 1-1,1-1 1,-1 1-1,0-1 1,0 1-1,1-1 1,-1 1 0,1-1-1,-1 1 1,0-1-1,0 2 1,-4 3 507,3-3-321,0-1-1,1 0 1,-1 0 0,1 1-1,-1-1 1,1 1 0,0 0-1,0-1 1,-1 1 0,1 0-1,0-1 1,1 1-1,-1 0 1,0 0 0,0 3-1,-1 3-225,0 0 0,0 14 0,1-4 199,-5 19-86,3-22-94,-12 96 177,13-68-143,0-10-15,-1-1-1,-1 1 1,-10 36 0,-4-14 42,-5 18 23,21-63-98,0 0 0,0 1 1,1-1-1,0 0 1,2 12-1,-1-21-18,0 0 0,0-1 0,0 1 0,0 0-1,1-1 1,-1 1 0,0 0 0,1-1 0,-1 1 0,1-1 0,-1 1 0,0-1 0,1 1-1,-1-1 1,1 1 0,0-1 0,-1 1 0,1-1 0,-1 1 0,1-1 0,0 0 0,-1 1-1,1-1 1,0 0 0,-1 0 0,1 0 0,0 1 0,-1-1 0,1 0 0,0 0 0,-1 0-1,1 0 1,0 0 0,0 0 0,1-1 0,10-5-339,-8 3 203,24-16-661,1-11 321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8.223"/>
    </inkml:context>
    <inkml:brush xml:id="br0">
      <inkml:brushProperty name="width" value="0.025" units="cm"/>
      <inkml:brushProperty name="height" value="0.025" units="cm"/>
      <inkml:brushProperty name="color" value="#004F8B"/>
    </inkml:brush>
  </inkml:definitions>
  <inkml:trace contextRef="#ctx0" brushRef="#br0">453 59 3481,'77'-25'1979,"-68"22"-1462,5-2 1434,-12 3-1651,-2 2-201,0 0 0,0 0 0,0-1-1,0 1 1,0 0 0,1 0 0,-1-1-1,0 1 1,0 0 0,0-1 0,0 1-1,0 0 1,0 0 0,0-1 0,0 1-1,0 0 1,0 0 0,0 0 0,0 0-1,-1 0 1,1-1 0,0 1 0,0 0-1,0-1 1,0 1 0,0 0 0,-1 0-1,1 0 1,0-1 0,-1 1 0,1-1 33,-1 0 1,0 1 0,0-1 0,1 0-1,-1 1 1,0 0 0,0 0 0,0-1-1,0 1 1,0-1 0,0 1 0,0-1-1,-1 1 1,-14-3-22,1 1 0,-1 0 0,0 1 0,-18 0 0,19 1-54,0 0-10,1 1 0,0 0-1,0 1 1,0-1 0,-16 6 0,3 0 101,-32 14-1,35-11 68,-31 15 0,45-19-144,0-1 1,0 1-1,1 1 1,0-1 0,-9 11-1,17-16-65,0 0 0,0 0 0,0 0 0,0 0 0,0 0 0,0 0 0,1 0 0,-1 1 0,1-1-1,-1 0 1,1 0 0,-1 0 0,1 1 0,0-1 0,0 3 0,0-4-3,0 1 1,0 1-1,1-1 1,-1 0-1,1 0 0,-1 0 1,1 0-1,-1-1 1,1 1-1,0 0 1,-1-1-1,1 1 0,0 0 1,0 0-1,0 0 1,1 0-1,4 2 8,-1 0 1,2-1-1,-1 1 1,0-1-1,13 3 1,-5-1 14,19 7 21,0 2 0,57 28-1,-71-31-32,-1 1-1,0 1 0,-1 0 1,-1 1-1,24 24 0,-34-31 6,-2 1 0,1-1 0,-1 2 0,4 7 0,-7-13-11,0 0 6,0 1-1,0-2 1,0 2 0,0-1-1,0 1 1,-1-1 0,0 0-1,1 1 1,-1-1 0,0 0-1,-1 5 1,0-5 1,0 0 1,1-1-1,-1 1 1,-1 0-1,1 0 0,0 0 1,0-1-1,-1 1 0,1 0 1,-1 0-1,0-2 1,1 2-1,-1-1 0,-3 3 1,-8 4 41,-1-1 0,0-1-1,-30 11 1,-47 10 20,88-26-74,-36 10 22,-99 28 20,128-36-47,0 0 0,-1 0 0,0-1 1,0 1-1,0-2 0,-11 1 0,21-2-7,1 0 1,-1 0-1,1 0 0,-1 0 1,1 0-1,-1 0 1,1 0-1,0 0 1,-1 0-1,1 0 0,-1 0 1,1-1-1,-1 1 1,1 0-1,0 0 0,-1 0 1,1 0-1,-1 0 1,1 0-1,0 0 0,-1-1 1,1 1-1,0 0 1,0 0-1,-1-1 0,1 1 1,0-1-1,0 1 1,-1 0-1,1-1 0,0 1 1,0 0-1,0-1 1,0 1-1,-1-1 1,1 1-1,0 0 0,0-1 1,0 1-1,0-1 1,0 1-1,0 0 0,0 0 1,1-1-1,-1-2-106,1 1-1,0 0 0,0 0 1,0-1-1,2-2 1,10-15-1414,20-20 1,4-3 438</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8.758"/>
    </inkml:context>
    <inkml:brush xml:id="br0">
      <inkml:brushProperty name="width" value="0.025" units="cm"/>
      <inkml:brushProperty name="height" value="0.025" units="cm"/>
      <inkml:brushProperty name="color" value="#004F8B"/>
    </inkml:brush>
  </inkml:definitions>
  <inkml:trace contextRef="#ctx0" brushRef="#br0">170 58 3801,'23'-23'2770,"-19"19"-2253,0 0 1,0-1-1,0 1 0,3-5 0,-6 8-392,-1 1 0,0 0 1,0-1-1,1 1 0,-1 0 1,0-1-1,0 1 0,0 0 1,0-1-1,0 1 0,1-1 1,-1 1-1,0 0 0,0 0 1,0 0-1,0-1 0,0 1 1,-1-1-1,-7-1 2780,7 3-2865,0-1-1,0 0 1,1 1 0,-1-1 0,0 0-1,1 1 1,-1-1 0,0 1-1,1-1 1,-1 0 0,0 0 0,1 1-1,-1-1 1,1 1 0,-1 0-1,1-1 1,-1 1 0,1 0-1,-2 2 70,-24 25 234,-27 26-59,49-49-234,0 0 0,0 1 0,0-1 0,1 0 0,0 2 0,-4 9 0,2-1 52,-6 14 144,-8 40 1,8-26-57,-6 28 229,-5 73 0,21-136-372,0-1-1,1 1 0,0-1 0,1 1 0,2 9 0,-3-15-34,0-1-1,1 1 0,-1-1 0,1-1 1,-1 2-1,1-1 0,0 0 0,0 1 1,-1-1-1,1 0 0,0-1 0,0 2 1,0-1-1,1 0 0,-1 0 0,0 0 1,0 0-1,1-1 0,-1 1 0,0-1 1,1 1-1,-1-1 0,1 1 0,-1-1 1,1 1-1,-1-1 0,1 1 0,-1-1 0,1 0 1,0 0-1,-1 0 0,1 0 0,-1 0 1,1 0-1,0 0 0,-1 0 0,3-1 1,8-1-129,1 0 0,-1-1 0,0-1 0,0 1 0,0-2 0,0 1 0,-1-1 0,0-1 0,0 0 0,-1 1 0,0-2 0,0 0 0,-1 0 0,0 0 0,0-1 0,-1 0 0,0-1 0,-1 0 0,7-11 0,-12 17-173,1-2 0,-1 1-1,0 0 1,0-1-1,-1 1 1,1-1-1,-1 1 1,-1 0-1,1-2 1,-1 2 0,0-1-1,0 1 1,0-1-1,-1 0 1,0 1-1,0-1 1,0 1-1,-4-7 1,-12-14-469</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9.121"/>
    </inkml:context>
    <inkml:brush xml:id="br0">
      <inkml:brushProperty name="width" value="0.025" units="cm"/>
      <inkml:brushProperty name="height" value="0.025" units="cm"/>
      <inkml:brushProperty name="color" value="#004F8B"/>
    </inkml:brush>
  </inkml:definitions>
  <inkml:trace contextRef="#ctx0" brushRef="#br0">11 104 6041,'-4'2'2841,"-3"-2"-969,9-3-79,-2-1-337,7 2-888,17 1-72,7-3-168,61-7-88,-55 2-160,2-2-168,-4-5-496,-4 0-368,0 2-952,-9-1 1143</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9.491"/>
    </inkml:context>
    <inkml:brush xml:id="br0">
      <inkml:brushProperty name="width" value="0.025" units="cm"/>
      <inkml:brushProperty name="height" value="0.025" units="cm"/>
      <inkml:brushProperty name="color" value="#004F8B"/>
    </inkml:brush>
  </inkml:definitions>
  <inkml:trace contextRef="#ctx0" brushRef="#br0">302 0 5009,'-13'3'522,"1"-1"0,0 1 0,0 1 0,1-1 0,-1 1 0,1 1 0,0 0 0,0 1-1,1-1 1,-18 13 0,13-3 115,-22 25 0,25-25-319,2 0 0,-17 32-1,21-32-113,0 0-1,-5 30 1,4-17-42,3-11-85,-4 12 125,-6 50 0,13-50-95,1 0 0,5 37 0,-3-53-84,1 0-1,1 1 1,0-1 0,1-1 0,0 2-1,2-2 1,8 15 0,-12-24-22,-1 1 0,1-2-1,0 2 1,1-1 0,-1 0 0,0 0 0,1 0 0,0 0 0,0 0-1,0-2 1,0 2 0,7 1 0,-5-2-24,-1 0-1,1-1 1,0 1-1,-1-2 1,1 0-1,0 1 1,0-1-1,-1 0 1,1 0-1,0 0 1,6-1-1,0-1-175,1-1 1,-1 1-1,0-2 0,24-8 0,-15 3-817,38-21 0,-2-8 77</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39.861"/>
    </inkml:context>
    <inkml:brush xml:id="br0">
      <inkml:brushProperty name="width" value="0.025" units="cm"/>
      <inkml:brushProperty name="height" value="0.025" units="cm"/>
      <inkml:brushProperty name="color" value="#004F8B"/>
    </inkml:brush>
  </inkml:definitions>
  <inkml:trace contextRef="#ctx0" brushRef="#br0">0 1 7074,'1'8'1076,"1"0"0,0 0 1,6 11-1,1-1-467,15 22-1,-7-14 151,1 2-158,-9-16-274,-1 1 0,-1-1-1,7 21 1,-6-13-46,9 34 230,-13-2-277,-2-20-145,-1-16-62,-1 1-1,-1 0 1,-1 0-1,-1 0 1,0-1-1,-2 0 1,-1 0-1,-11 23 1,15-34-77,-1-1 1,1 0-1,-1 1 0,-1-2 1,1 2-1,-1-2 0,-6 6 1,-1 1-528,9-6-745,5-4-234,12-2 666</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40.407"/>
    </inkml:context>
    <inkml:brush xml:id="br0">
      <inkml:brushProperty name="width" value="0.025" units="cm"/>
      <inkml:brushProperty name="height" value="0.025" units="cm"/>
      <inkml:brushProperty name="color" value="#004F8B"/>
    </inkml:brush>
  </inkml:definitions>
  <inkml:trace contextRef="#ctx0" brushRef="#br0">169 9 6289,'-7'-2'830,"0"0"-1,0 1 1,-1 0 0,-7-1-1,14 2-741,-1 0 0,1 0 0,-1 0 0,0 0 0,1 0 0,-1 0 0,1 0 0,-1 1 0,0-1 0,1 0 0,-1 1 0,1-1 0,0 1 0,-1 0 0,1-1 0,-1 0 0,1 1 0,0 0 0,0 0 0,-1 0 0,1 0 0,0 0 0,0 0 0,-1 1 0,2-1 187,0-1-209,-1 0 0,1 0 0,0 0-1,0 1 1,0-1 0,0 0 0,0 0 0,0 0 0,0 1-1,0-1 1,0 0 0,0 0 0,0 0 0,0 1 0,0-1-1,0 0 1,0 0 0,0 0 0,0 1 0,0-1 0,0 0-1,0 0 1,0 0 0,0 1 0,0-1 0,1 0 0,-1 0-1,0 0 1,0 0 0,0 0 0,0 0 0,1 0 0,0 3 50,1 1 0,1-2 1,-1 1-1,4 4 0,29 20 291,30 18-118,-55-38-181,1-1-1,0 0 1,21 8 0,-13-6-1,18 9 41,-2 1 1,44 29-1,-63-37-124,-1 2-1,0 0 0,-1 1 0,-1 0 0,-1 0 1,18 25-1,-22-25 6,-2-1 1,0 1 0,8 26-1,-12-33-18,-1 0 12,1-1-1,-1 1 1,0 9-1,0-13-12,-1 0 0,-1 0 0,1 0 0,0-1 0,0 1-1,-1 0 1,1 0 0,-1-1 0,0 1 0,1 0 0,-1-1 0,0 1 0,0-1-1,0 1 1,-3 2 0,-3 4 116,5-5-72,1-3-45,1 0 1,-1 0-1,1 1 0,-1-1 1,1 0-1,-1 0 0,0 0 0,1 0 1,-1 0-1,1 0 0,-1 0 1,0 0-1,1 0 0,-1 0 0,0 0 1,-10 0 4,5 2-12,1-1 3,1 0-1,-1 0 0,1-1 1,-7 2-1,9-2-5,0 0 0,1 1 0,-1-1 0,1 1 0,-1-1 0,0 1 0,1 0 0,-1 0 0,1-1 0,0 0 0,-1 1 0,1 0 0,0 1 0,0-1 0,0 0 0,-1 0 0,1 0 0,1 0 0,-1 0 0,-1 3 0,-2-1-1,-26 30 1,4-8 1,-57 58 0,49-45 0,-84 86 2,93-101 5,-1 0 0,-59 39 0,35-27-98,43-29-192,7-6 262,0 1-1,0-1 1,0 0 0,0 0 0,0 0 0,0 0 0,0 0 0,0 0-1,0 0 1,0 0 0,0 1 0,0-1 0,0 0 0,0 0 0,0 0-1,0 0 1,0 0 0,0 0 0,0 0 0,0 0 0,0 0 0,0 0-1,0 0 1,0 0 0,0 0 0,0 0 0,0 0 0,0 0 0,0 0 0,0 0-1,1 0 1,-1 0 0,0 0 0,0 0 0,0 1 0,0-1 0,0 0-1,0 0 1,0 0 0,0 0 0,0 0 0,1 0 0,0 0-170,1 0 1,0 0 0,-1-1-1,1 1 1,0 0 0,-1 0-1,1 0 1,0 0 0,-1-1-1,4-1 1,26-11-825</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40.877"/>
    </inkml:context>
    <inkml:brush xml:id="br0">
      <inkml:brushProperty name="width" value="0.025" units="cm"/>
      <inkml:brushProperty name="height" value="0.025" units="cm"/>
      <inkml:brushProperty name="color" value="#004F8B"/>
    </inkml:brush>
  </inkml:definitions>
  <inkml:trace contextRef="#ctx0" brushRef="#br0">8 7 5465,'0'0'1567,"-6"0"1953,4 0-1864,5 0 1118,35 5-1943,2-1-207,78 0 0,-68-5-231,73-11 1,-58 7-825,-56 4 53,-22 1-2673,11 1 2106</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41.262"/>
    </inkml:context>
    <inkml:brush xml:id="br0">
      <inkml:brushProperty name="width" value="0.025" units="cm"/>
      <inkml:brushProperty name="height" value="0.025" units="cm"/>
      <inkml:brushProperty name="color" value="#004F8B"/>
    </inkml:brush>
  </inkml:definitions>
  <inkml:trace contextRef="#ctx0" brushRef="#br0">0 68 6217,'18'2'3177,"1"0"-913,10-4-903,6 0-169,9-3-280,0 1-168,6-4-336,-9-5-119,3 11-169,-13-8-96,-7 3-481,4 5-303,-3-3-1032,3-1-529,14 1 1473</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44.317"/>
    </inkml:context>
    <inkml:brush xml:id="br0">
      <inkml:brushProperty name="width" value="0.025" units="cm"/>
      <inkml:brushProperty name="height" value="0.025" units="cm"/>
      <inkml:brushProperty name="color" value="#004F8B"/>
    </inkml:brush>
  </inkml:definitions>
  <inkml:trace contextRef="#ctx0" brushRef="#br0">123 1405 1096,'0'-5'539,"0"-9"2424,-1 14-2809,1 0 1,0-1-1,0 1 0,0-1 1,-1 1-1,1 0 0,0-1 0,-1 1 1,1 0-1,0-1 0,-1 1 0,1 0 1,-1-1-1,1 1 0,0 0 0,-1 0 1,1-1-1,-1 1 0,1 0 0,-1 0 1,1 0-1,-1-1 0,1 1 0,-1 0 1,1 0-1,-1 0 0,1 0 0,-1 0 1,0 0-1,-4 4 379,-12 23-124,13-20-360,-8 14 158,1-1 0,-12 38 0,14-31 55,1-4 224,-8 42 0,13-38-131,1 1 1,4 35-1,0-48-261,0 0 0,1 0 0,1 0 1,1 0-1,11 23 0,-14-35-79,-1-1 0,1 1 0,-1-1 0,1 0 0,0 1 0,0-1 0,1-1 0,-1 2 0,4 2 0,-5-5 0,1 1-1,0 0 0,-1-1 0,1 1 0,0 0 0,0 0 1,-1-1-1,1 1 0,0-1 0,0 0 0,0 1 0,0-1 1,0 0-1,0 0 0,0 0 0,0 0 0,2-1 0,1 0 27,0 0 0,-1 0 1,1-1-1,0 1 0,-1-1 0,0 0 0,1 0 0,-1 0 0,0 0 0,0-1 0,0 0 0,-1 1 0,5-5 0,1-2 62,0-1 0,0 0 0,9-13 0,-10 10-56,-2 2 0,1-2 0,5-17 0,7-41 45,-12 31-59,-2 0 0,-2-1-1,-2 0 1,-3 1 0,-13-68-1,5 60-13,-39-268 66,36-45-37,12 344-46,-3-41 1,9-79-1,-1 102-5,16-121-24,12 2-30,-29 146 50,0-3-3,6-16 1,-7 25-1,0-2 1,0 1 0,0 0-1,0-1 1,0 2 0,1-1-1,-1 0 1,7-4 0,-9 7 5,0 0 1,0-1 0,0 1 0,1 0 0,-1 0-1,0-1 1,0 1 0,1 0 0,-1 0-1,0 0 1,0-1 0,1 1 0,-1 0 0,0 0-1,1 0 1,-1 0 0,0 0 0,1 0-1,-1-1 1,0 1 0,1 0 0,-1 0 0,0 0-1,1 0 1,-1 0 0,0 0 0,1 0-1,-1 0 1,0 0 0,1 0 0,-1 1 0,0-1-1,1 0 1,-1 0 0,0 0 0,1 0-1,-1 0 1,0 1 0,1-1 0,-1 0 0,0 0-1,1 1 1,0 0-25,0 0 0,0 1 0,-1 0 0,1 0 0,0-1 0,0 4 0,5 23-609,3 39-1,-3-13-257,17 72-1853,-10-75 2030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46.255"/>
    </inkml:context>
    <inkml:brush xml:id="br0">
      <inkml:brushProperty name="width" value="0.025" units="cm"/>
      <inkml:brushProperty name="height" value="0.025" units="cm"/>
      <inkml:brushProperty name="color" value="#004F8B"/>
    </inkml:brush>
  </inkml:definitions>
  <inkml:trace contextRef="#ctx0" brushRef="#br0">605 15 1248,'-20'-10'2615,"18"5"5474,5 58-6841,-2-41-1183,1-4-14,-2 1 0,1 0 1,-2 0-1,1-1 0,-1 1 0,-6 17 0,-1 3 79,2 1 0,-3 36-1,3 9 96,-3 78 352,10-94-346,-3 71 171,-6-31-167,7-91-202,-1 1 1,0-1-1,-6 15 0,4-14 2,3-5-16,0-1 2,0 1-1,-1-2 0,1 2 0,-3 3 1,3-7-14,1 1 0,-1 0 0,0 0-1,1 0 1,-1-1 0,0 0 0,1 1 0,-1-1 0,0 1 0,0-1 0,0 1 0,1-1 0,-1 1 0,0-1 0,0 1 0,0-1 0,0 0-1,0 0 1,0 1 0,0-1 0,0 0 0,-2 0 0,3 0-5,-1 0 0,1 0 0,-1 0 0,1 0 0,-1 0 0,1 0-1,-1 0 1,1 0 0,0-1 0,-1 1 0,1 0 0,-1 0 0,1 0 0,0 0 0,-1-1 0,1 1-1,-1 0 1,1 0 0,0-1 0,0 1 0,-1 0 0,1-1 0,0 1 0,-1 0 0,1-1 0,0 1 0,0-1-1,0 1 1,-1 0 0,1 0 0,0 0 0,0-1 0,0 1 0,0-1 0,0-17-14,1 1-56,-3 8 17,0 1 1,-1 0-1,-1 0 0,0 1 1,0-1-1,-10-12 1,-6-12-152,-14-44-224,0 0 90,29 67 313,-1-1 0,-1 1 1,1 1-1,-2-1 0,-13-13 0,19 21 21,0-1 0,0 0 0,0 0 1,0 1-1,0 0 0,0-1 0,-1 1 0,1 0 1,0-1-1,-1 2 0,1-1 0,-1 0 0,0 1 1,1-1-1,-1 0 0,0 1 0,-4-1 0,3 2 0,1-1-1,-1 1 1,1 0-1,-1-1 0,1 2 1,-1-2-1,1 1 0,0 1 1,0-1-1,0 1 0,0 0 1,-4 2-1,-10 8-5,0 1 0,1 1 0,1 0 0,-19 23 0,9-10 15,14-15 33,0 0 1,2 1 0,0-1-1,0 2 1,-7 17 0,12-21 29,0 0 0,1 1 0,1-2 0,-1 2 0,2 0 0,0-1 0,1 1 1,1 11-1,-1-18-53,1-2 1,-1 2 0,1-1 0,0 0-1,0 0 1,0 0 0,1 0 0,-1 0-1,1 0 1,0 0 0,0-1 0,0 1-1,1 0 1,-1-1 0,1 1 0,0-1-1,-1 0 1,1 0 0,1 1 0,-1-1-1,0-1 1,0 1 0,1-1 0,-1 1-1,1-1 1,0 0 0,0 0 0,5 1-1,-2-1-1,0 0-1,0 0 0,0 0 0,0-1 0,14-1 0,36-6 37,-39 5-39,34-6-10,70-19-1,-89 18-649,-1 0 0,0-3 0,32-15 0,-17 6-1084,-1 4 772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50.514"/>
    </inkml:context>
    <inkml:brush xml:id="br0">
      <inkml:brushProperty name="width" value="0.025" units="cm"/>
      <inkml:brushProperty name="height" value="0.025" units="cm"/>
      <inkml:brushProperty name="color" value="#004F8B"/>
    </inkml:brush>
  </inkml:definitions>
  <inkml:trace contextRef="#ctx0" brushRef="#br0">1 84 6417,'0'-7'2433,"13"3"-1641,7 1-552,6-5-8,9 1 144,-4 3 104,10 2 208,3-1-23,9-3-153,1-1-144,-1-2-264,-5 1-48,-11 8-16,0-7 0,-8 7-280,-9-2-280,-1 0-977,-6-3 921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46.656"/>
    </inkml:context>
    <inkml:brush xml:id="br0">
      <inkml:brushProperty name="width" value="0.025" units="cm"/>
      <inkml:brushProperty name="height" value="0.025" units="cm"/>
      <inkml:brushProperty name="color" value="#004F8B"/>
    </inkml:brush>
  </inkml:definitions>
  <inkml:trace contextRef="#ctx0" brushRef="#br0">74 34 5321,'-1'-1'294,"1"1"0,0 0-1,-1-1 1,1 1 0,0-1 0,-1 1-1,1 0 1,0-1 0,0 1-1,0-1 1,-1 1 0,1-1 0,0 1-1,0 0 1,0-1 0,0 1 0,0 0-1,0 0 1,0-1 0,0 1-1,0-1 1,0 0-126,0 0-1,0 1 0,1-1 1,-1 0-1,1 1 0,-1-1 0,0 0 1,1 1-1,-1 0 0,1 0 1,-1-1-1,2 0 0,1-1-92,0 0 0,0 1 0,0-1-1,5-2 1,-7 3 139,1 1-170,-1-1 0,1 1 0,-1-1 1,1 1-1,-1-1 0,1 1 0,-1-1 0,1 1 1,0 0-1,-1 0 0,1-1 0,0 1 0,-1 0 1,1 0-1,0 1 0,-1-1 0,1 0 0,0 0 1,-1 1-1,1-1 0,-1 1 0,4 0 0,-2 1-10,0 1-1,0-1 0,0 0 0,0 1 0,-1 0 0,1-1 1,-1 2-1,0-2 0,0 1 0,2 6 0,6 10 15,8 20 0,-17-32-33,1-1-1,-1 0 0,0-1 0,-1 1 0,1 1 0,-2-1 0,1 0 0,-1 0 0,0 0 0,0 1 0,-1-1 0,0 0 1,-5 7-1,1 2 26,5-10-27,-1-2 1,0 1 0,-1-1-1,1 1 1,-1 0-1,0-1 1,0 0 0,0 0-1,0 0 1,-1 0-1,1-1 1,-7 5 0,1-2-2,-1 0 0,1-1 0,-1 1 0,-14 3 0,19-6-70,1-1 0,-1-1 0,0 1 0,1-1 0,-1 1-1,-6-1 1,8 0-49,0 0 0,1 0 0,-1 0 0,0-1-1,1 1 1,-1-1 0,1 1 0,-1 0 0,1-1 0,-5-2 0,7 2 79,-1 1 0,1 0 1,0 0-1,0 0 1,0 0-1,-1 0 0,1-1 1,0 1-1,0 0 1,0 0-1,0 0 0,-1-1 1,1 1-1,0 0 1,0 0-1,0 0 1,0-1-1,0 1 0,0 0 1,0 0-1,0 0 1,0 0-1,0 0 0,0 0 1,0 0-1,0-1 1,0 1-1,0 0 0,0 0 1,0-1-1,0-1-114,1-2-226,0-2 0,1 1 0,-1 1 0,1-2 0,0 1 0,1 0 0,-1 1 1,5-7-1,7-10-967,2-17 393,-16 37 929</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47.041"/>
    </inkml:context>
    <inkml:brush xml:id="br0">
      <inkml:brushProperty name="width" value="0.025" units="cm"/>
      <inkml:brushProperty name="height" value="0.025" units="cm"/>
      <inkml:brushProperty name="color" value="#004F8B"/>
    </inkml:brush>
  </inkml:definitions>
  <inkml:trace contextRef="#ctx0" brushRef="#br0">199 18 1768,'1'-1'188,"-1"1"-1,1-1 0,-1 0 1,1 0-1,-1 1 0,0-1 0,1 0 1,-1 1-1,0 0 0,0-1 0,0 0 1,0 0-1,1 0 0,-1 0 1,0 1-1,-1-1 0,1 0 0,0 0 1,0 0-1,-1 1-44,1-1-1,0 1 1,-1 0 0,1 0-1,-1-1 1,1 1-1,-1 0 1,1 0 0,-1 0-1,1-1 1,-1 1 0,1 0-1,0 0 1,-1 0-1,1 0 1,-1 0 0,0 0-1,1 0 1,-1 0 0,1 0-1,-1 0 1,1 0-1,0 0 1,-2 1 0,-4 1 479,-1-1 0,0 1 0,-8 4 1,13-5-799,-3 1 290,0 1 0,0-1 0,-6 6 0,-43 33 337,47-35-287,0 0 0,1 2-1,0-1 1,0 0 0,1 1 0,0-1 0,1 1 0,0 0-1,0 0 1,-3 16 0,3-14 28,2 0-21,-1 0 0,2-1 0,0 2 0,0-1 0,1 0 0,1 0 0,0 0 0,0 0 0,2 0 0,-1 0 0,1 0 0,1-1 0,0 1 0,1-1 0,0 1 0,1-1 0,0-1 0,1 0 0,8 10 0,-8-12-140,0 0 0,0 0 0,0-1-1,1 0 1,0 0 0,0-1 0,1 0-1,0 0 1,-1 0 0,1-1-1,1 0 1,-1 0 0,1-2 0,-1 1-1,1 0 1,0-1 0,-1 0 0,1 0-1,0-1 1,0 0 0,0-1 0,0 0-1,13-3 1,65-20-58,-60 17 108,0 0-1,29-12 1,-27 6 264</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50.284"/>
    </inkml:context>
    <inkml:brush xml:id="br0">
      <inkml:brushProperty name="width" value="0.025" units="cm"/>
      <inkml:brushProperty name="height" value="0.025" units="cm"/>
      <inkml:brushProperty name="color" value="#004F8B"/>
    </inkml:brush>
  </inkml:definitions>
  <inkml:trace contextRef="#ctx0" brushRef="#br0">169 23 1320,'0'-23'11133,"-3"30"-9484,2 0-1603,-1 0 1,0 0 0,-1 0-1,0 0 1,-5 7 0,-4 7 7,-2-1 0,-17 20 0,16-19-7,-7 7-3,17-24-35,1 1 0,0-1 1,0 1-1,0 0 0,1-1 0,-4 10 0,5-9 4,0 0-1,-1 0 1,0 0-1,-4 5 1,7-11-51,0 1 0,0 0 0,0 0 1,0 0-1,0 0 0,0 0 0,0 0 0,0 0 1,0 0-1,0 0 0,0-1 0,0 1 1,0 0-1,0 0 0,0 0 0,0 0 0,0 0 1,0 0-1,0 0 0,0 0 0,0-1 0,0 1 1,0 0-1,0 0 0,0 0 0,0 0 0,-1 0 1,1 0-1,0 0 0,0 0 0,0 0 0,0 0 1,0 0-1,0-1 0,0 1 0,0 0 0,0 0 1,-1 0-1,1 0 0,0 0 0,0 0 1,0 0-1,0 0 0,0 0 0,0 0 0,0 0 1,-1 0-1,1 0 0,0 0 0,0 0 0,0 0 1,0 0-1,0 0 0,0 0 0,0 0 0,0 0 1,-1 0-1,1 0 0,0 0 0,0 1 0,0-1 1,0 0-1,0 0 0,0 0 0,0-2-793</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50.663"/>
    </inkml:context>
    <inkml:brush xml:id="br0">
      <inkml:brushProperty name="width" value="0.025" units="cm"/>
      <inkml:brushProperty name="height" value="0.025" units="cm"/>
      <inkml:brushProperty name="color" value="#004F8B"/>
    </inkml:brush>
  </inkml:definitions>
  <inkml:trace contextRef="#ctx0" brushRef="#br0">183 0 4889,'-2'2'430,"0"0"0,0 0-1,0 0 1,1 1 0,-1-2 0,1 2-1,-1 0 1,1-2 0,-1 7 0,-5 7 432,-4 4 119,6 8-56,2-19-565,0-1 1,-7 12 0,1-1 177,-29 57 825,33-65-1307,-2 0 0,1 0-1,-2-1 1,1 1 0,-2-1 0,-11 9 0,18-16-52,-1 0 0,1 0 0,0 0 0,0 0 0,1 1 0,-3 2 1,3-4-6,1-1 0,0 1 1,0-1-1,0 1 0,-1 0 1,1-1-1,0 0 0,0 0 1,0 1-1,0 0 0,0-1 1,0 1-1,0-1 0,0 1 1,0 0-1,1-1 0,-1 1 1,0-1-1,0 1 0,1-1 1,-1 0-1,0 1 0,1-1 1,-1 1-1,0-1 1,1 1-1,-1-1 0,1 0 1,-1 1-1,1-1 0,-1 1 1,1-1-1,0 1 0,1 0-123,0 0-1,-1-1 1,1 1-1,0 0 0,0-1 1,0 1-1,0 0 1,0-1-1,0 0 1,0 1-1,0-1 1,0 0-1,1 0 0,1 0 1,14-2-508</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52.151"/>
    </inkml:context>
    <inkml:brush xml:id="br0">
      <inkml:brushProperty name="width" value="0.025" units="cm"/>
      <inkml:brushProperty name="height" value="0.025" units="cm"/>
      <inkml:brushProperty name="color" value="#004F8B"/>
    </inkml:brush>
  </inkml:definitions>
  <inkml:trace contextRef="#ctx0" brushRef="#br0">8 1619 2865,'-1'8'1315,"-1"-1"0,1 1 0,1 9 0,-2 12 700,2-27-1919,-1 2 71,1 0 1,-1 0 0,1 1-1,1-2 1,-1 2 0,1-1-1,1 6 1,2 4 66,0 0 0,1 0 0,12 21 0,-7-13 136,-3-9 26,15 26 0,-19-36-300,0 2 0,0-2-1,1 1 1,-1-1 0,1 1 0,0-1-1,1 0 1,-1 0 0,1 0 0,4 2-1,-2-2 64,-1 0 0,1-1 0,0 1-1,12 1 1,-16-3-119,1 0 0,-1-1 0,0 0 1,0 0-1,0 1 0,0-2 0,0 1 0,0 0 0,1 0 0,-1-1 0,0 0 0,0 1 0,5-2 0,8-4 114,-13 6-123,0-1 0,1 0 0,-1 0 0,5-3 0,6-8 58,1 3-39,-11 7-39,0 1 0,-1-2 0,1 0 0,4-3 0,4-5 17,-2-1 0,1 0 0,13-23 0,19-44 62,-22 32-42,20-69 1,-24 46-1,11-135 0,-14-15-25,4-50-39,6 39-10,9-78-30,5 122-113,-35 175 126,1 1 1,1 0-1,11-22 0,-15 33 31,-1-1 1,1 0-1,-1 0 0,1 0 0,-1 0 0,1 0 1,0 0-1,0 0 0,0 1 0,0 0 0,-1-1 1,1 0-1,2 0 0,-3 0 7,1 1 1,-1 0-1,0 0 1,0 0-1,1 0 0,-1 0 1,0 0-1,1 1 1,-1-1-1,0 0 0,1 0 1,-1 0-1,0 0 1,0 0-1,1 0 0,-1 0 1,0 1-1,0-1 1,1 0-1,-1 0 0,0 0 1,0 0-1,0 1 1,1-1-1,-1 0 0,0 0 1,0 1-1,0-1 1,0 0-1,1 0 0,-1 0 1,0 0-1,2 5-53,-1-1 0,1 1 0,-1-1-1,1 6 1,-2-9 47,18 138-2640,-15-126 1920,1 0 1,0 1-1,6 12 0,3 3-72</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52.905"/>
    </inkml:context>
    <inkml:brush xml:id="br0">
      <inkml:brushProperty name="width" value="0.025" units="cm"/>
      <inkml:brushProperty name="height" value="0.025" units="cm"/>
      <inkml:brushProperty name="color" value="#004F8B"/>
    </inkml:brush>
  </inkml:definitions>
  <inkml:trace contextRef="#ctx0" brushRef="#br0">479 1 3985,'-2'0'265,"0"1"1,0 0 0,0 0-1,0 0 1,0-1 0,1 1-1,-1 0 1,0 0-1,1 1 1,-1-1 0,1 1-1,0-2 1,-1 2-1,1-1 1,0 1 0,0-1-1,0 0 1,0 1-1,0 0 1,0 0 0,1-1-1,-1 0 1,0 5 0,-2 16 293,1 1 0,1 0 0,1-1 0,5 31 0,-2-25-294,0 29-48,-3 2 0,-3-1 1,-3 0-1,-17 62 0,-16 61 23,32-134-5,0 89 1,7-86-67,-1-23-61,5 28 0,-3-50-88,0 0 1,-1 1-1,0-1 0,0 0 1,-1 1-1,1-1 0,-4 10 1,4-15-20,0 0 0,0 0 1,0 0-1,0 1 0,0-1 0,0 0 1,0 0-1,-1 0 0,1 0 0,0 0 1,0 0-1,0 0 0,0 1 0,0-1 1,0 0-1,0 0 0,0 0 1,-1 0-1,1 0 0,0 0 0,0 0 1,0 0-1,0 0 0,0 0 0,0 0 1,-1 0-1,1 0 0,0 0 1,0 0-1,0 0 0,0 0 0,0 0 1,-1 0-1,1 0 0,0 0 0,0 0 1,0 0-1,0 0 0,0 0 1,-1 0-1,1 0 0,0 0 0,0 0 1,0 0-1,0 0 0,0 0 0,0 0 1,0 0-1,-1 0 0,1 0 0,0-1 1,0 1-1,0 0 0,0 0 1,0 0-1,0 0 0,-5-6 44,5 3-32,0-1-1,-1 2 1,1-1 0,1-5 0,0-5-17,-3-5-137,-1 1-1,0 0 1,-2 0 0,0 0-1,-1 0 1,-1 1 0,-1 0-1,-1 0 1,-14-18-1,17 26 86,-1-1-1,-1 1 1,1 0-1,-1 1 1,-1 0-1,-13-10 1,18 15 44,-1-1 0,1 1 0,-1-1-1,0 2 1,1-1 0,-1 0 0,-9-1 0,10 2 11,1 1 0,0-1 0,0 1 0,0 0 0,0 0 0,0 0 0,-1 0 0,1 1 0,0-1 0,0 1 0,0-1-1,0 1 1,0 0 0,-3 1 0,-1 2 23,1-1-1,-1 1 1,1-1-1,0 2 1,1-1-1,-1 0 0,1 1 1,0 0-1,1 0 1,-1 0-1,1 0 1,0 1-1,1 0 0,-4 5 1,-1 7 190,1 0-1,1-1 1,-5 29 0,8-33-76,0 0 0,1-1 1,1 2-1,1-1 1,0-1-1,4 18 0,-4-28-104,1 1-1,0 0 1,0-1-1,0 1 1,0 0-1,0-2 0,1 2 1,0 0-1,-1-2 1,1 2-1,4 2 1,-4-4-14,0 1 0,0-1 0,0 1 0,0-1 0,0-1 0,1 1 1,-1 0-1,0 0 0,1 0 0,-1-1 0,1 1 0,-1-1 0,1 1 1,-1-1-1,1 0 0,3 0 0,6-1 13,0 0 0,0-1 0,-1 0 0,23-7 0,-21 5-17,22-6-77,0-1-1,-2-2 1,1-1-1,-2-1 0,57-35 1,-46 22-476,122-78-4842,-132 81 4342</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53.291"/>
    </inkml:context>
    <inkml:brush xml:id="br0">
      <inkml:brushProperty name="width" value="0.025" units="cm"/>
      <inkml:brushProperty name="height" value="0.025" units="cm"/>
      <inkml:brushProperty name="color" value="#004F8B"/>
    </inkml:brush>
  </inkml:definitions>
  <inkml:trace contextRef="#ctx0" brushRef="#br0">94 96 5801,'-7'-1'420,"0"1"0,0-2 0,0 1 0,-10-3-1,16 4-383,0 0 0,1-1-1,-1 1 1,1-1 0,-1 1-1,1-1 1,-1 1 0,1-1-1,0 1 1,-1-1-1,1 1 1,0-1 0,-1 0-1,1 1 1,0 0 0,0 0-1,-1-1 1,1 0 0,0 1-1,0-1 1,0 0 0,0 1-1,0-1 1,0 0 0,0 1-1,0-1 1,0 0-1,0 1 1,1 0 0,-1-1-1,0 1 1,0-1 0,1 0-1,0-2 54,1 2-1,-1-2 0,1 1 0,-1 0 1,1 0-1,3-3 0,4-2 201,0 1 0,0 1 0,0-1-1,1 1 1,0 0 0,15-5 0,-20 8-128,0 1 1,0 0-1,1 0 0,-1 0 1,1 0-1,-1 1 1,1-1-1,0 1 1,-1 0-1,1 0 0,-1 1 1,10 1-1,-11-1-67,1 0 0,-1 1 0,0 0 0,0 0 0,0-1 0,0 1-1,0 0 1,-1 1 0,1-1 0,-1 0 0,0 1 0,0 0 0,0 0 0,0 0 0,4 6 0,-1 0 47,0 1 1,-1-1 0,-1 0 0,0 1 0,0 1 0,-1-1-1,-1-1 1,1 16 0,-2-16-94,-1 1 0,0-1 0,-1 0 0,0 0-1,-1 1 1,0-1 0,0 0 0,-2-1 0,-6 15 0,2-9-19,-2-1 0,0 0 0,-1 0 0,0-1 0,-15 13 0,2-6 17,-51 34-1,65-47-35,-1 0-1,-16 6 1,23-10-57,1-1 0,0 0 0,-1 1 1,1-1-1,0-1 0,-1 0 0,0 1 0,1-1 0,-1 1 0,1-1 1,-1 0-1,-6-1 0,9 1-19,0-1 1,0 1 0,-1 0-1,1-1 1,0 1-1,0-1 1,0 0-1,0 0 1,0 0-1,0 0 1,0 0-1,0 0 1,1 1-1,-1-1 1,0 0 0,1 0-1,-1 0 1,0 0-1,1-1 1,0 2-1,-1-1 1,1 0-1,0-2 1,-1 0-129,1 1-1,0-1 1,0 0-1,0 0 1,1 0 0,-1 1-1,1-1 1,0 0-1,0 1 1,0-1 0,0 1-1,0 0 1,1-1-1,2-2 1,-1-2-300,18-24-2304,13-7 1258</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53.638"/>
    </inkml:context>
    <inkml:brush xml:id="br0">
      <inkml:brushProperty name="width" value="0.025" units="cm"/>
      <inkml:brushProperty name="height" value="0.025" units="cm"/>
      <inkml:brushProperty name="color" value="#004F8B"/>
    </inkml:brush>
  </inkml:definitions>
  <inkml:trace contextRef="#ctx0" brushRef="#br0">162 0 4281,'-4'2'539,"0"0"1,0-1-1,0 1 0,0 0 1,1 1-1,-1-2 1,1 2-1,-6 4 0,2-1-103,-2 0-109,0 1 0,1 1 0,0 0 0,0-1 0,1 1 0,1 0-1,-1 0 1,2 1 0,-1 0 0,-6 18 0,3-3 115,2 2 0,1-1 0,-3 35 0,9 36 605,0-91-1014,1 1-1,0 0 1,0 0-1,1-1 1,-1 0-1,2 1 1,-1-1 0,4 6-1,-5-10-29,0 1 0,0 0 0,0 0 0,0-1 0,0 0 0,1 1 0,-1-1 0,1 1 0,0-1 0,-1 0 0,1 0 0,0 0 0,0 0 0,0 0 0,0 0 0,0 0 0,0 0 0,0-1 0,0 1 0,0-1 0,0 0 0,0 0 0,1 1 0,-1-1 0,0 0 0,0 0 0,1 0 0,-1 0 0,3-1 0,4 0-4,-1-1 1,1-1-1,-1 1 0,0-2 1,0 1-1,13-7 0,45-32-687,-62 39 607,82-60-2831,-39 25 2004</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54.008"/>
    </inkml:context>
    <inkml:brush xml:id="br0">
      <inkml:brushProperty name="width" value="0.025" units="cm"/>
      <inkml:brushProperty name="height" value="0.025" units="cm"/>
      <inkml:brushProperty name="color" value="#004F8B"/>
    </inkml:brush>
  </inkml:definitions>
  <inkml:trace contextRef="#ctx0" brushRef="#br0">99 1 6097,'-13'7'2689,"13"14"-1145,-7 1-656,-4 10-416,-2 6 25,-2 5-145,6 1-72,3-6-152,3-1-48,3-9 144,-11-2-272,0-8-1176,11-7 943</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56.676"/>
    </inkml:context>
    <inkml:brush xml:id="br0">
      <inkml:brushProperty name="width" value="0.025" units="cm"/>
      <inkml:brushProperty name="height" value="0.025" units="cm"/>
      <inkml:brushProperty name="color" value="#004F8B"/>
    </inkml:brush>
  </inkml:definitions>
  <inkml:trace contextRef="#ctx0" brushRef="#br0">689 3 4841,'-8'-3'5086,"-8"4"-1891,9-1-2141,7 0-1041,-1 0-1,0 0 1,1 1-1,-1-1 1,1 0-1,-1 0 1,1 1-1,-1-1 1,1 0-1,-1 1 1,1-1-1,-1 0 1,1 0-1,-1 0 1,1 1-1,-1-1 1,1 1-1,-1 0 1,-1 2 17,-19 22 29,-13 23-24,12-13 4,15-23-24,0 0 0,-2-1-1,0 1 1,0-2 0,-15 14 0,-85 54 49,20-16-39,-141 124 14,225-182-36,-1 1 1,0-2-1,-9 6 0,-29 16 47,47-24-37,0-1 1,-1 1 0,1 0 0,-1-1 0,1 1 0,-1-1 0,1 2 0,2 1-1,6 0-16,-9-2 4,3 1 0,-1 0 0,0-1 1,-1 1-1,1 0 0,0 0 0,3 2 0,58 44 7,-46-34-5,1 1 0,1-2 0,46 21 0,-46-25 3,1-1-1,0-1 1,0-1 0,24 4-1,-34-7 3,0-1 0,0-1-1,0 0 1,0 0 0,0-1-1,0 0 1,1-1 0,11-1 0,12-4 42,40-3-769,-75 9 445,1 0-1,0 0 1,0 0-1,0 0 0,0 0 1,0 0-1,0 1 0,0-1 1,0 1-1,-1-1 0,1 1 1,3 1-1,-1 0-442,17 5-918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51.802"/>
    </inkml:context>
    <inkml:brush xml:id="br0">
      <inkml:brushProperty name="width" value="0.025" units="cm"/>
      <inkml:brushProperty name="height" value="0.025" units="cm"/>
      <inkml:brushProperty name="color" value="#004F8B"/>
    </inkml:brush>
  </inkml:definitions>
  <inkml:trace contextRef="#ctx0" brushRef="#br0">18 102 4529,'-6'0'2182,"-2"0"-73,7 0-2050,1 0 0,0-1 0,0 1 1,0 0-1,-1 0 0,1 0 0,0 0 1,0 0-1,0-1 0,-1 1 0,1 0 1,0 0-1,0 0 0,0-1 0,0 1 1,0 0-1,0 0 0,-1 0 0,1-1 1,0 1-1,0 0 0,0 0 0,0-1 0,0 1 1,0 0-1,0 0 0,0-1 0,0 1 1,0 0-1,3-4 418,12-2-129,-10 5-299,0-1 0,0 0 0,0 0 1,0 0-1,8-6 0,55-40 173,-64 46-203,0-1 0,0 1 0,1-1 0,-1 1 0,1 1 0,-1-1 0,1 1 0,0-1 1,0 1-1,0 0 0,0 1 0,0 0 0,0-1 0,0 1 0,6 1 0,-6 0-2,1-1-5,0 0 0,-1 1 0,1 0-1,-1 0 1,1 0 0,-1 1-1,0-1 1,6 4 0,-8-3-11,-1-1 0,0 1 0,1 0 1,-1 0-1,0 0 0,0 0 0,0 0 0,0 0 0,-1 1 1,1-1-1,-1 0 0,1 1 0,-1 0 0,0-1 0,0 1 1,0 0-1,1 3 0,5 26 41,-2-1 0,3 42 1,-8-66-32,1-1 0,-1 0-1,-1 1 1,1-1 0,-1 0 0,-2 7 0,2-9-5,-1 0 0,1 0 0,-1-1-1,0 1 1,0 0 0,-1-1 0,1 1 0,-1-1 0,-4 5-1,-32 32 26,-3-1-1,-1-2 0,-65 43 1,70-56-1077,43-35-9,5-14 419</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57.207"/>
    </inkml:context>
    <inkml:brush xml:id="br0">
      <inkml:brushProperty name="width" value="0.025" units="cm"/>
      <inkml:brushProperty name="height" value="0.025" units="cm"/>
      <inkml:brushProperty name="color" value="#004F8B"/>
    </inkml:brush>
  </inkml:definitions>
  <inkml:trace contextRef="#ctx0" brushRef="#br0">71 75 4305,'-60'14'1864,"51"-14"-757,7-2-503,8-4 133,-6 5-643,10-7 685,0 1 0,1 0 0,0-1 0,22-8-1,-30 14-663,14-5 555,18-8 1,-29 13-497,-1 0 0,0 0 1,1 2-1,-1-1 0,1 0 1,0 0-1,-1 0 1,9 1-1,-11 0-127,-1 0 0,0 1 0,0-1 0,0 1 0,0-1 0,0 1 1,0 0-1,0-1 0,0 1 0,0 0 0,0 0 0,0 0 0,0 0 0,2 2 0,-1 0-3,0 0 0,-1-1 0,1 1 0,-1 0 0,1 0 0,2 6 0,1 3 0,-2 1 0,1-1 0,1 14 0,-5-21-14,2 9 5,0 0 0,-2 0 0,0 25 0,-2-31-21,0 0 0,0-1 0,-1 1 0,-1 0 0,1-1 0,-1 0 0,-1 1 0,-5 7 0,1-4 13,-1 1-1,-1-1 1,-19 16 0,-39 26 38,60-48-81,0 1 0,-1-2 1,0 1-1,0-1 0,0 0 1,0 0-1,-16 4 0,23-8-9,1 1 1,-1-1-1,1 0 0,0 1 0,-1-1 0,1 0 0,-1 0 0,1 0 1,-1 0-1,1 0 0,-1 0 0,1 0 0,0 0 0,-1-1 0,1 1 1,-2-1-1,2 0-27,0 1-1,0-1 1,0 0 0,0 0 0,0 1 0,0-1 0,0 1 0,0-1-1,1 0 1,-1 0 0,0 0 0,1-1 0,-1 1 0,1 1-1,-1-1 1,1 0 0,0 0 0,0 0 0,-1-2 0,1-1-258,0-1 0,0 0 0,0 1 0,0-1 0,1 1 0,0 0 0,1-1 0,-1 1 0,1-1 0,0 1 0,0-1 0,3-3-1,7-13-673</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6:57.692"/>
    </inkml:context>
    <inkml:brush xml:id="br0">
      <inkml:brushProperty name="width" value="0.025" units="cm"/>
      <inkml:brushProperty name="height" value="0.025" units="cm"/>
      <inkml:brushProperty name="color" value="#004F8B"/>
    </inkml:brush>
  </inkml:definitions>
  <inkml:trace contextRef="#ctx0" brushRef="#br0">400 9 2697,'-8'-2'474,"-31"-3"2602,37 4-2931,-1 1 0,1 0 0,-1 0 0,0 0-1,1 0 1,-1 1 0,1-1 0,-1 1 0,1-1-1,-1 1 1,1 0 0,-3 0 0,-2 2 91,1 0 0,-11 2 0,11-3-115,1-1 0,0 1 0,-8 4 0,-48 30 1254,5-2-317,47-30-879,0 1 1,1 1-1,-1-1 1,2 0-1,-1 1 1,1 1-1,-9 10 1,6-6 17,1 0-1,1 1 1,1 0 0,0 1 0,1-1-1,0 0 1,-6 25 0,11-30-87,0 1 0,0 0 1,0 0-1,2 0 0,-1 0 1,1 0-1,0 0 0,1-1 1,0 1-1,1 0 0,0-1 1,0 0-1,1 1 0,8 10 1,-4-7 48,1 0 0,1-2 1,0 1-1,0-1 1,14 9-1,0-1 196,41 19-1,-52-30-307,1 0 0,0 0 0,1-2 0,-1 0 0,1 0 0,0-1 0,1 0 0,-1-1-1,0 0 1,17-1 0,-12-1-33,-11 1-91,0 0 0,0-1 0,0 0 0,0-1 0,-1 0 1,1 1-1,15-5 0,-15 2-218,-6 3-29,0-1 1,0 0-1,0 0 0,0 0 1,5-3-1,7-5-484</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22.175"/>
    </inkml:context>
    <inkml:brush xml:id="br0">
      <inkml:brushProperty name="width" value="0.025" units="cm"/>
      <inkml:brushProperty name="height" value="0.025" units="cm"/>
      <inkml:brushProperty name="color" value="#004F8B"/>
    </inkml:brush>
  </inkml:definitions>
  <inkml:trace contextRef="#ctx0" brushRef="#br0">133 53 1752,'-3'-7'1322,"-5"-9"1599,-3 3 302,5 8-1891,5 4-1194,0 0-1,1 0 0,-1 1 1,0-1-1,0 0 1,0 0-1,0 0 0,0 1 1,0 0-1,-1-1 0,1 1 1,0-1-1,0 1 0,0-1 1,-1 1-1,1 0 0,0 0 1,0-1-1,-1 1 1,1 0-1,-3 0 0,4 0-132,-1 1-1,1-1 1,-1 0 0,1 1-1,0-1 1,-1 0-1,1 1 1,0-1-1,-1 0 1,1 1 0,0-1-1,-1 0 1,1 0-1,0 1 1,0-1 0,0 1-1,0-1 1,-1 1-1,1-1 1,0 1-1,0-1 1,0 1 0,0 1 7,-4 11 26,-1 19 1,4-20-26,-6 56 47,-7 51 119,-20 197 146,27-92-191,8-209-105,0-1 1,1 0-1,0 1 1,1-1-1,1 0 1,1 0-1,8 15 1,-12-28-23,-1 0 0,1 0 1,-1 0-1,1 0 0,-1 0 1,1-1-1,0 1 0,0 0 1,0 0-1,-1 0 0,1 0 1,0 0-1,2 1 0,-3-2-13,1 0 0,-1 0 0,1 0 0,-1 0 0,0 0 0,1 0 0,-1 0 0,1 0 0,-1 0 0,0 0 1,1 0-1,-1 0 0,0 0 0,1 0 0,-1 0 0,1 0 0,-1-1 0,0 1 0,1 0 0,-1 0 0,0 0 0,1-1 0,-1 1 0,0 0 0,0 0 0,1-1 0,-1 1 0,1-1 0,1-2-301,1 0 0,-1-1 1,1 1-1,-1-1 0,2-6 1,1 2-1379,3-1 569</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23.995"/>
    </inkml:context>
    <inkml:brush xml:id="br0">
      <inkml:brushProperty name="width" value="0.025" units="cm"/>
      <inkml:brushProperty name="height" value="0.025" units="cm"/>
      <inkml:brushProperty name="color" value="#004F8B"/>
    </inkml:brush>
  </inkml:definitions>
  <inkml:trace contextRef="#ctx0" brushRef="#br0">41 127 3337,'-4'0'395,"0"0"26,1-1 0,0 1 0,0 0 0,0-1 0,0 0 0,-5-1 0,7 1-339,1 1-1,-1 0 1,0-1 0,1 1-1,-1 0 1,1 0 0,-1-1-1,0 0 1,1 1 0,0-1-1,-1 1 1,1-1 0,-1 0-1,1 1 1,0-1 0,-1 0-1,1 1 1,0-1 0,0 1-1,-1-1 1,1 1 0,0-1 0,0 0-1,0 0 1,0 1 0,0-1-1,0 0 1,0 0 0,1 1-1,-1-1 1,0 0 0,2-4 166,0 2 1,0-1-1,0 0 1,0 0-1,1 1 1,-1-1-1,5-4 1,26-22 841,-28 27-971,0-2 1,0 2 0,0-1-1,1 0 1,0 1 0,0 0-1,7-2 1,-9 3-41,1 1 0,-1 0 0,0 0 0,1 0 0,-1 1-1,1-1 1,-1 1 0,1-1 0,-1 1 0,1 1 0,-1-1 0,9 2 0,-6-1 32,0 0 0,1 1 1,-1 1-1,0-1 1,0 1-1,-1 0 0,1 0 1,-1 1-1,0-1 0,0 1 1,0 0-1,0 1 0,8 7 1,-9-5-19,2 0 0,0 1 0,-1-1 0,7 15 1,-11-19-83,-1 0 1,0-1 0,0 1 0,-1 0 0,1 0 0,-1 0-1,1 0 1,-1-1 0,0 1 0,0 0 0,-1-1-1,1 1 1,-1 0 0,0 0 0,1 0 0,-4 4 0,0 0 7,-1-1 0,0 0 0,0 0 0,-1 1 0,1-2 0,-10 7 0,-44 29 46,-24 10-16,-7 4-206,89-53 101,-1-1-1,1 0 0,-1 0 1,1 0-1,-1 0 0,1-1 1,-1 0-1,0 1 1,0 0-1,1-1 0,-1 1 1,-3 0-1,5-1 24,0 0-1,-1 0 1,1-1 0,0 1-1,0 0 1,0 0 0,-1 0-1,1 0 1,0 0 0,0 0-1,0 0 1,0 0 0,0 0-1,-1 0 1,1 0 0,0 0 0,0-1-1,0 1 1,0 0 0,0 0-1,0 0 1,-1 0 0,1 0-1,0 0 1,0-1 0,0 1-1,0 0 1,0 0 0,0 0-1,0 0 1,0-1 0,0 1-1,1-7-3900,5-3 3132</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24.349"/>
    </inkml:context>
    <inkml:brush xml:id="br0">
      <inkml:brushProperty name="width" value="0.025" units="cm"/>
      <inkml:brushProperty name="height" value="0.025" units="cm"/>
      <inkml:brushProperty name="color" value="#004F8B"/>
    </inkml:brush>
  </inkml:definitions>
  <inkml:trace contextRef="#ctx0" brushRef="#br0">195 2 2473,'-4'-1'306,"-1"1"1,1-1 0,0 1-1,0 0 1,0 0 0,0 1 0,0-1-1,0 1 1,0 0 0,0 0 0,0-1-1,0 1 1,0 0 0,1 1 0,-7 2-1,-2 3 431,0 0 0,-21 15 0,26-17-501,1 0 0,1 0-1,-1 0 1,1 1-1,0 0 1,1 0-1,-1 0 1,2 0 0,-1 0-1,1 1 1,-4 10-1,5-8 2,0 0-1,0 0 0,1-1 1,1 1-1,0 0 0,0-1 1,1 1-1,4 16 0,-2-16-44,0 0-1,1 0 1,0 0-1,1-1 1,0 0-1,1 1 0,0-1 1,8 8-1,-8-10-44,0 0 0,0 0 0,1-1 0,0 0 0,1 0 0,-1-1-1,1 0 1,0 0 0,0 0 0,12 3 0,-14-5-157,0-1 0,0 0 0,0 0 0,0 0 0,1-1 0,-1 1 0,0-1 0,0 0 0,0-1 0,1 1 1,-1-1-1,0-1 0,0 2 0,0-2 0,0 0 0,-1 0 0,1 0 0,0 0 0,-1 0 0,0-1 0,0 0 0,0 0 0,0 0 0,0-1 0,-1 1 1,0-1-1,1 0 0,4-6 0,-6 5-352,0 1 0,0 0 0,0-2 0,0 1 0,-1 1 0,2-7 0,-1-12-489</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24.796"/>
    </inkml:context>
    <inkml:brush xml:id="br0">
      <inkml:brushProperty name="width" value="0.025" units="cm"/>
      <inkml:brushProperty name="height" value="0.025" units="cm"/>
      <inkml:brushProperty name="color" value="#004F8B"/>
    </inkml:brush>
  </inkml:definitions>
  <inkml:trace contextRef="#ctx0" brushRef="#br0">36 253 5913,'-14'4'1949,"11"-4"-1636,0 1-1,1 0 1,-1-1-1,1 1 0,-5 1 1,7-2-243,0 0 1,0 0-1,0 0 1,0 0-1,0 0 1,0 0 0,0 0-1,0 0 1,0 0-1,0 0 1,0 0-1,0 0 1,0 0-1,0 0 1,0 0-1,-1 0 1,1 0 0,0 0-1,0 0 1,0 0-1,0 0 1,0 0-1,0 0 1,0 0-1,0 0 1,0 0 0,0 0-1,0 0 1,0 0-1,0 0 1,0 0-1,0 0 1,0 0-1,0-1 1,0 1-1,0 0 1,0 0 0,0 0-1,0 0 1,0 0-1,0 0 1,0 0-1,0 0 1,0 0-1,0 0 1,0 0-1,0 0 1,0 0 0,0 0-1,0 0 1,0 0-1,0 0 1,0 0-1,0-1 1,0 1-1,0 0 1,0 0-1,0 0 1,0 0 0,0 0-1,0 0 1,0 0-1,1-8 217,0 5-271,0 0-1,0 0 0,1 0 1,-1 0-1,1 1 0,-1-1 1,1 0-1,0 1 0,3-3 1,41-42 69,1 1-8,8-18 0,-17 18-40,-36 44-37,0 0 0,0 0 1,0 1-1,0-1 0,0 1 0,1-1 1,-1 1-1,3-2 0,-4 3-1,0 0 0,0-1-1,-1 1 1,1 0-1,0-1 1,0 1 0,-1 0-1,1 0 1,0 0 0,0 0-1,0 0 1,-1 0-1,1 0 1,0 0 0,0 0-1,0 0 1,0 0 0,-1 0-1,1 0 1,0 0 0,0 1-1,-1-1 1,1 0-1,0 1 1,0-1 0,-1 0-1,1 1 1,0-1 0,-1 1-1,2-1 1,1 4-4,0 0 1,-1-2 0,1 2-1,-1-1 1,0 1-1,0 0 1,2 5-1,7 30-27,-8-27 29,0 3-8,2 0-1,0-1 1,1 0 0,12 20-1,-14-28-19,0-1 0,0 0 0,0 1 0,1-2 0,0 1 0,0 0 0,1-1 0,-1 0-1,1 0 1,0 0 0,1-1 0,-1 1 0,12 3 0,11 4-900,-2-3 394</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25.335"/>
    </inkml:context>
    <inkml:brush xml:id="br0">
      <inkml:brushProperty name="width" value="0.025" units="cm"/>
      <inkml:brushProperty name="height" value="0.025" units="cm"/>
      <inkml:brushProperty name="color" value="#004F8B"/>
    </inkml:brush>
  </inkml:definitions>
  <inkml:trace contextRef="#ctx0" brushRef="#br0">222 8 6513,'-4'-6'3132,"0"5"-2210,1 6-31,2-3-837,-1 6 96,0 0 1,-7 12 0,-3 2 2,6-11-46,-1 1 0,2-1-1,0 2 1,1-1 0,0 0 0,1 1 0,-2 17 0,9 142 1107,-2 39-434,-8-159-684,-3-2 1,-20 59 0,-46 95 58,52-143-92,22-61-63,0 4-4,-1 0-1,0 0 1,1 0-1,0 0 1,0 0-1,1 1 1,0-1-1,0 7 1,0-11-10,0 1 0,0-1 0,0 0 0,0 1 1,1-1-1,-1 1 0,0-1 0,0 0 0,1 0 0,-1 0 0,0 0 0,1 1 0,-1-1 1,0 0-1,1 1 0,-1-1 0,0 0 0,1 0 0,-1 1 0,0-1 0,1 0 0,-1 0 1,1 0-1,-1 0 0,1 1 0,-1-1 0,1 0 0,-1 0 0,0 0 0,1 0 1,-1 0-1,1 0 0,-1 0 0,1 0 0,-1 0 0,1-1 0,19-3-802,-20 4 806,38-17-1271,16-10 487</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35.795"/>
    </inkml:context>
    <inkml:brush xml:id="br0">
      <inkml:brushProperty name="width" value="0.025" units="cm"/>
      <inkml:brushProperty name="height" value="0.025" units="cm"/>
      <inkml:brushProperty name="color" value="#004F8B"/>
    </inkml:brush>
  </inkml:definitions>
  <inkml:trace contextRef="#ctx0" brushRef="#br0">191 41 1784,'-17'1'4464,"-7"3"-2710,6-1-187,5-2 1144,12-1-2671,1 0 0,0 0 0,-1 0 0,1 0 0,0 0 0,-1 0 0,1 0 0,0 0 0,-1 0 0,1 0 0,0-1 0,-1 1 0,1 0 1,0 0-1,0 0 0,-1 0 0,1-1 0,0 1 0,-1 0 0,1 0 0,0-1 0,0 1 0,0 0 0,-1 0 0,1-1 0,0 1 0,0 0 0,0 0 0,0-1 0,-1 1 0,1 0 1,0-1-1,0 1-36,0-1 1,0 1-1,0 0 1,0 0 0,0 0-1,0-1 1,1 1 0,-1 0-1,0 0 1,0 0 0,0 0-1,0 0 1,0 0-1,0 0 1,0 0 0,1 0-1,-1 0 1,0 0 0,0-1-1,0 1 1,0 0 0,1 0-1,-1 0 1,0 0-1,0 0 1,0 0 0,1 0-1,-1 0 1,0 0 0,0 0-1,4-2 21,3-2 3,2 0 13,1 0 0,12-4 1,35-7 36,-55 14-64,0 0 1,0 1-1,0-1 0,0 1 0,1 0 0,-1-1 0,0 1 1,0 0-1,0 0 0,0 0 0,1 1 0,-1-1 0,0 0 0,0 1 1,0 0-1,0-1 0,0 1 0,0-1 0,0 1 0,0 0 0,0 0 1,3 2-1,-3-1 21,0 0 0,1 0 1,-1 1-1,0-1 0,-1 0 0,1 1 1,0-1-1,-1 1 0,0 0 1,2 4-1,-2-4-5,0 0 0,-1 0 1,0-1-1,1 1 0,-1 0 0,0 0 1,-1 0-1,1-1 0,-1 2 1,-1 3-1,-2 3 73,-10 15 0,10-17-59,-1-1-1,-3 11 0,3-3 11,-1-1 0,0 1-1,-16 23 1,17-32-38,1 0-1,-1 0 1,-1 0 0,1 0 0,-1-1-1,0 0 1,-1 1 0,0-2 0,-13 9-1,-34 16 73,43-24-74,8-3-12,0 0 1,0-2 0,0 2 0,0-1 0,0 0 0,-1 1 0,1-1 0,-1-1 0,-3 1 0,0-1-254,0 1-1,1-1 1,-13-1 0,18 1 44,1 0 1,-1 0-1,1 0 1,0-1-1,-1 1 1,1 0-1,-1 0 1,1 0-1,0-1 1,-1 1 0,1 0-1,0 0 1,-1-1-1,1 1 1,0 0-1,-1-1 1,1 1-1,0 0 1,0-1-1,0 1 1,-1 0 0,1-1-1,0 1 1,0-1-1,0 0 1,0 0-689</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36.366"/>
    </inkml:context>
    <inkml:brush xml:id="br0">
      <inkml:brushProperty name="width" value="0.025" units="cm"/>
      <inkml:brushProperty name="height" value="0.025" units="cm"/>
      <inkml:brushProperty name="color" value="#004F8B"/>
    </inkml:brush>
  </inkml:definitions>
  <inkml:trace contextRef="#ctx0" brushRef="#br0">256 3 2953,'-15'-1'4740,"12"0"-4378,0 1-1,1-1 1,-1 1 0,0 0 0,0 0-1,0 0 1,1 0 0,-1 1 0,-4 0-1,2 1-275,0-1 0,1 1 0,0 0 0,-1 1-1,-7 4 1,-22 22 228,27-23-296,-42 40 130,29-27 146,-21 26 0,38-40-225,0 0 0,0-1-1,0 1 1,1 0 0,0 0-1,0 0 1,1 1 0,0-1-1,0 0 1,0 1 0,1-1 0,0 0-1,1 8 1,0-4 114,1 1 1,0 0-1,1 0 1,0-1-1,1 0 1,7 13-1,-4-12 24,1 0 0,0-1-1,0-1 1,16 14-1,4 3 247,-9-6 40,42 31 1,-58-48-471,0 0 1,0 1-1,0-2 0,1 1 1,-1-1-1,4 3 0,-5-4-11,0 0-1,0 0 0,0 1 0,0-1 0,0 0 1,0 0-1,0 0 0,0 0 0,0 0 1,0 0-1,0 0 0,3-1 0,13-2-608,15-4-1721,-27 4 1865,-1 1 0,1-1 0,5-4-1,67-39-568</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36.799"/>
    </inkml:context>
    <inkml:brush xml:id="br0">
      <inkml:brushProperty name="width" value="0.025" units="cm"/>
      <inkml:brushProperty name="height" value="0.025" units="cm"/>
      <inkml:brushProperty name="color" value="#004F8B"/>
    </inkml:brush>
  </inkml:definitions>
  <inkml:trace contextRef="#ctx0" brushRef="#br0">99 0 4297,'0'0'1882,"-2"4"3508,1-4-5286,0 0 1,1 0-1,-1 0 0,0 0 1,1 0-1,-1 0 0,1 0 0,-1 1 1,1-1-1,-1 0 0,0 0 0,1 1 1,-1-1-1,1 1 0,-1-1 0,1 0 1,0 1-1,-1-1 0,1 1 1,-1-1-1,1 1 0,0-1 0,-1 1 1,1-1-1,0 1 0,-6 16-330,3-9 447,-2 5-176,-3 17 0,2-9-32,5-18-9,0 1 1,-1-1 0,1-1 0,-1 2-1,0-1 1,-2 3 0,-3 3 10,3-1-5,0 2 0,1-1 0,0 0 0,-1 11 0,3-16-4,0-1-1,0 1 1,-1-1-1,1 0 1,-1 1-1,0-1 1,-4 5-1,5-4-30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52.188"/>
    </inkml:context>
    <inkml:brush xml:id="br0">
      <inkml:brushProperty name="width" value="0.025" units="cm"/>
      <inkml:brushProperty name="height" value="0.025" units="cm"/>
      <inkml:brushProperty name="color" value="#004F8B"/>
    </inkml:brush>
  </inkml:definitions>
  <inkml:trace contextRef="#ctx0" brushRef="#br0">232 1 6441,'-4'0'227,"0"0"-1,0 1 1,0 0-1,0 0 1,0 0-1,0 1 1,1-1-1,-1 1 1,0 0-1,-3 2 1,-7 5-427,-14 12 0,16-11 404,4-4-93,0 1 0,0 0 0,0 0 0,1 0 1,0 1-1,1 0 0,0 1 0,0 0 1,-8 17-1,4-3 65,0 0-1,2 1 1,0 1 0,2 0 0,-4 34 0,9-52-119,1 1 0,0-1 0,0 1 0,1-1 0,0 1 0,0-1 0,1 1 0,0-1 0,5 13 0,3 0 68,0-1-1,14 19 1,-11-18-86,-2-3-1,1 0 1,1 0 0,1-1 0,21 19 0,-31-32-34,-1 0-1,1 0 0,0 0 0,0-1 1,0 1-1,0-1 0,1 0 1,-1 0-1,0-1 0,1 1 1,8 1-1,-6-3-75,-1 0-1,1 0 1,0 0 0,-1-1 0,1 0 0,-1 0-1,1-1 1,6-2 0,30-8-187</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37.827"/>
    </inkml:context>
    <inkml:brush xml:id="br0">
      <inkml:brushProperty name="width" value="0.025" units="cm"/>
      <inkml:brushProperty name="height" value="0.025" units="cm"/>
      <inkml:brushProperty name="color" value="#004F8B"/>
    </inkml:brush>
  </inkml:definitions>
  <inkml:trace contextRef="#ctx0" brushRef="#br0">221 0 2625,'-4'1'883,"-27"6"1842,16-6 1880,14-1-4550,1 0 0,0 1-1,-1-1 1,1 0 0,0 0-1,0 0 1,-1 1 0,1-1 0,0 0-1,-1 0 1,1 1 0,0-1-1,0 0 1,0 0 0,0 0-1,-1 0 1,1 0 0,0 1-1,0-1 1,0 0 0,0 1 0,0-1-1,0 0 1,0 1 0,0-1-1,0 0 1,0 1 0,0-1-1,0 0 1,0 1 0,0-1 0,0 0-1,0 1 1,3 13 701,0-7-610,0 0 0,0 0 0,1 0 0,0 0 1,0 0-1,1 0 0,8 8 0,30 36 93,-28-33-46,2-1 0,29 24 0,-35-31-124,0 0 0,-1 0 0,-1 2 0,10 12 0,60 77 480,-72-88-459,-7-13-84,0 1-1,1 0 1,-1-1-1,0 0 1,0 0-1,0 1 1,0 0-1,0-1 1,0 1-1,0-1 1,0 1-1,0 0 1,0-1-1,-1 1 1,1-1-1,0 1 1,0 0-1,0-1 1,-1 0-1,1 0 1,-1 2-1,0-2 6,1 0 0,0 0-1,-1 0 1,1 1 0,0-1-1,-1 0 1,1 0 0,-1 0-1,1 0 1,-1 0 0,1 1-1,0-1 1,-1 0 0,1 0-1,-1 0 1,1 0 0,-1 0 0,0-1-1,1 1-6,-1 0-1,0 0 1,1 0 0,-1 0-1,0 0 1,0 1 0,1-1-1,-1 0 1,0 0-1,1 0 1,-1 0 0,0 1-1,1-1 1,-1 0 0,0 1-1,1-1 1,-1 0-1,1 1 1,-1-1 0,1 1-1,-2-1 1,-26 22 6,4-6-7,-95 74 0,-17 23 6,68-54-2,64-56-10,-8 7-67,0 1 1,1-1-1,-19 25 1,25-26-441,5-9 485,0 0 0,0 0 0,0 0 1,0 0-1,0 0 0,0 0 1,0 0-1,0 0 0,0 0 1,0 0-1,0 0 0,0 0 1,0 0-1,0 0 0,0 0 1,0 0-1,0 0 0,0 1 1,0-1-1,0 0 0,1 0 1,-1 0-1,0 0 0,0 0 1,0 0-1,0 0 0,0 0 1,0 0-1,0 0 0,0 0 1,0 0-1,0 1 0,0-1 1,1 0-1,-1 0 0,0 0 0,0 0 1,0 0-1,0 0 0,0 0 1,2 0-149,-1-1 0,1 1 0,-1-1 1,0 1-1,1 0 0,-1 0 0,0-1 1,2 0-1,16-8-711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38.333"/>
    </inkml:context>
    <inkml:brush xml:id="br0">
      <inkml:brushProperty name="width" value="0.025" units="cm"/>
      <inkml:brushProperty name="height" value="0.025" units="cm"/>
      <inkml:brushProperty name="color" value="#004F8B"/>
    </inkml:brush>
  </inkml:definitions>
  <inkml:trace contextRef="#ctx0" brushRef="#br0">388 17 5193,'0'-3'397,"1"-6"970,0 9-1302,-1 0 0,0-1 0,0 1 0,0 0 0,1 0 0,-1-1 0,0 1 0,0 0 0,1 0 0,-1-1 0,0 1-1,1 0 1,-1 0 0,0 0 0,1-1 0,-1 1 0,0 0 0,1 0 0,-1 0 0,1 0 0,-1 0 0,0 0 0,1 0 0,-1 0-1,1 0 1,-1 0 0,1 0 1641,-1 4-900,-1 0-601,0 8 330,-7 25 0,6-27-438,0-3-31,0 1-1,0 0 1,-1-1-1,0 1 1,-1-1-1,0 1 1,0-1-1,-1 0 1,0-1-1,-6 7 1,-86 74 892,67-61-744,-67 45 179,4-3-248,90-66-146,1 1 0,0-1 0,-1 0 0,1 1 1,0 0-1,1-1 0,-1 1 0,1 0 0,-1-1 1,1 1-1,0 0 0,0 0 0,0 0 0,1-1 1,-1 2-1,1-1 0,0-1 0,0 2 0,0-2 1,1 2-1,-1-1 0,1-1 0,0 1 0,1 4 1,2-2-7,0 2 1,0-2-1,1 0 1,0 1 0,0-2-1,7 7 1,39 25-7,-38-28 12,3 3-2,14 10 0,54 27 1,-58-35 13,1-1 0,1-1 0,41 12 0,-68-23-10,19 6 33,0-2 0,0 1 1,1-2-1,0 0 0,26 1 1,-26-4-144,0 0 1,-1-2-1,1-1 1,0 1-1,-1-2 1,0 0 0,0-2-1,-1 1 1,29-13-1,-4-5-296</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39.034"/>
    </inkml:context>
    <inkml:brush xml:id="br0">
      <inkml:brushProperty name="width" value="0.025" units="cm"/>
      <inkml:brushProperty name="height" value="0.025" units="cm"/>
      <inkml:brushProperty name="color" value="#004F8B"/>
    </inkml:brush>
  </inkml:definitions>
  <inkml:trace contextRef="#ctx0" brushRef="#br0">43 89 3785,'-1'-1'381,"0"1"0,0 0 0,0 0 0,0-1 0,0 1 1,0-1-1,0 1 0,0-1 0,0 1 0,0-1 0,0 0 0,0 0 0,1 1 1,-1-1-1,0 1 0,0-1 0,1 0 0,-1 1 0,1-1 0,-1 0 0,1 0 1,-1-1-1,3-1-68,17-6-16,14-6-82,37-21 69,-67 34-251,0 1 0,1-1 0,-1 1 0,1 0 0,-1 1 0,1-1 0,-1 0-1,1 0 1,0 1 0,-1 0 0,1-1 0,0 1 0,0 0 0,6 2 0,0-1 73,-5-1-36,0 1-1,0-1 1,0 1-1,0 0 0,0 1 1,-1 0-1,1 0 1,6 2-1,-8-3-16,0 1 1,-1-1-1,1 1 0,0 0 1,-1 0-1,1-1 0,-1 2 0,0-1 1,0 1-1,0-2 0,0 2 1,2 4-1,-3-6-31,-1 1-1,0-1 1,0 0-1,0 1 1,0-1-1,0 1 1,0 0-1,0-2 1,0 2-1,-1 0 1,1-1-1,-1 1 1,1-1-1,-2 2 1,-13 20 142,6-12-124,0-1 0,-1 1 1,0-1-1,-1-1 0,-19 14 0,6-8-61,-50 24-1,29-15-373,15-6-344,27-17 618,2 0 26,0 0-1,0 0 1,-1-1-1,1 0 0,0 1 1,0-1-1,-1 1 0,1 0 1,0-1-1,-1 0 1,1 1-1,-1-1 0,1 0 1,0 0-1,-1 0 0,-2 0 1,4 0 43,0 0-1,0 0 1,-1 0-1,1 0 1,0 0 0,0 0-1,0-1 1,0 1 0,-1 0-1,1 0 1,0 0 0,0 0-1,0-1 1,0 1-1,0 0 1,0 0 0,-1 0-1,1-1 1,0 1 0,0 0-1,0 0 1,0-1 0,0 1-1,0 0 1,0 0-1,0 0 1,0 0 0,0 0-1,0 0 1,0 0 0,0-1-1,0 1 1,0 0 0,0 0-1,1 0 1,-1-1 0,0 1-1,0 0 1,6-8-1358,12-8-1127,7-4 1128</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39.420"/>
    </inkml:context>
    <inkml:brush xml:id="br0">
      <inkml:brushProperty name="width" value="0.025" units="cm"/>
      <inkml:brushProperty name="height" value="0.025" units="cm"/>
      <inkml:brushProperty name="color" value="#004F8B"/>
    </inkml:brush>
  </inkml:definitions>
  <inkml:trace contextRef="#ctx0" brushRef="#br0">157 23 2232,'1'-1'144,"0"1"0,0-1-1,0 1 1,0-1-1,0 0 1,0 1-1,0 0 1,0-1 0,0 0-1,0 0 1,1-1-1,-2 1-40,0 1-1,0-1 0,0 1 1,0 0-1,0 0 0,0 0 1,0-1-1,0 1 1,0-1-1,-1 1 0,1-1 1,0 1-1,0 0 0,0-1 1,0 1-1,-1-1 0,1 1 1,0-1-1,-1 1 1,1 0-1,0-1 0,-1 1 1,1 0-1,0-1 0,-1 1 1,1 0-1,-1 0 0,1 0 1,0 0-1,-1 0 1,0 0-1,0-1 80,0 1 0,0-1 0,0 1 0,0-1-1,0 1 1,0 0 0,0 0 0,0-1 0,0 1 0,0 0 0,0 0 0,0 0 0,0 0 0,0 0 0,0 0-1,0 1 1,0-1 0,0 0 0,0 0 0,0 0 0,0 1 0,0-1 0,1 1 0,-1-1 0,-2 1 0,0 1-149,-1 0 1,1 1 0,0-1 0,-4 4-1,6-6 54,-26 28 374,-27 24 19,50-47-396,0-2 0,-1 2 0,2-1-1,-1 0 1,-3 7 0,6-8-13,0 0 0,0 1 0,0-2 0,1 2 0,-1-1 1,1 5-1,0-8-66,0 9 147,-1-4-57,1 0 0,0-1 0,0 1 0,1 0 0,-1 0 0,1 0 0,1-1 0,1 5 0,4 3 142,1-1 1,1 1-1,0-2 1,1 0-1,16 15 1,-13-14-32,-10-8-176,0-1 0,0 1 0,0-2-1,1 2 1,-1-1 0,1-1 0,0 1 0,0-1 0,0 1 0,0-1 0,0 1-1,0-2 1,0 1 0,0-1 0,1 1 0,-1-1 0,0 1 0,0-1 0,5-1-1,-7 1-35,0-1-1,0 1 0,-1-1 0,1 1 1,0 0-1,-1-1 0,1 0 1,0 0-1,-1 0 0,1 0 0,-1 0 1,0 0-1,1 0 0,-1 0 0,0 0 1,1-2-1,5-3-196,6-6-1723,0-2 1,17-19-1,-24 26 810,14-16-670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39.858"/>
    </inkml:context>
    <inkml:brush xml:id="br0">
      <inkml:brushProperty name="width" value="0.025" units="cm"/>
      <inkml:brushProperty name="height" value="0.025" units="cm"/>
      <inkml:brushProperty name="color" value="#004F8B"/>
    </inkml:brush>
  </inkml:definitions>
  <inkml:trace contextRef="#ctx0" brushRef="#br0">118 15 3113,'-2'-2'3531,"-9"-6"1474,11 7-4884,-1 1 0,1 0 1,0-1-1,-1 1 0,1 0 1,-1 0-1,1-1 0,-1 1 1,1 0-1,0 0 0,-1 0 1,1 0-1,-1-1 0,1 1 0,-1 0 1,1 0-1,-1 0 0,1 0 1,-1 0-1,1 0 0,-1 0 1,0 0-1,-1 7 266,-8 59 50,2-4-158,6-46-218,-2-1 0,0 0 0,-2 0 1,0-1-1,0 1 0,-13 18 0,-4 2-517,22-34 301,1 0 1,-1 0-1,1 0 0,0-1 0,-1 1 1,1 0-1,0 0 0,0 0 1,0 0-1,0 0 0,0 1 1,3 6-469</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41.465"/>
    </inkml:context>
    <inkml:brush xml:id="br0">
      <inkml:brushProperty name="width" value="0.025" units="cm"/>
      <inkml:brushProperty name="height" value="0.025" units="cm"/>
      <inkml:brushProperty name="color" value="#004F8B"/>
    </inkml:brush>
  </inkml:definitions>
  <inkml:trace contextRef="#ctx0" brushRef="#br0">68 1 3697,'9'0'1548,"-1"0"-1,1 1 1,0-1 0,13 3 0,-22-3-1507,1 1 1,-1-1 0,1 0 0,-1 0-1,1 1 1,-1-1 0,1 0-1,-1 1 1,1-1 0,-1 0 0,1 1-1,-1-1 1,0 1 0,1-1-1,-1 0 1,1 1 0,-1-1 0,0 1-1,0-1 1,1 1 0,-1-1-1,0 0 1,0 1 0,0-1 0,0 1-1,0 0 1,1 2 101,4 25 209,-3-10-131,-1-1-1,-4 30 1,4 18 347,-5-20-189,-15 56 0,1 10 40,2-13-129,-10 18-54,-16 79-17,42-192-215,-13 81 72,11-66-34,1 0 1,4 26 0,-3-43-39,0 0 1,0 0 0,0 0-1,0 0 1,0-1 0,1 1-1,-1-1 1,0 1 0,1 0-1,-1 0 1,1 0 0,-1 0-1,2 0 1,-2-1-18,0 0 1,0 0-1,0 0 1,1 0-1,-1 0 1,0 0-1,0 0 1,0 0-1,1 0 1,-1 0-1,0 0 1,0 0-1,1 0 1,-1 0-1,0 0 1,0 0-1,0 0 1,1 0 0,-1 0-1,0 0 1,0 0-1,0 0 1,1 0-1,-1 0 1,0 0-1,0 0 1,0 0-1,1 0 1,-1 0-1,0 0 1,0 0-1,0 0 1,0-1-1,1 1 1,-1 0-1,2-2-149,-1-1 0,1 2 0,0-2 0,-1 1 0,0-1-1,0 2 1,2-6 0,4-22-442</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42.380"/>
    </inkml:context>
    <inkml:brush xml:id="br0">
      <inkml:brushProperty name="width" value="0.025" units="cm"/>
      <inkml:brushProperty name="height" value="0.025" units="cm"/>
      <inkml:brushProperty name="color" value="#004F8B"/>
    </inkml:brush>
  </inkml:definitions>
  <inkml:trace contextRef="#ctx0" brushRef="#br0">204 214 1712,'-3'0'358,"2"0"103,0 0 1,1 0-1,-1 0 1,0 0-1,1 0 1,-1 0-1,0 0 1,1 0-1,-1 0 1,0 1-1,1-1 1,-1 0-1,0 0 1,1 1-1,-1-1 1,0 1-1,-2 4 2843,1 2-4567,-34 144 2957,8-32-968,15-61-454,-23 56-1,-23 53 107,57-162-361,1-1 1,0 1 0,1-1 0,-1 7 0,1-8 25,0 0 1,0 0 0,0 0 0,-1 0-1,0-1 1,1 2 0,-1-1 0,-3 4-1,4-9 25,0 0 0,0 0 0,0 1 0,0-2 0,1 1-1,-1 0 1,2-1 0,35-122 27,-29 91-83,25-83-7,110-254-314,-91 265 245,-40 86 47,0 1 0,31-35 0,-41 52 15,3-4-6,1 0 0,6-4 0,-11 9 5,1 0-1,-1 0 1,1 0 0,-1 0 0,1 0 0,-1 0-1,1 1 1,0 0 0,-1-1 0,1 0 0,0 1 0,0-1-1,-1 1 1,1 0 0,2-1 0,-3 1 1,-1 0 1,1 0 0,0 1 0,-1-1-1,1 0 1,0 0 0,-1 0-1,1 0 1,-1 0 0,1 1 0,0-1-1,-1 0 1,1 1 0,-1-1-1,1 0 1,-1 1 0,1-1 0,-1 0-1,1 0 1,-1 0 0,1 1-1,-1-1 1,0 1 0,1-1 0,-1 1-1,0-1 1,1 2 0,0 0-2,0 0 0,0 1 0,-1-1 0,1 6 0,-1-6-1,20 103-7,0 3 11,-18-88 6,-1 1 1,-1-1-1,-4 29 1,3-44-4,0 0 1,0 1-1,-1-1 1,0 0 0,0 0-1,-1 0 1,0 0-1,0 0 1,0 0-1,-1-1 1,0 1-1,0-1 1,0 0 0,0 0-1,-1 0 1,0-1-1,0 1 1,0-1-1,-1 0 1,1 1-1,-1-2 1,0 1 0,-8 1-1,-15 3-49,-1 0 1,-58 5-1,74-11-42,-1 0 0,0-1 1,-16-2-1,23 1-7,1 0-1,0-1 1,0 1 0,0-1 0,1 0-1,-1 0 1,0 0 0,-6-5-1,11 7 6,0-2-1,-1 1 1,1-1-1,0 1 1,0 0-1,1-1 1,-1 0-1,0 0 1,1 0-1,-1 1 1,1-1-1,0 0 1,0 0-1,-1 0 1,0-3-1,2 3-88,-1-1-1,1-1 1,-1 2-1,1-1 0,0 0 1,1 0-1,-1 0 0,1 0 1,-1 0-1,1 0 1,1-3-1,16-28-639</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7:42.965"/>
    </inkml:context>
    <inkml:brush xml:id="br0">
      <inkml:brushProperty name="width" value="0.025" units="cm"/>
      <inkml:brushProperty name="height" value="0.025" units="cm"/>
      <inkml:brushProperty name="color" value="#004F8B"/>
    </inkml:brush>
  </inkml:definitions>
  <inkml:trace contextRef="#ctx0" brushRef="#br0">19 428 5329,'-1'-1'274,"-1"0"1,1 1-1,0-1 0,-1 0 0,1 0 0,0 0 1,-1 1-1,1-1 0,0 0 0,0 0 0,-1-2 1,1 2-113,1 0 1,-1 1 0,1-1-1,0 0 1,-1 0 0,1 0-1,0 0 1,0 0 0,0 0-1,0 0 1,0 1 0,0-1-1,0 0 1,1 0 0,-1 0-1,1-1 1,13-38 3008,9-6-3253,-14 29 350,61-128 49,-60 128-307,1-1-1,1 0 1,1 2-1,1 0 1,29-27 0,-40 39-8,1 2 1,-1-1 0,1 1-1,0-1 1,5-2 0,-8 4-2,0 1 0,0-1 0,-1 1 0,1 0 0,0-1 0,0 1 0,0 0 0,0-1 0,-1 1 0,1 0 0,0 0 0,0 0 0,0 0 0,0 0 0,0 0 0,0 0 0,-1 0 0,1 0 0,0 0 0,0 0 0,0 0 0,0 1 0,0-1 0,0 0 0,-1 1 0,1-1 0,0 0 0,0 1 0,-1-1 0,1 1 0,0-1 0,-1 0 0,1 0 0,0 1 0,-1 0 0,2 0 0,0 4 4,0-1 0,0 1 0,0 0 0,0-1 0,-1 1 0,1 7 0,6 61 35,-7-50-30,1-1 0,1 0 0,9 24 0,-8-35-2,11 21 1,-13-27-7,1-1 0,0 1-1,1-1 1,-1-1 0,1 2-1,8 6 1,-10-10-17,0 0 0,0 0 0,1 1 0,-1-1 0,0 0 0,0-1 1,1 0-1,-1 1 0,1 0 0,-1-1 0,1 1 0,-1-1 0,1 0 0,4 0 0,-3 0-153,0 0 0,0-1 0,0 0 0,0 1 1,0-1-1,-1 1 0,1-2 0,6-2 0,-6 3-293,1-2 0,-1 0 0,0 1 0,7-7 0,18-18-859</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14.877"/>
    </inkml:context>
    <inkml:brush xml:id="br0">
      <inkml:brushProperty name="width" value="0.025" units="cm"/>
      <inkml:brushProperty name="height" value="0.025" units="cm"/>
      <inkml:brushProperty name="color" value="#004F8B"/>
    </inkml:brush>
  </inkml:definitions>
  <inkml:trace contextRef="#ctx0" brushRef="#br0">46 1 1200,'-4'0'-561,"4"0"974,0 0 0,-1 0 0,1 0 0,0 0 0,0 0 0,-1 0 0,1 0 0,0 0 0,-1 0 0,1 0 0,0 0 0,-1 0 0,1 0 0,0 0 0,0 0 0,-1 1 0,1-1 0,0 0 0,-2 1 2890,1 0-2890,-1 4 1100,-9 56-1184,4-10-254,1-19-9,4-27-53,1-1 0,1 1 0,-1 6-1,-1 1 19,2-12-28,-1 2 1,1-1-1,0 0 1,0 0-1,-1 0 1,1 1-1,0-2 1,0 1-1,0 0 1,1 1-1,-1-1 1,0 0-1,0 0 1,1 0 0,0 2-1,-1-3-1,0 0 0,0 0-1,0 0 1,0 0 0,0 0 0,1 0 0,-1 0-1,0 0 1,0 0 0,0 0 0,0 0 0,0 0-1,0 0 1,0 0 0,0 0 0,1 0 0,-1 0-1,0 0 1,0 0 0,0 0 0,0 0 0,0 0-1,0 0 1,0 0 0,0 0 0,0 0 0,1 0-1,-1 0 1,0 0 0,0 0 0,0 0 0,0-1-1,0 1 1,0 0 0,0 0 0,0 0-1,0 0 1,0 0 0,0 0 0,0 0 0,0 0-1,0 0 1,0 0 0,0 0 0,0-1 0,0 1-1,1 0 1,-1 0 0,0 0 0,0 0 0,0 0-1,0 0 1,0 0 0,-1 0 0,1 0 0,0-1-1,0 1 1,0 0 0,0 0 0,0 0 0,0 0-1,0 0 1,0 0 0,0-8-1250,0 7-114,0-1 648</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17.120"/>
    </inkml:context>
    <inkml:brush xml:id="br0">
      <inkml:brushProperty name="width" value="0.025" units="cm"/>
      <inkml:brushProperty name="height" value="0.025" units="cm"/>
      <inkml:brushProperty name="color" value="#004F8B"/>
    </inkml:brush>
  </inkml:definitions>
  <inkml:trace contextRef="#ctx0" brushRef="#br0">101 1 1096,'-1'0'9552,"1"0"-9541,0 0-1,0 0 0,-1 0 1,1 0-1,0 0 0,0 0 1,0 0-1,0 0 0,-1 0 1,1 0-1,0 0 0,0 0 1,0 0-1,-1 0 0,1 0 0,0 0 1,0 0-1,0 0 0,-1 0 1,1 0-1,0 0 0,0 0 1,0 0-1,0 0 0,-1 1 1,1-1-1,0 0 0,0 0 1,-2 3 164,1 2 0,-1-2 0,1 1 0,0 0 0,1 0 0,-1 0 0,1 0-1,0 0 1,0 4 0,-1 18 183,-11 29-13,0-5-255,11-46-77,-1 0 1,1 0 0,-1 0-1,0 0 1,0-1-1,-4 4 1,-2 7 33,3-6-23,-5 9 21,-10 23 1,19-37-75,0 7-676,1-11 439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16.318"/>
    </inkml:context>
    <inkml:brush xml:id="br0">
      <inkml:brushProperty name="width" value="0.025" units="cm"/>
      <inkml:brushProperty name="height" value="0.025" units="cm"/>
      <inkml:brushProperty name="color" value="#004F8B"/>
    </inkml:brush>
  </inkml:definitions>
  <inkml:trace contextRef="#ctx0" brushRef="#br0">13 239 8010,'-13'16'3048,"22"-19"-2199,19-8-537,40-10-264,15-8-32,14-8-152,1-5-192,1 3-657,-12 2-1295,5 2 1504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54.091"/>
    </inkml:context>
    <inkml:brush xml:id="br0">
      <inkml:brushProperty name="width" value="0.025" units="cm"/>
      <inkml:brushProperty name="height" value="0.025" units="cm"/>
      <inkml:brushProperty name="color" value="#004F8B"/>
    </inkml:brush>
  </inkml:definitions>
  <inkml:trace contextRef="#ctx0" brushRef="#br0">504 2 2417,'-7'0'2621,"7"-1"-2476,-1 1 1,0 0-1,1 0 1,-1 0-1,1-1 1,-1 1-1,0 0 1,1 0-1,-1 0 1,0 0-1,1 0 1,-1 0 0,1 1-1,-1-1 1,0 0-1,1 0 1,-1 0-1,0 0 1,1 1-1,-1-1 1,1 0-1,-1 1 1,1-1-1,-1 0 1,1 1-1,-1-1 1,1 1-1,-1-1 1,1 1-1,0-1 1,-1 1-1,1-1 1,0 1-1,-1-1 1,1 1 0,0-1-1,-1 2 1,-9 57 586,-9 135-20,17 48-30,0-16-211,1-208-412,-1 0-1,0 0 1,-2 1-1,0-2 1,-1 1-1,-8 20 1,10-30 13,1-2-21,0-1 0,-1 0 1,0 0-1,-4 7 0,6-11-41,0 0 1,0 0-1,0 0 0,0 0 0,0 0 1,0 0-1,0 0 0,-1 0 1,1 0-1,0-1 0,-1 1 0,1-1 1,-1 1-1,1-1 0,0 1 1,-1-1-1,1 0 0,-1 0 0,1 1 1,-3-1-1,4 0-10,-1-1 0,1 1 1,-1 0-1,1 0 0,-1 0 0,1-1 1,-1 1-1,1 0 0,0 0 0,-1-1 1,1 1-1,-1 0 0,1-1 0,0 1 0,-1-1 1,1 1-1,0 0 0,-1-1 0,1 1 1,0-1-1,0 1 0,0-1 0,-1 1 1,1-1-1,0 1 0,0-1 0,0 1 0,0-1 1,0 1-1,0-1 0,0 1 0,0-2 1,-1-1-18,-4-19-64,-5-20-128,-4-44 1,11 66 78,-2 0 0,0 0-1,-14-31 1,18 47 115,-1 1-1,0-1 1,0 1 0,-1 0 0,1-1-1,0 1 1,-1 0 0,0 1 0,0-1 0,-5-4-1,6 6 10,-1-1 0,1 1 0,0 0 0,-1 0 0,1 0 0,-1 0 0,1 0 0,-1 1 0,1-1 0,-1 1 0,1 0-1,-1 0 1,0-1 0,1 2 0,-1-1 0,-4 1 0,-5 2-11,-1 0 0,0 1 0,-21 11 1,27-11 13,0-1 0,0 1 0,1 1 1,0-1-1,0 1 0,0 0 0,-9 11 1,7-7-4,-6 9 48,1 0 0,-15 28 0,24-40 8,1 0 1,1 0-1,0 1 0,-1-1 1,2 1-1,-1 0 0,1-1 1,0 1-1,0 0 0,1 0 1,0 0-1,1 8 1,0-11-24,0 0 0,0 0 0,0 0 1,0 0-1,1 0 0,0 0 1,0 0-1,0-1 0,0 1 1,0-1-1,1 0 0,-1 1 1,1-1-1,0 0 0,0-1 0,0 1 1,1 0-1,-1-1 0,0 0 1,1 0-1,0 0 0,3 2 1,6 1 21,0-1 1,-1 0 0,2-1 0,-1 0 0,21 1-1,-4-2-114,1-2-1,-1 0 1,0-2-1,0-2 1,0 0-1,0-2 1,51-18-1,24-18-2629,-61 24 1804</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03.231"/>
    </inkml:context>
    <inkml:brush xml:id="br0">
      <inkml:brushProperty name="width" value="0.025" units="cm"/>
      <inkml:brushProperty name="height" value="0.025" units="cm"/>
      <inkml:brushProperty name="color" value="#004F8B"/>
    </inkml:brush>
  </inkml:definitions>
  <inkml:trace contextRef="#ctx0" brushRef="#br0">189 0 1112,'-28'0'7460,"27"0"-7101,-12 1 1498,11 2-1745,1 2 1,0-2 0,-1 2 0,2-1 0,-1 0-1,1 0 1,0 1 0,0 7 0,1 1 75,-4 24 69,-8 21-15,-9 66 360,16 66-18,-11-29-64,1-17-164,13-88-238,-3 74 277,5-107-257,-1-23-137,0 0 0,0 0 1,0 0-1,0 0 0,0 0 0,0 0 0,0 0 0,0 0 0,0 0 0,0 1 0,0-1 0,0 0 1,0 0-1,0 0 0,0 0 0,0 0 0,0 0 0,0 0 0,0 0 0,0 0 0,-1 0 1,1 0-1,0 0 0,0 0 0,0 1 0,0-1 0,0 0 0,0 0 0,0 0 0,0 0 0,0 0 1,-1 0-1,1 0 0,0 0 0,0 0 0,0 0 0,0 0 0,0 0 0,0 0 0,0 0 0,0 0 1,-1 0-1,1 0 0,0 0 0,0 0 0,0 0 0,0 0 0,0-1 0,-1 1-1,1 0 0,0 0 0,0 0 1,0 0-1,0 0 0,0 0 1,-1 0-1,1 0 0,0 0 0,0 0 1,0 0-1,-1 0 0,1 0 1,0 0-1,0 0 0,0 1 1,0-1-1,0 0 0,-1 0 0,1 0 1,0 0-1,0 0 0,0 0 1,0 0-1,0 0 0,-1 0 0,1 0 1,0 0-1,0 0 0,0 0 1,0 0-1,0 0 0,0 0 1,0 0-1,0 1 0,0-1 0,0 0 1,0 0-1,0 0 0,-1 1 1,-8 28 13,-26 44-7,19-40-554,15-33 517,1 0 0,0 0 1,0 1-1,0-1 0,0 0 0,0 1 0,0-1 0,0 0 0,0 0 0,0 0 1,0 0-1,1 0 0,-1 0 0,0 1 0,0-1 0,0 0 0,0 0 0,0 1 1,0-1-1,1 0 0,-1 0 0,0 1 0,0-1 0,1 0 0,3-2-403</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04.489"/>
    </inkml:context>
    <inkml:brush xml:id="br0">
      <inkml:brushProperty name="width" value="0.025" units="cm"/>
      <inkml:brushProperty name="height" value="0.025" units="cm"/>
      <inkml:brushProperty name="color" value="#004F8B"/>
    </inkml:brush>
  </inkml:definitions>
  <inkml:trace contextRef="#ctx0" brushRef="#br0">211 33 3193,'-2'-2'942,"1"1"0,-1 0 0,1 0 0,0 0 0,0-1 0,-1 1 0,1-1 0,-1-1 0,2 2-862,0 0-1,0 1 0,0-1 1,0 1-1,0-1 1,0 0-1,0 1 1,0-1-1,0 1 1,0 0-1,1 0 1,-1-1-1,0 0 1,0 1-1,1-1 0,-1 1 1,0-1-1,1 1 1,-1-1-1,1 1 1,-1 0-1,0-1 1,1 1-1,-1-1 1,1 1-1,0 0 0,-1-1 1,1 1-1,-1 0 1,1 0-1,0 0 1,0 0-56,0-1 0,-1 1 1,1-1-1,0 1 0,-1 0 0,1-1 1,0 1-1,-1 0 0,1-1 1,0 1-1,0 0 0,-1 0 1,1 0-1,0 0 0,0 0 0,0 0 1,-1 0-1,1 0 0,0 0 1,0 0-1,-1 0 0,1 0 0,0 1 1,0-1-1,0 0 0,-1 0 1,1 1-1,0-1 0,-1 0 1,1 1-1,0-1 0,0 1 0,0 0-6,1 1-1,-1 0 0,0 0 1,0 0-1,0 0 0,0 0 0,1 3 1,0 1 9,12 17 25,14 22-8,-28-44-41,1-1 0,0 1 0,-1 1 1,1-1-1,-1 0 0,1 0 0,-1 0 0,0 0 1,0 0-1,0 1 0,0-1 0,0 0 1,0 1-1,0-2 0,0 1 0,0 1 0,-1-1 1,1 0-1,0 0 0,-1 1 0,0-2 1,1 1-1,-2 2 0,-1 1 14,-1 3 1,0-1 0,0-1 0,-1 0 0,0 1-1,0-1 1,-1 0 0,-9 7 0,3-4-5,0 0 1,-27 11-1,-93 35-560,130-53 421,-1 0-1,1 0 0,0 0 0,-1 0 1,1-1-1,0 1 0,-1-1 1,1 0-1,-1 0 0,1 0 1,0 0-1,-1 0 0,-4-1 0,7 1 105,0 0 0,0 0-1,0 0 1,0 0-1,0 0 1,0 0-1,-1 0 1,1 0-1,0 0 1,0 0 0,0 0-1,0 0 1,0 0-1,0-1 1,0 1-1,0 0 1,0 0-1,0 0 1,0 0-1,0 0 1,0 0 0,0 0-1,0 0 1,0-1-1,0 1 1,0 0-1,0 0 1,0 0-1,0 0 1,0 0-1,0 0 1,0 0 0,0 0-1,0 0 1,0-1-1,0 1 1,0 0-1,0 0 1,0 0-1,0 0 1,0 0-1,0 0 1,1 0 0,-1 0-1,0 0 1,0 0-1,0 0 1,0-1-1,3-2-478,-1-1 0,1 1 0,0-1-1,0 0 1,8-5 0,13-10-311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04.921"/>
    </inkml:context>
    <inkml:brush xml:id="br0">
      <inkml:brushProperty name="width" value="0.025" units="cm"/>
      <inkml:brushProperty name="height" value="0.025" units="cm"/>
      <inkml:brushProperty name="color" value="#004F8B"/>
    </inkml:brush>
  </inkml:definitions>
  <inkml:trace contextRef="#ctx0" brushRef="#br0">270 4 3377,'-3'-1'288,"0"0"1,0 1 0,1-1-1,-1 1 1,0 0 0,0-1-1,0 1 1,0 1 0,0-1-1,0 0 1,1 0 0,-6 2 0,5-1 139,-4-1-152,1 2 0,-1 0 0,1 0 0,0 0-1,0 0 1,0 1 0,0-1 0,0 2 0,1-1-1,-1 0 1,1 1 0,0-1 0,-7 9 0,-43 37 104,49-43-283,1-1 0,0 0 0,1 1 0,0 0 0,-5 7 0,3-3 60,-1 1 74,1 2 1,0-2-1,1 2 0,0-1 1,1 0-1,-2 17 1,5-20-92,0-1 0,1 0 0,0 1 0,1 0 0,0 0 0,1-1 0,0 1 0,0-1 0,1 1 0,4 7 0,-3-8 33,0-1 0,1 0 0,0 0-1,1-1 1,-1 0 0,1 1-1,1-1 1,11 9 0,-13-12-103,1 1 1,-1-2-1,1 2 1,0-1-1,1-1 1,-1 0-1,0 1 1,1-2-1,-1 1 1,1-1 0,0 1-1,13 0 1,-18-2-66,61 1 168,-56-1-169,0-1 0,1 0 0,-1 0-1,0-1 1,0 1 0,11-5 0,4-1-104,-13 4-73,-1 0 0,1-1 0,10-5 0,-3-5-542,-10 9 287,46-38-4188,-19 17 3201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07.295"/>
    </inkml:context>
    <inkml:brush xml:id="br0">
      <inkml:brushProperty name="width" value="0.025" units="cm"/>
      <inkml:brushProperty name="height" value="0.025" units="cm"/>
      <inkml:brushProperty name="color" value="#004F8B"/>
    </inkml:brush>
  </inkml:definitions>
  <inkml:trace contextRef="#ctx0" brushRef="#br0">167 1 2160,'0'1'1446,"0"0"-1240,0-1-117,1 0 1,-1 1 0,0-1-1,0 0 1,0 0 0,0 1-1,0-1 1,0 0 0,0 0-1,0 0 1,0 0 0,-1 0-1,1 1 1,0-1 0,0 0-1,0 0 1,0 1 0,0-1-1,0 0 1,0 0 0,-1 0-1,1 1 1,0-1 0,0 0-1,0 0 1,-1 0 0,1 1-1,0-1 1,0 0-1,-1 0 1,1 0 0,0 0-1,0 0 1,-1 0 0,1 1-1,0-1 1,0 0 0,-1 0-1,1 0 1,0 0 0,0 0-1,-1 0 1,0 2 223,1-1 1,-1 1-1,1 0 1,-1 0-1,1-1 1,0 1-1,0 0 0,0 0 1,1 2-1,-1-2 276,0 0-476,0-1-1,1 0 0,-1 0 0,1 0 0,-1 0 0,1 0 0,0 0 0,0 1 0,-1-2 1,1 1-1,0 0 0,0 0 0,0 0 0,0 0 0,3 1 0,-2-1-49,25 21 314,27 25-51,16 12 319,-24-21-253,-32-24-217,-1 0 0,-1 1 0,-1 0 0,16 28 0,19 25 184,-42-63-334,3 3 32,-1 1 0,0 0 0,6 11 0,21 42 182,-31-60-231,-1 1 1,0-1-1,1 0 1,0 0 0,0 0-1,0 0 1,0 0-1,0 0 1,0 0-1,0 0 1,1-1-1,-1 0 1,5 3-1,-6-3 3,1 0 0,0-1 0,0 0 0,0 1-1,0-1 1,-1 1 0,1-1 0,0 1 0,0-1 0,0 0-1,0 0 1,0 0 0,0 0 0,0 0 0,0 0 0,0-1-1,0 1 1,0-1 0,0 1 0,2-1 0,1-1 223,-13 3-86,7-1-146,0 0 0,0 1 0,1-1 0,-1 0 0,0 0 0,1 0 0,-1 0 0,0 0 0,0 0-1,1 1 1,-1-1 0,1 1 0,-2 0 0,-4 2 3,2-1-3,-1-1-1,1 1 0,0 0 0,0 0-1,0 0 1,0 1 0,0 0 0,1-1-1,-1 1 1,-5 6 0,-9 7-1,-61 57 0,72-66 0,-22 22 0,-22 8 0,-8 5 0,-18 18 2,-23 18 2,55-41-36,-10 8 151,47-38-274,1 1 1,0-1 0,1 1-1,-9 15 1,13-20-147,0 1-758,2-4 982,0 0 1,0 0 0,1 0-1,-1 0 1,0 0 0,0 0-1,0 1 1,1-1 0,-1 0-1,0 0 1,0 0 0,0 0-1,1 0 1,-1 0 0,0 0-1,0 0 1,0 0 0,1 0-1,-1 0 1,0 0 0,0 0-1,0 0 1,1 0 0,-1 0-1,0 0 1,0 0 0,0-1-1,1 1 1,13-3-1280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07.911"/>
    </inkml:context>
    <inkml:brush xml:id="br0">
      <inkml:brushProperty name="width" value="0.025" units="cm"/>
      <inkml:brushProperty name="height" value="0.025" units="cm"/>
      <inkml:brushProperty name="color" value="#004F8B"/>
    </inkml:brush>
  </inkml:definitions>
  <inkml:trace contextRef="#ctx0" brushRef="#br0">409 1 5969,'12'22'3588,"-10"-18"-3414,0-1 0,0 1 0,0-1-1,-1 1 1,0-1 0,0 1-1,0-1 1,0 1 0,0 4-1,-1-4-67,0 3 88,0 1 0,-1 0 0,1 0-1,-4 7 1,1-8-32,0-2 0,0 0-1,-7 9 1,-2 2 189,7-8-178,0-1 0,0 0 0,-1 1 0,-11 8 0,2-1 15,1-2-49,-1-1-1,-18 13 0,9-7-34,22-16-99,-144 117 205,130-103-210,1-1 0,1 2 0,0 0 1,2 0-1,0 1 0,-11 25 0,22-40 0,0-1-1,0 1 1,0-1-1,1 1 0,-1-1 1,1 0-1,0 1 1,0 0-1,0-1 1,0 0-1,0 1 1,2 4-1,0-5 0,-1 2 1,1-1-1,0 0 0,0 0 1,0-1-1,0 1 0,1 0 1,4 4-1,9 5 33,1 1-1,0-3 1,23 13-1,-11-7 8,62 43 41,-75-50-75,0 1-1,0-1 1,1 0 0,0-2-1,1 0 1,22 7-1,84 34-82,-118-45-57,0-2 1,0 2 0,0-1 0,0-1-1,1 0 1,-1 0 0,0 0 0,1 0-1,10-1 1,-8 0-187,0-1-1,-1 0 1,1 0 0,0 0 0,0-1-1,10-4 1,-6 0-19,21-8 1,-34 13 335</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08.612"/>
    </inkml:context>
    <inkml:brush xml:id="br0">
      <inkml:brushProperty name="width" value="0.025" units="cm"/>
      <inkml:brushProperty name="height" value="0.025" units="cm"/>
      <inkml:brushProperty name="color" value="#004F8B"/>
    </inkml:brush>
  </inkml:definitions>
  <inkml:trace contextRef="#ctx0" brushRef="#br0">185 90 4145,'-101'-1'2071,"97"1"-1811,1 0-1,-1 0 1,0 0-1,1 0 1,-1 0-1,-6 3 1,9-3-162,0 0 0,1 0 1,-1 0-1,1 1 0,-1-1 1,1 0-1,-1 0 1,1 0-1,-1 0 0,0 0 1,1 0-1,-1 0 1,1 0-1,-1 0 0,1 0 1,-1-1-1,0 1 0,1 0-40,-1 0 0,1 0 0,0 0 0,0 0 0,0-1 0,-1 1-1,1 0 1,0 0 0,0 0 0,0 0 0,0 0 0,-1 0-1,1-1 1,0 1 0,0 0 0,0 0 0,0 0 0,0 0 0,0-1-1,0 1 1,0 0 0,0 0 0,-1 0 0,1 0 0,0 0-1,0 0 1,0 0 0,0 0 0,0-1 0,0 1 0,0 0 0,0 0-1,0 0 1,1-1 0,-1 1 0,0 0 0,0 0 0,0-1 64,1 0 1,-1 0-1,1 1 0,-1-1 1,1 0-1,-1 0 1,1 1-1,-1 0 1,1-1-1,0 1 1,-1-1-1,2 0 1,30-17 303,31-15-47,-54 28-287,-1 2 0,0-1 0,1 1 0,0 0 0,13-2-1,-16 4-17,1 0 0,0 0-1,0 1 1,-1-1 0,1 2-1,11 0 1,-15 0-47,0-1-1,0 1 1,1-1 0,-1 1 0,0 0 0,0 0-1,0 0 1,0 0 0,0 1 0,0-1-1,-1 0 1,1 1 0,-1 0 0,5 3-1,-4-1-1,0-2-1,-1 2 0,0-1 1,1 0-1,-1 1 0,0-1 0,-1 1 1,1-1-1,1 7 0,-2-1 2,0 0 1,0 0-1,-1 0 0,0 0 0,0 0 1,-2 0-1,1 0 0,-5 10 0,3-11-8,0-1 0,-1 0 0,0 0 0,0 0-1,-1 0 1,-1 0 0,1-1 0,-12 10 0,-7 4 48,-29 19 1,18-16-41,-66 33 1,92-52-187,0 0-1,0-1 1,-1 0 0,-12 2-1,20-5 69,-1 1-920,5-3-1626,2 0 898,-3 1 1509,2 0-24,0 1 0,0-1 0,0-1 0,-1 2 1,5-3-1,35-24-608</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08.975"/>
    </inkml:context>
    <inkml:brush xml:id="br0">
      <inkml:brushProperty name="width" value="0.025" units="cm"/>
      <inkml:brushProperty name="height" value="0.025" units="cm"/>
      <inkml:brushProperty name="color" value="#004F8B"/>
    </inkml:brush>
  </inkml:definitions>
  <inkml:trace contextRef="#ctx0" brushRef="#br0">288 1 3673,'-13'0'1541,"-22"3"0,30-2-1336,0-1 0,-1 1 0,1 0 0,0 1 1,0 0-1,-9 3 0,-37 25 1159,38-23-1041,0 1-1,1 0 0,0 0 0,1 1 0,-19 19 0,24-21-143,-1 1 0,2 0 1,-1 1-1,1-1 0,1 1 0,0 0 0,1 0 0,-5 17 0,6-16-35,1 0 0,0-1-1,1 1 1,0 0 0,1 0 0,0-1 0,4 14-1,-3-16-2,0-1 0,1 0 0,0 1 0,1-2 0,-1 2 0,1-1-1,1-1 1,-1 1 0,1 0 0,1-1 0,8 6 0,-3-3 67,0 0 1,1 0-1,0-2 1,21 10 0,-28-15-187,1 2 1,-1-1-1,1 0 1,0-1-1,0 0 1,0 0-1,0 0 0,0 0 1,1-1-1,-1 1 1,0-1-1,0-1 1,8 0-1,4-3-78,0 0 0,20-8 0,-31 9-65,-1 0 0,1 0-1,-1-1 1,0 1 0,-1-1-1,7-5 1,8-6-503,25-12-653,-3-4 564</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22.133"/>
    </inkml:context>
    <inkml:brush xml:id="br0">
      <inkml:brushProperty name="width" value="0.025" units="cm"/>
      <inkml:brushProperty name="height" value="0.025" units="cm"/>
      <inkml:brushProperty name="color" value="#004F8B"/>
    </inkml:brush>
  </inkml:definitions>
  <inkml:trace contextRef="#ctx0" brushRef="#br0">234 1 3809,'-1'0'594,"0"0"-1,-1 0 1,1 0 0,0 0 0,0 0-1,-1 1 1,1-1 0,0 0-1,0 1 1,-2 0 0,1 0-487,1-1 1,-1 1-1,1 1 0,0-1 1,0 0-1,0 0 0,0 1 1,0-2-1,-1 3 0,0-1 57,-13 21 531,5-9-487,-35 47 734,41-56-811,1 1 1,0-1-1,0 0 1,0 1-1,1-1 1,-2 11-1,-4 6 178,1 2-62,6-21-223,0 0 1,0 1-1,0-1 0,-1 1 0,1-1 1,-1 0-1,0 0 0,0 0 0,-5 6 1,-7 9 48,11-14-52,0 0 0,-8 7 0,0-2-2,9-7-16,-1-1 0,1 0 0,0 1 0,1 0 0,-1 0 0,0 0 0,1-1 0,-1 1 0,1 0 0,-2 3 0,-1 1-2,2-1 3,0 0 0,0 0 0,-1 4-1,3-7-3,0-1 0,0 1 0,0-1 0,0 1 0,0 0 0,0-1 0,1 1 0,-1-1 0,1 1 0,-1-1 0,1 1 0,1 2 0,-2-4-26,1 1-1,-1 0 1,1 0 0,-1 0 0,1-1 0,-1 1 0,1 0 0,-1-1 0,1 0 0,0 1 0,-1 0 0,1-1 0,0 1 0,0-1-1,0 1 1,-1-1 0,1 1 0,0-1 0,0 0 0,0 1 0,0-1 0,0 0 0,0 0 0,0 0 0,0 1 0,0-1 0,0 0-1,0 0 1,0 0 0,0 0 0,0-1 0,0 1 0,-1 0 0,1 0 0,0 0 0,0-1 0,0 1 0,0 0 0,0-1 0,1 0-1,4-2-568,0 0-1,0-1 0,0 0 0,8-7 0,-5 4-448,31-19-606</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23.352"/>
    </inkml:context>
    <inkml:brush xml:id="br0">
      <inkml:brushProperty name="width" value="0.025" units="cm"/>
      <inkml:brushProperty name="height" value="0.025" units="cm"/>
      <inkml:brushProperty name="color" value="#004F8B"/>
    </inkml:brush>
  </inkml:definitions>
  <inkml:trace contextRef="#ctx0" brushRef="#br0">141 18 1360,'2'-16'8509,"-2"16"-7722,0 0-768,-1 0-1,1-1 1,0 1-1,0 0 1,0 0-1,0 0 1,0 0-1,-1 0 1,1 0 0,0 0-1,0 0 1,0 0-1,0 0 1,0 0-1,0 0 1,-1 0-1,1 0 1,0 0-1,0 0 1,0 0-1,0 0 1,0 0-1,-1 0 1,1 0-1,0 1 1,0-1 0,0 0-1,0 0 1,0 0-1,0 0 1,0 0-1,-1 0 1,1 0-1,0 0 1,0 0-1,0 0 1,0 1-1,0-1 1,0 0-1,0 0 1,0 0-1,0 0 1,0 0 0,0 0-1,0 1 1,0-1-1,0 0 1,0 0-1,0 0 1,0 0-1,0 0 1,-21 44 396,-7 6-273,23-43-104,0-1 0,0 1 0,0-2 0,-1 1-1,-8 7 1,9-9 14,0 1-1,0-1 1,-7 10 0,7-8-19,4-5-30,0 0 1,0 0 0,0 1 0,0-1-1,0 0 1,0 0 0,-1 3-1,1 2 4,1-5-7,0 1 0,-1-1 1,1 0-1,0 0 1,-1 1-1,1-1 0,-2 3 1,0 3-3677,2-9 2399</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24.501"/>
    </inkml:context>
    <inkml:brush xml:id="br0">
      <inkml:brushProperty name="width" value="0.025" units="cm"/>
      <inkml:brushProperty name="height" value="0.025" units="cm"/>
      <inkml:brushProperty name="color" value="#004F8B"/>
    </inkml:brush>
  </inkml:definitions>
  <inkml:trace contextRef="#ctx0" brushRef="#br0">261 130 1112,'-16'-86'2856,"15"79"-2269,-4-11 1014,4 18-1380,1-1 1,-1 0-1,1 0 0,-1 0 1,1 0-1,-1 0 0,0 0 0,1 1 1,-1-1-1,0 0 0,0 0 1,0 1-1,0-1 0,0 0 0,-1 0 1,-1-1 513,-7-2 1013,10 4-1721,-1 0 1,1 0-1,0 0 0,-1 0 0,1 0 0,0 0 1,-1 0-1,1 0 0,-1 0 0,1 1 0,0-1 0,-1 0 1,1 0-1,0 0 0,-1 0 0,1 0 0,0 1 1,-1-1-1,1 0 0,0 0 0,0 1 0,-1-1 1,1 0-1,0 0 0,0 1 0,-1-1 0,1 0 1,0 0-1,0 0 0,0 0 0,0 0 0,-1 1 0,-1 5 38,0-2 0,0 1 0,1 1 0,-1-1 0,1-1 0,0 9 0,0-3-4,-3 18 214,1 32 1,3-33-13,-3 166 1004,-20-1-770,10-132-297,-34 91-1,37-127-147,-21 50 69,25-62-93,-1 0 0,-1-1 0,-15 20 1,12-17 22,10-8-130,1-5 65,0-1 0,0 0 0,0 0 1,0 0-1,1 0 0,-1 0 0,0 0 0,0 0 1,1 0-1,-1 0 0,0 0 0,0 0 0,0 0 0,1 0 1,-1 0-1,0 1 0,0-1 0,1 0 0,-1 0 1,0 0-1,0 0 0,1 0 0,-1 0 0,0 0 0,0 0 1,1-1-1,-1 1 0,0 0 0,0 0 0,1 0 1,2 0-69,0 0 0,0-1 1,0 0-1,0 0 1,0-1-1,4-1 1,30-20-248,-35 22 312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54.692"/>
    </inkml:context>
    <inkml:brush xml:id="br0">
      <inkml:brushProperty name="width" value="0.025" units="cm"/>
      <inkml:brushProperty name="height" value="0.025" units="cm"/>
      <inkml:brushProperty name="color" value="#004F8B"/>
    </inkml:brush>
  </inkml:definitions>
  <inkml:trace contextRef="#ctx0" brushRef="#br0">9 159 6545,'0'0'70,"0"0"1,-1 0-1,1 0 0,0 0 0,-1 0 0,1 0 0,0 0 0,-1 0 0,1 0 0,0 0 0,-1 0 0,1 0 1,0-1-1,-1 1 0,1 0 0,0 0 0,-1 0 0,1-1 0,0 1 0,0 0 0,-1-1 0,1 1 0,0 0 1,0 0-1,0-1 0,-1 1 0,1 0 0,0-1 0,0 1 0,0 0 0,0-1 0,0 1 0,0 0 0,0-1 1,0 1-1,0 0 0,0-1 0,0 1 0,0 0 0,0-1 0,0 1 0,0-1 0,0 1 0,0-1 0,7-20-480,-3 11 800,-3 5-216,1 0 0,-1 1-1,4-8 1,-4 11-135,0 0 0,0-1 0,0 1 0,0-1 0,0 1 0,0 0 0,0 0 0,0 0 0,1 0 0,-1 0 0,1 0 0,-1 0 0,3-1 0,9-4 35,0-1-1,0 1 1,-1-2 0,13-10 0,0 1 3,-23 15-55,1 1-1,-1-1 1,1 1-1,-1 0 1,1 0-1,0 0 1,-1 0-1,1 1 0,0-1 1,-1 1-1,1 0 1,0-1-1,0 1 1,-1 0-1,5 1 1,3 0 76,-6-1-41,1 0 37,0 0 0,0 0 0,9 2 0,-13-2-70,0 0 0,0 1 0,0-1 0,0 0 0,-1 1 0,1-1 0,0 0 0,0 1 0,0-1 0,0 1 0,-1 0 0,1-1 0,0 1 0,-1 0 0,1-1 0,0 1 0,-1 0-1,1 0 1,-1-1 0,1 1 0,-1 0 0,1 0 0,-1 0 0,1 1 0,-1 0 129,-1-3-94,-1 7-43,-14 31 8,9-21-23,-5 12 4,-30 58 12,-15 25-8,54-105-8,0 0-1,1 0 1,0 0-1,0 0 1,1 1-1,-1-1 1,2 0 0,-1 1-1,0-1 1,1 1-1,1 7 1,-1-13-1,0 0 0,0 0 1,1 0-1,-1 0 0,0 0 0,0 1 1,1-1-1,-1 0 0,1 0 1,-1 0-1,1 0 0,-1 0 0,1 0 1,0 0-1,-1 0 0,1 0 0,0-1 1,0 1-1,0 0 0,0 0 1,0-1-1,1 2 0,1-1 3,1 1 0,0-1 0,0 1 0,0-1 0,5 0 0,-5 0-1,9 2 16,0-2-1,0 0 0,17 0 0,43-6 78,-38 2-53,-1-1-14,-1 0-1,-1-3 1,1 0 0,-1-2 0,48-20 0,-47 16-30,-22 9-89,0 0-1,0-1 1,-1 0-1,19-12 1,-28 17 4,-1-1 1,1 1 0,0-1-1,-1 1 1,1-1-1,-1 1 1,1-1-1,0 1 1,-1-1 0,1 0-1,-1 1 1,0-1-1,1 0 1,-1 1 0,0-1-1,1 0 1,-1 1-1,0-1 1,0 0-1,1 0 1,-1 0 0,0 1-1,0-1 1,0-1-1,-2-7-645</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30.411"/>
    </inkml:context>
    <inkml:brush xml:id="br0">
      <inkml:brushProperty name="width" value="0.025" units="cm"/>
      <inkml:brushProperty name="height" value="0.025" units="cm"/>
      <inkml:brushProperty name="color" value="#004F8B"/>
    </inkml:brush>
  </inkml:definitions>
  <inkml:trace contextRef="#ctx0" brushRef="#br0">510 49 5401,'80'-33'2094,"-53"17"-175,-37 18 320,7-1-2205,-1-1-1,0 1 1,0-1 0,0 1-1,1 0 1,-1 0-1,1 1 1,-1 0-1,1-1 1,-5 3 0,-67 45 123,64-43-108,0 0 1,0-1 0,-21 9-1,5-4 41,-22 12 91,-68 31 249,70-34-200,36-14-144,1-1 0,-15 7 0,24-11-80,0 1 1,0-1 0,1 1-1,-1-1 1,0 1-1,0 0 1,1-1-1,-1 1 1,1 0 0,-1-1-1,0 1 1,1 0-1,-1-1 1,1 0-1,-1 3 1,1-3-7,0 0 0,0 1 0,0-1 0,0 1 0,0-1 0,0 0 0,0 1 1,1-1-1,-1 0 0,0 1 0,0-1 0,0 0 0,1 0 0,-1 0 0,0 0 0,0 1 0,1-1 0,-1 0 1,1 1-1,0 0-2,16-1 17,0 1 0,25 3-1,-27-2-11,95 17 26,-93-15-13,0 1-1,-1-1 0,0 2 0,0 1 0,17 8 1,-24-10 9,0 0 0,0 0 0,0 2 0,-1-1 0,0 0 0,-1 1 0,0 0 0,0 0 0,7 11 0,-11-13 13,0 1 0,0-1 1,-1 1-1,0-1 0,0 2 0,0-2 1,-1 1-1,1 10 0,-2-12-8,0-1-1,0 1 1,-1-1-1,1 1 1,-1-1 0,0 1-1,0-1 1,-1 1-1,1 0 1,-1-1-1,0 0 1,0 0-1,0 0 1,0 0-1,-1 0 1,-3 4 0,-16 8 74,0-1 0,-1 0 0,-30 13 0,29-15-71,-4 2-5,-1-1 0,0-1 0,-1-2 0,-1 0 0,0-1 0,-64 9 0,87-17-16,-1 0 1,1 0-1,-1-1 1,1 0-1,-12-2 1,18 2-11,-1 0 1,1-1 0,0 1 0,-1 0 0,1-1-1,0 0 1,0 0 0,0 0 0,-1 0 0,1 0-1,0 0 1,1 0 0,-1 0 0,0 0-1,0-1 1,1 0 0,-1 1 0,1 0 0,-1-1-1,1 0 1,0 0 0,-2-1 0,2-1-8,0 1 1,0-2-1,1 2 1,-1-1-1,1 1 1,0-1-1,0 1 1,1-1-1,-1 0 1,2-4-1,1-12-205,-2 18 115,-1 0 0,0 0 0,1-1 0,0 1 1,0 1-1,-1-2 0,1 1 0,1 1 0,-1-1 1,0 0-1,1 0 0,-1 0 0,1 1 0,-1-1 1,1 0-1,0 0 0,0 1 0,3-2 0,3-1-577,1-1-1,-1 2 1,17-6-1,-17 6 310,31-11-593</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31.066"/>
    </inkml:context>
    <inkml:brush xml:id="br0">
      <inkml:brushProperty name="width" value="0.025" units="cm"/>
      <inkml:brushProperty name="height" value="0.025" units="cm"/>
      <inkml:brushProperty name="color" value="#004F8B"/>
    </inkml:brush>
  </inkml:definitions>
  <inkml:trace contextRef="#ctx0" brushRef="#br0">179 11 2296,'0'0'293,"0"-1"-163,0 1 0,-1-1 1,1 1-1,0 0 0,0-1 0,0 1 1,0-1-1,1 1 0,-1-1 1,0 1-1,0-1 0,0 1 0,0-1 1,4-3 9059,-4 7-8907,0 2-145,0 1-44,0 0 1,-1 0-1,0 0 0,0-1 1,-4 12-1,2-7-61,-1 3 16,-1 0-1,0 1 0,-15 21 0,-19 27 102,-42 98-1,77-150-82,0 0-1,2-1 0,-1 0 1,1 1-1,1 0 1,0 0-1,1-1 1,0 1-1,2 10 0,-2-18-35,1 0 0,-1 0-1,1-1 1,0 1 0,0 0-1,0 0 1,0 0-1,0-2 1,0 2 0,0 0-1,1-1 1,-1 1 0,1-2-1,-1 2 1,4 1 0,-2-1 10,0-1 1,0 0-1,1 1 1,-1-1 0,0 0-1,1 0 1,-1 0 0,8 0-1,2-1 56,0 1 1,1-2-1,-1 1 0,14-3 0,-25 3-89,145-20 480,-123 18-598,-1-3-1,0 1 0,-1-1 1,0-2-1,25-9 0,-46 16-45,1-1-1,-1 1 1,0-1 0,0 1-1,0-1 1,1 0-1,-1 0 1,0 1 0,0-1-1,0 0 1,0 0-1,0 1 1,0-1 0,-1 0-1,1 0 1,0 0-1,-1 0 1,1-1 0,0 2-1,-1-1 1,1 0-1,-1 0 1,0-1 0,1-1-1,-3-6-820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31.429"/>
    </inkml:context>
    <inkml:brush xml:id="br0">
      <inkml:brushProperty name="width" value="0.025" units="cm"/>
      <inkml:brushProperty name="height" value="0.025" units="cm"/>
      <inkml:brushProperty name="color" value="#004F8B"/>
    </inkml:brush>
  </inkml:definitions>
  <inkml:trace contextRef="#ctx0" brushRef="#br0">3 122 6513,'-1'0'109,"1"-1"0,0 1 0,0 0-1,-1 0 1,1-1 0,0 1 0,0-1-1,0 1 1,0-1 0,0 1 0,0-1-1,0 1 1,0-1 0,0 1 0,0-1-1,0 1 1,0-1 0,0 1 0,0-1-1,0 1 1,0 0 0,1 0 0,-1-1 0,0 1-1,0 0 1,1-1 0,-1 1 0,0-1-1,1 1 1,-1-1 0,1 1 0,-1 0-1,0-1 1,1 1 0,-1 0 0,1 0-1,0-1 1,2 0 3,0 0-1,1 1 1,-1 0-1,0-1 1,6 0 0,1 0 153,143-12 2537,20-9-1627,125-32-2454,-273 47 219,-11 2 452</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31.799"/>
    </inkml:context>
    <inkml:brush xml:id="br0">
      <inkml:brushProperty name="width" value="0.025" units="cm"/>
      <inkml:brushProperty name="height" value="0.025" units="cm"/>
      <inkml:brushProperty name="color" value="#004F8B"/>
    </inkml:brush>
  </inkml:definitions>
  <inkml:trace contextRef="#ctx0" brushRef="#br0">418 0 3129,'-8'3'497,"1"0"0,0 1 0,0-1 1,0 1-1,1 0 0,-1 1 0,1-1 0,-9 9 1,-3 6 222,-17 22 1,32-39-637,-18 28 579,-29 52 0,35-54-386,-32 61 512,-20 33 106,46-88-674,9-17-46,0 1 0,2 1 0,-13 34 1,19-42-96,2-5 5,0 2 0,0-2 0,1 1 0,0 0 0,0-1 1,1 1-1,0 9 0,2-3 1,0 2-1,0-1 1,2-1-1,7 20 1,-9-28-59,1-1 0,0 2 0,0-2 1,0 1-1,1-1 0,8 8 0,-9-9-11,0 0-1,1-1 1,-1 0 0,1 0-1,-1 1 1,1-2-1,0 1 1,0 0 0,0-1-1,0 1 1,7 0 0,2 0 7,0 0 1,0-1 0,0 0 0,-1-1 0,1 0-1,19-2 1,-13-1-139,-1 0-1,1-1 0,31-10 0,-8-2-1030,-1-2-1,68-38 0,-30 12 77</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32.168"/>
    </inkml:context>
    <inkml:brush xml:id="br0">
      <inkml:brushProperty name="width" value="0.025" units="cm"/>
      <inkml:brushProperty name="height" value="0.025" units="cm"/>
      <inkml:brushProperty name="color" value="#004F8B"/>
    </inkml:brush>
  </inkml:definitions>
  <inkml:trace contextRef="#ctx0" brushRef="#br0">145 1 5529,'-2'3'239,"0"0"0,1 1 0,0-1-1,-1 1 1,2-1 0,-1 1 0,0-1-1,1 1 1,0 0 0,0-1 0,1 1 0,-1-1-1,1 1 1,0-1 0,0 1 0,0-1-1,0 1 1,1-1 0,0 1 0,4 5 0,47 61 1342,9 15-243,9 40-226,-63-108-1044,-1 1-1,-1 1 0,-1-1 1,-1 1-1,1 21 0,-5-33-50,0-1 0,0 0 0,-1 0 0,0 1 0,-1 0 0,0-1 0,0 0 0,-1 0 0,1 0 0,-2 0 0,1 0 0,-1-1 0,0 0 0,0 1 0,-1-1 0,-9 8 0,0-2-35,0 0 0,-1-1 1,0-1-1,-1 0 1,-27 12-1,11-8-650,-1-1 0,-53 14-1,53-20-519,13-4 525</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8:32.668"/>
    </inkml:context>
    <inkml:brush xml:id="br0">
      <inkml:brushProperty name="width" value="0.025" units="cm"/>
      <inkml:brushProperty name="height" value="0.025" units="cm"/>
      <inkml:brushProperty name="color" value="#004F8B"/>
    </inkml:brush>
  </inkml:definitions>
  <inkml:trace contextRef="#ctx0" brushRef="#br0">101 6 4713,'-15'-5'2857,"8"5"3143,9 3-5556,-2-1-370,2 4 19,0-1 0,1 0-1,-1 0 1,1 0 0,1-1-1,-1 2 1,5 3 0,16 19 265,45 43 0,183 135 1161,-168-150-1190,-56-38-189,0 0 0,-1 2 0,24 22 0,-47-38-109,1 1-1,-1 0 0,-1 0 0,1 0 0,-1-1 1,0 2-1,2 4 0,-4-6-13,0-1-1,0 1 1,-1-1-1,1 1 1,-1 0 0,0-2-1,0 2 1,0-1-1,-1 1 1,0-1 0,1 1-1,-3 4 1,0-1 10,-1-1 1,0 1-1,0-1 1,-1 1-1,0-1 1,-1 0-1,1 0 1,-8 6-1,-2-1 27,0 0-1,-27 15 0,15-12-14,-35 12 1,12-4-17,-238 113-1,248-115-92,20-11-318,1 1 0,-33 22 0,52-32 385,-17 14-1350,12-5 349,5-9 961,0 0 0,0 0 0,0 1 0,0-1 0,0 0-1,0 1 1,0-1 0,0 0 0,0 0 0,0 1 0,1-1 0,-1 0 0,0 0 0,0 0 0,0 0 0,0 0 0,0 0 0,1 1 0,-1-1 0,0 0 0,0 0 0,0 1 0,1-1 0,-1 0 0,0 0 0,0 0 0,1 1 0,1-1-98,1 1-1,-1-1 0,1 1 1,0-1-1,-1 0 0,1 1 0,4-2 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05.680"/>
    </inkml:context>
    <inkml:brush xml:id="br0">
      <inkml:brushProperty name="width" value="0.025" units="cm"/>
      <inkml:brushProperty name="height" value="0.025" units="cm"/>
      <inkml:brushProperty name="color" value="#004F8B"/>
    </inkml:brush>
  </inkml:definitions>
  <inkml:trace contextRef="#ctx0" brushRef="#br0">0 0 1464,'8'3'5484,"-7"-3"-5288,-1 1 0,1-1-1,0 1 1,0-1-1,-1 1 1,1 0-1,-1 0 1,1 0-1,-1 0 1,1 1 0,0 0 343,0 1 0,0-1 0,0 1 0,-1 0 0,0-1 0,1 4 0,0-5-82,8 0-197,1 0 0,-1 1 0,0-1 0,17-1 0,-4 1-78,-2 0 84,0-1-1,21-3 1,-36 3-189,37-4 468,0 1 0,80 5 0,-55 1-240,-59-3-273,0 0-1,0-1 1,0 1-1,0-1 1,0-1-1,8-3 0,29-6-292</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2.050"/>
    </inkml:context>
    <inkml:brush xml:id="br0">
      <inkml:brushProperty name="width" value="0.025" units="cm"/>
      <inkml:brushProperty name="height" value="0.025" units="cm"/>
      <inkml:brushProperty name="color" value="#004F8B"/>
    </inkml:brush>
  </inkml:definitions>
  <inkml:trace contextRef="#ctx0" brushRef="#br0">1 970 3457,'0'0'3456,"0"1"-2551,0 16 411,0-5-749,0-1 0,1 1 0,0-1 0,4 15 0,8 25-29,-1 8 338,-11-46-677,2-1 1,0 1-1,5 14 0,-6-23-124,1 1 0,0-1 0,0 1 0,0-1-1,0 0 1,1 0 0,4 4 0,5 5 136,-8-7-148,1-1 0,0 0 0,1 0 0,0 0 0,-1-1 1,1 0-1,1 0 0,-1 0 0,1-1 0,0 0 0,11 3 0,-17-6-54,-1 1 0,1-1-1,-1 0 1,0 1 0,1-1 0,-1 0-1,1 0 1,-1 0 0,1 0-1,-1 0 1,1 0 0,-1 0 0,1-1-1,1 0 1,-2 1 4,1 0-1,-1-1 0,0 0 1,1 0-1,-1 0 1,0 0-1,0-1 1,0 1-1,0 1 1,0-2-1,0 1 1,0 0-1,1-3 1,9-16 60,-1-1 0,-2 0 1,0-1-1,5-26 1,-6 12-44,-1 1 0,-2-1 1,-1-1-1,-3 1 1,-5-43-1,-6-124 35,-3-30-15,-8 131-29,9 48-11,3 20-5,7 24-4,0-2-1,0 0 1,1 0-1,0-12 1,2-1-5,-1 12-13,2-23 0,0 31 12,0 0-1,0 0 1,1 0 0,-1 0-1,1 1 1,0-1 0,1 0 0,3-5-1,9-8-15,30-30-1,-44 47 21,6-5 0,-1 0 0,1 0 0,0 1 0,0 0-1,10-5 1,-15 9-39,0 0 0,0-1 0,0 1 0,0 1 0,0 0 1,0-1-1,0 0 0,0 1 0,1-1 0,-1 1 0,0 0 0,0-1 0,0 1 0,1 0 0,-1 0 0,0 1 0,0-1 0,1 0 0,-1 1 0,0-1 0,0 1 0,0 0 0,0-1 0,0 1 0,0 0 1,0 0-1,3 2 0,-1 0-229,-1 0 1,1 0 0,-1 1-1,0 0 1,0-1 0,5 8-1,-2 0-663,5 16-1,-9-22 701,15 32-563</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2.889"/>
    </inkml:context>
    <inkml:brush xml:id="br0">
      <inkml:brushProperty name="width" value="0.025" units="cm"/>
      <inkml:brushProperty name="height" value="0.025" units="cm"/>
      <inkml:brushProperty name="color" value="#004F8B"/>
    </inkml:brush>
  </inkml:definitions>
  <inkml:trace contextRef="#ctx0" brushRef="#br0">430 1 5113,'-4'-1'382,"-2"2"2293,8 0-768,0 0-153,-2 0-1229,3 6-345,0-1 0,-1 0 1,-1 1-1,1 0 0,-1-1 0,0 15 1,4 40 101,-4-51-217,-1-2 0,-1 2 0,0 0 0,-2 9-1,-1 4 30,1 21 51,-2 13 36,-6-4-7,6 10 23,2-23-79,0-3-18,2-15-23,-7 31-1,7-48-59,-1 0 0,1 1 0,1-1 0,-1 0 0,1 1 0,0-1 0,2 11 0,-2-12 129,-2-5-78,-5-9-194,6 6 88,-3-9-102,0 1 1,-8-15-1,6 15 86,1 1 1,-1 0 0,0 1 0,-1-1 0,0 1 0,-14-14-1,17 18 46,-1 0-1,0 1 0,-1 0 1,0 0-1,0 1 0,0-1 1,0 1-1,-1-1 0,1 2 1,-1-1-1,0 2 0,-1-2 1,-7-1-1,9 4 31,0 0 0,1 0 0,-1 0 0,0 0 0,0 1 0,0 0 0,0 0 0,0 1 0,0 0 0,0 0 0,0 0 0,0 0 0,1 0 0,-1 1 0,0 1 0,1-1 0,0 0 0,-1 1 0,1 0 0,1 0 0,-1 0 0,0 0 0,1 1 0,-8 7 0,2 0 153,2 1 0,-1-1 0,-7 16 0,12-19-45,1 0 0,0-1-1,0 1 1,1 0 0,0 0-1,-2 13 1,4-19-102,0 2 1,0-1-1,0-1 1,1 1 0,-1 0-1,1-1 1,-1 2-1,1-2 1,0 1-1,0 0 1,1-1-1,-1 0 1,0 1-1,1 0 1,0-2-1,0 2 1,0 0-1,0-2 1,0 1-1,3 3 1,-1-3-21,1 1 1,0 0-1,0-1 0,0 0 1,0 0-1,0-1 0,0 1 1,1 0-1,-1-1 0,9 1 1,11 0-179,0-1 0,0-1 0,-1 0-1,1-2 1,0 0 0,27-7 0,-1-3-3337,91-31-1,-103 29 1976</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3.268"/>
    </inkml:context>
    <inkml:brush xml:id="br0">
      <inkml:brushProperty name="width" value="0.025" units="cm"/>
      <inkml:brushProperty name="height" value="0.025" units="cm"/>
      <inkml:brushProperty name="color" value="#004F8B"/>
    </inkml:brush>
  </inkml:definitions>
  <inkml:trace contextRef="#ctx0" brushRef="#br0">17 90 4249,'-12'-55'2003,"12"54"-1910,0 0 0,-1-1 0,1 1 0,0 0 0,0 0 0,0 1 0,0-1 1,0-1-1,0 1 0,0 0 0,1 0 0,-1 0 0,0 0 0,1 0 0,-1 0 0,0 0 0,1 0 0,0 0 0,-1 0 0,1 0 0,0 1 0,-1-1 0,1 0 1,0 0-1,0 0 0,0 1 0,0-1 0,0 0 0,0 0 0,0 1 0,0-1 0,0 1 0,0 0 0,0 0 0,0-1 0,0 1 0,0 0 0,1 0 0,-1-1 1,0 1-1,2 0 0,0-1 152,3 1-10,0-1-1,1 1 1,-1 0-1,0 0 1,1 0-1,-1 1 1,0 0 0,0 0-1,1 0 1,-1 1-1,0 0 1,-1 0-1,1 0 1,0 1-1,-1 0 1,1-1-1,-1 2 1,8 5 0,-9-7-179,-1 1 0,1 1 0,0-2 0,-1 2 1,0-1-1,0 1 0,0-1 0,0 2 0,-1-2 1,0 2-1,0-2 0,0 2 0,0-1 0,-1 0 1,0 0-1,1 1 0,-2-1 0,1 0 0,-1 1 1,0-1-1,0 1 0,0-1 0,-2 9 0,0-6-33,0 1 0,-1-1-1,0 0 1,0 0-1,-1-1 1,0 1-1,-1-1 1,1 1-1,-1 0 1,-12 9 0,-24 22 31,22-22-45,13-11-68,1-1 0,-1 1 1,0-1-1,0 1 0,-1-2 0,-12 7 0,18-10 29,0 1 0,0-1-1,0 1 1,0-1 0,0 0-1,0 1 1,0-1 0,-1 0-1,1 0 1,0 0 0,0 0-1,0 0 1,0 0 0,-1 0-1,1 0 1,0 0-1,0-1 1,0 1 0,-2-1-1,2 0-16,1 1-1,-1-1 0,0 0 0,1 1 1,-1-1-1,1 0 0,-1 1 1,1-1-1,-1 1 0,1-1 0,0 0 1,-1 1-1,1-1 0,0 0 1,0 0-1,-1 0 0,1 0 0,0 0 1,0 0-1,0-4-232,1 1 0,-1-1 1,1 2-1,0-2 0,0 1 0,1 0 0,-1 0 1,3-4-1,-1 3-482,1-1-1,7-10 1,21-14-525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55.124"/>
    </inkml:context>
    <inkml:brush xml:id="br0">
      <inkml:brushProperty name="width" value="0.025" units="cm"/>
      <inkml:brushProperty name="height" value="0.025" units="cm"/>
      <inkml:brushProperty name="color" value="#004F8B"/>
    </inkml:brush>
  </inkml:definitions>
  <inkml:trace contextRef="#ctx0" brushRef="#br0">185 1 9610,'-5'0'1015,"-12"1"1015,16-1-2021,0 0 0,1 1 0,-1-1 0,1 0 0,-1 0 0,0 1 0,1-1 0,-1 0 0,1 1 0,-1-1 0,1 0 1,-1 1-1,1-1 0,-1 1 0,1-1 0,-1 1 0,1-1 0,0 1 0,-1 0 0,1-1 0,0 1 0,-1-1 0,1 1 0,0 0 0,-9 41-34,-1-5 110,-9 64 1,5 41 356,7-68-273,-2 35-2,4-29-47,-24 116-1,3-102-8,10-40-475,11-37-204,4-7 236</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3.653"/>
    </inkml:context>
    <inkml:brush xml:id="br0">
      <inkml:brushProperty name="width" value="0.025" units="cm"/>
      <inkml:brushProperty name="height" value="0.025" units="cm"/>
      <inkml:brushProperty name="color" value="#004F8B"/>
    </inkml:brush>
  </inkml:definitions>
  <inkml:trace contextRef="#ctx0" brushRef="#br0">151 1 4513,'-3'0'356,"-9"0"748,-1 0-1,1 1 1,-24 3 0,33-3-980,0 0 0,1 0 1,-1 0-1,0 0 0,0 0 0,1 0 0,-1 0 1,0 0-1,1 1 0,0 0 0,-1-1 1,1 1-1,0 0 0,0 0 0,0 0 1,0 0-1,1 0 0,-1 1 0,0-2 1,1 2-1,0-1 0,-2 4 0,-16 65 2485,18-64-2493,-1 1 0,2-1 0,0 1 0,0 0 0,1 10 0,0-14-73,0 0 0,0 1-1,0-1 1,1 1 0,0-1-1,0 1 1,0-1 0,0 0-1,1 0 1,0 0-1,5 4 1,61 54 441,-65-59-468,0 0-1,1-1 1,-1 0 0,1 1-1,5 1 1,0 1 5,-6-4-31,-1-1 0,1 1 0,-1 0-1,1 0 1,0 0 0,0-1 0,-1 0 0,1 0 0,0 0 0,0 0 0,-1 0-1,1-1 1,0 1 0,-1-1 0,1 0 0,5-2 0,1-1-424,-1 1 0,0-2 0,0 1-1,-1-1 1,9-5 0,-11 5-169,-1 0-1,9-7 0,8-13-427</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4.006"/>
    </inkml:context>
    <inkml:brush xml:id="br0">
      <inkml:brushProperty name="width" value="0.025" units="cm"/>
      <inkml:brushProperty name="height" value="0.025" units="cm"/>
      <inkml:brushProperty name="color" value="#004F8B"/>
    </inkml:brush>
  </inkml:definitions>
  <inkml:trace contextRef="#ctx0" brushRef="#br0">21 0 6889,'0'0'137,"0"0"0,-1 0-1,1 0 1,0 0-1,0 0 1,0 0 0,-1 1-1,1-1 1,0 0-1,0 0 1,0 0-1,-1 0 1,1 0 0,0 0-1,0 1 1,0-1-1,-1 0 1,1 0-1,0 0 1,0 0 0,0 1-1,0-1 1,0 0-1,0 0 1,0 0 0,-1 1-1,1-1 1,0 0-1,0 0 1,0 0-1,0 0 1,0 0 0,0 0-1,0 0 1,0 1-1,0-1 1,0 0 0,0 0-1,0 0 1,0 1-1,0-1 1,1 1-1,-1 14 982,0-10-1032,1 95 826,-2-76-678,-5 23 0,4-33-186,-2 7-8,3-16-82,0 0-1,0 1 1,0 0-1,1-1 1,0 1-1,1 10 1,-1-16-9,0 0 1,0 0 0,0 0 0,1 1-1,-1-1 1,0 0 0,0 1 0,0-1 0,0 0-1,1 1 1,-1-1 0,0 0 0,0 0-1,1 1 1,-1-1 0,0 0 0,0 0-1,1 1 1,-1-1 0,0 0 0,1 0 0,-1 0-1,0 0 1,1 1 0,-1-1 0,0 0-1,1 0 1,-1 0 0,0 0 0,1 0-1,-1 0 1,0 0 0,1 0 0,-1 0 0,0 0-1,1 0 1,-1 0 0,0 0 0,1 0-1,0-1 1,-1 1-129,0 0 0,1 0 0,-1 0 0,0 0 0,0-1 0,1 1-1,-1 0 1,0 0 0,0 0 0,1-1 0,-1 1 0,0 0 0,0 0 0,1-1 0,-1 1 0,0 0-1,0 0 1,0-1 0,0 1 0,0 0 0,1-1 0,-1 1 0,0 0 0,0 0 0,0 0-1,0-2-1391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4.369"/>
    </inkml:context>
    <inkml:brush xml:id="br0">
      <inkml:brushProperty name="width" value="0.025" units="cm"/>
      <inkml:brushProperty name="height" value="0.025" units="cm"/>
      <inkml:brushProperty name="color" value="#004F8B"/>
    </inkml:brush>
  </inkml:definitions>
  <inkml:trace contextRef="#ctx0" brushRef="#br0">106 0 5761,'-11'12'2793,"2"-5"-1113,0 9-664,1 4-95,-1 3-257,0 0-88,0 8-136,-2 0-72,0-5-184,3 1-80,1-8-80,3 3 0,6-7-144,7-4-152,4-9-600,4-4-432,10-1 799</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5.708"/>
    </inkml:context>
    <inkml:brush xml:id="br0">
      <inkml:brushProperty name="width" value="0.025" units="cm"/>
      <inkml:brushProperty name="height" value="0.025" units="cm"/>
      <inkml:brushProperty name="color" value="#004F8B"/>
    </inkml:brush>
  </inkml:definitions>
  <inkml:trace contextRef="#ctx0" brushRef="#br0">450 1 6129,'0'0'3884,"-1"1"-2969,0 5-472,-1 0 1,0 12 0,0 1-128,-6 40 330,-6 53 743,3 64-284,-9 72-547,13-183-478,-9 48 62,6-48 8,10-64-153,0-1 0,0 0 0,0 0 0,0 0 0,0 1 0,0-1 0,0 0 0,0 0 0,0 0 0,0 1 0,0-1 0,0 0 0,-1 0 0,1 0 0,0 0 0,0 1 0,0-1 0,0 0 0,0 0 0,0 0 0,0 0 0,-1 0 0,1 0 0,0 0 0,0 0 0,0 0 0,0 0 0,0 0 0,-1 0 0,1 0 0,0 0 0,0 0 0,0 0 0,-1 1 0,1-1 0,0 0 0,0 0 0,-1 0-1,1-1-37,-1 1 0,1 0 0,0 0 0,-1 0 0,1-1 0,-1 1 0,1 0 0,0-1 0,-1 1 0,1-1 0,0 1 0,0-1 0,-1 1 0,1-1 0,0 1 0,0-1 0,0 0 0,0 1 0,0-1 0,-4-11-207,1 0 0,-2 0-1,-8-16 1,8 17 162,-3-5-39,0 1-1,-1 0 0,-1 0 1,-16-19-1,21 29 99,0 1-1,0-2 0,0 2 0,-1 0 0,0 0 0,0 0 1,0 0-1,-11-5 0,12 7 35,0 1-1,-1-1 1,1 1 0,0 0-1,-1 0 1,1 0-1,-1 0 1,1 1 0,-1 0-1,1 0 1,-1 0 0,-7 2-1,7 0 36,-1 0 0,1 0 0,0 0 0,-1 0 0,1 1 0,1 0 0,-1 0-1,0 0 1,1 1 0,0-1 0,-1 2 0,2-1 0,-1 0 0,1 1 0,-1 0 0,-5 8-1,7-5 62,0 1-1,0 0 0,1-1 0,0 1 0,0 0 0,1 0 0,1 0 0,0 14 0,1-12 38,0 0 0,1 0-1,0 1 1,5 11 0,-6-19-118,1-2 0,-1 2 0,0-2 0,1 2 0,0-1 0,0-1 0,0 1 0,0 0 0,1-1 0,-1 1 0,1 0 0,-1-1 1,1 0-1,0 0 0,0 0 0,0 0 0,0 0 0,7 1 0,-5-1-15,1 0 1,-1-1-1,1 0 1,-1 0-1,1 0 1,0-1 0,-1 0-1,1 0 1,0 0-1,5-2 1,3 0 6,-1-2 0,25-7 0,3-5-365,0-2 0,46-27-1,-83 42 290,119-72-3444,-69 35 2404</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6.072"/>
    </inkml:context>
    <inkml:brush xml:id="br0">
      <inkml:brushProperty name="width" value="0.025" units="cm"/>
      <inkml:brushProperty name="height" value="0.025" units="cm"/>
      <inkml:brushProperty name="color" value="#004F8B"/>
    </inkml:brush>
  </inkml:definitions>
  <inkml:trace contextRef="#ctx0" brushRef="#br0">24 58 6921,'-5'-2'1408,"3"1"-1118,1 1 1,0 0-1,0-1 0,-1 1 1,1-1-1,0 1 1,0-1-1,0 0 1,-1 0-1,1 1 1,0 0-1,0-1 0,0 0 1,-1-2-1,2 3-242,0-1 0,0 1 0,1 0 0,-1-1 0,0 1 0,0-1 0,0 1 0,1 0 0,-1 0 0,0 0 0,0-1 0,1 1 0,-1-1 0,0 1 0,1 0 0,-1-1 0,0 1 0,1 0 0,-1 0 0,1-1 0,-1 1 0,1 0 0,0-1 0,0 1 62,5-3 85,0-1 0,1 1 0,-1 0 0,1 0 0,10-1 0,34-10 275,-49 13-424,0 1-1,0-1 0,0 1 0,0-1 0,0 1 0,0 0 1,0 0-1,0 0 0,0 0 0,-1 0 0,1 1 1,0-1-1,0 0 0,0 1 0,0 0 0,0-1 0,0 1 1,-1-1-1,1 1 0,3 2 0,4 1 175,-5-2-144,-1 0-1,1 0 1,-1-1 0,0 1 0,6 4 0,-8-5-61,0 0-1,-1 0 1,1 1-1,0-1 1,0 0-1,-1 0 1,1-1-1,0 1 1,-1 1-1,1-1 1,-1 0-1,0 1 1,1-2 0,-1 1-1,0 1 1,0-1-1,0 0 1,0 1-1,0-1 1,0-1-1,0 2 1,-1-1-1,1 2 1,-7 11 69,5-11-65,0 0 0,1 0 0,-1 0-1,0 6 1,0-1 23,1 1-1,1 13 0,0-11 0,-2 16 0,1-18-32,-1 1 1,0-1-1,-1 0 0,0-1 1,0 0-1,-1 1 0,-1-1 1,-5 9-1,1-5-25,0 1 0,-1-1 0,-1 0 0,-15 12 0,-6 7-655,31-31 624,1 0 0,-1 0 1,0 1-1,1-1 0,-1 1 0,0-1 0,1 1 1,-1-1-1,0 0 0,0 1 0,-1-1 0,2 0 17,0 0 0,-1 0-1,1 0 1,0 0 0,-1 0-1,1 0 1,0 0-1,0 0 1,-1 0 0,1 0-1,0 0 1,0 0 0,-1 0-1,1 0 1,0-1 0,0 1-1,-1 0 1,1 0 0,0 0-1,0 0 1,-1-1 0,1 1-1,0-1 1,-1 0-78,1 1 0,-1-2 0,1 1 0,-1 0-1,1-1 1,0 1 0,0 0 0,-1 0 0,1 0 0,0-1 0,0 1 0,1-1 0,-1 2 0,0-3 0,7-30-1630,0-5 776</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6.457"/>
    </inkml:context>
    <inkml:brush xml:id="br0">
      <inkml:brushProperty name="width" value="0.025" units="cm"/>
      <inkml:brushProperty name="height" value="0.025" units="cm"/>
      <inkml:brushProperty name="color" value="#004F8B"/>
    </inkml:brush>
  </inkml:definitions>
  <inkml:trace contextRef="#ctx0" brushRef="#br0">174 0 5225,'-4'3'450,"-1"-2"0,1 2 0,-1 0 0,1-1 0,0 1 0,0 0 0,0 0 0,1 0 0,-1 0 0,-4 6 0,-2 3 149,3-4-196,0 1-1,1-1 1,0 1 0,-6 14-1,2-5 58,-21 49 831,24-54-1126,2-6-28,1 1 1,0 0-1,1 0 1,0 0-1,-4 15 0,6-16-41,0 0-1,1 0 1,-1 0-1,1 0 1,1 0-1,0 1 1,0-1-1,0 0 1,1 0-1,1 1 1,-1-2-1,6 10 1,-4-8-8,4 8 148,19 26 1,-25-38-221,1-1 0,0 1 0,1-1 0,-1 1 0,1-2 0,-1 2 0,1-1 0,0-1 0,1 1 0,-1-1 0,0 0 0,6 3 0,-5-3-11,0-1 0,0 0-1,0 1 1,0-1 0,0 0-1,0 0 1,0-1-1,1 1 1,-1-1 0,0 0-1,0-1 1,0 1 0,1-1-1,-1 0 1,0-1-1,5-1 1,-2 0-171,1-1 1,-1 0-1,0-1 0,0 0 1,-1 0-1,11-8 0,35-42-2754,-45 46 2364,22-26-598</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16.858"/>
    </inkml:context>
    <inkml:brush xml:id="br0">
      <inkml:brushProperty name="width" value="0.025" units="cm"/>
      <inkml:brushProperty name="height" value="0.025" units="cm"/>
      <inkml:brushProperty name="color" value="#004F8B"/>
    </inkml:brush>
  </inkml:definitions>
  <inkml:trace contextRef="#ctx0" brushRef="#br0">44 0 6305,'-15'2'3345,"0"2"-104,10 8-2537,1 3-208,2 12-16,0-1-88,2 2-112,4 11-72,3-2-80,1 2-152,-1-2-776,-3 0-672,3-11 840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22.737"/>
    </inkml:context>
    <inkml:brush xml:id="br0">
      <inkml:brushProperty name="width" value="0.025" units="cm"/>
      <inkml:brushProperty name="height" value="0.025" units="cm"/>
      <inkml:brushProperty name="color" value="#004F8B"/>
    </inkml:brush>
  </inkml:definitions>
  <inkml:trace contextRef="#ctx0" brushRef="#br0">491 10 1768,'47'-6'1321,"-35"2"3412,-12 4-4656,-7 0 5500,4 1-5133,-21 30-109,17-21-307,4-5-18,0-1 0,0 1 0,0-2 0,-1 2 0,-5 4 0,-49 43 57,-2 7 41,30-27-72,-49 51 17,-2 2-24,58-64 19,-46 34-1,62-50 16,0-1-1,-1 0 1,0-1 0,0 0-1,0 1 1,0-3-1,-1 2 1,-8 0 0,13-2-47,25 5-5,13 0-11,79 19-4,-80-18 39,0 2 0,-1 1-1,32 14 1,88 47 205,-61-27-152,-74-36-110,43 19 164,-49-23-200,0 0 1,-1-1-1,21 4 0,-30-7-69,1 0-1,0 0 1,0 0-1,-1 0 1,1 0 0,0 0-1,0-1 1,0 1-1,-1 0 1,1 0 0,0-1-1,-1 1 1,1-1-1,0 0 1,-1 0 0,2-1-1,15-12-737</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23.176"/>
    </inkml:context>
    <inkml:brush xml:id="br0">
      <inkml:brushProperty name="width" value="0.025" units="cm"/>
      <inkml:brushProperty name="height" value="0.025" units="cm"/>
      <inkml:brushProperty name="color" value="#004F8B"/>
    </inkml:brush>
  </inkml:definitions>
  <inkml:trace contextRef="#ctx0" brushRef="#br0">91 115 6105,'-75'-22'2361,"74"22"-2283,0-1 0,0 1 1,0-1-1,0 1 0,0-1 1,0 0-1,0 1 0,0 0 1,0-1-1,0 0 0,0 0 1,1 0-1,-1 1 0,-1-3 1,2 2-44,0 1 1,0 0-1,0 0 0,0-1 1,-1 1-1,1-1 0,0 0 1,0 1-1,0-1 1,0 0-1,1 1 0,-1-1 1,0 1-1,0-1 0,0 1 1,0-1-1,0 1 1,1 0-1,-1-1 0,2-2 55,0 1-1,0 1 1,0-2-1,0 1 1,0 0-1,0 1 1,4-3-1,-4 3 21,9-6 120,0 0 0,0 1-1,0 0 1,1 1-1,14-5 1,-18 8-100,1 0 0,0-1-1,0 2 1,0 0 0,0 0 0,0 0 0,1 0-1,11 2 1,-18-1-95,0 1 0,0-1-1,0 1 1,-1 0-1,1-1 1,0 0 0,0 2-1,-1-1 1,1 0 0,-1 1-1,1-1 1,-1 0 0,1 1-1,-1-1 1,0 1-1,0 0 1,0 0 0,0 0-1,0 0 1,-1 0 0,1 0-1,0 0 1,-1 1 0,0-1-1,0 0 1,0 1-1,0-1 1,0 1 0,0 2-1,0 1 0,0 0-1,-1 0 1,0-1-1,0 2 1,0-2-1,-1 1 0,0-1 1,0 2-1,-1-2 1,0 0-1,0 1 0,-4 6 1,-5 9 54,-29 38 0,33-51-72,0 0 0,0-1 0,0 1 0,-1-2 0,0 1 0,-1-1 0,-13 7 0,14-8-74,0-1 1,-1 1-1,1-2 1,-1 0-1,0 0 1,-17 4-1,25-7-11,1 0-681,0 0 633,0 0 1,1 0 0,-1 0-1,0-1 1,1 1 0,-1 0-1,0 0 1,1 0 0,-1 0-1,0-1 1,1 1 0,-1 0-1,0 0 1,0 0 0,1-1-1,-1 1 1,0 0 0,1-1-1,-1-1-658</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23.662"/>
    </inkml:context>
    <inkml:brush xml:id="br0">
      <inkml:brushProperty name="width" value="0.025" units="cm"/>
      <inkml:brushProperty name="height" value="0.025" units="cm"/>
      <inkml:brushProperty name="color" value="#004F8B"/>
    </inkml:brush>
  </inkml:definitions>
  <inkml:trace contextRef="#ctx0" brushRef="#br0">197 6 2216,'-14'-2'2700,"-3"-2"786,17 4-3462,0 0 0,0 1 0,-1-1 0,1 0 1,0 0-1,0 0 0,-1 0 0,1 1 0,0-1 0,0 0 0,0 0 0,-1 1 1,1-1-1,0 0 0,0 0 0,0 1 0,0-1 0,0 0 0,-1 0 1,1 0-1,0 0 0,0 0 0,0 1 0,0-1 0,0 1 0,-1 2 104,-9 22 311,-2-1 1,-16 24 0,18-33 47,-16 20 1,4-7 120,10-11-249,3-6-46,1 2 1,-7 13-1,13-22-215,1 0 0,-1 0 0,1-1 0,0 1 1,0 0-1,1 0 0,-1 0 0,1 0 0,0 0 0,0-1 1,1 1-1,0 5 0,1-2 30,0-2 0,1 1 0,0-1 0,0 1 0,0-1 0,1 0 0,0 0 0,0 0 0,0-1 0,1 1 1,-1-1-1,8 5 0,-1-1 10,0-1 1,1 0 0,-1-1-1,2 1 1,13 3-1,-6-3-85,1-1-1,0-1 0,1-1 1,-1 0-1,1-1 0,0-2 0,0 0 1,37-2-1,-49 0-33,0 0 0,0-1 0,-1 0 1,15-4-1,-20 5-81,0-1 1,0 1-1,0-1 1,-1 0-1,1-1 1,-1 2-1,0-2 1,1 0-1,-1 1 1,0-1-1,-1 0 1,1 0-1,2-3 1,1-2-805,0 0 0,1 0 0,0 1 0,16-13 1,3 2-128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55.513"/>
    </inkml:context>
    <inkml:brush xml:id="br0">
      <inkml:brushProperty name="width" value="0.025" units="cm"/>
      <inkml:brushProperty name="height" value="0.025" units="cm"/>
      <inkml:brushProperty name="color" value="#004F8B"/>
    </inkml:brush>
  </inkml:definitions>
  <inkml:trace contextRef="#ctx0" brushRef="#br0">1 130 4457,'0'0'72,"0"0"0,0 1 0,0-1 0,0 1 0,0-1 0,0 1 0,0-1 0,0 0 0,0 1 0,0-1 0,1 1 0,-1-1 0,0 0 0,0 1-1,0-1 1,1 1 0,-1-1 0,0 0 0,1 1 0,-1-1 0,0 0 0,0 0 0,1 1 0,-1-1 0,1 0 0,-1 0 0,0 1 0,1-1 0,-1 0 0,1 0 0,-1 0 0,1 0 0,18 1 734,-9-2-524,69-4 1524,-27 0-868,170-9 1590,129-9-818,127-15-1097,-349 23-551,-58 6-173,-61 9-116,1-2 1,-1 1-1,0-1 0,-1-1 0,1 0 1,0 0-1,9-5 0,-19 7 192,1 1-1,0-1 1,-1 1-1,1 0 1,-1-1-1,1 0 1,-1 1-1,1-1 0,-1 1 1,1-1-1,-1 0 1,0 1-1,1-2 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0:24.178"/>
    </inkml:context>
    <inkml:brush xml:id="br0">
      <inkml:brushProperty name="width" value="0.025" units="cm"/>
      <inkml:brushProperty name="height" value="0.025" units="cm"/>
      <inkml:brushProperty name="color" value="#004F8B"/>
    </inkml:brush>
  </inkml:definitions>
  <inkml:trace contextRef="#ctx0" brushRef="#br0">72 1 3969,'0'0'111,"0"0"0,0 0 0,-1 0 0,1 0 1,0 0-1,-1 0 0,1 0 0,0 0 0,0 0 0,-1 0 0,1 0 0,0 0 1,0 0-1,-1 0 0,1 0 0,0 0 0,-1 1 0,1-1 0,0 0 1,0 0-1,-1 0 0,1 0 0,0 0 0,0 1 0,0-1 0,-1 0 0,1 0 1,0 0-1,0 1 0,0-1 0,0 0 0,-1 0 0,1 1 0,0-1 1,0 0-1,0 0 0,0 0 0,0 0 0,0 0 0,0 0 0,0 2 1898,0-1-1213,0 43 464,-1 38-778,-6 6-21,0 37 8,-2 232 256,-9-211-603,3-31-24,9-51 1,5-50-58,1-14-57,0 0 0,0 0 0,0 0-1,0 0 1,0 0 0,0 0 0,0 0 0,0 0-1,0 1 1,0-1 0,0 0 0,0 0 0,1 0-1,-1 0 1,0 0 0,0 0 0,0 0 0,0 0-1,0 0 1,0 0 0,0 1 0,0-1 0,0 0-1,0 0 1,0 0 0,0 0 0,0 0-1,0 0 1,0 0 0,1 0 0,-1 0 0,0 0-1,0 0 1,0 0 0,0 0 0,0 0 0,0 0-1,0 0 1,0 0 0,0 0 0,1 0 0,-1 0-1,0 0 1,0 0 0,0 0 0,0 0 0,0 0-1,0 0 1,0 0 0,0 0 0,0 0 0,1 0-1,-1 0 1,0 0 0,0 0 0,6-6-732,5-8-395,-1-10 112</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22.899"/>
    </inkml:context>
    <inkml:brush xml:id="br0">
      <inkml:brushProperty name="width" value="0.025" units="cm"/>
      <inkml:brushProperty name="height" value="0.025" units="cm"/>
      <inkml:brushProperty name="color" value="#004F8B"/>
    </inkml:brush>
  </inkml:definitions>
  <inkml:trace contextRef="#ctx0" brushRef="#br0">0 84 2208,'1'-9'4916,"-1"9"-4863,0 0-1,0 0 1,0-1-1,0 1 1,0 0-1,1 0 1,-1 0-1,0 0 1,0 0-1,0 0 1,0 0-1,0 0 1,0 0-1,0 0 1,0 0-1,0 0 1,0 0-1,0 0 1,0 0-1,0 0 1,0 0-1,0 0 1,0 0-1,0 0 1,1 0-1,-1 0 1,0 0-1,0 0 1,0 0-1,0 0 1,0 0-1,0 0 1,0 0-1,0 0 1,0 0-1,0 0 1,0 0-1,0 1 1,0-1-1,0 0 1,0 0-1,0 0 1,0 0-1,0 0 1,0 0-1,0 0 1,0 0-1,0 0 0,0 0 1,1 0-1,-1 0 1,0 0-1,0 0 1,0 0-1,0 0 1,0 0-1,0 0 1,0 1-1,0-1 1,0 0-1,0 0 1,-1 0-1,1 0 1,0 0-1,6 16 2420,-4-10-2991,6 28 725,-4-8-96,-2 1 0,0 32 0,0 99 92,0 0-13,4-84 100,-3-44 356,-3-98-537,0-61-82,-1 76-8,0 22-2,1 0-1,9-62 0,-5 80-9,1 0-1,0 0 0,0 0 0,2 1 0,0-1 0,0 1 0,17-19 0,1 3 19,49-44-1,-69 68-18,1 0-1,0 0 0,0 0 0,9-3 0,6-5-2,-19 12-3,-1 0-1,0-1 1,1 1-1,-1-1 0,1 1 1,-1-1-1,1 1 1,-1 0-1,1 0 1,-1 0-1,1-1 1,-1 2-1,1-1 1,-1 0-1,1 0 1,-1 0-1,1 1 1,-1-1-1,1 1 1,-1-1-1,1 1 1,-1-1-1,0 0 0,1 1 1,-1 0-1,0 0 1,2 2-1,2 0-5,-1 1-1,1-1 1,-1 1-1,0 0 1,5 9-1,-3-4 2,-1 2 1,0 0-1,0-1 0,-2 1 1,1 0-1,2 20 0,-3-14 6,-1-5 7,1 18 1,-3-26-4,0 1 0,0 0 0,-1-1 0,0 1 1,0 0-1,-1 0 0,-1 3 0,-1 0 0,1-2 1,-1 0-1,-1 0 0,0-1 1,0 2-1,0-2 0,0 0 1,-1 0-1,0 0 0,0-1 1,-1 1-1,1-2 0,-14 8 1,-2-2-4,0 0 0,0-1 0,-32 7 0,52-15 0,-52 12 7,48-11-5,-1 0 0,0-1 0,1 0 0,-1 0 0,0 0 0,-7-2 0,12 2-28,0-1 1,0 1-1,0-1 1,0 1-1,0-1 0,0 0 1,1 0-1,-1 0 1,0 0-1,1-1 0,-1 1 1,1 0-1,-1 0 1,1-1-1,-1 1 1,1-1-1,0 1 0,0-1 1,0 1-1,0-1 1,0 0-1,0 1 1,1-1-1,-1 0 0,1 0 1,-1 1-1,1-4 1,-1 2-179,1-1 0,-1 0 1,1 1-1,1-1 1,-1 1-1,0 0 0,1 0 1,0-1-1,0 1 1,0-1-1,0 1 0,1 0 1,3-6-1,13-10-472</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23.600"/>
    </inkml:context>
    <inkml:brush xml:id="br0">
      <inkml:brushProperty name="width" value="0.025" units="cm"/>
      <inkml:brushProperty name="height" value="0.025" units="cm"/>
      <inkml:brushProperty name="color" value="#004F8B"/>
    </inkml:brush>
  </inkml:definitions>
  <inkml:trace contextRef="#ctx0" brushRef="#br0">16 215 2617,'0'0'202,"0"0"1,0-1 0,0 1-1,0 0 1,0 0 0,0 0-1,0-1 1,0 1 0,0 0-1,0 0 1,0 0 0,0 0-1,0-1 1,0 1 0,0 0-1,0 0 1,0 0 0,0 0-1,0 0 1,0 0 0,-1 0-1,1 0 1,0 0 0,0 0-1,0-1 1,0 1 0,0 0-1,-1 0 1,1 0 0,0 0-1,0 0 1,0 0 0,0 0-1,-1 0 1,1 0 0,0 0-1,0 0 1,0-1 0,-1 1-1,1 0 1,0 0 0,0 0-1,0 0 1,0 0 0,-1 1-1,1-1 1,0 0 0,0 0 0,0 0-1,-1 0 1,1 0 0,0 0-1,0 0 1,-7 1-296,7-2 105,0 1 0,0 0 0,-1 0 0,1 0 0,0-1 0,0 1 0,0 0 0,0 0 0,-1 0 0,1-1 0,0 1 0,0 0 0,0 0 0,0-1 0,0 1 0,0 0 0,0 0 0,0-1 0,0 1 0,0 0 0,0 0 0,0-1 0,0 1 0,0 0 0,0 0 0,0-1 0,0 1 0,0 0 0,0 0 0,0 0 0,0 0 0,0 0 0,1-1 0,2-11-4,-2 9 11,13-27 2,37-54 18,-43 73-26,17-20 0,-22 27-11,-1 2 0,2-1 0,-1 0 0,0 1 0,1-1 0,-1 0 0,1 2 0,0-2-1,0 1 1,0 0 0,4-1 0,-7 3-1,1 0-1,-1-1 0,0 1 0,1 0 1,-1 0-1,1-1 0,-1 1 1,0 0-1,1 1 0,-1-1 0,1 0 1,-1 0-1,1 1 0,-1-1 0,0 0 1,1 1-1,-1-1 0,0 1 1,0-1-1,1 1 0,-1-1 0,0 1 1,0 0-1,0 0 0,0 0 0,0 0 1,1 1-1,2 2 3,-1 1 0,0 0-1,0-1 1,0 1 0,1 6 0,3 3 14,-2-3-2,1-1 1,1 0 0,14 19-1,-13-22-5,0 1-1,14 8 0,-19-13-15,1-1-1,-1 0 1,1 0-1,0 0 1,0-1-1,0 1 1,0-1-1,0 0 0,0 0 1,7 1-1,-4-2-415,1 1 0,0-2 0,0 1 0,0-1-1,-1 0 1,16-4 0,5-1-493</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24.256"/>
    </inkml:context>
    <inkml:brush xml:id="br0">
      <inkml:brushProperty name="width" value="0.025" units="cm"/>
      <inkml:brushProperty name="height" value="0.025" units="cm"/>
      <inkml:brushProperty name="color" value="#004F8B"/>
    </inkml:brush>
  </inkml:definitions>
  <inkml:trace contextRef="#ctx0" brushRef="#br0">109 9 2417,'0'-1'267,"0"1"-1,-1-1 1,1 1 0,-1-1 0,1 1 0,-1-1 0,1 1 0,-1 0 0,1 0 0,-1-1 0,1 1 0,-1-1 0,1 1 0,-1 0 0,0-1 0,1 1 0,-1 0 0,0 0 0,1-1 0,-1 1 0,0 0 0,1 0 0,-1 0 0,0 0 0,0 0 0,1 0 0,-1 0 0,0 0 0,0 0 0,-2 0 1111,2 10-315,-1 51-287,-12 155-105,13-203-646,-37 420 462,28-346-429,-10 163 164,19-173-125,1-77-95,2 16 28,-2-15-29,0 0-1,0-1 1,1 1-1,-1-1 1,0 1-1,0-1 0,1 1 1,-1 0-1,0-1 1,1 1-1,-1-1 0,0 0 1,1 0-1,-1 0 1,1 1-1,-1-1 1,1 1-1,-1-1 0,1 0 1,-1 1-1,1-1 1,0 0-1,-1 0 1,2 1-1,-2-1-15,1 0 0,0 0 0,0 0 0,0 0 0,-1 0 1,1 0-1,0 0 0,0-1 0,-1 1 0,1 0 0,0 0 0,0-1 0,-1 1 0,1 0 1,0-1-1,-1 1 0,1-1 0,0 1 0,-1 0 0,2-1 0,10-13-518,-11 12 425,8-10-995,-1-1-1,0 1 1,-1-2-1,-1 0 1,5-14-1,4-12-510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26.007"/>
    </inkml:context>
    <inkml:brush xml:id="br0">
      <inkml:brushProperty name="width" value="0.025" units="cm"/>
      <inkml:brushProperty name="height" value="0.025" units="cm"/>
      <inkml:brushProperty name="color" value="#004F8B"/>
    </inkml:brush>
  </inkml:definitions>
  <inkml:trace contextRef="#ctx0" brushRef="#br0">197 52 2240,'-77'2'8604,"77"-2"-8580,0 0 0,-1 0 1,1 0-1,0 0 0,0 0 0,0 0 1,-1 0-1,1 0 0,0 0 1,0 0-1,-1 0 0,1 0 1,0 0-1,0 0 0,0-1 0,-1 1 1,1 0-1,0 0 0,0 0 1,0 0-1,-1 0 0,1-1 1,0 1-1,0 0 0,0 0 0,0 0 1,0-1-1,-1 1 0,1 0 1,0 0-1,0 0 0,0-1 1,0 1-1,0 0 0,0 0 0,0 0 1,0 0-1,0 0 0,0 0 1,0-1-1,0 1 0,0 0 1,0 0-1,0-1 0,0 1 0,0 0 1,0 0-1,0 0 0,0-1 1,1 1-1,-1 0 0,0 0 1,0 0-1,0-1 0,0 1 0,0 0 1,1 0-1,-1 0 0,0 0 1,0-1-1,0 1 0,1 0 0,-1 0 1,0 0-1,0 0 0,0 0 1,1 0-1,13-7 113,0 2 0,21-7 0,28-5 28,-59 16-145,0 0 1,0 0-1,-1 1 0,1-1 1,0 1-1,0 0 0,0 0 1,0 0-1,6 2 0,0-1 27,-7 0-24,0-1 1,0 0 0,0 1 0,0 0 0,0 0 0,0 1-1,0-1 1,0 1 0,0-2 0,-1 2 0,1 0 0,-1 0-1,1-1 1,3 6 0,-4-6 11,-1 1 0,1 0 1,-1 0-1,1 0 0,-1-1 0,0 2 0,0-1 0,0 0 0,0 0 1,-1 1-1,1-1 0,-1 0 0,1 0 0,-1 1 0,0-2 1,0 2-1,0-1 0,-1 5 0,-10 26 254,10-29-268,0 0-1,-1 0 0,0 1 0,0-2 0,0 1 1,0 0-1,-1 0 0,1 0 0,-1 0 0,0-2 0,0 2 1,-5 3-1,-7 4 27,-28 19 0,23-17-30,-66 48 26,5-9-14,71-46-67,0 1 0,1 0 1,0-1-1,0 2 0,-13 14 0,24-24-2866,-2 1 2807,1 1 0,0-1 0,0 1 0,0-1 0,0 1 0,0 0 0,0 0 0,0-1 0,0 1 0,2 0 0,-1-1-53,3 0-25,-1 0 0,1 0 0,-1-1 0,0 2 0,0-2 0,1 0 0,-1 0 0,4-3 0,54-39-1343,-45 30 1132,40-25-652</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26.493"/>
    </inkml:context>
    <inkml:brush xml:id="br0">
      <inkml:brushProperty name="width" value="0.025" units="cm"/>
      <inkml:brushProperty name="height" value="0.025" units="cm"/>
      <inkml:brushProperty name="color" value="#004F8B"/>
    </inkml:brush>
  </inkml:definitions>
  <inkml:trace contextRef="#ctx0" brushRef="#br0">230 19 2705,'-8'-7'1454,"7"6"-1250,1 0 0,-1 0 0,0 0 0,1 1 0,-1-1-1,0 0 1,0 0 0,0 1 0,1-1 0,-1 1 0,0 0-1,0-1 1,0 1 0,0-1 0,0 1 0,0-1 0,-1 1-1,1 0 1,0 0 0,0-1 0,0 1 0,0 0 0,0 0-1,-2 0 1,-5 0 227,0 1 0,-14 2 0,18-3-296,0 1 0,1 0 0,-1 0 0,1 1 1,-1-1-1,1 1 0,0-1 0,-5 4 0,6-4-68,0 1-1,0 0 1,1 0 0,-1 0 0,1-1-1,0 1 1,-2 3 0,-4 6 107,-3 6 84,8-13-201,-1 2 0,0-3 0,0 2-1,0-1 1,0 0 0,-7 5 0,-38 39 217,46-46-243,1 1 0,-1-2 0,0 1 1,1 1-1,0-2 0,-1 2 1,1-1-1,0 1 0,0-1 1,1 1-1,-1-1 0,0 0 1,1 1-1,0 0 0,0-1 0,0 4 1,0 2 72,-1 1 76,2 1-1,-1 0 1,4 15 0,-3-20-93,1-1-1,0 2 1,0-1 0,0-1-1,0 2 1,1-2-1,0 1 1,5 5 0,0-1 49,1 0-1,1 0 1,0-1 0,0 0 0,1-1 0,0 0 0,0-1-1,1 0 1,0-1 0,0 1 0,1-2 0,-1 1 0,27 4 0,-22-6-99,0-1 1,0 0-1,0-2 0,0 1 1,0-2-1,1 1 1,-1-2-1,0 0 1,0-1-1,25-8 0,-34 8-153,0 1-1,-1-2 0,1 0 0,-1 0 0,0 0 0,0-1 0,9-8 0,39-40-3719,-50 47 3217,15-17-479</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27.441"/>
    </inkml:context>
    <inkml:brush xml:id="br0">
      <inkml:brushProperty name="width" value="0.025" units="cm"/>
      <inkml:brushProperty name="height" value="0.025" units="cm"/>
      <inkml:brushProperty name="color" value="#004F8B"/>
    </inkml:brush>
  </inkml:definitions>
  <inkml:trace contextRef="#ctx0" brushRef="#br0">109 2 2937,'0'-2'8218,"0"6"-5116,-3 20-3600,-1-11 559,-3 13 51,-2 2-1,-17 34 1,7-23 40,9-20-67,0 1 1,-10 39-1,20-54-106,3-3 89,-3-3-114,0 1 0,1 0 0,-1 0 0,0-1 0,1 1-1,-1 0 1,0-1 0,1 1 0,-1 0 0,0-1 0,0 1 0,1 0-1,-1 0 1,0 0 0,0-1 0,0 1 0,0-1 0,0 1 0,1-1-1,-1 1 1,0 0 0,0-1 0,0 0 0,0 0-143,0 1-1,0-1 1,0 1 0,0 0-1,0-1 1,1 0 0,-1 1 0,0-1-1,0 0 1,1 1 0,-1-1-1,0 1 1,1-1 0,-1 1-1,1-1 1,3-4-406,18-23-586</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27.811"/>
    </inkml:context>
    <inkml:brush xml:id="br0">
      <inkml:brushProperty name="width" value="0.025" units="cm"/>
      <inkml:brushProperty name="height" value="0.025" units="cm"/>
      <inkml:brushProperty name="color" value="#004F8B"/>
    </inkml:brush>
  </inkml:definitions>
  <inkml:trace contextRef="#ctx0" brushRef="#br0">101 1 4705,'-4'3'684,"1"-1"1,0 1-1,-1 0 0,1 0 0,1 0 1,-1 0-1,0 1 0,1-1 1,-3 5-1,0 5 475,-7 19 0,3-8-349,4-8-500,1 0 0,-3 21 1,4-19-198,-8 25 1,10-40-111,-2 4 9,0 1-1,1-1 0,1 1 1,-2 13-1,3-20-266,0-6-2777,0 2 2244</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28.982"/>
    </inkml:context>
    <inkml:brush xml:id="br0">
      <inkml:brushProperty name="width" value="0.025" units="cm"/>
      <inkml:brushProperty name="height" value="0.025" units="cm"/>
      <inkml:brushProperty name="color" value="#004F8B"/>
    </inkml:brush>
  </inkml:definitions>
  <inkml:trace contextRef="#ctx0" brushRef="#br0">320 47 1632,'-1'-4'647,"0"2"-1,0-1 1,0 0-1,0 1 1,-1-1-1,1 0 1,-1 1-1,0 0 1,0-1-1,0 2 1,-3-5-1,-1 1 689,6 4-1243,0 1-1,-1-1 0,1 0 1,-1 1-1,1-1 0,0 1 0,-1 0 1,0 0-1,1-1 0,-1 1 1,1 0-1,-1-1 0,0 1 0,1 0 1,-1-1-1,1 1 0,-1 0 0,0 0 1,0-1-1,1 1 0,-1 0 1,0 0-1,0 0 0,0 0-78,1 0 0,0 0 1,0 1-1,0-1 0,-1 0 0,1 0 0,0 0 0,0 0 0,0 1 1,0-1-1,0 0 0,-1 0 0,1 0 0,0 1 0,0-1 1,0 0-1,0 0 0,0 0 0,0 1 0,0-1 0,0 0 0,0 0 1,0 0-1,0 0 0,0 0 0,0 0 0,0 0 0,0 1 0,0-1 1,0 0-1,0 0 0,0 1 0,0-1 0,0 0 0,0 0 1,0 0-1,1 1 0,-1-1 0,0 2 32,0 1-4,1 1 18,0 0-1,0 1 1,1-2-1,-1 2 1,1-1-1,0 1 1,1-2-1,3 7 1,0 0 14,-3-3-17,1-1 0,0 0 0,1 0 0,0 1-1,0-1 1,0-1 0,1 1 0,0-1 0,0 0 0,9 6 0,-6-6 47,13 7 143,-1 1 1,0 1 0,26 22-1,-29-19-144,-5-6-6,-1 0 0,-1 1 0,0 0 0,-1 0 0,11 18 0,-20-29-87,1 2 19,0 1 0,0-1 0,-1 1 0,1-1 0,0 6 0,-2-8-22,1 0 1,-1 0-1,0 0 0,-1-1 0,1 1 1,0 0-1,0 0 0,0 0 0,0 0 0,-1 0 1,1 0-1,-1 0 0,1-1 0,-1 1 0,1 0 1,-1-1-1,1 1 0,-1 0 0,0 0 0,1 0 1,-1-1-1,0 1 0,0 0 0,1-1 0,-2 1 1,-16 8 83,13-7-59,1 1 0,0-2 1,0 2-1,-6 5 0,8-7-24,0 0-1,1 0 1,-1 0-1,0-1 1,0 1-1,0 0 0,1 0 1,-1-1-1,0 1 1,0-1-1,-3 1 1,-27 1 31,9 0-26,17-1-11,1 1-1,-1 0 0,1-1 0,-10 5 1,2-1-1,-6 2 0,4-2 0,-26 14 0,-77 51-2,110-65 1,-49 35-10,-76 66-1,132-104-5,-1-1 0,0 1 0,1 0 1,-1-1-1,1 1 0,0 1 0,0-1 0,0-1 0,0 1 0,0 0 0,0 1 0,1-2 0,-1 5 0,1-6-17,0 0 1,0 1-1,0-1 1,0 1-1,0 0 1,1-1-1,-1 1 1,0-1-1,0 1 1,1-1-1,-1 1 1,0-1-1,0 1 1,1-1-1,-1 1 1,1-1-1,-1 0 1,1 0-1,-1 1 0,0-1 1,1 0-1,-1 1 1,1-1-1,0 0 1,-1 0-1,1 1 1,-1-1-1,1 0 1,-1 0-1,1 0 1,0 0-1,-1 1 1,1-1-1,0 0 1,1 0-106,0 0 21,0 1 0,0-1 0,0 0 0,1 0 0,-1 0 0,0 0 0,0-1 0,4 0 0,27-9-510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29.604"/>
    </inkml:context>
    <inkml:brush xml:id="br0">
      <inkml:brushProperty name="width" value="0.025" units="cm"/>
      <inkml:brushProperty name="height" value="0.025" units="cm"/>
      <inkml:brushProperty name="color" value="#004F8B"/>
    </inkml:brush>
  </inkml:definitions>
  <inkml:trace contextRef="#ctx0" brushRef="#br0">567 9 2793,'-4'-5'3554,"3"4"-3270,0 1-1,0-1 1,0 1 0,0 0 0,0-1 0,0 1-1,-1 0 1,1 0 0,0-1 0,0 1 0,0 0 0,-1 0-1,1 0 1,0 1 0,0-1 0,0 0 0,0 0 0,-1 1-1,-1 0 1,-24 9 578,23-8-572,-26 14 293,-25 23-141,47-33-284,0 1-1,-12 14 1,7-7-4,-126 131 362,-5-12-453,118-113-47,13-11 4,0 2 1,-19 19-1,31-29-20,-4 7 27,6-8-22,-1 0 0,1 0 1,-1 0-1,1 0 0,-1 0 1,1 0-1,0 1 1,-1-1-1,1 0 0,-1 0 1,1 0-1,0 0 0,-1 0 1,1 0-1,-1 0 0,1 0 1,0 0-1,16 0 114,0 2-1,-1 0 1,1 1 0,-1 0-1,0 1 1,0 0-1,0 1 1,25 12 0,7 7 148,56 37 0,-100-59-265,18 10 39,29 12-1,-17-8-15,-21-10-12,0 1 0,18 3 0,-25-8-64,0 0 0,1-1 0,-1-1 0,0 1 0,0 0-1,1-1 1,12 0 0,-14-1-57,2 0-182,0 1 1,0-1 0,0 0 0,0-1-1,11-3 1,-3-1-1498,-1-2 1,25-15-1,-32 18 1356,0-1 0,-1 0 0,6-8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56.010"/>
    </inkml:context>
    <inkml:brush xml:id="br0">
      <inkml:brushProperty name="width" value="0.025" units="cm"/>
      <inkml:brushProperty name="height" value="0.025" units="cm"/>
      <inkml:brushProperty name="color" value="#004F8B"/>
    </inkml:brush>
  </inkml:definitions>
  <inkml:trace contextRef="#ctx0" brushRef="#br0">438 1 8426,'0'0'26,"-6"5"1033,1 1-1,-10 12 1,13-15-981,1 1 0,-1-1 1,0 1-1,1-1 0,0 1 0,-1 0 1,2-1-1,-2 8 0,-5 87-66,-3 20 33,-43 266 1737,51-361-1701,0 1 1,1-1-1,5 45 0,-4-65-77,2 5 123,-2-7-36,0-4-15,-2-2 44,1 5-121,1 0-1,-1-1 1,1 1-1,-1-1 1,1 0-1,0 1 0,-1-1 1,1 1-1,0-1 1,-1 1-1,1-1 1,0 0-1,0 1 1,0-1-1,-1 0 0,1 1 1,0-1-1,0 0 1,0 0-1,-7-112-255,6 107 233,1 0 0,-1 1 0,-1-1 0,1 0 0,-1 1 1,0-1-1,0 1 0,0-1 0,-1 1 0,0 0 0,0 0 0,0 0 0,-5-4 0,4 4 4,-5-8-44,-2 1-1,0 0 1,0 0-1,-1 1 1,-26-19-1,33 27 59,0 0-1,0 0 1,0 1-1,0 0 1,-1-1-1,1 2 1,-1-1 0,0 1-1,1 0 1,-1 0-1,-9 0 1,12 1 8,-1 0 0,0 0 0,1 1 0,-1-1 0,1 1 0,-1 0 0,1 1 0,-1-1 0,1 0 0,-1 1 0,1 0 0,0 0 0,0 0 0,0 0 0,0 0 0,0 0 0,1 1 0,-1 0 0,-2 3 0,-1 2 42,0 0-1,1 1 1,0 0 0,1 0-1,-6 13 1,8-16-2,1-1 1,-1 1 0,1 0-1,0-1 1,0 1-1,1 0 1,-1 0-1,1 0 1,1-1-1,-1 1 1,2 6-1,-1-7-3,1 0 0,-1 0 0,1 0 0,0 0 0,0-1 0,0 1 0,1-1 0,0 1 0,0-1 0,0 0-1,0 0 1,0-1 0,1 1 0,0 0 0,0-1 0,0 0 0,0 0 0,0 0 0,8 3 0,2 0 3,0-1 0,1 0 0,-1-1 0,1 0 0,0-2 0,0 1 0,17-1 0,3-1-18,0-2 0,37-5 0,-22-3-589,62-19 0,-83 20-8,37-11-914,-4-1 618</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0.078"/>
    </inkml:context>
    <inkml:brush xml:id="br0">
      <inkml:brushProperty name="width" value="0.025" units="cm"/>
      <inkml:brushProperty name="height" value="0.025" units="cm"/>
      <inkml:brushProperty name="color" value="#004F8B"/>
    </inkml:brush>
  </inkml:definitions>
  <inkml:trace contextRef="#ctx0" brushRef="#br0">227 120 4401,'-5'-3'746,"0"-1"0,0 1 0,-8-4-1,10 5-424,-1 0-1,0 0 0,1 0 0,-1 0 0,1-1 0,0 1 0,0-1 0,-3-3 0,5 5-284,1 1 0,0-1 1,0 1-1,0 0 0,0-1 0,-1 1 1,1-1-1,0 1 0,0-1 0,0 1 1,0-1-1,0 1 0,0 0 0,0 0 1,1 0-1,-1-1 0,0 1 0,0-1 1,0 1-1,0-1 0,0 1 0,1 0 1,-1-1-1,0 1 0,0 0 0,1-1 1,2-7 2226,-3 8-2190,0 0-32,0 0-1,0-1 1,0 1 0,0 0-1,0 0 1,1-1-1,-1 1 1,0 0 0,0 0-1,0 0 1,0 0-1,0 0 1,0 0-1,0 0 1,1 0 0,-1-1-1,0 1 1,0 0-1,0 0 1,0 0 0,1 0-1,-1 0 1,0-1-1,0 1 1,0 0-1,1 0 1,-1 0 0,0 0-1,1 0 1,12-7 399,1 0 0,23-8 0,22-5-98,-57 18-305,1 1 1,0 1 0,0-1 0,0 0 0,0 1 0,0-1 0,0 1 0,0-1 0,5 1 0,-2 0 20,-3 1-50,-1-1 0,1 0 0,-1 1 0,1-1 0,-1 1 0,1 0 0,-1-1 0,0 1 0,1 0 0,-1 0 0,0 1 0,0-1 0,0 1 0,0-2 0,0 2 0,0 0 0,0 0 0,1 1 0,-1 0-6,1-1 0,-1 1 0,0 0 0,-1 0 1,1-1-1,0 2 0,-1-2 0,0 1 0,0 1 0,0-1 0,1 4 0,-1 8 10,0 0 1,-3 21-1,1-30-6,0 1 1,0-1 0,-1 0-1,0 1 1,-1-1-1,1 0 1,-8 12 0,-26 25 47,29-34-47,-1 0 0,0 0 0,-1-1 0,0-1-1,0 1 1,-1-2 0,0 1 0,-1-1-1,1-1 1,-21 10 0,-26 6-10,-91 33-486,147-54 416,0 0 1,0 1-1,0-1 1,0 0 0,0 0-1,0 1 1,0-1-1,0 0 1,0 0-1,0 0 1,0 0-1,-2-1 1,3 1 35,0 0-1,0 0 1,0 0 0,0 0 0,0 0 0,-1 0 0,1 0-1,0-1 1,0 1 0,0 0 0,0 0 0,0 0 0,0 0-1,0 0 1,0 0 0,0-1 0,-1 1 0,1 0 0,0 0-1,0 0 1,0 0 0,0 0 0,0-1 0,0 1 0,0 0-1,0 0 1,0 0 0,0 0 0,0-1 0,5-6-1101,1 0-177,1 0 0,1 1 1,14-10-1,13-7-287</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0.548"/>
    </inkml:context>
    <inkml:brush xml:id="br0">
      <inkml:brushProperty name="width" value="0.025" units="cm"/>
      <inkml:brushProperty name="height" value="0.025" units="cm"/>
      <inkml:brushProperty name="color" value="#004F8B"/>
    </inkml:brush>
  </inkml:definitions>
  <inkml:trace contextRef="#ctx0" brushRef="#br0">250 46 4129,'-1'-1'300,"0"-1"-1,0 1 1,0 0 0,0-1-1,0 1 1,0-1 0,0 1 0,-1 1-1,-1-3 1,-10-10 825,12 11-953,0 1 0,0-1-1,0 0 1,-1 2 0,1-1 0,0-1 0,0 1-1,-1 0 1,1-1 0,-1 1 0,1 1 0,-4-2-1,4 1-53,-1 1 0,0-1-1,0 1 1,1 0 0,-1 0-1,0 0 1,0 0 0,0 0-1,1 1 1,-1-1 0,0 0-1,1 1 1,-1-1 0,-3 2-1,-28 10 402,29-11-483,2 0-16,-1-1 1,0 1-1,1-1 1,-1 1 0,1 1-1,-1-1 1,1 1-1,-1-1 1,-2 3-1,-37 32 156,30-25-125,-9 7 85,19-16-95,0-1 0,0 1 0,0 0-1,0 0 1,0-1 0,0 1 0,1 0 0,-1 1 0,1-2 0,-1 2 0,1-1 0,0 0 0,0 1 0,0-1 0,0 3 0,-2 5 282,1 1 1,1-1-1,-1 14 1,2-12-90,-1-5-79,0 0 0,1 0 0,0 0 1,1 0-1,0 0 0,2 8 0,11 15 345,-3-9-177,-7-13-245,0-1 1,0 0 0,1 0-1,0 0 1,0-1-1,0 0 1,1 0 0,0 0-1,1 0 1,-1-1-1,1 0 1,0 0 0,1-1-1,-1 0 1,1 0-1,0 0 1,17 5 0,-13-6-43,1 1 0,-1-1 0,1-1 0,-1 0 1,1 0-1,0-1 0,0-1 0,0 0 0,16-2 1,-21 1-59,0-1 0,0 0 0,-1 1 1,1-1-1,0-1 0,-1 1 1,1-1-1,-1-1 0,0 1 1,0-2-1,0 2 0,-1-2 0,0 1 1,0-1-1,11-11 0,41-65-3042,-51 71 2506,14-24-350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0.911"/>
    </inkml:context>
    <inkml:brush xml:id="br0">
      <inkml:brushProperty name="width" value="0.025" units="cm"/>
      <inkml:brushProperty name="height" value="0.025" units="cm"/>
      <inkml:brushProperty name="color" value="#004F8B"/>
    </inkml:brush>
  </inkml:definitions>
  <inkml:trace contextRef="#ctx0" brushRef="#br0">55 0 7114,'8'2'3486,"-4"4"-2596,-4-6-802,1 2 591,-2 3 444,-7 50-249,-14 41-190,17-74-479,5-15-155,-1 0 0,-1 0 0,0 0 0,0 0 0,-1 0 0,1-1 0,-2 1 0,-7 12 0,11-18-44,-1-1 1,1 1-1,-1 0 1,1 0-1,-1-1 1,1 1 0,-1 0-1,1 0 1,0 0-1,0 0 1,-1 0-1,1 1 1,0-1 42,0-2-1805,0-1 1116</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1.281"/>
    </inkml:context>
    <inkml:brush xml:id="br0">
      <inkml:brushProperty name="width" value="0.025" units="cm"/>
      <inkml:brushProperty name="height" value="0.025" units="cm"/>
      <inkml:brushProperty name="color" value="#004F8B"/>
    </inkml:brush>
  </inkml:definitions>
  <inkml:trace contextRef="#ctx0" brushRef="#br0">62 1 5673,'0'0'168,"0"1"1,0-1-1,0 0 0,0 0 0,0 1 0,0-1 0,0 0 1,0 0-1,-1 0 0,1 1 0,0-1 0,0 0 1,0 0-1,0 0 0,-1 1 0,1-1 0,0 0 0,0 0 1,0 0-1,-1 0 0,1 0 0,0 0 0,0 0 1,-1 0-1,1 0 0,0 0 0,0 0 0,-1 0 0,1 0 1,0 0-1,0 0 0,-1 0 0,1 0 0,0 0 1,0 0-1,-1 0 0,1 0 0,0 0 0,0 0 0,0 0 1,-1 0-1,1 0 0,0 0 0,0 0 0,-1 0 1,1 0-1,0-1 0,0 1 0,0 0 0,-1 0 0,1 0 1,0 0-1,0-1 0,0 1 0,0 0 0,0 0 1,0 0-1,-1-1 0,1 1 0,0 0 0,0 0 0,0-1 1,0 1-1,-1 5-102,-14 41 127,10-31-182,-3 6 6,-7 35 0,12-37-6,1 0 0,1 29 0,1-36-12,0-11-31,0 0 0,0-1 1,0 1-1,0-1 0,1 1 0,-1 0 0,0 0 1,0 0-1,1-1 0,-1 1 0,0 0 1,1-1-1,-1 1 0,1-1 0,-1 0 0,1 1 1,-1 0-1,1-1 0,-1 1 0,1-1 0,0 1 1,-1-1-1,1 1 0,0-1 0,-1 1 1,1-1-1,0 0 0,0 0 0,-1 1 0,1-1 1,0 0-1,0 0 0,0 0 0,-1 0 0,1 0 1,0 0-1,0 0 0,0 0 0,0 0 1,4 0-421,-1-1 1,1 1-1,-1-1 1,1 0 0,4-2-1,9-3-634</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2.213"/>
    </inkml:context>
    <inkml:brush xml:id="br0">
      <inkml:brushProperty name="width" value="0.025" units="cm"/>
      <inkml:brushProperty name="height" value="0.025" units="cm"/>
      <inkml:brushProperty name="color" value="#004F8B"/>
    </inkml:brush>
  </inkml:definitions>
  <inkml:trace contextRef="#ctx0" brushRef="#br0">150 19 2497,'-19'-18'8841,"16"18"-6392,2 3-1660,-1 14-1097,1-5 626,-3 39-51,-7 68 491,-3-25-330,-8 65 143,-3 10-84,21-153-435,-6 18-1,-1-1 22,8-18-42,1-8-9,0 0 1,0 0-1,-6 11 0,7-16-16,0 0 0,1 0 0,-1-1-1,0 1 1,1 0 0,-1 1 0,0 1 0,1-3-5,0-1 0,0 1 0,0-1-1,1 0 1,-1 1 0,0-1 0,0 1 0,0-1 0,0 1 0,0-1 0,1 0 0,-1 0 0,0 0 0,0 1 0,1-1 0,-1 0 0,0 1 0,1-1 0,-1 0 0,0 1-1,1-1 1,-1 0 0,0 0 0,1 1 0,-1-1 0,1 0 0,-1 0 0,1 0 0,-1 1 0,0-1 0,1 0 0,-1 0 0,1 0 0,-1 0 0,1 0 0,-1 0 0,1 0-1,-1 0 1,1 0 0,-1 0 0,0 0 0,1 0 0,0-1 0,2 0-70,0 0-1,1 0 1,-1 0-1,0 1 1,0-2 0,0 1-1,0-1 1,-1 0-1,1 1 1,0-1 0,-1 0-1,1 0 1,-1 0-1,4-5 1,8-5-864,-6 5 227,10-5-1692,-6 7 1549</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4.217"/>
    </inkml:context>
    <inkml:brush xml:id="br0">
      <inkml:brushProperty name="width" value="0.025" units="cm"/>
      <inkml:brushProperty name="height" value="0.025" units="cm"/>
      <inkml:brushProperty name="color" value="#004F8B"/>
    </inkml:brush>
  </inkml:definitions>
  <inkml:trace contextRef="#ctx0" brushRef="#br0">14 173 4465,'-1'-1'139,"0"0"1,0 0-1,0-1 1,0 1-1,0 1 0,0-1 1,0-1-1,0 1 1,0-1-1,1 1 0,-1 0 1,1 0-1,-1-1 1,1 1-1,-1-1 0,1 1 1,0 0-1,0 0 0,0-1 1,0 0-1,0 1 1,0 0-1,0 0 0,1-1 1,-1 1-1,0-1 1,1 1-1,-1 0 0,1 0 1,0-1-1,-1 1 1,1-1-1,0 1 0,0 0 1,0 1-1,0-2 1,0 1-1,0 0 0,2-1 1,65-48 1672,-59 43-1660,-1 0 0,1 0-1,0 1 1,0 0 0,1 1-1,0-1 1,0 2 0,1 0-1,-1 0 1,1 1 0,0 0-1,0 0 1,0 1 0,21-2-1,-29 4-114,0 0 0,0 0 0,0 0 0,0 0-1,0 0 1,0 1 0,0-1 0,-1 1 0,1 0 0,0 0-1,0-1 1,0 1 0,-1 1 0,1-1 0,-1 0 0,1 1-1,-1-1 1,1 1 0,-1 0 0,0 0 0,0-1-1,0 1 1,0 0 0,0 1 0,-1-2 0,1 2 0,-1 0-1,1-1 1,-1 0 0,0 1 0,0-1 0,0 0 0,-1 1-1,1 0 1,0 3 0,0 5 41,-1 1 0,0-1 0,-1 1 0,-1-1 0,0 0 0,0 0 0,-2 1 0,-8 20 0,4-16-39,-2 1-1,0-1 1,0-1-1,-26 27 1,31-37-41,0 1 0,-1-2 1,1 1-1,-1 0 0,-1-1 1,1 0-1,-1-1 0,1 1 1,-1-1-1,0 0 0,-1 0 1,1-1-1,0 0 0,-12 2 0,19-4-37,-1 0 0,1 0-1,0 0 1,0 0-1,0 0 1,-1 0 0,1 0-1,0 0 1,0 0-1,-1 0 1,1 0-1,0 0 1,0 0 0,0 0-1,-1 0 1,1 0-1,0 0 1,0 0-1,0-1 1,-1 1 0,1 0-1,0 0 1,0 0-1,0 0 1,0 0 0,0-1-1,-1 1 1,1 0-1,0 0 1,0 0-1,0-1 1,0 1 0,0 0-1,0 0 1,0 0-1,0-1 1,0 1 0,0 0-1,-1 0 1,1 0-1,0-1 1,0 1-1,0 0 1,0 0 0,1-1-1,-1 1 1,0 0-1,0 0 1,0 0-1,0 0 1,0 0 0,0 0-1,0 0 1,0-4-3471,0-1 2491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4.703"/>
    </inkml:context>
    <inkml:brush xml:id="br0">
      <inkml:brushProperty name="width" value="0.025" units="cm"/>
      <inkml:brushProperty name="height" value="0.025" units="cm"/>
      <inkml:brushProperty name="color" value="#004F8B"/>
    </inkml:brush>
  </inkml:definitions>
  <inkml:trace contextRef="#ctx0" brushRef="#br0">334 0 4233,'-9'0'848,"-31"2"1350,37-2-2062,-1 0 1,1 1 0,0 0 0,0-1-1,0 1 1,0 0 0,-1 0-1,2 1 1,-6 1 0,-21 21 1395,21-18-960,1 2-1,-11 4 1,5-3-219,0 1-1,0 0 1,1 1 0,0-1-1,1 2 1,-11 15-1,5-4-160,2 1-1,-19 37 0,29-51-72,1 1 0,0-1 0,1 0 0,0 0 0,1 0-1,0 1 1,1 0 0,1 18 0,0-23-45,1 0 0,0 0 0,0 0 0,1 0-1,0-1 1,0 1 0,1 0 0,-1-1 0,1 0 0,1 1 0,-1-1 0,1 0 0,0 0-1,0-1 1,1 1 0,8 6 0,-1-3 22,0 0-1,0-1 1,1-1-1,0 1 1,1-2-1,16 6 1,-6-4-19,1-2-1,45 6 1,-46-8-19,1-1 0,37-1 0,-53-2-223,0 0 0,1 0 0,-1 0 1,0-1-1,0 0 0,-1-1 0,1 1 0,0-2 1,-1 0-1,10-4 0,3-4-1349,2 1 670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5.905"/>
    </inkml:context>
    <inkml:brush xml:id="br0">
      <inkml:brushProperty name="width" value="0.025" units="cm"/>
      <inkml:brushProperty name="height" value="0.025" units="cm"/>
      <inkml:brushProperty name="color" value="#004F8B"/>
    </inkml:brush>
  </inkml:definitions>
  <inkml:trace contextRef="#ctx0" brushRef="#br0">23 151 2128,'-1'-8'5484,"-2"11"-108,-3 5-2018,6-8-3387,0 0-1,-1 1 0,1-1 0,0 0 1,-1 1-1,1-1 0,-1 0 1,1 1-1,0-1 0,-1 0 1,1 0-1,-1 1 0,1-1 1,-1 0-1,1 0 0,-1 0 0,1 0 1,-1 0-1,-3 0 118,4-2-30,4-2-24,9-1-21,-8 4-10,-1-1 0,1 1-1,0-2 1,-1 1 0,0 0-1,0 0 1,5-4 0,49-42 17,-5-3 11,-39 37-28,0 1-3,-11 12-2,-3 4-10,0-1 1,0 1-1,0 0 0,1-1 1,0 4-1,-1-4 6,1 2 6,0-1-1,0 2 1,1-2 0,-1 1 0,4 6-1,-4-10-1,-1 0 0,0 0 0,0 0 0,1 1 0,-1-1 0,0 0 0,1 1 0,-1-1 0,1 0 0,-1 1 0,0-1 0,1 0 0,-1 0 0,1 0 0,-1 1 0,0-1 0,1 0 0,-1 0 0,2 0 0,12 2-116,-9-1 38,0 0-1,0-1 1,0 1 0,0 0-1,-1 1 1,1 0 0,0 0-1,5 2 1,53 30-1432,-60-33 1339,-1 0 0,0 0 0,0 0 0,1 0 0,-1 0 0,1 0 0,-1-1 0,1 1 0,-1-1 0,1 0 0,4 0 0,15 0-1023</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7.308"/>
    </inkml:context>
    <inkml:brush xml:id="br0">
      <inkml:brushProperty name="width" value="0.025" units="cm"/>
      <inkml:brushProperty name="height" value="0.025" units="cm"/>
      <inkml:brushProperty name="color" value="#004F8B"/>
    </inkml:brush>
  </inkml:definitions>
  <inkml:trace contextRef="#ctx0" brushRef="#br0">107 0 1368,'-1'2'8196,"0"0"-4252,1 11-4618,-1-9 1551,-2 21-339,-2 26 11,4-24-437,-3 61 271,-1-37-158,-42 297 687,33-289-822,-11 61 136,26-116-270,1-6 238,1-6-4362,-3 6 1717,0 0 1056</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8.248"/>
    </inkml:context>
    <inkml:brush xml:id="br0">
      <inkml:brushProperty name="width" value="0.025" units="cm"/>
      <inkml:brushProperty name="height" value="0.025" units="cm"/>
      <inkml:brushProperty name="color" value="#004F8B"/>
    </inkml:brush>
  </inkml:definitions>
  <inkml:trace contextRef="#ctx0" brushRef="#br0">46 119 2072,'-8'-7'3121,"6"6"-2282,0 0 1,0-1-1,0-1 1,0 2-1,1-1 1,-3-3-1,4 5-725,-1-1-1,1 0 1,0 0-1,-1 0 1,1 0-1,0-1 1,0 1-1,0 1 0,0-1 1,0 0-1,0 0 1,0 0-1,0 0 1,0 0-1,1 0 1,-1 0-1,0 1 1,1-1-1,-1 0 1,1-2-1,0 2-76,0 0 0,0 0-1,-1 1 1,1-1 0,0 0-1,0 0 1,0 0 0,0 0-1,0 1 1,0-1 0,1 0-1,-1 1 1,0 0 0,0 0-1,0-1 1,1 1 0,-1-1-1,0 1 1,1 0 0,-1 0-1,3-1 1,3 0 82,-1 0-51,1-1-1,-1 1 1,-1-1 0,1-1 0,8-3-1,11-6 64,26-13 99,-46 23-189,0 0 0,1 0 1,-1 2-1,0-1 1,1 0-1,-1 0 0,1 0 1,0 1-1,-1 0 1,1 0-1,-1 1 0,1 0 1,-1 0-1,10 1 1,-11 0-17,-1-1 1,1 0 0,-1 1 0,1-1 0,-1 1 0,1 0 0,-1 0 0,0 0 0,0 0 0,0 1 0,-1-1 0,1 1 0,0 0 0,-1-1 0,0 1 0,0 0 0,0 0 0,0 0 0,2 4 0,-2-2-2,-1 1 1,0-1 0,1 0-1,-2 1 1,1-1-1,-1 1 1,0-1-1,0 1 1,0-1 0,-4 11-1,2-9-7,0 0 0,-2 0 0,1 0 0,-1 0 0,0 0 0,0-1 1,-9 11-1,0-3 16,-1-1 0,0-1 0,-24 18 0,-54 26 48,-19 4-60,99-51-884,29-19-998,21-18-1,-11 7 876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56.395"/>
    </inkml:context>
    <inkml:brush xml:id="br0">
      <inkml:brushProperty name="width" value="0.025" units="cm"/>
      <inkml:brushProperty name="height" value="0.025" units="cm"/>
      <inkml:brushProperty name="color" value="#004F8B"/>
    </inkml:brush>
  </inkml:definitions>
  <inkml:trace contextRef="#ctx0" brushRef="#br0">0 17 9090,'2'-2'356,"-1"1"0,1-1 0,0 1 0,-1 0 0,1 0 0,0 0-1,0 0 1,0 0 0,0 1 0,0-1 0,3 0 0,24-1-944,-13 1 851,-10 1-262,0 0-1,-1 0 1,1 0-1,0 1 1,-1 0-1,1 0 1,-1 0 0,1 1-1,-1-1 1,1 1-1,-1 1 1,0-1-1,0 1 1,0 0-1,-1 0 1,6 4-1,2 5 111,18 18 0,-12-10 41,-1 0 61,-1 1 0,0 0 0,12 24 1,-15-23-108,1-1 1,0-1-1,25 26 1,-35-42-244,0 1 217,0-1 0,0 0 0,7 4 0,-10-7-152,-1-1-1,1 1 1,-1-1 0,1 0-1,-1 1 1,1-1 0,-1 0-1,1 0 1,0 1 0,-1-1-1,1 0 1,0 0 0,-1 0-1,1 1 1,-1-1 0,1 0-1,0 0 1,-1 0-1,1 0 1,0-1 0,-1 1-1,1 0 1,0 0 0,-1 0-1,1 0 1,0-1 0,-1 1-1,1 0 1,-1 0 0,1-1-1,-1 1 1,1-1 0,-1 1-1,1 0 1,-1-1 0,1 1-1,0-2 1,0 0-890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8.781"/>
    </inkml:context>
    <inkml:brush xml:id="br0">
      <inkml:brushProperty name="width" value="0.025" units="cm"/>
      <inkml:brushProperty name="height" value="0.025" units="cm"/>
      <inkml:brushProperty name="color" value="#004F8B"/>
    </inkml:brush>
  </inkml:definitions>
  <inkml:trace contextRef="#ctx0" brushRef="#br0">251 39 1376,'-1'-2'602,"0"0"-1,0-1 1,0 1-1,1 0 1,-1-6-1,1 8-403,0-1 1,0 0-1,-1 0 1,1 0-1,0 0 0,-1 0 1,1 0-1,0 1 0,-1-1 1,0 0-1,1 0 0,-1 0 1,1 1-1,-1-1 1,0 0-1,0 0 0,1 1 1,-1-1-1,0 1 0,0 0 1,0-1-1,0 1 0,0-1 1,0 1-1,0-1 1,0 1-1,0 0 0,0-1 1,0 1-1,-2 0 0,1 0-168,-3 0 26,0 1-1,0 0 1,0 0 0,0 0-1,0 0 1,1 1 0,-1 0-1,-8 3 1,-47 26 288,56-28-291,0-1-1,0 2 0,0-1 1,0 0-1,1 1 1,-1-1-1,1 1 0,0 0 1,0 0-1,-2 5 0,-1 0 67,-2 4 110,1 1 0,-7 18 0,4-8 66,5-10-34,1 0 0,0 0 1,1 0-1,-1 17 1,3-24-142,0 4 33,0 1 1,2-2 0,-1 1-1,2-1 1,-1 1 0,2 0-1,-1-1 1,2 0 0,0 1-1,0-2 1,1 2 0,0-2-1,1 1 1,0-1 0,1 0-1,14 14 1,-18-19-128,0-2-1,0 2 1,1-1-1,-1-1 1,1 1-1,0-1 1,0 0-1,0 0 1,0 0-1,0 0 1,0-1-1,1 1 1,4 0-1,-2 0-48,-1-2 1,1 1-1,0 0 1,-1-1-1,1-1 0,0 1 1,-1-1-1,9-2 0,5-1-797,0-2-1,0-2 0,0 1 1,29-16-1,-11 4-95</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39.267"/>
    </inkml:context>
    <inkml:brush xml:id="br0">
      <inkml:brushProperty name="width" value="0.025" units="cm"/>
      <inkml:brushProperty name="height" value="0.025" units="cm"/>
      <inkml:brushProperty name="color" value="#004F8B"/>
    </inkml:brush>
  </inkml:definitions>
  <inkml:trace contextRef="#ctx0" brushRef="#br0">123 25 2713,'0'-18'10635,"0"18"-10514,0-1-1,0 1 1,0-1-1,0 1 0,-1 0 1,1 0-1,0 0 1,0 0-1,-1-1 1,1 1-1,0 0 1,-1-1-1,1 1 0,0 0 1,-1 0-1,1-1 1,-1 1-1,1 0-88,0-1-1,-1 1 1,1 0-1,0 0 1,0 0-1,0 0 1,-1 0-1,1 0 1,0 0-1,0 0 1,0 0-1,-1 0 1,1 0-1,0 0 1,0 0-1,-1 0 0,1 0 1,0 0-1,0 0 1,-1 0-1,1 0 1,0 0-1,0 0 1,0 0-1,-1 0 1,1 0-1,0 0 1,0 0-1,0 1 1,-1-1-1,1 0 1,0 0-1,0 0 1,0 0-1,0 1 1,-1-1-1,1 0 1,0 0-1,0 1 1,-26 54 209,16-37-226,-1 4 10,-10 25 0,-11 36 31,31-82-201,-4 14 528,3-11-842,1-8-1800,1 4 1611,0-1 543,0 1 0,0 0 0,0 0 0,0 0 0,0 0 1,0 0-1,0 0 0,0 0 0,0 0 0,0 0 0,0 0 0,0 0 0,0 0 1,0-1-1,0 1 0,0 0 0,0 0 0,0 0 0,0 0 0,0 0 1,0-1-1,1 1 0,-1 0 0,0 0 0,0 0 0,0 0 0,0 0 0,0 0 1,0 0-1,0 0 0,1 0 0,-1 0 0,0-1 0,0 1 0,0 0 1,0 0-1,1 0 0,13-5-1414</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0.169"/>
    </inkml:context>
    <inkml:brush xml:id="br0">
      <inkml:brushProperty name="width" value="0.025" units="cm"/>
      <inkml:brushProperty name="height" value="0.025" units="cm"/>
      <inkml:brushProperty name="color" value="#004F8B"/>
    </inkml:brush>
  </inkml:definitions>
  <inkml:trace contextRef="#ctx0" brushRef="#br0">311 0 1384,'-15'0'8242,"-16"2"-4893,31-2-3311,-1 1 1,1-1 0,-1 0-1,1 0 1,-1 0-1,1 1 1,-1-1 0,1 0-1,0 0 1,-1 0-1,1 0 1,-1 0 0,1 1-1,0-1 1,-1 1-1,1-1 1,0 0 0,-1 1-1,1-1 1,0 1-1,0-1 1,0 1 0,-1 0-1,-2 12 552,3-10-484,0-1-1,0 1 1,0 1 0,2 3-1,1 0 36,-1-1 0,8 10 0,60 81 534,-53-76-392,1 1 1,2-3-1,41 36 0,-37-38-81,26 21 103,-46-34-287,0-1 0,-1 1 1,1 0-1,-1 0 1,0 0-1,0 0 1,0 1-1,3 8 1,-5-11-14,-1 0 1,1-1 0,-1 1 0,0 0-1,0 0 1,1 0 0,-2-1 0,1 1-1,0 0 1,0 0 0,-1-1 0,1 1-1,-1 0 1,1 0 0,-1-1 0,-1 3-1,-1 0 10,-1 2 0,1-3 0,-1 2 0,-5 3 0,-5 6 14,3-3-13,0 0 0,-1 0 0,0-2 0,-1 0 0,-23 13 0,-77 33 42,7-4-27,81-37-27,1 1 0,0 0-1,-29 27 1,39-30-2,1 0-1,0 3 1,1-2-1,-15 23 1,27-35-16,-1 0 0,1-1-1,-1 1 1,1 0 0,0 0 0,-1-1 0,1 1 0,0 0-1,0 0 1,0 0 0,-1-1 0,1 1 0,0 0 0,0 0-1,0-1 1,0 1 0,1 0 0,-1 1 0,0-2-10,0 1 1,1-1 0,-1 0 0,0 0 0,0 1-1,1-1 1,-1 0 0,0 0 0,0 0-1,1 1 1,-1-1 0,0 0 0,0 0 0,1 0-1,-1 0 1,0 0 0,1 1 0,-1-1-1,0 0 1,1 0 0,-1 0 0,14-3-692,-1-2-602,-1 1 0,1-2 0,19-12 0,11-12-458</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0.687"/>
    </inkml:context>
    <inkml:brush xml:id="br0">
      <inkml:brushProperty name="width" value="0.025" units="cm"/>
      <inkml:brushProperty name="height" value="0.025" units="cm"/>
      <inkml:brushProperty name="color" value="#004F8B"/>
    </inkml:brush>
  </inkml:definitions>
  <inkml:trace contextRef="#ctx0" brushRef="#br0">467 3 6937,'1'-2'2490,"-1"5"-1816,0-3-615,0 1 0,0-1 0,0 0 0,0 0 0,0 0 0,0 0 0,0 0 0,0 1 0,0-1 0,-1 0 0,1 0 0,0 1 0,0-1 0,0 0 0,0 0 0,0 1 0,0-1 0,-1 0 0,1 0 0,0 0 0,0 1 0,0-1 0,-1 0 0,1 0 0,0 0 0,0 1 0,-1-1 0,1 0 0,0 0 0,0 0 0,-1 0 0,1 0 0,-5 3 808,0 4-419,-1 1 0,-6 13 0,1-3-92,10-17-330,-60 91 1235,40-62-836,-50 51 1,-101 93-263,152-156-159,-25 27 5,40-39-8,1-1 1,0 1-1,0 0 0,1 0 1,0 0-1,-4 11 0,6-16-1,1-1 0,0 2 0,-1-1 0,1 0 0,0 0 0,0 0 0,0 0 0,0-1 0,0 1 0,0 0 0,0 0 0,0 0 0,1 0 0,-1 1 0,0-1 0,1-1 0,-1 1 0,0 0-1,1 0 1,0 0 0,-1-1 0,1 1 0,-1 0 0,1 0 0,0 0 0,0-1 0,-1 0 0,1 1 0,0 0 0,0-1 0,1 2 0,3 0 4,0 0 1,0-1-1,-1 0 0,1 1 1,8 0-1,-3-1 21,85 22 609,144 51 1,-216-67-648,0-2 0,0 1-1,0-2 1,1-1 0,33 0-1,-41-3-812,28-2 0,14-7-4471,-29 4 3335</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1.573"/>
    </inkml:context>
    <inkml:brush xml:id="br0">
      <inkml:brushProperty name="width" value="0.025" units="cm"/>
      <inkml:brushProperty name="height" value="0.025" units="cm"/>
      <inkml:brushProperty name="color" value="#004F8B"/>
    </inkml:brush>
  </inkml:definitions>
  <inkml:trace contextRef="#ctx0" brushRef="#br0">127 95 3881,'-53'3'1931,"36"-3"574,17 0-2415,0 0-1,0 0 1,0 0 0,0 0 0,0 0 0,-1 0 0,1-1 0,0 1-1,0 0 1,0 0 0,0 0 0,0 0 0,0 0 0,0 0 0,-1 0 0,1 0-1,0 0 1,0-1 0,0 1 0,0 0 0,0 0 0,0 0 0,0 0 0,0 0-1,0 0 1,0-1 0,0 1 0,0 0 0,0 0 0,0 0 0,0 0-1,0-1 1,-2-2 1436,2 2-1452,0 1-1,0 0 1,0 0 0,0 0-1,0 0 1,-1 0 0,1 0-1,0 0 1,0 0 0,0 0-1,0-1 1,0 1 0,0 0-1,0 0 1,0-1 0,0 1-1,0 0 1,0 0 0,0 0-1,0-1 1,0 1 0,0 0-1,1 0 1,-1 0 0,0-1-1,0 1 1,0 0 0,0 0-1,0 0 1,0 0 0,0-1-1,1 1 1,-1 0 0,0 0-1,0 0 1,0 0 0,0 0-1,1-1 1,-1 1 0,0 0-1,0 0 1,1 0 0,10-5 179,127-52 595,-135 56-835,6-3 58,1 0-1,-1 2 1,1-1 0,0 0-1,18-1 1,-26 4-63,0 0 1,0 0 0,0 0-1,1 0 1,-1 0-1,0 1 1,0-1 0,0 1-1,0 0 1,1-1 0,-1 1-1,0-1 1,0 1-1,-1 0 1,1 1 0,0-1-1,0 0 1,0 1 0,-1-2-1,1 2 1,-1 0 0,1-1-1,-1 1 1,0-1-1,0 1 1,0 0 0,0 0-1,0-1 1,0 1 0,0 0-1,0 0 1,0 2-1,0 1-4,1 1 0,-1 0 0,-1-1 0,1 1 0,-1 0 0,0-1 0,0 0 0,-1 2 0,0-2 0,0 0 0,0 1 0,-1 0 0,0-1 0,0 0 0,-6 10-1,2-5 9,-2 1 0,0-1 0,0-1 0,-1 1 0,0-1 0,-14 11 0,-126 86 94,128-92-91,-30 13 1,36-19-14,-1 1-30,16-9 25,0 0-1,0 0 1,0 0-1,0 0 1,0 0 0,-1 0-1,1 0 1,0 0 0,0 0-1,0 1 1,0-1 0,0 0-1,0 0 1,0 0 0,0 0-1,0 0 1,-1 0 0,1 0-1,0 0 1,0 0 0,0 0-1,0 0 1,0 1 0,0-1-1,0 0 1,0 0-1,0 0 1,0 0 0,0 0-1,0 0 1,0 0 0,0 0-1,0 1 1,0-1 0,0 0-1,0 0 1,0 0 0,0 0-1,0 0 1,0 0 0,0 0-1,0 1 1,0-1 0,0 0-1,0 0 1,0 0 0,0 0-1,0 0 1,0 0-1,0 0 1,0 0 0,1 0-1,-1 0 1,0 0 0,0 0-1,0 0 1,0 0 0,0 0-1,0 0 1,0 0 0,0 0-1,0 0 1,1 0 0,-1 0-1,8 1-208,-6-1 144,9-1-501,1 0-1,0-1 1,-1-1-1,1 1 1,-1-1-1,21-9 1,-2 1-780,23-6 240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2.022"/>
    </inkml:context>
    <inkml:brush xml:id="br0">
      <inkml:brushProperty name="width" value="0.025" units="cm"/>
      <inkml:brushProperty name="height" value="0.025" units="cm"/>
      <inkml:brushProperty name="color" value="#004F8B"/>
    </inkml:brush>
  </inkml:definitions>
  <inkml:trace contextRef="#ctx0" brushRef="#br0">343 11 4273,'-6'-5'2170,"-4"0"74,10 5-2173,0 0-1,-1 0 1,1 0 0,0 0-1,0 0 1,-1 0 0,1 0 0,0 0-1,-1 0 1,1 0 0,0 0-1,-1 0 1,1 0 0,0 0-1,0 0 1,-1 0 0,1 0-1,0 0 1,0 0 0,-1 1-1,1-1 1,0 0 0,0 0-1,-1 0 1,1 1 0,0-1 0,0 0-1,0 0 1,-1 0 0,1 1-1,0-1 1,0 0 0,0 1-1,-9 13 539,2-3-182,-15 18 0,-20 22-61,32-42-235,1 0 0,-1-1 0,-1 0 0,-14 9 0,15-10 119,-1 1-1,-15 14 1,9-6-18,2 1 1,0 1-1,1 0 1,1 1-1,1 1 1,-12 26-1,21-39-175,0 0 1,0 1-1,1-1 0,0 1 1,1-1-1,0 1 0,0 0 0,1-1 1,0 1-1,0 0 0,1 0 0,0-1 1,1 1-1,0-1 0,0 1 1,1-1-1,0 0 0,0 0 0,1 0 1,0 0-1,5 7 0,-4-8 19,0 0 0,0-1 0,1 1 0,0 0 0,0-2 0,0 2 0,1-2 0,0 0 0,12 7 0,-9-7-5,-1-1 0,1 1 0,0-2-1,0 1 1,0-1 0,0-1 0,16 1 0,-6-1-59,0-1 0,0 0 0,1-2-1,-1 0 1,-1-1 0,1 0 0,0-3 0,-1 1-1,26-10 1,-29 8-458,0-1 0,0 0-1,-1-1 1,-1 0 0,0-2 0,20-16-1,-5 0-1273,-1 0 768</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2.338"/>
    </inkml:context>
    <inkml:brush xml:id="br0">
      <inkml:brushProperty name="width" value="0.025" units="cm"/>
      <inkml:brushProperty name="height" value="0.025" units="cm"/>
      <inkml:brushProperty name="color" value="#004F8B"/>
    </inkml:brush>
  </inkml:definitions>
  <inkml:trace contextRef="#ctx0" brushRef="#br0">58 6 7258,'0'0'111,"0"-1"0,0 1 0,0 0 0,0 0 0,0 0 1,0-1-1,0 1 0,0 0 0,0 0 0,0 0 1,0 0-1,0 0 0,0 0 0,0 0 0,0-1 1,0 1-1,1 0 0,-1 0 0,0 0 0,0-1 0,0 1 1,0 0-1,0 0 0,1 0 0,-1 0 0,0-1 1,0 1-1,0 0 0,1 0 0,-1 0 0,0 0 1,0 0-1,0 0 0,1 0 0,-1-1 0,0 1 0,0 0 1,1 0-1,-1 0 0,0 0 0,0 0 0,2 0 1434,-3 2-895,-3 27 181,0-2-643,-18 104 266,-9 8-264,30-131-179,0 0 0,1-1 0,-1 1 1,3 13-1,-2-19-28,0-1-1,1 1 1,-1 0 0,0 0 0,1-1-1,0 1 1,0 0 0,-1 0 0,1 0 0,1-1-1,-1 1 1,0 0 0,0 0 0,1-2-1,-1 2 1,1 0 0,-1-1 0,1 1 0,0-1-1,-1-1 1,1 1 0,3 2 0,-3-2-102,0-1 0,1 0 1,-1 1-1,0-1 0,0 0 1,1 0-1,-1-1 0,0 1 1,0 0-1,1-1 0,-1 1 1,0-1-1,0 0 0,0 0 1,2 0-1,-3 1 96,24-9-665</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2.962"/>
    </inkml:context>
    <inkml:brush xml:id="br0">
      <inkml:brushProperty name="width" value="0.025" units="cm"/>
      <inkml:brushProperty name="height" value="0.025" units="cm"/>
      <inkml:brushProperty name="color" value="#004F8B"/>
    </inkml:brush>
  </inkml:definitions>
  <inkml:trace contextRef="#ctx0" brushRef="#br0">220 45 4129,'15'-40'1963,"-13"36"-1359,-1 4-87,-3 9 1105,-7 13-726,0 0 0,2 0-1,1 1 1,-5 37 0,-45 334 1552,40-305-2220,-32 138 186,7-114-272,16-47-56,24-62-118,-5 14 36,6-18-18,0 0 0,0 0 0,0 1-1,0-1 1,0 0 0,0 0 0,0 1 0,0-1 0,0 0 0,0 0 0,0 0-1,0 1 1,0-1 0,0 0 0,0 0 0,0 1 0,0-1 0,0 0 0,0 0-1,0 1 1,0-1 0,0 0 0,0 0 0,0 1 0,1-1 0,-1 0-1,0 0 1,0 0 0,0 0 0,0 1 0,0-1 0,1 0 0,-1 0 0,0 0-1,0 0 1,0 1 0,1-1 0,-1 0 0,0 0 0,0 0 0,1 0 0,-1 0-1,0 0 1,0 0 0,1 0 0,-1 0 0,0 0 0,0 0 0,1 0-1,-1 0 1,0 0 0,0 0 0,1 0 0,-1 0 0,0 0 0,0 0 0,0 0-1,1 0 1,-1-1 0,0 1 0,5-3-421,0 0 0,-1 1 0,1-1 0,-1 0 0,0-1 0,0 0 0,0 1 0,5-8 0,-8 10 387,27-30-1441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3.509"/>
    </inkml:context>
    <inkml:brush xml:id="br0">
      <inkml:brushProperty name="width" value="0.025" units="cm"/>
      <inkml:brushProperty name="height" value="0.025" units="cm"/>
      <inkml:brushProperty name="color" value="#004F8B"/>
    </inkml:brush>
  </inkml:definitions>
  <inkml:trace contextRef="#ctx0" brushRef="#br0">489 51 6193,'2'-5'607,"0"2"-1,-1-2 0,0 1 1,0-1-1,0 1 0,0-1 0,-1-6 1,0 10-588,0 1 1,0 0-1,0-1 1,0 1-1,0 0 1,0-1-1,0 1 1,0 0-1,0-1 0,0 1 1,0 0-1,0 0 1,0 0-1,0 0 1,-1-1-1,1 1 1,0 0-1,0 0 1,0-1-1,-1 1 1,1 0-1,0-1 1,0 1-1,-1 0 1,1 0-1,0 0 1,0-1-1,-1 1 1,1 0-1,0 0 1,-1 0-1,0 0 58,-1 0 0,1 0 0,0 0 0,0 0 0,0 0 1,0 0-1,-1 1 0,1-1 0,0 0 0,0 1 0,-1 0 0,-2 0-10,0 0 1,1 1-1,-1 0 0,-4 3 0,-23 22 216,-28 29 61,48-45-243,1-3 111,-13 18 1,21-23-163,0 0 1,0 0-1,1 1 1,-1-1-1,1 0 1,0 1-1,0 0 1,-1 4-1,1-1-7,0-1 0,0 1 0,1 1 1,1-1-1,-1-1 0,1 1 0,2 8 0,-1-11-33,-1 2-1,1-2 1,0 1-1,1-1 0,-1 0 1,1 0-1,0 0 1,0 0-1,0 0 1,1 0-1,6 5 1,-3-4 7,0-1 0,0 1 0,0-1 0,1 1 0,14 4 0,44 10 232,-1 1 41,-57-17-264,5 1 61,-1 1 1,-1 0-1,14 8 1,-22-12-62,-1 1 0,0-1 0,1 1 0,-1 0 1,0-1-1,0 1 0,0 0 0,0 1 0,-1-2 1,1 1-1,0 1 0,-1-1 0,0 0 0,0 1 1,0-1-1,0 0 0,0 1 0,0 0 0,-1-1 1,1 4-1,-1-3-11,-1 0 0,1-1 0,-1 0 0,0 1 0,0-1 0,0 1 0,0-1 0,0 1 0,-1-2 0,1 2 0,-1-1 0,1 0 0,-1 0 0,0 0 0,0 0 0,-3 2 0,-4 2 9,0 1 0,-18 8 0,6-5-7,0 0 0,-40 11 0,-48 8 9,84-23-18,-136 30 38,15-4-44,125-27-101,18-3-121,4-2 14,9-4-263,68-29-2019,-16 10 1608</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4.025"/>
    </inkml:context>
    <inkml:brush xml:id="br0">
      <inkml:brushProperty name="width" value="0.025" units="cm"/>
      <inkml:brushProperty name="height" value="0.025" units="cm"/>
      <inkml:brushProperty name="color" value="#004F8B"/>
    </inkml:brush>
  </inkml:definitions>
  <inkml:trace contextRef="#ctx0" brushRef="#br0">75 20 5985,'0'0'104,"-1"0"0,1 0-1,0 0 1,-1 0 0,1 0 0,-1-1-1,1 1 1,0 0 0,-1-1 0,1 1-1,0-1 1,-1 1 0,1-1 0,0 1-1,0-1 1,-1 1 0,1-1-1,0 1 1,0-1 0,0 1 0,0 0-1,0 0 1,-1-1 0,1 1 0,0-1-1,0 1 1,0-1 0,1 1 0,-1-2-1,3-5 5762,6 59-4808,-6-38-955,-1-6-40,-1 0-1,0 0 1,0 1-1,-1-1 1,0 0 0,-1 1-1,0-1 1,-3 14 0,-3 5 116,-17 53 186,-20 55 43,41-124-396,1 1 1,1-1-1,0 1 0,1-2 1,0 2-1,1-1 0,0 1 0,1-1 1,1 1-1,0-1 0,1 0 1,9 19-1,-13-28-1,1 0-1,0-1 1,0 1 0,0-1-1,0 1 1,0 0 0,1-1 0,-1 0-1,0 1 1,1-1 0,-1 1 0,1-1-1,0 0 1,-1 0 0,1 0 0,0 0-1,0 0 1,0 0 0,0 0 0,0 0-1,0-1 1,0 1 0,0-1-1,0 0 1,0 0 0,0 0 0,0 1-1,0-1 1,3-1 0,7 1 64,0 0 0,0-2 0,0 0 1,15-4-1,47-16 33,-38 10-85,10-3-2,65-30 0,-105 42-44,0 1-1,0-1 1,-1-1 0,1 1-1,-1-2 1,8-6 0,-11 9-134,-1 0 1,1 1-1,-1-1 1,1 0 0,-1 0-1,0 0 1,0 0 0,0 0-1,-1-1 1,1 2-1,0-2 1,-1 1 0,0 0-1,1 0 1,-1-1-1,0 1 1,0 0 0,-1 0-1,1-1 1,0 2 0,-2-6-1,-4-4-1949,-3 2 893</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56.743"/>
    </inkml:context>
    <inkml:brush xml:id="br0">
      <inkml:brushProperty name="width" value="0.025" units="cm"/>
      <inkml:brushProperty name="height" value="0.025" units="cm"/>
      <inkml:brushProperty name="color" value="#004F8B"/>
    </inkml:brush>
  </inkml:definitions>
  <inkml:trace contextRef="#ctx0" brushRef="#br0">388 1 9698,'-4'1'709,"-1"-1"0,1 1-1,-1 0 1,-4 2 0,7-2-704,1 0 0,-1 0 1,1 0-1,-1 0 0,1 0 1,-1 0-1,1 0 0,0 1 1,-1-1-1,1 0 0,0 1 1,0-1-1,0 1 0,-1 1 1,-91 160-55,65-122 66,-57 68 0,37-60 3,28-30-53,2 1-1,-27 35 1,43-51-241,3-3-52,7-4-281,15-12 141</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4.364"/>
    </inkml:context>
    <inkml:brush xml:id="br0">
      <inkml:brushProperty name="width" value="0.025" units="cm"/>
      <inkml:brushProperty name="height" value="0.025" units="cm"/>
      <inkml:brushProperty name="color" value="#004F8B"/>
    </inkml:brush>
  </inkml:definitions>
  <inkml:trace contextRef="#ctx0" brushRef="#br0">33 153 4713,'-4'0'587,"-15"-2"1955,18 1-2346,1 1 0,-1 0 0,1 0 0,-1-1 0,1 1 0,-1 0 0,1-1 0,-1 1 0,1 0 0,-1-1 1,1 1-1,-1-1 0,1 1 0,0-1 0,-1 1 0,1-1 0,0 1 0,-1-1 0,1 1 0,0 0 1,0-1-1,0 1 0,-1-1 0,1 1 0,0-1 0,0 0 0,0 0 0,0 1-134,0-1-1,0 1 0,1 0 1,-1 0-1,0-1 1,0 1-1,0 0 1,1 0-1,-1 0 0,0 0 1,0 0-1,0-1 1,1 1-1,-1 0 1,0 0-1,0 0 0,1 0 1,-1 0-1,0 0 1,0 0-1,1 0 1,-1 0-1,0 0 0,0 0 1,1 0-1,-1 0 1,0 0-1,0 0 1,1 0-1,-1 0 1,0 0-1,0 0 0,1 0 1,-1 1-1,4-1 192,56 2 518,-42-1-664,-1 0 41,-1-1 0,1-1-1,30-4 1,197-48 369,-140 29-973,-89 20 313,151-37-3327,-120 29 2485</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4.727"/>
    </inkml:context>
    <inkml:brush xml:id="br0">
      <inkml:brushProperty name="width" value="0.025" units="cm"/>
      <inkml:brushProperty name="height" value="0.025" units="cm"/>
      <inkml:brushProperty name="color" value="#004F8B"/>
    </inkml:brush>
  </inkml:definitions>
  <inkml:trace contextRef="#ctx0" brushRef="#br0">311 15 3801,'-4'-3'726,"4"2"-660,-1 0 0,1 0 0,-1 1-1,0-1 1,1 0 0,-1 0-1,0 1 1,1-1 0,-1 1 0,0 0-1,0-1 1,1 1 0,-1-1 0,0 1-1,0 0 1,0-1 0,0 1-1,0 0 1,0-1 0,1 1 0,-3 0-1,-1 1 54,0 0-1,0 0 0,0 0 0,0-1 1,1 2-1,-1 0 0,0 0 0,-6 3 1,-28 21 928,38-26-1040,-10 9 279,1-1-1,-1 0 0,2 2 1,0 0-1,0 0 0,1-1 1,0 2-1,1 0 0,0 0 1,-7 19-1,0 10 605,-12 72-1,23-99-792,-8 36 566,-24 66-1,25-94-489,4-9-37,0 2-1,1-1 1,-3 21-1,5-20-63,1-1 0,1 1 0,0-1 0,4 24 0,-3-33-64,0 0 0,0 0 0,0 1 1,1-2-1,0 1 0,0 0 1,0 0-1,0 0 0,1 0 1,0-1-1,0 1 0,0-1 1,0 0-1,0 0 0,1 0 0,0 0 1,-1-1-1,1 1 0,6 2 1,-4-2-42,0-1 0,0 0 0,1-1 0,-1 0 0,0 1 1,1-1-1,-1-1 0,1 1 0,-1-1 0,1 0 0,-1-1 0,10-1 1,9-2-484,45-15 0,-61 16 389,159-52-3043,-88 20 2071</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1:45.112"/>
    </inkml:context>
    <inkml:brush xml:id="br0">
      <inkml:brushProperty name="width" value="0.025" units="cm"/>
      <inkml:brushProperty name="height" value="0.025" units="cm"/>
      <inkml:brushProperty name="color" value="#004F8B"/>
    </inkml:brush>
  </inkml:definitions>
  <inkml:trace contextRef="#ctx0" brushRef="#br0">42 2 4945,'0'-2'3304,"-2"5"-2104,2-3-1126,-1 1 0,1-1 1,0 0-1,0 0 0,-1 1 0,1-1 1,0 1-1,-1-1 0,1 1 0,-1-1 1,1 1-1,-1-1 0,1 0 0,-1 1 1,1-1-1,-1 0 0,1 1 0,-2-1 1,0 2 607,1 5-446,0 0 0,0-1 0,1 0 0,0 10-1,1 12 193,-1 25 475,2 0 0,15 73 0,39 86 612,-44-173-1239,-2 0 0,8 76 0,-17-106-272,-1-1 0,0 0-1,0 1 1,-1-2 0,0 1 0,-1 1-1,0-1 1,-1 0 0,0 0 0,0 0-1,-1-1 1,0 1 0,0-1 0,-10 13-1,9-14-82,-29 29-392,30-31 155,0-1 0,0 0 0,0 0 0,0-1 0,0 1 0,-1 0 0,-7 2 0,11-5 161,0 1-1,0-1 0,0 0 1,0 0-1,1 1 1,-1-1-1,0 0 1,0 0-1,0 0 0,0 0 1,-1 0-1,-7-5-905</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17.611"/>
    </inkml:context>
    <inkml:brush xml:id="br0">
      <inkml:brushProperty name="width" value="0.025" units="cm"/>
      <inkml:brushProperty name="height" value="0.025" units="cm"/>
      <inkml:brushProperty name="color" value="#004F8B"/>
    </inkml:brush>
  </inkml:definitions>
  <inkml:trace contextRef="#ctx0" brushRef="#br0">8 1526 456,'1'-1'441,"-1"-1"-1,-1 1 1,1-1-1,0 1 1,0 0-1,0-1 1,-1 1 0,1 0-1,-1-1 1,1 1-1,-1 0 1,0-2-1,-1 0-195,2 1 157,-1-1-1,1 1 0,0 0 1,0 0-1,0-1 1,0 1-1,0-5 1,1-1 3656,5 11-3353,0 1-520,1-1 0,-1-1 0,1 1 0,0-1 0,12 2 0,-17-3-168,1-1 0,-1 0 0,1 0 1,-1 0-1,1 0 0,0 0 0,-1-1 1,1 1-1,-1-1 0,1 0 1,-1 0-1,0 0 0,1 0 0,-1 0 1,0 0-1,1 0 0,-1-1 1,0 1-1,3-4 0,2-1 5,-5 4-15,-1 0 0,1 0-1,0 1 1,0-1 0,-1-1 0,1 1 0,-1 0 0,1 0 0,-1 0 0,0-1 0,0 1 0,1-4 0,-1 2-2,1 1 0,-1 0 1,1 0-1,-1-1 0,1 1 0,4-5 0,37-50 47,-41 56-41,-1-1 0,1 0 0,0 0 0,-1 1 0,0-1-1,1 0 1,-1-1 0,-1 1 0,1 0 0,0 0 0,-1 0 0,1-1 0,-1-2 0,0-3 33,3-71 330,-2 34-287,-1-21-3,-13-119 0,10 154-68,2-40 0,1 41 3,-3-38 0,-2 29-2,0-73 0,10-26-17,-3 117 2,-1 0 0,0 0 0,-2 0 1,-1 0-1,-1 0 0,-9-36 1,9 49-7,1 0 0,0 0 0,0-1 0,1 1 0,0 0 0,1-1 0,0 1 1,0 0-1,1-1 0,0 1 0,5-16 0,-1 3-1,-4 19 2,0-1 1,-1 1 0,1 0-1,0-1 1,1 1 0,-1 0-1,1 0 1,-1-1 0,1 1-1,0 1 1,4-6 0,-6 8 0,0-1 0,1 1 1,-1 0-1,0-1 0,0 1 1,0-1-1,1 1 0,-1 0 1,0-1-1,0 1 0,0-1 1,0 1-1,0 0 0,0-1 1,0 1-1,0-1 0,0 0 1,0 1 0,0-1 0,0 1-1,0 0 1,0-1 0,0 1 0,0-1-1,1 1 1,-1-1 0,0 1-1,0 0 1,0-1 0,0 1 0,1 0-1,-1-1 1,0 1 0,0-1 0,1 1-1,-1 0 1,0 0 0,1-1 0,4-3-16,1 0 1,0 1 0,-1-1 0,1 1 0,7-2 0,-11 4 9,1 0 0,0 0 1,0 1-1,0-1 0,0 1 1,0 0-1,1 0 0,-1 0 0,0 0 1,0 0-1,0 0 0,0 1 1,4 1-1,29 9-984,-35-11 188</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33.839"/>
    </inkml:context>
    <inkml:brush xml:id="br0">
      <inkml:brushProperty name="width" value="0.025" units="cm"/>
      <inkml:brushProperty name="height" value="0.025" units="cm"/>
      <inkml:brushProperty name="color" value="#004F8B"/>
    </inkml:brush>
  </inkml:definitions>
  <inkml:trace contextRef="#ctx0" brushRef="#br0">38 9 1408,'-7'-4'1358,"6"3"-688,0 1 0,0-1-1,0 1 1,0-1-1,-1 1 1,1-1 0,0 1-1,0 0 1,-1-1 0,1 1-1,0 0 1,-1 0 0,-1 0-1,-8 1 3283,16 2-3882,0-1 1,0 0 0,0 0 0,0 0-1,0 0 1,8 0 0,12 4 43,37 9 34,-52-13-113,0-1-1,-1 0 0,1 0 0,0-1 0,0 0 1,0-1-1,14-2 0,-11 1 5,22-1 0,26 6 513,-24 0-1924,-12-2-3306</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34.479"/>
    </inkml:context>
    <inkml:brush xml:id="br0">
      <inkml:brushProperty name="width" value="0.025" units="cm"/>
      <inkml:brushProperty name="height" value="0.025" units="cm"/>
      <inkml:brushProperty name="color" value="#004F8B"/>
    </inkml:brush>
  </inkml:definitions>
  <inkml:trace contextRef="#ctx0" brushRef="#br0">29 48 3497,'-4'-4'2247,"3"3"-1838,0 0-1,0 0 1,0 0-1,0 0 1,0 0 0,0 0-1,0 0 1,0 1 0,0-1-1,0 0 1,-1 1-1,1-1 1,0 1 0,0-1-1,-1 1 1,1-1-1,0 1 1,-1 0 0,-1 0 2306,5 0-2352,8 1-239,-1 0 0,0-1 0,12-1 0,-4 1-84,-2-1-8,0 1-1,0-2 1,0 0-1,15-5 1,-2 0 7,36-4 0,-55 10-37,0 1 1,0-1-1,0 1 1,0 1-1,0 0 1,0 0-1,0 1 0,10 3 1,-16-4-75,1 1 0,0 0-1,-1 0 1,0 0 0,1 1 0,3 3 0,2 1-2267,-6-3-421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37.071"/>
    </inkml:context>
    <inkml:brush xml:id="br0">
      <inkml:brushProperty name="width" value="0.025" units="cm"/>
      <inkml:brushProperty name="height" value="0.025" units="cm"/>
      <inkml:brushProperty name="color" value="#004F8B"/>
    </inkml:brush>
  </inkml:definitions>
  <inkml:trace contextRef="#ctx0" brushRef="#br0">18 1282 3153,'-4'16'742,"0"-1"0,1 1 0,0 0 0,1 0-1,1 26 1,11 79 437,-5-72-407,-2-26-313,0 0 0,10 35 0,-11-51-342,0 0 1,1 0-1,-1 0 0,2-1 1,-1 1-1,1-1 0,0 0 1,0 0-1,0-1 0,1 1 1,0-1-1,8 7 0,19 12 752,-32-24-849,1 1 1,-1-1-1,1 0 0,0 0 1,-1 1-1,1-1 1,-1 0-1,1 0 1,-1 0-1,1 0 1,0 0-1,-1 0 1,1 0-1,0 0 1,-1 0-1,1 0 1,-1 0-1,1 0 1,0 0-1,-1-1 1,1 1-1,-1 0 1,1 0-1,-1-1 1,1 1-1,-1 0 1,1-1-1,-1 1 1,1 0-1,-1-1 1,1 0-1,1-1 59,0-1-1,0 1 1,0-1-1,3-5 1,-3 4-41,8-15 93,0-1-1,-2-1 0,0 0 1,-1 0-1,-1 0 0,5-37 1,-5 2 47,-2-100-1,-16-58 244,11 206-400,-6-67 399,-25-103-1,5 23 69,12 64-308,6 35-118,-10-50 8,18 102-68,-1-4-1,0 1 0,1 0 0,0-1-1,0 1 1,1-1 0,0 0-1,0 1 1,1-1 0,2-10-1,10-27-36,27-67-1,23-35 8,-60 140 27,1-1 0,8-12 0,-12 19 1,1 0 0,0 1 0,0-1 0,-1 0 1,1 1-1,0-1 0,0 0 0,0 1 0,0-1 1,0 1-1,-1 0 0,1-1 0,2 0 0,4-2-7,15-7 0,-11 4-79,0 1 0,0 0 0,0 1 0,21-5-1,-20 6-347,0 2 0,0-1 0,0 2-1,0 0 1,0 0 0,-1 1 0,18 3-1,-22-2 232,-1 1 0,1 0-1,7 4 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37.888"/>
    </inkml:context>
    <inkml:brush xml:id="br0">
      <inkml:brushProperty name="width" value="0.025" units="cm"/>
      <inkml:brushProperty name="height" value="0.025" units="cm"/>
      <inkml:brushProperty name="color" value="#004F8B"/>
    </inkml:brush>
  </inkml:definitions>
  <inkml:trace contextRef="#ctx0" brushRef="#br0">713 9 6417,'0'0'281,"0"-1"-1,0 1 1,0 0-1,0-1 1,0 1-1,0-1 0,0 1 1,0 0-1,0-1 1,0 1-1,0 0 1,0-1-1,-1 1 1,1 0-1,0-1 0,0 1 1,0 0-1,-1-1 1,1 1-1,0-1 1,-9 0 1599,9 1-1841,-2 4 215,-6 58 104,6-49-331,-1 10 28,0 0 0,2-1 0,2 35 0,5 96 334,-2-28-164,1 15-53,-4-121-152,0-8-7,-1-1-1,0 0 0,0 0 1,-1 1-1,0-1 1,-4 14-1,-7 8 24,8-21-13,-1 1 0,-2 16 0,7-26-18,-1-1 1,1 1-1,0-1 0,1 1 0,-1 0 0,0-1 0,1 4 0,-1 2 42,0-7-48,0 0 0,0 0 0,-1 0 0,1 0 0,0 0 0,-1 0 0,1 1 0,0-1 0,-1 0 0,1 0 0,0 0 0,-1 0 0,1 0 0,0 0 0,0 0 0,-1-1 0,1 1 0,0 0 0,-1 0 0,1 0 0,0 0 0,-1 0 0,1 0 0,0-1 0,-2 0-46,0 0-1,1 0 0,0 0 1,-1 0-1,1 0 1,0-1-1,-1 1 1,1 0-1,0-1 0,0 1 1,0-1-1,0 0 1,0 1-1,0-3 1,-1 0 17,-1-1-1,0-1 0,0 1 0,0 0 0,-7-7 1,-52-56-89,37 41 71,-29-30 15,45 49 33,0 1 1,0 0-1,0 1 1,-16-8-1,19 11-1,-1 1 0,0-1-1,0 1 1,0 0 0,0 0-1,0 1 1,0 0 0,0 0-1,0 1 1,-12 0 0,9 2 2,0-1 0,0 1 1,0 1-1,0 0 0,0 0 1,-17 9-1,11-3 36,0 1 0,1 0 0,0 1 0,1 1 0,0 0 0,1 1 0,-23 28 0,18-16 93,2-1 0,1 2 0,-16 35 0,27-52-31,1 0-1,-1 0 1,1 0 0,-3 20-1,6-26-50,0 1 1,-1-1-1,1 1 0,1-1 0,-1 1 0,0-1 0,1 0 1,0 1-1,-1-1 0,1 0 0,1 1 0,-1-1 0,0 0 1,1 0-1,0 0 0,-1 0 0,4 4 0,0-3 29,-1 1 0,1 0 0,0-1 1,0 0-1,0 0 0,1-1 0,-1 1 0,1-1 0,0 0 0,0-1 0,8 3 0,-6-3-30,1 0 1,0 0-1,0-1 1,0-1-1,0 0 1,0 0-1,12-2 1,4-2-17,0-2 0,0-1 0,0-1-1,39-19 1,-20 9-5,29-15-33,-48 19-515,0 0 0,-1-2-1,0-1 1,29-28 0,-6 2-396</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39.306"/>
    </inkml:context>
    <inkml:brush xml:id="br0">
      <inkml:brushProperty name="width" value="0.025" units="cm"/>
      <inkml:brushProperty name="height" value="0.025" units="cm"/>
      <inkml:brushProperty name="color" value="#004F8B"/>
    </inkml:brush>
  </inkml:definitions>
  <inkml:trace contextRef="#ctx0" brushRef="#br0">55 118 4329,'-5'-4'4170,"4"3"-3698,-1 0 1,1 0-1,0-1 0,-1 1 0,1 0 0,0 0 0,0-1 0,-1-1 0,6 0 147,-2 2-570,3 0 50,0-1 1,0 0-1,0-1 0,8-5 0,61-41 353,-67 44-365,1 1-1,-1 0 0,1 0 0,0 1 0,0 0 0,0 0 0,10-1 0,-7 3 86,-1 0 0,1 1-1,0 0 1,10 2-1,-18-2-114,-1 0 0,1 1 0,-1-1 0,1 0 0,-1 1 0,1 0 0,-1-1 0,0 1 0,1 0-1,-1 0 1,0 0 0,0 1 0,0-1 0,0 0 0,0 1 0,0 0 0,0-1 0,0 1 0,-1 0-1,1 0 1,-1 0 0,1 0 0,-1 0 0,0 0 0,0 0 0,2 4 0,-1 1-15,-1-1 0,0 1 0,0 0 0,0 0 0,-1 0 0,0 0 0,0 0 0,-1 0 0,0 0 0,-2 10 0,0-6-23,-1-1 0,0 0-1,-1 0 1,1 0 0,-2-1 0,-6 11-1,-3 0 18,-1-1-1,-32 30 1,-42 29 18,54-48-71,24-20-203,-14 8-1,24-16 37,-1 0-1,0 0 0,0-1 0,1 1 1,-1-1-1,0 0 0,0 0 0,-1 0 1,1-1-1,0 1 0,-5 0 0,7-1 48,0 0 0,0-1-1,0 1 1,1 0-1,-1 0 1,0-1-1,0 1 1,1-1 0,-1 1-1,0 0 1,1-1-1,-1 1 1,0-1 0,1 0-1,-1 1 1,1-1-1,-1 1 1,1-1 0,-1 0-1,1 0 1,-1 1-1,0-2 1,0-1-395,0 1 1,1-1-1,-1 0 0,0 1 0,0-5 1,1-14-1028</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39.753"/>
    </inkml:context>
    <inkml:brush xml:id="br0">
      <inkml:brushProperty name="width" value="0.025" units="cm"/>
      <inkml:brushProperty name="height" value="0.025" units="cm"/>
      <inkml:brushProperty name="color" value="#004F8B"/>
    </inkml:brush>
  </inkml:definitions>
  <inkml:trace contextRef="#ctx0" brushRef="#br0">286 9 4689,'0'0'212,"0"-1"1,0 1-1,0-1 1,0 1-1,0 0 1,1-1-1,-1 1 1,0-1-1,0 1 1,0 0-1,0-1 1,1 1-1,-1-1 0,0 1 1,0 0-1,1-1 1,-1 1-1,1-2 2452,-5 2-1071,2 0-1410,1 1-162,1-1 0,-1 0-1,0 1 1,1-1 0,-1 1-1,1-1 1,-1 0 0,1 1-1,-1-1 1,1 1 0,-1 0-1,1-1 1,-1 1-1,1-1 1,0 1 0,-1 0-1,1-1 1,0 1 0,0 0-1,-1-1 1,1 1 0,0 1-1,-3 5 51,-4 5 20,-1-1-1,-17 20 1,-27 29 136,38-42 21,-12 20 1,17-25 18,-16 21 1,7-14-84,-27 32 239,39-45-341,1 1 0,-1 1-1,1-1 1,-5 14 0,8-19-29,1 1 0,-1-1-1,1 1 1,0-1 0,0 1 0,1 0 0,-1-1-1,1 1 1,0 0 0,0-1 0,0 5 0,1-5-11,0 0 1,1 0 0,-1-1 0,0 1-1,1 0 1,0-1 0,-1 1 0,1-1-1,0 0 1,0 1 0,0-1 0,1 0 0,-1 0-1,3 1 1,0 1 0,0 0-1,0-1 1,0 0-1,1 0 1,0 0-1,-1 0 1,1-1-1,0 0 1,0-1-1,0 1 1,0-1-1,0 0 1,1 0-1,6-1 1,5-1-53,-1 0 0,0-2 0,-1 0 0,1-1 0,0 0 0,-1-1 0,0-1 0,0-1 0,-1 0 0,0-1 1,0-1-1,0 0 0,22-20 0,-17 10-1054,7-6-949,-11 14 1369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58.277"/>
    </inkml:context>
    <inkml:brush xml:id="br0">
      <inkml:brushProperty name="width" value="0.025" units="cm"/>
      <inkml:brushProperty name="height" value="0.025" units="cm"/>
      <inkml:brushProperty name="color" value="#004F8B"/>
    </inkml:brush>
  </inkml:definitions>
  <inkml:trace contextRef="#ctx0" brushRef="#br0">100 91 1504,'-11'-12'1031,"0"1"-1,0 1 1,-21-14 0,30 22-852,1 1 0,-1 0 1,1-1-1,0 1 0,-1-1 1,-1-2-1,-4-5 802,2 2 548,5 6-1492,-1 1 1,1 0-1,0 0 1,0-1-1,0 1 1,0 0 0,0 0-1,-1 0 1,1-1-1,0 1 1,0 0-1,-1 0 1,1 0-1,0-1 1,0 1 0,-1 0-1,1 0 1,0 0-1,0 0 1,-1 0-1,1 0 1,0-1-1,0 1 1,-1 0 0,1 0-1,0 0 1,-1 0-1,1 0 1,0 0-1,-1 0 1,1 0-1,0 0 1,0 0 0,-1 1-1,1-1 1,0 0 12,-2-1-11,3 6 397,4 11-191,0-2-101,0 1 0,9 15 1,11 20 187,48 70 1,54 51 138,-23-19-289,-15 7-125,-36-41-23,-6 2 1,-6 1 0,47 229-1,-80-309-10,3 52-1,-10-49-1,-3-1 0,-2 1 0,-1-1 0,-2 1 0,-3-2 0,-1 1 0,-19 45 0,-1-12 46,-4-2 1,-84 131-1,5-52 21,-9-15 3,90-102-63,1 1 15,20-22-40,27-29-312,20-22-413,22-23 311</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40.138"/>
    </inkml:context>
    <inkml:brush xml:id="br0">
      <inkml:brushProperty name="width" value="0.025" units="cm"/>
      <inkml:brushProperty name="height" value="0.025" units="cm"/>
      <inkml:brushProperty name="color" value="#004F8B"/>
    </inkml:brush>
  </inkml:definitions>
  <inkml:trace contextRef="#ctx0" brushRef="#br0">163 13 5433,'0'0'126,"0"-1"0,0 1 0,1 0 0,-1-1 0,0 1-1,0 0 1,0 0 0,0-1 0,0 1 0,0 0 0,0-1 0,0 1 0,0 0-1,1-1 1,-1 1 0,0 0 0,-1-1 0,1 1 0,0 0 0,0-1 0,0 1-1,0 0 1,0-1 0,0 1 0,0 0 0,0-1 0,-1 1 0,1 0 0,0 0-1,0-1 1,0 1 0,-1 0 0,1 0 0,0-1 0,0 1 0,-1 0 0,1 0 0,0 0-1,0-1 1,-1 1 0,1 0 0,0 0 0,-1 0 0,1 0 0,0 0 0,-1 0-1,1-1 1,0 1 0,-1 0 0,1 0 0,0 0 0,-1 0 0,1 0 0,0 0-1,-1 1 1,1-1 0,0 0 0,0 0 0,-1 0 0,1 0 0,0 0 0,-1 0-1,1 0 1,0 1 0,-1-1 0,1 0 0,-5 7 390,-42 98 136,42-94-601,-3 10 31,1 0-1,-6 29 1,-3 9-27,-2-13-44,12-34-85,0 2 0,2-1 0,-1 1 1,1 0-1,-3 27 0,7-40 12,0-1-1,0 1 1,0 0 0,0 0-1,0 0 1,0 0 0,0 0-1,0 0 1,0 0 0,0 0-1,1 0 1,-1 0 0,0-1-1,1 2 1,0-1 22,0-1 0,0 1 0,-1-1 0,1 1 0,0-1 0,0 0 0,0 1 0,0-1 0,0 0 0,0 0 0,-1 0 0,3 1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51.666"/>
    </inkml:context>
    <inkml:brush xml:id="br0">
      <inkml:brushProperty name="width" value="0.025" units="cm"/>
      <inkml:brushProperty name="height" value="0.025" units="cm"/>
      <inkml:brushProperty name="color" value="#004F8B"/>
    </inkml:brush>
  </inkml:definitions>
  <inkml:trace contextRef="#ctx0" brushRef="#br0">678 1 4545,'-1'0'231,"0"0"1,1 0-1,-1-1 0,1 2 1,-1-1-1,0 0 0,1 0 0,-1 0 1,1 0-1,-1 0 0,0 0 1,1 1-1,-1-1 0,1 0 1,-1 0-1,1 1 0,-1-1 1,1 0-1,-1 1 0,1-1 0,-1 1 1,1-1-1,0 1 0,-1-1 1,0 1-1,-4 5 1375,1-1 3,3-4-1487,0-1-1,0 1 1,0 0-1,0 1 1,0-1-1,1 0 1,-1 0 0,0 0-1,1 0 1,-2 3-1,-1 3-51,-1-1 0,1 1 0,-2-1-1,1 0 1,-1 0 0,0 0 0,0 0 0,-6 4-1,-12 14-38,-29 34 0,28-24-14,20-28-13,-1 0 1,1 0-1,-9 7 0,-22 17 13,-1-1-1,-63 37 1,54-38-4,-106 62-2,76-44 3,72-44-14,0 1-1,0-1 0,1 0 0,-1 1 0,1-1 1,0 1-1,0 0 0,0 0 0,0 0 0,0 0 1,-2 6-1,3-8-1,1 1 0,-1-1 0,1 1 1,0 0-1,0 0 0,-1-1 0,1 1 0,0 0 1,0-1-1,0 1 0,1 0 0,-1 0 1,0-1-1,1 1 0,-1-1 0,1 1 0,-1 0 1,1-1-1,0 1 0,0-1 0,0 1 1,0-1-1,0 1 0,0-1 0,2 2 0,0-1-1,0 1-1,0 0 0,0-1 1,1 0-1,-1 0 0,1 0 1,0 0-1,5 2 0,3-1-6,18 3 0,-17-3 7,68 11-4,23 5 7,-82-14 4,0 1 0,35 15-1,6 10 53,36 15 83,-91-43-131,35 14 37,47 12-1,-84-27-126,-1-1 139,-1 0-1,1 0 1,8 4 0,-13-5-102,1 1 1,0-1-1,0 1 1,0-1-1,-1 1 1,1-1-1,0 1 0,0-1 1,-1 1-1,1 0 1,-1 0-1,1-1 1,-1 1-1,1 0 1,-1 0-1,1 0 0,-1-1 1,1 1-1,-1 0 1,0 0-1,0 0 1,1 0-1,-1 0 0,0 1 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52.204"/>
    </inkml:context>
    <inkml:brush xml:id="br0">
      <inkml:brushProperty name="width" value="0.025" units="cm"/>
      <inkml:brushProperty name="height" value="0.025" units="cm"/>
      <inkml:brushProperty name="color" value="#004F8B"/>
    </inkml:brush>
  </inkml:definitions>
  <inkml:trace contextRef="#ctx0" brushRef="#br0">143 111 4193,'-8'-9'5992,"4"0"-3625,4 7-2302,0 1 1,1 0 0,-1 0-1,0 0 1,0 0 0,0-1 0,1 1-1,-1 0 1,0 0 0,1 0 0,-1 0-1,1 0 1,0 0 0,-1 0 0,1 0-1,0 0 1,1-1 0,1-2 50,0 1 1,1-1-1,0 1 0,-1 0 1,1 0-1,0 1 1,1-1-1,6-2 0,-7 2-64,59-28 392,-60 30-411,0-1 1,1 1-1,-1 0 1,1 0-1,-1 1 0,0-1 1,1 0-1,-1 1 1,1 0-1,0 0 0,-1 0 1,1 1-1,-1-1 1,1 1-1,3 0 0,3 2 53,-5-3-36,-1 1 0,1 0 0,-1 1 0,1-1-1,-1 1 1,0 0 0,1 0 0,-1 0 0,0 0 0,0 1 0,-1-1 0,1 1-1,6 7 1,-7-7-15,-1 1-1,1 0 0,-1 0 0,0 0 1,0 0-1,-1 0 0,1 0 0,-1 1 1,0-1-1,0 0 0,0 1 1,0-1-1,-1 1 0,0 6 0,0-6-21,0 0 0,0 0 0,0-1 0,-1 1 0,1 0-1,-1 0 1,0 0 0,-1-1 0,1 1 0,-1 0 0,0-1 0,0 1-1,-4 4 1,-3 4 10,-2-1-1,1-1 0,-2 0 0,1 0 0,-1-1 0,-1 0 0,-15 8 1,-3 0-40,-1-1 1,-35 12-1,45-20-420,0-1-1,0-1 0,-1-1 1,-29 4-1,47-9-135,5-1 508,0 0 0,0 0 0,0 0 1,0 0-1,0 0 0,0 0 0,0 0 0,0 0 0,-1 0 0,1 0 1,0 0-1,0 0 0,0 0 0,0 0 0,0 0 0,0 0 1,0 0-1,0 0 0,-1 0 0,1 0 0,0 0 0,0 0 1,0 0-1,0 0 0,0 0 0,0 0 0,0 0 0,0 0 1,-1 0-1,1 0 0,0 0 0,0-1 0,0 1 0,0 0 0,0 0 1,0 0-1,0 0 0,0 0 0,0 0 0,0 0 0,0 0 1,0 0-1,0-1 0,0 1 0,-1 0 0,1 0 0,0 0 1,0 0-1,0 0 0,0 0 0,0 0 0,0 0 0,0-1 0,0 1 1,0 0-1,0 0 0,1 0 0,-1 0 0,0 0 0,0 0 1,0 0-1,0-1 0,0 1 0,0 0 0,0-2-743</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52.646"/>
    </inkml:context>
    <inkml:brush xml:id="br0">
      <inkml:brushProperty name="width" value="0.025" units="cm"/>
      <inkml:brushProperty name="height" value="0.025" units="cm"/>
      <inkml:brushProperty name="color" value="#004F8B"/>
    </inkml:brush>
  </inkml:definitions>
  <inkml:trace contextRef="#ctx0" brushRef="#br0">264 19 2905,'-2'-2'444,"0"0"0,0 1 0,0-1 0,0 0 0,0 1 0,-1 0 0,1-1 0,0 1 0,-1 0 0,1 0 0,-1 1 0,0-1 0,1 0 0,-5 0 0,5 1-351,0 0-1,0 0 0,0 1 1,1-1-1,-1 0 0,0 1 1,0-1-1,1 1 0,-1-1 1,0 1-1,1 0 0,-1 0 1,0 0-1,1 0 0,-1 0 1,1 0-1,0 0 0,-1 0 1,1 1-1,0-1 0,0 0 1,-2 4-1,-17 26 287,-28 30 8,42-53-254,0 1-1,1-1 1,-8 16 0,3-5 102,-14 19 234,17-28-317,0 0 0,1 0 0,0 1 0,0-1 0,1 1 0,1 0 0,-5 18 0,8-22-61,-1 1 1,2 0-1,-1 0 1,1 0-1,0 1 1,0-1-1,1 0 1,2 8-1,-1-11-48,-1 0-1,1-1 1,0 1-1,0-1 1,0 0-1,1 0 1,0 1 0,-1-2-1,1 1 1,1 0-1,-1-1 1,0 1-1,1-1 1,6 4-1,0 1-9,1-2 0,0 0 0,1 0 0,-1-1 0,1 0 0,0-1 0,0 0-1,0-1 1,1-1 0,-1 0 0,1 0 0,0-1 0,-1-1 0,1 0 0,0-1-1,-1 0 1,1-1 0,-1-1 0,20-5 0,-6-1-20,0-2 1,29-15-1,-42 18-774,0 0 0,-1 0 0,0-1 0,0-1 0,17-18 0,-10 10-2431,1 5 1447</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53.052"/>
    </inkml:context>
    <inkml:brush xml:id="br0">
      <inkml:brushProperty name="width" value="0.025" units="cm"/>
      <inkml:brushProperty name="height" value="0.025" units="cm"/>
      <inkml:brushProperty name="color" value="#004F8B"/>
    </inkml:brush>
  </inkml:definitions>
  <inkml:trace contextRef="#ctx0" brushRef="#br0">188 0 5153,'0'4'3357,"0"-3"-3255,0-1-22,0 0-1,0 0 0,0 1 0,0-1 0,0 0 0,0 0 0,0 1 1,0-1-1,0 0 0,0 0 0,0 1 0,0-1 0,0 0 1,0 0-1,0 0 0,0 1 0,0-1 0,0 0 0,-1 0 0,1 0 1,0 1-1,0-1 0,0 0 0,0 0 0,0 0 0,-1 0 0,1 1 1,0-1-1,0 0 0,0 0 0,-1 0 0,1 0 0,0 0 0,0 0 1,0 0-1,-1 0 0,1 1 0,0-1 0,0 0 0,-1 0 1,1 0-1,0 0 0,0 0 0,0 0 0,-1 0 0,1 0 0,0 0 1,-1-1-1,-1 6 865,2-2-803,-4 18 631,0 25-1,3 16-328,-8 110 342,-48 172-315,3-176-351,18-66-59,34-92-48,0-1 1,-2 20-1,0 1-79,3-26-1513,1-7 782,1-8-394,3-10-25</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54.924"/>
    </inkml:context>
    <inkml:brush xml:id="br0">
      <inkml:brushProperty name="width" value="0.025" units="cm"/>
      <inkml:brushProperty name="height" value="0.025" units="cm"/>
      <inkml:brushProperty name="color" value="#004F8B"/>
    </inkml:brush>
  </inkml:definitions>
  <inkml:trace contextRef="#ctx0" brushRef="#br0">122 221 5849,'1'-5'6835,"1"11"-5609,5 25-1502,-6-24 328,3 13 100,-1 0 0,0 0 1,-2 0-1,-2 30 0,-3-13 76,-15 55-1,5-30-112,-19 80 114,25-114-142,-2 0-1,-25 52 1,33-76-72,-11 23 83,12-25-78,0 0 0,0 0 1,1-1-1,-1 1 0,1 0 1,0 0-1,-1 0 1,1-1-1,0 1 0,0 0 1,0 0-1,1 3 0,3-9 118,-1 1-121,0-1 1,0 0-1,0 0 0,-1 0 1,0 0-1,1 0 1,-2 0-1,4-8 0,-2 2-1,17-52 36,18-91 0,-15 51-34,8-34-4,32-112 4,-60 240-18,3-13-1,1 1 0,13-25-1,-17 40 1,-1 0 1,1 1-1,0-1 0,0 1 0,1-1 0,0 1 1,-1 0-1,1 0 0,1 1 0,-1-1 1,0 1-1,1 0 0,0 0 0,6-2 0,-9 4 0,0 0 0,1 1 0,-1-1 0,0 1 0,1 0 0,-1-1 0,1 1 0,-1 0 0,0 1 0,1-1 0,-1 0 0,1 1-1,-1-1 1,0 1 0,0 0 0,1 0 0,-1 0 0,0 0 0,0 0 0,4 3 0,0 4 7,-1-1 1,6 12-1,-6-9-1,3 2 4,1 4-2,1 1 1,-2 0 0,10 26 0,-10-18 2,-3-10 21,6 27 0,-11-42-29,0 1 0,0 0 1,0 0-1,0 0 0,0 0 1,0 0-1,0 0 0,0 0 1,0-1-1,0 1 0,0 0 1,-1 0-1,1 0 0,0 0 0,-1 0 1,1-1-1,-1 1 0,1 0 1,-1 0-1,1-1 0,-1 1 1,0 0-1,0 0 0,-2 1 4,0 0 0,0 0 0,0 0 0,-6 2 1,1-1-8,-44 21-327,-1-3-1,-1-2 1,-84 17 0,132-34 267,2-1-87,1-1 0,-1 1 0,0-1-1,1 1 1,-7-1 0,9 0 83,0 0 1,1-1-1,-1 1 1,0 0-1,0 0 1,0-1-1,0 1 1,1 0-1,-1-1 1,0 1-1,0-1 1,1 1-1,-1-1 1,0 1-1,1-1 1,-1 0-1,0 1 1,1-1-1,-1 0 1,1 1-1,-1-1 1,1 0-1,-1 0 1,1 0-1,0 1 1,-1-1-1,1 0 1,0 0-1,0-1 1,-2-22-537</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55.365"/>
    </inkml:context>
    <inkml:brush xml:id="br0">
      <inkml:brushProperty name="width" value="0.025" units="cm"/>
      <inkml:brushProperty name="height" value="0.025" units="cm"/>
      <inkml:brushProperty name="color" value="#004F8B"/>
    </inkml:brush>
  </inkml:definitions>
  <inkml:trace contextRef="#ctx0" brushRef="#br0">134 172 4385,'-89'54'2027,"60"-38"-474,28-15-1232,-1-1 0,1 1 1,0-1-1,-1 1 0,1-1 1,-1 0-1,1 0 1,-3 0-1,4 0 105,-1 0-337,1-1 0,0 1 1,0-1-1,0 1 0,0 0 1,0-1-1,0 1 0,0 0 1,0-1-1,0 1 0,0-1 1,0 1-1,0 0 0,0-1 1,1 1-1,-1-1 0,0 1 1,0 0-1,0-1 0,0 1 1,1 0-1,-1-1 1,0 1-1,1-1 0,13-8 305,-8 5-311,0 0 1,0 0-1,9-9 0,44-50 149,-49 50-124,0-1 0,15-29 0,-19 31-9,1 1 1,9-13 0,-11 17-37,-5 6-48,1 0 0,0-1 0,-1 1 0,1 0 0,0 0 0,0-1 0,0 1 0,0 0 0,0 0 0,2-1 0,0 7-8,-2-2-6,1 10 0,1-1 1,1 0-1,1 0 0,5 11 1,22 42 3,-27-55 6,0 0 0,1-1 0,0 0 0,1 0 0,-1-1 0,2 0 0,13 13 0,-20-20-6,2 1-58,-1 0 0,1 0-1,-1 0 1,1-1 0,-1 1-1,1-1 1,0 1 0,0-1 0,0 0-1,0 0 1,0-1 0,0 1-1,0 0 1,0-1 0,5 0-1,-3 0-360,1-1-1,0 1 1,0-1-1,-1 0 1,1-1-1,0 0 1,8-3-1,18-10-813</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55.871"/>
    </inkml:context>
    <inkml:brush xml:id="br0">
      <inkml:brushProperty name="width" value="0.025" units="cm"/>
      <inkml:brushProperty name="height" value="0.025" units="cm"/>
      <inkml:brushProperty name="color" value="#004F8B"/>
    </inkml:brush>
  </inkml:definitions>
  <inkml:trace contextRef="#ctx0" brushRef="#br0">187 1 5625,'0'0'106,"0"0"-1,-1 0 1,1 0-1,-1 0 1,1 0 0,-1 0-1,1-1 1,-1 1-1,1 0 1,-1 0-1,1 0 1,0 1 0,-1-1-1,1 0 1,-1 0-1,1 0 1,-1 0-1,1 0 1,-1 0-1,1 1 1,0-1 0,-1 0-1,0 1 1,1 10 1871,1-2-1620,0 3 81,-1 0 0,0 1 0,0-1-1,-2 0 1,-3 17 0,-20 182 1069,10-70-1189,-15 133-140,14-154-110,12-98-47,-2-1-1,0 0 1,-13 28 0,-7 8 31,11-29-120,7-15-3306,8-15 2404</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56.272"/>
    </inkml:context>
    <inkml:brush xml:id="br0">
      <inkml:brushProperty name="width" value="0.025" units="cm"/>
      <inkml:brushProperty name="height" value="0.025" units="cm"/>
      <inkml:brushProperty name="color" value="#004F8B"/>
    </inkml:brush>
  </inkml:definitions>
  <inkml:trace contextRef="#ctx0" brushRef="#br0">11 75 3289,'-3'-3'1754,"2"2"-1163,1 1 1,-1-1-1,0 0 1,1 1-1,-1-1 1,1 0-1,-1 1 1,1-1-1,-1 0 1,0-2-1,1 3-493,0 0-1,0-1 0,0 1 0,1-1 0,-1 1 1,0 0-1,0-1 0,0 1 0,1 0 0,-1-1 1,0 1-1,0 0 0,1-1 0,-1 1 1,0 0-1,1-1 0,-1 1 0,0 0 0,1 0 1,-1-1-1,1 1 0,-1 0 0,0 0 0,1 0 1,-1 0-1,1 0 0,-1 0 0,0-1 1,2 1-1,23-11 678,-1-2-493,33-12 110,-55 24-369,-1 0 0,1 1-1,-1-1 1,1 1 0,0 0-1,-1-1 1,1 1 0,0 0-1,-1 0 1,1 0 0,0 0-1,-1 0 1,1 0 0,0 1-1,-1-1 1,1 1 0,-1-1-1,1 1 1,-1-1-1,1 1 1,-1 0 0,1 0-1,-1-1 1,3 3 0,1 1 55,-1-1-23,1 0 0,-1 0 0,0 0 0,0 0 1,-1 1-1,1 0 0,-1 0 0,0 0 0,4 6 1,-3-3-4,-1 0 0,0 0 0,0 0 0,-1 0 0,3 13 0,-4-12-29,0 0 0,0 1 0,-1-1 0,0 0 0,0 0-1,-1 0 1,0 0 0,-1 0 0,1 0 0,-1 0 0,-1 0 0,0 0 0,-7 14 0,7-18-32,0 0 0,0 0 0,0 1 0,-1-2-1,1 1 1,-1 0 0,0-1 0,0 0 0,0 1 0,0-2 0,-1 1-1,1 0 1,-1-1 0,-8 3 0,3-2-262,-1 0 0,1 0 0,-1-1-1,0 0 1,1-1 0,-13 0 0,19-1-3,0 0 0,0 0 1,0-1-1,0 1 0,-7-3 0,11 3 159,-1 0 1,0-1-1,0 1 0,1-1 0,-1 1 1,0 0-1,0-1 0,1 1 0,-1-1 1,1 1-1,-1-1 0,0 0 1,1 1-1,-1-1 0,1 0 0,-1 1 1,1-1-1,0 0 0,-1 0 0,1 1 1,0-1-1,-1 0 0,1 0 0,0 1 1,0-1-1,0 0 0,0 0 1,0 0-1,0 0 0,0 1 0,0-1 1,0 0-1,0-1 0,2-13-953</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56.641"/>
    </inkml:context>
    <inkml:brush xml:id="br0">
      <inkml:brushProperty name="width" value="0.025" units="cm"/>
      <inkml:brushProperty name="height" value="0.025" units="cm"/>
      <inkml:brushProperty name="color" value="#004F8B"/>
    </inkml:brush>
  </inkml:definitions>
  <inkml:trace contextRef="#ctx0" brushRef="#br0">170 21 3585,'0'-2'1056,"4"-11"1682,-4 13-2677,0 0 0,0 0 0,0-1 0,0 1 0,0 0 1,0 0-1,0 0 0,0-1 0,0 1 0,0 0 0,0 0 0,0 0 1,0-1-1,0 1 0,0 0 0,0 0 0,0 0 0,0 0 0,-1-1 1,1 1-1,0 0 0,0 0 0,0 0 0,0 0 0,0 0 0,-1-1 1,1 1-1,0 0 0,0 0 0,0 0 0,0 0 0,0 0 0,-1 0 1,1 0-1,0 0 0,0 0 0,0 0 0,-1 0 0,1 0 0,0 0 0,0 0 1,0 0-1,-1 0 0,1 0 0,0 0 0,0 0 0,0 0 0,-1 0 1,1 0-1,0 0 0,0 0 0,0 0 0,0 0 0,-1 0 0,1 0 1,0 0-1,0 1 0,0-1 0,0 0 0,0 0 0,-1 0 0,1 0 1,0 1-1,-4 1 64,0 1 1,0-1 0,0 1-1,0 0 1,1 1-1,-1-1 1,1 1 0,-5 7-1,4-7-68,-53 68 507,50-62-412,0 1 0,0 0 1,2 0-1,-1 1 0,1-1 0,1 1 1,-5 24-1,2-12 109,5-14-112,-1 0 0,1-1 1,1 1-1,0 0 0,0 0 0,2 17 1,0-21-63,0 1 1,0-1-1,1 1 1,0-1-1,0 0 1,0 0-1,1 0 1,0 0-1,0 0 1,1-1-1,5 8 1,0-3-9,0 1 0,0-2 0,1 0 0,0 0 0,1 0 0,0-1 0,0-1 0,18 9 0,-20-12-66,0 0 0,0-1 1,0 0-1,1-1 0,0 0 0,-1 0 0,1-1 0,0 0 0,0-1 0,0 0 0,0 0 0,13-3 0,-11 0-234,0 0 0,-1-1 0,1 0 0,-1-1 0,0 0-1,0-1 1,0-1 0,-1 1 0,0-1 0,0-1 0,11-11 0,-4-2-2028,-11 16 1814,0 0 0,9-5-1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1:58.900"/>
    </inkml:context>
    <inkml:brush xml:id="br0">
      <inkml:brushProperty name="width" value="0.025" units="cm"/>
      <inkml:brushProperty name="height" value="0.025" units="cm"/>
      <inkml:brushProperty name="color" value="#004F8B"/>
    </inkml:brush>
  </inkml:definitions>
  <inkml:trace contextRef="#ctx0" brushRef="#br0">22 16 4273,'-3'-1'410,"-11"-2"1297,13 3-1683,1 0 1,0-1 0,0 1 0,-1 0-1,1 0 1,0 0 0,0 0 0,0-1-1,-1 1 1,1 0 0,0 0 0,0-1 0,0 1-1,0 0 1,-1-1 0,1 1 0,0 0-1,0 0 1,0-1 0,0 1 0,0 0-1,0-1 1,0 1 0,0 0 0,0-1 0,0 1-1,0 0 1,0 0 0,0-1 0,0 1-1,0 0 1,0-1 0,0 1 0,0 0-1,0-1 1,1 1 0,-1 0 0,0 0-1,0-1 1,1 0 453,0 1-25,2 0-340,-1 0-1,1 1 1,-1-1 0,1 0-1,-1 1 1,0-1-1,1 1 1,-1 0 0,0 0-1,1 0 1,-1 0 0,0 0-1,0 1 1,3 1-1,3 5 88,0 0-1,0 0 0,9 13 0,6 11 40,-1 0 1,-1 2-1,25 54 1,-10-12 7,4-2 1,3-2-1,3-1 1,78 91-1,-47-66-130,111 180 1,-151-212-79,-3 2 0,-3 2 0,43 134 0,-67-172-8,0 0-1,-2 1 1,-1-1 0,-1 1 0,-2 0 0,-1 0-1,-2 0 1,-1 0 0,-1 0 0,-2-1-1,-9 31 1,-10 12 46,-3-2-1,-58 107 1,26-74-9,-4-2 1,-5-4 0,-154 170-1,165-208-27,-37 42-40,84-88-253,-13 20 1,23-33 203,0 0 0,1 0 0,-1 0 0,0 1-1,0-1 1,1 0 0,-1 1 0,1-1 0,-1 1 0,1-1 0,-1 0 0,1 1 0,0-1 0,0 1 0,0 2-1,0-4 26,1 0-1,0 1 0,0-1 0,0 0 0,0 0 0,0 0 0,0 0 0,0 0 0,0 0 0,0 0 0,0 0 0,0 0 0,-1 0 0,1 0 0,0-1 0,0 1 1,0 0-1,1-1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57.027"/>
    </inkml:context>
    <inkml:brush xml:id="br0">
      <inkml:brushProperty name="width" value="0.025" units="cm"/>
      <inkml:brushProperty name="height" value="0.025" units="cm"/>
      <inkml:brushProperty name="color" value="#004F8B"/>
    </inkml:brush>
  </inkml:definitions>
  <inkml:trace contextRef="#ctx0" brushRef="#br0">69 3 5577,'0'0'69,"0"0"0,0 0-1,0 0 1,0 0 0,0 0-1,0 0 1,0-1 0,0 1 0,0 0-1,0 0 1,0 0 0,0 0-1,0 0 1,0 0 0,0 0 0,1 0-1,-1-1 1,0 1 0,0 0-1,0 0 1,0 0 0,0 0-1,0 0 1,0 0 0,1 0 0,-1 0-1,0 0 1,0 0 0,0 0-1,0 0 1,0 0 0,0 0 0,1 0-1,-1 0 1,0 0 0,0 0-1,0 0 1,0 0 0,0 0 0,0 0-1,1 0 1,-1 0 0,0 0-1,0 0 1,0 0 0,0 0-1,0 0 1,0 0 0,0 0 0,1 1-1,-1-1 1,0 0 0,0 0-1,2 2 601,-3 0 1220,1-2-1855,-1 0 0,1 0-1,0 0 1,0 0-1,-1 0 1,1 0 0,0 0-1,0 0 1,-1 0 0,1 0-1,0 0 1,0 0 0,0 1-1,-1-1 1,1 0 0,0 0-1,0 0 1,0 0 0,-1 1-1,1-1 1,0 0 0,0 0-1,0 0 1,0 1 0,0-1-1,0 0 1,-3 10 173,1-4-59,-14 57 297,-18 79-61,28-111-386,2 0 0,1 1 0,2 36 0,1-68-37,0 0 0,-1 0 0,1 1 1,0-1-1,0 0 0,0 0 1,0 0-1,0 1 0,0-1 0,0 0 1,0 0-1,0 1 0,0-1 1,0 0-1,0 0 0,1 0 0,-1 1 1,0-1-1,0 0 0,0 0 1,0 0-1,0 1 0,0-1 0,0 0 1,1 0-1,-1 0 0,0 1 0,0-1 1,0 0-1,0 0 0,1 0 1,-1 0-1,0 0 0,0 0 0,0 1 1,1-1-1,-1 0 0,0 0 1,0 0-1,0 0 0,1 0 0,-1 0 1,0 0-1,0 0 0,1 0 0,11-7-1792,12-16 748</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57.542"/>
    </inkml:context>
    <inkml:brush xml:id="br0">
      <inkml:brushProperty name="width" value="0.025" units="cm"/>
      <inkml:brushProperty name="height" value="0.025" units="cm"/>
      <inkml:brushProperty name="color" value="#004F8B"/>
    </inkml:brush>
  </inkml:definitions>
  <inkml:trace contextRef="#ctx0" brushRef="#br0">33 20 4953,'0'-1'381,"-1"0"-1,0-1 1,1 1-1,-1 0 1,0 0-1,0 0 1,0 0-1,0 0 1,0 0-1,0 0 1,-1 0-1,1 0 1,0 0-1,0 1 1,-1-1-1,1 0 1,0 1-1,-1-1 1,1 1-1,0-1 1,-1 1-1,1 0 1,-1 0-1,-1 0 1,2 0-362,1 0 0,0 0 1,0 1-1,0-1 0,-1 0 0,1 0 1,0 1-1,0-1 0,0 0 0,0 1 1,-1-1-1,1 0 0,0 1 0,0-1 1,0 0-1,0 1 0,0-1 0,0 1 1,0-1-1,0 0 0,0 1 1,0-1-1,0 0 0,0 1 0,0-1 1,0 0-1,1 1 0,1 11 198,-1-11-191,0 1 1,0-1 0,0 1-1,0-1 1,0 1-1,0-1 1,0 0-1,0 1 1,0-1 0,1 0-1,-1 0 1,4 2-1,-5-3-18,37 27 175,-32-22-165,105 90 351,-73-57-203,37 49 1,25 48-88,-70-95-58,78 123 70,-99-150-68,-1 1 0,8 21 0,-12-28 7,-1-1 0,0 1-1,0 0 1,-1 1 0,0-1-1,-1 0 1,1 11 0,-1-17-3,-1 1 1,1 0-1,0 0 0,-1-1 1,1 1-1,-1 0 1,0-1-1,0 1 1,1 0-1,-1-1 1,0 1-1,0-1 1,-1 0-1,1 1 0,0-1 1,0 0-1,-1 1 1,1-1-1,0 0 1,-1 0-1,1 0 1,-1 0-1,0-1 0,1 1 1,-3 1-1,-5 3 30,-120 63 276,74-37-311,-56 33 6,85-47-25,1 1 0,0 1 1,1 1-1,1 1 0,-26 30 0,23-16 7,24-31-25,0-1-1,0 1 1,0 0 0,0 0 0,0 0-1,1 0 1,-2 6 0,3-10-2,0 0 1,0 1-1,0-1 0,0 0 1,0 1-1,0-1 1,0 1-1,0-1 0,0 0 1,0 1-1,0-1 0,0 1 1,1-1-1,-1 0 1,0 1-1,0-1 0,0 0 1,0 1-1,1-1 1,-1 0-1,0 1 0,0-1 1,1 0-1,-1 1 0,0-1 1,0 0-1,1 0 1,-1 1-1,1-1 0,0 0-49,0 1 0,0-1 0,0 0 0,0 0 0,0 0 0,0 0-1,0 0 1,0 0 0,0 0 0,0 0 0,0 0 0,0 0 0,1-1 0,3 0-273,0-1 1,0 0 0,7-4 0,22-16-566</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43.714"/>
    </inkml:context>
    <inkml:brush xml:id="br0">
      <inkml:brushProperty name="width" value="0.025" units="cm"/>
      <inkml:brushProperty name="height" value="0.025" units="cm"/>
      <inkml:brushProperty name="color" value="#004F8B"/>
    </inkml:brush>
  </inkml:definitions>
  <inkml:trace contextRef="#ctx0" brushRef="#br0">154 83 3841,'-40'0'10135,"40"0"-10115,0 0 0,0 0-1,0 0 1,0 0 0,0 0-1,0 0 1,0 0 0,0 0-1,0 0 1,0 0 0,0 0-1,0 0 1,0 0 0,0 0-1,0 0 1,0 0 0,-1 0-1,1 0 1,0 0 0,0 0-1,0 0 1,0 0 0,0 0-1,0 0 1,0 0 0,0 0-1,0 0 1,0 0 0,0 0-1,0 0 1,0 0 0,0 0-1,0 0 1,0 0 0,0 0-1,0 0 1,0 0 0,0 0-1,0 0 1,0-1 0,0 1-1,-1 0 1,1 0 0,0 0-1,0 0 1,0 0 0,0 0-1,0 0 1,0 0 0,0 0-1,0 0 1,0 0 0,0 0-1,1 0 1,-1 0 0,0 0-1,0 0 1,0-1 0,3-3 377,9-4-150,61-25 343,-45 21-436,-15 6 8,1 1 0,14-5 0,-24 9-118,1 1-1,0-1 0,-1 0 0,1 1 0,0 0 1,-1 0-1,9 2 0,-11-2-33,0 1 1,1 0-1,-1 0 1,0-1-1,0 1 1,1 1-1,-1-1 1,0 0-1,0 0 0,0 1 1,-1-1-1,1 1 1,0 0-1,0 0 1,-1-1-1,1 1 0,-1 0 1,2 3-1,0 0 3,-1 0-1,0 0 1,0 0-1,0 0 1,-1 0-1,2 10 0,-1-2 6,-1 0 0,-1 1 0,0-1-1,-1 0 1,0 0 0,-1 0-1,-1 0 1,0 0 0,-1 0 0,0-1-1,-11 24 1,5-18 2,0-1 0,-2 0 0,0 0 0,0-1 1,-2 0-1,-29 26 0,-41 25 41,20-16-35,-3-3-300,57-43-168,10-5 372,-1 0 1,1 1-1,-1-1 1,1 0 0,-1 0-1,1 0 1,-1 1-1,1-1 1,-1 0 0,1 1-1,-1-1 1,1 0-1,0 1 1,-1-1-1,1 1 1,0-1 0,-1 0-1,1 1 1,0-1-1,-1 1 1,1-1 0,0 1-1,0 0 1,0-1-8,0 0 0,-1 0 1,1 0-1,0 0 0,0 0 1,0 1-1,0-1 0,0 0 1,0 0-1,0 0 1,0 0-1,0 0 0,0 0 1,0 0-1,0 0 0,-1 0 1,1 0-1,0 0 0,0 0 1,0 0-1,0 0 0,0 0 1,0 0-1,0 0 0,0 0 1,0 0-1,-1 0 0,1 0 1,0 0-1,0 0 0,0 0 1,0 0-1,0 0 0,0 0 1,0 0-1,0 0 1,0 0-1,0 0 0,-1 0 1,1 0-1,0 0 0,0 0 1,0 0-1,0 0 0,0-1 1,0 1-1,0 0 0,0 0 1,0 0-1,0 0 0,0 0 1,0 0-1,0 0 0,0 0 1,0 0-1,0 0 0,0-1 1,0 1-1,0 0 1,0 0-1,0 0 0,0 0 1,0 0-1,0 0 0,0 0 1,0 0-1,0-5-1086</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5:44.315"/>
    </inkml:context>
    <inkml:brush xml:id="br0">
      <inkml:brushProperty name="width" value="0.025" units="cm"/>
      <inkml:brushProperty name="height" value="0.025" units="cm"/>
      <inkml:brushProperty name="color" value="#004F8B"/>
    </inkml:brush>
  </inkml:definitions>
  <inkml:trace contextRef="#ctx0" brushRef="#br0">493 0 5897,'0'1'112,"-1"-1"1,1 0-1,-1 1 0,1-1 0,-1 0 0,0 0 0,1 1 0,-1-1 0,1 0 1,-1 0-1,0 0 0,1 0 0,-1 0 0,0 0 0,1 0 0,-1 0 0,0 0 1,1 0-1,-1 0 0,0-1 0,-2 1 84,-9 0-123,-41-2 9,46 2-41,0 1 0,0 0-1,0 0 1,0 0 0,-9 4-1,9-3 172,0-1 0,0 1 0,1-1 0,-1 0 0,0-1 0,0 0 0,-8 0 0,-18 0 399,1 4 1092,26-4-1685,1 1 1,-1-1-1,1 1 0,0 0 0,-1 0 0,1 1 0,0-1 0,0 1 0,0 1 0,0-1 0,0 1 0,0-1 0,1 2 0,-6 3 0,-13 18 128,-27 27 54,44-45-84,0 0 0,1 0 0,0 0 0,0 0 1,0 1-1,-6 15 0,7-9 116,0 0 1,-3 22-1,-1 3 106,4-25-185,2-1-1,-1 1 1,2 0 0,0 0 0,0 0 0,2 0-1,3 27 1,-3-33-100,1-1 0,0-1-1,0 1 1,1 0 0,0 0 0,0-1 0,0 0-1,1 0 1,0 0 0,0 0 0,1 0 0,0-1-1,0 0 1,0 0 0,0 0 0,1 0 0,7 4-1,-5-5-35,0 0-1,1 0 0,-1-1 1,1 0-1,0-1 0,0 0 1,0 0-1,0-1 0,0 0 1,0-1-1,0 0 1,14-1-1,9-4-3,0 0 0,34-11 0,154-54-1506,-149 42 971</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01.200"/>
    </inkml:context>
    <inkml:brush xml:id="br0">
      <inkml:brushProperty name="width" value="0.025" units="cm"/>
      <inkml:brushProperty name="height" value="0.025" units="cm"/>
      <inkml:brushProperty name="color" value="#004F8B"/>
    </inkml:brush>
  </inkml:definitions>
  <inkml:trace contextRef="#ctx0" brushRef="#br0">507 53 848,'0'-1'461,"0"-1"-1,0 1 1,0-1-1,0 1 0,-1-1 1,1 0-1,0 1 1,-1-1-1,1 1 1,-2-3-1,1 2-47,0 0-1,1 0 1,-1 0-1,0 0 1,1 0-1,0 0 1,-1 0-1,1 0 1,0-4-1,0 5-359,0 1 1,0 0-1,0-1 0,0 1 0,0 0 1,0-1-1,0 1 0,0 0 0,0 0 1,0-1-1,0 1 0,-1 0 0,1-1 1,0 1-1,0 0 0,0 0 0,0-1 0,-1 1 1,1 0-1,0 0 0,0-1 0,0 1 1,-1 0-1,1 0 0,0 0 0,-1-1 1,1 1-1,-1 0 0,-9-1 1330,10 1-1317,-1 1-23,0 0 0,1-1 0,-1 1 0,0 0 0,1 0 0,-1 0 0,1 0 0,-1 0 0,1 0 0,-1 0 0,1 1 0,0-1 0,-1 0 0,1 1 0,-2 5 52,-2 2-13,-1 0 0,0 0 0,-12 15 0,16-23-78,-10 16 39,1-2 9,-1 0 1,-1 0-1,-21 21 0,18-21 20,0 0-1,1 1 1,-22 34 0,-67 137 551,92-164-539,0 1 0,2 0 0,-8 32 0,-43 187 305,33-121-190,15-62-75,2 4 123,-4 84 0,9-76-80,0 160 219,8-183-330,2-1 0,20 84 0,-24-130-56,27 98 26,-21-81-21,0 0-1,1 0 0,12 17 1,-10-19-1,2 0 0,0 0 1,27 27-1,-31-36-13,0-1 1,1 0-1,0 0 0,0-1 0,1-1 1,-1 1-1,1-1 0,20 6 0,-6-5-901,0-1-1,1-1 1,30 0-1,-47-3 381,23 2-405</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02.501"/>
    </inkml:context>
    <inkml:brush xml:id="br0">
      <inkml:brushProperty name="width" value="0.025" units="cm"/>
      <inkml:brushProperty name="height" value="0.025" units="cm"/>
      <inkml:brushProperty name="color" value="#004F8B"/>
    </inkml:brush>
  </inkml:definitions>
  <inkml:trace contextRef="#ctx0" brushRef="#br0">1 32 3241,'0'0'189,"0"-1"0,0 1 0,0 0 1,-1-1-1,1 1 0,1-1 0,-1 1 1,0 0-1,0-1 0,0 1 0,0-1 1,0 1-1,0 0 0,0-1 0,0 1 1,1-1-1,-1 1 0,0 0 0,0-1 1,1 1-1,-1 0 0,0-1 0,0 1 0,1 0 1,-1 0-1,0-1 0,1 1 0,11 0 1449,-6 1-1431,27 2 1166,7-2-681,-17 1-498,-8-1-32,1 0 0,0-1 0,0 0-1,18-4 1,0 0 192,119-16 859,-117 18-1035,-1 1 0,50 5 0,-78-3-165,-1 1 0,1-1 0,-1 1-1,0 0 1,0 0 0,7 4 0,-13-6-18,1 0 0,-1 1 0,1-1 0,-1 0 0,1 1-1,0-1 1,-1 0 0,1 0 0,-1 0 0,1 0 0,-1 0 0,1 0-1,0 1 1,-1-1 0,1-1 0,-1 1 0,1 0 0,-1 0 0,1 0-1,0 0 1,-1 0 0,1 0 0,-1-1 0,1 1 0,-1 0 0,1 0-1,-1-1 1,1 1 0,0-1 0,1-5-3197,-2 3 2405</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29.749"/>
    </inkml:context>
    <inkml:brush xml:id="br0">
      <inkml:brushProperty name="width" value="0.025" units="cm"/>
      <inkml:brushProperty name="height" value="0.025" units="cm"/>
      <inkml:brushProperty name="color" value="#004F8B"/>
    </inkml:brush>
  </inkml:definitions>
  <inkml:trace contextRef="#ctx0" brushRef="#br0">674 0 2120,'0'0'2576,"3"16"3610,-4-11-6054,1 0-1,-1 0 0,0-1 1,-1 1-1,1 0 0,-1-1 1,1 1-1,-2-1 1,1 0-1,0 0 0,-1 1 1,1-2-1,-1 1 0,-1 0 1,-3 4-1,-14 19 78,-10-4-141,-31 33-22,-45 39 41,68-63-77,26-22-6,-58 54 15,54-45-11,-2-2 0,-1 0 0,0-1 0,-1-1 0,-40 23 0,36-25-3,-58 28 22,51-33-11,41-10-32,0 1-1,-1 1 1,1-1 0,0 1 0,16 3 0,45 4 12,-55-4 15,0 0 0,0 1 0,-1 0 1,0 1-1,23 12 0,7 2 34,9 1 54,58 23 108,-65-23-114,74 20 0,-99-33-165,-14-5 105,0 0 0,0 0 0,0 0 0,13 1 0,-18-3-147,0 0-1,0 0 1,0 0 0,0-1-1,1 1 1,-1-1-1,0 1 1,0-1 0,0 0-1,0 0 1,0 1 0,0-2-1,0 1 1,-1 0-1,1 0 1,0 0 0,-1-1-1,1 1 1,0-1 0,1-1-1,7-12-704</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30.250"/>
    </inkml:context>
    <inkml:brush xml:id="br0">
      <inkml:brushProperty name="width" value="0.025" units="cm"/>
      <inkml:brushProperty name="height" value="0.025" units="cm"/>
      <inkml:brushProperty name="color" value="#004F8B"/>
    </inkml:brush>
  </inkml:definitions>
  <inkml:trace contextRef="#ctx0" brushRef="#br0">10 166 5745,'-4'-8'926,"3"6"-820,0-1 1,1 1 0,-1 0-1,0-1 1,1 1 0,-1 0-1,1-1 1,0 1 0,0 0 0,0-1-1,0 1 1,0-1 0,0 1-1,1 0 1,-1-1 0,1 1-1,0 0 1,-1-1 0,1 1 0,2-4-1,1-1 2,-3 2-33,1 0 1,0 0-1,1 1 0,-1-1 0,1 1 0,0 0 0,0 0 0,0 0 0,0 0 1,1 0-1,0 0 0,-1 1 0,1 0 0,9-5 0,2 2 346,1 0 0,0 1 0,0 1 0,0 1 0,1 0 0,29 0 0,-39 2-299,0 1 0,0 0 0,0 0 0,0 1 0,0 0 0,0 1 0,0-1 0,9 4 0,-10-2-30,1 0 79,0 0-1,12 7 0,-18-9-128,1 0 0,-1 0 0,1 0 0,-1 0 0,1 1 0,-1-1 0,0 0 0,0 1 1,0-1-1,0 1 0,0-1 0,0 1 0,0 0 0,0-1 0,-1 1 0,1 0 0,0 2 0,1 13 216,-2-10-179,1-1 1,0 1-1,3 10 0,-2-13-63,-1 0 0,0 1 0,1-1 0,-2 0 0,1 1-1,0-1 1,-1 1 0,0-1 0,0 1 0,0-1 0,-1 7 0,-1-4-2,-1 0 1,1 0-1,-1 0 1,0 0-1,-1-1 1,1 1-1,-1-1 1,-1 0 0,1 0-1,-1 0 1,-5 4-1,0-1-1,0 0 0,0-1 0,-1 0 0,0-1 0,-16 9 0,22-14-126,-1 1 0,0-1 0,0 0 0,0 0 0,0 0 0,0-1-1,0 0 1,-7 0 0,13-1 5,0 0 0,0-1-1,0 1 1,0 0 0,-1 0 0,1 0-1,0 0 1,0-1 0,0 1-1,0 0 1,0 0 0,0-1-1,0 1 1,0 0 0,0 0 0,0 0-1,0-1 1,0 1 0,0 0-1,0 0 1,0 0 0,0-1 0,0 1-1,0 0 1,1 0 0,-1 0-1,0-1 1,0 1 0,0 0-1,0 0 1,0 0 0,0 0 0,1-1-1,-1 1 1,0 0 0,0 0-1,0 0 1,0 0 0,1 0 0,-1 0-1,0 0 1,0-1 0,1 1-1,18-10-1604,11 0 802</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30.651"/>
    </inkml:context>
    <inkml:brush xml:id="br0">
      <inkml:brushProperty name="width" value="0.025" units="cm"/>
      <inkml:brushProperty name="height" value="0.025" units="cm"/>
      <inkml:brushProperty name="color" value="#004F8B"/>
    </inkml:brush>
  </inkml:definitions>
  <inkml:trace contextRef="#ctx0" brushRef="#br0">297 0 2641,'-1'0'87,"-24"1"4762,18 0-4598,0 0 1,0 0-1,1 1 1,-1 0-1,1 0 1,-1 1-1,-11 6 1,-43 26 447,56-32-612,1 0 0,0 0 0,0 0 0,0 1 0,0-1 0,0 1 0,1 0 0,0 0 0,-5 8 0,2-3 48,-12 16 463,-18 36-1,30-51-434,1-2 6,1 0 1,0 1 0,0-1 0,-3 12 0,-4 40 778,11-53-861,0 0-1,0 1 0,1-1 0,0 0 1,0 0-1,1 0 0,0 0 0,3 9 1,0 0 53,-4-12-99,0-1 0,1 1 1,-1 0-1,1-1 0,0 1 1,0-1-1,0 0 0,0 1 0,0-1 1,4 4-1,-3-5-18,-1-1 1,1 1-1,-1 0 1,1-1-1,-1 1 0,1-1 1,0 0-1,0 0 1,0 0-1,-1 0 1,1 0-1,0-1 0,0 1 1,4-1-1,13 1-14,-1-1 1,1-2-1,0 0 0,-1 0 1,0-2-1,1 0 0,-2-2 1,1 0-1,0-1 0,-1-1 1,-1 0-1,32-21 0,-41 24-65,11-7-335,-1-2 1,20-17-1,-3-7-644,0 6 442</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31.030"/>
    </inkml:context>
    <inkml:brush xml:id="br0">
      <inkml:brushProperty name="width" value="0.025" units="cm"/>
      <inkml:brushProperty name="height" value="0.025" units="cm"/>
      <inkml:brushProperty name="color" value="#004F8B"/>
    </inkml:brush>
  </inkml:definitions>
  <inkml:trace contextRef="#ctx0" brushRef="#br0">97 1 6865,'3'0'346,"0"0"-1,0 0 1,0 0-1,0 1 1,0-1-1,0 1 0,0 0 1,0 0-1,5 2 1,-6-2-257,0 1 0,-1-1 1,1 0-1,-1 0 0,1 1 1,-1-1-1,0 1 0,1-1 1,-1 1-1,0 0 0,0 0 1,0-1-1,0 1 0,-1 0 1,2 3-1,3 14 293,-1 1-1,-1-1 0,-1 0 1,0 1-1,-2 0 1,0-1-1,-1 1 0,-4 22 1,-2-3-138,-6 57 120,10-39-253,-10 93 72,9-123-157,-1 0-1,-2 0 1,-13 37 0,-11 9 25,16-41-34,1 1 1,-14 53-1,27-83-75,0 1 0,1-1 0,-1 0 0,1 0 0,0 0 0,0 1 1,0-1-1,1 0 0,-1 0 0,1 1 0,0 2 0,0-5-29,-1 0 0,1 0 0,0 0 0,-1 1 0,1-1 0,0 0 0,0-1 0,-1 1 0,1 0 0,0 0 1,0 0-1,0 0 0,0-1 0,0 1 0,0 0 0,0-1 0,0 1 0,1-1 0,-1 1 0,0-1 0,0 0 0,0 1 0,1-1 0,-1 0 0,0 0 1,0 0-1,1 0 0,-1 0 0,2 0 0,22-3-745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2:05.939"/>
    </inkml:context>
    <inkml:brush xml:id="br0">
      <inkml:brushProperty name="width" value="0.025" units="cm"/>
      <inkml:brushProperty name="height" value="0.025" units="cm"/>
      <inkml:brushProperty name="color" value="#004F8B"/>
    </inkml:brush>
  </inkml:definitions>
  <inkml:trace contextRef="#ctx0" brushRef="#br0">1 39 4297,'3'0'4693,"41"-5"-4064,78-9 1460,-93 11-1412,47-1 1,-74 4-725,19-1 221,-21 1-199,1 0 0,0 0 0,-1-1 0,1 1 0,-1 0 0,1 0 0,-1 0 0,1 0 0,-1-1 0,1 1 0,-1 0 0,1-1 0,-1 1 0,0 0 0,1-1 0,-1 1 0,1 0 0,-1-1 0,0 1 0,1-1 0,-1 1 0,0-1 0,0 1 0,1 0 0,-1-1 0,0 1 0,0-1 0,0 0 0,1 1 0,-1-2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32.102"/>
    </inkml:context>
    <inkml:brush xml:id="br0">
      <inkml:brushProperty name="width" value="0.025" units="cm"/>
      <inkml:brushProperty name="height" value="0.025" units="cm"/>
      <inkml:brushProperty name="color" value="#004F8B"/>
    </inkml:brush>
  </inkml:definitions>
  <inkml:trace contextRef="#ctx0" brushRef="#br0">210 248 4233,'-1'0'109,"1"0"0,0-1 1,0 1-1,0 0 0,0 0 0,-1 0 1,1-1-1,0 1 0,0 0 0,0 0 1,-1 0-1,1-1 0,0 1 1,0 0-1,-1 0 0,1 0 0,0 0 1,-1 0-1,1 0 0,0 0 0,0 0 1,-1 0-1,1 0 0,0 0 0,-1 0 1,1 0-1,0 0 0,0 0 0,-1 0 1,1 0-1,0 0 0,0 0 0,-1 0 1,1 0-1,0 0 0,-1 0 0,1 1 1,0-1-1,0 0 0,0 0 0,-1 0 1,1 0-1,0 1 0,0-1 0,0 0 1,-1 0-1,1 1 0,0-1 1,0 0-1,0 0 0,-1 1 0,-4 18 270,3-9 265,-17 42 452,12-27-895,2-8 34,-1 1 0,-10 23 0,-1 1 238,-20 71-1,7-24-282,9-33-68,13-38-62,2 0 0,-8 30 0,13-41-47,0 0 0,0 0 0,0 0 0,1 0 0,0 0 0,1 0 0,-1 1 0,2-1 0,-1 0 0,3 10 0,-3-18-7,-1 1-1,1 0 1,-1 0 0,1 0-1,-1-1 1,1 1 0,-1 0-1,0 0 1,1-1 0,-1 1-1,0 0 1,1-1 0,-1 1-1,0 0 1,1-1 0,-1 1-1,0 0 1,1-1 0,-1 1-1,0-1 1,0 1 0,0-1-1,0 1 1,1-1 0,-1 1-1,0 0 1,0-1-1,0 0 1,3-9 63,16-41-17,39-124 18,5-80-3,-22 84-46,-32 141-27,2 0 0,0 1-1,2 0 1,19-30 0,-29 54 2,0 0 0,0 1 0,1-1 0,-1 1 0,1 0 0,5-4 0,-7 6 0,0 0 1,1 0-1,-1 1 1,0-1-1,1 1 0,0 0 1,-1 0-1,1-1 1,0 2-1,0-1 0,-1 0 1,1 1-1,6-1 1,-5 1-4,1 0 1,0 0-1,0 1 1,-1-1-1,1 1 1,0 0 0,8 4-1,-7-2 5,0 0 0,-1 1 1,1 0-1,-1 0 0,6 6 0,1 1 11,-1 1 0,0 0 0,-1 0 1,-1 1-1,0 0 0,-1 1 0,0 0 1,-1 0-1,0 1 0,4 15 0,-3-7 6,-5-18-6,-1 1-1,0 0 1,0-1-1,-1 1 0,1 0 1,-1 0-1,0 6 1,-1-10-4,-1-1 0,1 0-1,0 1 1,-1-1 0,1 0 0,-1 1 0,1-1 0,-1 0-1,1 0 1,-1 1 0,0-1 0,0 0 0,1 0 0,-1 0 0,0 0-1,0 0 1,0 0 0,0 0 0,-1 0 0,1-1 0,0 1-1,0 0 1,0-1 0,-1 1 0,1 0 0,0-1 0,-3 1 0,-5 2 6,0-1 1,-1 0 0,-9 0 0,5 0-8,-39 6-46,-51 8 115,82-11-379,1 0 0,-35 15 0,46-16-484,9-3-105,4-3-62,2-1 266,16-10-1136,8-6 779</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32.590"/>
    </inkml:context>
    <inkml:brush xml:id="br0">
      <inkml:brushProperty name="width" value="0.025" units="cm"/>
      <inkml:brushProperty name="height" value="0.025" units="cm"/>
      <inkml:brushProperty name="color" value="#004F8B"/>
    </inkml:brush>
  </inkml:definitions>
  <inkml:trace contextRef="#ctx0" brushRef="#br0">66 239 5041,'-3'3'510,"-26"18"1519,27-20-1753,-1 1 1,1-1-1,-1 0 0,1 1 1,-1-1-1,1 0 0,-1-1 1,0 1-1,-5 0 1,8-1-220,0 0 1,0 0-1,0 0 1,0 0 0,0 0-1,0 0 1,-1 0 0,1 0-1,0 0 1,0 0 0,0 0-1,0 0 1,0 0-1,0 0 1,-1 0 0,1 0-1,0 0 1,0-1 0,0 1-1,0 0 1,0 0-1,0 0 1,0 0 0,0 0-1,-1 0 1,1 0 0,0-1-1,0 1 1,0 0 0,0 0-1,0 0 1,0 0-1,0-1 1,3-8 831,6-10-719,-8 14-145,-1 2-13,1-1-1,0 1 1,0 0 0,0 0-1,1 0 1,-1 0 0,1 0 0,3-4-1,52-60 115,-9 10 68,-38 44-155,1 1 1,0-1-1,1 2 0,21-17 0,-33 27-39,1 1-1,-1-1 0,1 1 1,0-1-1,-1 1 0,1 0 0,-1-1 1,1 1-1,0 0 0,-1 0 1,1 0-1,0-1 0,-1 1 1,1 0-1,0 0 0,-1 0 0,1 0 1,0 0-1,-1 0 0,2 0 1,-1 1-4,1 3 18,17 31 14,-18-34-27,0 2-2,1 1-1,0-1 1,0 0 0,0 0 0,1 0 0,3 4-1,50 47-68,-51-49-38,0-1-1,0 1 1,1-1 0,0 0 0,0 0 0,0 0 0,0-1 0,0 0 0,1 0 0,-1-1-1,1 0 1,0 0 0,7 1 0,-6-1-160,33 4-1575,2-3 764</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33.436"/>
    </inkml:context>
    <inkml:brush xml:id="br0">
      <inkml:brushProperty name="width" value="0.025" units="cm"/>
      <inkml:brushProperty name="height" value="0.025" units="cm"/>
      <inkml:brushProperty name="color" value="#004F8B"/>
    </inkml:brush>
  </inkml:definitions>
  <inkml:trace contextRef="#ctx0" brushRef="#br0">187 20 3913,'-6'-6'4275,"5"5"-3938,1 0-1,-1 0 1,0 0-1,0 0 0,1 0 1,-1 0-1,0 0 1,0 0-1,0 0 1,0 1-1,0-1 1,0 0-1,-1 1 0,-1-2 1,3 2-324,0 1 1,-1-1-1,1 0 0,0 0 1,0 0-1,0 0 0,0 0 1,-1 0-1,1 0 1,0 0-1,0 0 0,0 1 1,0-1-1,-1 0 0,1 0 1,0 0-1,0 0 1,0 0-1,0 1 0,0-1 1,0 0-1,0 0 1,0 0-1,0 0 0,-1 1 1,1-1-1,0 0 0,0 0 1,0 0-1,0 1 1,0-1-1,-6 21 185,0-1-1,-2 23 1,6-34-166,-31 195 474,-9 107 83,39-290-561,-1 0 1,-1 0-1,0-1 0,-2 0 0,0 0 0,-12 21 1,18-38-26,-1 0-2,0 0 0,1 0 0,-1 0 0,1 0 0,0 0 0,0 0 1,-1 6-1,2-9-5,0 0 0,0 0 1,-1 0-1,1 1 1,0-1-1,0 0 0,0 0 1,0 0-1,0 0 1,0 0-1,0 1 0,0-1 1,0 0-1,0 0 1,0 0-1,0 0 0,0 0 1,0 1-1,0-1 1,0 0-1,0 0 0,0 0 1,0 0-1,0 0 1,0 1-1,1-1 0,-1 0 1,0 0-1,0 0 1,0 0-1,0 0 0,0 0 1,0 0-1,0 1 0,0-1 1,1 0-1,-1 0 1,0 0-1,0 0 0,0 0 1,0 0-1,0 0 1,0 0-1,1 0 0,-1 0 1,0 0-1,0 0 1,0 0-1,1 0-127,-1 0 0,0 0 0,0 0 0,1-1 1,-1 1-1,0 0 0,0 0 0,1 0 0,-1-1 0,0 1 0,0 0 0,0-1 1,0 1-1,0 0 0,1 0 0,-1-1 0,0 1 0,0 0 0,0-1 0,0 1 0,0 0 1,0-1-1,0 1 0,0-1 0,0-1-819</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33.802"/>
    </inkml:context>
    <inkml:brush xml:id="br0">
      <inkml:brushProperty name="width" value="0.025" units="cm"/>
      <inkml:brushProperty name="height" value="0.025" units="cm"/>
      <inkml:brushProperty name="color" value="#004F8B"/>
    </inkml:brush>
  </inkml:definitions>
  <inkml:trace contextRef="#ctx0" brushRef="#br0">124 90 6561,'0'-3'295,"1"-1"-1,0 1 0,0 0 0,0-1 0,1 1 0,-1 0 0,1 0 1,-1 0-1,1 0 0,0 0 0,0 0 0,1 0 0,-1 0 0,1 1 1,2-3-1,2 0-20,0 0 1,0 1 0,0 0 0,0 0-1,1 1 1,12-5 0,-15 7-148,1-1 1,-1 1-1,1 0 0,-1 1 1,1-1-1,0 1 0,-1 0 1,1 1-1,0-1 0,9 3 1,-12-2-87,-1 0-1,1 0 1,0 0 0,0 0 0,-1 1 0,1-1-1,-1 1 1,1-1 0,-1 1 0,0 0-1,0 0 1,0 0 0,0 1 0,0-1 0,0 0-1,0 1 1,-1-1 0,1 1 0,-1-1 0,0 1-1,0 0 1,1 3 0,18 80 336,-12-50-306,-7-33-65,-1 0 0,0 0 1,1 0-1,-1 0 0,0 0 0,-1 0 0,1 0 1,0 0-1,-1 0 0,0 0 0,1-1 0,-1 1 0,-1 0 1,1 0-1,-2 3 0,-2 2 16,-1 0 0,0-1 1,-10 10-1,14-14-17,-6 4 10,0 0 0,0 0 0,-1-1 0,-13 9 0,-42 17 19,24-13-32,-109 64-646,137-74-113,12-9 730,0 0 1,0 0 0,0 0 0,0 0 0,0 0 0,0 0-1,0 0 1,0 0 0,1 0 0,-1 0 0,0 1 0,0-1-1,0 0 1,0 0 0,0 0 0,0 0 0,0 0 0,0 0-1,0 0 1,0 0 0,0 0 0,0 0 0,0 0 0,0 0-1,0 0 1,0 0 0,0 0 0,0 0 0,0 0 0,0 0-1,0 0 1,0 0 0,0 0 0,0 0 0,-1 0-1,1 0 1,0 0 0,0 0 0,0 0 0,9-5-1111,57-39-2734,-17 8 2823</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34.233"/>
    </inkml:context>
    <inkml:brush xml:id="br0">
      <inkml:brushProperty name="width" value="0.025" units="cm"/>
      <inkml:brushProperty name="height" value="0.025" units="cm"/>
      <inkml:brushProperty name="color" value="#004F8B"/>
    </inkml:brush>
  </inkml:definitions>
  <inkml:trace contextRef="#ctx0" brushRef="#br0">262 3 2144,'-28'2'1326,"20"-1"-651,0-1 0,0 1 0,0-2 0,-10 0 0,16-1 564,2 2-1199,0 0-1,0 0 1,0-1 0,0 1 0,0 0 0,-1 0 0,1 0 0,0 0 0,0 0 0,0-1 0,0 1 0,0 0 0,0 0 0,-1 0 0,1 0 0,0 0 0,0 0 0,0 0 0,0 0 0,-1 0 0,1 0 0,0-1-1,0 1 1,0 0 0,0 0 0,-1 0 0,1 0 0,0 0 0,0 0 0,0 0 0,0 0 0,-1 0 0,1 0 0,0 0 0,0 1 0,0-1 0,0 0 0,-1 0 0,1 0 0,0 0 0,0 0 0,0 0 0,0 0 0,0 0-1,-1 0 1,1 1 0,0-1 0,0 0 0,0 0 0,0 0 0,0 0 0,0 0 0,0 1 0,-1-1 0,1 0 0,0 0 0,0 1 0,-5 16 329,4-12-210,-1 1 0,0-1 0,-5 11 0,-14 18 243,-55 68 366,67-91-554,0 1 0,-13 24 0,19-30-121,0 1-1,0 0 0,1 0 0,0 0 1,0 0-1,0 0 0,-1 12 0,4-15-21,-1-1-1,0 1 1,1 0-1,-1-1 1,1 1-1,0-1 1,0 1-1,1-1 1,-1 1-1,1-1 1,-1 0-1,1 0 1,0 0-1,0 0 1,1 0-1,-1 0 1,0-1-1,1 1 1,0-1-1,4 4 1,-1-2 39,0 0 0,1 0 1,-1-1-1,1 0 0,0 0 0,0 0 1,0-1-1,0 0 0,11 1 1,-1-1-33,1-1 1,-1-1 0,1-1 0,18-2 0,70-18 44,-101 20-119,13-4 10,0 1 1,-1-2-1,23-10 0,-23 8-485,1-1 0,-2-1 0,1-1 0,-1 0 0,28-26 0,-22 12-394</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34.649"/>
    </inkml:context>
    <inkml:brush xml:id="br0">
      <inkml:brushProperty name="width" value="0.025" units="cm"/>
      <inkml:brushProperty name="height" value="0.025" units="cm"/>
      <inkml:brushProperty name="color" value="#004F8B"/>
    </inkml:brush>
  </inkml:definitions>
  <inkml:trace contextRef="#ctx0" brushRef="#br0">162 1 6537,'-2'14'3603,"-7"6"-3124,4-7 7,-38 87 1009,-5 12-1043,34-75-398,4-14-40,2 1 0,0 0 1,-7 43-1,15-67-35,0 0 0,0 0 0,0 0 0,0 0 0,0 1 0,0-1 0,0 0 0,0 0 0,0 0 0,0 0 0,0 1 0,0-1 0,0 0 0,0 0 0,1 0 0,-1 0 0,0 1 0,0-1-1,0 0 1,0 0 0,0 0 0,0 0 0,0 0 0,0 1 0,1-1 0,-1 0 0,0 0 0,0 0 0,0 0 0,0 0 0,1 0 0,-1 0 0,0 0 0,0 0 0,0 0 0,0 1 0,1-1 0,-1 0 0,0 0 0,0 0 0,0 0 0,0 0 0,1 0 0,-1 0 0,0 0 0,0-1 0,0 1 0,0 0 0,1 0 0,-1 0 0,0 0 0,0 0 0,0 0 0,0 0 0,1 0 0,-1 0 0,0-1 0,10-4-1158,-9 5 1044,3-3-637</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35.372"/>
    </inkml:context>
    <inkml:brush xml:id="br0">
      <inkml:brushProperty name="width" value="0.025" units="cm"/>
      <inkml:brushProperty name="height" value="0.025" units="cm"/>
      <inkml:brushProperty name="color" value="#004F8B"/>
    </inkml:brush>
  </inkml:definitions>
  <inkml:trace contextRef="#ctx0" brushRef="#br0">27 1 2553,'0'0'6674,"-7"-1"-4588,7 1-2049,-1 0 0,1 0 0,0 0 0,0 0-1,0 0 1,0 0 0,-1 0 0,1 0 0,0 0 0,0 0 0,0 0 0,0 0 0,-1 0 0,1 0-1,0 0 1,0 0 0,0 0 0,0 0 0,-1 1 0,1-1 0,0 0 0,0 0 0,0 0 0,0 0-1,0 0 1,-1 0 0,1 0 0,0 0 0,0 1 0,0-1 0,0 0 0,0 0 0,0 0 0,0 0-1,-1 0 1,1 1 0,0-1 0,0 0 0,0 0 0,0 0 0,0 1 0,1 1 28,0 1 1,0-1-1,0 1 0,0-1 1,0 1-1,0-1 1,1 1-1,2 3 1,5 3 125,17 13 0,44 35 143,-53-44-163,1 0-1,25 12 0,-27-16 28,25 19 0,3 3 97,-17-12-51,29 28 0,-36-29-139,-9-8-13,15 17 0,-22-22-66,0 0 0,0 0-1,-1 1 1,0 0 0,0 0 0,3 9-1,-2-4 30,0 1-1,-1-1 0,0 1 0,1 18 0,-4-28-36,0 1 0,0 0 0,0 0 1,0 0-1,-1-1 0,1 1 0,-1 0 0,0 0 0,0-1 0,-2 5 1,2-5-9,0 0 1,0-1 0,-1 1 0,1-1-1,0 0 1,-1 1 0,1-1 0,-1 0 0,1 0-1,-1 0 1,0 0 0,1 0 0,-1 0-1,0 0 1,0-1 0,0 1 0,-2 0 0,-22 3 89,20-3-86,1-1-1,-1 1 0,0 1 1,1-1-1,-1 1 1,-8 4-1,-10 7-7,0 0 0,1 2 0,-35 30 0,-123 104-20,170-142-12,1 1 1,1 1-1,0-1 0,0 1 1,-15 21-1,24-30 10,-1 0 0,1 0 0,0 1 0,0-1 0,0 0 0,0 0 0,0 0 0,-1 1 0,1-1 0,0 0 0,0 0 0,0 0 0,0 1 0,0-1 0,0 0 0,0 0 0,0 1 0,0-1 1,0 0-1,0 0 0,0 1 0,0-1 0,0 0 0,0 0 0,0 1 0,0-1 0,0 0 0,0 0 0,0 1 0,0-1 0,0 0 0,0 0 0,1 0 0,-1 1 0,0-1 0,1 0-25,-1 1 1,1-1 0,-1 0-1,1 0 1,-1 0 0,1 0 0,-1 0-1,1 0 1,0 0 0,-1 0-1,1 0 1,-1 0 0,1 0-1,0 0 1,19-8-467,2-2 115</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42.988"/>
    </inkml:context>
    <inkml:brush xml:id="br0">
      <inkml:brushProperty name="width" value="0.025" units="cm"/>
      <inkml:brushProperty name="height" value="0.025" units="cm"/>
      <inkml:brushProperty name="color" value="#004F8B"/>
    </inkml:brush>
  </inkml:definitions>
  <inkml:trace contextRef="#ctx0" brushRef="#br0">38 59 1688,'0'0'3341,"-2"11"3449,2-11-6771,-1 0 0,1 0 0,0 0 1,0 0-1,0 1 0,0-1 0,0 0 1,0 0-1,0 0 0,0 0 0,-1 0 1,1 0-1,0 0 0,0 0 1,0 0-1,0 0 0,0 0 0,0 0 1,0 0-1,-1 0 0,1 0 0,0 0 1,0 0-1,0 0 0,0 0 0,0 0 1,0-1-1,0 1 0,0 0 1,-1 0-1,1 0 0,0 0 0,0 0 1,0 0-1,0 0 0,0 0 0,0 0 1,0 0-1,0 0 0,0-1 0,0 1 1,0 0-1,0 0 0,0 0 1,0 0-1,0 0 0,0 0 0,-1 0 1,1-1-1,0 1 0,0 0 0,0 0 1,0 0-1,0 0 0,0 0 0,1 0 1,-1 0-1,0-1 0,0 1 1,0 0-1,0 0 0,0 0 0,9-7 225,-3 3-210,39-19 128,13-2-78,-54 23-69,-1 1-1,1 0 0,0 0 0,5-1 1,3 3 45,-4 1-32,-7-2-19,1 1 0,-1-1 0,1 0 0,-1 1 0,1-1-1,-1 1 1,1 0 0,-1-1 0,0 1 0,1 0 0,-1 0 0,0 0-1,0 0 1,0 0 0,2 2 0,-1 0 21,-1-1-1,0 0 1,1 1-1,-1-1 1,0 1-1,-1 0 1,1-1 0,0 1-1,0 5 1,2 8 130,2-1 1,-1 1 0,2-1-1,11 23 1,-10-23-97,-6-13-52,1 0 1,-1 1 0,0 0 0,0-1-1,0 1 1,0 0 0,0-1-1,-1 1 1,1 0 0,-1 0 0,0 0-1,0 0 1,0-1 0,0 1 0,0 0-1,-1 0 1,-1 5 0,1 0 23,-1 0-1,1 1 1,0-1 0,1 9-1,-1 16 75,0-30-102,1 0-1,-1-1 1,0 1-1,1-1 1,-1 0-1,0 1 1,-1-1 0,1 0-1,0 0 1,-1 1-1,1-1 1,-1 0 0,-2 2-1,-3 2 16,0 1 0,-11 6 0,-11 9 19,-5 6 3,-1-1-1,-67 39 1,85-58-33,13-7-32,8-3-59,92-46-1469,-82 39 1026,0 0 0,-1-1 1,0 0-1,18-19 0,37-35-3469,-27 28 2674</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43.488"/>
    </inkml:context>
    <inkml:brush xml:id="br0">
      <inkml:brushProperty name="width" value="0.025" units="cm"/>
      <inkml:brushProperty name="height" value="0.025" units="cm"/>
      <inkml:brushProperty name="color" value="#004F8B"/>
    </inkml:brush>
  </inkml:definitions>
  <inkml:trace contextRef="#ctx0" brushRef="#br0">241 2 3465,'9'-2'3503,"-15"2"407,5 0-3879,0 1-1,1-1 1,-1 0-1,1 1 1,-1-1-1,0 0 1,1 1-1,-1-1 1,1 0-1,-1 1 0,1-1 1,-1 1-1,1-1 1,-1 1-1,1 0 1,0-1-1,-1 1 1,-7 14 125,6-11-59,-13 20 94,-1 0 0,-32 34-1,30-37-118,-48 65 324,45-57-203,17-24-159,0 0 18,0 0 0,1 0 0,-1 0-1,1 0 1,0 1 0,1 0 0,-1 0 0,1-1 0,-2 9 0,3-3 111,-1 0 1,2 0-1,1 21 1,-1-26-56,1 0-1,0 0 0,0 0 1,1 0-1,-1 0 1,1 0-1,1 0 1,4 8-1,-1-6 76,0 0-1,1-1 0,0 0 1,0 0-1,1 0 0,16 10 1,-11-8 105,21 20 0,-19-13-151,21 32 0,-19-26-98,-16-20-64,0-1 0,0 1 1,0-1-1,1 0 0,-1 0 0,0 1 0,0-1 0,1 0 1,-1 0-1,1 0 0,-1 0 0,1-1 0,-1 1 1,1 0-1,0-1 0,-1 1 0,1-1 0,0 1 0,-1-1 1,1 0-1,0 0 0,0 0 0,-1 0 0,1 0 1,0 0-1,0 0 0,-1-1 0,1 1 0,0 0 0,-1-1 1,1 0-1,0 1 0,-1-1 0,1 0 0,1-1 0,50-35-3338,-19 8 2114</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44.020"/>
    </inkml:context>
    <inkml:brush xml:id="br0">
      <inkml:brushProperty name="width" value="0.025" units="cm"/>
      <inkml:brushProperty name="height" value="0.025" units="cm"/>
      <inkml:brushProperty name="color" value="#004F8B"/>
    </inkml:brush>
  </inkml:definitions>
  <inkml:trace contextRef="#ctx0" brushRef="#br0">1 11 3985,'2'-2'725,"-1"1"-546,-1 0 0,1 1 0,0-1 1,-1 0-1,1 1 0,0-1 0,-1 1 1,1-1-1,0 1 0,0-1 0,-1 1 1,1 0-1,3-2 6324,-10 4-5914,5 1-533,0 0-1,0 0 0,1 0 0,-1 1 0,1-1 1,0 0-1,0 1 0,0-1 0,1 5 0,-1 4 8,1-2-31,2 19 0,2 11-15,-1 14-2,-4-48-10,0 0-1,-1-1 1,1 1-1,-1-1 0,-2 7 1,0 9 18,1 21-225,-1-42-3275,3-2 2561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09.129"/>
    </inkml:context>
    <inkml:brush xml:id="br0">
      <inkml:brushProperty name="width" value="0.025" units="cm"/>
      <inkml:brushProperty name="height" value="0.025" units="cm"/>
      <inkml:brushProperty name="color" value="#004F8B"/>
    </inkml:brush>
  </inkml:definitions>
  <inkml:trace contextRef="#ctx0" brushRef="#br0">4 253 3153,'-1'-1'62,"1"1"0,-1-1 0,1 0 0,-1 0 0,1 0-1,0 0 1,0 0 0,-1 0 0,1 0 0,0 1 0,0-1 0,0 0 0,0 0 0,0 0 0,0 0 0,0 0 0,1 0 0,-1 0 0,0 0 0,0 0 0,1 1 0,-1-1 0,0 0 0,1 0 0,-1 0 0,1 0 0,-1 1 0,1-1 0,0 0 0,0 0 0,3-4 43,1 0 0,-1 1 1,8-6-1,-11 10-73,49-36 2004,100-54 0,-121 75-1358,0 2-1,31-10 1,-35 14-437,-18 6-177,1 0 1,-1 0 0,1 1 0,0 0 0,11-1 0,-17 3-56,1 0 0,-1 0 1,0 0-1,1 1 0,-1-1 0,0 1 1,0-1-1,1 1 0,-1 0 0,0 0 1,0 0-1,0 0 0,0 0 0,0 0 1,0 1-1,0-1 0,0 1 0,-1-1 1,1 1-1,0 0 0,-1 0 0,1 0 1,0 2-1,2 3 16,0 0-1,-1 0 1,0 0 0,0 0-1,0 1 1,-1-1 0,-1 1-1,2 9 1,-1-2 19,-1 0 0,-1-1 0,-2 23-1,0-24-21,-1 1-1,0-1 1,-1 0 0,-1 0-1,1-1 1,-2 1-1,-12 20 1,3-10 11,-1-1 0,-35 39 0,7-12-4,26-27-11,-2 0-1,-34 28 1,48-44-18,-1-1 0,0 0 0,-1 0 0,1-1 1,-1 0-1,1 0 0,-12 3 0,19-7-18,-1 0-1,1 0 0,-1 1 1,1-1-1,-1 0 1,1 0-1,-1 0 1,1 0-1,-1 0 0,1 0 1,-1 0-1,0 0 1,1 0-1,-1 0 1,1-1-1,-1 1 0,1 0 1,-1 0-1,1 0 1,-1-1-1,1 1 0,-1-1 1,1 1-29,-1 0 0,1-1 0,0 1 0,0-1 0,-1 1 0,1-1 0,0 1 0,0-1 0,0 1 0,0-1 0,0 0 0,0 1 0,0-1 0,0 1 0,0-1 0,0 1 0,0-1 0,0 0 0,2-4-417,0 0 1,-1 0-1,6-8 0,-6 11 334,15-27-687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2:06.324"/>
    </inkml:context>
    <inkml:brush xml:id="br0">
      <inkml:brushProperty name="width" value="0.025" units="cm"/>
      <inkml:brushProperty name="height" value="0.025" units="cm"/>
      <inkml:brushProperty name="color" value="#004F8B"/>
    </inkml:brush>
  </inkml:definitions>
  <inkml:trace contextRef="#ctx0" brushRef="#br0">1 16 5241,'3'1'3645,"3"2"-2546,6 2-1109,27 4 572,-30-7-476,6 1 77,0-1 1,1 0-1,-1-1 0,0-1 0,21-2 0,245-39 867,-277 41-834,-6 0-4634,0 0 3098</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48.634"/>
    </inkml:context>
    <inkml:brush xml:id="br0">
      <inkml:brushProperty name="width" value="0.025" units="cm"/>
      <inkml:brushProperty name="height" value="0.025" units="cm"/>
      <inkml:brushProperty name="color" value="#004F8B"/>
    </inkml:brush>
  </inkml:definitions>
  <inkml:trace contextRef="#ctx0" brushRef="#br0">305 90 1048,'-7'-12'698,"5"11"-632,1 0 0,0-1 1,1 1-1,-1 0 1,0-1-1,0 1 1,1-1-1,-1 1 1,0-1-1,1 1 0,0-1 1,-1 0-1,1 1 1,0-1-1,0-1 1,0-5 28,0 6 45,1 1 0,-1 0 0,0 0 0,0 0 1,0-1-1,0 1 0,0 0 0,0 0 0,0 0 0,-1-1 0,1 1 0,0 0 0,-1 0 1,1 0-1,0 0 0,-1 0 0,0 0 0,1 0 0,-1 0 0,0 0 0,1 0 0,-1 0 0,0 0 1,-1-1-1,-6-5 1115,7 7-1133,1-1-1,-1 0 1,0 0 0,0 1-1,1-1 1,-1 0 0,0 1-1,0-1 1,0 1 0,0-1 0,0 1-1,0 0 1,0-1 0,0 1-1,0 0 1,0 0 0,0 0-1,-1-1 1,-60 1 3776,62 0-3864,-2 1 69,3 3-1,1 4-54,0 0 0,1 0 0,0-1 0,7 13 0,5 7-7,-2-4 35,17 43 0,-14-20 135,-1 1 0,13 79 0,0 103 369,-26-214-550,15 202 532,-7-107-56,-6 175 0,-5-270-470,0 0 0,-1 0-1,0 0 1,-2 0 0,1-1 0,-2 1-1,0-1 1,-1 0 0,0 0 0,-15 22-1,4-13 8,-1-1 0,-1 0 0,-28 24 0,-72 53 46,59-52-68,53-41-80,-1 0 0,1 1-1,0-1 1,1 2 0,-8 8 0,12-8-349,4-4-73,13-4-674,-9-1 748,-1 0-1,1-1 1,9-3 0,39-20-526</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50.754"/>
    </inkml:context>
    <inkml:brush xml:id="br0">
      <inkml:brushProperty name="width" value="0.025" units="cm"/>
      <inkml:brushProperty name="height" value="0.025" units="cm"/>
      <inkml:brushProperty name="color" value="#004F8B"/>
    </inkml:brush>
  </inkml:definitions>
  <inkml:trace contextRef="#ctx0" brushRef="#br0">272 44 1728,'0'1'111,"0"0"-1,-1 0 1,1 0-1,-1-1 0,1 1 1,-1 0-1,1 0 1,-1 0-1,0 0 1,1 0-1,-1-1 0,0 1 1,0 0-1,1 0 1,-1-1-1,0 1 1,0-1-1,0 1 0,0-1 1,0 1-1,-1 0 1,-3 1 244,-1 2 88,-1 0-1,-10 11 1,-44 36 736,0-4 832,10-8-454,45-34-1291,0 0 0,-10 5 1,-1 1 598,17-11-853,0 0 0,0 0 0,0 0 0,0 0 0,-1 0 0,1 0 1,0 0-1,0 0 0,0 0 0,0 0 0,0 0 0,0 0 0,0 0 0,0 0 0,0 0 0,-1 0 0,1 0 1,0 0-1,0 0 0,0 0 0,0 0 0,0 0 0,0 0 0,0 0 0,0 0 0,0 0 0,0-1 0,0 1 1,0 0-1,0 0 0,0 0 0,-1 0 0,1 0 0,0 0 0,0 0 0,0 0 0,0 0 0,0 0 0,0-1 1,0 1-1,0 0 0,0 0 0,0 0 0,0 0 0,0 0 0,0 0 0,0 0 0,0 0 0,0 0 0,0 0 1,0-1-1,0 1 0,1 0 0,-1 0 0,0 0 0,0 0 0,0 0 0,0 0 0,0 0 0,3-12 1397,8-4-1292,15-12-75,0 1 0,34-25 0,-49 42-23,5-3 49,-1 0-1,2 2 0,0 0 0,0 0 0,1 2 0,21-9 0,-30 14-42,0 1 1,0 0-1,0 1 1,0-1-1,0 2 1,19-2-1,-23 3-17,0 0-1,0 0 0,0 1 0,0-1 0,0 1 0,0 1 1,-1-1-1,1 1 0,0 0 0,-1 0 0,1 0 1,-1 0-1,0 1 0,0 0 0,6 4 0,-4-1 11,0 0-1,0 1 1,-1 0-1,0 0 1,0 0 0,-1 0-1,1 1 1,-2 0-1,1 0 1,-1 0-1,0 0 1,-1 1-1,0-1 1,0 1 0,-1-1-1,0 1 1,-1-1-1,0 12 1,-2 12 45,-10 39 1,8-53-38,-1 0 1,-1-1 0,-13 30-1,-4-7 16,15-25-25,0-1 1,0 1-1,-6 20 1,11-27-7,1 1 0,-1-1 0,2 0 1,-1 1-1,1 0 0,0-1 0,1 1 0,1 12 0,-1-20-2,0 0 1,0 0-1,1 0 0,-1 0 0,1 0 1,-1 0-1,1-1 0,-1 1 0,1 0 1,-1 0-1,1 0 0,0 0 0,0-1 1,-1 1-1,1 0 0,0 0 1,0-1-1,0 1 0,0-1 0,0 1 1,0-1-1,0 1 0,0-1 0,0 0 1,0 1-1,0-1 0,0 0 0,0 0 1,1 0-1,4 1 37,0-1 0,0 0 1,-1-1-1,8 0 0,-4 0 8,171-28 225,100-42-226,-93 23-22,-172 43-38,-4 2-8,1-1-1,0 2 0,0-1 0,21 0 0,-26 4-603,-7 0 575,0-1 0,1 0 0,-1 0 0,0 0 0,0 0 0,0 0 0,0 0 0,0 0 0,0 0 0,0 0 0,0 0 0,0 1 0,0-1 0,0 0 0,0 0 1,0 0-1,0 0 0,0 0 0,0 0 0,0 0 0,0 0 0,0 1 0,0-1 0,0 0 0,0 0 0,0 0 0,0 0 0,0 0 0,0 0 0,0 0 0,-1 0 0,1 0 0,0 1 0,0-1 0,0 0 0,0 0 0,0 0 0,0 0 0,0 0 0,0 0 0,0 0 0,0 0 0,0 0 0,-1 0 0,1 0 0,0 0 0,0 0 0,0 0 0,0 0 0,0 0 0,-3 1-913</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51.265"/>
    </inkml:context>
    <inkml:brush xml:id="br0">
      <inkml:brushProperty name="width" value="0.025" units="cm"/>
      <inkml:brushProperty name="height" value="0.025" units="cm"/>
      <inkml:brushProperty name="color" value="#004F8B"/>
    </inkml:brush>
  </inkml:definitions>
  <inkml:trace contextRef="#ctx0" brushRef="#br0">239 1 3193,'-18'0'2707,"5"0"3653,13 0-6310,0 0 0,-1 0 0,1 1 0,0-1 0,-1 0 0,1 1 0,0-1 0,0 0 0,-1 1 0,1-1 0,0 1 0,0-1 0,0 0-1,0 1 1,-1-1 0,1 1 0,0-1 0,0 0 0,0 1 0,0-1 0,0 1 0,0-1 0,0 1 0,0 14 313,-1-11-169,1 69 1054,1-37-1023,-1-30-164,-1 0 1,0 0-1,0-1 0,0 1 1,0 0-1,-1-1 1,-4 10-1,0 1 45,-3 14 63,2 0 0,1 1-1,-2 44 1,-3 15 99,-10 18 12,-54 160 0,64-233-185,10-33-79,0-1 0,0 0 0,0 1 0,0-1 1,0 0-1,0 0 0,0 0 0,0 0 0,0 0 0,0 0 0,-2 1 1,2-2-76,1 1-1,-1-1 1,0 1 0,0-1 0,0 0 0,0 1 0,0-1 0,0 0 0,1 1-1,-1-1 1,0 0 0,0 0 0,0 0 0,0 0 0,0 0 0,0 0 0,0 0-1,0 0 1,0-1 0,0 1 0,-1 0 0,0-4-3329,2 1 2178</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51.840"/>
    </inkml:context>
    <inkml:brush xml:id="br0">
      <inkml:brushProperty name="width" value="0.025" units="cm"/>
      <inkml:brushProperty name="height" value="0.025" units="cm"/>
      <inkml:brushProperty name="color" value="#004F8B"/>
    </inkml:brush>
  </inkml:definitions>
  <inkml:trace contextRef="#ctx0" brushRef="#br0">31 81 2745,'-2'-10'1587,"2"9"-1433,0 1-1,0-1 1,0 1 0,0-1-1,0 1 1,0-1 0,-1 1-1,1-1 1,0 0 0,0 1-1,0-1 1,0 1-1,-1-1 1,1 1 0,0-1-1,-1 1 1,1-1 0,0 1-1,-1 0 1,1-1 0,0 1-1,-1-1 1,1 1-1,-1 0 1,1-1 0,-1 1-1,1 0 1,-1 0 0,1-1-1,-1 1 1,1 0 0,-1 0-1,1 0 1,-1 0 0,0 0-1,1-1 1,-1 1-1,1 0 1,-1 0 0,1 1-1,-2-1 1,-11 1 3409,26 4-3495,0-1 0,0 0-1,0-1 1,0-1 0,1 0-1,14 0 1,-22-1-41,5 0 32,0-1 0,13-1 0,-9 1-12,-2-1 16,0 0 0,22-5 0,-24 4 36,0 0 1,0 0 0,22 1 0,-14 2-40,16 1-6,-1-1-1,53-7 1,131-34 30,-111 19-217,-88 18-305,-14 3-571,-8 2 4,2-1 781,-14 9-530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52.387"/>
    </inkml:context>
    <inkml:brush xml:id="br0">
      <inkml:brushProperty name="width" value="0.025" units="cm"/>
      <inkml:brushProperty name="height" value="0.025" units="cm"/>
      <inkml:brushProperty name="color" value="#004F8B"/>
    </inkml:brush>
  </inkml:definitions>
  <inkml:trace contextRef="#ctx0" brushRef="#br0">380 16 3209,'-13'7'2118,"8"-4"3443,18-2-3139,9-1-1642,-129 1 369,-95 3-362,117 2-237,82-4-430,4-1-6,9 2 97,26 3 146,-22-4-222,-12-1-114,33 3 154,63-1-20,304-3 98,-265-1-59,-64-4-54,0-3 0,106-26 0,-157 30-1145,1 1 1,0 0-1,25 2 0,-19 1-32</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54.793"/>
    </inkml:context>
    <inkml:brush xml:id="br0">
      <inkml:brushProperty name="width" value="0.025" units="cm"/>
      <inkml:brushProperty name="height" value="0.025" units="cm"/>
      <inkml:brushProperty name="color" value="#004F8B"/>
    </inkml:brush>
  </inkml:definitions>
  <inkml:trace contextRef="#ctx0" brushRef="#br0">198 1 3545,'68'0'11059,"-73"0"-10891,3 0-160,0 0-1,0 0 0,0 0 1,0 0-1,0 1 1,0-1-1,-4 2 0,-18 13 12,-42 38 16,57-46-23,0-1 0,-13 7 0,-2 2 12,13-7-19,7-6-2,1 1 0,-1 0 0,1 0 0,-6 6 0,8-8-3,1 0 1,-1 1-1,0-1 1,0 0-1,1 1 1,-1-1-1,1 1 1,-1-1-1,1 1 1,0-1-1,-1 1 1,1-1-1,0 1 1,0-1-1,0 1 1,0-1-1,1 4 1,0-2 4,-1 1 1,1 0-1,1-1 1,-1 1-1,0-1 1,1 0-1,0 1 1,-1-1-1,1 0 1,0 0-1,1 0 1,-1 0-1,1-1 0,-1 1 1,1-1-1,3 4 1,-1-4 7,-1 1 0,1-1 0,-1 0 0,1 0 1,0 0-1,0 0 0,0-1 0,0 0 0,0 0 0,0 0 0,7 0 1,7-1 63,0 1 1,0 1-1,0 1 1,0 0-1,-1 2 1,0 0-1,32 14 1,-47-18-60,1 1-1,-1 0 1,0 0 0,0 0 0,0 0 0,3 4-1,-5-5-10,0 0 0,-1 0 0,1 0 0,0 0 0,0 0 0,0 0 0,-1 0 0,1 1 0,-1-1 0,1 0 0,-1 0 0,1 1 0,-1-1 0,0 0 0,0 1 0,0-1 0,0 0 0,1 1 0,-2-1 0,1 0 0,0 3 0,-1-2 7,0 1-1,0-1 1,0 1-1,0-1 0,-1 1 1,1-1-1,-1 0 0,1 0 1,-1 0-1,0 0 0,0 0 1,0 0-1,0 0 0,-3 2 1,-5 1 23,1 1 0,-15 5 0,7-3-22,-37 18 17,-5 4-13,-93 32 1,148-60-57,-1-1-21,9-4-463,43-33-2792,-13 9 2155</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55.766"/>
    </inkml:context>
    <inkml:brush xml:id="br0">
      <inkml:brushProperty name="width" value="0.025" units="cm"/>
      <inkml:brushProperty name="height" value="0.025" units="cm"/>
      <inkml:brushProperty name="color" value="#004F8B"/>
    </inkml:brush>
  </inkml:definitions>
  <inkml:trace contextRef="#ctx0" brushRef="#br0">338 19 2080,'0'-1'392,"1"0"0,-1 1 0,0-1 0,1 1-1,-1-1 1,0 0 0,1 1 0,-1-1-1,0 1 1,0-1 0,0 0 0,0 1-1,0-1 1,0 0 0,0-1 0,0 2-318,0 0 1,0-1-1,0 1 1,0 0-1,0 0 1,0-1-1,0 1 0,0 0 1,0 0-1,0-1 1,-1 1-1,1 0 1,0 0-1,0 0 1,0-1-1,0 1 1,0 0-1,-1 0 1,1 0-1,0-1 0,0 1 1,0 0-1,-1 0 1,1 0-1,0 0 1,0 0-1,-1-1 1,1 1-1,0 0 1,0 0-1,-1 0 1,1 0-1,0 0 1,0 0-1,-1 0 0,1 0 1,0 0-1,0 0 1,-1 0-1,1 0 1,0 0-1,0 0 1,-1 0-1,-3 1 36,0 0 0,1 1 0,-1-1 0,1 1 0,-1-1 0,1 1 0,-6 4 0,-26 26 150,32-29-232,-16 15 53,-8 8 129,-42 53 0,57-62-101,1-1 0,0 2 0,-8 21 0,-20 59 424,0 42 389,34-113-704,1-1-1,1 0 1,1 40-1,2-54-188,1 0-1,1 0 0,0 0 1,1 0-1,0 0 0,1 0 1,0-1-1,0 1 0,2-1 0,-1 0 1,1-1-1,1 0 0,0 1 1,0-2-1,1 1 0,1-1 1,13 12-1,-14-16-14,-1 0 0,1-1 0,0 0 0,0 0 0,1 0 0,-1-1 0,18 3 0,68 8-149,-62-11-242,-28-2 55,22 0-1489,-10-4-2223,-5-4 2174</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56.198"/>
    </inkml:context>
    <inkml:brush xml:id="br0">
      <inkml:brushProperty name="width" value="0.025" units="cm"/>
      <inkml:brushProperty name="height" value="0.025" units="cm"/>
      <inkml:brushProperty name="color" value="#004F8B"/>
    </inkml:brush>
  </inkml:definitions>
  <inkml:trace contextRef="#ctx0" brushRef="#br0">14 31 6217,'4'-6'1081,"-4"5"-899,0 1 1,1-1-1,-1 1 1,1-1-1,-1 1 1,0-1-1,1 1 1,-1-1 0,0 1-1,1-1 1,-1 1-1,0-1 1,0 0-1,0 1 1,0-1-1,1 1 1,-1-2 0,4 1 687,48-5 585,52-1-406,-93 8-850,1-1 0,-1 1 0,0 1 0,0 0 0,20 6 1,-28-7-162,-1 0 0,1 0 1,-1 0-1,1 0 0,-1 1 1,0-1-1,0 1 0,1 0 1,-1-1-1,0 1 0,-1 0 1,1 0-1,0 0 0,0 0 1,-1 1-1,1-1 0,-1 0 0,0 1 1,0-1-1,0 1 0,0-1 1,0 1-1,0 0 0,-1-1 1,1 1-1,-1 0 0,0-1 1,0 1-1,0 0 0,-1 4 1,1 0-10,-2 0 0,1-1 1,-1 1-1,0-1 0,0 1 1,-1-1-1,0 0 1,0 0-1,0 0 0,-1 0 1,-4 5-1,-82 88 82,74-80-96,-44 49 31,53-62-41,1-1 0,-1 0 0,1 0 0,-1 0 1,-1 0-1,1-1 0,-1-1 0,-10 5 1,16-8-55,1 1 1,-1-1 0,0 1-1,0-1 1,0 0 0,0 0 0,0 0-1,0 0 1,0 0 0,0 0-1,1 0 1,-1-1 0,-3 0 0,5 1-8,-1-1 0,0 1 0,1 0 0,-1-1 0,0 1 0,1-1 0,-1 1 0,1-1 0,-1 0 0,1 1 0,-1-1 0,1 0 0,-1 1 0,1-1 0,-1 0 0,1 1 0,0-1 0,0 0 0,-1 0 0,1 1 0,0-1 0,0 0 0,0 0 0,0 0 0,0 1 0,0-1 0,0 0 0,0 0 0,0 0 0,0 1 0,0-1 0,1 0 0,-1-1 0,2-3-456,0-1 1,1 0-1,0 1 0,0-1 0,0 1 0,7-9 0,13-15-619</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56.600"/>
    </inkml:context>
    <inkml:brush xml:id="br0">
      <inkml:brushProperty name="width" value="0.025" units="cm"/>
      <inkml:brushProperty name="height" value="0.025" units="cm"/>
      <inkml:brushProperty name="color" value="#004F8B"/>
    </inkml:brush>
  </inkml:definitions>
  <inkml:trace contextRef="#ctx0" brushRef="#br0">310 1 3761,'-1'0'204,"-1"0"1,0-1-1,1 1 1,-1 0 0,0 1-1,1-1 1,-1 0-1,0 0 1,1 1-1,-1-1 1,1 1 0,-1-1-1,1 1 1,-1 0-1,1-1 1,-1 1-1,-2 2 1,-2 2 131,0 0 0,-8 9 0,3-2 216,5-8-369,2 1-1,-1-1 1,0 1-1,1 0 1,0 1-1,0-1 1,-4 7 0,0 2 130,1 1 0,0 0 1,1 0-1,0 1 1,2-1-1,-6 29 0,8-30-80,0 1 0,-1-1 0,-9 24 0,9-30-110,0-1-1,-1 1 1,0 0-1,-1-1 1,0 0 0,0 0-1,-10 10 1,-1-1 116,3-4 51,-16 20 0,26-27-229,-1 0 0,1 0-1,0 0 1,0 0 0,1 1-1,-1-1 1,1 1 0,-1 7-1,0-3 40,2 0 0,-1 0 1,2 0-1,-1 0 0,1 0 0,1 0 0,-1 0 0,2 0 0,3 13 0,-4-18-73,1 0 1,0 0 0,0 0-1,0 0 1,0-1 0,1 1-1,0-1 1,0 0 0,0 0-1,1 0 1,-1 0 0,1 0-1,0-1 1,0 1 0,0-1-1,1 0 1,-1-1 0,1 1-1,7 3 1,-6-4-14,0-1-1,0 1 1,0-1 0,0 0-1,0 0 1,0-1-1,0 0 1,0 0 0,0 0-1,0-1 1,11-2 0,3-2 9,-1-2 0,23-10 0,-10 4-12,-27 11-15,91-39-288,-85 35 19,0 0 1,0-1-1,0 0 0,-1-1 0,0 0 0,10-11 0,8-19-1735,1 3 820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56.969"/>
    </inkml:context>
    <inkml:brush xml:id="br0">
      <inkml:brushProperty name="width" value="0.025" units="cm"/>
      <inkml:brushProperty name="height" value="0.025" units="cm"/>
      <inkml:brushProperty name="color" value="#004F8B"/>
    </inkml:brush>
  </inkml:definitions>
  <inkml:trace contextRef="#ctx0" brushRef="#br0">84 0 5961,'1'25'7559,"-1"-11"-7474,0 0 0,0 0-1,-3 14 1,-1-2-32,-1-1 0,-1 0 0,-13 34 0,-12 19 22,29-72-71,-1 1 1,1-1-1,0 0 0,0 0 1,0 1-1,1-1 1,0 1-1,0 11 1,1-17-39,0-1 1,0 1-1,0-1 1,0 1-1,0-1 1,0 1-1,0-1 1,0 1 0,0-1-1,0 1 1,0-1-1,1 1 1,-1-1-1,0 1 1,0-1-1,0 0 1,1 1-1,-1-1 1,0 1-1,1-1 1,-1 0 0,0 1-1,1-1 1,-1 0-1,0 1 1,1-1-1,-1 0 1,1 0-1,-1 1 1,1-1-1,-1 0 1,1 0-1,13-4-372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2:16.108"/>
    </inkml:context>
    <inkml:brush xml:id="br0">
      <inkml:brushProperty name="width" value="0.025" units="cm"/>
      <inkml:brushProperty name="height" value="0.025" units="cm"/>
      <inkml:brushProperty name="color" value="#004F8B"/>
    </inkml:brush>
  </inkml:definitions>
  <inkml:trace contextRef="#ctx0" brushRef="#br0">41 176 1120,'-8'1'4944,"2"5"-3558,0 1 221,5-6-1345,0-1 1,0 1 0,0 0 0,0-1 0,0 1 0,0-1 0,0 0 0,0 1 0,-1-1-1,1 0 1,0 0 0,0 0 0,0 0 0,0 0 0,-2 0 0,3 0 265,0 0-515,-1 0 0,1 0 1,0-1-1,0 1 0,0 0 0,0 0 1,0-1-1,0 1 0,0 0 1,0-1-1,0 1 0,0 0 0,0 0 1,0-1-1,0 1 0,0 0 0,0 0 1,0-1-1,0 1 0,1 0 0,-1 0 1,0-1-1,0 1 0,0 0 0,0 0 1,0 0-1,1-1 0,-1 1 0,0 0 1,0 0-1,0 0 0,1 0 0,-1-1 1,3-1-8,-1 0 0,0-1 1,0 1-1,0-1 0,0 0 1,1-3-1,14-19 12,29-38 1,-43 59-16,0 0 0,-1 0 0,1 0-1,-1 0 1,0-1 0,-1 1 0,3-6 0,-1-1 5,8-16-3,-10 26-26,-2 1-45,0 0 64,1 0 1,0 0 0,0 0 0,0 0 0,0 0 0,-1 0 0,1 0 0,0 0 0,0 0-1,0 0 1,0 0 0,-1 0 0,1 0 0,0 0 0,0 0 0,0 0 0,0 0 0,0 0-1,-1 0 1,1 0 0,0 1 0,0-1 0,0 0 0,0 0 0,0 0 0,-1 0 0,1 0-1,0 0 1,0 0 0,0 0 0,0 1 0,0-1 0,0 0 0,0 0 0,0 0 0,-1 0-1,1 0 1,0 1 0,0-1 0,0 0 0,0 0 0,0 0 0,0 0 0,0 1 0,0-1-1,-6 62 29,-2 7 20,1-30 17,5-33-45,1-1-1,0 0 1,1 1 0,-1-1 0,1 1 0,0-1 0,1 8-1,0-2 17,1-1-1,1 1 0,0-1 1,0 1-1,1-1 0,0 0 1,1 0-1,9 13 0,-12-19-30,1 0 0,-1-1 0,1 0-1,0 1 1,0-1 0,1 0 0,-1 0-1,0-1 1,1 1 0,0-1 0,0 1-1,0-1 1,0 0 0,0-1 0,0 1-1,0-1 1,1 0 0,-1 0-1,0 0 1,1 0 0,-1-1 0,1 0-1,7 0 1,-5-1-71,-1-1 0,0 1-1,-1-1 1,1 0 0,0 0-1,0 0 1,-1-1 0,1 0-1,5-4 1,6-6-811,21-20 0,-23 19 323,31-24-222</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57.587"/>
    </inkml:context>
    <inkml:brush xml:id="br0">
      <inkml:brushProperty name="width" value="0.025" units="cm"/>
      <inkml:brushProperty name="height" value="0.025" units="cm"/>
      <inkml:brushProperty name="color" value="#004F8B"/>
    </inkml:brush>
  </inkml:definitions>
  <inkml:trace contextRef="#ctx0" brushRef="#br0">221 0 3161,'0'0'6122,"0"1"-5290,1 16 449,-1-2-725,-1 0 0,-3 24 0,2-25-438,0 6 62,-2 0 0,0-1 1,-12 33-1,-44 84 577,14-35-422,37-78-195,-25 39 0,27-52-76,0 1-1,1 0 0,-6 18 0,10-25-39,1 0 0,0 0-1,0 0 1,0 0 0,1 0-1,-1 0 1,1 0 0,0 0-1,0 1 1,0-1 0,1 0-1,0 0 1,-1 0 0,3 6-1,-2-7 11,1 0 0,-1 0-1,0 0 1,1 0-1,-1-1 1,1 1 0,0 0-1,0-1 1,0 0-1,0 1 1,0-1 0,0 0-1,1 0 1,-1 0-1,1 0 1,0-1 0,-1 1-1,1-1 1,0 1-1,0-1 1,0 0 0,0 0-1,0 0 1,0-1-1,4 1 1,12 0 64,1-1 0,-1-1 0,1-1 0,-1 0 1,22-6-1,93-33-15,-90 27-60,-30 9-59,1 0 1,23-12 0,-35 15-99,1-1 0,-1 1 0,1 0 0,-1-1 0,1 0 0,-1 0 0,0 0 0,-1 0 0,1 0 0,0-1 0,-1 1 0,0-1 1,0 0-1,3-5 0,-3-5-424</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57.957"/>
    </inkml:context>
    <inkml:brush xml:id="br0">
      <inkml:brushProperty name="width" value="0.025" units="cm"/>
      <inkml:brushProperty name="height" value="0.025" units="cm"/>
      <inkml:brushProperty name="color" value="#004F8B"/>
    </inkml:brush>
  </inkml:definitions>
  <inkml:trace contextRef="#ctx0" brushRef="#br0">6 185 5129,'-5'-9'3357,"5"9"-3265,0-1 0,0 1 0,0 0 0,0 0 0,0-1 0,0 1 0,0 0 0,1 0 0,-1 0 0,0-1 0,0 1 0,0 0 0,0 0 0,1 0 1,-1 0-1,0 0 0,0-1 0,0 1 0,0 0 0,1 0 0,-1 0 0,0 0 0,0 0 0,1 0 0,-1 0 0,0 0 0,0 0 0,1 0 0,-1 0 0,0 0 0,0 0 0,0 0 1,1 0-1,-1 0 0,0 0 0,0 0 0,1 0 1512,3 0-1125,113-4 488,-94 2-878,13-1-9,0-1 1,0-3-1,50-14 0,-70 17-70,140-53 43,-4 2-712,-128 50-770,37-4-1,-61 9 1387,0 0-1,0 0 0,0 0 1,0 0-1,0 0 0,1 0 1,-1 0-1,0 0 0,0 0 1,0 0-1,0 0 0,0 0 1,0 0-1,0 0 0,1 0 1,-1 0-1,0 0 0,0 0 1,0 0-1,0 0 0,0 0 1,0 0-1,1 0 1,-1 0-1,0 0 0,0 0 1,0 0-1,0 1 0,0-1 1,0 0-1,0 0 0,0 0 1,0 0-1,0 0 0,0 0 1,0 0-1,1 0 0,-1 1 1,0-1-1,0 0 0,0 0 1,0 0-1,0 0 0,0 0 1,-2 5-1096</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58.303"/>
    </inkml:context>
    <inkml:brush xml:id="br0">
      <inkml:brushProperty name="width" value="0.025" units="cm"/>
      <inkml:brushProperty name="height" value="0.025" units="cm"/>
      <inkml:brushProperty name="color" value="#004F8B"/>
    </inkml:brush>
  </inkml:definitions>
  <inkml:trace contextRef="#ctx0" brushRef="#br0">109 0 5337,'0'2'287,"0"-1"-1,1 1 1,-1-1-1,1 0 1,-1 1-1,1-1 1,0 0 0,0 0-1,-1 1 1,1-1-1,0 0 1,0 0-1,0 0 1,0 0-1,3 2 1,3 5 337,2 5-112,0 1-1,-1 1 1,-1-1-1,0 1 1,-2 1-1,7 20 1,-6-12-174,-1 0 0,-1 1 0,1 30 0,-4-45-283,-1 0 0,-1 0 0,0 0 0,-3 16 0,3-21-33,-1 1-1,0 0 0,0 0 1,-1-1-1,1 1 0,-1-1 1,-1 0-1,-5 8 0,3-6 7,0 0 0,-1 0 1,1 0-1,-1-1 0,-1 0 0,-8 5 0,13-10-31,0 0-1,0 0 0,0 0 0,0 0 0,0 0 0,0 0 0,0-1 1,0 0-1,-1 1 0,1-1 0,0 0 0,0-1 0,0 1 1,0-1-1,-1 1 0,1-1 0,-5-2 0,4 2-89,0-1 0,1 0 0,-1 0 0,1 0 0,0 0 0,0 0 0,-1-1 0,1 1 0,1-1 0,-1 0 0,0 0 0,1 0 0,-4-6 0,4 5-101,1 0 0,-1 0 0,1 0 0,0 0 0,0-1 0,1 1 0,-1 0-1,1 0 1,0-1 0,0 1 0,0 0 0,1-1 0,1-5 0,11-38-595</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7:58.858"/>
    </inkml:context>
    <inkml:brush xml:id="br0">
      <inkml:brushProperty name="width" value="0.025" units="cm"/>
      <inkml:brushProperty name="height" value="0.025" units="cm"/>
      <inkml:brushProperty name="color" value="#004F8B"/>
    </inkml:brush>
  </inkml:definitions>
  <inkml:trace contextRef="#ctx0" brushRef="#br0">215 38 2537,'-17'-14'1495,"-5"-3"104,21 16-1423,-1 0 0,1 0 1,-1 1-1,1-1 1,-1 0-1,0 1 1,1-1-1,-1 1 0,0 0 1,1 0-1,-1-1 1,0 1-1,-2 1 0,-19-1 4351,22 0-3890,2 1-21,5 16 132,-4-12-687,0 0 0,1 0 0,-1 0 0,7 9 0,10 13 104,-10-16-93,-1 0 0,-1 0 1,0 1-1,0 0 0,-1 0 1,-1 0-1,0 1 0,3 14 1,42 221 762,-50-245-829,18 153 209,-11-86-155,4 38 39,-4 161 1,-9-236-51,-2 1 0,-1-1 1,-13 43-1,14-65-34,0 1 1,-1-1-1,0 0 1,-1-1-1,0 0 0,-1 1 1,0-2-1,-1 1 1,0-1-1,-12 11 0,12-14-49,-1 0 0,0 0 0,0 0 0,0-1 0,-1 0 0,0-1 0,-20 6 0,20-7-270,0 0-1,0-1 1,-1 0 0,1 0-1,-1-1 1,-15-1-1,-9-5-455</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9:40.063"/>
    </inkml:context>
    <inkml:brush xml:id="br0">
      <inkml:brushProperty name="width" value="0.025" units="cm"/>
      <inkml:brushProperty name="height" value="0.025" units="cm"/>
      <inkml:brushProperty name="color" value="#004F8B"/>
    </inkml:brush>
  </inkml:definitions>
  <inkml:trace contextRef="#ctx0" brushRef="#br0">216 26 4665,'-4'0'1035,"1"-1"0,-1 0 1,0 1-1,1 0 0,-8 0 0,2 0 1244,9 1-2217,-1 0 1,0-1-1,0 1 1,0 0-1,1 0 1,-1 0-1,0 0 1,1 0-1,-1-1 1,1 1 0,-1 0-1,1 1 1,0-1-1,-1 0 1,1 2-1,-2 2 75,-10 29 187,-4 47 67,11-50-179,-8 37 197,-15 95 432,26-141-742,-12 76 242,11-78-267,-2-1 0,0-1 0,-9 20 0,-27 41 401,39-75-434,1-2-13,0 0 0,1-1-1,-1 1 1,0 0 0,1 0-1,-1 0 1,1 0 0,-1 2 0,1-4-19,0 1 1,0-1 0,0 0-1,0 0 1,0 1 0,0-1-1,0 0 1,0 0-1,0 1 1,0-1 0,0 0-1,0 0 1,0 1 0,1-1-1,-1 0 1,0 0 0,0 1-1,0-1 1,0 0 0,0 0-1,1 1 1,-1-1 0,0 0-1,0 0 1,0 0 0,1 0-1,-1 1 1,0-1 0,0 0-1,1 0 1,-1 0 0,0 0-1,0 0 1,1 0 0,-1 0-1,0 0 1,0 1-1,1-1 1,-1 0 0,0 0-1,1 0 1,-1 0 0,0 0-1,0-1 1,1 1 0,-1 0-1,0 0 1,0 0 0,1 0-1,-1 0 1,0 0 0,0 0-1,1-1 1,0-1 294,1-8-65,12-32-163,2 5-34,39-69 1,-12 27 22,7-12 30,-21 46-60,2 2 1,2 1-1,1 2 0,72-65 0,-78 80-29,-15 12-5,0 2 0,23-16 1,-35 27-3,8-6-6,16-12 0,-18 14-521,-13 6-3948,3-2 2948</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9:40.416"/>
    </inkml:context>
    <inkml:brush xml:id="br0">
      <inkml:brushProperty name="width" value="0.025" units="cm"/>
      <inkml:brushProperty name="height" value="0.025" units="cm"/>
      <inkml:brushProperty name="color" value="#004F8B"/>
    </inkml:brush>
  </inkml:definitions>
  <inkml:trace contextRef="#ctx0" brushRef="#br0">1 1 8698,'52'33'6032,"-36"-25"-5548,-1 1 0,0 1 1,-1 0-1,0 1 0,13 13 1,19 28-208,-28-31-240,0-1-1,1-1 0,39 30 1,-52-44-54,1-1 0,0-1 0,-1 1 0,2-1 0,-1-1 1,8 3-1,-10-4-185,0 0 1,-1 0-1,1 0 1,0-1-1,-1 0 0,1 0 1,0 0-1,-1 0 1,1-1-1,0 0 1,7-2-1,32-17-3890,-23 9 2944</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9:40.779"/>
    </inkml:context>
    <inkml:brush xml:id="br0">
      <inkml:brushProperty name="width" value="0.025" units="cm"/>
      <inkml:brushProperty name="height" value="0.025" units="cm"/>
      <inkml:brushProperty name="color" value="#004F8B"/>
    </inkml:brush>
  </inkml:definitions>
  <inkml:trace contextRef="#ctx0" brushRef="#br0">33 0 6905,'-1'22'730,"1"-6"-98,-1-1-1,-1 0 0,0 0 0,-6 19 1,-5 38 2095,8-38-1039,6-33-491,4-4-689,8-6-458,-7 4 9,35-30-14,31-33-15,-57 52-25,39-34 14,-46 44-19,0 1 1,0 0-1,0 0 1,15-6-1,-21 10-1,0 0 0,-1 1 0,1-1 0,0 1 0,0-1 0,0 1 0,0 0 0,0 0 0,0 0 0,0 0 0,0 0 0,0 0 0,0 1 0,0-1 0,3 1 0,-4 0 1,0-1 0,0 1 0,0 0 0,0-1 0,0 1 0,0 0 1,0-1-1,0 1 0,-1 0 0,1 0 0,0 0 0,0 0 0,-1 0 0,1 0 1,0 0-1,-1 0 0,1 0 0,-1 0 0,0 0 0,1 0 0,-1 0 0,0 1 1,0-1-1,1 0 0,-1 0 0,0 2 0,-1 22 20,0-17-9,1 1-1,1 15 1,2-9-4,-2-12-5,0 0-1,-1 0 1,1 0-1,-1 0 0,0 0 1,1 0-1,-2 6 1,-1 0-90,1-4 116,0 0-1,0 0 0,0 7 0,1-11-105,0 0-1,0 0 0,0-1 0,0 1 1,0 0-1,0 0 0,0 0 0,1-1 1,-1 1-1,0 0 0,0 0 1,1-1-1,-1 1 0,0 0 0,1-1 1,-1 1-1,1 0 0,-1-1 0,1 1 1,-1-1-1,1 1 0,0-1 0,-1 1 1,1-1-1,0 1 0,-1-1 0,1 0 1,1 1-1,3 1-1529,-4-2 661</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9:41.178"/>
    </inkml:context>
    <inkml:brush xml:id="br0">
      <inkml:brushProperty name="width" value="0.025" units="cm"/>
      <inkml:brushProperty name="height" value="0.025" units="cm"/>
      <inkml:brushProperty name="color" value="#004F8B"/>
    </inkml:brush>
  </inkml:definitions>
  <inkml:trace contextRef="#ctx0" brushRef="#br0">63 1 6545,'-4'6'364,"1"0"0,0 0 0,0 0 0,0 1-1,1-1 1,0 1 0,0 0 0,1-1-1,-2 9 1,-2 13 177,-20 85 1053,22-93-1194,0 0-1,2 0 1,2 35-1,-1-50-316,1 0-1,0-1 0,0 1 0,0-1 1,0 1-1,1-1 0,0 1 0,0-1 1,3 6-1,-3-8-39,-1-1 0,0 1 0,0-1 0,1 1 0,-1-1 0,1 1 0,-1-1 0,1 0 0,0 0 0,-1 0 0,1 0-1,0 0 1,0 0 0,0 0 0,0-1 0,0 1 0,-1-1 0,1 1 0,0-1 0,1 0 0,-1 1 0,0-1 0,2-1 0,1 0 26,1 0-1,-1 0 1,0-1-1,-1 1 1,1-1 0,0-1-1,0 1 1,-1-1-1,0 1 1,1-1 0,-1-1-1,4-3 1,2-2-4,-1-1 1,0 0-1,12-18 1,-14 17-34,0-1 0,-1 0 0,0 0 0,-1 0 0,5-21 0,-7 22-6,-1 1 0,0 0 0,-1-1 0,0 1 1,-1-1-1,0 0 0,-2-15 0,1 21-9,0 0 1,0 1-1,-1-1 0,1 0 1,-1 1-1,0-1 1,-4-7-1,4 11-5,1-1-1,0 0 1,-1 1 0,1-1 0,-1 1-1,1-1 1,-1 1 0,0 0-1,1 0 1,-1 0 0,0 0 0,0 0-1,0 0 1,0 0 0,0 1 0,0-1-1,0 1 1,0-1 0,-4 1-1,1-1 0,0 1-1,1 0 1,-1 0-1,0 0 0,0 1 1,1-1-1,-1 1 0,1 0 1,-1 1-1,1-1 0,-1 1 1,-4 2-1,2 1-87,-1-1 0,1 1 0,0 1-1,0-1 1,0 1 0,1 1 0,0-1 0,-10 14-1,16-20 1,-1 1 0,1-1 0,0 1 0,-1 0 0,1-1 0,0 1 0,0 0 0,-1-1 0,1 1 0,0 0 0,0-1 0,0 1 0,0 1 0,0-2 15,0 1 0,0-1 0,0 0 0,0 0 0,0 1 0,0-1 0,1 0 0,-1 0 0,0 1 0,0-1 0,0 0 0,0 0 0,1 1 0,-1-1 0,0 0 0,0 0 0,0 0 0,1 0 0,-1 1 0,0-1 0,0 0 0,1 0 0,-1 0 0,2 1-179,-1-1 1,0 0 0,1 0 0,-1 0 0,0 0-1,1 0 1,-1 0 0,0 0 0,1 0 0,-1 0-1,3-1 1,20-9-1351</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9:41.764"/>
    </inkml:context>
    <inkml:brush xml:id="br0">
      <inkml:brushProperty name="width" value="0.025" units="cm"/>
      <inkml:brushProperty name="height" value="0.025" units="cm"/>
      <inkml:brushProperty name="color" value="#004F8B"/>
    </inkml:brush>
  </inkml:definitions>
  <inkml:trace contextRef="#ctx0" brushRef="#br0">32 331 6401,'-11'24'3325,"8"-17"-2789,0-1 0,0 1 0,0-1 0,1 1 1,0 0-1,1 0 0,0 0 0,-1 13 0,2-8-297,1 0-1,1 1 1,-1-1-1,2 0 1,0 0 0,0-1-1,1 1 1,6 11-1,-9-21-210,0-1 0,0 1-1,0-1 1,0 1-1,0-1 1,0 0 0,0 1-1,1-1 1,-1 0 0,0 0-1,1 0 1,-1 0-1,1 0 1,0 0 0,-1 0-1,1 0 1,1 0 0,0 0 17,0-1 0,0 1 0,0-1 0,0 0 0,0 0 1,0 0-1,-1 0 0,1 0 0,5-2 0,-1 0 11,0 0 0,0 0 0,-1-1-1,0 0 1,1-1 0,-1 1-1,10-9 1,-4 2-28,-1-2-1,-1 1 0,1-1 1,-2-1-1,14-22 1,-6 8-3,-9 18-18,0-1 0,0 2 0,1-1 0,0 1 0,1 1 0,14-10 0,-14 12 1,-10 5-8,0 0 0,1 0 1,-1 0-1,0 0 0,0-1 0,0 1 0,0 0 0,0 0 1,0 0-1,1 0 0,-1 0 0,0 0 0,0 0 1,0 0-1,0 0 0,1 0 0,-1 0 0,0 0 1,0 0-1,0 0 0,0 0 0,0 0 0,1 0 1,-1 0-1,0 0 0,0 0 0,0 0 0,0 0 1,1 0-1,-1 0 0,0 0 0,0 0 0,0 0 1,0 0-1,0 0 0,1 1 0,-1-1 0,0 0 1,0 0-1,0 0 0,0 0 0,0 0 0,0 0 1,0 1-1,0-1 0,0 0 0,1 0 0,-1 0 1,0 0-1,0 0 0,0 1 0,0-1 0,0 0 1,0 0-1,0 0 0,0 0 0,0 1 0,0-1 1,0 0-1,0 0 0,0 0 0,0 0 0,0 1 1,0-1-1,0 0 0,-1 0 0,1 0 0,0 0 1,0 3 1,5 56 21,4 33-7,-9-89-16,0 1 1,1-1 0,0 1 0,0-1 0,2 6 0,-3-8-1,1-1 1,-1 1-1,0 0 0,1-1 1,-1 1-1,0 0 0,1-1 1,-1 1-1,1-1 0,-1 1 1,1-1-1,-1 1 0,1-1 1,-1 0-1,1 1 0,0-1 1,-1 0-1,1 1 0,0-1 1,-1 0-1,1 1 0,0-1 1,-1 0-1,1 0 0,0 0 1,-1 0-1,1 0 0,0 0 1,-1 0-1,1 0 0,0 0 1,0 0-1,-1 0 0,1 0 1,1-1-1,4-2 5,0-1 0,-1 0 0,1 0 1,-1 0-1,0 0 0,0-1 0,0 0 0,6-8 1,-4 4 1,0 0 0,-1-1 0,0 1 1,-1-1-1,0 0 0,0-1 1,-1 1-1,6-23 0,-3-2 23,3-54-1,-7 60-19,0-9-5,-2-1-1,-4-40 1,2 72-51,0 0 1,0 1 0,0-1 0,-1 0 0,0 1 0,-5-13 0,7 18-14,-1 0 0,1 0 0,-1 0 0,1 0 0,-1 1 0,0-1 0,0 0 0,1 0 0,-1 1 0,0-1 0,0 0 1,0 1-1,0-1 0,0 1 0,0-1 0,0 1 0,0-1 0,0 1 0,0 0 0,0-1 0,0 1 0,0 0 0,0 0 0,0 0 1,0 0-1,0 0 0,0 0 0,-1 0 0,1 0 0,0 0 0,0 0 0,0 1 0,0-1 0,0 1 0,0-1 0,0 0 0,-2 2 1,0 0-259,0 0 0,0 0 1,0 0-1,0 0 1,0 0-1,0 1 1,1-1-1,-1 1 0,1 0 1,-3 3-1,4-3 160,0 0 0,0-1 0,0 1 0,0 0 0,0 4-1,1-7 158</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9:46.558"/>
    </inkml:context>
    <inkml:brush xml:id="br0">
      <inkml:brushProperty name="width" value="0.025" units="cm"/>
      <inkml:brushProperty name="height" value="0.025" units="cm"/>
      <inkml:brushProperty name="color" value="#004F8B"/>
    </inkml:brush>
  </inkml:definitions>
  <inkml:trace contextRef="#ctx0" brushRef="#br0">579 6 3097,'0'0'1236,"0"-6"8054,0 11-9245,-1 0 0,1-1 0,-1 1 0,1-1 1,-1 1-1,-1-1 0,1 1 0,-3 5 0,-3 4 1,-1-1 0,-11 15 0,10-16-41,0 2-1,-1-1 0,-1 0 0,0 0-1,-1-1 1,-16 13 0,2-3 1,-32 23 6,-139 82 38,177-116-31,-28 12 0,-9 4 24,33-11-19,23-15-25,0 0 1,0-1 0,0 1 0,0 0 0,0 0-1,0 0 1,0 0 0,0 1 0,0-1 0,0 0-1,1 0 1,-1 0 0,1 1 0,-1-1 0,1 0-1,-1 0 1,1 2 0,0-2-20,3 0 31,141 43 286,-20-24-147,-96-17-125,-1 1-1,0 1 1,31 11-1,-49-12-10,0 0 0,-1 1-1,1 0 1,-1 0 0,0 0 0,0 1-1,-1 1 1,0-1 0,7 9 0,-14-15-13,1 1 3,1 0 1,-1 0-1,0 0 0,0 1 1,0-1-1,0 0 0,0 0 0,-1 1 1,1-1-1,0 0 0,-1 1 0,1-1 1,-1 1-1,1-1 0,-1 1 0,1-1 1,-1 3-1,4 7-2001,-4-13 1377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2:16.455"/>
    </inkml:context>
    <inkml:brush xml:id="br0">
      <inkml:brushProperty name="width" value="0.025" units="cm"/>
      <inkml:brushProperty name="height" value="0.025" units="cm"/>
      <inkml:brushProperty name="color" value="#004F8B"/>
    </inkml:brush>
  </inkml:definitions>
  <inkml:trace contextRef="#ctx0" brushRef="#br0">85 0 6177,'-26'9'2633,"4"-5"-1081,7 1-544,11 1-183,-5-4 55,4 7-248,3-9 352,0 0-904,2 5-128,0 12-176,0-2-584,2-4-592</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9:47.228"/>
    </inkml:context>
    <inkml:brush xml:id="br0">
      <inkml:brushProperty name="width" value="0.025" units="cm"/>
      <inkml:brushProperty name="height" value="0.025" units="cm"/>
      <inkml:brushProperty name="color" value="#004F8B"/>
    </inkml:brush>
  </inkml:definitions>
  <inkml:trace contextRef="#ctx0" brushRef="#br0">63 77 4753,'-9'3'847,"0"-1"0,0 0 0,-11 1 0,12-2-393,8 0-381,0-1-1,0 0 0,-1 0 1,1 0-1,0 0 0,0 0 1,0 0-1,0 0 0,-1 0 1,1 0-1,0 0 1,0 0-1,-1 0 0,1 0 1,0 0-1,0 0 0,0 0 1,-1 0-1,1 0 0,0 0 1,0 0-1,0 0 0,0 0 1,-1 0-1,1 0 1,0-1-1,0 1 0,0 0 1,0 0-1,-1 0 0,1 0 1,0 0-1,0-1 0,0 1 1,0 0-1,0 0 1,-1 0-1,1 0 0,0-1 1,0 1-1,0 0 0,0 0 1,0 0-1,0-1 0,0 1 1,0 0-1,0 0 1,0 0-1,0-1 0,0 1 1,0 0-1,0 0 0,0 0 1,0-1-1,0 1 0,0 0 1,0 0-1,0 0 0,0-1 1,1 1-1,-1-5 646,3 1-303,11-5-119,20-11 0,31-13-12,-61 31-248,1 1 0,-1-1 0,1 1 1,0-1-1,-1 2 0,1-1 0,0 0 0,0 1 0,0 0 0,-1 0 1,7 1-1,1-1 43,1 1 3,1 1 0,-1 0 0,1 0 0,19 7 0,-30-7-72,0-1 0,0 1 0,-1-1 1,1 1-1,-1 0 0,1 0 0,-1 0 0,0 0 1,1 0-1,-1 1 0,0-1 0,-1 1 0,1-1 1,0 1-1,-1 0 0,3 5 0,-1 1 23,0 0-1,0 0 0,2 19 0,-4-24-22,-1 0-1,0 0 1,0 0-1,0 0 1,-1 0-1,0 0 1,1 0-1,-1 0 1,-1 0-1,1 0 0,-1 0 1,1-1-1,-1 1 1,-4 5-1,-1 2 16,-1-1-1,0 0 1,-14 12 0,1-4 6,-1-1 0,-31 19 0,32-22-15,8-5-11,-7 4 8,0 0 1,-24 24-1,40-33-345,5-9 35,4-6-2245,-5 10 2389,1-1 1,-1 1-1,1 0 0,-1-1 1,1 1-1,0 0 0,-1-1 1,1 1-1,0 0 0,1-1 1,38-34-1941,44-38 832</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9:47.606"/>
    </inkml:context>
    <inkml:brush xml:id="br0">
      <inkml:brushProperty name="width" value="0.025" units="cm"/>
      <inkml:brushProperty name="height" value="0.025" units="cm"/>
      <inkml:brushProperty name="color" value="#004F8B"/>
    </inkml:brush>
  </inkml:definitions>
  <inkml:trace contextRef="#ctx0" brushRef="#br0">237 10 3785,'-4'0'436,"1"0"1,0-1-1,-1 1 0,1-1 1,-5-2-1,6 2-313,0 1 0,0-1 0,0 0 0,0 1 0,0-1 0,0 1 0,0 0 0,0 0 0,0 0 0,0 0 1,0 0-1,0 0 0,0 0 0,0 1 0,0-1 0,0 1 0,-3 1 0,-1 0 84,1 1 1,0 1-1,0-1 1,1 1-1,-8 7 1,-21 25 596,18-18-433,4-6 4,-10 15 0,18-22-296,0 0-1,0 0 0,0 0 0,1 1 1,0-1-1,-2 7 0,-6 39 401,-4 12 113,11-55-482,1 1 1,0 0-1,0 0 0,1 0 1,0 0-1,0 0 1,1 0-1,2 17 0,7 5 257,-6-2-31,-2-23-296,1-1 0,0 1 0,0 0 0,0-1 0,1 0 0,0 0 0,0 0 0,0 0 0,1 0 0,-1 0 0,6 4 0,-5-5-49,1 0 0,0 0 0,0-1 0,0 1 0,1-1 0,-1 0 0,1 0 0,0-1 0,-1 0 0,1 0 0,0 0 0,0 0 0,1-1 0,-1 0 0,0-1 0,0 1 0,0-1 0,1 0 0,-1-1 0,10-1 0,7-4-737,0-1-1,0 0 1,-1-2-1,31-16 1,-44 20 420,49-21-776</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9:47.992"/>
    </inkml:context>
    <inkml:brush xml:id="br0">
      <inkml:brushProperty name="width" value="0.025" units="cm"/>
      <inkml:brushProperty name="height" value="0.025" units="cm"/>
      <inkml:brushProperty name="color" value="#004F8B"/>
    </inkml:brush>
  </inkml:definitions>
  <inkml:trace contextRef="#ctx0" brushRef="#br0">88 2 6377,'-11'-2'2159,"11"2"-2100,0 0 0,0 1-1,-1-1 1,1 0-1,0 0 1,0 1-1,0-1 1,0 0-1,-1 1 1,1-1-1,0 0 1,0 0-1,0 1 1,0-1-1,0 0 1,0 1-1,0-1 1,0 0-1,0 1 1,0-1-1,0 0 1,0 1-1,0-1 1,0 0-1,0 1 1,0-1-1,0 1 102,0 8 585,0-8 157,0 4 18,1 66 675,11 87-612,-4-79-686,-3 0 0,-8 129-1,-3-134-214,-14 132 38,8-102-85,6 1-5,-11 17-1,7-54-6,-8 22-1,12-66-160,4-2-442,2-22 538,0 1 1,0-1 0,0 1 0,0-1-1,0 1 1,0-1 0,0 1 0,0-1-1,1 1 1,-1-1 0,0 1 0,0-1-1,1 1 1,-1-1 0,0 1 0,0-1-1,1 0 1,-1 1 0,1-1 0,-1 0-1,0 1 1,1-1 0,-1 0 0,1 1-1,-1-1 1,1 0 0,-1 0 0,1 1-1,-1-1 1,1 0 0,-1 0 0,1 0-1,0 0 1,4 0-151,0 0 0,0-1 0,8-1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9:48.746"/>
    </inkml:context>
    <inkml:brush xml:id="br0">
      <inkml:brushProperty name="width" value="0.025" units="cm"/>
      <inkml:brushProperty name="height" value="0.025" units="cm"/>
      <inkml:brushProperty name="color" value="#004F8B"/>
    </inkml:brush>
  </inkml:definitions>
  <inkml:trace contextRef="#ctx0" brushRef="#br0">20 173 6257,'0'0'4117,"9"2"-1651,-8-1-2395,1 0 1,-1 0-1,0 0 1,0 0-1,1 0 0,-1 0 1,0 0-1,0 1 0,0-1 1,0 0-1,0 1 0,-1-1 1,1 1-1,0-1 1,0 3-1,2 2 98,0 2-43,1 1 1,-1 0-1,2 15 0,0-5-37,-2 1 0,-1 0 0,0-1 0,-1 1 0,-2 0 0,-2 25 0,-36 172 235,11-68-204,23-107-58,6-38 37,1-7-63,-2 3-29,7-14 47,-1 1 0,0-1 0,-1-1 0,4-15 0,-4 12-28,39-178 91,-16-4-87,-19 127-28,-6 46-4,2 0 0,15-51 1,-17 70-4,0-1 1,1 1-1,0-1 1,1 1-1,0 1 0,0-1 1,0 1-1,1-1 1,1 2-1,-1-1 1,1 1-1,10-8 0,-14 12 3,1 0 0,-1 0 0,0 1 0,1-1 0,-1 1 0,1 0 0,-1 0 0,1 0 0,0 1-1,-1-1 1,1 1 0,0 0 0,-1 0 0,1 0 0,0 0 0,-1 1 0,1 0 0,0-1-1,-1 1 1,1 1 0,-1-1 0,0 0 0,1 1 0,-1 0 0,0-1 0,0 2 0,0-1 0,0 0-1,0 0 1,0 1 0,-1-1 0,1 1 0,-1 0 0,0 0 0,0 0 0,0 0 0,3 7-1,2 6 7,4 20-1,-6-21 0,0 0 0,9 19 0,-4-16-2,7 12 6,-16-25-7,1-1 8,0 1-1,0 0 0,-1-1 1,0 1-1,2 8 1,-3-11-3,-1 0 0,1 0 0,0 0 0,0 0 0,-1 0 0,1 0 0,-1 0 0,0 0 0,1 0 0,-1-1 0,0 1 0,0 0 0,0 0 0,0-1 0,-1 1 0,1-1 0,-3 3 0,-5 5 5,0-2-1,-1 1 0,0-1 1,0-1-1,-20 10 0,-60 19-37,59-23-2,14-6-19,2 0-77,-1 0-1,1-1 1,-1-1 0,-27 3-1,41-6 53,1-1-1,-1 0 1,1 0-1,-1 0 0,1 0 1,-1 0-1,1-1 1,-1 1-1,1 0 1,-1-1-1,1 1 0,-1-1 1,1 1-1,0-1 1,-3-1-1,3 1-38,0 0 0,0 0 0,0 0 0,1 0 0,-1-1 0,0 1 0,1 0 0,-1 0 0,1 0 0,-1-1 0,1 1 0,0 0 0,-1-1 0,1 1-1,0 0 1,0-1 0,0 1 0,0 0 0,0-2 0,2-6-626,-1 0 0,1 0-1,0 0 1,1 1 0,4-11 0,10-17-458</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9:52.435"/>
    </inkml:context>
    <inkml:brush xml:id="br0">
      <inkml:brushProperty name="width" value="0.025" units="cm"/>
      <inkml:brushProperty name="height" value="0.025" units="cm"/>
      <inkml:brushProperty name="color" value="#004F8B"/>
    </inkml:brush>
  </inkml:definitions>
  <inkml:trace contextRef="#ctx0" brushRef="#br0">16 209 4609,'-13'94'2054,"12"-86"-1693,-1 4 544,3-11-238,1-1-225,1 1-498,-2-1 2015,3-6 923,5 0-2619,-7 4-223,1 1 0,-1-1-1,0 1 1,0-1 0,3-3-1,25-34 137,-12 16-116,55-78 270,-71 98-313,53-71 355,-49 67-330,0 1-1,0 0 1,0 0-1,1 0 1,0 1-1,0 0 1,0 0-1,13-5 1,-19 9-36,1 1 1,-1-1 0,1 1-1,-1-1 1,0 1 0,1 0-1,-1-1 1,1 1 0,-1 0-1,1 0 1,-1 0-1,1 0 1,-1 0 0,1 0-1,-1 1 1,1-1 0,-1 0-1,1 1 1,2 1 0,-3-1-2,0 0-1,1 0 1,-1 0 0,0 1 0,0-1 0,0 0 0,0 1 0,0-1 0,0 1 0,0-1-1,-1 1 1,1-1 0,-1 1 0,1 0 0,-1-1 0,1 4 0,19 72 108,-17-68-108,0 0 0,1 0 1,0 0-1,1-1 0,0 1 0,8 8 0,-11-14-29,0 0-1,1-1 1,0 1-1,-1-1 1,1 0-1,0 0 1,0 0-1,0 0 0,1 0 1,-1-1-1,0 1 1,1-1-1,-1 0 1,1 0-1,-1 0 1,1-1-1,-1 1 1,1-1-1,-1 0 1,6 0-1,2-3-763,3-5 324</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9:53.099"/>
    </inkml:context>
    <inkml:brush xml:id="br0">
      <inkml:brushProperty name="width" value="0.025" units="cm"/>
      <inkml:brushProperty name="height" value="0.025" units="cm"/>
      <inkml:brushProperty name="color" value="#004F8B"/>
    </inkml:brush>
  </inkml:definitions>
  <inkml:trace contextRef="#ctx0" brushRef="#br0">101 20 2569,'0'0'331,"0"-1"0,0 1 0,0-1 0,-1 0 0,1 1 0,0-1 0,0 1 0,0-1 0,-1 1 0,1-1 0,0 1 0,-1 0 0,1-1 0,0 1 0,-1-1 0,0 0 0,0 1-110,1-1 0,-1 1 1,1 0-1,0-1 0,-1 1 0,1-1 0,-1 1 1,1-1-1,0 0 0,0 1 0,-1-1 0,1 1 0,0-1 1,0 1-1,-1-1 0,1 0 0,0 0 704,0 6-343,0 90 263,0-21-665,-1 176 259,-24 156-117,18-346-264,-19 73 1,0-2 1,24-124-126,-1 17-59,3-24 99,0 1 0,0-1 0,0 1 0,0-1-1,0 0 1,0 1 0,1-1 0,-1 0 0,0 1-1,0-1 1,0 0 0,0 1 0,0-1-1,0 0 1,1 1 0,-1-1 0,0 0 0,0 0-1,0 1 1,1-1 0,-1 0 0,0 1 0,0-1-1,1 0 1,-1 0 0,0 0 0,1 1-1,-1-1 1,0 0 0,1 0 0,-1 0 0,0 0-1,1 0 1,-1 0 0,0 0 0,1 1 0,-1-1-1,0 0 1,1 0 0,-1 0 0,0 0-1,1 0 1,-1-1 0,0 1 0,1 0 0,-1 0-1,0 0 1,1 0 0,1-1-121,0 0 1,0 0-1,0 0 1,0 0-1,0 0 1,-1 0-1,1 0 1,1-2-1,22-24-618</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9:54.486"/>
    </inkml:context>
    <inkml:brush xml:id="br0">
      <inkml:brushProperty name="width" value="0.025" units="cm"/>
      <inkml:brushProperty name="height" value="0.025" units="cm"/>
      <inkml:brushProperty name="color" value="#004F8B"/>
    </inkml:brush>
  </inkml:definitions>
  <inkml:trace contextRef="#ctx0" brushRef="#br0">293 26 3961,'8'-3'1448,"-5"2"-963,-1 0 0,1 0 0,0 0 0,0-1 0,-1 1 0,1-1 0,2-2 0,-5 4-448,1 0 1,-1 0-1,0 0 1,0 0-1,0-1 1,1 1 0,-1 0-1,0 0 1,0 0-1,0-1 1,0 1-1,0 0 1,0 0-1,0-1 1,0 1 0,0 0-1,1 0 1,-1-1-1,0 1 1,0 0-1,0 0 1,0-1-1,0 1 1,0 0-1,-1 0 1,1-1 0,0 1-1,0 0 1,0 0-1,0-1 1,0 1-1,0 0 1,0 0-1,0 0 1,-1-1 0,1 1-1,0 0 1,0 0-1,0 0 1,0-1-1,-1 1 1,1 0-1,0 0 1,0 0 0,0 0-1,-1 0 1,1 0-1,0-1 1,0 1-1,-1 0 1,1 0-1,0 0 1,0 0 0,-1 0-1,1 0 1,0 0-1,0 0 1,-1 0-1,1 0 1,0 0-1,0 0 1,-1 0 0,1 0-1,0 0 1,0 1-1,-1-1 1,1 0-1,0 0 1,-20 5-12,14-4-22,0 0-1,0 1 1,1 0-1,-1 0 1,1 0-1,-9 5 1,-2 2 2,0 2 1,-15 13-1,-28 22 40,45-37-33,-5 5 61,-17 15 0,31-24-46,1-1 0,-1 1 0,1 0 0,0 0 0,1 0 0,-1 1 0,1-1 0,-4 10 0,6-13-19,0 1 0,0-1 1,1 0-1,-1 0 0,1 0 0,0 0 0,0 1 0,0-1 0,0 0 0,0 0 0,0 0 0,0 1 0,1-1 0,-1 0 0,1 0 0,-1 0 1,1 0-1,0 0 0,0 0 0,0 0 0,0 0 0,1 0 0,-1 0 0,0 0 0,1-1 0,-1 1 0,1 0 0,-1-1 0,1 0 0,0 1 0,3 1 1,4 2 30,2 1 1,-1-1 0,1-1 0,19 6 0,-25-8-26,249 71 642,-278-65 487,21-8-1139,-2 1-1,1 0 0,-1 1 1,0-1-1,1 1 0,0 0 1,-1 0-1,-4 4 0,-28 21 7,23-15-6,0-2 0,-1 0 0,0 0 0,-26 11 0,12-9 4,-9 5 12,-44 25 1,81-41-27,0 0-1,0-1 1,0 1 0,-1 0-1,1-1 1,0 1 0,0-1-1,-1 0 1,1 1 0,-2-1-1,3 0-4,0 0 0,0 0 0,-1 0 0,1 0-1,0 0 1,0 0 0,0 0 0,-1 0 0,1 0 0,0 0-1,0 0 1,0 0 0,-1-1 0,1 1 0,0 0 0,0 0 0,0 0-1,0 0 1,0 0 0,-1 0 0,1-1 0,0 1 0,0 0-1,0 0 1,0 0 0,0-1 0,0 1 0,0 0 0,0 0 0,0 0-1,0 0 1,0-1 0,0 1 0,-1 0 0,1 0 0,1-1-1,-1-1-108,0 0-1,1-1 0,-1 1 0,1 0 0,0 0 0,0-1 0,0 1 0,0 0 0,2-3 0,9-12-1400,15-17-1,-2 6 647</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9:54.986"/>
    </inkml:context>
    <inkml:brush xml:id="br0">
      <inkml:brushProperty name="width" value="0.025" units="cm"/>
      <inkml:brushProperty name="height" value="0.025" units="cm"/>
      <inkml:brushProperty name="color" value="#004F8B"/>
    </inkml:brush>
  </inkml:definitions>
  <inkml:trace contextRef="#ctx0" brushRef="#br0">79 51 4417,'18'-11'3137,"21"-17"1,-33 22-2299,-6 6-768,0 0 0,0 0 0,0 0 0,0-1 0,0 1 0,0 0 0,1 0 0,-1 0 0,0 0 1,0 0-1,0 0 0,0 0 0,0 0 0,0 0 0,0 0 0,0 0 0,0 0 0,0-1 0,0 1 0,1 0 0,-1 0 0,0 0 0,0 0 1,0 0-1,0 0 0,0 0 0,0 0 0,0-1 0,0 1 0,0 0 0,0 0 0,0 0 0,0 0 0,0 0 0,0 0 0,0 0 0,0-1 0,0 1 1,0 0-1,0 0 0,0 0 0,0 0 0,0 0 0,-1 0 0,1 0 0,0 0 0,0-1 0,0 1 0,0 0 0,0 0 0,0 0 0,0 0 1,0 0-1,-1 1-31,0 0 1,0-1 0,1 1 0,-1 0-1,0 0 1,1 0 0,-1 0 0,1 0 0,-1 0-1,1 1 1,0-1 0,-1 0 0,1 0-1,0 2 1,-1 1 26,-10 26 83,-17 32 0,17-36-121,-1-1 6,1 1 0,-8 36 0,13-39-29,-1 3 4,-7 51-1,7-26-4,-1 5 10,8-49-6,0 0 1,1 1-1,-1-1 0,1 0 0,1 0 0,2 8 0,-3-10 0,3 8 27,0-1 0,1 0 0,7 11-1,-11-20-30,0-1-1,1 1 1,-1-1-1,1 1 1,0-1-1,0 0 1,0 0-1,0 0 1,0 0-1,0 0 1,1-1-1,-1 1 1,0-1-1,1 1 1,0-1-1,-1 0 1,1 0-1,0 0 1,-1 0-1,4 0 1,1-1 1,0 0 0,-1 0 0,1-1 0,0 0 0,0 0 0,-1 0 0,1-1 0,-1 0 1,7-3-1,0-1-2,0-1 1,0 0-1,14-10 1,-16 8-340,-1 1 1,0-1-1,0-1 1,-1 0 0,0-1-1,0 1 1,10-20-1,-17 28 41,-1 0 0,0 0 0,0 0 1,0 0-1,0 0 0,-1 0 0,1-1 0,-1 1 0,1 0 0,-1 0 0,0 0 0,1-1 0,-2-2 0,0-7-925</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9:55.359"/>
    </inkml:context>
    <inkml:brush xml:id="br0">
      <inkml:brushProperty name="width" value="0.025" units="cm"/>
      <inkml:brushProperty name="height" value="0.025" units="cm"/>
      <inkml:brushProperty name="color" value="#004F8B"/>
    </inkml:brush>
  </inkml:definitions>
  <inkml:trace contextRef="#ctx0" brushRef="#br0">14 171 5457,'-13'-11'2353,"17"11"-913,16 0-600,26-2-232,13-7 120,9-2-63,13 5-137,-5-14-168,1 4-104,2-3-160,-11-5-192,-18 6-776,-6-2-1273,-16 5 1329</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9:55.725"/>
    </inkml:context>
    <inkml:brush xml:id="br0">
      <inkml:brushProperty name="width" value="0.025" units="cm"/>
      <inkml:brushProperty name="height" value="0.025" units="cm"/>
      <inkml:brushProperty name="color" value="#004F8B"/>
    </inkml:brush>
  </inkml:definitions>
  <inkml:trace contextRef="#ctx0" brushRef="#br0">398 0 1680,'-12'4'534,"4"-3"-95,0 2 0,1-1-1,-1 1 1,-11 6 0,-6 11 856,13-12-776,8-5-322,0-1 0,0 1 1,0 0-1,0 1 0,1-1 0,-1 1 0,1-1 0,-5 7 0,-12 22 1156,-26 53 0,26-44-679,-34 49 0,31-54-240,-34 71 1,49-87-330,1-1 0,1 1-1,0 0 1,2 1 0,0-1 0,-1 26 0,5-37-83,0 1 1,1 0-1,0-1 0,0 1 0,1-1 1,5 17-1,-4-20-22,0 1 0,0-1 0,0 0 1,1 0-1,-1 0 0,1-1 0,1 0 0,-1 1 1,1-1-1,8 6 0,-7-7 0,0 0 1,0 0-1,0 0 0,1-1 1,0 0-1,0 0 0,0-1 1,0 0-1,0 0 0,0-1 0,1 1 1,-1-2-1,0 1 0,9-1 1,-3-1-56,0 0 1,0-1 0,0 0 0,-1-1-1,1-1 1,-1 0 0,15-7 0,45-27-545,5-9 243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2:17.073"/>
    </inkml:context>
    <inkml:brush xml:id="br0">
      <inkml:brushProperty name="width" value="0.025" units="cm"/>
      <inkml:brushProperty name="height" value="0.025" units="cm"/>
      <inkml:brushProperty name="color" value="#004F8B"/>
    </inkml:brush>
  </inkml:definitions>
  <inkml:trace contextRef="#ctx0" brushRef="#br0">208 15 3449,'-11'-12'6632,"11"11"-6567,0 1-1,0 0 0,0 0 0,-1 0 0,1-1 0,0 1 1,0 0-1,-1 0 0,1 0 0,0 0 0,0 0 0,-1 0 1,1-1-1,0 1 0,-1 0 0,1 0 0,0 0 0,0 0 0,-1 0 1,1 0-1,0 0 0,-1 0 0,1 0 0,0 0 0,0 1 1,-1-1-1,1 0 0,0 0 0,-1 0 0,1 0 0,0 0 1,0 0-1,-1 1 0,1-1 0,0 0 0,0 0 0,0 0 1,-1 1-1,1-1 0,0 0 0,0 0 0,0 0 0,0 1 1,-1-1-1,1 0 0,0 1 0,0-1 0,0 0 0,0 0 1,0 1-1,0-1 0,0 0 0,0 1 0,0-1 0,0 0 0,0 0 1,0 1-1,0-1 0,-15 68 336,8-40-301,1 1-1,-2 30 1,-42 300 344,11-187-335,14-39-27,22-113-53,-11 33 0,9-41-7,2 1 1,0-1-1,0 1 1,1 0 0,1 0-1,-1 19 1,5-19 24,-2-12 35,-1-8 87,4 4-135,-2 2-29,1 0 0,-1 0 0,0-1 0,1 1 0,2-3 0,22-23 0,29-37-25,-48 56 9,-2-1 0,0 0 0,8-16 0,-2 5-11,-6 10 10,0 0-2,0 0-1,1 0 1,0 0 0,0 1 0,1 0-1,12-10 1,-20 19 12,1 0 0,-1-1 0,0 1 0,1 0 0,-1-1 0,1 1 0,-1 0 0,1-1 0,-1 1 0,1 0 0,-1 0 0,1 0 0,-1-1 0,1 1 0,-1 0 0,1 0 0,0 0 0,-1 0 0,1 0 0,-1 0-1,1 0 1,-1 0 0,1 0 0,-1 0 0,1 0 0,0 1 0,-1-1 0,1 0 0,-1 0 0,1 0 0,-1 1 0,1-1 0,-1 0 0,0 1 0,1-1 0,-1 0 0,1 1 0,-1-1 0,0 1 0,1-1 0,0 1 0,0 2-10,1 0 1,-1 0 0,1 0-1,-1 0 1,1 5-1,-1-5 10,8 32-44,-7-25 38,0-1 1,1 1 0,6 15 0,-4-14 3,1 0 0,1-1 0,0 1 0,0-1 0,1 0 0,0-1 0,0 0 0,14 11 0,-16-15 6,1 0 0,-1-1 0,2 0-1,-1 0 1,0-1 0,1 0 0,-1 0 0,1 0-1,0-1 1,0 0 0,0-1 0,0 0-1,14 0 1,-17-1-75,0 0-1,0-1 1,0 0-1,1 0 1,-1 0-1,0 0 1,0-1-1,-1 0 1,1 0-1,0 0 1,0-1-1,-1 1 1,0-1-1,1 0 1,-1 0-1,4-5 1,-3 3-337,-1 0 0,0 0-1,0 0 1,-1-1 0,1 1 0,-1-1 0,-1 0 0,3-6 0,5-22-896</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9:56.142"/>
    </inkml:context>
    <inkml:brush xml:id="br0">
      <inkml:brushProperty name="width" value="0.025" units="cm"/>
      <inkml:brushProperty name="height" value="0.025" units="cm"/>
      <inkml:brushProperty name="color" value="#004F8B"/>
    </inkml:brush>
  </inkml:definitions>
  <inkml:trace contextRef="#ctx0" brushRef="#br0">18 0 4905,'-3'5'453,"1"-1"1,-1 1-1,1 0 0,-3 7 0,4-10-369,1 0 0,-1 0 0,1 1 1,0-1-1,0 0 0,0 0 0,0 0 0,0 1 0,0-1 0,1 0 0,-1 0 0,1 0 0,-1 0 0,2 3 0,4 5 240,0-1 0,0 1 0,1-1 0,0-1-1,1 1 1,-1-1 0,10 7 0,3 4 254,209 191 2802,-194-178-3198,34 41 0,-62-65-163,-1 0 0,1 0 0,-2 1 1,1 0-1,5 12 0,-9-15-5,1 1 1,-1 0-1,0-1 0,-1 1 0,0 0 0,0 0 0,0 0 0,-1 11 0,-1-9 5,0 0 0,-1-1-1,0 1 1,0-1 0,-1 0 0,-7 16-1,0-5 39,-20 29-1,11-23 4,-39 43 0,44-54-80,-2 0 1,0 0-1,-29 18 1,41-29-18,1-1-99,-1 0 0,0 0 0,0 0 0,-4 1 0,8-3 89,0 0 1,-1 1 0,1-1 0,0 0-1,-1 0 1,1 0 0,0 0 0,-1 0-1,1 0 1,0 0 0,-1 0 0,1 0-1,0 0 1,-1-1 0,1 1 0,-1 0-1,1 0 1,0 0 0,-1 0-1,1-1 1,-1 1-36,1-1 0,0 1-1,0 0 1,-1-1 0,1 1-1,0-1 1,0 1-1,0-1 1,0 1 0,0-1-1,-1 1 1,1-1 0,0 1-1,0-1 1,0 1 0,0-1-1,1 1 1,-1-1 0,0 0-1,4-17-988</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9:56.605"/>
    </inkml:context>
    <inkml:brush xml:id="br0">
      <inkml:brushProperty name="width" value="0.025" units="cm"/>
      <inkml:brushProperty name="height" value="0.025" units="cm"/>
      <inkml:brushProperty name="color" value="#004F8B"/>
    </inkml:brush>
  </inkml:definitions>
  <inkml:trace contextRef="#ctx0" brushRef="#br0">25 2 5721,'-1'0'162,"-16"-2"2275,17 2-2401,-1 0-1,1 0 1,0 0-1,0 0 0,-1 0 1,1 0-1,0 0 1,-1 1-1,1-1 1,0 0-1,0 0 0,-1 0 1,1 0-1,0 0 1,0 0-1,0 1 1,-1-1-1,1 0 0,0 0 1,0 0-1,0 1 1,-1-1-1,1 0 1,0 0-1,0 0 0,0 1 1,0-1-1,0 0 1,-1 0-1,1 1 1,0-1-1,0 0 0,0 1 1,0-1-1,0 0 1,0 0-1,0 1 1,0-1-1,0 0 1,0 0-1,0 1 0,0-1 1,0 0-1,0 1 1,1 1 3261,-1-2-2447,3 4-712,-1 0 0,0-1 0,1 1 1,0-1-1,0 0 0,0 0 0,0 0 0,0 0 1,7 3-1,14 13 69,50 42 32,-50-41-164,-1 1 0,-1 1 0,0 1 0,19 28 0,46 47-16,-47-54-44,152 142 74,-134-142-35,-42-33-35,-13-8-7,1-1-1,-1 1 1,0 0 0,0 0 0,0 0 0,0 1-1,0-1 1,-1 1 0,1-1 0,-1 1 0,0 0-1,2 4 1,-4-7-6,0-1 0,0 1-1,1-1 1,-1 1-1,0-1 1,0 1 0,0 0-1,0-1 1,0 1 0,0-1-1,0 1 1,0-1 0,0 1-1,0-1 1,0 1 0,0-1-1,0 1 1,0 0 0,0-1-1,0 1 1,-1-1 0,1 1-1,-1 0 1,1-1 17,-1 1 1,0-1-1,0 1 0,0-1 1,0 0-1,0 1 0,0-1 0,0 0 1,1 0-1,-3 1 0,-11 2 31,3 1-42,4-2-6,0 0-1,1 1 1,-1 0 0,0 1 0,-10 6-1,-7 8 2,9-7 0,0 0-1,-1-1 0,0-1 1,-17 7-1,3-1-4,2 1 0,0 1-1,1 1 1,1 2 0,-32 29 0,-45 60-18,75-78-35,21-23-92,0 0 0,0 0 0,1 1 0,0 0 0,-9 18 0,8-10-787,6-15 779,1-2 130,0 0 0,0 0 0,1 0 0,-1 0 0,0 0 0,0 0-1,0 0 1,0 0 0,0 0 0,0 0 0,0 0 0,0 0 0,0 0-1,0 0 1,0 0 0,0 0 0,0 0 0,0 0 0,0 0 0,0 0 0,1 0-1,-1 0 1,0 0 0,0 0 0,0 0 0,0 0 0,0 0 0,0 0-1,0 0 1,0 0 0,0 0 0,0 0 0,0 0 0,0 0 0,0 1 0,0-1-1,0 0 1,0 0 0,0 0 0,0 0 0,0 0 0,0 0 0,0 0-1,0 0 1,0 0 0,0 0 0,0 0 0,0 0 0,0 0 0,18-7-630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9:56.975"/>
    </inkml:context>
    <inkml:brush xml:id="br0">
      <inkml:brushProperty name="width" value="0.025" units="cm"/>
      <inkml:brushProperty name="height" value="0.025" units="cm"/>
      <inkml:brushProperty name="color" value="#004F8B"/>
    </inkml:brush>
  </inkml:definitions>
  <inkml:trace contextRef="#ctx0" brushRef="#br0">82 69 8298,'-21'8'1619,"-40"12"0,236-56 1124,-129 24-2726,102-21 203,-113 27-950,1 1-1,42 1 1,-76 4 612,-1 0-1,1 0 1,0 0 0,-1 0-1,1 0 1,0 0-1,-1 1 1,1-1-1,3 2 1,-4-1 57,0 0-1,0 0 1,0 0 0,0 0-1,0 0 1,0 1 0,-1-1-1,1 0 1,0 0 0,0 2-1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39:57.345"/>
    </inkml:context>
    <inkml:brush xml:id="br0">
      <inkml:brushProperty name="width" value="0.025" units="cm"/>
      <inkml:brushProperty name="height" value="0.025" units="cm"/>
      <inkml:brushProperty name="color" value="#004F8B"/>
    </inkml:brush>
  </inkml:definitions>
  <inkml:trace contextRef="#ctx0" brushRef="#br0">0 110 6401,'22'-17'2921,"20"3"-889,15 1-1343,4-4-137,7 1-128,-2 1-144,-7 11-184,-2-5-40,0 5-208,-7 4-456,-8 4 408</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01.317"/>
    </inkml:context>
    <inkml:brush xml:id="br0">
      <inkml:brushProperty name="width" value="0.025" units="cm"/>
      <inkml:brushProperty name="height" value="0.025" units="cm"/>
      <inkml:brushProperty name="color" value="#004F8B"/>
    </inkml:brush>
  </inkml:definitions>
  <inkml:trace contextRef="#ctx0" brushRef="#br0">24 39 2873,'-1'0'486,"-1"0"1,0 0 0,1-1 0,-1 1 0,1 0 0,-1-1 0,0 1 0,1-1-1,0 1 1,-1-1 0,1 0 0,-1 0 0,-2-2 4501,8 5-4308,3 2-558,0 0-1,0-1 1,0 0 0,1 0 0,-1-1-1,11 2 1,-11-2-95,3 1-3,0-1 0,0 0 0,0-1-1,1 0 1,-1 0 0,0-1 0,0-1 0,1 1 0,-1-2 0,13-2-1,40-16 44,59-15-8,-116 34-112,0-1 0,0 2 0,1-1 1,9 1-1,-13 0-111,-1 0 1,1 1-1,0-1 1,0 1-1,-1 0 1,1-1-1,0 1 1,-1 1-1,1-1 1,-1 0-1,5 4 1,7 9-521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01.833"/>
    </inkml:context>
    <inkml:brush xml:id="br0">
      <inkml:brushProperty name="width" value="0.025" units="cm"/>
      <inkml:brushProperty name="height" value="0.025" units="cm"/>
      <inkml:brushProperty name="color" value="#004F8B"/>
    </inkml:brush>
  </inkml:definitions>
  <inkml:trace contextRef="#ctx0" brushRef="#br0">0 161 5241,'0'4'402,"1"0"-1,-1 1 1,1-1 0,0 1-1,0-1 1,0 0 0,1 1-1,-1-1 1,1 0-1,0 0 1,0 0 0,0 0-1,1-1 1,0 1 0,5 5-1,-6-7-276,0 0-1,0 0 0,0 0 1,1-1-1,-1 1 1,1-1-1,-1 1 0,1-1 1,0 0-1,-1 0 1,1 0-1,0-1 1,0 1-1,-1 0 0,1-1 1,0 0-1,0 0 1,0 0-1,0 0 0,0 0 1,-1-1-1,1 1 1,0-1-1,0 0 0,4-1 1,-1-1-68,0 0 0,-1-1 0,1 0 0,-1 1 0,0-2 0,0 1 0,0 0-1,-1-1 1,7-9 0,4-6 9,13-24 0,-24 36-50,60-108 71,-64 116-87,0-1 0,1 0 0,-1 1 0,1-1 0,-1 1 0,0-1 0,1 1 0,-1-1 0,1 1 0,-1-1 0,1 1 0,-1-1 0,1 1 0,0 0 0,-1-1 0,1 1 0,-1 0 0,1-1 0,0 1 0,-1 0 0,1 0 0,0 0 0,-1 0 0,1 0 0,0 0 0,0 0 0,-1 0 0,2 0 0,-2 0-8,-1 23-19,1-13 31,-1 0-1,3 17 1,5 32-3,-7-54 0,1 0 0,0 0-1,0 0 1,1 0-1,-1 0 1,1 0 0,0-1-1,0 1 1,5 6-1,-5-9 1,-1-1 0,0 1 0,1-1 0,-1 0 0,1 0 1,-1 1-1,1-1 0,0 0 0,-1 0 0,1-1 0,0 1 0,0 0 0,0-1 0,0 1 0,-1-1 0,1 1 0,0-1 0,0 0 0,0 0 0,0 0 0,0 0 0,0 0 0,3-1 0,6-1-13,1-1 0,-1 0-1,0-1 1,12-5 0,41-24-1009,-7 4-760,-14 10 973</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02.234"/>
    </inkml:context>
    <inkml:brush xml:id="br0">
      <inkml:brushProperty name="width" value="0.025" units="cm"/>
      <inkml:brushProperty name="height" value="0.025" units="cm"/>
      <inkml:brushProperty name="color" value="#004F8B"/>
    </inkml:brush>
  </inkml:definitions>
  <inkml:trace contextRef="#ctx0" brushRef="#br0">117 1 8506,'-35'6'3241,"4"5"-2193,7 7-776,9 4-128,8-1-72,3-5-72,13 6-280,8-11-360,9-7 408</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02.619"/>
    </inkml:context>
    <inkml:brush xml:id="br0">
      <inkml:brushProperty name="width" value="0.025" units="cm"/>
      <inkml:brushProperty name="height" value="0.025" units="cm"/>
      <inkml:brushProperty name="color" value="#004F8B"/>
    </inkml:brush>
  </inkml:definitions>
  <inkml:trace contextRef="#ctx0" brushRef="#br0">225 1 6681,'-3'0'174,"1"0"0,-1 0 0,1 0 0,-1 1 0,1-1 0,-1 1 0,1 0-1,0 0 1,-1 0 0,1 0 0,0 0 0,0 0 0,-1 0 0,1 1 0,0-1-1,1 1 1,-1 0 0,0 0 0,0-1 0,1 1 0,-1 0 0,1 0 0,-1 0-1,1 1 1,0-1 0,0 0 0,0 0 0,-1 4 0,-2 8 160,1-1 0,1 1 0,0-1 0,0 1 0,2 27-1,-1 4 46,0-17-215,-19 230 740,13-208-820,-1 0-1,-3-1 1,-21 56 0,23-82-9,-17 28 1,15-30 109,-14 34 0,21-40-58,4-15-125,0 0 0,0 0 0,0 0 0,0 0 0,1 0 0,-1 0 0,0 0 0,0 0 0,0 0 0,0 0 0,0 0 0,0 0 0,0 0 0,0 0 0,0 0 0,0 0 0,0 0 0,1 0 0,-1 0 0,0 0 0,0 0 0,0 0 0,0 0 0,0 0 0,0 0 0,0 0 0,0 0 0,0 0 0,0 0 0,1 0 0,-1 0 0,0 0 0,0 0 0,0 0 0,0 0 0,0 1-1,0-1 1,0 0 0,0 0 0,0 0 0,0 0 0,0 0 0,0 0 0,0 0 0,0 0 0,0 0 0,0 0 0,0 0 0,0 0 0,0 1 0,0-1 0,0 0 0,0 0 0,0 0 0,0 0 0,0 0 0,0 0 0,0 0 0,0 0 0,0 0 0,0 1 0,7-9 41,177-247 182,-95 138-203,-87 114-25,0 0 0,0 1 0,1-1 0,-1 1 1,1 0-1,0 0 0,-1 0 0,1 0 0,6-2 0,-9 3 2,0 1 1,1 0-1,-1 0 1,0 0-1,1 0 1,-1 0-1,0 0 1,1 0 0,-1 0-1,0 0 1,1 0-1,-1 0 1,0 0-1,1 0 1,-1 1-1,0-1 1,0 0-1,1 0 1,-1 0-1,0 0 1,1 0-1,-1 1 1,0-1-1,0 0 1,1 0-1,-1 1 1,0-1-1,0 0 1,0 0-1,1 1 1,-1-1-1,0 1 1,3 4-1,-1 0-1,0 1 1,0-1 0,-1 1-1,1 0 1,0 9 0,0-2 1,9 83 7,-8-64-2,0-1 1,13 48 0,-15-74-6,1-1 1,-1 1 0,1 0 0,0-1-1,1 1 1,-1-1 0,1 0 0,-1 0-1,7 6 1,-8-8-1,1-1 1,1 1-1,-1-1 0,0 1 1,0-1-1,0 0 0,1 0 1,-1 0-1,1 0 0,-1 0 1,1 0-1,-1-1 1,1 1-1,-1-1 0,1 0 1,0 0-1,-1 0 0,1 0 1,-1 0-1,4-1 0,0 0-12,-1-1-1,1 0 1,0 0 0,-1 0-1,0-1 1,0 1 0,8-6-1,34-29-635,-31 22-165,0-1-1,-2-1 0,15-23 1,-11 16-283,6-11 145</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02.989"/>
    </inkml:context>
    <inkml:brush xml:id="br0">
      <inkml:brushProperty name="width" value="0.025" units="cm"/>
      <inkml:brushProperty name="height" value="0.025" units="cm"/>
      <inkml:brushProperty name="color" value="#004F8B"/>
    </inkml:brush>
  </inkml:definitions>
  <inkml:trace contextRef="#ctx0" brushRef="#br0">35 40 6897,'-35'11'2641,"35"-2"-1729,2-3-464,14-4 56,3 3 105,27-10-25,11 5-104,22 0-272,9-6-104,2-1-104,4-4-376,9-6-1529,17-9 1329</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03.743"/>
    </inkml:context>
    <inkml:brush xml:id="br0">
      <inkml:brushProperty name="width" value="0.025" units="cm"/>
      <inkml:brushProperty name="height" value="0.025" units="cm"/>
      <inkml:brushProperty name="color" value="#004F8B"/>
    </inkml:brush>
  </inkml:definitions>
  <inkml:trace contextRef="#ctx0" brushRef="#br0">282 27 4633,'9'-27'10964,"-4"38"-10837,7 20 0,-7-14-80,0 1 0,-1-1 0,-1 1 0,-1 0 0,0-1 0,-2 1 0,0 19 0,-14 408 424,14-442-469,2 65 32,-1-61-25,0 0 0,0 0 0,1 0 0,0 0 0,0 0 0,6 12 0,-8-18-5,1-1-1,-1 1 1,0 0-1,1-1 1,-1 1-1,1-1 1,-1 1 0,1 0-1,-1-1 1,1 1-1,-1-1 1,1 1 0,-1-1-1,1 1 1,0-1-1,-1 0 1,1 1-1,0-1 1,-1 0 0,2 1-1,-1-1-2,-1 0 1,0 0-1,0 0 0,0 0 0,1 0 1,-1-1-1,0 1 0,0 0 0,1 0 1,-1 0-1,0 0 0,0 0 0,0-1 1,0 1-1,1 0 0,-1 0 0,0 0 1,0-1-1,0 1 0,0 0 0,0 0 1,0 0-1,0-1 0,1 1 0,-1 0 1,1-14-54,-2 8 22,1-3-44,-1 0 0,-1 0-1,-4-15 1,-13-38-102,17 56 153,0-1 0,-1 1 1,0 0-1,0 0 0,-1 0 0,0 0 0,1 1 0,-2-1 0,1 1 0,-1 0 0,0 0 1,-6-4-1,6 5 17,-1 1 1,1 0 0,-1 0-1,0 1 1,1 0 0,-1 0-1,-1 0 1,1 0 0,0 1-1,0 0 1,-11 0 0,2 0 1,1 1 1,-26 4 0,36-4 3,-1 1 0,1 0 0,-1 1 0,1-1 0,0 1 0,-1 0-1,1 0 1,0 0 0,0 0 0,0 1 0,0 0 0,-4 4 0,-4 6-3,-12 17-1,18-22 4,4-5 1,0 0-1,0 0 1,0 0-1,1 0 1,-1 0-1,1 0 1,0 1-1,0-1 0,0 0 1,0 1-1,-1 6 1,2-8 8,0 0 0,1 1 0,-1-1 0,0 0 0,1 1 0,-1-1 0,1 0 0,0 0 0,-1 1 0,1-1 0,0 0 0,1 0 0,-1 0 1,0 0-1,0 0 0,1 0 0,-1-1 0,4 4 0,-1-2 31,1 1 1,0-1-1,0 0 1,0 0 0,0-1-1,0 1 1,1-1-1,-1 0 1,1-1-1,6 2 1,8 0 49,31 2 1,-26-4-56,0 0 1,50-6-1,-63 3-46,250-52-1650,-201 38-469,2 2 861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2:17.442"/>
    </inkml:context>
    <inkml:brush xml:id="br0">
      <inkml:brushProperty name="width" value="0.025" units="cm"/>
      <inkml:brushProperty name="height" value="0.025" units="cm"/>
      <inkml:brushProperty name="color" value="#004F8B"/>
    </inkml:brush>
  </inkml:definitions>
  <inkml:trace contextRef="#ctx0" brushRef="#br0">84 123 4241,'-24'4'1976,"2"-4"-735,9 2-49,4-4-48,-6-2 632,15 1-1135,9 3 151,-9-2-440,24 0-96,31-7-152,58-10-24,-38 5-32,8-1 80,-2 2-536,0-7-528,7-6 616</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04.160"/>
    </inkml:context>
    <inkml:brush xml:id="br0">
      <inkml:brushProperty name="width" value="0.025" units="cm"/>
      <inkml:brushProperty name="height" value="0.025" units="cm"/>
      <inkml:brushProperty name="color" value="#004F8B"/>
    </inkml:brush>
  </inkml:definitions>
  <inkml:trace contextRef="#ctx0" brushRef="#br0">13 60 7106,'-2'0'530,"2"1"-364,-1-1 0,1 0 0,-1 0 0,1 0 0,-1 0 0,1 0 0,-1 1 0,1-1 0,-1 0 0,1 0 0,-1 1 0,1-1 0,-1 0 0,1 1 0,-1-1 0,1 1 0,0-1 0,-1 0 0,1 1 0,0-1 0,-1 1 0,1-1 0,0 1 0,0-1 0,0 1 0,-1-1 0,1 2 0,7-1 1541,19 6-1068,33 5 0,-19-6-427,1-1 1,60-2-1,167-37 47,-201 23-237,-40 7-20,249-36 63,-186 31-113,97 3 0,-125 10-486,-53-3 150,-1 1 0,1 0-1,-1 0 1,15 7 0,-21-8 153,1 0 1,-1 0-1,0 0 1,0 1-1,0-1 1,2 3-1,5 8-624</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04.762"/>
    </inkml:context>
    <inkml:brush xml:id="br0">
      <inkml:brushProperty name="width" value="0.025" units="cm"/>
      <inkml:brushProperty name="height" value="0.025" units="cm"/>
      <inkml:brushProperty name="color" value="#004F8B"/>
    </inkml:brush>
  </inkml:definitions>
  <inkml:trace contextRef="#ctx0" brushRef="#br0">462 0 7586,'-2'3'243,"1"0"1,-1 0 0,1 0 0,0 0 0,-1 0-1,2 0 1,-1 0 0,0 0 0,1 0 0,-1 1 0,1-1-1,0 0 1,0 0 0,1 5 0,-1 6 139,-18 361 3558,12-316-3779,-20 88-1,25-145-155,-3 13 90,1-11-49,0-10-27,-8-40-41,7 27-37,-10-31 0,11 45 37,1-1-1,-1 1 1,0 0-1,0 0 0,-1 0 1,0 0-1,0 0 1,0 1-1,0 0 1,-7-6-1,5 6-2,-2-3 13,0 1 0,-1 0 1,0 0-1,-1 1 0,1 0 1,-1 1-1,0 0 0,0 1 1,0 0-1,0 0 0,-1 1 1,1 1-1,-1-1 0,-20 2 1,21 1 15,1 1 1,-1 0 0,1 1-1,-1 0 1,1 1 0,0 0 0,0 0-1,1 1 1,-1 0 0,-11 10-1,16-11 7,1-1 1,0 1-1,0 1 0,1-1 0,-1 0 0,1 1 0,0-1 0,0 1 0,0 0 0,1 0 0,0-1 1,0 1-1,-1 8 0,2-8 18,0 1 0,1-1 1,-1 1-1,1-1 0,0 1 1,1-1-1,0 0 0,-1 1 1,2-1-1,-1 0 0,0 0 1,1 0-1,0-1 0,0 1 1,1-1-1,-1 1 0,1-1 1,7 6-1,-4-4 5,0-1 1,1 0-1,0 0 0,0 0 0,0-1 1,0 0-1,1-1 0,-1 0 0,1 0 1,16 3-1,-8-4-10,0-1 0,0 0 0,1-1 0,-1-1 0,0 0 0,0-1 1,0-1-1,-1-1 0,1 0 0,17-8 0,164-74-2752,-143 60 1852</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05.110"/>
    </inkml:context>
    <inkml:brush xml:id="br0">
      <inkml:brushProperty name="width" value="0.025" units="cm"/>
      <inkml:brushProperty name="height" value="0.025" units="cm"/>
      <inkml:brushProperty name="color" value="#004F8B"/>
    </inkml:brush>
  </inkml:definitions>
  <inkml:trace contextRef="#ctx0" brushRef="#br0">2 1 7746,'0'0'62,"0"0"-1,0 0 1,0 0 0,0 0 0,0 0 0,0 0 0,0 0 0,-1 0 0,1 0 0,0 0-1,0 0 1,0 0 0,0 0 0,0 0 0,0 0 0,0 0 0,0 0 0,0 0 0,0 0 0,0 0-1,0 0 1,0 0 0,0 0 0,0 0 0,0 0 0,0 0 0,0 0 0,0 0 0,0 0-1,0 1 1,0-1 0,-1 0 0,1 0 0,0 0 0,0 0 0,0 0 0,0 0 0,0 0-1,0 0 1,0 0 0,0 0 0,0 0 0,0 0 0,0 0 0,0 0 0,1 0 0,-1 1 0,0-1-1,0 0 1,0 0 0,0 0 0,0 0 0,0 0 0,0 0 0,0 0 0,4 4 489,61 25 958,-51-22-1319,0 1-1,0 1 0,-1 0 1,0 1-1,-1 0 0,0 1 1,-1 0-1,0 1 1,-1 1-1,0-1 0,11 21 1,-12-19-144,22 25 0,-6-8-100,-22-26 27,-2-4-50,-1-1-1,0 1 1,0-1-1,0 1 1,1-1-1,-1 1 1,0 0 0,1-1-1,-1 0 1,0 1-1,1-1 1,-1 1-1,1-1 1,-1 1 0,1-1-1,-1 0 1,1 1-1,-1-1 1,1 0-1,-1 0 1,1 1 0,-1-1-1,1 0 1,0 0-1,0 1 1,0-3-559</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05.480"/>
    </inkml:context>
    <inkml:brush xml:id="br0">
      <inkml:brushProperty name="width" value="0.025" units="cm"/>
      <inkml:brushProperty name="height" value="0.025" units="cm"/>
      <inkml:brushProperty name="color" value="#004F8B"/>
    </inkml:brush>
  </inkml:definitions>
  <inkml:trace contextRef="#ctx0" brushRef="#br0">357 0 7146,'-2'1'308,"-1"-1"1,1 1-1,0 0 1,0 0-1,-1 0 1,1 0-1,0 0 1,0 0-1,0 0 1,0 1-1,0-1 1,1 1-1,-1-1 1,-1 3-1,-2 2 128,0 1-1,-7 13 0,-5 8 236,5-14-385,-19 19-1,1-3-58,-7 9-49,-24 29-59,30-33-95,-9 11-4,34-39-20,1 0 0,0 0 1,1 1-1,-6 13 0,9-19-10,-1 2-29,0 1 0,0-1 0,1 0-1,0 1 1,-1 0 0,1-1-1,1 1 1,-1 0 0,1-1 0,0 1-1,0 0 1,1 5 0,-1-8-2082,0-4 1394</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09.531"/>
    </inkml:context>
    <inkml:brush xml:id="br0">
      <inkml:brushProperty name="width" value="0.025" units="cm"/>
      <inkml:brushProperty name="height" value="0.025" units="cm"/>
      <inkml:brushProperty name="color" value="#004F8B"/>
    </inkml:brush>
  </inkml:definitions>
  <inkml:trace contextRef="#ctx0" brushRef="#br0">41 234 2713,'-13'5'2269,"12"-4"-1755,-1-1 0,0 1 1,0-1-1,1 1 0,-1-1 0,0 1 0,0-1 0,0 0 0,-2 0 1,4 0-349,-1 0 0,1 0 0,0 0 0,-1 0 0,1 0 0,0 0 1,-1 0-1,1 0 0,0 0 0,0 0 0,-1 0 0,1 0 0,0 0 1,-1 0-1,1 0 0,0-1 0,0 1 0,-1 0 0,1 0 0,0 0 1,0 0-1,-1-1 0,1 1 0,0-1-148,0 0 0,0 0 0,0 1 0,1-1 0,-1 0 0,0 0 0,1 0 0,-1 1 0,0-1 0,1 0 0,-1 1 0,1-1 0,-1 0 0,1 1 0,-1-1 0,1 1 0,1-2 0,112-109 165,-96 95-67,1 2 1,1 0-1,1 1 1,-1 1-1,36-14 1,-37 17-23,-15 7-55,1 0 1,0 0-1,0 0 0,9-1 0,-13 3-35,0-1 1,0 1-1,0 0 0,0 0 0,1 0 0,-1 0 0,0 0 0,0 0 1,0 1-1,0-1 0,0 0 0,0 1 0,0-1 0,0 0 0,0 1 0,0-1 1,0 1-1,0 0 0,0-1 0,0 1 0,-1 0 0,1-1 0,0 1 1,0 0-1,-1 0 0,1 0 0,0 0 0,-1-1 0,2 3 0,-1 2 4,1 0 0,-1 0 0,0-1 0,0 1-1,0 0 1,-1 0 0,0 8 0,0 1 20,-5 23 0,0-11-16,-2-1 1,0 1-1,-2-1 1,0 0-1,-2-1 0,-17 28 1,-8 9-4,-30 55 15,63-110-23,0-1 0,1 1 0,0 0 0,0 0 0,0 0 0,1 0 0,0 0 0,-1 11 0,2-15 5,0 0 0,0 0 0,1 0 0,-1 0-1,0-1 1,1 1 0,-1 0 0,1 0 0,0 0-1,-1 0 1,1-1 0,0 1 0,0 0 0,0-1-1,1 1 1,-1-1 0,0 1 0,2 1 0,0-1 14,0 0 1,0 0 0,0-1 0,0 1 0,0 0 0,0-1 0,1 0-1,-1 0 1,5 1 0,2 0 61,0-1 1,0 0-1,0-1 0,0 0 0,16-2 1,-7 0 67,14-3 34,36-14-63,73-31 0,28-20 0,-132 47-209,-34 20-128,-1 1 0,1-1 1,-1 0-1,1 0 0,-1 0 0,4-7 0,-2 4-311,5-11-821,1-4 584</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09.874"/>
    </inkml:context>
    <inkml:brush xml:id="br0">
      <inkml:brushProperty name="width" value="0.025" units="cm"/>
      <inkml:brushProperty name="height" value="0.025" units="cm"/>
      <inkml:brushProperty name="color" value="#004F8B"/>
    </inkml:brush>
  </inkml:definitions>
  <inkml:trace contextRef="#ctx0" brushRef="#br0">305 4 6041,'-1'-1'165,"0"1"1,0-1-1,1 1 0,-1 0 0,0 0 0,0-1 0,0 1 1,0 0-1,0 0 0,1 0 0,-1 0 0,0 0 1,0 0-1,0 0 0,0 0 0,0 0 0,0 0 0,1 0 1,-1 0-1,0 1 0,0-1 0,0 0 0,0 1 0,1-1 1,-1 1-1,-1 0 0,-2-1 1197,4 0-1293,0 0-1,0 0 1,-1 0 0,1 0 0,0 0 0,0 0-1,0 0 1,-1 0 0,1 0 0,0 0 0,0 0-1,0 0 1,-1 0 0,1 1 0,0-1 0,0 0 0,0 0-1,-1 0 1,1 0 0,0 0 0,0 0 0,0 0-1,0 0 1,-1 1 0,1-1 0,0 0 0,0 0-1,0 0 1,0 0 0,0 1 0,0-1 0,0 0-1,-1 0 1,1 0 0,0 1 0,0-1 0,0 0 0,0 0-1,0 1 1,-13 54 895,-16 73-496,-2 3-169,15-69-199,-27 72 57,13-47-87,-35 111 65,45-145-94,14-41-77,1 1 0,1-1 0,-4 21 0,9-33-48,-1-1-1,1 1 1,0-1 0,0 1 0,0 0 0,0-1-1,-1 1 1,1-1 0,0 0 0,0 1-1,-1-1 1,2-1 0,3-5-540,0-1 1,5-12-1,-1 1-107,14-22-34</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10.223"/>
    </inkml:context>
    <inkml:brush xml:id="br0">
      <inkml:brushProperty name="width" value="0.025" units="cm"/>
      <inkml:brushProperty name="height" value="0.025" units="cm"/>
      <inkml:brushProperty name="color" value="#004F8B"/>
    </inkml:brush>
  </inkml:definitions>
  <inkml:trace contextRef="#ctx0" brushRef="#br0">54 168 4449,'-6'-2'776,"-1"0"-1,0 1 1,0-1 0,0 1 0,-8 0-1,11 2 1395,8-1-82,11 2-933,12-3-593,39-5 0,-33 2-312,27-4 455,104-27 0,47-32-142,-187 59-532,62-18 55,-75 24-106,1 0-1,-1 1 1,1 0 0,0 1 0,18 1-1,-28-1 23,0 0-65,1 1 1,0-1-1,-1 1 0,1-1 1,-1 1-1,5 2 1,-6-3-5,-1 1 0,1-1 0,0 1 0,-1-1 0,1 1 0,-1-1 0,1 1 0,-1-1 0,1 1 0,-1 0 0,1-1 0,-1 1 0,0 0 0,1-1 0,-1 1 0,0 0 0,0 0 0,1-1 0,-1 1 0,0 0 0,0 0 0,0-1 0,0 1 0,0 0 0,0 0 1,0-1-1,0 1 0,0 0 0,-1 1 0,-6 18-1626,-9 5 656</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10.556"/>
    </inkml:context>
    <inkml:brush xml:id="br0">
      <inkml:brushProperty name="width" value="0.025" units="cm"/>
      <inkml:brushProperty name="height" value="0.025" units="cm"/>
      <inkml:brushProperty name="color" value="#004F8B"/>
    </inkml:brush>
  </inkml:definitions>
  <inkml:trace contextRef="#ctx0" brushRef="#br0">15 34 3865,'-2'2'369,"0"0"-1,1 0 1,0 1 0,-1-1 0,1 0-1,0 1 1,0-1 0,0 1 0,1-1-1,-1 1 1,0 0 0,1 2 0,0-3-259,0-1 1,0 0-1,1 0 1,-1 1-1,0-1 1,1 0-1,-1 0 1,1 0-1,0 0 0,-1 0 1,1 0-1,0 0 1,-1 0-1,1 0 1,0 0-1,0 0 1,0 0-1,0 0 1,0-1-1,0 1 1,0 0-1,0-1 1,0 1-1,0 0 1,1-1-1,-1 0 1,0 1-1,2-1 1,9 4 532,-1-1 1,1-1 0,22 2 0,38-3 737,-51-1-1042,365-16 1596,-174-17-1737,-81 10-721,-18 0-3259,-83 11 2847</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12.013"/>
    </inkml:context>
    <inkml:brush xml:id="br0">
      <inkml:brushProperty name="width" value="0.025" units="cm"/>
      <inkml:brushProperty name="height" value="0.025" units="cm"/>
      <inkml:brushProperty name="color" value="#004F8B"/>
    </inkml:brush>
  </inkml:definitions>
  <inkml:trace contextRef="#ctx0" brushRef="#br0">176 24 2545,'1'-4'5126,"10"-1"-2507,-11 5-2483,1 0 0,0 0 0,-1 0 0,1 0 0,0 0-1,-1 0 1,1-1 0,0 1 0,-1 0 0,1-1-1,-1 1 1,1 0 0,-1-1 0,1 1 0,-1 0 0,1-1-1,-1 1 1,1-1 0,-1 1 0,1-1 0,-1 0 0,0 1-1,1-1 1,-1 1 0,0-1 0,0 1 0,1-1 0,-1 0-1,0 1 1,0-1 0,0 0 0,0 1 0,0-2 0,-1 2-94,0 0 0,0 0 1,0 0-1,0 0 1,0 0-1,0 1 1,0-1-1,0 0 0,0 0 1,-1 2-1,-4 1-17,0 0 0,0 1-1,-10 8 1,-47 44 106,27-27 13,25-20 2,-18 18 0,28-26-140,0 1-1,0-1 1,0 0 0,0 0 0,0 0 0,0 0 0,0 1 0,1-1-1,-1 0 1,0 1 0,1-1 0,-1 1 0,1-1 0,0 1-1,-1-1 1,1 1 0,0-1 0,0 1 0,0-1 0,0 1 0,0-1-1,1 3 1,-1-2-4,1 0-1,0 0 1,1 0-1,-1 0 0,0 0 1,1 0-1,-1 0 1,1 0-1,-1-1 1,1 1-1,0-1 0,0 1 1,-1-1-1,4 2 1,3 2 5,0-1-1,0-1 1,0 1 0,1-1 0,11 2 0,47 7 123,-10-2 63,-53-9-179,-1 0 1,1 1-1,-1-1 0,5 4 1,-2 0 57,-7-5-64,1 1 0,0-1 0,0 0 0,0 0 1,0 0-1,-1 1 0,1-1 0,0 0 0,0 0 0,0 0 1,-1 0-1,1 0 0,0 1 0,0-1 0,-1 0 1,1 0-1,0 0 0,0 0 0,-1 0 0,1 0 1,0 0-1,-1 0 0,1 0 0,0 0 0,0 0 1,-1 0-1,1 0 0,0 0 0,-1 0 0,1 0-4,-1 0-1,1 0 0,-1 0 0,1 0 1,-1 1-1,1-1 0,-1 0 0,1 0 1,-1 1-1,1-1 0,-1 0 1,1 1-1,-1-1 0,1 0 0,0 1 1,-1 0-1,-5 4 8,-27 20 6,-33 29-7,57-46-16,0-1 0,-1 0 0,1-1 0,-2 0 0,1-1 0,-1 0-1,1 0 1,-15 3 0,20-6-10,-4-1 215,5-4-1237,4 2 611,0-1 1,0 0 0,0 1-1,1-1 1,-1 0 0,0 1-1,2-4 1,1-8-847,3-28 233</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12.586"/>
    </inkml:context>
    <inkml:brush xml:id="br0">
      <inkml:brushProperty name="width" value="0.025" units="cm"/>
      <inkml:brushProperty name="height" value="0.025" units="cm"/>
      <inkml:brushProperty name="color" value="#004F8B"/>
    </inkml:brush>
  </inkml:definitions>
  <inkml:trace contextRef="#ctx0" brushRef="#br0">195 26 4361,'-17'2'2805,"15"-1"-2550,1 0-1,-1-1 1,0 1-1,0-1 1,0 0-1,0 0 1,0 0-1,0 0 1,0 0-1,0 0 1,0 0-1,0 0 1,1-1-1,-1 1 1,-3-2-1,-6-8 2029,10 9-2159,1 1 1,-1-1-1,1 1 1,0-1-1,-1 0 1,1 1-1,0-1 1,-1 1-1,1-1 1,0 1-1,0-1 1,0 0-1,0 1 1,-1-1-1,1 0 1,0 1-1,0-1 1,0 0-1,0 1 1,1-2-1,-1 2-104,0 0-1,1-1 0,-1 1 1,0 0-1,1 0 0,-1-1 0,0 1 1,1 0-1,-1 0 0,1 0 1,-1-1-1,0 1 0,1 0 0,-1 0 1,1 0-1,-1 0 0,1 0 1,-1 0-1,1 0 0,-1 0 0,0 0 1,1 0-1,-1 0 0,2 0 1,10 4 234,-11-4-242,-1 1 0,1-1 0,0 1 0,-1 0 1,1-1-1,0 1 0,-1 0 0,1 0 0,-1-1 1,1 1-1,-1 0 0,0 0 0,1 0 0,-1 0 1,0 0-1,0 0 0,1-1 0,-1 1 0,0 1 1,3 9 37,3 5-11,0 1-16,0-1 0,0 2 1,3 23-1,-8-37-19,-1-1 0,0 1 0,0-1 0,0 1 1,0-1-1,-1 1 0,1-1 0,-1 1 0,0-1 0,0 1 0,0-1 0,-1 0 0,1 0 0,-1 1 0,0-1 0,0 0 0,-4 4 0,-1 5 11,-45 63 70,42-63-103,-1-1 0,1 0 0,-24 18-1,32-27-51,0 0 0,0-1 0,-1 1 0,1-1 1,0 0-1,-1 1 0,0-1 0,1 0 0,-1 0 0,1-1 0,-1 1 0,0-1 0,0 1 0,1-1 0,-1 0 0,-5 0 0,8 0 32,0 0-1,-1 0 1,1 0 0,0-1-1,-1 1 1,1 0 0,0 0-1,-1 0 1,1-1 0,0 1 0,-1 0-1,1 0 1,0-1 0,0 1-1,-1 0 1,1-1 0,0 1 0,0 0-1,0-1 1,-1 1 0,1 0-1,0-1 1,0 1 0,0 0 0,0-1-1,0 1 1,0 0 0,0-1-1,0 1 1,0-1 0,2-11-748,-2 10 605,3-10-1062,1 0-1,5-12 1,7-7 48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0:30.010"/>
    </inkml:context>
    <inkml:brush xml:id="br0">
      <inkml:brushProperty name="width" value="0.025" units="cm"/>
      <inkml:brushProperty name="height" value="0.025" units="cm"/>
      <inkml:brushProperty name="color" value="#004F8B"/>
    </inkml:brush>
  </inkml:definitions>
  <inkml:trace contextRef="#ctx0" brushRef="#br0">342 236 2016,'-2'1'245,"0"-1"-1,0 0 0,-1 0 0,1 1 1,0-1-1,0 1 0,0 0 0,-3 1 1,3-1-7,0 0-1,0 0 1,0-1 0,0 1 0,0-1 0,0 1 0,0-1 0,-3 0 0,-42 5 4018,42-5-3942,4 0-137,0 0 0,-1 0 1,1 0-1,-1 0 0,1 0 0,0 0 0,-1 0 0,1 0 0,0-1 1,-2 0-1,3 1-135,-1 0 0,1 0 1,0 0-1,-1-1 0,1 1 1,0 0-1,0 0 0,0-1 1,-1 1-1,1 0 0,0 0 1,0-1-1,0 1 0,-1 0 1,1-1-1,0 1 0,0 0 1,0-1-1,0 1 0,0-1 0,2-11 313,2 3-316,0 1 1,0 0 0,7-9-1,13-16 129,48-55 0,-65 81-124,1-2 12,0 0 0,1 1 1,0 0-1,14-9 0,-22 16-48,1-1-1,0 1 0,0 0 0,0 0 1,1 0-1,-1 0 0,0 0 0,0 1 1,1-1-1,-1 1 0,0 0 0,0-1 0,1 1 1,-1 0-1,0 0 0,1 0 0,-1 1 1,0-1-1,1 0 0,-1 1 0,0 0 1,0-1-1,0 1 0,1 0 0,-1 0 1,0 0-1,0 1 0,3 1 0,-2 0-2,0 0-1,0 1 1,0-1 0,-1 0-1,1 1 1,-1-1-1,0 1 1,0 0 0,2 5-1,1 5 7,5 19-1,-6-16-2,1 3 3,0 0 1,-2 0-1,0 1 1,-2 0-1,0-1 1,-1 1-1,-3 24 1,0-27-1,-1 1 1,0-1 0,-2 0 0,0 0-1,-1-1 1,-1 1 0,0-2 0,-12 19-1,-14 14 13,-44 50 0,-46 40 35,34-41-40,74-80-26,-63 66-400,72-76 118,-1-1-1,-8 5 1,15-11 150,-1 0 0,1 0-1,0-1 1,0 1 0,-1-1 0,1 1-1,0-1 1,-3 1 0,3-1 84,1 0 1,0 0-1,0 0 1,-1 0-1,1 0 0,0 0 1,0 0-1,-1 0 1,1 0-1,0-1 0,0 1 1,-1 0-1,1 0 0,0 0 1,0 0-1,0 0 1,-1 0-1,1-1 0,0 1 1,0 0-1,0 0 0,0 0 1,-1-1-1,0-9-2639,8-26 915</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13.003"/>
    </inkml:context>
    <inkml:brush xml:id="br0">
      <inkml:brushProperty name="width" value="0.025" units="cm"/>
      <inkml:brushProperty name="height" value="0.025" units="cm"/>
      <inkml:brushProperty name="color" value="#004F8B"/>
    </inkml:brush>
  </inkml:definitions>
  <inkml:trace contextRef="#ctx0" brushRef="#br0">209 1 3273,'1'0'235,"0"1"1,0-1 0,0 0-1,0 1 1,0-1 0,0 1-1,0 0 1,0-1 0,-1 1-1,1 0 1,0-1-1,0 1 1,-1 0 0,1 0-1,0 0 1,-1-1 0,1 1-1,-1 0 1,1 0 0,-1 0-1,0 0 1,1 2 0,-1-3-135,0 0 1,0 1-1,0-1 1,0 0-1,-1 0 1,1 0-1,0 0 1,0 0-1,0 0 1,0 0-1,0 0 1,-1 1-1,1-1 1,0 0-1,0 0 1,0 0-1,0 0 1,0 0-1,-1 0 1,1 0-1,0 0 1,0 0-1,0 0 1,0 0 0,-1 0-1,1 0 1,0 0-1,0 0 1,0 0-1,-1 0 1,-5 1 1724,4 0-1733,0 1 1,0-1-1,0 1 1,0 0-1,0 0 1,1 0 0,-1 0-1,1 0 1,-1 0-1,1 0 1,0 1-1,-2 3 1,-1 4 7,-1-1 1,-7 10-1,-37 41 72,36-44 0,1 0-1,-18 29 1,20-29-43,0 2 11,1 0 0,1 0 0,-9 25-1,14-33-81,0 0 0,1 1-1,0-1 1,1 1 0,0-1-1,0 1 1,1-1 0,1 1 0,0 0-1,2 10 1,-2-15-30,1-1 1,-1 0-1,1 0 1,0 0-1,0-1 1,0 1-1,1 0 0,-1-1 1,1 1-1,0-1 1,1 0-1,-1 0 1,1 0-1,-1-1 1,1 1-1,0-1 0,1 0 1,-1 0-1,1 0 1,-1-1-1,1 1 1,7 1-1,-1-1-14,0 0 0,0-1 0,0 0 1,1-1-1,-1-1 0,1 0 0,-1 0 0,17-3 0,-3-2 1,1 0 0,41-16 0,-10-1-637,79-42-1,-120 55-197,-1 0-1,-1-1 0,0-1 1,20-19-1,-13 8-137</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13.403"/>
    </inkml:context>
    <inkml:brush xml:id="br0">
      <inkml:brushProperty name="width" value="0.025" units="cm"/>
      <inkml:brushProperty name="height" value="0.025" units="cm"/>
      <inkml:brushProperty name="color" value="#004F8B"/>
    </inkml:brush>
  </inkml:definitions>
  <inkml:trace contextRef="#ctx0" brushRef="#br0">105 0 6841,'6'3'1495,"-6"-3"-1087,1 0-1,-1 1 1,1-1-1,0 0 0,-1 1 1,1-1-1,-1 0 1,1 1-1,-1-1 1,1 1-1,-1-1 0,0 1 1,1-1-1,-1 1 1,1-1-1,-1 1 1,1 0-1,0 7 376,0 12-654,-1-1-1,-1 0 1,-4 25 0,2-29-71,-1 1-1,0 0 1,-1-1 0,-9 21 0,-2 5 39,8-20-47,-30 94 165,31-90-113,1-1-1,-4 47 1,10-65-81,0-1 0,0 0 0,0 0 0,0 0 0,1 0 0,0 0 0,0 0 0,1 0 0,1 5 0,-2-7-12,1-1-1,-1 1 1,1-1 0,0 1 0,-1-1 0,1 0-1,0 1 1,0-1 0,1 0 0,-1 0-1,0-1 1,1 1 0,-1 0 0,1-1 0,0 1-1,-1-1 1,4 1 0,1 0 2,-1 0 1,0-1 0,0 0-1,1-1 1,-1 1-1,1-1 1,-1 0-1,13-2 1,5-3 18,24-7-1,-31 8-19,5-3-55,1 0 0,22-12 0,-32 13-382,-1-1 0,1 0 0,-2-1 0,1 0 1,10-10-1,-20 16 176,12-13-1654,-14 14 1810,1 1 0,-1 0 0,0-1 0,1 1 0,-1-1 0,0 1 0,0-1 0,1 1 0,-1 0 0,0-1-1,0 1 1,0-1 0,0 1 0,0-1 0,0 1 0,0-1 0,0 1 0,0-1 0,0 1 0,0-1 0,0 1 0,0-1 0,0 1 0,0-1 0,0 1-1,0-1 1,-1 1 0,1-1 0,0 1 0,0-1 0,-1 1 0,1 0 0,-1-1 0,-1-1-113,0 1-1,-1 0 1,1 0-1,0 0 1,-1 0 0,1 1-1,-5-2 1</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13.767"/>
    </inkml:context>
    <inkml:brush xml:id="br0">
      <inkml:brushProperty name="width" value="0.025" units="cm"/>
      <inkml:brushProperty name="height" value="0.025" units="cm"/>
      <inkml:brushProperty name="color" value="#004F8B"/>
    </inkml:brush>
  </inkml:definitions>
  <inkml:trace contextRef="#ctx0" brushRef="#br0">22 86 7898,'-22'-7'3200,"24"5"-1783,18 2-593,17-7-328,7 5 80,4 0-8,7-9-88,0 4-160,2-6-64,-7 4-176,-2 1-40,-8-1-376,-12 5-336,-2-1 408</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14.137"/>
    </inkml:context>
    <inkml:brush xml:id="br0">
      <inkml:brushProperty name="width" value="0.025" units="cm"/>
      <inkml:brushProperty name="height" value="0.025" units="cm"/>
      <inkml:brushProperty name="color" value="#004F8B"/>
    </inkml:brush>
  </inkml:definitions>
  <inkml:trace contextRef="#ctx0" brushRef="#br0">377 0 7009,'43'38'5212,"-33"-31"-4778,0 1 0,-1 0 0,-1 0 0,1 1 0,-1 0 0,-1 1 0,8 12 0,-13-20-402,-1 0 0,0 0 1,-1 0-1,1 1 1,0-1-1,-1 0 0,1 0 1,-1 1-1,0-1 0,1 0 1,-1 1-1,0-1 1,-1 1-1,1-1 0,0 0 1,-1 0-1,1 1 0,-1-1 1,0 0-1,0 0 1,0 1-1,0-1 0,0 0 1,0 0-1,-3 3 0,-3 3-14,1-1 0,-1 0 0,-1-1 0,-14 11 0,13-11-1,-32 21-580,0-1 0,-61 27 1,90-48 238,0 0 1,0 0-1,0-1 1,-1-1-1,1 0 1,-1-1-1,0 0 1,0-1-1,0 0 1,-22-2-1,28 0 142,1 0-1,0 0 0,0 0 1,-1 0-1,1-1 0,-6-3 0,7 2 77,-1-1-1,0 1 0,1-1 0,0-1 0,-6-5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14.505"/>
    </inkml:context>
    <inkml:brush xml:id="br0">
      <inkml:brushProperty name="width" value="0.025" units="cm"/>
      <inkml:brushProperty name="height" value="0.025" units="cm"/>
      <inkml:brushProperty name="color" value="#004F8B"/>
    </inkml:brush>
  </inkml:definitions>
  <inkml:trace contextRef="#ctx0" brushRef="#br0">310 1 5769,'-6'-1'254,"1"2"0,0-1 0,-1 0 0,1 1-1,0 0 1,0 1 0,-1-1 0,1 1 0,0 0 0,0 0 0,0 0-1,1 1 1,-1 0 0,1 0 0,-1 0 0,1 0 0,0 1 0,0-1-1,0 1 1,1 0 0,0 1 0,-1-1 0,1 0 0,1 1-1,-5 8 1,-47 115 1075,24-55-1048,4-11 145,-31 117 1,49-146-331,2 0 0,2 0 1,1 0-1,1 1 1,4 54-1,0-72-89,0-1-1,1 0 1,1 1 0,0-1 0,1 0-1,1-1 1,0 1 0,1-1 0,1 0 0,0-1-1,16 20 1,-17-24-33,2 0 0,-1 0 0,1-1 0,1-1 0,-1 1 1,1-1-1,0-1 0,1 0 0,0 0 0,0-1 0,0-1 0,0 0 0,1 0 0,-1-1 0,21 3 1,-10-5-240,0 0 0,0-2 0,0 0 0,0-2 0,0 0 0,32-9-1,55-26-364,-106 37 618</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0:14.890"/>
    </inkml:context>
    <inkml:brush xml:id="br0">
      <inkml:brushProperty name="width" value="0.025" units="cm"/>
      <inkml:brushProperty name="height" value="0.025" units="cm"/>
      <inkml:brushProperty name="color" value="#004F8B"/>
    </inkml:brush>
  </inkml:definitions>
  <inkml:trace contextRef="#ctx0" brushRef="#br0">0 0 5409,'7'6'717,"0"0"1,-1 0-1,0 0 0,0 1 1,-1 0-1,0 0 0,0 0 1,4 9-1,2 7 237,13 38-1,2 18 598,18 92 0,28 200 304,-53-245-1608,-17-106-215,-2-1 0,0 1 0,-1 0 0,-6 29 0,5-34-105,-2-1-1,0 0 0,-1 0 1,0-1-1,-1 1 1,0-1-1,-1 0 0,-1-1 1,0 0-1,-16 19 1,-36 24-837,-7 1 353</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07.317"/>
    </inkml:context>
    <inkml:brush xml:id="br0">
      <inkml:brushProperty name="width" value="0.025" units="cm"/>
      <inkml:brushProperty name="height" value="0.025" units="cm"/>
      <inkml:brushProperty name="color" value="#004F8B"/>
    </inkml:brush>
  </inkml:definitions>
  <inkml:trace contextRef="#ctx0" brushRef="#br0">49 4 3825,'1'-3'8792,"1"13"-6940,1 18-1811,0-10 245,5 23 0,-2-13-145,-5-23-87,-1 1 0,1-1-1,-1 0 1,0 1 0,0-1 0,-1 1-1,0-1 1,0 1 0,0-1-1,-3 9 1,-2 4 58,-13 68 163,18-81-267,0-1 0,-1 0 1,1 0-1,-1 0 0,0 0 1,1 0-1,-2 0 0,-2 4 0,-14 33 40,16-32-122,3-16-5937,0 5 4751</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08.073"/>
    </inkml:context>
    <inkml:brush xml:id="br0">
      <inkml:brushProperty name="width" value="0.025" units="cm"/>
      <inkml:brushProperty name="height" value="0.025" units="cm"/>
      <inkml:brushProperty name="color" value="#004F8B"/>
    </inkml:brush>
  </inkml:definitions>
  <inkml:trace contextRef="#ctx0" brushRef="#br0">2 29 1328,'0'-17'6543,"-1"13"-6039,1 4-423,0 0 1,0 0-1,0-1 1,0 1-1,0 0 1,0 0-1,0 0 1,0-1-1,0 1 1,0 0-1,0 0 1,0-1-1,0 1 1,0 0-1,0 0 1,0 0-1,0-1 1,0 1-1,0 0 1,0 0-1,0 0 1,0-1-1,0 1 1,1 0-1,-1 0 1,0 0-1,0-1 1,0 1-1,0 0 1,0 0-1,1 0 1,-1 0 0,0 0-1,0-1 1,0 1-1,1 0 1,-1 0-1,0 0 1,0 0-1,0 0 1,1 0-1,-1 0 1,0 0-1,1 0 813,1 2-609,1 4-185,0-1-1,0 1 1,0 0-1,-1 0 1,4 12 0,-4-10-54,2 2 24,-1 1 1,-1-1 0,1 1 0,-2 0-1,0-1 1,0 21 0,-2-21 52,1 1 1,0 0-1,3 20 0,-2-17-38,-1-12-68,1 1 1,-1-1 0,0 0-1,1 1 1,-1-1-1,1 1 1,0-1-1,0 0 1,2 4 0,0 0 31,-3-5-41,1 0-1,-1 0 1,1 0-1,-1 0 1,1 0 0,-1-1-1,1 1 1,0 0-1,-1 0 1,1-1-1,0 1 1,-1 0-1,1-1 1,0 1-1,0-1 1,0 1-1,0-1 1,0 1 0,-1-1-1,3 1 1,-3-1-20,0 0 1,0 0 0,0 0-1,0 0 1,0 0 0,0 0 0,0 0-1,0 1 1,1-1 0,-1 0-1,0 0 1,0 0 0,0 0 0,0 0-1,0 0 1,0 0 0,0 0-1,0 1 1,0-1 0,0 0 0,0 0-1,0 0 1,0 0 0,0 0-1,0 0 1,0 1 0,0-1 0,0 0-1,0 0 1,0 0 0,0 0-1,0 0 1,0 0 0,0 1 0,0-1-1,0 0 1,0 0 0,0 0-1,-4 9-1445,-3 6-284,5 0 853</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29.074"/>
    </inkml:context>
    <inkml:brush xml:id="br0">
      <inkml:brushProperty name="width" value="0.025" units="cm"/>
      <inkml:brushProperty name="height" value="0.025" units="cm"/>
      <inkml:brushProperty name="color" value="#004F8B"/>
    </inkml:brush>
  </inkml:definitions>
  <inkml:trace contextRef="#ctx0" brushRef="#br0">185 1497 2072,'-12'-11'2045,"-25"-16"0,32 24-1631,0 0 0,0 1 0,-1-1 0,1 1 0,0 0 0,-1 0 0,1 1 0,-11-2-1,3 1 271,11 2-517,0-1 0,0 1 0,0-1 0,0 1 0,0 0 0,0 0 0,0 0 0,0 0 0,0 0 0,0 1 0,0-1 0,0 1 0,0-1 0,0 1 0,-3 1 0,4-1-119,0 0 0,0 0 0,0 0 0,0-1 0,1 1 0,-1 0 0,0 0 0,0 0 1,1 1-1,-1-1 0,1 0 0,-1 0 0,1 0 0,-1 2 0,-1 22-27,1-5 72,-9 125 304,5-22 134,5-96-311,2 1-1,8 37 1,-9-61-184,0 1 0,0-1 0,1 1 0,-1-1 0,1 0 0,0 0 0,0 0 0,6 7 0,-8-10-21,1 0-1,0 0 1,0 0-1,0 0 1,0 0-1,0 0 1,1-1-1,-1 1 1,0 0 0,0 0-1,1-1 1,-1 1-1,0-1 1,1 1-1,-1-1 1,0 0-1,1 1 1,-1-1-1,1 0 1,-1 0-1,0 0 1,1 0-1,-1 0 1,1 0-1,-1 0 1,0-1-1,1 1 1,-1-1-1,0 1 1,3-1 0,1-2 42,1 0 1,-1-1 0,1 1 0,-1-1 0,0 0 0,8-9 0,23-31 153,-33 40-198,17-24 93,29-51 0,-40 61-83,0 0-1,-2-1 1,0 0 0,6-28-1,-6 10 3,-1 1 1,-2-2-1,-2 1 0,-3-62 0,-10-9-5,0-12-6,1 41-7,-8-100 4,17 49-5,1 25-3,2-191 4,-1 279-7,5-55 0,9-2-2,-6 17-3,-8 41-4,1-1 1,1 1 0,1 0-1,0 0 1,7-15-1,-10 28 3,1 0-1,-1 1 0,1-1 1,0 0-1,0 1 0,0-1 0,0 1 1,0 0-1,5-4 0,-6 5 2,1 0-1,-1 0 1,1 0-1,-1 1 1,1-1-1,-1 0 1,1 1-1,0-1 1,-1 1-1,1 0 1,0-1-1,0 1 1,-1 0-1,1 0 1,0 0-1,0 0 1,-1 0-1,1 1 1,0-1-1,1 1 1,4 2-80,0 1 1,0-1 0,0 1 0,-1 1 0,1 0-1,-1-1 1,0 2 0,10 10 0,-4-4-113,88 100-2130,-20-20-767,-32-46 1988</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29.829"/>
    </inkml:context>
    <inkml:brush xml:id="br0">
      <inkml:brushProperty name="width" value="0.025" units="cm"/>
      <inkml:brushProperty name="height" value="0.025" units="cm"/>
      <inkml:brushProperty name="color" value="#004F8B"/>
    </inkml:brush>
  </inkml:definitions>
  <inkml:trace contextRef="#ctx0" brushRef="#br0">531 18 4145,'0'-1'503,"0"0"1,-1 0-1,1 0 0,0 0 1,0 0-1,-1 0 0,1 0 1,-1 1-1,1-1 0,-1 0 1,1 0-1,-1 0 0,1 1 1,-2-2-1,1 1-438,1 1 1,0 0-1,-1-1 0,1 1 1,0 0-1,-1 0 0,1 0 1,0-1-1,-1 1 0,1 0 1,-1 0-1,1 0 0,-1 0 1,1 0-1,0 0 0,-1 0 1,1 0-1,-1 0 0,1 0 1,-1 0-1,1 0 0,0 0 1,-1 0-1,1 0 0,-1 0 1,1 0-1,-1 0 0,1 1 1,0-1-1,-1 0 0,1 0 1,0 0-1,-1 1 0,1-1 1,0 0-1,-1 1 0,1-1 1,0 0-1,-1 1 0,-1 1-7,1 1-1,-1-1 0,1 1 0,0-1 0,-1 1 0,0 3 0,-8 18 82,-1-1-1,-17 27 1,2-3-20,20-34-74,0 1-1,1-1 0,1 1 0,1 0 1,0 1-1,0-1 0,0 17 0,0-3 26,-34 573 659,37-588-717,-1-9-7,1-1 0,0 0 0,0 1 1,0-1-1,1 0 0,-1 1 0,1-1 0,1 3 0,-2-6-4,0 1 1,0-1-1,0 0 0,0 0 0,0 0 1,0 1-1,0-1 0,0 0 1,0 0-1,0 0 0,0 0 0,0 1 1,1-1-1,-1 0 0,0 0 0,0 0 1,0 0-1,0 0 0,0 0 0,1 1 1,-1-1-1,0 0 0,0 0 0,0 0 1,0 0-1,1 0 0,-1 0 1,0 0-1,0 0 0,0 0 0,1 0 1,-1 0-1,0 0 0,0 0 0,1 0 1,-1 0 2,0 0 0,1-1 0,-1 1 1,0 0-1,0-1 0,1 1 0,-1 0 0,0-1 1,0 1-1,0-1 0,1 1 0,-1 0 1,0-1-1,0 1 0,0-1 0,0 1 1,0-1-1,0 1 0,0 0 0,0-1 0,0 1 1,0-1-1,-10-153-232,8 138 188,-2 0 1,0 1-1,-1 0 1,0 0-1,-2 0 1,-9-17-1,-1-3-11,11 22 43,-1 0 0,0 0 0,-1 1 0,0-1 1,-1 2-1,0-1 0,-13-10 0,20 20 7,0 1 0,0-1 0,0 1 0,0 0 0,0 0 0,0 0-1,0 0 1,-1 1 0,1-1 0,0 0 0,-1 1 0,1 0 0,-5-1 0,1 1-3,0 1 1,0-1 0,1 1-1,-8 2 1,7-1 1,1 0 1,-1 0-1,1 1 0,-1-1 1,1 1-1,0 0 0,0 1 1,-7 6-1,-2 3 23,-16 20 0,7-7 36,21-23-45,0-1 1,0 1-1,0 0 1,0 0-1,0 0 0,1 0 1,0 0-1,-1 0 0,1 0 1,0 0-1,1 1 0,-1-1 1,0 0-1,1 1 0,0-1 1,0 0-1,0 1 1,0-1-1,0 1 0,1-1 1,1 6-1,1 2 43,1-1 1,0 0-1,1 0 0,-1-1 1,10 14-1,-11-19-36,1 1 1,0 0-1,0-1 0,0 0 0,0 0 1,1 0-1,-1 0 0,1-1 0,0 0 0,0 0 1,0 0-1,1 0 0,-1-1 0,1 0 1,-1 0-1,1-1 0,0 1 0,-1-1 0,1-1 1,9 1-1,2-1 8,1 0 1,-1-2-1,1 0 1,-1-1-1,28-9 0,-14 3-16,-1-1-1,31-14 0,-50 18-321,0 0 1,0 0-1,-1-1 1,0 0-1,0-1 0,-1 0 1,0-1-1,12-14 1,2-9-445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0:30.643"/>
    </inkml:context>
    <inkml:brush xml:id="br0">
      <inkml:brushProperty name="width" value="0.025" units="cm"/>
      <inkml:brushProperty name="height" value="0.025" units="cm"/>
      <inkml:brushProperty name="color" value="#004F8B"/>
    </inkml:brush>
  </inkml:definitions>
  <inkml:trace contextRef="#ctx0" brushRef="#br0">711 1 5489,'0'1'170,"1"1"-1,-1 0 1,0 0 0,0 0-1,0 0 1,0-1 0,0 1-1,-1 0 1,1 0 0,-1 0-1,1-1 1,-1 1-1,1 0 1,-1-1 0,0 1-1,0 0 1,0-1 0,-1 2-1,0 1-98,-8 13 625,1 1 0,1 0-1,-10 35 1,-7 60 335,17-74-763,-54 226 509,37-181-614,-39 90 0,56-155-130,-1 0 0,-2 0 0,1-1 0,-21 25-1,31-42-27,-1 0-1,0 0 1,0 0-1,0 0 1,0 0 0,0 0-1,0 0 1,0-1-1,0 1 1,0 0-1,-3 0 1,4-1-30,-1 0 1,1 0 0,-1 0-1,1 0 1,0 0 0,-1 0-1,1 0 1,-1 0 0,1 0-1,-1 0 1,1-1 0,-1 1-1,1 0 1,0 0 0,-1-1-1,1 1 1,-1 0 0,1-1-1,0 1 1,-1 0 0,1-1 0,0 1-1,-1 0 1,1-1 0,0 1-1,0-1 1,-1 1 0,0-3-157,-1 1 0,1 0 1,-1-1-1,1 1 0,0-1 1,0 0-1,0 1 0,0-5 0,-4-10-117,-30-105-1001,24 86 925,-20-58 51,27 84 366,-1 0 0,0 1 0,0-1 1,-1 1-1,0 0 0,-14-14 0,19 21 9,-1 0 0,0 1 0,0-1-1,0 0 1,0 1 0,0 0 0,0-1-1,0 1 1,-1 0 0,1 0-1,0 0 1,-1 1 0,1-1 0,-1 0-1,1 1 1,-5-1 0,2 2 94,-1-1 1,1 1-1,0 0 1,0 1-1,0-1 1,0 1-1,-6 3 1,-2 0 137,7-3-107,-1 0 0,1 1 1,-8 4-1,-6 8 278,7-8-209,9-5-174,1-1-1,-1 1 1,1 0 0,0 1 0,0-1-1,-3 3 1,6-4-71,-6 4 137,0 1-1,1-1 1,0 1-1,-6 12 1,9-16-116,1 0 0,1 0 0,-1 0 0,0 0 0,0 0 0,1 0 0,-1 0 0,1 0 0,0 0 0,0 1 0,-1-1 0,1 0 0,1 0 0,-1 0 0,0 0 0,0 1 0,1-1 0,-1 0 0,1 0 0,0 0 0,0 0 0,1 3 0,2 0 13,0 0 0,0 0 0,0 0-1,1 0 1,6 4 0,4 6 23,-4-5-49,0 2 12,0-2 0,1 1 0,18 11 1,-26-19-42,1 0 1,0-1-1,0 1 0,0-1 1,0-1-1,0 1 1,0-1-1,1 0 1,-1 0-1,1 0 0,-1-1 1,0 1-1,11-2 1,-5-1-169,0 0 0,0-1 0,0 0 1,-1-1-1,0 0 0,1-1 1,9-6-1,7-5-1477,32-27 0,-9 4 490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30.177"/>
    </inkml:context>
    <inkml:brush xml:id="br0">
      <inkml:brushProperty name="width" value="0.025" units="cm"/>
      <inkml:brushProperty name="height" value="0.025" units="cm"/>
      <inkml:brushProperty name="color" value="#004F8B"/>
    </inkml:brush>
  </inkml:definitions>
  <inkml:trace contextRef="#ctx0" brushRef="#br0">1 28 6969,'61'-14'3674,"-31"6"-3051,-22 7-255,-1-1 0,1 1 0,-1 0-1,1 1 1,0 0 0,13 1-1,-17 0-244,-1 0 0,0 0-1,1 0 1,-1 0 0,0 1-1,0-1 1,0 1 0,0 0 0,0 0-1,0 0 1,-1 0 0,1 0-1,-1 0 1,3 4 0,22 19 459,-20-19-455,-1 0 0,12 13 0,3 2 9,6 7-6,-19-18-81,7 17 0,-1-5-8,-6-6-5,12 26 1,-14-27-1,1 0 1,10 16-1,-14-27-56,0 1 1,1-1-1,-1 0 0,0-1 0,1 1 1,0-1-1,0 1 0,0-1 0,1 0 1,-1-1-1,5 3 0,1 2-525,-2-2-1617,-7-7-410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30.578"/>
    </inkml:context>
    <inkml:brush xml:id="br0">
      <inkml:brushProperty name="width" value="0.025" units="cm"/>
      <inkml:brushProperty name="height" value="0.025" units="cm"/>
      <inkml:brushProperty name="color" value="#004F8B"/>
    </inkml:brush>
  </inkml:definitions>
  <inkml:trace contextRef="#ctx0" brushRef="#br0">392 5 3057,'-6'0'1055,"1"0"1,-1-1-1,-10-2 1,14 3 33,-1 0 346,-8 1 2227,10 0-3635,0 0 1,0 0 0,0 0 0,0 0 0,0 0-1,0 1 1,0-1 0,0 2 0,-18 31 155,15-26-160,-7 12 61,0-1 0,-2 0 0,-22 27 1,-19 27 192,36-45-172,-24 26-1,21-32-64,11-12-30,1 0 0,0 1 0,1 0 0,-9 14 0,3-1-900,-18 23 0,28-42 137,1 1-1445,3-5 849</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30.932"/>
    </inkml:context>
    <inkml:brush xml:id="br0">
      <inkml:brushProperty name="width" value="0.025" units="cm"/>
      <inkml:brushProperty name="height" value="0.025" units="cm"/>
      <inkml:brushProperty name="color" value="#004F8B"/>
    </inkml:brush>
  </inkml:definitions>
  <inkml:trace contextRef="#ctx0" brushRef="#br0">130 0 6905,'-14'0'2905,"4"5"-1561,-4 6-407,6 4-97,1 3-48,-2 1-152,-2 12-264,5 2-96,-3 13-160,2 11-32,-1 2-32,-5 2-8,4-8 16,4-3-128,5-13-424,5-6-392,8-20 488</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32.767"/>
    </inkml:context>
    <inkml:brush xml:id="br0">
      <inkml:brushProperty name="width" value="0.025" units="cm"/>
      <inkml:brushProperty name="height" value="0.025" units="cm"/>
      <inkml:brushProperty name="color" value="#004F8B"/>
    </inkml:brush>
  </inkml:definitions>
  <inkml:trace contextRef="#ctx0" brushRef="#br0">375 11 4561,'0'-1'260,"0"1"-1,1 0 1,-1-1-1,0 1 1,0 0-1,0-1 1,0 1 0,0 0-1,0-1 1,0 1-1,0-1 1,0 1-1,0 0 1,0-1 0,0 1-1,-1 0 1,1-1-1,0 1 1,0 0 0,0-1-1,0 1 1,-1 0-1,1-1 1,0 1-1,0 0 1,0 0 0,-1-1-1,-6 9 2543,3-3-3438,-21 28 804,5-6-119,-43 54 75,24-38-60,-11 13-6,32-32-41,-38 54 32,53-73-42,-1 0-1,1 0 0,-1 0 0,0 0 0,0-1 1,-1 1-1,1-1 0,-1 0 0,0-1 0,0 1 1,0-1-1,-1 0 0,-7 4 0,-1-2 14,13-5-20,1 1 0,0-1 1,-1 0-1,1 0 0,0 0 0,-1 0 0,1 0 1,0 1-1,-1-1 0,1 0 0,0 0 0,0 0 1,-1 1-1,1-1 0,0 0 0,0 1 0,0-1 1,-1 0-1,1 0 0,0 1 0,0-1 1,0 0-1,0 1 0,0-1 0,-1 0 0,1 1 1,0-1-1,0 0 0,0 1 0,0-1 0,0 1 1,0 0-1,1-1 72,0 0-52,0 0 0,0 0 0,0 1 0,1-1-1,-1 0 1,0 0 0,0 1 0,0-1 0,0 1 0,1 0 0,7 2 25,9 3 2,-1-1 1,1-1 0,28 2-1,18 3 56,186 54 57,-160-28-131,-32-11-8,-51-22-38,0 0 1,0-1-1,0 1 1,1-1-1,-1-1 1,0 1 0,13-2-1,0 1-258,-10 0-162,-1-1 0,1 0 0,-1 0 0,1-1 0,-1 0 0,1 0 0,-1-1 0,9-4 0,18-12-570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33.167"/>
    </inkml:context>
    <inkml:brush xml:id="br0">
      <inkml:brushProperty name="width" value="0.025" units="cm"/>
      <inkml:brushProperty name="height" value="0.025" units="cm"/>
      <inkml:brushProperty name="color" value="#004F8B"/>
    </inkml:brush>
  </inkml:definitions>
  <inkml:trace contextRef="#ctx0" brushRef="#br0">197 32 4473,'-8'-12'6435,"8"12"-6292,0-1 0,0 1-1,0 0 1,0-1 0,0 1 0,-1 0-1,1-1 1,0 1 0,0-1-1,0 1 1,0 0 0,1-1-1,-1 1 1,0 0 0,0-1 0,0 1-1,0-1 1,0 1 0,0 0-1,1-1 1,0 0-82,0 0 1,0 0-1,0 1 0,0-1 1,0 0-1,0 1 0,1-1 0,-1 0 1,0 1-1,0 0 0,1-1 1,-1 1-1,0 0 0,1 0 1,0-1-1,4 0 2,0 1 1,-1-1 0,1 1-1,0 0 1,0 0 0,9 2-1,-14-1-58,0-1 0,1 0 0,-1 1-1,0-1 1,0 1 0,0 0 0,0-1-1,1 1 1,-1 0 0,0 0 0,0 0-1,0-1 1,-1 1 0,1 0 0,0 0-1,0 0 1,0 0 0,-1 1 0,1-1-1,-1 0 1,1 0 0,-1 0 0,1 1-1,0 1 1,-1-3-4,5 14 15,0-1 0,-1 1 0,0 1 0,-1-1-1,-1 0 1,2 28 0,-5-37-10,1 0 1,0 0-1,-1 0 1,0 0-1,0 0 1,0 0-1,-3 5 0,2-5 2,-4 14 25,-2-1 0,0-1 0,-1 1 0,-16 23 0,18-32-25,1-1 0,-1 0 0,-1 0 0,1-1 0,-1 0 0,-1 0 0,1-1 0,-1 0 0,-18 9 0,9-5-38,-1-2-1,-1 0 1,-36 9 0,55-16-1,-1-1 1,1 0 0,0 0-1,-1 0 1,1 1-1,-1-1 1,1 0 0,0-1-1,-1 1 1,1 0-1,-1 0 1,1-1 0,0 1-1,-1 0 1,1-1 0,0 0-1,0 1 1,-3-2-1,3 1-13,1 0-1,-1 0 0,1 0 1,-1 0-1,1 1 0,-1-1 1,1 0-1,0 0 0,-1 0 1,1 0-1,0 0 0,0-1 0,0 1 1,-1 0-1,1 0 0,0 0 1,1 0-1,-1 0 0,0 0 1,0 0-1,0 0 0,1 0 1,-1 0-1,0 0 0,1-1 1,4-9-475,1 0 1,-1 0 0,9-10-1,-4 4 44,22-33-228</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33.552"/>
    </inkml:context>
    <inkml:brush xml:id="br0">
      <inkml:brushProperty name="width" value="0.025" units="cm"/>
      <inkml:brushProperty name="height" value="0.025" units="cm"/>
      <inkml:brushProperty name="color" value="#004F8B"/>
    </inkml:brush>
  </inkml:definitions>
  <inkml:trace contextRef="#ctx0" brushRef="#br0">178 0 3337,'-31'3'7805,"27"-1"-7370,-5 5-197,1 0 0,0 1 0,-8 10 0,-36 42 278,49-56-447,-1 1 0,1-1-1,0 0 1,0 1-1,1 0 1,-1-1 0,1 1-1,0 0 1,1 0 0,-1 0-1,1 1 1,0-1-1,0 0 1,0 6 0,-4 21 276,0-16-172,4-11-95,-1 0 0,1 1 0,0-1 1,0 1-1,0-1 0,1 1 0,-1 0 0,2 9 1,0-6 27,0-1 0,1 1 0,0-1 0,1 0 1,-1 0-1,1 0 0,8 14 0,19 17 268,-17-20-204,-8-13-98,-1 1 0,1 0 0,1-1 0,-1 0 0,9 7 0,-3-5 13,1-1 0,0 0 0,19 9-1,39 12 67,-65-26-165,0-1 1,0 1-1,0-1 0,0 0 1,11 1-1,-14-2-48,0 0 0,0-1 1,1 1-1,-1-1 0,0 1 0,0-1 0,0 0 0,0 1 1,0-1-1,0 0 0,0-1 0,0 1 0,0 0 1,0-1-1,3-2 0,1-3-1095,1 0 0,-1-1 0,10-17 0,-7 12-599,12-19-39</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33.938"/>
    </inkml:context>
    <inkml:brush xml:id="br0">
      <inkml:brushProperty name="width" value="0.025" units="cm"/>
      <inkml:brushProperty name="height" value="0.025" units="cm"/>
      <inkml:brushProperty name="color" value="#004F8B"/>
    </inkml:brush>
  </inkml:definitions>
  <inkml:trace contextRef="#ctx0" brushRef="#br0">115 1 6481,'-2'3'372,"-1"0"0,1 1 0,1-1 0,-1 1-1,0-1 1,1 1 0,0-1 0,0 1 0,0 0-1,0 0 1,1 0 0,-1-1 0,1 7-1,1 101 2241,-1 95-652,-16-1-1565,-50 155-348,62-340-143,1-6-405,0 0 0,0 1 0,2-1 0,0 17 0,1-30 441,0 0 1,0 0-1,0-1 0,0 1 0,1 0 1,-1 0-1,0 0 0,1-1 1,-1 1-1,0 0 0,1-1 1,0 2-1</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34.486"/>
    </inkml:context>
    <inkml:brush xml:id="br0">
      <inkml:brushProperty name="width" value="0.025" units="cm"/>
      <inkml:brushProperty name="height" value="0.025" units="cm"/>
      <inkml:brushProperty name="color" value="#004F8B"/>
    </inkml:brush>
  </inkml:definitions>
  <inkml:trace contextRef="#ctx0" brushRef="#br0">102 269 5073,'-3'12'514,"1"1"0,1 0 0,0-1 0,0 1 0,2 0 0,-1-1 0,2 1 0,0 0 1,0-1-1,8 24 0,-6-23-250,0 0 0,-1 0 0,0 1 0,-1-1 0,-1 1 0,0 0 0,-1 0 0,-2 15 0,-2-7 112,-1-1 0,-1 0 0,-12 26 0,-8 27 234,15-28-403,-25 40 3,28-67-154,5-13-25,1 0 0,0-1 0,0 1 0,-1 7 0,3-4 80,1-9-107,-1 0 0,0 0 0,0 0 0,0 0 0,0 0-1,1 0 1,-1 0 0,0 0 0,0 0 0,0 0 0,0 0 0,1 0 0,-1 0 0,0 0 0,0 0 0,0 0 0,0 0 0,0 0 0,1-1 0,-1 1 0,0 0 0,0 0 0,0 0 0,0 0 0,0 0 0,0 0 0,0-1 0,1 1 0,-1 0 0,0 0 0,10-18 123,-7 8-99,0 0-1,0 0 1,1-17-1,0 5-15,26-98 4,-6 29-14,66-281-2,-82 334 0,17-62-7,-22 91 6,1 0 0,-1 0 0,2 0 0,-1 1 0,1-1 0,1 1 0,11-14-1,-15 20 2,4-5-5,1 0 1,0 1-1,7-5 0,-11 9 4,-1 0-1,1 1 1,0 0-1,-1 0 1,1-1-1,0 2 1,0-1-1,0 0 1,0 1-1,-1-1 1,1 1-1,0 0 1,4 0-1,-2 0 1,-1 1 0,1 0-1,-1 0 1,0 1-1,1-1 1,-1 1-1,0 0 1,0 0-1,0 1 1,6 4 0,0 1-2,1 1 1,10 12 0,-15-15 3,-1 1 0,0-1 0,0 1-1,-1 0 1,1 0 0,-2 1 0,1 0 0,-1-1 0,4 14 0,-6-15 2,0 0 1,0 0-1,0 1 1,0-1-1,-1 0 1,0 1-1,-1-1 1,1 1-1,-1-1 1,-1 0-1,1 0 1,-5 12-1,0-6 2,0 0-1,-1 0 1,-1-1-1,1 0 1,-2 0-1,-14 14 0,-65 52 8,78-69-33,-51 37-31,56-42-41,0 0 0,-1 0 0,1-1 0,0 1 0,-1-1 0,1 0 0,-1-1 0,0 0 0,0 1 0,-6-1 0,11-1 20,0 0 0,0 0-1,0 0 1,0 0 0,0 0 0,0-1 0,0 1-1,0 0 1,0-1 0,0 1 0,0 0 0,0-1 0,0 1-1,1-1 1,-1 1 0,0-1 0,0 0 0,1 1-1,-1-1 1,0 0 0,1 1 0,-1-1 0,0 0 0,1 0-1,-1 0 1,1 0 0,-1 1 0,1-1 0,0 0-1,-1 0 1,1-2 0,-1 0-158,1 0 0,0 0 1,0-1-1,0 1 0,0 0 0,0-1 0,0 1 0,1 0 0,1-4 1,3-9-323,8-15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34.924"/>
    </inkml:context>
    <inkml:brush xml:id="br0">
      <inkml:brushProperty name="width" value="0.025" units="cm"/>
      <inkml:brushProperty name="height" value="0.025" units="cm"/>
      <inkml:brushProperty name="color" value="#004F8B"/>
    </inkml:brush>
  </inkml:definitions>
  <inkml:trace contextRef="#ctx0" brushRef="#br0">5 278 5753,'0'0'2688,"2"2"-1927,-2-2-675,-1 0 0,1 0 0,0 0 1,0 0-1,0 0 0,0 1 0,0-1 0,0 0 0,-1 0 1,1 0-1,0 0 0,0 0 0,0 0 0,0 0 1,0 0-1,-1 0 0,1 0 0,0 0 0,0 0 0,0 0 1,0 0-1,-1 0 0,1 0 0,0 0 0,0 0 0,0 0 1,0 0-1,-1 0 0,1 0 0,0 0 0,0 0 0,0 0 1,0 0-1,0-1 0,0 1 0,-1 0 0,1 0 0,0 0 1,0 0-1,0 0 0,0 0 0,0 0 0,0-1 0,0 1 1,0 0-1,-1 0 0,1-1-7,0 1-1,0-1 1,1 1 0,-1-1-1,0 1 1,0-1 0,0 0-1,0 1 1,0-1 0,1 1 0,-1-1-1,0 1 1,0-1 0,1 1-1,-1 0 1,0-1 0,1 1-1,-1-1 1,1 1 0,-1 0-1,0-1 1,1 1 0,-1 0 0,1-1-1,0 1 1,31-24 25,71-68 15,22-32-46,-122 121-74,18-14-16,-20 16 13,0 0 0,0 1 1,0-1-1,0 0 0,0 1 0,0-1 0,0 1 0,1 0 0,-1-1 0,0 1 0,0 0 0,1 0 1,-1 0-1,0 0 0,0 0 0,3 0 0,-4 0 2,1 0 0,-1 1 1,1-1-1,-1 0 0,1 0 0,-1 1 1,0-1-1,1 0 0,-1 1 0,0-1 0,1 0 1,-1 1-1,0-1 0,1 1 0,-1-1 0,0 1 1,0-1-1,0 0 0,1 1 0,-1-1 1,0 1-1,3 13-9,-3-9 5,4 23 4,-2 48 0,1 4 21,-2-75-66,0 0 1,0 0 0,0 0 0,4 9 0,-5-12-37,1 0 0,0 0-1,0-1 1,0 1 0,0-1 0,0 1 0,1 0 0,-1-1 0,0 0 0,1 1 0,-1-1 0,1 0 0,-1 0-1,1 0 1,2 2 0,-1-3-130,0 1 1,-1 0-1,1-1 0,0 0 0,0 0 0,3 0 1,19 0-709</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35.325"/>
    </inkml:context>
    <inkml:brush xml:id="br0">
      <inkml:brushProperty name="width" value="0.025" units="cm"/>
      <inkml:brushProperty name="height" value="0.025" units="cm"/>
      <inkml:brushProperty name="color" value="#004F8B"/>
    </inkml:brush>
  </inkml:definitions>
  <inkml:trace contextRef="#ctx0" brushRef="#br0">185 0 4377,'-45'56'2160,"38"-43"-1238,9-6-133,-2-7-763,2 8 463,1 1 0,-1 0 0,0-1 1,-1 1-1,0 0 0,-1 15 0,2 10 350,-3 190 1253,-1-168-1911,-22 187 139,17-190-272,-52 293 180,52-319-293,-14 30 0,-2 8-2448,20-43 1617</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0:31.228"/>
    </inkml:context>
    <inkml:brush xml:id="br0">
      <inkml:brushProperty name="width" value="0.025" units="cm"/>
      <inkml:brushProperty name="height" value="0.025" units="cm"/>
      <inkml:brushProperty name="color" value="#004F8B"/>
    </inkml:brush>
  </inkml:definitions>
  <inkml:trace contextRef="#ctx0" brushRef="#br0">253 21 2481,'1'-1'169,"1"1"1,-1-1-1,0 0 1,0 1 0,0-1-1,0 0 1,0 0 0,0 0-1,0 0 1,-1 0-1,2-1 1,0 0 224,-1 1-262,0 1 0,-1-1 0,1 1 0,0-1 0,0 1-1,0 0 1,0-1 0,0 1 0,0 0 0,0-1 0,0 1 0,0 0-1,0 0 1,2 0 0,-3 0-67,0 0 0,0 0 0,0 0 0,1 0 0,-1 0 0,0 0-1,0 0 1,0 0 0,0 0 0,0 0 0,0 0 0,0 0 0,0 0 0,0 0 0,0 0-1,0 0 1,0 0 0,0 0 0,0 0 0,0 0 0,0 0 0,0-1 0,0 1 0,0 0 0,0 0-1,0 0 1,0 0 0,0 0 0,0 0 0,0 0 0,0 0 0,0 0 0,0 0 0,0 0 0,0 0-1,0 0 1,0 0 0,0 0 0,0-1 0,0 1 0,0 0 0,0 0 0,0 0 0,0 0 0,0 0-1,0 0 1,0 0 0,0 0 0,0 0 0,0 0 0,0 0 0,0 0 0,0 0 0,0 0-1,0 0 1,0 0 0,0 0 0,0 0 0,0 0 0,-1 0 0,1 0 0,0 0 0,0 0-37,0 0 0,-1 0-1,1 0 1,0 0 0,-1 0 0,1 0 0,0 0 0,0 0 0,-1 0 0,1 0 0,0 1 0,-1-1 0,1 0 0,0 0 0,0 0 0,-1 1-1,1-1 1,0 0 0,0 0 0,0 1 0,-1-1 0,1 0 0,0 0 0,0 1 0,0-1 0,0 0 0,0 0 0,0 1 0,-1-1 0,1 1 0,-28 54 431,-23 53 164,46-97-505,0 1-1,1 0 0,0 0 0,1 0 0,0 0 0,1 0 0,1 1 1,0-1-1,1 1 0,0-1 0,3 20 0,-3-28-77,1-1 1,0 0-1,0 0 1,0 0-1,0 0 0,0 0 1,1 0-1,-1 0 0,1 0 1,0 0-1,0 0 1,0-1-1,3 3 0,-3-3-8,0 0 0,0-1 0,1 1 0,-1-1 0,0 0 0,0 0 0,1 0 0,-1 0 0,1 0 0,-1 0 0,1 0 0,-1-1 0,1 0 0,0 1-1,-1-1 1,1 0 0,4-1 0,-3 1-9,0-1-1,0-1 0,0 1 0,0-1 0,0 1 1,-1-1-1,1 0 0,0-1 0,-1 1 1,1 0-1,-1-1 0,0 0 0,0 0 0,5-6 1,4-5 34,19-32 0,-18 23-28,0 0-1,-2 0 1,0-1-1,-2-1 1,7-26-1,-14 41-13,0 0 1,-1 0-1,0 0 0,-1-1 0,0 1 1,-3-18-1,2 26-12,1 0-1,0 0 1,-1 0 0,0 0 0,1 0-1,-1 1 1,0-1 0,0 0-1,0 0 1,0 1 0,0-1 0,-1 1-1,1-1 1,0 1 0,-1-1 0,1 1-1,-1 0 1,1 0 0,-1 0 0,0 0-1,0 0 1,1 0 0,-1 0 0,0 0-1,0 1 1,0-1 0,0 1 0,0-1-1,0 1 1,-2 0 0,-3-1-5,-1 1-1,0 0 1,0 1 0,0 0 0,1 0-1,-10 3 1,-29 10-186,0 1 0,2 3 0,0 1 0,-81 51 0,117-64-483,8-6 650,0 0 0,0 0 1,0 0-1,0 0 1,0 0-1,0 0 1,0 0-1,-1 0 1,1 0-1,0 0 1,0 0-1,0 0 1,0 0-1,0 0 1,0 0-1,0 0 1,0 0-1,0 0 1,0 0-1,0 1 0,0-1 1,0 0-1,0 0 1,0 0-1,0 0 1,0 0-1,0 0 1,0 0-1,0 0 1,0 0-1,0 0 1,0 0-1,0 0 1,0 0-1,0 0 1,0 0-1,0 0 0,0 0 1,0 1-1,1-1 1,-1 0-1,0 0 1,0 0-1,0 0 1,0 0-1,0 0 1,0 0-1,0 0 1,0 0-1,0 0 1,0 0-1,0 0 1,0 0-1,0 0 1,0 0-1,0 0 0,0 0 1,0 0-1,14-3-1663,10-6-57,8-2 821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35.710"/>
    </inkml:context>
    <inkml:brush xml:id="br0">
      <inkml:brushProperty name="width" value="0.025" units="cm"/>
      <inkml:brushProperty name="height" value="0.025" units="cm"/>
      <inkml:brushProperty name="color" value="#004F8B"/>
    </inkml:brush>
  </inkml:definitions>
  <inkml:trace contextRef="#ctx0" brushRef="#br0">100 20 7570,'-6'0'1030,"-11"0"1429,17 0-2415,0 0 0,0-1 1,-1 1-1,1 0 0,0 0 1,0 0-1,-1 0 0,1 0 1,0 0-1,0-1 0,0 1 1,0 0-1,-1 0 0,1 0 1,0 0-1,0-1 0,0 1 1,0 0-1,-1 0 0,1 0 1,0-1-1,0 1 0,0 0 1,0 0-1,0-1 0,0 1 1,0 0-1,0 0 0,0-1 1,0 1-1,0 0 0,0 0 1,0-1-1,0 1 0,0 0 1,0 0-1,0-1 0,0 1 1,0 0-1,0 0 0,0 0 1,1-1-1,-1 1 0,0 0 1,0 0-1,0 0 0,0-1 1,0 1-1,1 0 0,-1 0 1,0 0-1,1-1 0,-1-2 1119,0 3-1123,0 0-1,0 0 0,0 0 0,0 0 0,0 0 0,0-1 0,0 1 1,0 0-1,0 0 0,0 0 0,0 0 0,0 0 0,0-1 0,0 1 1,0 0-1,0 0 0,0 0 0,0 0 0,0 0 0,1 0 1,-1-1-1,0 1 0,0 0 0,0 0 0,0 0 0,0 0 0,0 0 1,0 0-1,0 0 0,1 0 0,-1 0 0,0 0 0,0 0 0,0-1 1,0 1-1,4 0 47,0-1 1,0 1 0,0 0-1,0 0 1,-1 0-1,1 0 1,5 2-1,-8-2-78,3 1 32,1 0 0,-1 0 1,1 0-1,6 4 0,45 22 76,-53-25-106,0 0 0,0 0-1,0 0 1,-1 0-1,1 0 1,0 1 0,-1 0-1,0-1 1,0 1 0,0 0-1,0 0 1,0 0 0,0 0-1,-1 0 1,2 6-1,-1-2 9,0 1 0,-1-1-1,0 1 1,-1-1 0,0 9-1,0-11-9,0 1-1,0-1 1,-1 0-1,0 1 1,0-1-1,-1 0 1,1 0-1,-1 0 1,0 0 0,-3 5-1,-2 5 10,4-7-10,-1 0 1,0-1-1,-6 9 1,-11 10-152,-35 34 1,50-54-29,1 0 1,-1-1-1,0 0 1,-1-1-1,1 1 1,-1-1-1,0 0 1,0-1-1,0 1 0,-12 2 1,18-5 63,-1-1 0,1 0 0,-1 1 0,1-1 0,-1 0 0,1 0 0,-1 0-1,1 0 1,-1 0 0,1 0 0,-1-1 0,1 1 0,-1-1 0,1 1 0,-1-1 0,1 1 0,0-1 0,-1 1 0,1-1 0,-2-2 0,2 2-39,0 0 0,0 0 0,0-1 0,0 1 0,1-1 0,-1 1 0,0-1 0,1 1 0,-1-1 0,1 1 0,0-1 0,-1 1 0,1-1 0,0 1 0,0-1 0,0 0 0,0 1 0,1-1 1,-1 1-1,0-1 0,0 1 0,2-3 0,12-40-1192</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36.089"/>
    </inkml:context>
    <inkml:brush xml:id="br0">
      <inkml:brushProperty name="width" value="0.025" units="cm"/>
      <inkml:brushProperty name="height" value="0.025" units="cm"/>
      <inkml:brushProperty name="color" value="#004F8B"/>
    </inkml:brush>
  </inkml:definitions>
  <inkml:trace contextRef="#ctx0" brushRef="#br0">223 1 4529,'-7'5'716,"0"0"0,0 1 0,1 0 0,0 1 0,-9 10 0,6-6-348,-13 15 490,9-12-315,1 1 0,-15 22 0,11-10 74,2 1 0,0 0 0,-16 51 0,26-65-412,0 0 0,1 0 1,1 1-1,0 0 0,0-1 1,2 1-1,0 0 0,1 0 0,4 27 1,-3-36-134,0-1 1,0 0 0,0 0-1,0 0 1,1 0 0,0-1 0,0 1-1,0-1 1,1 1 0,-1-1-1,1 0 1,0 0 0,7 4-1,-6-4-35,0 0 0,0-1 0,0 0-1,1 0 1,-1-1 0,1 0 0,0 0 0,0 0-1,-1 0 1,1-1 0,12 1 0,-8-2-170,-1 0 1,1 0-1,0-1 0,-1-1 1,1 1-1,-1-2 1,0 1-1,1-1 0,-1-1 1,0 0-1,-1 0 1,1-1-1,-1 1 0,0-2 1,0 0-1,0 0 1,-1 0-1,0-1 0,0 1 1,11-16-1,9-24-2098,1-5 973</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36.496"/>
    </inkml:context>
    <inkml:brush xml:id="br0">
      <inkml:brushProperty name="width" value="0.025" units="cm"/>
      <inkml:brushProperty name="height" value="0.025" units="cm"/>
      <inkml:brushProperty name="color" value="#004F8B"/>
    </inkml:brush>
  </inkml:definitions>
  <inkml:trace contextRef="#ctx0" brushRef="#br0">62 0 7954,'7'11'3128,"-16"13"-1895,9 7-345,-15 2-240,6 0-112,9 2-360,-7 2-80,5-7-48,-2 1-48,-12-5-352,12-8-232,4-5-648,-2-2-361,13-11 1017</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36.859"/>
    </inkml:context>
    <inkml:brush xml:id="br0">
      <inkml:brushProperty name="width" value="0.025" units="cm"/>
      <inkml:brushProperty name="height" value="0.025" units="cm"/>
      <inkml:brushProperty name="color" value="#004F8B"/>
    </inkml:brush>
  </inkml:definitions>
  <inkml:trace contextRef="#ctx0" brushRef="#br0">50 0 3817,'-11'4'2503,"6"-3"-1902,1 1-1,1-1 1,-1 1-1,-4 2 1,7-3-496,0-1 0,0 1 0,0 0 0,0 0 0,0 0 0,0 0 0,0 0 0,0 0 0,1 0-1,-1 0 1,0 0 0,1 0 0,-1 0 0,1 0 0,-1 0 0,1 1 0,0-1 0,-1 2 0,1 0 54,0 1-1,0-1 1,0 0 0,0 1 0,1-1-1,-1 0 1,1 1 0,0-1-1,0 0 1,0 1 0,1-1-1,1 4 1,3 2 219,0 0 1,12 15-1,-10-15-134,0 0 0,19 13 0,-13-11-117,63 43 382,-46-33-339,34 19 198,-30-19-94,50 40 0,-69-47-215,0 1 0,-1 1 0,0 0 1,-1 1-1,-1 0 0,-1 1 0,19 36 0,-28-47-46,-1 0 0,1 0 0,-1 0 0,0 0 0,-1 0 0,1 1 0,-1-1 0,-1 0 0,0 1 0,0 10-1,-2-9 8,0 1-1,0 0 1,0-1-1,-1 1 1,-1-1-1,0 0 0,-7 13 1,-7 8 21,0-1 0,-2 0 0,-2-2 0,0 0 0,-2-1 0,-35 29 0,-95 77 24,154-131-67,-6 3-33,0 0 0,0 1 1,1 0-1,0 0 0,0 0 0,1 1 0,-1 0 0,-5 10 0,7-11-229,0 5-234,3-10 430,-1 0 0,1 0 0,0 0 1,0 0-1,0 0 0,0 0 0,0 0 0,0 0 0,0 0 1,0 1-1,0-1 0,0 0 0,0 0 0,0 0 0,0 0 0,0 0 1,0 0-1,0 0 0,0 1 0,0-1 0,0 0 0,0 0 1,0 0-1,0 0 0,0 0 0,0 0 0,0 0 0,0 0 0,1 0 1,-1 1-1,0-1 0,0 0 0,0 0 0,0 0 0,0 0 1,0 0-1,0 0 0,0 0 0,0 0 0,0 0 0,1 0 1,-1 0-1,0 0 0,0 0 0,0 0 0,0 0 0,0 0 0,0 0 1,14 0-1188</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51.641"/>
    </inkml:context>
    <inkml:brush xml:id="br0">
      <inkml:brushProperty name="width" value="0.025" units="cm"/>
      <inkml:brushProperty name="height" value="0.025" units="cm"/>
      <inkml:brushProperty name="color" value="#004F8B"/>
    </inkml:brush>
  </inkml:definitions>
  <inkml:trace contextRef="#ctx0" brushRef="#br0">174 171 5321,'-83'19'2001,"78"-18"-1801,1 1 0,-1 0 1,1 0-1,-1 0 0,1 0 1,-1 1-1,-7 5 1,0 1 263,-22 10 1205,34-19-1652,0 0-1,0 0 0,0-1 1,0 1-1,0 0 0,0 0 0,0 0 1,0 0-1,0 0 0,0 0 1,0 0-1,0 0 0,0 0 0,0 0 1,0 0-1,0 0 0,0 0 1,0 0-1,0 0 0,0 0 1,0 0-1,0 0 0,0 0 0,0 0 1,0 0-1,0 0 0,0 0 1,0 0-1,0 0 0,0 0 0,0 0 1,0 0-1,0 0 0,0 0 1,0 0-1,0 0 0,0 0 1,0-1-1,0 1 0,0 0 0,0 0 1,0 0-1,0 0 0,0 0 1,0 0-1,0 0 0,0 0 0,0 0 1,-1 0-1,1 0 0,5-5 382,8-9-85,-11 12-208,39-38 675,2 3 0,67-46 0,-97 74-662,0 0 0,0 1 1,20-8-1,-25 13-59,0 0 0,0 1 0,1 0-1,-1 0 1,1 1 0,-1 0 0,16 1 0,-17 0-22,0 0 1,0 1 0,11 2-1,-16-2-32,1 0 1,-1-1-1,0 1 0,1 1 0,-1-1 1,0 0-1,0 0 0,0 1 1,0-1-1,0 1 0,0 0 0,0 0 1,0-1-1,2 4 0,-1 0 1,-1 1 1,1-1-1,-1 1 0,0-1 0,0 1 1,0 0-1,-1 0 0,0 0 0,0 0 1,-1 0-1,1 0 0,-2 11 0,-1 1 17,0 1-1,-10 32 0,10-44-11,0 0 0,-1-1 0,0 1-1,0-1 1,0 0 0,-6 7 0,-2 1 11,-14 14 0,14-16-15,0 0 0,-10 15-1,13-15-4,1 1 0,1-1 0,-10 27-1,13-31 0,1-1 0,0 1 0,1-1 0,0 1 0,0 0 0,1 0 0,0-1 0,1 16 0,0-20 0,0 0 0,-1 0 0,1 0 0,1 0 0,-1 0 0,0 0 0,1-1 0,-1 1 0,1-1 0,0 1 0,0-1 0,0 1 0,0-1 0,0 0 0,1 0 0,4 3 0,-3-2 4,0-1 1,0 0-1,0 0 0,1 0 0,-1-1 0,0 1 0,1-1 0,0 0 0,-1 0 0,5 0 1,9 0 7,-1 0 1,0-1 0,0-1 0,0-1 0,0 0 0,22-7 0,-37 9-13,29-8 22,57-22 1,108-73-52,-153 79-296,-27 16-391,-16 8 677,1 0-1,-1 0 1,0 0 0,0-1-1,0 1 1,0 0 0,0 0-1,0 0 1,0 0-1,0 0 1,0 0 0,1 0-1,-1 0 1,0 0 0,0 0-1,0 0 1,0-1 0,0 1-1,0 0 1,0 0 0,0 0-1,0 0 1,0 0-1,0 0 1,0 0 0,0 0-1,0-1 1,0 1 0,0 0-1,0 0 1,0 0 0,0 0-1,0 0 1,0 0 0,0 0-1,0-1 1,0 1 0,0 0-1,0 0 1,0 0-1,0 0 1,0 0 0,0 0-1,0 0 1,0 0 0,-1 0-1,1-1 1,0 1 0,0 0-1,0 0 1,0 0 0,0 0-1,0 0 1,0 0-1,0 0 1,0 0 0,-1 0-1,1 0 1,0 0 0,0 0-1,0 0 1,-7-3-987,-11 1-36</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52.057"/>
    </inkml:context>
    <inkml:brush xml:id="br0">
      <inkml:brushProperty name="width" value="0.025" units="cm"/>
      <inkml:brushProperty name="height" value="0.025" units="cm"/>
      <inkml:brushProperty name="color" value="#004F8B"/>
    </inkml:brush>
  </inkml:definitions>
  <inkml:trace contextRef="#ctx0" brushRef="#br0">291 2 5825,'0'0'60,"0"0"1,0 0-1,0 0 0,0 0 0,0 0 0,0 0 0,0-1 0,0 1 0,0 0 1,0 0-1,0 0 0,0 0 0,-1 0 0,1 0 0,0 0 0,0 0 0,0 0 1,0 0-1,0 0 0,0 0 0,0-1 0,0 1 0,-1 0 0,1 0 1,0 0-1,0 0 0,0 0 0,0 0 0,0 0 0,0 0 0,-1 0 0,1 0 1,0 0-1,0 0 0,0 0 0,0 0 0,0 1 0,0-1 0,0 0 0,-1 0 1,1 0-1,0 0 0,0 0 0,0 0 0,0 0 0,0 0 0,0 0 1,0 0-1,0 0 0,0 1 0,-6 7 1170,-3 13 120,5-5-384,1 0 1,0-1-1,1 1 0,1 18 1,0-17-542,-3 29 174,-12 51-1,6-43-417,-56 238 75,53-248-215,-3 0 1,-1-1-1,-2-1 1,-33 55 0,49-92-94,-1 1 1,1-1-1,-1 0 0,0 0 1,-8 6-1,12-10 17,0-1 0,0 0 0,-1 0 0,1 0 0,0 1 0,0-1 0,-1 0 0,1 0 0,0 0 0,0 0 0,-1 1 0,1-1 0,0 0 0,0 0 0,-1 0 0,1 0 0,0 0 0,0 0 0,-1 0 0,1 0 0,0 0 0,-1 0 0,1 0 0,0 0 0,-1 0 0,1 0 0,0 0 0,0 0 0,-1 0 0,1 0 0,0 0 0,0 0 0,-1-1 0,1 1 0,0 0 0,0 0 0,-1 0 0,1 0 0,0-1 0,0 1 0,-1 0 0,1 0 0,0-1 0,0 1 0,0 0 0,0 0 0,-1-1 0,1 1 0,0 0 0,0-1 0,-2-13-1481,2 14 1507,-1-4-371,1 1 1,0-1-1,1 0 0,0-5 0,10-23-645</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52.511"/>
    </inkml:context>
    <inkml:brush xml:id="br0">
      <inkml:brushProperty name="width" value="0.025" units="cm"/>
      <inkml:brushProperty name="height" value="0.025" units="cm"/>
      <inkml:brushProperty name="color" value="#004F8B"/>
    </inkml:brush>
  </inkml:definitions>
  <inkml:trace contextRef="#ctx0" brushRef="#br0">76 43 3881,'-6'0'764,"1"0"0,0 1 0,0-1 1,0 1-1,0 0 0,0 0 0,-8 4 0,11-5-666,0 1 0,1 0-1,-1 0 1,1 0 0,-1 0-1,1 0 1,0 1 0,-1-1-1,1 0 1,0 0 0,0 1-1,0-1 1,0 1 0,0-1-1,0 1 1,0 0 0,0-1-1,1 1 1,-1 0 0,1-1-1,-1 1 1,1 0 0,0 0-1,-1 2 1,1-3-16,0 3 295,0 1 0,0 0 0,1 8 1,-1-11-296,0-1 0,1 0 0,-1 1 0,1-1 0,-1 1 0,1-1 0,0 0 0,-1 0 0,1 1 0,0-1 0,0 0 0,0 0 0,0 0 0,0 0 0,0 0 0,0 0 0,1 1 0,3 0 42,0 1-1,0-1 0,0 0 1,0-1-1,0 1 1,1-1-1,-1 0 0,0-1 1,1 1-1,6-1 0,7 2 123,7 0 33,0 0 0,0-2 0,0 0-1,45-8 1,-36 0-107,0-2 0,37-17 0,17-4-37,151-34-13,-225 62-121,-1 0-1,1 0 1,0 2-1,0 0 1,19 1-1,-32 0-21,1 0 1,-1 0-1,1 1 0,0-1 0,-1 1 0,1 0 1,-1 0-1,4 1 0,-5-1-4,-1-1-1,1 1 1,0-1 0,0 1 0,-1 0-1,1 0 1,-1-1 0,1 1 0,-1 0-1,1 0 1,-1 0 0,1 0-1,-1 0 1,0-1 0,1 1 0,-1 0-1,0 0 1,0 0 0,0 0 0,0 0-1,0 0 1,0 0 0,0 0-1,0 0 1,0 2 0,-1 1-149,0-1 1,0 1-1,0 0 0,0 0 1,0 0-1,-1-1 0,0 1 1,-3 5-1,1-3-146,-1 1 0,0-1 0,-1 0 0,-7 6 0,-51 38-706</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52.959"/>
    </inkml:context>
    <inkml:brush xml:id="br0">
      <inkml:brushProperty name="width" value="0.025" units="cm"/>
      <inkml:brushProperty name="height" value="0.025" units="cm"/>
      <inkml:brushProperty name="color" value="#004F8B"/>
    </inkml:brush>
  </inkml:definitions>
  <inkml:trace contextRef="#ctx0" brushRef="#br0">1 49 5649,'11'-1'2180,"0"0"1,20-5-1,3 0-380,273-13 3418,26 5-4611,-321 13-861,-1 1 1,1 0-1,-1 1 0,22 4 1,-23-2-106</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54.100"/>
    </inkml:context>
    <inkml:brush xml:id="br0">
      <inkml:brushProperty name="width" value="0.025" units="cm"/>
      <inkml:brushProperty name="height" value="0.025" units="cm"/>
      <inkml:brushProperty name="color" value="#004F8B"/>
    </inkml:brush>
  </inkml:definitions>
  <inkml:trace contextRef="#ctx0" brushRef="#br0">289 108 5617,'65'-58'2266,"-13"17"1045,-52 41-3281,1-1 0,-1 1 0,0 0-1,0 0 1,0 0 0,1 0 0,-1 0-1,0 0 1,0-1 0,0 1 0,1 0 0,-1 0-1,0 0 1,0-1 0,0 1 0,0 0-1,1 0 1,-1-1 0,0 1 0,0 0-1,0 0 1,0 0 0,0-1 0,0 1-1,0 0 1,0 0 0,0-1 0,0 1-1,0 0 1,0-1 0,0 1 0,0 0 0,0-1-1,-9 0 1037,4 2-936,1 0 0,-1 0 0,-7 3 0,-25 17-52,-80 46 206,100-58-111,1 0 1,0 1 0,1 0 0,0 1-1,1 1 1,-16 17 0,29-29-162,-2 3 19,1 0 1,0 0-1,0 0 1,0 0-1,0 0 0,-2 3 1,4-5-28,0 0-1,-1 0 1,1 0 0,0 0 0,0 0 0,0 0-1,-1 0 1,1 0 0,0-1 0,0 1 0,0 0-1,1 0 1,-1 0 0,0 0 0,0 0 0,0 0-1,1 0 1,-1 0 0,1 0 0,-1-1 0,0 1-1,1 0 1,0 0 0,-1-1 0,1 1 0,-1 0-1,1 0 1,0-1 0,-1 1 0,1-1 0,1 2-1,3 0 12,0 0 0,-1 0-1,1 0 1,0 0 0,0-1-1,0 0 1,0 0 0,0-1-1,1 1 1,4-1 0,10 2 67,4 1 49,0 1 0,0 1-1,41 15 1,-60-18-102,-2-1-10,0 0 0,0 0 0,0 0 0,0 1 0,0 0 0,0 0 0,-1-1 0,4 4 0,1 1 67,-6-5-19,-4 0 26,-6 0 31,-10 1-113,-26 7 0,-76 21-9,100-24-7,1 1 1,-1 0 0,-30 17-1,14-4-2890,57-31 777,4-5 923</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54.601"/>
    </inkml:context>
    <inkml:brush xml:id="br0">
      <inkml:brushProperty name="width" value="0.025" units="cm"/>
      <inkml:brushProperty name="height" value="0.025" units="cm"/>
      <inkml:brushProperty name="color" value="#004F8B"/>
    </inkml:brush>
  </inkml:definitions>
  <inkml:trace contextRef="#ctx0" brushRef="#br0">162 14 5145,'-1'0'258,"1"0"0,-1 0 0,1 0-1,-1 0 1,1 0 0,-1 0 0,1 0 0,-1 0 0,1-1-1,-1 1 1,1 0 0,0 0 0,-1 0 0,1 0 0,-1-1-1,1 1 1,-1 0 0,1-1 0,0 1 0,-1 0 0,1 0-1,0-1 1,-1 1 0,1-1 0,0 1 0,-1 0 0,1-1-1,0 1 1,0-1 0,-1 1 0,1-1 0,0 1 0,0 0-1,0-1 1,0 1 0,0-1 0,0 1 0,0-1 0,3-1 568,2 1-710,-1 1-1,1 0 0,0 0 1,0 1-1,-1 0 0,1-1 0,0 1 1,7 3-1,47 18 197,-55-20-276,0 0-1,-1-1 1,0 1 0,1 1-1,-1-1 1,0 0-1,0 1 1,0 0 0,0-1-1,-1 1 1,5 6 0,-2-1 39,-2-5-50,-1 0 0,0 0 0,0 0 0,0 1 0,0-1 0,-1 1 0,1 0 0,-1-1 0,0 1 0,0 0 0,-1 0 0,1 0 0,-1-1 0,1 1 0,-1 0 0,-1 7 0,0-2 0,0 0-1,-1 0 1,0-1 0,0 1-1,-7 15 1,-23 41 40,25-53-52,-5 11-14,-2-2 1,0 0 0,-2 0 0,0-1 0,-1-1 0,-1-1 0,-1-1 0,0 0-1,-25 16 1,39-30-55,0 0-1,1 0 0,-1-1 0,-10 4 1,12-5-32,1-1 0,-1 1 0,1-1 0,-1 0 0,1 1 0,-1-1 0,1-1 0,-1 1 0,0 0 1,1-1-1,-5 0 0,6 0 15,0 1-1,0 0 1,1-1 0,-1 1 0,0-1 0,0 1 0,1-1-1,-1 0 1,0 1 0,1-1 0,-1 0 0,1 1 0,-1-1 0,1 0-1,-1 0 1,1 1 0,-1-1 0,1 0 0,0 0 0,0 0-1,-1 0 1,1 1 0,0-1 0,0 0 0,0 0 0,0-2 0,0 0-215,0-1 0,0 0 0,0 1 0,1-1 1,0 0-1,1-4 0,13-25-1797,6-6 910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0:31.883"/>
    </inkml:context>
    <inkml:brush xml:id="br0">
      <inkml:brushProperty name="width" value="0.025" units="cm"/>
      <inkml:brushProperty name="height" value="0.025" units="cm"/>
      <inkml:brushProperty name="color" value="#004F8B"/>
    </inkml:brush>
  </inkml:definitions>
  <inkml:trace contextRef="#ctx0" brushRef="#br0">79 62 4537,'-1'0'142,"1"0"0,-1 0 0,0 0 0,1 0 0,-1 1 0,0-1 0,0 0 1,1 0-1,-1 1 0,1-1 0,-1 0 0,0 1 0,1-1 0,-1 1 0,1-1 0,-1 1 0,1-1 0,-1 1 0,1-1 0,-1 1 0,0 1 1,-7 16 1516,1-2-467,5-14-1018,1 0 0,0 0 0,-1 0 1,1 0-1,0 0 0,0 1 0,0-1 0,0 1 0,1-1 0,-1 0 0,1 1 0,-1-1 0,1 1 0,0 3 0,-32 239 3306,30-229-3375,0 0 1,1 19-1,3-28-34,2-8-21,7-11 5,-8 8-43,25-31 33,-2-1 0,-1-1 0,-2-1 0,-2-2-1,22-55 1,-40 87-46,1 0 1,8-13-1,-11 19-4,4-3-8,-5 5 12,1 1-1,-1-1 1,1 0-1,-1 0 1,0 1-1,1-1 1,-1 0 0,0 1-1,1-1 1,-1 1-1,0-1 1,0 0-1,1 1 1,-1-1 0,0 1-1,0-1 1,0 1-1,0-1 1,1 1 0,-1-1-1,0 1 1,0-1-1,0 1 1,0 0-1,0 5 16,-4 62 72,5 3-26,-1-65-48,0 0 0,1 0 0,0 1 0,0-1 0,1 0 0,0 0 0,0-1 0,0 1 0,1 0 0,3 6 0,-5-10-3,1 0-1,-1 0 1,1 0-1,0 0 1,0-1-1,0 1 1,0 0-1,0-1 1,0 0-1,0 1 1,0-1-1,0 0 1,1 0-1,-1 0 1,0 0-1,1-1 1,-1 1-1,1-1 1,-1 1-1,1-1 1,-1 0-1,1 0 1,4 0-1,-2-1 5,1 0-1,-1-1 0,1 1 0,-1-1 1,0 0-1,0 0 0,0 0 0,0-1 1,0 0-1,0 0 0,-1 0 0,1-1 1,-1 0-1,0 1 0,4-6 0,6-7 30,-2 0-1,18-31 0,-27 41-31,5-5 3,-2-1 1,0 0 0,0-1-1,-1 0 1,0 1-1,-1-2 1,-1 1 0,0 0-1,-1-1 1,1-22-1,-2 11-10,0 17-10,-1-1-1,0 0 1,-2-9 0,2 9-762,0 7-1664</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55.033"/>
    </inkml:context>
    <inkml:brush xml:id="br0">
      <inkml:brushProperty name="width" value="0.025" units="cm"/>
      <inkml:brushProperty name="height" value="0.025" units="cm"/>
      <inkml:brushProperty name="color" value="#004F8B"/>
    </inkml:brush>
  </inkml:definitions>
  <inkml:trace contextRef="#ctx0" brushRef="#br0">218 0 4969,'-12'3'2358,"-13"6"245,4-3-1520,15-4-712,0 0 0,0 0-1,-11 5 1,11-3-49,1-1 1,-1 1-1,-7 7 1,11-10-240,1 1 1,-1-1-1,1 1 0,-1 0 1,1-1-1,0 1 1,0 0-1,0 0 0,0 0 1,0 0-1,0 0 0,1 0 1,-1 0-1,1 0 0,-1 0 1,1 3-1,-1 16 340,0-1-1,-2 1 1,-7 32-1,-8 42 303,13-61-465,-14 46 1,14-66-223,1 0 1,1 0-1,0 0 1,1 1-1,-1 15 1,3-27-36,0 1-1,0-1 1,0 0 0,1 1 0,-1-1 0,1 0 0,0 1 0,0-1 0,0 0 0,1 0-1,-1 0 1,1 0 0,-1 0 0,1 0 0,0 0 0,0-1 0,0 1 0,1-1 0,-1 1-1,0-1 1,1 0 0,0 0 0,0 0 0,-1 0 0,1-1 0,0 1 0,6 1 0,8 3 6,1-2 0,0 0-1,0-1 1,0-1 0,0-1 0,24-1 0,-34 0-56,0 0 0,0-1-1,-1 0 1,1-1 0,-1 1-1,1-2 1,-1 1 0,0-1-1,1 0 1,-2 0 0,1-1-1,0 0 1,8-7-1,-5 4-558,13-15-1,4-3-787,-19 19 1104,0 1-1,11-6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55.535"/>
    </inkml:context>
    <inkml:brush xml:id="br0">
      <inkml:brushProperty name="width" value="0.025" units="cm"/>
      <inkml:brushProperty name="height" value="0.025" units="cm"/>
      <inkml:brushProperty name="color" value="#004F8B"/>
    </inkml:brush>
  </inkml:definitions>
  <inkml:trace contextRef="#ctx0" brushRef="#br0">141 13 4121,'0'-4'359,"0"4"-173,0 0-1,0-1 1,0 1-1,0 0 1,0 0-1,1-1 1,-1 1-1,0 0 1,0 0 0,0-1-1,0 1 1,0 0-1,0-1 1,0 1-1,-1 0 1,1 0-1,0-1 1,0 1 0,0 0-1,0 0 1,0-1-1,0 1 1,0 0-1,-1 0 1,1-1-1,0 1 1,0 0 0,0 0-1,0 0 1,-1-1-1,1 1 1,0 0-1,0 0 1,-1 0-1,1 0 1,0 0 0,0-1-1,-1 1 1,1 0-1,0 0 1,0 0-1,-1 0 1,1 0-1,0 0 1,0 0 0,-1 0-1,1 0 1,-1 0-1,-1 4 543,-15 60 474,8-34-992,-14 58 375,23-84-563,-4 14 134,-8 27 0,10-40-140,0 1 1,-1 0 0,0 0 0,0-1 0,-1 1 0,1-1 0,-1 0-1,-6 6 1,1-3 9,6-5-133,0 0 0,0-1 0,0 1 0,1 0-1,-1 0 1,-3 6 0,6-8 87,0-1 0,0 0-1,0 0 1,0 0 0,0 0 0,0 0-1,0 0 1,0 0 0,0 1 0,0-1 0,0 0-1,0 0 1,0 0 0,0 0 0,0 0-1,0 0 1,0 0 0,0 1 0,0-1-1,0 0 1,0 0 0,0 0 0,0 0-1,0 0 1,0 0 0,0 0 0,1 0 0,-1 1-1,0-1 1,0 0 0,0 0 0,0 0-1,0 0 1,0 0 0,0 0 0,0 0-1,0 0 1,1 0 0,-1 0 0,0 0-1,0 0 1,0 0 0,0 0 0,0 0 0,0 0-1,0 0 1,1 0 0,-1 0 0,0 0-1,0 0 1,0 0 0,19-2-687</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55.968"/>
    </inkml:context>
    <inkml:brush xml:id="br0">
      <inkml:brushProperty name="width" value="0.025" units="cm"/>
      <inkml:brushProperty name="height" value="0.025" units="cm"/>
      <inkml:brushProperty name="color" value="#004F8B"/>
    </inkml:brush>
  </inkml:definitions>
  <inkml:trace contextRef="#ctx0" brushRef="#br0">204 1 8050,'1'0'139,"-1"0"0,0 0-1,1-1 1,-1 1 0,1 0 0,-1 0 0,1 0 0,-1 0 0,1 0 0,-1 0 0,1 0 0,-1 0 0,1 1 0,-1-1-1,1 0 1,-1 0 0,1 0 0,-1 0 0,1 1 0,-1-1 0,0 0 0,1 0 0,-1 1 0,1-1 0,-1 0-1,0 1 1,1-1 0,-1 0 0,0 1 0,0-1 0,1 1 0,-1-1 0,0 0 0,0 1 0,1-1 0,-1 1 0,0-1-1,0 1 1,0-1 0,0 1 0,0-1 0,0 1 0,0-1 0,0 1 0,0-1 0,0 0 0,0 1 0,0 0 0,0 5-5,-2 8 103,0 1 0,-3 14 0,-2-4-106,0-1-1,-2 0 1,-11 24 0,-44 99 180,12-28-75,15-32 201,34-81-386,1 0-1,0 0 1,1 0 0,-1-1 0,1 1-1,0 1 1,0 9 0,1-14-43,0-1 1,0 1 0,0-1 0,1 1 0,-1-1-1,0 1 1,1-1 0,-1 1 0,1-1 0,0 1-1,-1-1 1,1 0 0,0 1 0,0-1 0,0 0-1,0 0 1,0 0 0,0 0 0,0 0 0,0 0-1,0 0 1,1 0 0,-1 0 0,0 0 0,1 0-1,-1-1 1,1 1 0,-1-1 0,0 1 0,1-1-1,-1 1 1,1-1 0,0 0 0,1 0 0,4 0 16,0 0 1,-1 0 0,1-1 0,0 0 0,-1 0 0,1-1-1,-1 1 1,11-6 0,49-24 76,-65 30-100,23-11 16,-14 7-25,0 0 0,0-1-1,0 0 1,14-12 0,-16 11-55,22-22-305,-28 26 238,1 1 0,-1-1 0,0 0-1,0 0 1,-1 0 0,1 0-1,-1-1 1,1 1 0,0-6 0,-1 5-210,0-1 0,-1 0 0,0 0 0,-1-5 0,-2-17-659</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56.323"/>
    </inkml:context>
    <inkml:brush xml:id="br0">
      <inkml:brushProperty name="width" value="0.025" units="cm"/>
      <inkml:brushProperty name="height" value="0.025" units="cm"/>
      <inkml:brushProperty name="color" value="#004F8B"/>
    </inkml:brush>
  </inkml:definitions>
  <inkml:trace contextRef="#ctx0" brushRef="#br0">15 1 6697,'-15'13'3185,"17"-9"-808,7-4-841,9 11-440,6-2 0,2 2-303,5-2-137,-3-1-256,3-1-112,-7-7-152,-2-2-96,4-9-504,-2 0-384,2 0 496</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56.672"/>
    </inkml:context>
    <inkml:brush xml:id="br0">
      <inkml:brushProperty name="width" value="0.025" units="cm"/>
      <inkml:brushProperty name="height" value="0.025" units="cm"/>
      <inkml:brushProperty name="color" value="#004F8B"/>
    </inkml:brush>
  </inkml:definitions>
  <inkml:trace contextRef="#ctx0" brushRef="#br0">373 1 5505,'-6'1'11271,"7"4"-11237,0 1 1,-1 0-1,1 0 1,-1 0-1,0 0 1,-1-1-1,1 1 1,-1 0-1,0 0 1,-1-1-1,0 1 1,1 0-1,-2-1 1,1 0-1,-1 1 1,1-1 0,-7 8-1,0 1-189,-20 24 1,27-36 106,0 1 1,0-1-1,-1-1 1,1 1 0,0 0-1,-1-1 1,0 1-1,1-1 1,-1 0-1,-5 2 1,6-2-2,-27 8-1352,-56 12 0,65-18 563,1-1 1,0 0-1,-1-2 1,-19-1-1,0-3-383</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57.172"/>
    </inkml:context>
    <inkml:brush xml:id="br0">
      <inkml:brushProperty name="width" value="0.025" units="cm"/>
      <inkml:brushProperty name="height" value="0.025" units="cm"/>
      <inkml:brushProperty name="color" value="#004F8B"/>
    </inkml:brush>
  </inkml:definitions>
  <inkml:trace contextRef="#ctx0" brushRef="#br0">284 31 2985,'2'-8'1290,"-1"7"-1061,-1 0 1,0 0-1,0 0 1,1 0-1,-1 0 0,0 0 1,1 0-1,-1 1 1,1-1-1,-1 0 1,1 0-1,0 0 0,-1 0 1,2 0-1,-2 1-184,0-1 0,1 1-1,-1 0 1,0 0 0,0 0 0,0 0-1,0 0 1,0 0 0,0 0 0,0 0-1,1 0 1,-1 0 0,0 0-1,0 0 1,0-1 0,0 1 0,0 0-1,0 0 1,0 0 0,0 0-1,0 0 1,0 0 0,0 0 0,0-1-1,0 1 1,0 0 0,0 0 0,0 0-1,0 0 1,0 0 0,0 0-1,0 0 1,0-1 0,0 1 0,0 0-1,0 0 1,0 0 0,0 0-1,0 0 1,0 0 0,0-1 0,0 1-1,0 0 1,0 0 0,0 0 0,0 0-1,0 0 1,0 0 0,-1 0-1,1 0 1,0 0 0,0-1 0,0 1-1,0 0 1,0 0 0,0 0-1,0 0 1,-1 0 0,1 0 0,0 0-1,0 0 1,-8-3 1302,5 4-1298,1-1 0,-1 1 0,0 0 0,1 0 0,-1 0 0,1 0 0,-1 0 0,1 1 1,0-1-1,-1 1 0,1 0 0,0-1 0,0 1 0,-2 3 0,-26 30 163,9-12-122,6-8 4,2 1 0,0 0 0,-15 27 0,-33 62 469,50-81-386,0 1 0,-12 40 0,16-34-68,2 1 0,1 0-1,-1 47 1,4-43-80,2 1 0,2-1 0,1 0 0,2 0 0,17 62 0,-16-79-22,0 0 1,1-1 0,1 0 0,1-1 0,1 0 0,0 0 0,1-1 0,1-1 0,0 0 0,1-1 0,0 0 0,1-1 0,1-1 0,0 0-1,1-1 1,0-1 0,33 14 0,-38-19-148,0-1 0,0-1 0,1 0 0,0-1-1,-1-1 1,1 0 0,0 0 0,0-1 0,0-1 0,23-4 0,19-6-443</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1:57.743"/>
    </inkml:context>
    <inkml:brush xml:id="br0">
      <inkml:brushProperty name="width" value="0.025" units="cm"/>
      <inkml:brushProperty name="height" value="0.025" units="cm"/>
      <inkml:brushProperty name="color" value="#004F8B"/>
    </inkml:brush>
  </inkml:definitions>
  <inkml:trace contextRef="#ctx0" brushRef="#br0">44 124 3249,'-19'-74'1556,"18"70"-1251,0 0 1,-1 0-1,1-1 0,-1 1 1,0 0-1,0 1 0,0-1 0,-4-6 1,0 3 1031,15 21 2505,1 2-3429,14 18 0,-2-8-144,-7-8 6,0 1 1,-2 0 0,0 1 0,14 28 0,-5 2 123,-1 0 0,-3 1 0,-3 1 0,-1 1 1,-3 0-1,6 74 0,-3 201 198,-14-315-598,0 1-1,-1-1 0,-1 1 1,0-1-1,-1 1 0,0-1 1,-1 0-1,0 0 1,-1 0-1,-1-1 0,0 0 1,-11 17-1,-2-2-503,-1-2-1,-37 37 1,-4-10-63</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02.193"/>
    </inkml:context>
    <inkml:brush xml:id="br0">
      <inkml:brushProperty name="width" value="0.025" units="cm"/>
      <inkml:brushProperty name="height" value="0.025" units="cm"/>
      <inkml:brushProperty name="color" value="#004F8B"/>
    </inkml:brush>
  </inkml:definitions>
  <inkml:trace contextRef="#ctx0" brushRef="#br0">3 55 4169,'0'0'129,"0"0"1,0 0-1,-1 0 1,1 0-1,0 0 0,0 0 1,0 0-1,0 0 1,0 0-1,0 0 0,-1 0 1,1 0-1,0 0 1,0-1-1,0 1 0,0 0 1,0 0-1,0 0 1,0 0-1,0 0 0,0 0 1,0 0-1,-1-1 1,1 1-1,0 0 0,0 0 1,0 0-1,0 0 1,0 0-1,0 0 0,0-1 1,0 1-1,0 0 1,0 0-1,0 0 0,0 0 1,0 0-1,0 0 1,0-1-1,0 1 0,0 0 1,0 0-1,1 0 1,-1 0-1,0 0 0,0 0 1,0-1-1,0 1 1,0 0-1,0 0 0,0 0 1,0 0-1,0 0 1,0 0-1,1 0 0,-1 0 1,0 0-1,0 0 1,0-1-1,0 1 1,7 0 3951,-1 0-5347,103 7 2727,-98-7-1297,0 0 0,0 0 0,0-1 0,20-5-1,-17 4-69,60-14 242,74-12-122,-148 28-218,9-1 35,0 0 0,15 1 1,-23 0-72,1 0 0,-1 0 1,1 0-1,0 0 1,-1 1-1,1-1 1,-1 0-1,1 1 0,-1 0 1,1-1-1,-1 1 1,1 0-1,-1 0 1,0-1-1,1 1 0,-1 0 1,0 1-1,0-1 1,0 0-1,1 0 1,0 2-1,-2-2-106,0 1 1,1-1-1,-1 0 0,0 1 0,0-1 1,0 1-1,0-1 0,0 0 0,0 1 1,-1-1-1,1 0 0,0 1 1,-1-1-1,1 0 0,-1 1 0,1-1 1,-1 0-1,0 0 0,1 0 0,-1 1 1,-2 1-1,-11 17-914</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02.593"/>
    </inkml:context>
    <inkml:brush xml:id="br0">
      <inkml:brushProperty name="width" value="0.025" units="cm"/>
      <inkml:brushProperty name="height" value="0.025" units="cm"/>
      <inkml:brushProperty name="color" value="#004F8B"/>
    </inkml:brush>
  </inkml:definitions>
  <inkml:trace contextRef="#ctx0" brushRef="#br0">40 64 4281,'-24'-1'2112,"8"1"3652,34 1-3299,44 7-1533,-44-6-606,1 0 0,36-1 1,-1-4 319,80-15 0,49-25-519,-170 40-551,0 0 0,0 0 0,0 2 0,0-1 0,20 2 1,-22 2-1348,-4 2 768</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03.065"/>
    </inkml:context>
    <inkml:brush xml:id="br0">
      <inkml:brushProperty name="width" value="0.025" units="cm"/>
      <inkml:brushProperty name="height" value="0.025" units="cm"/>
      <inkml:brushProperty name="color" value="#004F8B"/>
    </inkml:brush>
  </inkml:definitions>
  <inkml:trace contextRef="#ctx0" brushRef="#br0">94 74 5377,'-67'-62'4432,"65"61"-4240,1 0 0,0-1 0,-1 1 0,1 0 0,-1 0 0,1 1 0,-1-1 0,0 0 0,1 0 0,-1 1 0,0-1 0,1 1 0,-1 0 0,-2 0 4042,14 6-3825,2 1-313,26 14 160,-3-4-133,46 26 206,-64-33-289,-1 2-1,0 0 1,-1 0 0,0 2 0,-1 0-1,0 0 1,-1 1 0,-1 1 0,15 24-1,-22-30-28,0 1-1,0-1 1,-1 1-1,-1 0 1,0 0-1,0 0 0,-1 0 1,0 0-1,0 13 1,-2-6 17,0 1 0,-1-1 0,-1 0 0,-8 33 1,4-31 2,-2 0 0,1-1 0,-2 0 0,-1-1 0,0 0 0,-1-1 0,-23 28 0,20-29-61,0 0 1,-30 24 0,32-32-225,11-7 298,-1 0 0,0 0-1,0 0 1,1 0 0,-1 0 0,1 1 0,-2 1 0,1 4 92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0:48.913"/>
    </inkml:context>
    <inkml:brush xml:id="br0">
      <inkml:brushProperty name="width" value="0.025" units="cm"/>
      <inkml:brushProperty name="height" value="0.025" units="cm"/>
      <inkml:brushProperty name="color" value="#004F8B"/>
    </inkml:brush>
  </inkml:definitions>
  <inkml:trace contextRef="#ctx0" brushRef="#br0">12 2 5449,'0'0'262,"-1"0"0,1 0 0,0 0 1,-1-1-1,1 1 0,0 0 0,-1 0 0,1 0 0,0 0 0,-1 0 0,1 0 0,0 0 1,-1-1-1,1 1 0,-1 0 0,1 0 0,0 1 0,-1-1 0,1 0 0,-1 0 0,1 0 0,-4 0 3245,5 1-3500,0 0 1,1 1-1,-1-1 1,0 0-1,0 0 1,0 1-1,-1-1 0,1 1 1,0-1-1,-1 1 1,2 2-1,5 21 25,-6-19-18,-1-5-12,1 2 0,0 0 0,0-1 0,0 1 1,0 0-1,1-1 0,-1 1 0,4 4 1,36 48 18,-39-54-22,-1 1 0,1 0-1,-1 0 1,0 0 0,0 0 0,0 0 0,0 0 0,0 0 0,0 0 0,-1 0-1,1 0 1,0 4 0,0 2-106,2 1-148,-3-5-859</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15.406"/>
    </inkml:context>
    <inkml:brush xml:id="br0">
      <inkml:brushProperty name="width" value="0.025" units="cm"/>
      <inkml:brushProperty name="height" value="0.025" units="cm"/>
      <inkml:brushProperty name="color" value="#004F8B"/>
    </inkml:brush>
  </inkml:definitions>
  <inkml:trace contextRef="#ctx0" brushRef="#br0">667 86 3041,'11'-53'1748,"-10"50"-706,-1 0 1,1 0-1,-1 0 0,1 0 1,-1 0-1,0-3 1,-1-2 1960,1 8-2550,-1 0-421,1 0 0,0 0 0,-1 0 0,1 0 0,0 0 0,0 0-1,-1 0 1,1 0 0,0 0 0,-1 0 0,1 0 0,0 0 0,0 0 0,-1 0-1,1 1 1,0-1 0,-1 0 0,1 0 0,0 0 0,0 0 0,-1 1-1,-5 11 196,4-8-194,0 0 1,0 0-1,0-1 0,0 1 0,0-1 0,-6 6 0,-31 24 39,7-3-49,-58 49 24,-75 55 25,-8 13-39,72-58 2,96-85-18,0 0 1,-1 0-1,0 0 1,-11 4 0,17-8-15,0 0 1,0 0-1,-1 0 1,1 0-1,0 0 1,0 1-1,0-1 1,-1 0-1,1 0 1,0 0-1,0 0 1,-1 0-1,1 0 1,0 0 0,0 0-1,0 0 1,-1 0-1,1 0 1,0-1-1,0 1 1,0 0-1,-1 0 1,1 0-1,0 0 1,0 0-1,0 0 1,-1 0-1,1-1 1,0 1-1,0 0 1,0 0-1,0 0 1,-1 0 0,1-1-1,0 1 1,0 0-1,0 0 1,0 0-1,0-1 1,0 1-1,0 0 1,0 0-1,0 0 1,-1-1-1,1 1 1,0 0-1,0 0 1,0 0-1,0-1 1,0 1-1,0 0 1,0 0-1,1-1 1,-1 1-4,0-1 0,-1 1 0,2-1 0,-1 1-1,0-1 1,0 1 0,0-1 0,0 1 0,0-1 0,0 1 0,0-1 0,1 1-1,-1-1 1,0 1 0,0-1 0,1 1 0,-1-1 0,0 1 0,1-1 0,3 1-2,-1 0 1,1 0 0,0 0 0,0 1 0,0-1-1,-1 1 1,1 0 0,0 0 0,-1 0-1,1 0 1,6 4 0,28 13 18,47 31 1,172 92 146,-231-128-137,1-1 1,1-2-1,0 0 1,1-2 0,0-1-1,0-2 1,0 0-1,48 0 1,-52-8-242,-14 1-590,-6 3-479,-4 4 471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15.939"/>
    </inkml:context>
    <inkml:brush xml:id="br0">
      <inkml:brushProperty name="width" value="0.025" units="cm"/>
      <inkml:brushProperty name="height" value="0.025" units="cm"/>
      <inkml:brushProperty name="color" value="#004F8B"/>
    </inkml:brush>
  </inkml:definitions>
  <inkml:trace contextRef="#ctx0" brushRef="#br0">131 39 5545,'0'1'125,"0"-1"0,0 0-1,0 0 1,-1 0 0,1 0-1,0 0 1,0 0 0,0 0 0,0 0-1,-1 0 1,1 0 0,0 0-1,0 0 1,0 0 0,-1 0 0,1 0-1,0 0 1,0-1 0,0 1-1,0 0 1,-1 0 0,1 0 0,0 0-1,0 0 1,0 0 0,0 0-1,-1-1 1,1 1 0,0 0-1,0 0 1,0 0 0,0 0 0,0 0-1,0-1 1,0 1 0,0 0-1,-1 0 1,1 0 0,0 0 0,0-1-1,0 1 1,0 0 0,0-1-1,1 1-44,-1-1-1,0 1 0,1-1 1,-1 0-1,1 1 0,-1-1 1,1 1-1,-1-1 0,1 1 0,-1 0 1,1-1-1,0 1 0,-1-1 1,1 1-1,0-1 0,7-3 198,1 1 1,-1 0-1,1 0 0,15-3 0,-11 3-101,1 1 0,18-1 0,-30 3-151,0 1-1,-1-1 1,1 0-1,0 1 1,0-1 0,0 1-1,0-1 1,-1 1-1,1 0 1,0 0-1,-1 0 1,1 0 0,0 0-1,-1 0 1,1 0-1,-1 0 1,0 1 0,1-1-1,-1 0 1,0 1-1,0 0 1,0-1 0,0 1-1,2 3 1,-1-2 14,4 8 26,0 0 1,-1 0-1,-1 0 1,4 12 0,-6-16-26,0 1 0,-1-1 1,0 0-1,0 1 0,0-1 1,-1 1-1,-2 12 0,2-17-28,-1-1-1,1 0 1,-1 1-1,0-1 1,0 0-1,0 0 1,0 1-1,0-1 0,-1 0 1,1 0-1,-1 0 1,-1 2-1,-2 1 16,0-1-1,-11 8 0,5-4-3,-29 20 42,-18 15-2,38-26-73,-1-1 0,-1-1 0,-1-1 0,-41 19-1,47-27-294,17-6 271,-1 0 1,1 0-1,0 0 0,0 0 0,-1 0 1,1 1-1,0-1 0,-1 0 0,1 0 1,0 0-1,-1 0 0,1 0 0,0 0 1,-1 0-1,1-1 0,0 1 1,-1 0-1,1 0 0,0 0 0,0 0 1,-1 0-1,1 0 0,0-1 0,0 1 1,-1 0-1,1 0 0,0 0 0,0-1 1,-1 1-1,1 0 0,0 0 0,0 0 1,0-1-1,-1 1 0,1 0 1,0-1-1,0 1 0,0 0 0,0 0 1,0-1-1,0 1 0,0 0 0,0-1 1,0 1-1,0 0 0,0-1 0,0 1 1,0 0-1,0-1 0,0 1 1,0 0-1,0 0 0,0-1 0,0 1 1,0 0-1,0-1 0,7-18-1489,7-8 549</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16.340"/>
    </inkml:context>
    <inkml:brush xml:id="br0">
      <inkml:brushProperty name="width" value="0.025" units="cm"/>
      <inkml:brushProperty name="height" value="0.025" units="cm"/>
      <inkml:brushProperty name="color" value="#004F8B"/>
    </inkml:brush>
  </inkml:definitions>
  <inkml:trace contextRef="#ctx0" brushRef="#br0">181 0 3969,'-5'0'522,"-1"0"0,1 1 1,-11 1-1,14-1-303,-1 0-1,1 0 1,-1 0 0,1 0 0,-1 1 0,1-1-1,0 0 1,0 1 0,0 0 0,-3 3-1,-26 22 1959,-3 10-543,32-35-1538,0 1 1,0 0 0,0 0-1,0 0 1,1 0 0,0 0-1,-1 1 1,0 3 0,-5 29 755,5-27-613,-1 11 193,-4 21 234,1-19-321,1 1 1,1 0-1,-2 40 1,6-52-313,1-1 1,-1 1-1,2 0 1,-1-1-1,2 1 0,-1-1 1,1 0-1,1 0 1,0 0-1,7 13 1,-6-14-28,0 0 1,1-1-1,9 11 1,-12-16-4,0 0 1,0 0 0,0-1 0,0 0-1,0 1 1,0-1 0,1-1 0,-1 1-1,1 0 1,0-1 0,-1 0 0,8 2-1,-4-2 5,-1 0-1,1-1 0,0 0 1,0 0-1,0-1 0,0 0 0,13-3 1,49-19 14,-60 19-25,36-15-740,70-43-1,-95 50 206,-5 3-294,25-19 0,12-20-168</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16.772"/>
    </inkml:context>
    <inkml:brush xml:id="br0">
      <inkml:brushProperty name="width" value="0.025" units="cm"/>
      <inkml:brushProperty name="height" value="0.025" units="cm"/>
      <inkml:brushProperty name="color" value="#004F8B"/>
    </inkml:brush>
  </inkml:definitions>
  <inkml:trace contextRef="#ctx0" brushRef="#br0">83 15 5105,'0'-3'629,"0"2"-474,0 1 0,0-1 0,0 1 0,0 0-1,0-1 1,0 1 0,0-1 0,0 1 0,0 0 0,0-1 0,0 1-1,0-1 1,0 1 0,0-1 0,0 1 0,1 0 0,-1-1 0,0 1 0,0 0-1,0-1 1,1 1 0,-1 0 0,0-1 0,1 1 0,-1 0 0,1-1-1,-1 0 238,0 1-43,0 3 3182,0 74-2228,-10 165 165,-2-82-929,-8 90-195,8-133-255,-10 104-31,12-135-2791,10-85 2652,0-1-1,0 0 1,0 1-1,0-1 1,0 0 0,0 1-1,0-1 1,0 1-1,0-1 1,0 0-1,0 1 1,0-1-1,0 0 1,0 1-1,0-1 1,0 0 0,0 1-1,1-1 1,-1 0-1,0 0 1,0 1-1,0-1 1,1 0-1,-1 0 1,0 1 0,0-1-1,1 0 1,-1 0-1,0 1 1,1-1-1,-1 0 1,0 0-1,0 0 1,1 0-1,-1 0 1,0 1 0,1-1-1,-1 0 1,0 0-1,1 0 1,-1 0-1,0 0 1,1 0-1,-1 0 1,1 0-1,-1 0 1,0 0 0,1 0-1,-1 0 1,0-1-1,1 1 1,-1 0-1,16-2-1214</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17.458"/>
    </inkml:context>
    <inkml:brush xml:id="br0">
      <inkml:brushProperty name="width" value="0.025" units="cm"/>
      <inkml:brushProperty name="height" value="0.025" units="cm"/>
      <inkml:brushProperty name="color" value="#004F8B"/>
    </inkml:brush>
  </inkml:definitions>
  <inkml:trace contextRef="#ctx0" brushRef="#br0">127 221 5729,'-1'2'189,"-1"-1"-1,1 1 1,0 0-1,0-1 1,0 1-1,0 0 1,0 0 0,0-1-1,1 1 1,-1 0-1,0 0 1,1 0-1,0 0 1,-1 0-1,1 0 1,0 0-1,0 2 1,-2 16 597,-3 4 593,-3 32 1,2 15-160,-5 39-196,7-84-901,-1 0-1,-11 32 0,4-21-32,-11 67-1,22-98-82,-3 20 71,-13 47 0,19-78 40,-1 1 1,0 0-1,0-1 1,0-6-1,-1 6-113,1 0-1,0 0 0,0 0 0,0 0 1,0 0-1,1 1 0,3-8 0,23-42 29,-10 24-13,-3-2 0,17-45-1,49-209 94,-77 272-108,13-59 9,9-35-1,-19 86-11,0 0-1,18-34 1,-23 52 4,1 0 0,-1 0 1,1 0-1,0 0 0,0 1 0,0-1 1,0 1-1,5-4 0,-7 6-3,0 1-1,0-1 1,1 0-1,-1 0 1,0 1-1,0-1 1,1 1-1,-1-1 1,1 1-1,-1 0 1,0-1 0,1 1-1,-1 0 1,1 0-1,-1 0 1,0 0-1,1 0 1,-1 0-1,1 1 1,-1-1-1,0 0 1,1 1-1,-1-1 1,0 1-1,1-1 1,-1 1-1,0 0 1,0 0-1,1-1 1,0 2 0,1 1 3,-1-1 0,1 1 1,-1 0-1,0 0 1,1 0-1,-1 0 1,-1 0-1,1 1 1,0-1-1,1 6 1,2 6 19,3 18 1,-6-25-18,4 27 56,2 47 0,-6-53-36,-1-17-16,1 4 12,-1 1 0,-1-1 0,-2 27 0,1-40-16,0 0-1,0 0 1,0 0 0,0 0-1,0-1 1,-1 1 0,1 0 0,-1-1-1,0 1 1,0-1 0,0 1-1,0-1 1,0 0 0,0 0 0,-1 0-1,1 0 1,-1 0 0,0-1-1,1 1 1,-1-1 0,0 0-1,-5 2 1,-6 1-45,1 0-1,-1-1 1,-23 1 0,36-4 24,-22 3-392,0-2 1,-35-2-1,50 0 197,0 1-1,1-2 1,-1 1-1,1-1 1,-1 0-1,1-1 1,0 0-1,0 0 0,0-1 1,0 1-1,-9-8 1,13 9 37,0-1 0,0 0 0,0 0 0,0-1 0,1 1 0,-4-6 0,2 3-47,1-1 0,-4-13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17.859"/>
    </inkml:context>
    <inkml:brush xml:id="br0">
      <inkml:brushProperty name="width" value="0.025" units="cm"/>
      <inkml:brushProperty name="height" value="0.025" units="cm"/>
      <inkml:brushProperty name="color" value="#004F8B"/>
    </inkml:brush>
  </inkml:definitions>
  <inkml:trace contextRef="#ctx0" brushRef="#br0">87 330 5761,'-28'-3'1118,"10"1"782,-23 1 1,42 1-1805,-1 0 0,0-1 0,0 1 1,0 0-1,0 0 0,0 0 0,1-1 1,-1 1-1,0 0 0,0 0 0,0 0 0,0-1 1,0 1-1,0 0 0,0 0 0,0-1 1,0 1-1,0 0 0,0 0 0,0-1 1,0 1-1,0 0 0,0 0 0,0-1 1,0 1-1,0 0 0,0-1 0,1-11 1282,3 0-1075,-3 8-277,1 0 1,-1 1 0,1-1 0,0 0-1,0 0 1,1 1 0,4-6 0,49-59 145,-51 62-143,0 0 0,-1-1 1,1 0-1,-2 0 0,4-8 1,5-9 52,-2 10-44,16-30 52,-24 38-83,1-1-5,0 1 1,1-1-1,0 1 1,0 0-1,9-11 1,-13 17-4,1-1-1,-1 1 1,1-1 0,-1 1 0,0 0 0,1-1 0,-1 1 0,1 0 0,-1 0 0,1-1-1,-1 1 1,1 0 0,-1 0 0,0 0 0,1 0 0,-1 0 0,1 0 0,0-1-1,-1 1 1,1 0 0,-1 0 0,1 0 0,-1 1 0,1-1 0,-1 0 0,1 0-1,-1 0 1,1 0 0,-1 0 0,1 1 0,-1-1 0,0 0 0,1 0 0,-1 1 0,1-1-1,-1 0 1,0 1 0,1-1 0,-1 0 0,1 1 0,-1 0 0,2 1-5,0 1 0,0 0 0,0 0 0,0 0 0,1 5 0,18 53-23,-16-43 30,1 0-1,1 0 1,10 19-1,-10-24-19,1-1-1,1-1 0,0 0 0,1 0 0,18 16 1,-25-24-67,0-1 0,0 0-1,0 0 1,0-1 0,0 1 0,1-1 0,-1 1 0,0-1 0,1 0 0,6 1 0,-3-2-277,1 1-1,-1-1 1,1 0 0,8-2-1,19-5-442</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18.213"/>
    </inkml:context>
    <inkml:brush xml:id="br0">
      <inkml:brushProperty name="width" value="0.025" units="cm"/>
      <inkml:brushProperty name="height" value="0.025" units="cm"/>
      <inkml:brushProperty name="color" value="#004F8B"/>
    </inkml:brush>
  </inkml:definitions>
  <inkml:trace contextRef="#ctx0" brushRef="#br0">81 4 6185,'0'-1'740,"-3"-1"1633,3 2-2289,-1 0-1,1 1 1,0-1 0,-1 0 0,1 0 0,-1 1 0,1-1-1,0 0 1,0 1 0,-1-1 0,1 1 0,0-1 0,0 0-1,-1 1 1,1-1 0,0 1 0,0-1 0,0 1 0,-1 0-1,-5 17 267,1 1 0,0-1-1,1 1 1,2 0-1,-2 29 1,3-26 102,2-1 1,5 41-1,0-14 94,10 120 750,-11-120-1162,-2 0-1,-3 1 0,-1-1 0,-2 1 0,-3-1 0,-1 0 0,-20 66 0,22-99-173,2 0 1,0 0 0,0 1 0,0 31 0,3-38-283,-1 1 0,0 0 1,-1-1-1,-4 16 0,3-11-1359,-5-8 666</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18.598"/>
    </inkml:context>
    <inkml:brush xml:id="br0">
      <inkml:brushProperty name="width" value="0.025" units="cm"/>
      <inkml:brushProperty name="height" value="0.025" units="cm"/>
      <inkml:brushProperty name="color" value="#004F8B"/>
    </inkml:brush>
  </inkml:definitions>
  <inkml:trace contextRef="#ctx0" brushRef="#br0">1 132 8690,'0'-2'429,"1"0"0,0 0 0,0 0 1,0 0-1,0 0 0,0 0 0,0 1 0,0-1 1,1 0-1,2-2 0,18-15 557,-15 13-530,8-6 99,0 1 1,1 0 0,27-14 0,-34 21-453,1 0 0,-1 1-1,1-1 1,0 2 0,0 0 0,0 0 0,0 0-1,14 1 1,-23 1-95,0 0 0,0 0-1,1 0 1,-1 0 0,0 0-1,0 0 1,1 0 0,-1 1-1,0-1 1,0 0 0,0 1-1,1-1 1,-1 1 0,0-1-1,0 1 1,0 0 0,0 0 0,0-1-1,0 1 1,0 0 0,0 0-1,0 0 1,-1 0 0,1 0-1,0 0 1,0 0 0,-1 0-1,1 0 1,-1 0 0,1 1-1,-1-1 1,0 0 0,1 0-1,-1 0 1,0 1 0,0-1 0,0 2-1,0 7 16,0 1-1,-1-1 1,0 0-1,-1 1 1,0-1-1,-1 0 1,0-1-1,0 1 1,-8 14-1,-4 3 29,-34 50 0,-20 16 40,66-91-97,-18 23 16,20-24-45,-1 0 0,1 0 0,0 0 0,-1 0 0,1 0 0,0 0 0,-1 0 0,1-1-1,-1 1 1,1 0 0,-1-1 0,0 1 0,1-1 0,-1 0 0,0 1 0,-2-1 0,4 0-14,-1 0 0,1 0 0,-1 0 1,1-1-1,-1 1 0,1 0 1,-1 0-1,1 0 0,-1 0 0,1-1 1,0 1-1,-1 0 0,1 0 1,-1-1-1,1 1 0,0 0 0,-1-1 1,1 1-1,0 0 0,-1-1 1,1 1-1,0-1 0,0 1 0,-1 0 1,1-1-1,0 1 0,0-1 1,0 1-1,0-1 0,-1 1 0,1-1 1,0 1-1,0-1 0,0 1 1,0-1-1,0 1 0,0-1 0,0 1 1,0-1-1,1 1 0,-1-2 1,1-1-313,0-1 1,0 0 0,1 0-1,1-3 1,-3 7 357,15-29-998</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18.961"/>
    </inkml:context>
    <inkml:brush xml:id="br0">
      <inkml:brushProperty name="width" value="0.025" units="cm"/>
      <inkml:brushProperty name="height" value="0.025" units="cm"/>
      <inkml:brushProperty name="color" value="#004F8B"/>
    </inkml:brush>
  </inkml:definitions>
  <inkml:trace contextRef="#ctx0" brushRef="#br0">158 1 5865,'-5'2'386,"0"0"0,0 1 0,1 0-1,-1 0 1,1 0 0,0 0 0,0 1-1,0 0 1,0-1 0,-5 9 0,-4 7 38,0 0 0,1 1-1,1 1 1,1 0 0,1 0 0,1 1 0,1 0 0,1 0 0,1 1 0,1 0-1,-2 25 1,5-25-53,3 34 0,-1-47-262,1 0 1,0-1-1,0 1 1,1 0 0,8 16-1,-9-21-58,0 0-1,1-1 1,-1 1-1,1-1 1,0 0-1,1 1 1,5 5-1,-7-9-36,0 1-1,0-1 1,1 0-1,-1 0 1,0 0-1,0 0 1,0 0-1,1 0 1,-1-1-1,0 1 0,1-1 1,-1 1-1,1-1 1,-1 0-1,0 0 1,1 0-1,-1 0 1,1-1-1,2 0 1,3-1-1,0 0 1,0-1 0,0 0 0,0-1 0,-1 0-1,15-9 1,41-36-459,-38 29-8,79-67-3089,-51 42 2357</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19.299"/>
    </inkml:context>
    <inkml:brush xml:id="br0">
      <inkml:brushProperty name="width" value="0.025" units="cm"/>
      <inkml:brushProperty name="height" value="0.025" units="cm"/>
      <inkml:brushProperty name="color" value="#004F8B"/>
    </inkml:brush>
  </inkml:definitions>
  <inkml:trace contextRef="#ctx0" brushRef="#br0">58 21 5953,'6'-16'2433,"3"12"-1225,-7 4-128,7 15 17,-7 7-65,-11 7-296,7 6-104,-13 6-200,4 1-104,4 0-152,-8-5-64,11-2-56,-9-9 24,4-6-400,9-5-360,6-13 432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09.584"/>
    </inkml:context>
    <inkml:brush xml:id="br0">
      <inkml:brushProperty name="width" value="0.025" units="cm"/>
      <inkml:brushProperty name="height" value="0.025" units="cm"/>
      <inkml:brushProperty name="color" value="#004F8B"/>
    </inkml:brush>
  </inkml:definitions>
  <inkml:trace contextRef="#ctx0" brushRef="#br0">432 1 5489,'-11'0'1182,"6"0"-1090,-1 0 0,0 0-1,0 1 1,1-1 0,-1 1 0,0 1-1,1-1 1,-1 1 0,1 0 0,-6 3-1,-39 20-63,46-23 2,0 0 0,1 1-1,-1-1 1,1 1 0,0 0 0,0 0-1,0 0 1,0 0 0,0 1-1,1-1 1,-3 6 0,-7 7 271,2-2 206,-15 28 0,9-13-141,-3 4-41,-7 11 16,15-28-228,-78 127 933,79-125-868,2-1 1,0 2-1,1-1 1,1 1-1,0 0 1,-3 28-1,8-43-145,1 1-1,0 0 1,0-1-1,1 1 0,-1-1 1,1 1-1,0 0 1,0-1-1,0 0 1,1 1-1,0-1 1,0 0-1,0 1 1,0-1-1,0 0 1,1-1-1,0 1 1,0 0-1,0-1 1,0 0-1,1 1 1,-1-1-1,1-1 1,0 1-1,-1 0 1,1-1-1,6 3 1,4 1-12,-1-1 1,1 0-1,0-1 1,16 3-1,64 6 53,-79-11-66,66 6-575,-1-4 0,114-7 1,-45-13-3654,-86 6 2942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0:49.314"/>
    </inkml:context>
    <inkml:brush xml:id="br0">
      <inkml:brushProperty name="width" value="0.025" units="cm"/>
      <inkml:brushProperty name="height" value="0.025" units="cm"/>
      <inkml:brushProperty name="color" value="#004F8B"/>
    </inkml:brush>
  </inkml:definitions>
  <inkml:trace contextRef="#ctx0" brushRef="#br0">12 8 4001,'-3'-6'3895,"3"6"-3823,0 0 0,0 0 0,0 0 0,-1 0 0,1 0 0,0 0 0,0 0 0,0-1 0,0 1 0,0 0 0,0 0 0,0 0 0,0 0 0,-1 0 0,1 0 1,0 0-1,0 0 0,0 0 0,0 0 0,0 0 0,0 0 0,0 0 0,-1 0 0,1 0 0,0 0 0,0 0 0,0 0 0,0 0 0,0 0 0,0 0 0,-1 0 0,1 0 0,0 0 0,0 0 0,0 0 0,0 0 0,0 0 0,0 1 0,0-1 0,0 0 0,-1 0 0,1 0 0,0 0 0,0 0 0,0 0 0,0 0 0,0 0 0,0 0 0,0 1 0,0-1 0,0 0 0,0 0 0,0 0 0,0 0 0,0 0 0,0 0 0,0 1 0,-1 3 122,0 1 1,0 0-1,1 0 0,0 0 0,0 6 0,1 9 60,-2 51 298,1-59-422,0 0 0,1-1 0,0 1 0,1 0 0,0-1 0,1 1 0,0-1-1,1 0 1,9 20 0,-12-29-112,0 0 0,-1 0 0,1 0 0,0 0 0,0 0 0,1 0 0,-1 0 0,0 0 0,1-1 0,-1 1 0,1 0 0,-1-1 0,1 1 0,0-1 0,-1 0 0,1 1 0,0-1 0,0 0 0,0 0 0,2 0 0,-3 0-102,0-1 1,0 0-1,-1 1 1,1-1-1,0 1 0,0-1 1,-1 1-1,1-1 1,0 1-1,-1-1 1,1 1-1,0 0 1,-1-1-1,1 1 1,-1 0-1,1 0 1,-1-1-1,1 1 1,-1 0-1,0 0 1,1 1-1,-3-2-556</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19.716"/>
    </inkml:context>
    <inkml:brush xml:id="br0">
      <inkml:brushProperty name="width" value="0.025" units="cm"/>
      <inkml:brushProperty name="height" value="0.025" units="cm"/>
      <inkml:brushProperty name="color" value="#004F8B"/>
    </inkml:brush>
  </inkml:definitions>
  <inkml:trace contextRef="#ctx0" brushRef="#br0">174 0 2761,'-72'12'1725,"68"-11"-1274,-1-1-1,1 0 1,0 0 0,-9-1-1,4 0 6649,9 4-6673,0 2-264,0-1-1,0 1 1,0-1-1,1 1 0,0-1 1,1 6-1,1-4-63,-1-1-1,1 1 1,0-1-1,1 0 1,-1 0-1,1 0 1,7 7-1,116 105 718,-31-40-199,-53-44-325,0 2-1,42 47 0,-76-72-239,3 3 56,-1 0 0,0 0 0,8 16 0,-16-25-87,-1-1 0,-1 1 1,1 0-1,0-1 0,-1 1 0,0 0 0,0 0 1,0 0-1,0 0 0,-1 0 0,1 0 0,-1 1 1,0-1-1,0 0 0,-1 0 0,1 0 0,-1 0 1,-1 4-1,-2 1 8,0 0 1,0 0 0,-1-1-1,-1 0 1,1 0 0,-1 0-1,0 0 1,-12 10 0,-7 4 42,-32 22 0,-208 129 120,160-102-145,104-70-48,-5 2-19,1 1-1,0 0 0,-1 0 1,1 0-1,1 1 0,-1 0 1,1 0-1,0 0 0,-7 11 1,11-16 3,-1 0 0,1 1 0,0-1 0,0 0 1,0 0-1,0 0 0,0 1 0,0-1 0,0 0 0,-1 0 1,1 0-1,0 0 0,0 1 0,0-1 0,0 0 1,0 0-1,0 1 0,0-1 0,0 0 0,0 0 1,0 0-1,0 1 0,0-1 0,0 0 0,0 0 1,1 0-1,-1 1 0,0-1 0,0 0 0,0 0 1,0 0-1,0 0 0,0 1 0,0-1 0,0 0 0,1 0 1,-1 0-1,0 0 0,0 0 0,0 1 0,0-1 1,1 0-1,-1 0 0,0 0 0,0 0 0,0 0 1,1 0-1,-1 0 0,0 0 0,0 0 0,0 0 1,1 0-1,-1 0 0,0 0 0,0 0 0,0 0 1,1 0-1,-1 0 0,0 0 0,1 0 0,18-3-1090,-14 3 938,29-8-459</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27.223"/>
    </inkml:context>
    <inkml:brush xml:id="br0">
      <inkml:brushProperty name="width" value="0.025" units="cm"/>
      <inkml:brushProperty name="height" value="0.025" units="cm"/>
      <inkml:brushProperty name="color" value="#004F8B"/>
    </inkml:brush>
  </inkml:definitions>
  <inkml:trace contextRef="#ctx0" brushRef="#br0">198 82 6089,'0'0'4368,"0"1"-3416,0 11 182,0 5 1,-3 26 1,-4 15-495,6-52-516,0-1-1,0 0 0,-1 0 0,-3 9 0,-1 3 256,4-5-200,2-9-149,0-1 0,-1 0 0,1 0 0,-1 0 0,1 1 0,-1-1 1,0 0-1,0 0 0,1 0 0,-1 0 0,-3 3 0,-4 4 32,-1-1 1,1-1 0,-2 0-1,-15 10 1,4-3-11,17-12-46,1 0-1,0-1 1,-1 0 0,1 0 0,-1 0 0,1 0 0,-1-1-1,1 1 1,-1-1 0,0 0 0,1 0 0,-1 0 0,1 0-1,-1-1 1,-4-1 0,7 2-7,0 0-1,0 0 0,1 0 1,-1 0-1,0-1 1,0 1-1,1 0 1,-1 0-1,0-1 0,1 1 1,-1-1-1,0 1 1,1 0-1,-1-1 1,0 0-1,1 1 0,-1-1 1,1 1-1,-1-1 1,1 0-1,0 1 1,-1-1-1,1 0 0,-1 1 1,1-1-1,0 0 1,0 1-1,-1-1 1,1 0-1,0 0 1,0 0-1,0 1 0,0-1 1,0 0-1,0-1 1,1-3-12,-1 0 1,1 1-1,0-1 1,4-8 0,-3 5 3,7-15 4,0 0 0,2 0 0,1 1 0,0 1 0,23-30 0,-27 40 19,0 1 0,1 0 0,15-14 0,-20 21-3,1-1 0,0 1 1,0-1-1,0 2 0,0-1 0,0 0 0,0 1 1,1 0-1,-1 0 0,11-1 0,-15 2-5,1 1-1,0 0 1,0 0-1,0 0 1,-1 0-1,1 0 1,0 0-1,0 0 1,0 1-1,-1-1 1,1 1 0,0-1-1,0 1 1,-1 0-1,1 0 1,-1-1-1,1 1 1,-1 0-1,3 2 1,0 1 19,-1 0 0,1 1 0,-1-1 1,0 1-1,2 5 0,0-1 1,-1-3-5,-1 1-1,0-1 1,-1 1-1,0 0 0,0 0 1,0 0-1,1 15 1,-2 2 38,-2 26 0,2 19 75,-1-66-136,1 2 76,2-7 15,0-3-61,0-1-1,0 1 1,4-12 0,-4 9-30,0 0-1,1 0 1,0 0-1,7-9 1,45-56 1,-1 3 0,-46 56-3,2 1 1,-1 0 0,2 1-1,0 0 1,0 1-1,17-12 1,-27 21 0,0 1 0,0 0 0,0 0 0,0 0 0,0 0 0,0 0 0,0 1 0,0-1 0,0 0 0,1 1 0,3-1 0,-5 2 1,0-1 0,0 0 0,0 0 0,1 1-1,-1-1 1,0 0 0,0 1 0,0 0 0,0-1-1,0 1 1,0-1 0,0 1 0,0 0 0,0 0-1,0 0 1,0 0 0,0 0 0,0 0 0,-1 0-1,1 0 1,0 0 0,-1 0 0,1 0 0,0 1-1,1 5 1,1-1 1,-1 1-1,0 0 0,0 0 0,-1-1 1,0 1-1,-1 0 0,1 12 0,-8 61 21,3-55-11,3-16-7,-2 14 4,1 0-1,1-1 1,2 27 0,-1-48-26,0 0 0,0 0-1,0 0 1,0 0 0,1 0 0,-1 0 0,0 0-1,1 0 1,-1 0 0,1 0 0,-1 0 0,1 0-1,-1 0 1,1 0 0,0-1 0,-1 1 0,1 0-1,0 0 1,0-1 0,-1 1 0,1 0 0,0-1-1,0 1 1,0-1 0,0 1 0,0-1 0,0 1-1,0-1 1,0 0 0,0 1 0,0-1 0,0 0-1,0 0 1,0 0 0,0 0 0,0 0 0,0 0-1,0 0 1,1 0 0,-1 0 0,2-1 0,2-1-208,0 1 0,0-1-1,0 0 1,0-1 0,0 1 0,0-1 0,4-3 0,25-20-468</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27.624"/>
    </inkml:context>
    <inkml:brush xml:id="br0">
      <inkml:brushProperty name="width" value="0.025" units="cm"/>
      <inkml:brushProperty name="height" value="0.025" units="cm"/>
      <inkml:brushProperty name="color" value="#004F8B"/>
    </inkml:brush>
  </inkml:definitions>
  <inkml:trace contextRef="#ctx0" brushRef="#br0">64 1 7298,'-5'3'524,"0"1"0,1 0 1,0 0-1,0 0 0,0 1 1,0-1-1,1 1 0,0 0 1,-6 10-1,6-7-151,0 1 0,0-1 0,0 1-1,1-1 1,1 1 0,-2 9 0,3-2-30,-1 0 0,2 0 0,0 0 1,1 0-1,1 0 0,8 29 0,-9-40-277,0-1 0,-1 1-1,2-1 1,-1 1 0,0-1-1,1 0 1,5 7 0,-6-10-48,-1 1 0,1-1-1,-1 1 1,1-1 0,0 1 0,0-1 0,0 0 0,0 0 0,0 0-1,0 0 1,0 0 0,0-1 0,0 1 0,0-1 0,1 1 0,-1-1-1,0 0 1,0 0 0,4 0 0,0-1-4,0 0-1,0 0 1,0-1 0,0 0 0,0 0-1,0 0 1,-1-1 0,1 0 0,-1 0-1,0-1 1,1 1 0,-2-1 0,1 0-1,6-7 1,2-3 13,-1-1 0,-1 0 0,16-29-1,-22 35-8,0-1 0,0 0 0,-2 0-1,1 0 1,-1-1 0,2-13-1,-4 19-8,0-1-1,-1 0 0,0 1 0,0-1 0,0 0 0,0 1 0,-1-1 0,0 0 0,0 1 0,-1-1 0,0 1 1,0-1-1,-3-6 0,4 11-8,1 0 1,0 0 0,-1 1 0,1-1-1,-1 0 1,1 1 0,-1-1 0,0 1-1,1-1 1,-1 1 0,0-1-1,1 1 1,-1-1 0,0 1 0,0-1-1,1 1 1,-1 0 0,0 0-1,0-1 1,0 1 0,1 0 0,-3 0-1,2 0-11,-1 0 0,1 0 1,-1 1-1,1-1 0,-1 0 0,1 1 0,-1 0 0,1-1 0,-1 1 0,1 0 0,-2 1 0,-2 1-99,1 1 1,-1-1-1,1 1 0,0 1 0,-4 4 0,5-5-161,1-1 0,0 1 0,0 0-1,1-1 1,-1 1 0,1 0 0,-1 0 0,1 0-1,1 0 1,-1 0 0,0 0 0,1 0 0,0 5-1,0-9 146,0 1 0,0 0 0,0-1 0,0 1 0,0 0 0,1-1 0,-1 1 0,0 0 0,0-1 0,1 1 0,-1 0 0,0-1 0,1 1 0,-1-1 0,0 1-1,1-1 1,-1 1 0,1-1 0,-1 1 0,2 0 0,1 1-236,1 0 1,0 0-1,7 2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28.065"/>
    </inkml:context>
    <inkml:brush xml:id="br0">
      <inkml:brushProperty name="width" value="0.025" units="cm"/>
      <inkml:brushProperty name="height" value="0.025" units="cm"/>
      <inkml:brushProperty name="color" value="#004F8B"/>
    </inkml:brush>
  </inkml:definitions>
  <inkml:trace contextRef="#ctx0" brushRef="#br0">435 12 6409,'1'0'123,"-1"0"-1,0-1 0,0 1 1,0-1-1,0 1 0,0-1 1,0 1-1,0 0 1,0-1-1,0 1 0,-1-1 1,1 1-1,0 0 0,0-1 1,0 1-1,0-1 0,0 1 1,-1 0-1,1-1 0,0 1 1,0 0-1,-1-1 0,1 1 1,0 0-1,-1-1 0,1 1 1,0 0-1,-1 0 1,1-1-1,0 1 0,-1 0 1,1 0-1,-1 0 0,1 0 1,0-1-1,-1 1 0,1 0 1,-1 0-1,1 0 0,-1 0 1,1 0-1,0 0 0,-1 0 1,1 0-1,-1 0 0,1 0 1,0 1-1,-1-1 1,-5 1 158,0-1 1,1 2-1,-7 1 1,7-2-39,-16 6 104,0 0 1,1 1-1,0 1 1,0 1-1,1 1 1,1 1 0,-24 18-1,37-26-311,1 0 1,-1 0-1,1 0 0,0 1 0,1-1 1,-1 1-1,-3 6 0,6-9-31,0 0-1,0 1 0,0-1 1,0 0-1,0 1 1,1-1-1,-1 0 1,1 1-1,0-1 1,-1 1-1,1-1 1,0 1-1,0-1 1,1 0-1,-1 1 1,1-1-1,-1 1 1,1-1-1,0 0 1,1 4-1,3 1 3,-1 0-1,1-1 0,0 0 0,1 0 0,0 0 1,0-1-1,0 0 0,9 6 0,10 9 28,-10-7 65,0 1 1,-2 0 0,14 17-1,-26-30-87,0 0 0,-1-1 0,1 1 0,0 0 0,-1 0 0,1 0 0,-1 0 0,1 0 0,-1 0 0,0 0 0,1 0 0,-1 0 0,0 0 0,1 0 0,-1 0-1,0 0 1,0 1 0,0-1 0,0 0 0,0 0 0,0 0 0,-1 0 0,1 0 0,0 0 0,0 0 0,-1 0 0,1 0 0,-1 0 0,1 0 0,-1 0 0,1 0 0,-2 1 0,-1 1 11,0 0 0,0-1 1,-1 0-1,1 0 1,0 0-1,-1 0 0,-4 1 1,-134 69 68,38-22-173,85-42-5,16-6 18,0-1-1,0 0 0,0 0 1,0 0-1,-5 1 1,8-2 51,0 0 1,0 0-1,-1 0 1,1 0 0,0 0-1,0 0 1,0 0-1,-1 0 1,1 0 0,0 0-1,0-1 1,-1 1-1,1 0 1,0 0-1,0 0 1,0 0 0,-1 0-1,1 0 1,0 0-1,0-1 1,0 1-1,0 0 1,-1 0 0,1 0-1,0 0 1,0-1-1,0 1 1,0 0 0,0 0-1,-1-1-36,1 0-1,0 0 1,0 1 0,0-1-1,1 0 1,-1 0 0,0 0-1,0 1 1,0-1 0,0 0-1,1 1 1,-1-1 0,1-1-1,10-20-1482,1 1-1,22-28 1,-27 39 1083,29-44-789</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28.442"/>
    </inkml:context>
    <inkml:brush xml:id="br0">
      <inkml:brushProperty name="width" value="0.025" units="cm"/>
      <inkml:brushProperty name="height" value="0.025" units="cm"/>
      <inkml:brushProperty name="color" value="#004F8B"/>
    </inkml:brush>
  </inkml:definitions>
  <inkml:trace contextRef="#ctx0" brushRef="#br0">76 0 5801,'3'5'4150,"-2"4"-3377,-1-7-297,-2 7 1700,-3 31-1299,-15 132 1152,4 67-578,1-103-1213,-6 81-244,21-184-1339,5 44-1,-2-68 563</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28.825"/>
    </inkml:context>
    <inkml:brush xml:id="br0">
      <inkml:brushProperty name="width" value="0.025" units="cm"/>
      <inkml:brushProperty name="height" value="0.025" units="cm"/>
      <inkml:brushProperty name="color" value="#004F8B"/>
    </inkml:brush>
  </inkml:definitions>
  <inkml:trace contextRef="#ctx0" brushRef="#br0">22 40 9650,'-15'-6'3369,"8"3"-2089,33 6-464,12 5 88,14-10-215,3 2-161,2 0-264,2-4-56,-4-3-536,10-4-344,1-6 424</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29.213"/>
    </inkml:context>
    <inkml:brush xml:id="br0">
      <inkml:brushProperty name="width" value="0.025" units="cm"/>
      <inkml:brushProperty name="height" value="0.025" units="cm"/>
      <inkml:brushProperty name="color" value="#004F8B"/>
    </inkml:brush>
  </inkml:definitions>
  <inkml:trace contextRef="#ctx0" brushRef="#br0">23 56 6249,'-22'0'8046,"28"0"-5976,52-3-686,53-9-794,-84 9-488,14-2-12,-29 1-70,32-5 18,-36 8-43,-1-1 0,13-4 0,-13 3-430,-1 1-1,1 0 0,8-1 1,-14 3 366,-1 0 0,0 0 0,1 0 0,-1 0 0,1 0 0,-1 0 0,1 0 0,-1 0 0,1 0 1,-1 0-1,0 0 0,1 0 0,-1 0 0,1 1 0,-1-1 0,0 0 0,2 1 0,1 8-727</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29.596"/>
    </inkml:context>
    <inkml:brush xml:id="br0">
      <inkml:brushProperty name="width" value="0.025" units="cm"/>
      <inkml:brushProperty name="height" value="0.025" units="cm"/>
      <inkml:brushProperty name="color" value="#004F8B"/>
    </inkml:brush>
  </inkml:definitions>
  <inkml:trace contextRef="#ctx0" brushRef="#br0">1 82 7802,'26'0'3232,"7"-7"-1863,24 0-561,11-8 16,2-2-232,-2 1-160,-11 8-192,-3 1-88,-18 5-104,-8 0-8,-11 2-24,-6 0-88,-4 2-408,-7 4-376,-2-6-2473,0 0 2233</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49.219"/>
    </inkml:context>
    <inkml:brush xml:id="br0">
      <inkml:brushProperty name="width" value="0.025" units="cm"/>
      <inkml:brushProperty name="height" value="0.025" units="cm"/>
      <inkml:brushProperty name="color" value="#004F8B"/>
    </inkml:brush>
  </inkml:definitions>
  <inkml:trace contextRef="#ctx0" brushRef="#br0">26 272 2409,'-20'58'1733,"14"-36"363,8-12-75,0-6 3828,-2-4-5812,0 0 0,0 0-1,0-1 1,0 1 0,0 0-1,0 0 1,0-1 0,0 1-1,0 0 1,1 0 0,-1 0-1,0-1 1,0 1 0,0 0-1,0 0 1,0 0 0,0-1-1,1 1 1,-1 0 0,0 0 0,0 0-1,0 0 1,0-1 0,1 1-1,-1 0 1,0 0 0,0 0-1,1 0 1,-1 0 0,8-5 123,-5 4-136,-1 0 1,1-1-1,-1 1 0,0-1 0,1 1 1,-1-1-1,2-2 0,23-34 75,31-33-32,-49 58-46,0 1 0,0-1 0,10-24-1,-13 25-6,6-14 56,14-51 0,-13 37 185,-14 41-251,1-1 1,0 0-1,0 0 1,0 0-1,0 0 1,0 0-1,0 0 1,0 0-1,-1 0 1,1 0-1,0 1 1,0-1-1,0 0 1,0 0-1,-1 0 1,1 0-1,0 0 1,0 0 0,0 0-1,0 0 1,0 0-1,-1 0 1,1 0-1,0 0 1,0 0-1,0 0 1,0 0-1,0 0 1,-1-1-1,1 1 1,0 0-1,0 0 1,0 0-1,0 0 1,0 0-1,-1 0 1,1 0-1,0 0 1,0 0-1,0-1 1,0 1-1,0 0 1,0 0-1,0 0 1,0 0-1,0 0 1,0 0-1,-1-1 1,1 1-1,0 0 1,0 0-1,0 0 1,0 0-1,0-1 1,0 1-1,0 0 1,0 0-1,0 0 1,0 0 0,-1 3-5,-1 1 0,1-1 0,0 1 0,0 0 0,0 0 0,0 6 0,-3 16 0,-1-6 0,0 4 0,1 1 0,-2 38 0,6-47 5,1 0 1,0 0-1,7 30 1,-6-38 1,0 0 0,0-1 0,1 1-1,0-1 1,1 0 0,-1 0 0,1 0 0,1 0-1,8 10 1,-11-15-3,0 0 0,0 0 0,0 0 0,0-1 0,0 1 0,0-1 0,0 1 0,1-1 0,-1 0 0,0 0 0,1 0 0,0 0 0,-1 0 0,1 0 0,-1-1 0,1 0 0,0 1 0,-1-1 0,1 0 0,0 0 0,-1 0 0,1 0 0,0-1 0,-1 1 0,1-1 0,-1 0 0,1 0 0,2-1 0,4-2-8,-1-1 1,0 0-1,0 0 1,-1-1-1,1 0 0,8-10 1,1 0-384,-2-1 0,0-1 1,-1 0-1,0-1 0,-2 0 0,19-40 1,-11 13-345</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49.619"/>
    </inkml:context>
    <inkml:brush xml:id="br0">
      <inkml:brushProperty name="width" value="0.025" units="cm"/>
      <inkml:brushProperty name="height" value="0.025" units="cm"/>
      <inkml:brushProperty name="color" value="#004F8B"/>
    </inkml:brush>
  </inkml:definitions>
  <inkml:trace contextRef="#ctx0" brushRef="#br0">71 3 7354,'-13'-2'3192,"4"2"-1615,2 2-721,1 11-200,1-4-168,-6 6-120,5 0-176,-1-6-88,3 7-80,2-6-240,4-1-984,4 4-641,10-8 1025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0:51.982"/>
    </inkml:context>
    <inkml:brush xml:id="br0">
      <inkml:brushProperty name="width" value="0.025" units="cm"/>
      <inkml:brushProperty name="height" value="0.025" units="cm"/>
      <inkml:brushProperty name="color" value="#004F8B"/>
    </inkml:brush>
  </inkml:definitions>
  <inkml:trace contextRef="#ctx0" brushRef="#br0">130 75 1496,'-2'-2'2302,"-11"-11"2718,12 13-4971,1 0 0,0 0-1,0-1 1,0 1-1,-1 0 1,1 0 0,0 0-1,0 0 1,-1 0-1,1-1 1,0 1-1,0 0 1,-1 0 0,1 0-1,0 0 1,0 0-1,-1 0 1,1 0 0,0 0-1,-1 0 1,1 0-1,0 0 1,0 0 0,-1 0-1,1 0 1,0 0-1,0 1 1,-1-1-1,1 0 1,0 0 0,0 0-1,-1 0 1,1 0-1,0 1 1,0-1 0,0 0-1,-1 0 1,1 0-1,0 1 1,0-1 0,0 0-1,0 0 1,-1 0-1,1 1 1,0-1-1,0 0 1,0 0 0,0 1-1,0-1 1,0 0-1,0 1 1,0-1 0,0 0-1,0 0 1,0 1-1,0-1 1,0 0 0,0 1-1,-5 65 1079,4-45-972,-1 17 252,3 46 1,1-47-27,-2 49 0,-4 21 156,-7 61 32,10-158-528,-1-1 1,0 1-1,0-1 0,-7 15 1,7-19-17,0 0 0,-1 0 0,0-1 0,0 1 0,0-1 0,-1 0 0,1 1 0,-1-1 0,-4 3 0,7-7-22,1 1 0,0-1 0,0 0 0,-1 0 0,1 0 0,0 1 0,0-1-1,-1 0 1,1 0 0,0 0 0,-1 0 0,1 0 0,0 0 0,-1 0 0,1 1-1,0-1 1,0 0 0,-1 0 0,1 0 0,0 0 0,-1 0 0,0-1 0,1 1-3,0 0 0,0 0 0,0-1 0,-1 1 0,1 0 0,0 0 0,0-1 1,0 1-1,0 0 0,-1 0 0,1-1 0,0 1 0,0 0 0,0-1 0,0 1 0,0 0 1,0-1-1,0 1 0,0 0 0,0-1 0,0 1 0,0 0 0,0-1 0,0 1 1,0 0-1,1-1 0,2-17-25,10-24 1,-6 21 10,40-167-105,-13 34 25,-12 58 75,16-42-12,-35 127 25,1 0 0,0 0 0,1 0-1,0 0 1,0 1 0,1 0 0,1 0 0,10-13-1,-16 22 6,0 0 0,0 1-1,-1-1 1,1 0 0,0 0-1,0 0 1,0 0 0,0 1-1,0-1 1,0 0 0,0 1-1,1-1 1,-1 1-1,0 0 1,0-1 0,0 1-1,0 0 1,1-1 0,-1 1-1,0 0 1,0 0 0,1 0-1,-1 0 1,0 0 0,0 0-1,0 1 1,1-1 0,-1 0-1,0 1 1,0-1 0,0 1-1,0-1 1,0 1-1,2 1 1,2 1-3,-1 1 0,1 1 0,-1-1 0,0 1 0,6 9 0,-2-3 5,25 34-3,-16-20 2,35 39 0,-12-27 4,75 54 0,-108-86 0,1 0-1,-2 1 0,1 0 0,-1 1 1,10 12-1,-13-15 1,-1 0-1,0 1 1,1-1 0,-1 0 0,-1 1-1,1-1 1,-1 1 0,0 0 0,0-1-1,0 1 1,0 0 0,-1 0 0,0 5-1,-1-2 5,0 0 0,-1 1 0,1-1 0,-2 0 0,1 0 0,-1 0 0,-1 0 0,1-1 0,-1 1 0,-9 12 0,-2 0 16,0-2 0,-28 27-1,14-20 1,0-2 0,-57 36-1,30-23-5,25-16 1,-1 0-1,-49 21 0,76-39-15,1 0 1,-1-1-1,1 1 0,-1-1 1,0 0-1,0 0 0,-7 0 1,9-1-3,0 0 1,0-1 0,0 1 0,1-1 0,-1 0 0,0 0 0,1 0 0,-1 0 0,0 0-1,1 0 1,0-1 0,-1 1 0,1-1 0,-3-2 0,-1-1-13,1 0-1,-1-1 1,2 0 0,-1 1 0,0-2-1,1 1 1,0 0 0,1-1 0,-1 0 0,1 0-1,-3-10 1,4 12-32,0 0 1,-1 0-1,1 0 0,-1 0 1,0 0-1,-1 1 0,-6-8 1,-9-12-345,18 23 342,0 0 0,0 0 0,1-1 0,-1 1 0,0 0 0,1-1 0,-1 1 0,0-3 1,1 3 6,0 1 0,0-1 0,0 0 0,0 1 0,0-1 0,0 1 0,1-1 0,-1 1 0,0-1 0,0 1 0,0-1 0,0 1 0,1-1 0,-1 1 1,0-1-1,0 1 0,1-1 0,1-1-109,0 1-1,-1 0 1,1 0 0,0 0 0,0 0 0,0 0 0,0 0-1,0 1 1,0-1 0,4 0 0,33-4-3762,-11 3 2532</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50.074"/>
    </inkml:context>
    <inkml:brush xml:id="br0">
      <inkml:brushProperty name="width" value="0.025" units="cm"/>
      <inkml:brushProperty name="height" value="0.025" units="cm"/>
      <inkml:brushProperty name="color" value="#004F8B"/>
    </inkml:brush>
  </inkml:definitions>
  <inkml:trace contextRef="#ctx0" brushRef="#br0">200 1 4537,'2'1'3800,"-1"3"1593,2 35-4207,-2-4-805,1 8-26,-2 1 0,-8 66 0,-19 116 477,21-161-688,0-25-69,-1 0-1,-16 54 1,-37 73 71,44-126-102,4-10 51,-24 46 1,30-70-53,5-5-4,1-4 63,46-82 209,-28 49-273,27-39 1,-21 39-28,41-44 0,-64 77-11,1 0-3,1-1 0,-1 1 0,1 0 1,-1 0-1,1 0 0,3-2 0,-5 3 2,0 1-1,0 0 1,-1-1 0,1 1-1,0 0 1,0 0-1,0 0 1,0 0-1,-1 0 1,1 0 0,0 0-1,0 0 1,0 0-1,0 0 1,-1 1-1,1-1 1,0 0 0,0 0-1,0 1 1,-1-1-1,1 1 1,0-1-1,-1 1 1,1-1 0,0 1-1,-1-1 1,1 1-1,1 1 1,0 0-2,1 1 0,-1 0 0,0 0-1,0 1 1,0-1 0,0 0 0,-1 1 0,2 4 0,7 32-4,-5-19 3,2 10 2,-3-11 8,1 0 0,15 35 0,-18-49-6,0-1-1,1 0 1,0 0-1,0 0 1,1-1-1,0 1 1,-1-1 0,1 1-1,1-1 1,-1-1-1,0 1 1,1-1-1,0 1 1,9 4 0,-12-7-21,0-1 1,0 1-1,0 0 1,0-1-1,1 1 1,-1-1-1,0 1 1,0-1-1,0 0 1,0 0 0,0 0-1,1 0 1,-1 0-1,0-1 1,0 1-1,0-1 1,0 1-1,3-2 1,-2 0-105,0 0 1,0 0-1,0 0 0,0 0 1,0-1-1,0 1 0,-1-1 1,1 0-1,-1 0 1,2-3-1,4-7-696,-1 0 0,-1 0 0,0-1 1,5-16-1,0-10-280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50.421"/>
    </inkml:context>
    <inkml:brush xml:id="br0">
      <inkml:brushProperty name="width" value="0.025" units="cm"/>
      <inkml:brushProperty name="height" value="0.025" units="cm"/>
      <inkml:brushProperty name="color" value="#004F8B"/>
    </inkml:brush>
  </inkml:definitions>
  <inkml:trace contextRef="#ctx0" brushRef="#br0">53 88 4953,'-22'6'2193,"4"3"-857,5-7 3401,44 3-4289,68 6-144,-34-11-168,5-3-56,5-10-88,-1-2-192,-4-11-640,0-3-408,9-6 703</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51.662"/>
    </inkml:context>
    <inkml:brush xml:id="br0">
      <inkml:brushProperty name="width" value="0.025" units="cm"/>
      <inkml:brushProperty name="height" value="0.025" units="cm"/>
      <inkml:brushProperty name="color" value="#004F8B"/>
    </inkml:brush>
  </inkml:definitions>
  <inkml:trace contextRef="#ctx0" brushRef="#br0">624 21 2441,'-19'-20'12921,"8"161"-11942,10-132-924,-12 70 215,4-21-91,-3 41 238,3 173-1,10-261-383,-1 0 0,-1 0-1,0 1 1,0-1 0,-5 17-1,4-19-9,1-6-11,1 0-1,-1 0 0,0-1 1,0 1-1,-3 5 0,-3 10 58,6-16-61,0 1 0,0-1 0,0 0 0,0 0 1,0 0-1,0 1 0,0-1 0,-1 0 0,1 0 1,-3 1-1,1 1 4,-1-1 0,-1-1 0,1 1 0,-9 4 0,-2 1 15,14-7-30,0-1 1,0 0-1,0 1 1,0-1-1,1 1 1,-1-1-1,0 0 1,0 0-1,0 1 1,0-1-1,0 0 1,0 0-1,0 0 1,0 0-1,0 0 1,0 0-1,0 0 1,0-1-1,1 1 1,-3 0-1,3-1-13,-1 0-1,0 1 1,0-1 0,0 0-1,0 0 1,1 0-1,-1 1 1,0-1 0,1 0-1,-1 0 1,0 0 0,1 0-1,-1 0 1,1 0-1,0 0 1,-1 0 0,1 0-1,0-1 1,-1-1-1,-6-50-165,4 34 155,-4-39-58,7 57 83,0-1-1,0 0 1,-1 1 0,1-1 0,0 0-1,-1 1 1,1-1 0,-1 1 0,0-1-1,1 1 1,-1-1 0,0 1 0,0 0-1,0-1 1,0 1 0,0 0 0,0 0-1,0-1 1,0 1 0,-1 0 0,1 0-1,0 0 1,-1 1 0,1-1 0,-1 0-1,1 0 1,-3 0 0,-3-1 1,1 1 1,-1 0-1,0 1 1,1-1 0,-11 2-1,6-1-1,-7 1-1,1 1 0,0 1 0,0 0 0,0 1 1,0 1-1,1 1 0,-25 11 0,-41 18 2,36-17 1,44-16-3,-1-1 0,1 1 1,-1-1-1,1 1 0,-1 0 1,1 0-1,0 0 0,0 0 0,0 1 1,0-1-1,1 0 0,-1 1 1,0-1-1,1 1 0,0 0 1,0 0-1,0-1 0,0 1 0,0 0 1,0 0-1,0 6 0,0 0 0,0-1 0,1 1 0,0 0 0,1 0 0,0 0 0,2 10-1,0-8 36,-1-1-1,1 0 1,1 1-1,0-2 0,0 1 1,1 0-1,8 12 1,-9-18-1,-1 1 1,1-1 0,0 0 0,0 0 0,1 0-1,-1-1 1,1 0 0,0 0 0,-1 0 0,1 0-1,1-1 1,-1 1 0,0-1 0,0-1 0,12 3 0,-3-2 27,0 0 1,1-1 0,-1-1 0,0 0 0,22-4 0,70-19 156,-88 18-190,63-19 55,-38 11-51,35-16-92,-45 16-1078,-17 5 39,7-5 412</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52.495"/>
    </inkml:context>
    <inkml:brush xml:id="br0">
      <inkml:brushProperty name="width" value="0.025" units="cm"/>
      <inkml:brushProperty name="height" value="0.025" units="cm"/>
      <inkml:brushProperty name="color" value="#004F8B"/>
    </inkml:brush>
  </inkml:definitions>
  <inkml:trace contextRef="#ctx0" brushRef="#br0">0 305 1496,'4'-1'522,"0"0"0,0 0 0,-1 1-1,1-1 1,0 1 0,0 0-1,0 0 1,0 1 0,0-1 0,0 1-1,-1-1 1,1 1 0,6 3 0,-3-1-182,0 0 0,0-1 0,0 0 0,0 0 0,1 0 1,-1-1-1,1 0 0,9 0 0,5-1 344,33-6 0,-39 4-427,93-6 915,-44 3-670,258-32 1130,36-4-785,122 14-239,-58-13-114,-346 32-413,626-71 257,-508 51-322,38-4 10,-221 31-27,162-10 26,-148 12-32,-1 0 0,1 1-1,-1 2 1,42 11 0,-59-13-139,0 1 1,0 0-1,0 0 1,0 1-1,-1 0 1,0 0-1,1 1 1,-1 0-1,-1 0 0,1 0 1,-1 1-1,0 0 1,0 0-1,-1 1 1,10 14-1,-4 2-1315,1 3 639</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53.923"/>
    </inkml:context>
    <inkml:brush xml:id="br0">
      <inkml:brushProperty name="width" value="0.025" units="cm"/>
      <inkml:brushProperty name="height" value="0.025" units="cm"/>
      <inkml:brushProperty name="color" value="#004F8B"/>
    </inkml:brush>
  </inkml:definitions>
  <inkml:trace contextRef="#ctx0" brushRef="#br0">165 80 3745,'0'-2'717,"1"0"1,-1 0 0,0 0-1,1 0 1,0 0 0,-1 0-1,1 0 1,2-2 0,-2 2-302,0 0 1,-1 0 0,1 0-1,0 0 1,0 0 0,-1 0-1,1 0 1,-1-3 0,1 4-282,-1 0 0,1-1 0,0 1 0,0 0 0,0-1 0,0 1 0,0 0 0,0 0 0,0 0 0,0 0 0,0 0 0,0 0 0,0 0 0,2-1 0,0 1 23,0-2-37,0 1 0,0 0 0,0 0 1,1 1-1,-1-1 0,1 0 0,-1 1 0,1 0 1,-1 0-1,1 0 0,0 0 0,-1 1 0,1 0 1,0-1-1,0 1 0,5 1 0,-8-1-77,-1 0-40,1 0-1,-1 0 1,0 0 0,0 0-1,0 0 1,0 0 0,0 0-1,0 0 1,0 0 0,0 0 0,1 0-1,-1 0 1,0 0 0,0 0-1,0 0 1,0 0 0,0 0 0,0 0-1,0 0 1,0 1 0,1-1-1,-1 0 1,0 0 0,0 0 0,0 0-1,0 0 1,0 0 0,0 0-1,0 0 1,0 0 0,0 0 0,0 1-1,0-1 1,0 0 0,0 0-1,0 0 1,0 0 0,0 0-1,0 0 1,0 0 0,0 1 0,0-1-1,0 0 1,0 0 0,0 0-1,0 0 1,0 0 0,0 0 0,1 4 15,0 0 0,0 0 1,0 0-1,0 0 0,1-1 1,0 1-1,2 5 0,8 14 39,-6-11-37,0 1 0,4 16 1,-10-28-19,0 1 1,0 0-1,0-1 0,0 1 1,0 0-1,0-1 1,0 1-1,0 0 1,-1-1-1,1 1 1,-1-1-1,1 1 1,-1-1-1,0 1 0,0-1 1,1 1-1,-1-1 1,0 1-1,0-1 1,0 0-1,0 0 1,-1 0-1,1 1 0,0-1 1,-3 1-1,-2 3 10,-7 7-90,0-1 0,0 0 0,-1-1 0,-1-1 0,0-1 0,0 0 0,0 0 0,-1-2 0,0 0 0,-1 0 0,1-2 0,-1 0 0,-25 2-1,39-6-71,-1 0 0,0 0-1,1 0 1,-1 0-1,0-1 1,1 0 0,-1 0-1,0 0 1,-4-2-1,8 3 65,-1 0-1,0-1 1,0 1 0,1-1-1,-1 1 1,0-1-1,1 1 1,-1-1 0,1 1-1,-1-1 1,0 0-1,1 1 1,-1-1 0,1 0-1,0 0 1,-1 1-1,1-1 1,-1-1 0,1 1-35,0 0 0,0 0 0,0 0 0,0 0 0,0 0 0,1 0 0,-1 0 1,0 0-1,0 0 0,1 0 0,-1 0 0,1 0 0,-1 0 0,1 0 0,-1 0 1,1 0-1,-1 0 0,2-1 0,16-15-846</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54.371"/>
    </inkml:context>
    <inkml:brush xml:id="br0">
      <inkml:brushProperty name="width" value="0.025" units="cm"/>
      <inkml:brushProperty name="height" value="0.025" units="cm"/>
      <inkml:brushProperty name="color" value="#004F8B"/>
    </inkml:brush>
  </inkml:definitions>
  <inkml:trace contextRef="#ctx0" brushRef="#br0">107 30 4657,'0'-1'181,"1"0"0,-1 0 1,0 1-1,1-1 0,-1 0 0,0 0 1,0 0-1,0 1 0,0-1 0,1 0 0,-1 0 1,0 0-1,0 1 0,-1-1 0,1 0 0,0 0 1,0 0-1,0 0 0,0 1 0,-1-1 1,1 0-1,0 0 0,-1 1 0,1-1 0,-1 0 1,1 1-1,-1-1 0,1 0 0,-1 1 0,1-1 1,-1 1-1,0-1 0,1 1 0,-1-1 1,0 1-1,1-1 0,-1 1 0,0-1 0,0 1 1,1 0-1,-1 0 0,0-1 0,0 1 0,0 0 1,0 0-1,1 0 0,-1 0 0,0 0 1,0 0-1,-1 0 0,-1 3 27,-36 64 799,4-5-615,33-59-342,1 0 0,0 0 0,-1 1 0,1-1 0,1 0 0,-1 1 0,0-1-1,1 1 1,0-1 0,0 1 0,0 6 0,1 2 156,-1 3 47,0 0 0,1 0 0,1-1 0,4 17 0,-5-27-206,0 1-1,1-1 1,0 1 0,0-1-1,0 1 1,0-1 0,1 0-1,-1 0 1,1 0 0,0 0-1,1-1 1,-1 1 0,0-1-1,1 0 1,0 0 0,7 5-1,-3-4-11,0-1 0,1 0 0,-1 0 0,1-1 0,0 1 0,0-2 0,0 0 0,0 0 0,0 0 0,0-1 0,0-1-1,13-1 1,-2-1-15,1-1 0,-1-2-1,0 0 1,25-10-1,-38 12-66,1 1-1,-1-1 1,7-4-1,-12 6-102,0 0 1,1 1-1,-1-1 0,-1 0 0,1 0 1,0 0-1,0 0 0,-1 0 1,1-1-1,-1 1 0,2-5 0,2 1-983,-4 4 487</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54.872"/>
    </inkml:context>
    <inkml:brush xml:id="br0">
      <inkml:brushProperty name="width" value="0.025" units="cm"/>
      <inkml:brushProperty name="height" value="0.025" units="cm"/>
      <inkml:brushProperty name="color" value="#004F8B"/>
    </inkml:brush>
  </inkml:definitions>
  <inkml:trace contextRef="#ctx0" brushRef="#br0">15 25 4441,'-15'0'10926,"17"1"-9664,21 1-695,14-2-339,28-4-91,-22-2-20,-39 5-106,0 0 1,0-1-1,0 0 1,0 0-1,4-2 0,1 0 104,-6 3-836,-8 1-3055,0 3 1330,-3 11 1138</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55.673"/>
    </inkml:context>
    <inkml:brush xml:id="br0">
      <inkml:brushProperty name="width" value="0.025" units="cm"/>
      <inkml:brushProperty name="height" value="0.025" units="cm"/>
      <inkml:brushProperty name="color" value="#004F8B"/>
    </inkml:brush>
  </inkml:definitions>
  <inkml:trace contextRef="#ctx0" brushRef="#br0">139 159 4009,'-2'-3'531,"0"1"0,0-1-1,1 0 1,-1 0 0,1 1 0,0-1 0,0 0 0,0 0 0,0 0 0,1 0-1,-1-7 1,-2-2 967,1 3-717,1 5-195,0-1 0,0 0 1,0-7-1,1 11-558,0 1 1,0-1-1,0 1 0,0-1 1,0 1-1,0-1 0,0 1 0,1-1 1,-1 1-1,0-1 0,0 1 0,1 0 1,-1-1-1,0 1 0,0-1 0,1 1 1,-1 0-1,0-1 0,1 1 0,-1 0 1,1-1-1,-1 1 0,1 0 1,-1 0-1,1-1 0,5-4 94,0 1 17,1-1 1,-1 1-1,1 0 0,12-6 1,43-14 285,-61 23-395,1 0-1,-1 1 0,1 0 0,-1-1 1,1 1-1,-1 0 0,1 0 0,0 0 1,-1 0-1,1 0 0,-1 0 1,1 0-1,-1 0 0,1 1 0,-1-1 1,1 1-1,-1-1 0,1 1 1,-1 0-1,1-1 0,-1 1 0,0 0 1,1 0-1,-1 0 0,0 0 0,0 0 1,0 0-1,0 0 0,2 3 1,1 0 47,2 2 20,14 15 135,-19-19-224,0-1 0,0 1 0,0-1 0,0 1 0,0 0 0,0-1 0,-1 1 0,1 0 0,0-1 0,-1 1 0,0 0 0,1 3 0,-1 3 9,-1 0 1,0 0 0,-1-1-1,0 1 1,0 0 0,0-1-1,-1 1 1,0-1 0,-1 0 0,1 0-1,-1 0 1,-1 0 0,1-1-1,-9 9 1,-77 69 70,63-64-82,0-1 0,-35 17-1,32-24-31,25-10-127,0 0 1,-1 0 0,1 1-1,-8 5 1,13-13-1798,1 0-2504,-1 3 2963</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56.073"/>
    </inkml:context>
    <inkml:brush xml:id="br0">
      <inkml:brushProperty name="width" value="0.025" units="cm"/>
      <inkml:brushProperty name="height" value="0.025" units="cm"/>
      <inkml:brushProperty name="color" value="#004F8B"/>
    </inkml:brush>
  </inkml:definitions>
  <inkml:trace contextRef="#ctx0" brushRef="#br0">184 1 5545,'0'0'143,"-1"0"-1,0 0 1,0 1 0,1-1-1,-1 0 1,0 1-1,1-1 1,-1 1 0,0-1-1,1 1 1,-1-1-1,1 1 1,-1-1 0,1 1-1,-1 0 1,1-1 0,-1 1-1,1 0 1,-1 1-1,-4 5 388,-5 2 192,8-8-584,-1 1 0,1 0 0,0 0 0,0 0 0,0 0 1,-2 3-1,-6 9 392,-17 16 1,15-17-74,-18 26 1,25-31-309,0-1 0,1 2 0,0-1 0,0 1 0,-4 14 0,-1 10 310,-9 39 1050,16-63-1267,1 0 0,0 0 0,1 0 0,0 0 0,1 1 0,1 10 0,-1-16-150,0 1 0,1-1 0,-1 0 0,1 1 0,0-1 0,0 0 0,1 0 0,-1 0 0,1 0 0,0-1 0,0 1 0,0-1 0,0 1 0,0-1 0,8 5 0,-5-4-52,0-1-1,0 0 1,0 0 0,0 0-1,1 0 1,-1-1-1,1 0 1,-1-1 0,1 0-1,8 1 1,8 0 30,36-3 1,-50 0-282,0 0 0,0 0 0,0-1 0,-1 0 0,1-1 0,0 0 0,9-5 0,23-14-2136,-19 7 1724</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56.428"/>
    </inkml:context>
    <inkml:brush xml:id="br0">
      <inkml:brushProperty name="width" value="0.025" units="cm"/>
      <inkml:brushProperty name="height" value="0.025" units="cm"/>
      <inkml:brushProperty name="color" value="#004F8B"/>
    </inkml:brush>
  </inkml:definitions>
  <inkml:trace contextRef="#ctx0" brushRef="#br0">55 0 8066,'0'2'3176,"2"7"-2079,3-2 2015,-5 26-2440,-2 72-103,-5-55-185,-6 7-80,9-7-144,-10-8-64,8 4-56,-3-13-8,5-13-168,2-3-328,6-17-1417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0:52.599"/>
    </inkml:context>
    <inkml:brush xml:id="br0">
      <inkml:brushProperty name="width" value="0.025" units="cm"/>
      <inkml:brushProperty name="height" value="0.025" units="cm"/>
      <inkml:brushProperty name="color" value="#004F8B"/>
    </inkml:brush>
  </inkml:definitions>
  <inkml:trace contextRef="#ctx0" brushRef="#br0">2 170 4825,'11'-2'1461,"0"0"0,23 0 0,-1 0 261,33-1 716,9-1-1631,-66 3-754,1-1 0,0 0 1,-1-1-1,0 0 1,16-7-1,-22 8-42,0 0 1,0 0-1,0 0 0,0-1 0,-1 0 0,1 1 1,-1-1-1,1 0 0,2-5 0,2-3 34,7-17-1,-13 26-51,-1 0 0,1 1 0,-1-1 0,1 0 0,-1 0-1,0 0 1,0 1 0,0-1 0,0 0 0,0 0-1,0 0 1,0 0 0,-1 1 0,1-1 0,0 0-1,-1 0 1,-1-1 0,1 0-28,0 0 1,-1 0-1,1 0 0,-1 1 1,0-1-1,0 1 0,0-1 1,-3-2-1,4 5 24,1 0 0,-1-1 0,1 1 0,-1 0 0,1-1 0,-1 1 0,0 0 0,1 0 0,-1-1 0,0 1 0,1 0 0,-1 0 0,0 0 0,1 0 0,-1 0 0,1 0 0,-1 0 0,0 0 1,1 0-1,-1 0 0,0 0 0,1 1 0,-1-1 0,0 0 0,-2 1-23,-11 3-48,-22 11-1,1-1 49,-8 3 22,-43 22-1,79-35 13,0 0 0,1 1 1,0-1-1,-1 1 0,2 0 0,-1 1 1,0 0-1,1 0 0,0 0 0,1 0 1,-5 8-1,5-6 57,-1 0 0,2 1 0,-1-1 0,1 1 0,0 0 0,1 0 0,0 0 0,-2 18 0,4-23 1,0 0-1,0 0 1,1 0-1,-1-1 1,1 1-1,0 0 1,0-1-1,0 1 1,0 0-1,0-1 1,1 1-1,0-1 1,0 0-1,0 0 1,0 0-1,0 0 1,1 0-1,-1 0 1,1 0-1,0-1 1,-1 1-1,1-1 1,1 0-1,5 4 1,-1-2-3,-1-1 1,1 0 0,1 0 0,-1-1-1,0 0 1,1 0 0,-1-1 0,1 0 0,-1 0-1,10-1 1,2-1-44,0-2 0,35-7 1,38-18-486,-68 20 166,22-8-1358,50-25-1,-53 17 916</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2:57.243"/>
    </inkml:context>
    <inkml:brush xml:id="br0">
      <inkml:brushProperty name="width" value="0.025" units="cm"/>
      <inkml:brushProperty name="height" value="0.025" units="cm"/>
      <inkml:brushProperty name="color" value="#004F8B"/>
    </inkml:brush>
  </inkml:definitions>
  <inkml:trace contextRef="#ctx0" brushRef="#br0">322 16 4729,'-2'-2'365,"0"1"0,0-1 0,-1 1 0,1-1 0,-1 1 0,1 0 0,-1 0 0,0 0 0,1 0 0,-1 0 0,0 1 1,1-1-1,-1 1 0,0 0 0,0 0 0,-3 0 0,0 0-190,0 1 0,0 0 0,0 0 1,0 0-1,0 1 0,-8 3 0,11-4-150,1 1-1,-1-1 1,1 1 0,0 0-1,-1 0 1,1 0 0,0 0-1,0 0 1,0 0-1,-1 3 1,-11 12 71,1 0 0,1 1-1,0 0 1,1 1 0,-12 30 0,-24 100 929,27-79-514,6-18-80,2 0 0,-6 69-1,16-102-376,1 0 0,1-1 1,1 1-1,0 0 0,1-1 0,2 1 0,-1-1 0,2 0 0,11 28 0,-12-36-49,1 0 0,0 0 0,1-1 0,0 1 0,0-1 0,1 0 1,0-1-1,1 0 0,0 0 0,0 0 0,1-1 0,-1 0 0,2-1 0,-1 0 0,1-1 0,0 0 0,15 6 1,-2-4-196,0-2 1,0 0-1,1-1 1,-1-1 0,1-2-1,0 0 1,46-5 0,-52 2-104,-1-1 1,32-8 0,-26 2 4,33-17-1,-55 26 281</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3:01.713"/>
    </inkml:context>
    <inkml:brush xml:id="br0">
      <inkml:brushProperty name="width" value="0.025" units="cm"/>
      <inkml:brushProperty name="height" value="0.025" units="cm"/>
      <inkml:brushProperty name="color" value="#004F8B"/>
    </inkml:brush>
  </inkml:definitions>
  <inkml:trace contextRef="#ctx0" brushRef="#br0">230 38 3065,'64'-17'1760,"-61"16"-1504,-1 0-1,1 0 1,-1 0-1,1 0 1,-1-1-1,1 0 1,3-3-1,-5 5-183,0-1-1,-1 0 1,1 1 0,-1-1-1,1 1 1,0-1-1,0 1 1,-1 0 0,1-1-1,0 1 1,0 0-1,-1 0 1,1-1 0,0 1-1,0 0 1,0 0 0,0 0-1,1 0 1,2 0 1497,-7 0-220,0 1-987,-1-1-1,0 1 1,1-1 0,-7 3 0,-3 3-304,6-3-34,0 1 1,0 0-1,0 0 1,-8 6-1,-37 30 18,36-27-21,8-7 20,1 0 1,-1 0-1,2 1 1,-1 0-1,1 0 0,-10 15 1,3-3 67,3-6 4,1 1 0,-9 19 0,2-1 41,10-22-67,1 1 1,0 0-1,-6 22 1,10-28-57,0-1 0,0 1 1,0 0-1,1 0 1,0 0-1,0 0 0,0 0 1,1 0-1,1 7 0,-1-8-7,1 0 0,-1-1-1,1 1 1,-1-1 0,1 1-1,0-1 1,1 0 0,-1 1-1,1-1 1,-1-1 0,1 1 0,4 3-1,33 29 165,27 21 370,-57-48-480,4 1 11,0 1-1,-1 0 1,0 2-1,-1-1 1,19 24-1,-29-33-73,-1 0 1,0 1-1,1-1 0,-1 1 0,0 0 1,0-1-1,0 1 0,-1 0 0,1 0 1,-1-1-1,1 1 0,-1 0 0,0 4 1,-1-3-1,1 1 0,-1-1 1,0 0-1,0 0 0,-1 0 1,1 0-1,-1 0 0,-2 4 1,-3 4 13,-1-1 0,0-1 0,0 0 0,-19 17 1,18-19-21,0 0 0,-1-1 1,0 0-1,0-1 0,0 0 1,-1-1-1,0 0 0,-12 4 1,18-7-5,-1-1 0,1 0 0,0 0 1,-1 0-1,1-1 0,-1 0 0,1 0 1,-11-1-1,13 0-4,-1 0 1,1 0-1,0 0 0,-1 0 1,1-1-1,0 0 1,0 1-1,0-1 0,0 0 1,0 0-1,0-1 1,0 1-1,1-1 0,-4-4 1,5 6-4,0 0 0,0 0 1,0 0-1,0 0 1,0-1-1,1 1 0,-1 0 1,1 0-1,-1-1 1,1 1-1,-1 0 0,1-1 1,0 1-1,-1-1 1,1 1-1,0 0 0,0-1 1,0 1-1,0-1 1,0 1-1,1 0 0,-1-1 1,0 1-1,1-1 1,-1 1-1,1 0 1,-1-1-1,2 0 0,-1 0-1,1 0 0,0 0 0,-1 0-1,1 0 1,0 0 0,0 1 0,0-1 0,1 1-1,-1-1 1,0 1 0,0 0 0,1 0-1,-1 0 1,5-1 0,49-18 71,-35 12-793,24-6 0,-35 12-361,-1-1-1,14-5 1,-1-3 132</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3:03.438"/>
    </inkml:context>
    <inkml:brush xml:id="br0">
      <inkml:brushProperty name="width" value="0.025" units="cm"/>
      <inkml:brushProperty name="height" value="0.025" units="cm"/>
      <inkml:brushProperty name="color" value="#004F8B"/>
    </inkml:brush>
  </inkml:definitions>
  <inkml:trace contextRef="#ctx0" brushRef="#br0">165 10 1912,'-3'-9'10912,"5"16"-9648,12 58-494,-12-56-719,17 118 658,17 58 67,-25-135-645,11 39 92,53 136-1,-67-204-204,-1-7 7,-1 1-1,6 29 1,-11-40-15,0 0-1,0 1 0,-1-1 1,0 0-1,0 0 0,0 1 1,-1-1-1,1 0 0,-1 0 1,0 1-1,0-1 0,0 0 1,-1 0-1,0 0 0,-3 5 1,1-2-12,-2 0 1,1 0 0,-1-1-1,0 0 1,0 0 0,-1-1-1,-9 7 1,-55 29-481,56-33 315,-141 76-2878,118-60 1144,10 1 825</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3:05.558"/>
    </inkml:context>
    <inkml:brush xml:id="br0">
      <inkml:brushProperty name="width" value="0.025" units="cm"/>
      <inkml:brushProperty name="height" value="0.025" units="cm"/>
      <inkml:brushProperty name="color" value="#004F8B"/>
    </inkml:brush>
  </inkml:definitions>
  <inkml:trace contextRef="#ctx0" brushRef="#br0">628 27 3961,'0'-1'365,"0"0"0,0 0 1,-1 0-1,1 0 0,0 0 1,0 0-1,-1 0 0,1 1 0,-1-1 1,1 0-1,-1 0 0,1 1 1,-1-1-1,1 0 0,-2-1 0,1 2-47,1 0 0,-1-1-1,1 1 1,-1-1-1,1 1 1,-1-1-1,1 1 1,0-1 0,-1 0-1,1 1 1,0-1-1,0 1 1,-1-1-1,1 0 1,0 1 0,0-1-1,0 1 1,0-1-1,0-1 1,-23 112 164,7-42-353,8-26 20,-3 47 0,4 43 144,4-71-171,2-40-81,0-10 3,0 0-1,1 0 1,0 0-1,3 13 1,-4-19 58,-3-5 44,-4-10-21,-52-108-521,12 39-204,34 57 411,5 9 0,-1 0 1,1 0 0,-2 1 0,-12-12 0,19 20 154,0 1 1,0 0-1,-1 0 1,1 0 0,-1 0-1,0 0 1,1 1 0,-1 0-1,0 0 1,0 0-1,-1 1 1,1 0 0,0 0-1,0 0 1,-10 0 0,9 1 23,-1 1 0,1 0 1,0 1-1,0-1 1,0 1-1,0 0 0,-9 6 1,-37 24-34,39-23 38,-17 17 1,10-8 3,11-11 12,1 1 0,1 0 0,-1 0 0,1 0 0,1 1 0,0 0 1,0 0-1,0 0 0,1 1 0,-6 19 0,8-21 28,1 1 0,0 0 1,0 0-1,1-1 0,0 1 1,0 11-1,1-14 7,1-1-1,-1 1 1,1-1 0,0 0-1,0 1 1,1-1-1,0 0 1,0 0 0,0 0-1,0 0 1,6 8-1,-3-7 29,0 0-1,1 1 0,0-2 0,0 1 1,0-1-1,1 0 0,0 0 0,0-1 0,9 5 1,-5-4 19,0-1 0,0 0 1,1 0-1,-1-2 1,24 4-1,-18-5-38,1 0 1,-1-1 0,1-1-1,0-1 1,-1 0-1,0-1 1,1-1-1,29-12 1,18-10-172,77-44 0,-129 61-858,24-19 0,-16 10-732,-2 4 775</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3:06.159"/>
    </inkml:context>
    <inkml:brush xml:id="br0">
      <inkml:brushProperty name="width" value="0.025" units="cm"/>
      <inkml:brushProperty name="height" value="0.025" units="cm"/>
      <inkml:brushProperty name="color" value="#004F8B"/>
    </inkml:brush>
  </inkml:definitions>
  <inkml:trace contextRef="#ctx0" brushRef="#br0">207 21 4361,'-50'17'1850,"38"-12"-693,8-3 774,4-5 31,0 1-1374,0 2-540,0 0-1,0 0 1,0 0 0,0-1-1,0 1 1,0 0-1,0 0 1,0 0-1,1-1 1,-1 1 0,0 0-1,0 0 1,0 0-1,0-1 1,0 1-1,1 0 1,-1 0 0,0 0-1,0 0 1,0 0-1,0 0 1,1-1 0,-1 1-1,0 0 1,0 0-1,0 0 1,1 0-1,-1 0 1,0 0 0,1 0-1,1-1 125,2-1 6,6-2 207,0 0 1,0 0 0,18-3 0,28-5-17,-53 12-341,-1 0 0,0-1 0,0 1 0,0 0 0,0 0 0,0 0 1,0 0-1,1 0 0,-1 0 0,0 1 0,0-1 0,0 1 0,0 0 0,0-1 0,0 1 0,0 0 0,0 0 0,0 0 1,0 0-1,-1 1 0,1-1 0,0 0 0,-1 1 0,2 1 0,-2-2-22,0 0 17,1 1 0,-1 0-1,0 0 1,0 0 0,0 0 0,0 1-1,0-1 1,0 0 0,0 0 0,0 1-1,-1-1 1,0 0 0,1 1 0,-1-1-1,0 0 1,0 1 0,0 3 0,-2 3 28,1-1 0,-1 1 1,-4 13-1,1-10-26,1-1 0,-1 0 1,-1-1-1,0 0 0,-1 0 0,0 0 0,-9 9 1,3-4-1,-2-1 0,0 0 0,-26 17 1,-34 25 33,33-23-33,40-31-88,0 0 0,0-1 0,0 1-1,0-1 1,-1 0 0,1 0 0,0 1 0,0-2 0,-1 1 0,1 0-1,-1 0 1,1-1 0,-1 1 0,1-1 0,-1 0 0,1 0 0,-1 0-1,1 0 1,-3 0 0,4 0-24,0 0-1,1 0 1,-1 0-1,1-1 1,-1 1-1,1 0 1,-1 0 0,0 0-1,1 0 1,-1-1-1,1 1 1,-1 0-1,1 0 1,-1-1-1,1 1 1,0-1 0,-1 1-1,1 0 1,-1-1-1,1 1 1,0-1-1,-1 1 1,1-1-1,0 1 1,-1-1 0,1 1-1,0-1 1,0 1-1,-1-1 1,1 1-1,0-1 1,0 0-1,3-5-735</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3:06.645"/>
    </inkml:context>
    <inkml:brush xml:id="br0">
      <inkml:brushProperty name="width" value="0.025" units="cm"/>
      <inkml:brushProperty name="height" value="0.025" units="cm"/>
      <inkml:brushProperty name="color" value="#004F8B"/>
    </inkml:brush>
  </inkml:definitions>
  <inkml:trace contextRef="#ctx0" brushRef="#br0">272 11 3137,'-1'-1'261,"0"0"1,0 0-1,0 0 1,-1 0-1,1 0 1,0 1-1,-1-1 1,1 0 0,0 1-1,-1-1 1,1 1-1,-1 0 1,1-1-1,-1 1 1,1 0-1,-1 0 1,1 0-1,-1 0 1,1 0-1,-3 1 1,-2 0 359,-1 1 0,1 0 0,-10 4 0,-1 1-205,12-6-310,2 0-20,0 0 0,0 0-1,-1 0 1,1 0 0,0 1 0,0-1 0,0 1 0,1 0 0,-1 0 0,0 0 0,1 0 0,-1 0 0,-2 4-1,-2 6 70,4-6-100,-1 1-1,-1-1 0,-8 11 0,-40 43 145,48-54-113,0 0 1,0 0-1,1 0 0,-1 1 0,1 0 0,1 0 0,0 0 1,0 0-1,0 0 0,1 1 0,0-1 0,-1 8 0,0 4 259,1-1-1,0 26 0,1-27-147,1-3-38,0 1 1,1 0-1,1 0 1,5 24-1,-5-33-120,0 0 1,0 0-1,1 0 0,0 0 1,5 9-1,-6-12-25,1 0 0,-1 0 0,0 0 0,1-1 1,0 1-1,-1-1 0,1 0 0,0 0 0,0 0 0,7 3 0,1-1 22,0 0 1,1-1-1,-1 0 0,1-1 0,23 1 0,-14-2-1,0-1 1,30-5-1,-13-3-799,69-23 0,-82 23 153,20-7-12</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3:14.350"/>
    </inkml:context>
    <inkml:brush xml:id="br0">
      <inkml:brushProperty name="width" value="0.025" units="cm"/>
      <inkml:brushProperty name="height" value="0.025" units="cm"/>
      <inkml:brushProperty name="color" value="#004F8B"/>
    </inkml:brush>
  </inkml:definitions>
  <inkml:trace contextRef="#ctx0" brushRef="#br0">60 0 1712,'-18'0'6260,"17"0"-6075,0 0-1,0 1 1,0-1-1,0 0 0,0 0 1,0 0-1,0 1 1,0-1-1,0 1 1,0-1-1,0 0 0,0 1 1,0 0-1,0-1 1,1 1-1,-1 0 0,0-1 1,0 1-1,1 0 1,-1 0-1,-1 1 1,-3 4 133,4-6-260,1 1 1,-1-1 0,0 1-1,1-1 1,-1 0-1,1 1 1,-1-1-1,0 0 1,1 1-1,-1-1 1,0 0-1,0 0 1,1 0-1,-1 0 1,0 0-1,1 0 1,-1 0-1,-1 0 1,0 0 820,5 1-624,94 18 878,-67-11-949,-25-6-153,1-1 0,0 1 0,0-1 0,7 1 0,-11-2-8,0 0 0,0 0-1,0-1 1,-1 1 0,1 0 0,0-1-1,0 1 1,0-1 0,-1 1 0,1-1-1,0 0 1,-1 0 0,1 0 0,0 0-1,-1 0 1,1 0 0,1-2 0,-2 2 10,-1 6-3875</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6:38.123"/>
    </inkml:context>
    <inkml:brush xml:id="br0">
      <inkml:brushProperty name="width" value="0.025" units="cm"/>
      <inkml:brushProperty name="height" value="0.025" units="cm"/>
      <inkml:brushProperty name="color" value="#004F8B"/>
    </inkml:brush>
  </inkml:definitions>
  <inkml:trace contextRef="#ctx0" brushRef="#br0">808 1 3841,'71'44'1967,"-55"-35"36,-20-6 33,3-3-1854,1 0-1,-1 1 1,0-1 0,1 0 0,-1 0 0,1 1 0,-1-1 0,0 0-1,1 1 1,-1-1 0,1 1 0,-1-1 0,1 1 0,-2 0 0,-53 49 942,-65 50-289,56-49-554,3 4 0,-89 100 0,142-146-274,2-2-5,1 0-1,-1 0 1,1 0-1,1 0 1,-1 1 0,-4 11-1,9-18-1,-1 0-1,1 0 1,0-1 0,0 1-1,0 0 1,0 0-1,0 0 1,0 0-1,1 0 1,-1-1 0,0 1-1,0 0 1,0 0-1,1 0 1,-1-1-1,0 1 1,1 0 0,-1 0-1,1-1 1,-1 1-1,1 0 1,-1-1-1,1 1 1,0 0-1,-1-1 1,1 1 0,0-1-1,-1 1 1,2 0-1,2 1-5,1 0 0,-1 0 0,9 3 0,-9-3 3,23 8-8,40 16 13,-60-23 8,1 1 0,-1 0 0,-1 1 0,1 0-1,-1 0 1,10 10 0,-14-14 1,-1 0-1,0 1 1,0-1-1,1 1 1,-1 0-1,-1-1 1,1 1-1,0 0 1,0-1-1,0 1 1,-1 0-1,1 0 1,-1 0-1,0-1 1,1 1-1,-1 0 1,0 3-1,-1-2 8,1-1-1,-1 1 1,1-1-1,-1 0 0,0 0 1,0 1-1,0-1 0,0 0 1,-1 0-1,1 0 0,0 0 1,-3 2-1,-3 3 53,-1 1-1,-1-2 0,1 1 0,-1-1 1,-10 5-1,-8 3 91,0-1 0,-50 15 0,27-10-54,-213 74 183,238-81-355,19-8-114,0 0 1,0 0-1,-1-1 0,-11 3 1,19-5 160,-1 0 1,0 0 0,0 0-1,0 0 1,0 0 0,0 0-1,0-1 1,0 1 0,0 0-1,0 0 1,0 0 0,1 0-1,-1 0 1,0 0 0,0 0-1,0 0 1,0 0 0,0 0-1,0-1 1,0 1 0,0 0-1,0 0 1,0 0-1,0 0 1,0 0 0,0 0-1,0 0 1,0 0 0,0 0-1,0-1 1,0 1 0,0 0-1,0 0 1,0 0 0,0 0-1,0 0 1,0 0 0,0 0-1,0 0 1,0-1 0,0 1-1,0 0 1,-1 0 0,1 0-1,0 0 1,0 0 0,0 0-1,0 0 1,0 0-1,0 0 1,0 0 0,0 0-1,0 0 1,0 0 0,0 0-1,-1-1 1,1 1 0,0 0-1,0 0 1,0 0 0,0 0-1,0 0 1,0 0 0,0 0-1,0 0 1,-1 0 0,3-3-1016,-2 1-217</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6:38.825"/>
    </inkml:context>
    <inkml:brush xml:id="br0">
      <inkml:brushProperty name="width" value="0.025" units="cm"/>
      <inkml:brushProperty name="height" value="0.025" units="cm"/>
      <inkml:brushProperty name="color" value="#004F8B"/>
    </inkml:brush>
  </inkml:definitions>
  <inkml:trace contextRef="#ctx0" brushRef="#br0">24 175 6129,'62'23'2702,"-62"-23"-2671,0 0 0,1 0-1,-1 0 1,0 0 0,0 0-1,1 0 1,-1 1 0,0-1-1,0 0 1,1 0 0,-1 0-1,0 0 1,0 0 0,1 1 0,-1-1-1,0 0 1,0 0 0,0 0-1,0 1 1,1-1 0,-1 0-1,0 0 1,0 1 0,0-1-1,0 0 1,0 0 0,0 1-1,0-1 1,0 0 0,0 0 0,0 1-1,0-1 1,0 0 0,0 0-1,0 1 1,0-1 0,0 0-1,0 0 1,0 1 0,0-1-1,0 0 1,0 0 0,0 1 0,0-1-1,0 0 1,0 0 0,-1 1-1,-12 9 600,12-10-528,1 0-1,-1 1 1,0-1-1,0 1 1,0-1-1,1 1 0,-1 0 1,0-1-1,0 1 1,1 0-1,-1-1 1,1 1-1,-2 1 1,6-2 1774,13-4-1579,0-1 0,24-9 0,-22 7-248,3-1 13,-2 0 1,30-17 0,-34 14-8,26-19 0,-24 17-18,-15 10-29,0 0 0,0 1 0,-1-1 0,1 0 0,-1 0 0,0-1 0,0 1 0,0 0 0,0-1 0,0 1 0,2-8 0,-4 10-5,1-1 1,-1 1 0,0-1-1,1 1 1,-1-1-1,0 1 1,0-1-1,0 1 1,0-1-1,0 0 1,0 1-1,-1-1 1,1 1-1,0-1 1,-1 1-1,1-1 1,-1 1 0,0-1-1,1 1 1,-1 0-1,0-1 1,0 1-1,0 0 1,0 0-1,0 0 1,0-1-1,0 1 1,0 0-1,-1 0 1,1 0-1,0 1 1,-1-1-1,-1-1 1,-3 0-2,1 0 0,-1 1 0,1-1 0,-1 1 0,1 0 0,-1 0 0,0 1 0,0 0 0,1 0 0,-1 0 0,0 1 0,-6 1 1,4 0-6,-1 0 1,1 0 0,0 1 0,0 1 0,0-1 0,0 1 0,-11 8-1,5-2 5,1 0-1,0 1 1,0 0-1,2 1 1,-1 1-1,1 0 1,1 0-1,-15 26 1,11-12 92,1-1-1,-10 32 1,20-48-38,0 1 0,1-1 0,0 1 0,0-1 0,1 1-1,1 0 1,0-1 0,0 1 0,2 13 0,-1-21-43,0 0 0,-1 0 0,1-1 0,0 1 1,0 0-1,1-1 0,-1 1 0,0-1 0,1 1 0,0-1 0,-1 0 1,1 1-1,0-1 0,0 0 0,0 0 0,1 0 0,-1-1 0,0 1 1,1-1-1,-1 1 0,1-1 0,-1 0 0,1 0 0,0 0 0,3 1 1,7 1 9,-1-1 1,1 0 0,0-1-1,19-1 1,-26 0-19,28-2-56,1 0 1,53-12-1,69-25-2900,-138 34 2264,0 1 0,20-2 1,-4 3-1103</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6:39.342"/>
    </inkml:context>
    <inkml:brush xml:id="br0">
      <inkml:brushProperty name="width" value="0.025" units="cm"/>
      <inkml:brushProperty name="height" value="0.025" units="cm"/>
      <inkml:brushProperty name="color" value="#004F8B"/>
    </inkml:brush>
  </inkml:definitions>
  <inkml:trace contextRef="#ctx0" brushRef="#br0">0 291 5105,'16'-5'787,"-12"3"-544,-1 1 0,1 0 0,0-1 0,-1 0 0,0 0 0,1 0 0,-1 0 0,0 0 0,0-1 0,0 0 0,0 1 0,3-5 0,-4 5-62,0 0-1,1 0 0,0 1 1,-1-1-1,5-2 0,9-5 592,-5 1-268,-6 3-195,2 1 0,-1 0 0,8-4 0,14-5 762,0-2 0,39-26 0,-65 39-1039,0 0-1,0 0 1,-1-1-1,1 1 1,0 0-1,-1-1 1,1 1-1,-1-1 1,0 0-1,1 1 1,-1-1-1,-1 0 1,1 0-1,0 1 1,-1-1-1,1-3 1,-1 0-15,1 0-1,-1 1 1,0-1 0,-1 1-1,1-1 1,-1 1 0,-3-10 0,3 13-19,0 0 0,0 0 0,0 0 0,0 0 1,0 0-1,-1 1 0,1-1 0,-1 0 0,1 1 1,-1-1-1,1 1 0,-1-1 0,0 1 0,0 0 1,0-1-1,0 1 0,0 0 0,0 1 1,0-1-1,0 0 0,0 1 0,0-1 0,-5 0 1,3 0-10,-1 1 1,0 0-1,0 0 1,0 0 0,1 1-1,-1-1 1,0 1-1,0 0 1,1 0 0,-5 2-1,2 1 0,0 0 1,0 0-1,0 0 0,1 0 0,0 1 1,0 0-1,0 1 0,1-1 0,0 1 0,-8 11 1,3-2 2,1 0 0,0 1 1,-10 26-1,12-23 62,0-1 1,1 1-1,1 0 0,-2 20 1,6-33-25,1 0 1,0 0-1,0-1 0,1 1 1,0 0-1,0 0 0,0-1 1,1 1-1,0-1 1,0 0-1,0 1 0,1-1 1,-1 0-1,1 0 0,0 0 1,1-1-1,-1 1 0,1-1 1,6 6-1,-2-3 5,0 0 0,1-1 1,0 0-1,0 0 0,0-1 0,1 0 0,-1-1 0,1 0 1,19 4-1,0-2-19,0-2 1,0 0 0,1-3 0,30-1-1,117-16-183,-73-1-773,177-52-1,-248 59 615,33-15 0,28-24-594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0:53"/>
    </inkml:context>
    <inkml:brush xml:id="br0">
      <inkml:brushProperty name="width" value="0.025" units="cm"/>
      <inkml:brushProperty name="height" value="0.025" units="cm"/>
      <inkml:brushProperty name="color" value="#004F8B"/>
    </inkml:brush>
  </inkml:definitions>
  <inkml:trace contextRef="#ctx0" brushRef="#br0">38 361 5969,'-1'4'1041,"0"0"0,-1 0-1,1-1 1,-4 7-1,5-9-832,-1 0 0,1 0-1,-1 0 1,0 0-1,1 0 1,-1 0 0,0-1-1,0 1 1,0 0-1,1-1 1,-1 1 0,0 0-1,0-1 1,0 1 0,0-1-1,0 1 1,0-1-1,0 0 1,0 1 0,0-1-1,0 0 1,-2 0-1,3 0-149,-2-1 188,0-8-105,0-22-70,1-33 1,2 34-43,-1-2 74,6-51 1,-4 72-55,0 0-1,1 0 0,0 0 1,1 0-1,0 1 1,1 0-1,8-13 0,-11 19-38,1 0-1,0 0 0,0 0 0,0 1 0,0-1 1,1 1-1,0 0 0,-1 0 0,1 0 1,0 0-1,9-3 0,-10 4-5,1 1-1,-1 0 1,1 0 0,0 0-1,-1 1 1,1-1 0,0 1 0,-1 0-1,1 0 1,0 0 0,0 0-1,-1 1 1,1 0 0,0-1-1,-1 1 1,5 2 0,0 1-357,-1 0 0,0 1 0,0-1 0,0 1 0,0 1 0,-1-1 0,0 1 0,10 13 0,-9-11-186,0-1 0,0 1 0,1-1 0,0 0 0,11 6 0,1-1-732</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6:41.603"/>
    </inkml:context>
    <inkml:brush xml:id="br0">
      <inkml:brushProperty name="width" value="0.025" units="cm"/>
      <inkml:brushProperty name="height" value="0.025" units="cm"/>
      <inkml:brushProperty name="color" value="#004F8B"/>
    </inkml:brush>
  </inkml:definitions>
  <inkml:trace contextRef="#ctx0" brushRef="#br0">441 143 4105,'19'-120'2022,"-18"99"-1288,-1 21-725,0 0-1,0 0 1,0 0-1,0 0 1,0 0-1,0 0 1,0 0-1,0 0 1,0 0 0,0 0-1,0 0 1,0 0-1,0 0 1,0-1-1,0 1 1,0 0-1,0 0 1,0 0 0,0 0-1,0 0 1,0 0-1,0 0 1,0 0-1,0 0 1,0 0 0,0 0-1,0 0 1,0 0-1,-1 0 1,1 0-1,0 0 1,0 0-1,0 0 1,0 0 0,0 0-1,0 0 1,0 0-1,0 0 1,0 0-1,0 0 1,0 0-1,0 0 1,0 0 0,-1 0-1,1 0 1,0 0-1,0 0 1,0 0-1,0 0 1,0 0 0,0 0-1,0 0 1,0 0-1,0 0 1,0 0-1,0 0 1,0 0-1,0 0 1,0 0 0,0 0-1,0 0 1,-1 0-1,-3 6 549,3-5-335,0 1-1,0-1 1,0 0-1,0 0 0,0 0 1,0 0-1,0 0 1,-2 1-1,3-2-177,0 0 0,0 0 0,0 1 0,-1-1-1,1 0 1,0 0 0,0 0 0,0 1 0,-1-1 0,1 0 0,0 0 0,0 1-1,0-1 1,0 0 0,0 0 0,0 1 0,0-1 0,0 0 0,0 1 0,-1-1-1,1 0 1,0 0 0,0 1 0,1-1 0,-1 0 0,0 0 0,0 1-1,0-1 1,0 0 0,0 1 0,0 4 232,-2 31 375,1 98 680,1-123-1217,13 166 1114,12 120-221,-16-170-756,-6-80-170,-1 22 46,-3-46-35,1-23-91,0 0 1,0 0 0,0 1 0,0-1-1,0 0 1,0 0 0,0 0 0,0 0-1,0 0 1,0 0 0,0 0 0,-1 0-1,1 0 1,0 0 0,0 0 0,0 0 0,0 0-1,0 0 1,0 0 0,0 1 0,0-1-1,-1 0 1,1 0 0,0 0 0,0 0-1,0 0 1,0 0 0,0 0 0,0-1-1,0 1 1,-1 0 0,1 0 0,0 0-1,0 0 1,0 0 0,0 0 0,0 0 0,0 0-1,0 0 1,0 0 0,-1 0 0,1 0-1,0 0 1,0 0 0,0 0 0,0-1-1,0 1 1,0 0 0,0 0 0,-7-7-61,-7-21-4,-1 2 0,-24-34-1,31 51 39,1 0 0,-1 0-1,0 0 1,-13-9-1,13 11 11,1 1 8,0 1 0,0 0 0,0 0 1,0 1-1,-1 0 0,0 0 0,0 0 1,0 1-1,0 0 0,0 1 0,-1 0 0,1 0 1,-1 1-1,1 0 0,-1 1 0,0-1 1,1 2-1,-1-1 0,1 1 0,-1 1 1,1-1-1,-1 1 0,1 1 0,-15 6 0,5-1-6,-20 14 0,33-18 11,0-1 0,0 1 0,0 0-1,1 0 1,0 1 0,0-1 0,0 1 0,-4 6 0,2-1 20,0 0 1,1 0-1,-6 19 1,10-26-13,0 0 0,1 0 1,-1 0-1,1 0 0,-1 0 1,1 0-1,0 0 0,0 1 0,0-1 1,1 0-1,-1 0 0,1 0 1,-1 0-1,1 0 0,0 0 1,0 0-1,1 0 0,1 3 0,3 2 27,0-1-1,0 1 1,1-1 0,0 0-1,0-1 1,1 0-1,-1 0 1,2-1-1,-1 1 1,0-2-1,1 1 1,0-1-1,0-1 1,0 0-1,13 3 1,2-1-93,1-1 0,0-1 0,0-1 1,45-3-1,-41-2-740,-1-1 1,1-1-1,-1-2 0,0-1 1,-1-1-1,48-22 1,-28 7-1399</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6:42.136"/>
    </inkml:context>
    <inkml:brush xml:id="br0">
      <inkml:brushProperty name="width" value="0.025" units="cm"/>
      <inkml:brushProperty name="height" value="0.025" units="cm"/>
      <inkml:brushProperty name="color" value="#004F8B"/>
    </inkml:brush>
  </inkml:definitions>
  <inkml:trace contextRef="#ctx0" brushRef="#br0">52 127 6993,'2'-1'759,"0"0"-1,0 1 0,1-1 0,-1 0 0,0 1 0,5-1 0,25 3-1,-22-1-114,89 10 412,-91-11-972,0 0-1,0 0 0,0 0 1,0-1-1,15-4 0,-16 4-37,1-2-17,0 1 0,-1-1-1,1 0 1,-1-1 0,0 0 0,0 0 0,0-1-1,0 0 1,-1 0 0,0 0 0,0-1 0,8-10-1,-12 14-34,-1 0-1,0 0 0,0 0 1,0 0-1,0 0 1,0 0-1,-1 0 0,1 0 1,-1 0-1,1 0 0,-1 0 1,0 0-1,0 0 0,0-5 1,0 6-5,0 0 0,-1-1 0,1 1 0,0 0 0,-1 0 0,1 0 0,0-1 0,-1 1 0,0 0 0,1 0 0,-1 0 0,0 0 0,1 0 0,-1 0 0,0 0 0,0 0 0,0 0 1,0 1-1,0-1 0,0 0 0,0 1 0,0-1 0,0 0 0,0 1 0,0-1 0,-1 1 0,1 0 0,-2-1 0,-4 0-28,-1 0-1,1 1 1,0 0 0,0 0 0,-1 1 0,1 0-1,0 0 1,0 1 0,-9 2 0,0 2-20,0 0 1,-29 17 0,20-8 33,-43 33 1,58-40 50,0 1-1,0 0 1,1 1-1,1 0 1,-1 0 0,-9 17-1,11-13 51,0 0-1,0 1 0,-6 22 1,11-29-23,0 0 1,1-1 0,0 1-1,0 0 1,0 0-1,1 0 1,0-1-1,3 16 1,-2-19-30,0 0-1,0-1 1,0 1-1,0-1 1,1 0 0,0 1-1,-1-1 1,1 0-1,0 0 1,1 0 0,-1 0-1,0 0 1,5 3-1,-3-3 5,0 0 0,0 0 0,1-1 0,-1 0 0,1 0 0,-1 0 0,1 0 0,9 2 0,3-1 6,1-2 1,0 1-1,0-2 0,25-2 1,-36 1-43,26-2-108,-1-1-1,34-9 0,62-23-619,-67 17-1438,79-13-1,-139 32 2160,10-2-600,1 1 1,0 0 0,20 1-1,-4 2-1367</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6:42.490"/>
    </inkml:context>
    <inkml:brush xml:id="br0">
      <inkml:brushProperty name="width" value="0.025" units="cm"/>
      <inkml:brushProperty name="height" value="0.025" units="cm"/>
      <inkml:brushProperty name="color" value="#004F8B"/>
    </inkml:brush>
  </inkml:definitions>
  <inkml:trace contextRef="#ctx0" brushRef="#br0">12 327 2008,'0'25'740,"0"-15"-188,0 0-1,-1 1 0,-1-1 0,-3 17 0,4-22-5,0 1 1,0-1 0,0 7-1,4 1 1087,-3-12-1556,0-1 1,0 0-1,0 1 0,1-1 1,-1 0-1,0 1 1,0-1-1,1 0 0,-1 0 1,0 1-1,0-1 0,1 0 1,-1 0-1,0 1 0,1-1 1,-1 0-1,0 0 1,1 0-1,-1 0 0,0 0 1,1 1-1,-1-1 0,1 0 1,-1 0-1,1 0 0,2-16 3943,-2 11-3885,20-101 741,-20 95-759,0 1 0,-1-1 1,0 0-1,-1 0 0,0 1 1,-5-21-1,2 8 61,-1-17 233,0-76 1,5 112-399,0-1 4,0 0 0,1 0 0,1-8 0,-2 12-18,0 1 0,0-1 0,0 0 0,0 0 0,0 1 0,1-1 0,-1 0 0,0 0 0,1 1 0,-1-1 0,1 0 0,-1 1 0,0-1 0,1 1-1,-1-1 1,1 1 0,0-1 0,-1 1 0,1-1 0,-1 1 0,1-1 0,0 1 0,-1 0 0,1-1 0,0 1 0,0 0 0,-1 0 0,1-1 0,0 1 0,1 0 0,-1 0-106,2 0-464,127 11-2379,-115-10 2615,-1-1-1,0-1 1,0-1-1,0 1 0,25-8 1,22-8-1322</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6:42.822"/>
    </inkml:context>
    <inkml:brush xml:id="br0">
      <inkml:brushProperty name="width" value="0.025" units="cm"/>
      <inkml:brushProperty name="height" value="0.025" units="cm"/>
      <inkml:brushProperty name="color" value="#004F8B"/>
    </inkml:brush>
  </inkml:definitions>
  <inkml:trace contextRef="#ctx0" brushRef="#br0">2 1 5577,'-1'3'514,"1"0"-1,-1 1 1,1-1-1,0 0 1,0 1-1,0-1 1,1 0-1,-1 1 1,1-1-1,0 0 1,0 0 0,0 1-1,0-1 1,0 0-1,3 4 1,-1 0 320,1 1 0,3 13 1,5 11 37,-6-19-766,-1-1 0,0 1-1,-1 1 1,-1-1 0,3 20 0,-5-30-90,0 6 19,0 0 0,-1 1 0,0-1 0,0 1-1,-1-1 1,-3 15 0,2-13-69,1-1 0,-1 14 1,2-17-69,-1-6 21,1 1 0,0-1 0,0 1 0,0-1 0,0 1 0,0-1 0,0 1 0,1 0 0,-1-1 0,0 1 0,1-1 0,-1 1 0,1-1 0,1 3 0,-2-4 53,0 0 0,0 0 0,0 0-1,0-1 1,0 1 0,0 0 0,0 0-1,0 0 1,0 0 0,-1 0 0,1 0-1,0 0 1,0 0 0,0 0 0,0 0-1,0 0 1,0-1 0,0 1 0,0 0-1,0 0 1,1 0 0,-1 0 0,0 0 0,0 0-1,0 0 1,0 0 0,0 0 0,0 0-1,0 0 1,0-1 0,0 1 0,0 0-1,0 0 1,0 0 0,0 0 0,0 0-1,0 0 1,0 0 0,0 0 0,0 0-1,1 0 1,-1 0 0,0 0 0,0 0 0,0 0-1,0 0 1,0 0 0,0 0 0,0 0-1,0 0 1,0 0 0,0 0 0,0 0-1,1 0 1,-1 0 0,0 0 0,0 0-1,0 0 1,0 0 0,0 0 0,0 0 0,0 0-1,0 0 1,0 0 0,0 0 0,0 0-327,0-3-790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6:43.493"/>
    </inkml:context>
    <inkml:brush xml:id="br0">
      <inkml:brushProperty name="width" value="0.025" units="cm"/>
      <inkml:brushProperty name="height" value="0.025" units="cm"/>
      <inkml:brushProperty name="color" value="#004F8B"/>
    </inkml:brush>
  </inkml:definitions>
  <inkml:trace contextRef="#ctx0" brushRef="#br0">1 53 2304,'0'0'12514,"1"3"-12330,10 21 113,-5-7-60,12 19 0,12 18-37,-23-43-75,1 1-1,0-2 1,0 1 0,12 10 0,-15-16-69,0-1 1,1 1-1,-1-1 1,1-1-1,0 1 1,0-1-1,1 0 1,7 2-1,-13-4-45,1 0 1,0-1-1,-1 1 1,1-1-1,0 0 0,-1 1 1,1-1-1,0 0 1,0 0-1,-1 0 0,1-1 1,0 1-1,0 0 1,-1 0-1,1-1 0,0 1 1,-1-1-1,1 0 1,-1 0-1,1 1 0,0-1 1,-1 0-1,0 0 0,1 0 1,-1 0-1,0-1 1,1 1-1,-1 0 0,0-1 1,0 1-1,0 0 1,0-1-1,0 1 0,0-1 1,-1 1-1,2-3 1,1-5 43,0 0 0,-1 0 0,0 0 0,0 0 0,0-13 0,5-126 353,-6 123-158,0 1-3486</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6:44.111"/>
    </inkml:context>
    <inkml:brush xml:id="br0">
      <inkml:brushProperty name="width" value="0.025" units="cm"/>
      <inkml:brushProperty name="height" value="0.025" units="cm"/>
      <inkml:brushProperty name="color" value="#004F8B"/>
    </inkml:brush>
  </inkml:definitions>
  <inkml:trace contextRef="#ctx0" brushRef="#br0">169 5 5177,'124'9'2169,"-100"-7"-989,-20-6-247,1 1-441,-5 3-464,0 0 1,0 0 0,0 0 0,0 0-1,0 0 1,0 0 0,0-1-1,0 1 1,1 0 0,-1 0 0,0 0-1,-1 0 1,1 0 0,0 0-1,0-1 1,0 1 0,0 0 0,0 0-1,0 0 1,0 0 0,0 0 0,0 0-1,0 0 1,0-1 0,0 1-1,0 0 1,0 0 0,0 0 0,0 0-1,0 0 1,-1 0 0,1 0 0,0 0-1,0 0 1,0 0 0,0-1-1,0 1 1,0 0 0,0 0 0,-1 0-1,1 0 1,-1 0 99,0-1 0,1 1-1,-1-1 1,0 1 0,0-1 0,0 1 0,0 0-1,0-1 1,0 1 0,0 0 0,0 0 0,0 0-1,0 0 1,0 0 0,0 0 0,-1 0 0,1 0-1,0 0 1,-1 1 0,-6 0-147,-4 1 79,-1 1 0,1 1 0,0 0 0,1 0 0,-1 1 0,-18 11 0,26-13-40,-5 2 45,0 0 0,0 1 1,0 1-1,1-1 0,0 1 0,1 1 1,-12 13-1,6-3 69,2 0 0,-12 24 0,9-16-34,-17 38 157,27-54-194,0 0 1,1 0-1,1 1 0,-3 17 0,5-27-47,0 1-1,0-1 0,0 0 1,-1 1-1,2-1 0,-1 1 1,0-1-1,0 0 0,0 1 1,1-1-1,-1 1 0,1-1 1,-1 0-1,1 1 1,-1-1-1,1 0 0,0 0 1,0 0-1,1 3 0,-1-4 1,0 1 0,1 0 1,-1-1-1,0 1 0,1-1 0,-1 1 0,0-1 0,1 1 0,-1-1 1,0 0-1,1 0 0,-1 0 0,1 0 0,-1 0 0,0 0 0,1 0 0,-1 0 1,1 0-1,1-1 0,2-1 11,0 1 1,-1-1-1,1 0 1,-1 0 0,0 0-1,0-1 1,0 1-1,0-1 1,6-6-1,2-3 59,15-18 0,-24 27-78,50-65 116,-51 66-119,0 0 1,-1 0 0,0-1 0,1 1 0,-1 0-1,0-1 1,0 1 0,1-4 0,-2 5-1,0 1-3,0 0 0,0 0-1,0 0 1,1 0 0,-1 0 0,0 1 0,0-1 0,0 0-1,0 0 1,0 0 0,0 0 0,0 0 0,0 0 0,0 0-1,0 1 1,0-1 0,1 0 0,-1 0 0,0 0 0,0 0-1,0 0 1,0 0 0,0 0 0,0 0 0,1 0 0,-1 0-1,0 0 1,0 0 0,0 0 0,0 0 0,0 0 0,1 0-1,-1 0 1,0 0 0,0 0 0,0 0 0,0 0-1,0 0 1,1 0 0,-1 0 0,0 0 0,0 0 0,0 0-1,0 0 1,0 0 0,0 0 0,1 0 0,-1 0 0,0 0-1,0 0 1,0-1 0,0 1 0,0 0 0,0 0 0,0 0-1,0 0 1,1 0 0,-1 0 0,0-1 0,0 1 0,0 0-1,0 0 1,0 0 0,0 0 0,0 0 0,0-1 0,0 1-1,0 0 1,0 0 0,0 12 21,-1-3-13,2 0-1,-1 1 1,1-1-1,3 13 1,11 36 6,-14-55-17,-1 0 0,1-1 0,0 1-1,0 0 1,0-1 0,1 1 0,-1-1 0,1 0 0,-1 1 0,1-1 0,0 0 0,0 0 0,0 0 0,0 0 0,0 0 0,0-1 0,0 1 0,1-1 0,-1 1 0,0-1 0,1 0 0,0 0 0,-1 0 0,1 0-1,-1 0 1,1-1 0,0 1 0,0-1 0,4 0 0,3 0-80,-1-1 1,1-1-1,-1 1 0,0-2 0,0 1 0,12-6 0,-2 0-343,0-1-1,0 0 0,-1-2 1,20-14-1,62-58-1601,-55 42 699</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6:44.482"/>
    </inkml:context>
    <inkml:brush xml:id="br0">
      <inkml:brushProperty name="width" value="0.025" units="cm"/>
      <inkml:brushProperty name="height" value="0.025" units="cm"/>
      <inkml:brushProperty name="color" value="#004F8B"/>
    </inkml:brush>
  </inkml:definitions>
  <inkml:trace contextRef="#ctx0" brushRef="#br0">77 1 5249,'0'0'2653,"0"1"-2505,0 0 1,0-1-1,0 1 1,0 0 0,0 0-1,0-1 1,-1 1-1,1 0 1,0 0-1,0-1 1,-1 1 0,1 0-1,0-1 1,-1 1-1,1 0 1,-1 0 0,-2 6 444,-2 18-346,2 0 1,-1 28-1,2-13-61,-9 164 795,9-160-828,1 235 390,0-18-403,1-193-271,0-38-447,0 0 0,-7 42 0,7-70 510,0 0-1,0 1 1,-1-1-1,0 0 1,1 0-1,-1 0 1,0 0 0,0 0-1,0 0 1,0-1-1,0 1 1,0 0-1,-1 0 1,1-1-1,0 1 1,-1-1-1,-2 3 1,3-4-55,-1 1 0,1-1 0,0 0 0,-1 1 0,1-1 0,-1 0 0,1 0 0,-3 0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6:44.847"/>
    </inkml:context>
    <inkml:brush xml:id="br0">
      <inkml:brushProperty name="width" value="0.025" units="cm"/>
      <inkml:brushProperty name="height" value="0.025" units="cm"/>
      <inkml:brushProperty name="color" value="#004F8B"/>
    </inkml:brush>
  </inkml:definitions>
  <inkml:trace contextRef="#ctx0" brushRef="#br0">98 77 3273,'-12'-10'1527,"-1"0"0,0 0 0,0 1 0,0 1 0,-20-10 0,42 21-920,0 0 0,0-1 0,0 0 0,14 1-1,-1 0-286,-14-2-274,27 3 261,50 1 0,119-23-1439,-92 5-355,-52 7 180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6:45.214"/>
    </inkml:context>
    <inkml:brush xml:id="br0">
      <inkml:brushProperty name="width" value="0.025" units="cm"/>
      <inkml:brushProperty name="height" value="0.025" units="cm"/>
      <inkml:brushProperty name="color" value="#004F8B"/>
    </inkml:brush>
  </inkml:definitions>
  <inkml:trace contextRef="#ctx0" brushRef="#br0">38 1 8074,'29'103'3375,"-28"-100"-3250,-1 1-1,0-1 1,1 0-1,-1 0 0,0 1 1,0-1-1,-1 0 1,1 1-1,-1-1 1,0 0-1,0 0 1,0 0-1,0 0 1,0 0-1,0 0 1,-4 5-1,-1 5 205,-3 13 314,1 1 0,-7 51 0,5-24-276,7-36-337,1 1 1,0 32-1,6-31-1708,-4-20 650,0-2 40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6:45.584"/>
    </inkml:context>
    <inkml:brush xml:id="br0">
      <inkml:brushProperty name="width" value="0.025" units="cm"/>
      <inkml:brushProperty name="height" value="0.025" units="cm"/>
      <inkml:brushProperty name="color" value="#004F8B"/>
    </inkml:brush>
  </inkml:definitions>
  <inkml:trace contextRef="#ctx0" brushRef="#br0">0 36 5833,'36'2'1647,"55"10"-1,-90-11-1571,1-1 1,-1 1 0,1-1-1,-1 1 1,1 0-1,-1-1 1,1 1-1,-1 0 1,1 0-1,-1 0 1,0 0-1,1 0 1,-1 0-1,0 1 1,0-1-1,0 0 1,0 0 0,0 1-1,0-1 1,0 1-1,-1-1 1,1 1-1,-1-1 1,1 1-1,-1 0 1,1-1-1,-1 1 1,0 0-1,0-1 1,1 1-1,-1 0 1,0-1 0,-1 4-1,2 5 379,0-3-223,0-1 0,1 1 0,0-1 0,0 0 1,1 0-1,0 0 0,0 0 0,0 0 0,1 0 0,-1-1 0,1 0 1,1 0-1,-1 0 0,1 0 0,5 4 0,-8-8-179,0 0 0,0 1 0,0-1 0,0 0 0,1 0 0,-1 0 0,0-1 0,0 1 0,1-1 0,-1 1 0,1-1 0,-1 0 0,0 1 0,1-1 0,-1-1 0,1 1 0,-1 0 0,0 0 0,1-1 0,-1 0 0,0 1 0,1-1 0,-1 0 0,0 0 0,0 0 0,4-3 0,0 0 9,-1-1 0,0 1 0,0-1-1,0 0 1,-1-1 0,1 1 0,6-12 0,-9 13-40,0 1-1,-1-1 0,1 1 1,0-1-1,-1 0 1,0 0-1,0 0 1,0 1-1,-1-1 0,1 0 1,-1 0-1,0 0 1,0 0-1,0 0 1,0 0-1,-1 0 1,0 0-1,0 0 0,0 0 1,0 0-1,0 1 1,-1-1-1,0 1 1,0-1-1,0 1 0,0-1 1,0 1-1,-1 0 1,1 0-1,-1 0 1,0 0-1,0 1 1,0-1-1,0 1 0,0-1 1,-1 1-1,1 0 1,-1 1-1,-4-3 1,-1 1 13,0 0 0,-1 1 0,1 0 0,0 0 0,-16 0 0,19 2-74,-1 0 1,1 0-1,0 1 0,0 0 1,-1 0-1,1 0 0,0 1 1,0 0-1,-9 4 1,9-3-289,-9 6 13,14-9 100,1 0 1,-1 1-1,1-1 1,-1 1-1,1-1 1,-1 0-1,1 1 1,-1-1-1,1 1 1,0-1-1,-1 1 1,1-1-1,0 1 1,0-1-1,-1 1 1,1-1-1,0 1 1,0-1-1,0 2 1,0-4-1141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0:53.355"/>
    </inkml:context>
    <inkml:brush xml:id="br0">
      <inkml:brushProperty name="width" value="0.025" units="cm"/>
      <inkml:brushProperty name="height" value="0.025" units="cm"/>
      <inkml:brushProperty name="color" value="#004F8B"/>
    </inkml:brush>
  </inkml:definitions>
  <inkml:trace contextRef="#ctx0" brushRef="#br0">137 1 6329,'-1'0'230,"1"1"-1,-1 0 1,0-1-1,1 1 0,-1 0 1,1 0-1,-1 0 1,1-1-1,0 1 0,-1 0 1,1 0-1,0 0 0,-1 0 1,1 0-1,0 0 1,0 0-1,0 1 0,-1 21 837,1-17-554,-1 18 851,1-15-1048,0-1-1,-1 1 1,0-1 0,-2 9 0,-9 14 381,6-14-409,3-6-135,-1 0 0,0-1 1,-6 11-1,-22 29 179,3-8-167,9-13-63,19-28-77,0 0-88,1-3-399,1-6-670,-1 5 1023,0 0-1,1 0 1,0 1 0,0-1 0,0 0 0,0 0 0,0 0 0,0 1-1,1-1 1,-1 0 0,3-2 0,62-77-634</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6:45.963"/>
    </inkml:context>
    <inkml:brush xml:id="br0">
      <inkml:brushProperty name="width" value="0.025" units="cm"/>
      <inkml:brushProperty name="height" value="0.025" units="cm"/>
      <inkml:brushProperty name="color" value="#004F8B"/>
    </inkml:brush>
  </inkml:definitions>
  <inkml:trace contextRef="#ctx0" brushRef="#br0">361 591 3185,'49'101'2591,"-46"-95"-2068,-1 0 0,1 1 0,-1-1 0,3 13 0,-3-8 280,1 4 716,-3-12-1051,1 0 0,-1 0 0,1 0 0,-1 0 0,1 0 0,0 0 0,1 0 0,-1 0 0,0 0 0,1 0 0,2 3 0,-3-5 472,0-11 1172,2-3-1957,-3 9-145,1 0-1,0 0 1,0 0-1,1-1 0,-1 1 1,1 1-1,0-1 1,0 0-1,3-4 1,48-58 8,-51 64-17,22-26 1,16-16-7,-35 39 1,1 0-1,0 1 0,0 0 0,0 0 1,10-4-1,-15 7 3,0 1 0,0-1 0,0 1 0,0-1 0,1 1 0,-1 0 0,0-1 0,0 1 0,0 0 1,1 0-1,-1 0 0,0 0 0,0 0 0,1 0 0,-1 0 0,0 0 0,0 1 0,1-1 0,-1 0 0,0 1 0,0-1 0,0 1 0,0-1 1,1 1-1,-1 0 0,0-1 0,0 1 0,0 0 0,1 1 0,0 1-2,0-1 0,-1 1 0,1-1 0,-1 1 0,1 0-1,-1-1 1,0 1 0,0 0 0,0 0 0,0 6 0,17 157-252,-18-158 185,3 17-311,-3-24 315,0 1 0,1-1 0,-1 0 0,0 0 0,1 0 1,-1 0-1,1 0 0,0 1 0,-1-1 0,1 0 0,0 0 1,-1-1-1,1 1 0,0 0 0,0 0 0,2 1 0,-3-2 52,0 0 0,0 1 0,1-1 0,-1 0 0,0 0 0,1 0 0,-1 0 0,0 0 0,1 0 0,-1 0 0,0 0 0,1 0 0,-1 0 0,0 0 0,1 0 0,-1 0 0,0 0 0,1 0 0,-1 0 0,0 0 0,0-1 0,1 1 0,-1 0 0,0 0 0,1 0 0,-1 0 0,0-1 0,2 0-71,0-1 0,0 1 0,-1-1 0,1 1-1,-1-1 1,1 0 0,1-3 0,11-25-888</inkml:trace>
  <inkml:trace contextRef="#ctx0" brushRef="#br0" timeOffset="1">110 0 10450,'-53'13'3561,"27"-2"-2993,6 2-496,9-2-248</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6:46.468"/>
    </inkml:context>
    <inkml:brush xml:id="br0">
      <inkml:brushProperty name="width" value="0.025" units="cm"/>
      <inkml:brushProperty name="height" value="0.025" units="cm"/>
      <inkml:brushProperty name="color" value="#004F8B"/>
    </inkml:brush>
  </inkml:definitions>
  <inkml:trace contextRef="#ctx0" brushRef="#br0">132 1 10370,'-31'19'4593,"7"-3"-3096,-4-8-1217,1 3 176,12 2-776,8-4 192,7 2-345,0-9-239</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6:49.274"/>
    </inkml:context>
    <inkml:brush xml:id="br0">
      <inkml:brushProperty name="width" value="0.025" units="cm"/>
      <inkml:brushProperty name="height" value="0.025" units="cm"/>
      <inkml:brushProperty name="color" value="#004F8B"/>
    </inkml:brush>
  </inkml:definitions>
  <inkml:trace contextRef="#ctx0" brushRef="#br0">153 5 3849,'-118'-4'2535,"95"3"-1472,13 2 162,9 3 4515,8 0-6130,-6-3 899,13 5-95,-11-5-345,0 0-1,-1 0 0,1 1 0,0-1 0,0 1 0,-1 0 0,1 0 0,-1 0 0,5 4 0,14 19 165,32 28-51,-43-43-76,14 17 0,-21-22-99,1-1-1,-1 0 0,1 0 1,0-1-1,6 5 0,-8-6-223,1-1-1,0 0 0,-1 0 0,1 0 0,0-1 0,-1 1 0,1-1 0,0 1 0,0-1 0,0 0 0,-1 0 0,4-1 0,1 1 35,-5 0 59,-1 0 1,0 0-1,1 0 1,-1 0-1,1 0 0,-1-1 1,1 1-1,1-1 1,13-10-1542</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6:49.612"/>
    </inkml:context>
    <inkml:brush xml:id="br0">
      <inkml:brushProperty name="width" value="0.025" units="cm"/>
      <inkml:brushProperty name="height" value="0.025" units="cm"/>
      <inkml:brushProperty name="color" value="#004F8B"/>
    </inkml:brush>
  </inkml:definitions>
  <inkml:trace contextRef="#ctx0" brushRef="#br0">20 79 5369,'-16'-63'2601,"12"47"471,8 25 124,15 55-2195,-14-45-934,0 1 37,5 34 0,-9-47-102,0 0-1,1-1 1,-1 1-1,2 0 1,-1-1 0,1 0-1,0 1 1,0-1-1,6 8 1,-7-11-60,1 0 1,-1 0-1,1 0 0,0 0 1,0-1-1,0 1 1,1-1-1,-1 1 0,1-1 1,-1 0-1,1-1 0,0 1 1,-1 0-1,1-1 0,0 0 1,0 0-1,4 0 0,21 0-379,-4-5-231</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6:50.615"/>
    </inkml:context>
    <inkml:brush xml:id="br0">
      <inkml:brushProperty name="width" value="0.025" units="cm"/>
      <inkml:brushProperty name="height" value="0.025" units="cm"/>
      <inkml:brushProperty name="color" value="#004F8B"/>
    </inkml:brush>
  </inkml:definitions>
  <inkml:trace contextRef="#ctx0" brushRef="#br0">165 60 3177,'-2'-7'1836,"0"-1"0,1 1 1,0-1-1,0 1 1,1-11-1,0 18-1817,0 0 1,0 0-1,0 0 0,0-1 0,0 1 1,0 0-1,0 0 0,0 0 1,0 0-1,0-1 0,0 1 0,0 0 1,0 0-1,0 0 0,0 0 1,0 0-1,0-1 0,0 1 0,0 0 1,0 0-1,0 0 0,-1 0 0,1 0 1,0 0-1,0-1 0,0 1 1,0 0-1,0 0 0,0 0 0,0 0 1,-1 0-1,1 0 0,0 0 1,0 0-1,0 0 0,0 0 0,-1 0 1,1 0-1,0 0 0,0 0 1,0 0-1,0 0 0,0 0 0,-1 0 1,1 0-1,0 0 0,0 0 1,0 0-1,0 0 0,0 0 0,-1 0 1,1 0-1,0 0 0,0 0 0,-1 1 9,0-1 0,0 1 0,1-1 0,-1 1-1,0 0 1,0-1 0,1 1 0,-1 0-1,0-1 1,1 1 0,-1 1 0,-34 56 182,-4 0-146,26-39-52,6-7-79,-2 0 0,0 0 0,-13 14 0,15-18-206,5-3-275,3-3-1174,0-4-197,-1 0 240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46:50.979"/>
    </inkml:context>
    <inkml:brush xml:id="br0">
      <inkml:brushProperty name="width" value="0.025" units="cm"/>
      <inkml:brushProperty name="height" value="0.025" units="cm"/>
      <inkml:brushProperty name="color" value="#004F8B"/>
    </inkml:brush>
  </inkml:definitions>
  <inkml:trace contextRef="#ctx0" brushRef="#br0">206 1 5537,'-2'11'2753,"-3"0"-1457,-5 2-728,-4 11 304,1 0-159,-4 5-105,1 1-80,-8 7-128,7 3-64,-7-1-112,2-2-32,6-10-248,3 1-360,5-6 344,3-4-216,5-12-192</inkml:trace>
</inkml:ink>
</file>

<file path=ppt/ink/ink7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5:31.792"/>
    </inkml:context>
    <inkml:brush xml:id="br0">
      <inkml:brushProperty name="width" value="0.025" units="cm"/>
      <inkml:brushProperty name="height" value="0.025" units="cm"/>
      <inkml:brushProperty name="fitToCurve" value="1"/>
    </inkml:brush>
  </inkml:definitions>
  <inkml:trace contextRef="#ctx0" brushRef="#br0">925 0 250 0,'0'0'84'15,"0"0"14"-15,0 0-17 16,0 0-13-16,0 22-8 15,0-22-8-15,0 23-8 16,0-23-6-16,-9 27-11 16,9-27-22-16,-10 26-2 15,10-26-2-15,-16 23 0 16,16-23 0-16,-26 17-1 16,26-17 0-16,-36 24 2 15,14-17-1-15,-4 4 2 16,-4 4-1-16,-1-2-1 0,2-2 0 15,-1 1 1-15,-1-7-2 16,3-5 0-16,2 8-1 16,-1-8 0-1,1 0-1-15,0-12 2 0,0 7 0 16,-2 0-1-16,4-3 1 16,-4 8-1-16,2 0 1 15,2 0-1-15,0 0-1 16,1 0 1-16,1 0 0 15,-1 13 0-15,3-5-2 16,-3 1 2-16,4 3-1 16,-2-1 0-16,4 1 2 15,17-12 0-15,-31 27-2 0,31-27 2 16,-24 18-1-16,24-18 0 16,-19 19 1-1,19-19 1-15,0 0-2 16,-21 24 1-16,21-24 2 0,-14 29-3 15,9-8 1-15,-6 0 0 16,4 6-1-16,-1 0 1 16,8 6-1-16,-7-4-1 15,7-2-1-15,5-3 2 16,4-3 0-16,-9-21 1 16,22 29-1-16,-22-29 0 15,31 10 0-15,-13-10 0 0,1 0 0 16,0 0 0-16,-2 0-1 15,6 0-1 1,-1-7 1-16,2-4 0 16,4 4 1-16,0-9 0 0,1-3 1 15,-3-1-1-15,0 1 1 16,0-5-2-16,-7 2 2 16,-3 4-2-16,-4-1 2 15,-12 19-2-15,5-32 3 16,-5 32-1-16,-16-25 0 15,16 25 2-15,-33-24-1 16,11 7 0-16,-1 4-1 16,-1-2 2-16,2-1-2 0,-1 5 2 15,1 1 1 1,3 10 0-16,1 0 2 16,-1 0 0-16,0 20-2 15,2-1-8-15,0 4-43 0,1 4-52 16,2-6-20-16,14 11-13 15,0-32-14-15,0 33-9 16,0-33 68-16</inkml:trace>
</inkml:ink>
</file>

<file path=ppt/ink/ink7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5:32.935"/>
    </inkml:context>
    <inkml:brush xml:id="br0">
      <inkml:brushProperty name="width" value="0.025" units="cm"/>
      <inkml:brushProperty name="height" value="0.025" units="cm"/>
      <inkml:brushProperty name="fitToCurve" value="1"/>
    </inkml:brush>
  </inkml:definitions>
  <inkml:trace contextRef="#ctx0" brushRef="#br0">56 135 183 0,'0'21'63'0,"5"7"-5"15,-5 2-5-15,0 5-19 16,0 6-6-16,0 4-5 16,0-3-4-16,-7 1-5 15,-2-1-4-15,-1-7-2 16,1-1 0-16,-1-10 6 16,5-6 17-16,5-18 6 0,0 0 1 15,0 0 2-15,0-22-2 16,5-13-1-1,5-6 0-15,1-8-8 16,-1-12-22-16,2 0-6 16,0 5-5-16,-1-4 6 0,-1 11-3 15,1 4-1-15,-3 7 2 16,-3 13-2-16,-5 25 3 16,12-22-1-16,-12 22 3 15,0 0-4-15,0 0 0 16,20 0 5-16,-20 0-4 15,0 0 4-15,27 7-4 16,-27-7-5-16,31 0 5 0,-10 0-6 16,-2-7 5-1,-2 7-5-15,-17 0 5 16,32-9 0-16,-32 9 1 16,20 0 6-16,-20 0-5 0,0 0 6 15,9 19-3-15,-9-19 4 16,-7 29-3-16,7-29-2 15,-19 30 2-15,19-30-3 16,-26 36 1-16,7-18-2 16,2-3 2-16,-6-3-3 15,1 6 0-15,-2-6-1 16,-2 9 0-16,0-4 0 16,0 4 0-16,1-5 0 0,3 0 1 15,3-2-2 1,19-14-41-16,-23 15-26 15,23-15-24-15,0-19-29 16,6-8-8-16,4-15-15 0,11 3-12 16,-2-23 82-16</inkml:trace>
</inkml:ink>
</file>

<file path=ppt/ink/ink7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5:33.584"/>
    </inkml:context>
    <inkml:brush xml:id="br0">
      <inkml:brushProperty name="width" value="0.025" units="cm"/>
      <inkml:brushProperty name="height" value="0.025" units="cm"/>
      <inkml:brushProperty name="fitToCurve" value="1"/>
    </inkml:brush>
  </inkml:definitions>
  <inkml:trace contextRef="#ctx0" brushRef="#br0">4 48 65 0,'-17'-19'96'0,"17"19"-19"16,0 0 8-16,0 0 4 15,0 0-1-15,0 0-5 16,0 0-5-16,0 0-14 0,21-18-17 16,-21 18-21-16,0 0-14 15,27-10-13-15,-27 10-1 16,28 0 1-16,-28 0 2 16,31 7-3-16,-31-7 3 15,28 24 1-15,-28-24 1 16,21 40 1-16,-21-13-5 15,0 1 3-15,0 4-3 16,-7 0 3-16,-2 0-5 16,-1-8 3-16,-1-1-4 15,11-23 3-15,-14 31 2 16,14-31-3-16,0 0 1 16,0 0 0-16,12 20 0 0,-12-20-1 15,26 14 2-15,-3-8-3 16,6 5 1-16,6-3 0 15,5 5 2 1,12-8-2-16,1 2-10 0,4-7-70 16,1 7-38-16,-12-18-23 15,6 5-13-15,-21-17-3 16,11 6 37-16</inkml:trace>
</inkml:ink>
</file>

<file path=ppt/ink/ink7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5:34.752"/>
    </inkml:context>
    <inkml:brush xml:id="br0">
      <inkml:brushProperty name="width" value="0.025" units="cm"/>
      <inkml:brushProperty name="height" value="0.025" units="cm"/>
      <inkml:brushProperty name="fitToCurve" value="1"/>
    </inkml:brush>
  </inkml:definitions>
  <inkml:trace contextRef="#ctx0" brushRef="#br0">835 0 277 0,'0'0'105'16,"0"0"-1"-16,0 24-5 15,0-24-9-15,-12 25-22 16,12-25-21-16,-12 35-22 16,4-17-25-16,-1-1 1 15,-2 4-3-15,11-21 0 16,-32 33 1-16,11-24 0 15,-3 5 1-15,-6 2-1 0,-3-3 0 16,-6 4-1-16,-6 2 2 16,-6 1 0-16,-1 2 1 15,-3-1-1-15,0-3-1 16,1-3 3-16,4 0-1 16,5-5 1-16,7-2-2 15,8-8 3-15,8 4-3 16,22-4 0-16,-30 0-1 15,30 0 0-15,0 0-1 16,0 0 0-16,0 0 2 16,0 0-4-16,0 0 3 15,-15 21-1-15,15-21 0 16,0 26 1-16,0-3 1 0,-7 3 0 16,7 11 2-16,0 5-4 15,0-3-2-15,7 3-5 16,3 2 3-1,4-8 2-15,7-3 6 0,5-8-1 16,5-13-1-16,4-7 1 16,1-10 5-16,-1-12-2 15,-3-6 7-15,1-3-8 16,-10-4-5-16,-4-1 4 16,-12-4-3-16,-7 8 3 15,-5-8-4-15,-11 13 8 16,-1 7-10-16,-11-2 7 0,0 3-3 15,-5 8 0-15,1 6 2 16,-3 0-1-16,2 0 1 16,0 15 0-1,4-5-4-15,-1 2-8 16,8 2-41-16,1 2-33 0,21-16-22 16,-22 23-19-16,22-23-17 15,0 0-18-15,0 0 26 16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0:53.841"/>
    </inkml:context>
    <inkml:brush xml:id="br0">
      <inkml:brushProperty name="width" value="0.025" units="cm"/>
      <inkml:brushProperty name="height" value="0.025" units="cm"/>
      <inkml:brushProperty name="color" value="#004F8B"/>
    </inkml:brush>
  </inkml:definitions>
  <inkml:trace contextRef="#ctx0" brushRef="#br0">0 189 5129,'3'-3'575,"0"1"-1,-1-1 1,1 1-1,0 0 1,0-1-1,0 1 1,0 1 0,1-1-1,-1 0 1,1 1-1,-1 0 1,1 0-1,4-1 1,-4 1-482,0 1 1,0 1-1,0-1 1,0 1-1,0-1 0,0 1 1,0 1-1,0-1 0,0 0 1,-1 1-1,1 0 1,0-1-1,-1 2 0,0-1 1,5 4-1,46 37 299,-49-37-303,0-1-1,0 1 1,0 0 0,5 8-1,-1 0 61,-1-4-78,-5-5 12,1-1 0,0 1 0,0-1 0,0 0 0,6 5 0,-9-8-59,1 0 0,0 0-1,-1 0 1,1 0 0,0-1 0,0 1-1,0-1 1,-1 1 0,1-1-1,0 0 1,0 1 0,0-1-1,0 0 1,0 0 0,0 0-1,0-1 1,0 1 0,0 0 0,3-2-1,0 0-5,-1 0 0,1-1 0,-1 1-1,0-1 1,1 0 0,-1 0 0,-1 0-1,1-1 1,0 1 0,-1-1 0,5-7 0,-3 4-4,-1 1 0,1-1 0,-2 0 1,1-1-1,-1 1 0,0 0 0,0-1 1,-1 0-1,2-11 0,0-22 37,-2-53-1,-2 73-45,0 13-10,-1-17 25,0 18-39,1 7 18,0 0 0,0 0 0,0 0 0,0 0 0,0 0 0,0 0 0,0 0 0,0 0 0,0 0 0,0 0 0,0 0 0,0 0 0,0 0 0,0 0 0,0 0 0,0 0 0,0 0 0,0 1 0,0-1 0,0 0 0,0 0 0,0 0 0,0 0 0,0 0 0,0 0 0,0 0 0,0 0 0,0 0 0,0 0 0,0 0 0,0 0 0,0 0 0,0 0 0,0 0 0,0 0 0,-1 0 0,1 0 0,0 0-1,0 0 1,0 0 0,0 0 0,0 0 0,0 0 0,0 0 0,0 0 0,0 0 0,0 0 0,0 0 0,0 0 0,0 0 0,0 0 0,0 0 0,0 0 0,0 0 0,-1 0 0,1 0 0,0 0 0,0 0 0,0 0 0,0 0 0,0 0 0,0 0 0,0 0 0,0 0 0,0 0 0,0 0 0,0 0 0,0 0 0,0-1 0,-7 4-2905,7 0 2166</inkml:trace>
</inkml:ink>
</file>

<file path=ppt/ink/ink7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5:36.045"/>
    </inkml:context>
    <inkml:brush xml:id="br0">
      <inkml:brushProperty name="width" value="0.025" units="cm"/>
      <inkml:brushProperty name="height" value="0.025" units="cm"/>
      <inkml:brushProperty name="fitToCurve" value="1"/>
    </inkml:brush>
  </inkml:definitions>
  <inkml:trace contextRef="#ctx0" brushRef="#br0">117 0 171 0,'0'0'68'0,"0"0"-4"16,0 0-8-16,0 0 4 0,19 9 2 15,-19-9 16-15,0 0-12 16,0 0-2 0,0 22-15-16,0-22-7 0,5 22-14 15,-5-22-5-15,0 31-9 16,0-10-13-16,7-2-1 15,-7 5 0-15,0-1-1 16,0 1 1-16,5 2-1 16,-5-3 1-16,0 3 0 15,0-1 0-15,-12 4-1 16,5-3 1-16,-8-1-1 16,1 3 1-16,-7 0 0 15,0 0-3-15,-1-3-5 0,3-3-55 16,3-1-41-1,6-2-15-15,10-19-12 16,0 0-15-16,9-23-11 16</inkml:trace>
</inkml:ink>
</file>

<file path=ppt/ink/ink7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5:36.869"/>
    </inkml:context>
    <inkml:brush xml:id="br0">
      <inkml:brushProperty name="width" value="0.025" units="cm"/>
      <inkml:brushProperty name="height" value="0.025" units="cm"/>
      <inkml:brushProperty name="fitToCurve" value="1"/>
    </inkml:brush>
  </inkml:definitions>
  <inkml:trace contextRef="#ctx0" brushRef="#br0">250 0 69 0,'0'0'79'16,"0"0"-3"-16,0 0-8 15,0 0-3-15,0 0-4 0,0 0 5 16,0 19-2-16,0-19-7 15,0 0-11-15,0 0-9 16,-5 24-10-16,5-24 1 16,0 0-7-16,0 0-3 15,0 18-8-15,0-18-1 16,0 0 0-16,-12 22-5 16,12-22 3-16,-12 31-7 15,5-6 6-15,-4-3-6 16,6 8 5-16,-5 3-6 15,3 4 1-15,2 0-2 16,5 0 1-16,-9-1 0 16,9-6 0-16,-9 1-1 0,9-5 2 15,0-3-1-15,-5-7 1 16,5-16 0-16,-7 28 0 16,7-28 0-16,-5 21-2 15,5-21 2-15,0 0-2 16,0 0 2-16,0 0-1 15,0 0 0-15,0 0-4 16,0-30-3-16,0 11-5 16,0 3-8-16,-9-5-14 15,9 1-8-15,-14-5 0 16,8 8 3-16,-8-4 2 16,14 21 3-16,-23-35 6 15,23 35 9-15,-22-28 12 0,22 28 9 16,-14-21 3-16,14 21 0 15,0 0 4-15,0 0 15 16,0 0 12-16,-19-18 6 16,19 18 0-16,0 0 0 15,0 0-2-15,0 0-2 16,-17 23-4-16,17-23-14 16,0 0-12-16,0 0-7 15,-7 22 2-15,7-22 0 16,0 0-1-16,0 0 0 15,20 21-1-15,-20-21 2 16,19 7 0-16,-19-7-1 0,32 0 0 16,-32 0-2-16,32 0 0 15,-32 0-6-15,33-11-59 16,-33 11-38 0,28 0-19-16,-28 0-24 15,0 0-8-15,0 0-1 0</inkml:trace>
</inkml:ink>
</file>

<file path=ppt/ink/ink7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5:37.741"/>
    </inkml:context>
    <inkml:brush xml:id="br0">
      <inkml:brushProperty name="width" value="0.025" units="cm"/>
      <inkml:brushProperty name="height" value="0.025" units="cm"/>
      <inkml:brushProperty name="fitToCurve" value="1"/>
    </inkml:brush>
  </inkml:definitions>
  <inkml:trace contextRef="#ctx0" brushRef="#br0">0 0 149 0,'0'0'62'15,"0"0"12"-15,0 0 15 16,0 0-4-16,0 0-10 0,0 0-16 16,0 0-1-16,22 4-4 15,-22-4-3-15,19 0-21 16,-19 0-19-16,31 0-12 16,-13 0 1-16,1 0-2 15,1 0 2-15,-1 0 0 16,-1 0 1-16,-18 0 3 15,24 7-2-15,-24-7 2 16,10 23 1-16,-10 4-1 16,-10 0 0-16,-4 12-1 15,-7 5-3-15,-1-1-1 16,-4 2 0-16,2-1-1 16,-1-7-2-16,3-5 1 0,5-8-1 15,17-24 1-15,-6 22 1 16,6-22 0-16,25 0 1 15,-1 0-2-15,0-8 2 16,2-1-1-16,5 4 2 16,-3 5 0-16,0-5 0 15,-6 5-44-15,-3 8-41 16,-19-8-27-16,28 19-9 16,-28-19-17-16,29 23-13 15,-29-23 10-15</inkml:trace>
</inkml:ink>
</file>

<file path=ppt/ink/ink7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5:38.701"/>
    </inkml:context>
    <inkml:brush xml:id="br0">
      <inkml:brushProperty name="width" value="0.025" units="cm"/>
      <inkml:brushProperty name="height" value="0.025" units="cm"/>
      <inkml:brushProperty name="fitToCurve" value="1"/>
    </inkml:brush>
  </inkml:definitions>
  <inkml:trace contextRef="#ctx0" brushRef="#br0">167 0 38 0,'0'0'46'0,"0"0"-2"15,-24 21 8-15,24-21 8 16,0 0 5-16,0 0 2 0,0 0 5 16,-19 15 2-16,19-15-8 15,0 0-13 1,12 18-9-16,-12-18-8 15,19 24-4-15,-5-2-2 0,7 1-8 16,5 6-14-16,3-2-7 16,4 5 0-16,2-4 0 15,-1-1-1-15,1-4 0 16,-9-4-1-16,2-3 1 16,-11-6 0-16,-17-10-2 15,24 13 1-15,-24-13 1 16,0 0 1-16,0 0-1 15,0 0 1-15,0 0-2 16,0 0 2-16,0 0 1 16,-29-10-2-16,29 10 0 15,-33 0-1-15,9 10 1 16,-2 3-1-16,-4 1 1 0,-4 7-2 16,-4 5 0-16,-2 3-1 15,-3 0 0-15,3-2-5 16,2 3-31-16,5-7-32 15,5-13-14-15,9-1-1 16,19-9-8-16,-22-9-12 16,22 9-11-16,5-28 4 15,-5 28 32-15,22-36 81 16</inkml:trace>
</inkml:ink>
</file>

<file path=ppt/ink/ink7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5:39.377"/>
    </inkml:context>
    <inkml:brush xml:id="br0">
      <inkml:brushProperty name="width" value="0.025" units="cm"/>
      <inkml:brushProperty name="height" value="0.025" units="cm"/>
      <inkml:brushProperty name="fitToCurve" value="1"/>
    </inkml:brush>
  </inkml:definitions>
  <inkml:trace contextRef="#ctx0" brushRef="#br0">437 1 48 0,'0'0'26'0,"0"0"-7"15,0 0 3-15,24 0 18 16,-24 0 28-16,0 0 21 0,0 0-1 15,17 0-5-15,-17 0 1 16,0 0-3-16,0 0 0 16,0 0-24-1,-17 0-29-15,17 0-29 0,0 0 0 16,-24 7 0-16,24-7 0 16,-21 5 1-16,21-5-2 15,-29 14 1-15,8-1 0 16,2 6 7-16,-11 6-5 15,-2 7 5-15,-3 0-3 16,-3 2 2-16,-2 3-2 16,4-4 3-16,3-1-5 15,-2-9-2-15,11-7-19 0,5-3-44 16,19-13-28 0,-23 0-24-16,23 0-9 15,0-17-20-15,0 17-7 16,18-31 30-16</inkml:trace>
</inkml:ink>
</file>

<file path=ppt/ink/ink7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6:24.327"/>
    </inkml:context>
    <inkml:brush xml:id="br0">
      <inkml:brushProperty name="width" value="0.025" units="cm"/>
      <inkml:brushProperty name="height" value="0.025" units="cm"/>
      <inkml:brushProperty name="fitToCurve" value="1"/>
    </inkml:brush>
  </inkml:definitions>
  <inkml:trace contextRef="#ctx0" brushRef="#br0">84 0 244 0,'0'0'110'16,"-13"19"1"-16,13-19-7 16,0 18-7-16,0-18-16 0,-9 27-19 15,9-7-14 1,0 9-20-16,-5 13-24 16,5 10-5-16,0 10 2 15,-9 10-2-15,9 10 1 0,-9 5 0 16,9-2 1-16,-6-2 0 15,6-15 2 1,-11-7-3-16,11-9 2 0,-10-16 0 16,10-10-1-16,0-26-1 15,-12 25 5-15,12-25-3 16,0 0-2-16,0 0-1 16,0 0-1-16,0 0-4 15,12-30 3-15,-2 11 0 16,4-4-5-16,5-5 2 15,2-3 2-15,5 2 1 16,1-4 1-16,3 10 4 16,-6 5 2-16,-3 5 3 0,0 13-3 15,-21 0 1-15,26 31 0 16,-16 2-2-16,-5 12 2 16,4 3 4-16,1 2-3 15,4 6-3-15,-2-8 1 16,6-7 7-16,-3-11-5 15,6-10-26-15,-2-13-53 16,3-7-34-16,1-11-23 16,-8-17-14-16,8-4-15 15,-11-8-14-15,5 4 38 16</inkml:trace>
</inkml:ink>
</file>

<file path=ppt/ink/ink7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6:24.724"/>
    </inkml:context>
    <inkml:brush xml:id="br0">
      <inkml:brushProperty name="width" value="0.025" units="cm"/>
      <inkml:brushProperty name="height" value="0.025" units="cm"/>
      <inkml:brushProperty name="fitToCurve" value="1"/>
    </inkml:brush>
  </inkml:definitions>
  <inkml:trace contextRef="#ctx0" brushRef="#br0">0 126 270 0,'0'0'153'15,"0"0"-37"-15,22 9-26 16,-22-9-19 0,33 0-13-16,-12-5-2 0,5 5-2 15,3 0-10-15,4-9-45 16,2 4-1-16,-1 5 1 15,3-9 0-15,-1-1 0 16,-1 0-3-16,-6-6-47 16,-1 6-52-16,-6-5-25 15,-8-4-20-15,-14 19-16 16,7-27-5-16,-7 27 30 16</inkml:trace>
</inkml:ink>
</file>

<file path=ppt/ink/ink7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6:25.267"/>
    </inkml:context>
    <inkml:brush xml:id="br0">
      <inkml:brushProperty name="width" value="0.025" units="cm"/>
      <inkml:brushProperty name="height" value="0.025" units="cm"/>
      <inkml:brushProperty name="fitToCurve" value="1"/>
    </inkml:brush>
  </inkml:definitions>
  <inkml:trace contextRef="#ctx0" brushRef="#br0">0 0 157 0,'0'0'115'16,"0"0"15"-16,0 0-14 0,0 0-11 15,0 0-12-15,14 16-8 16,-14-16-19-16,0 0-20 15,27 10-22-15,-27-10-24 16,31 9-1-16,-31-9-3 16,33 14-1-16,-33-14 0 15,23 20-1-15,-23-20 2 16,8 40-2-16,-8-17 1 16,-12 6-1-16,4 5 3 15,-4 3 3-15,1-3-7 16,1-2 5-16,3 0-3 15,7-10 8-15,0-3-4 16,0-19 4-16,24 11-5 0,-3-11 0 16,1-11 4-16,10-3-3 15,0-4 6-15,0 1-9 16,-1 3 3-16,-5 2-67 16,-4 3-26-16,-3-1-23 15,-19 10-13-15,23 9-23 16,-13 6-13-16,-10-15 14 15</inkml:trace>
</inkml:ink>
</file>

<file path=ppt/ink/ink7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6:28.844"/>
    </inkml:context>
    <inkml:brush xml:id="br0">
      <inkml:brushProperty name="width" value="0.025" units="cm"/>
      <inkml:brushProperty name="height" value="0.025" units="cm"/>
      <inkml:brushProperty name="fitToCurve" value="1"/>
    </inkml:brush>
  </inkml:definitions>
  <inkml:trace contextRef="#ctx0" brushRef="#br0">0 38 224 0,'0'0'116'16,"0"0"-5"-16,0 0-10 16,0 0-8-16,0 0-9 15,0 0-15-15,0 0-16 16,0 0-23-16,0 0-26 16,0 0-3-16,0 0-1 15,0 0 1-15,21 13 1 16,-21-13-1-16,24 0 0 15,-7 0 2-15,14 0 1 16,4 0 1-16,10 0 1 16,10-6-3-16,8 6 0 0,6 0-2 15,2 0-1-15,3 0-1 16,-3 0 1-16,-3 10-2 16,-6-1 0-1,-3-2 1-15,-7-1 0 0,0-6 0 16,-6 0 2-16,1 0 0 15,-2-10-1-15,0-2 1 16,-3-1-3-16,-6-4-1 16,-7-1-89-16,-10 3-47 15,-19 15-24-15,0 0-2 16,0 0 0-16,-52 15-4 16</inkml:trace>
</inkml:ink>
</file>

<file path=ppt/ink/ink7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6:29.787"/>
    </inkml:context>
    <inkml:brush xml:id="br0">
      <inkml:brushProperty name="width" value="0.025" units="cm"/>
      <inkml:brushProperty name="height" value="0.025" units="cm"/>
      <inkml:brushProperty name="fitToCurve" value="1"/>
    </inkml:brush>
  </inkml:definitions>
  <inkml:trace contextRef="#ctx0" brushRef="#br0">98 0 56 0,'0'0'35'0,"0"0"-5"16,0 0-9-16,0 0-8 15,0 0-3 1,0 0 2-16,0 0 3 0,0 0 4 16,0 0-2-16,0 0 0 15,0 0-1-15,0 0 0 16,0 0 0-16,0 0-3 16,0 0-1-16,0 0 5 15,0 0 10-15,0 18 14 16,0-18 14-16,0 0 20 15,0 0 4-15,-9 21-3 16,9-21-4-16,-7 18-8 0,7-18-12 16,-15 28-14-16,15-28-13 15,-18 38-20 1,8-18-7-16,0-1 3 16,-1-1-1-16,2-1 1 0,9-17 0 15,-10 24 1-15,10-24 1 16,0 0 0-16,0 19 1 15,0-19 1-15,0 0-1 16,0 0 0-16,0 0-2 16,0 0-1-16,19 16-1 15,-19-16-1-15,0 0-1 16,0 0-2-16,24 6-1 16,-24-6 1-16,0 0 2 15,23 0 0-15,-23 0 0 16,22 0 0-16,-22 0 0 15,32-6 2-15,-10 6 0 16,6 0 0-16,5 0-1 0,6 6 0 16,1-6 1-16,3 0-3 15,2 0 1-15,-1 0 0 16,-6-8 0-16,-5 8 1 16,-6-4 0-16,-8 4-1 15,-19 0-55-15,23 0-39 16,-23 0-24-16,0 0-14 15,0 0-13-15,0 0-14 16,-30 0-4-16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0:54.405"/>
    </inkml:context>
    <inkml:brush xml:id="br0">
      <inkml:brushProperty name="width" value="0.025" units="cm"/>
      <inkml:brushProperty name="height" value="0.025" units="cm"/>
      <inkml:brushProperty name="color" value="#004F8B"/>
    </inkml:brush>
  </inkml:definitions>
  <inkml:trace contextRef="#ctx0" brushRef="#br0">162 185 6337,'25'3'3523,"-20"-3"-3147,0 1 0,0-1 0,0 1 0,10-2 0,11-7 696,-14 3-768,-2 2-195,-1-1 0,0-1 0,0 1 0,0-2 0,0 1 0,-1-1 0,10-9 0,-16 13-98,0-1 0,1 0 0,-1 0 0,0 0 0,-1 0 0,1 0 0,0 0 0,-1 0 0,0 0 0,0-1 0,0 1 0,0-1 0,0 1 0,-1 0 1,1-1-1,-1 1 0,0-1 0,0 1 0,0-1 0,-2-6 0,2 7-14,-1 1 0,0-1-1,1 0 1,-1 1 0,0-1 0,0 1 0,-1-1 0,1 1 0,0 0 0,-1-1 0,1 1 0,-1 0 0,0 0 0,0 0 0,0 0 0,0 0 0,0 1 0,0-1 0,0 1 0,0-1 0,-1 1 0,1 0 0,-1 0 0,1 0 0,-1 0 0,-5-1 0,6 2-13,0 0 1,-1 0 0,1 0 0,0 1-1,-1-1 1,1 1 0,0-1-1,0 1 1,-1 0 0,1 0 0,0 0-1,0 0 1,0 0 0,-3 3-1,-15 6-41,-1-2 51,13-6 6,0 0 0,0 1 0,0 0 0,1 0 0,-1 1 0,1 0 0,0 1 1,0-1-1,1 2 0,-11 8 0,-5 12 29,11-13 72,-20 19-1,22-24 21,0 1-1,0 1 0,1-1 0,-7 12 0,11-15-30,1 0 0,0-1 0,0 2 1,0-1-1,0 0 0,1 0 0,0 1 0,1-1 0,-2 12 0,2 53 804,1-63-812,1 0 1,0 0 0,0 0 0,1 0 0,0 0 0,0 0 0,1 0 0,0-1 0,0 1 0,1-1 0,0 0 0,0 0 0,1 0 0,-1-1 0,2 1 0,-1-1 0,8 7 0,-6-7-37,0 0 0,0-1 0,0 0-1,1 0 1,0 0 0,0-1 0,0 0 0,0-1-1,1 0 1,-1 0 0,1 0 0,0-1 0,-1-1 0,1 0-1,0 0 1,11 0 0,-4-3-33,1 0 0,0-1 1,-1-1-1,1-1 0,-1 0 0,0-1 1,-1 0-1,23-14 0,-17 7-223,0 0 0,-1-2 0,-1 0 0,0-1 0,22-25-1,27-50-2587,-39 47 1949</inkml:trace>
</inkml:ink>
</file>

<file path=ppt/ink/ink7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6:30.436"/>
    </inkml:context>
    <inkml:brush xml:id="br0">
      <inkml:brushProperty name="width" value="0.025" units="cm"/>
      <inkml:brushProperty name="height" value="0.025" units="cm"/>
      <inkml:brushProperty name="fitToCurve" value="1"/>
    </inkml:brush>
  </inkml:definitions>
  <inkml:trace contextRef="#ctx0" brushRef="#br0">177 0 168 0,'0'0'56'0,"0"0"-5"0,0 0-11 16,0 0-12-16,0 0-8 16,0 0-8-16,0 0-4 15,0 0 3-15,0 0 7 16,0 0 8-16,0 0 11 16,0 0 9-16,0 0 5 15,0 0 4-15,0 0-1 16,0 0-7-16,0 0-7 15,0 0-8-15,0 0-10 16,0 0-8-16,0 0-4 16,0 0-5-16,0 0 2 15,0 0 0-15,0 0 1 16,0 0 0-16,0 0 0 0,0 0 1 16,0 0 5-16,-17 18 1 15,17-18-2-15,0 23-1 16,0-23-1-16,-11 42-1 15,4-11 0-15,2 11-4 16,-5 11-3-16,-1 3-3 16,-1 2 1-16,0 4-4 15,0-8 2-15,0 5-2 16,0-12-2-16,1 0 3 16,-1-7-2-16,2-3 2 15,1-7-1-15,1 2 2 16,2-13-11-16,6-19-73 15,0 24-26-15,0-24-28 0,6-24-17 16,1-9-8-16,10-4-4 16,-7-15 34-1</inkml:trace>
</inkml:ink>
</file>

<file path=ppt/ink/ink7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6:41.104"/>
    </inkml:context>
    <inkml:brush xml:id="br0">
      <inkml:brushProperty name="width" value="0.025" units="cm"/>
      <inkml:brushProperty name="height" value="0.025" units="cm"/>
      <inkml:brushProperty name="fitToCurve" value="1"/>
    </inkml:brush>
  </inkml:definitions>
  <inkml:trace contextRef="#ctx0" brushRef="#br0">102 0 180 0,'0'0'113'16,"0"0"14"-16,0 0-14 16,0 0-11-16,0 0-12 15,-18 0-14-15,18 0-19 16,0 0-21-16,0 17-23 16,0-17-20-16,-8 20 0 15,8-20 1-15,-5 37 3 0,5-10 2 16,-7 8 2-1,7 6-1-15,0 7 1 16,-7 1-1-16,7 8 3 16,-7 1-3-16,0-2 1 0,2 2-1 15,-4-6 1-15,0-5 0 16,1-6-1-16,3-8 0 16,-2-9 1-16,7-24 1 15,0 24-6-15,0-24-3 16,0 0-1-16,27-25 0 15,-15-3 0-15,4 0 1 16,1-11-1-16,-1 0-1 16,1-10 5-16,-1 0 4 15,3-1-2-15,-4-2 2 16,4 5-1-16,2 1 1 16,2 4-2-16,3 6 2 15,0-2-1-15,1 14 2 0,-2 3 0 16,-3 6 3-16,-5 9 2 15,-17 6 3-15,28 0-3 16,-28 0-3-16,0 0-5 16,0 0-34-16,0 0-35 15,0 0-37-15,0 0-19 16,0 0-16-16,0 0-4 16,0 0-8-16</inkml:trace>
</inkml:ink>
</file>

<file path=ppt/ink/ink7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6:41.417"/>
    </inkml:context>
    <inkml:brush xml:id="br0">
      <inkml:brushProperty name="width" value="0.025" units="cm"/>
      <inkml:brushProperty name="height" value="0.025" units="cm"/>
      <inkml:brushProperty name="fitToCurve" value="1"/>
    </inkml:brush>
  </inkml:definitions>
  <inkml:trace contextRef="#ctx0" brushRef="#br0">0 0 312 0,'31'22'102'16,"-1"1"8"-16,1 1-11 16,-2 6-16-16,-3-3-20 15,0 3-12-15,-5-6-19 16,0 3-7-16,-9-5-11 16,-12-22-10-16,26 27-6 15,-26-27-2-15,19 11-32 0,-19-11-57 16,0 0-29-16,26-18-21 15,-26 18-16-15,15-26-6 16,-15 2 3-16</inkml:trace>
</inkml:ink>
</file>

<file path=ppt/ink/ink7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6:42.056"/>
    </inkml:context>
    <inkml:brush xml:id="br0">
      <inkml:brushProperty name="width" value="0.025" units="cm"/>
      <inkml:brushProperty name="height" value="0.025" units="cm"/>
      <inkml:brushProperty name="fitToCurve" value="1"/>
    </inkml:brush>
  </inkml:definitions>
  <inkml:trace contextRef="#ctx0" brushRef="#br0">0 0 210 0,'0'0'66'0,"0"0"-7"16,0 0-4-16,0 0-4 16,0 0 23-16,0 0-11 0,0 0-7 15,26 0-4-15,-26 0-1 16,30 0-2-1,-10 0-1-15,0 8-3 16,-3-2-42-16,2 8-2 16,-19-14 1-16,24 34 0 0,-17-8 0 15,-7 6-1-15,-9 1-2 16,-1 6-6-16,-6 1 4 16,-4 2 1-16,-1-8-5 15,0-2 6-15,0-5-6 16,4-4 5-16,17-23-10 15,-21 26 7-15,21-26-3 16,0 0 9-16,0 0 0 0,31 0 0 16,-10 0 5-1,5-12-3-15,0 12 11 16,4-10-6-16,-3 10 2 16,-3 0-9-16,-3 8-1 0,-2 0-4 15,-19-8-21-15,31 23-5 16,-31-23-14-16,37 22-14 15,-11-16-56-15,5-6-12 16,12 0-24-16,-5-27-9 16,16 15 16-16</inkml:trace>
</inkml:ink>
</file>

<file path=ppt/ink/ink7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6:46.351"/>
    </inkml:context>
    <inkml:brush xml:id="br0">
      <inkml:brushProperty name="width" value="0.025" units="cm"/>
      <inkml:brushProperty name="height" value="0.025" units="cm"/>
      <inkml:brushProperty name="fitToCurve" value="1"/>
    </inkml:brush>
  </inkml:definitions>
  <inkml:trace contextRef="#ctx0" brushRef="#br0">756 0 282 0,'0'0'117'0,"0"0"-7"16,0 0-11-16,0 0-15 16,0 0-18-16,0 0-19 15,0 0-20-15,-7 21-12 0,7-21-2 16,0 0 0-16,0 0-4 15,0 0 0-15,-6 21-3 16,6-21-2-16,0 0-4 16,0 0-2-16,0 0-3 15,0 0 2-15,-14 19 2 16,14-19-1-16,0 0 0 16,-30 32 1-16,13-14-2 15,-4 4-1-15,-7 8 1 16,3-3 0-16,-8 10 0 15,-2 0 1-15,-6 5 0 16,-4 5 2-16,-4 4-1 0,2-4 3 16,-5-1 0-16,6-4 1 15,1-2 0-15,0-6 2 16,7-6 0-16,6-10-2 16,7-5 1-1,0-3 0-15,25-10-2 0,-31 7 0 16,31-7-1-16,-19 0-2 15,19 0-1-15,0 0 2 16,0 0-2-16,0 0 1 16,0 0-1-16,30 28 1 15,-13-11 0-15,5 2 2 16,9 1 0-16,6 2 1 16,4-4 1-16,6 1 0 0,-2-2 0 15,4-2 1 1,-4-2-1-16,-2-1-1 0,-10-3-3 15,-4 3 0 1,-10-3-2-16,-19-9 0 0,21 21-3 16,-21-21-48-16,9 21-45 15,-9-21-27-15,0 0-15 16,20 20-21-16,-20-20 0 16,26-22 8-16</inkml:trace>
</inkml:ink>
</file>

<file path=ppt/ink/ink7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6:47.027"/>
    </inkml:context>
    <inkml:brush xml:id="br0">
      <inkml:brushProperty name="width" value="0.025" units="cm"/>
      <inkml:brushProperty name="height" value="0.025" units="cm"/>
      <inkml:brushProperty name="fitToCurve" value="1"/>
    </inkml:brush>
  </inkml:definitions>
  <inkml:trace contextRef="#ctx0" brushRef="#br0">150 40 175 0,'-21'0'96'0,"21"0"21"16,-22 0-5-16,22 0-12 15,-17 7-10-15,17-7-14 16,0 0-10-16,0 0-20 15,0 0-23-15,0 0-28 16,0-18-4-16,0 18 1 16,24-13 3-16,-24 13 5 15,26-13 1-15,-26 13 7 16,29 0 0-16,-29 0-4 16,28 20 0-16,-28-20-1 0,22 41-1 15,-11-18-1-15,-3 1-3 16,1 3-5-16,-4-3 3 15,-5 2 0 1,0-26 4-16,9 31-1 0,-9-31 1 16,-7 25 0-16,7-25-1 15,-24 23 0-15,5-7 0 16,-6-3 0-16,-2 2-2 16,-3 3-36-16,-4 1-34 15,8 0-27-15,2-2-21 16,3-9-10-16,21-8-18 15,-24 8-10-15,24-8 51 16</inkml:trace>
</inkml:ink>
</file>

<file path=ppt/ink/ink7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6:47.546"/>
    </inkml:context>
    <inkml:brush xml:id="br0">
      <inkml:brushProperty name="width" value="0.025" units="cm"/>
      <inkml:brushProperty name="height" value="0.025" units="cm"/>
      <inkml:brushProperty name="fitToCurve" value="1"/>
    </inkml:brush>
  </inkml:definitions>
  <inkml:trace contextRef="#ctx0" brushRef="#br0">143 0 182 0,'0'0'87'0,"0"0"16"16,0 0 7-1,0 0-12-15,-8 21-12 0,8-21-15 16,0 0-13-16,-19 23-12 16,19-23-12-16,0 0-24 15,-25 30-16-15,25-30 3 16,-20 32 3-16,20-32 1 16,-23 32 0-16,13-8 1 15,1 2 1-15,-1 0-1 16,1-1 0-16,9-3 1 15,-7 3 1-15,7-6-2 0,0 7 0 16,16-4 0-16,-16-22-2 16,27 36 1-16,-2-16 0 15,2 1 3 1,1-8-3-16,5 2-1 0,-2-3 1 16,0 0 3-16,-3-7-6 15,-6-5-10-15,3 0-54 16,-6-9-47-16,-5-14-23 15,3-1-19-15,-12-21-9 16,12 1-6-16,-17-16 76 16</inkml:trace>
</inkml:ink>
</file>

<file path=ppt/ink/ink7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6:48.162"/>
    </inkml:context>
    <inkml:brush xml:id="br0">
      <inkml:brushProperty name="width" value="0.025" units="cm"/>
      <inkml:brushProperty name="height" value="0.025" units="cm"/>
      <inkml:brushProperty name="fitToCurve" value="1"/>
    </inkml:brush>
  </inkml:definitions>
  <inkml:trace contextRef="#ctx0" brushRef="#br0">0 142 80 0,'0'0'50'16,"0"0"4"-16,17 15 8 16,-17-15 15-16,0 0 16 15,0 0-3-15,28-25-5 16,-28 25-17-16,23-27-4 16,-23 27-14-16,26-36-16 15,-13 19-22-15,-13 17-14 16,25-33-1-16,-25 33 3 15,17-19-1-15,-17 19 4 0,0 0 10 16,0 0-4-16,21 17 1 16,-21-17-2-16,15 41 3 15,-3-14-5-15,7 2 3 16,-1 3-5-16,3-3-5 16,3 2-3-16,2-3-1 15,0-4-27-15,-6-8-59 16,-2-10-40-16,4 1-23 15,-22-7-11-15,21-13-2 16,-21-9 31-16</inkml:trace>
</inkml:ink>
</file>

<file path=ppt/ink/ink7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6:48.976"/>
    </inkml:context>
    <inkml:brush xml:id="br0">
      <inkml:brushProperty name="width" value="0.025" units="cm"/>
      <inkml:brushProperty name="height" value="0.025" units="cm"/>
      <inkml:brushProperty name="fitToCurve" value="1"/>
    </inkml:brush>
  </inkml:definitions>
  <inkml:trace contextRef="#ctx0" brushRef="#br0">9 0 323 0,'0'0'124'16,"0"0"-15"-16,-20 19-9 15,20-19-17-15,0 0-5 16,0 0-18-16,0 0-29 15,0 0-32-15,0 0 1 16,0 0 5-16,15 23 0 16,-15-23-2-16,19 24 0 15,-1 2-1-15,-1 2-4 0,4 5 2 16,6 9-2 0,3 2 3-16,4 1-3 15,10-2 2-15,2-2-3 16,3-12 1-16,-2-6-1 0,-1-2 1 15,-1-10-1-15,-3-3 0 16,-6-8-2-16,-12 0 1 16,-3 0 4-16,-21 0 0 15,21 5-1-15,-21-5 0 16,0 0 0-16,0 28 0 16,0-28 1-16,-23 37-1 15,13-19-1-15,0 2-3 16,10-20 5-16,-19 31-1 15,19-31 0-15,0 0 0 16,-14 20 0-16,14-20 0 16,0 0 0-16,0 0 0 15,0 0 1-15,0 0-3 0,-26 17 2 16,26-17 0-16,-31 24 0 16,6-2 0-16,-4 11 1 15,-6 4-1-15,-1 11 2 16,-7 3-1-16,0 9 2 15,-2-3-2-15,6-1 2 16,7-6-2-16,2-9 0 16,9-5-44-16,8-14-42 15,13-22-25-15,-13 22-13 16,13-22-15-16,0 0-21 16,0 0-3-16</inkml:trace>
</inkml:ink>
</file>

<file path=ppt/ink/ink7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9-11-05T17:56:49.772"/>
    </inkml:context>
    <inkml:brush xml:id="br0">
      <inkml:brushProperty name="width" value="0.025" units="cm"/>
      <inkml:brushProperty name="height" value="0.025" units="cm"/>
      <inkml:brushProperty name="fitToCurve" value="1"/>
    </inkml:brush>
  </inkml:definitions>
  <inkml:trace contextRef="#ctx0" brushRef="#br0">0 10 190 0,'0'0'63'0,"0"0"8"15,0 0 15-15,0 0-7 0,17-10-13 16,-17 10-11-16,0 0 1 15,0 0-1-15,19-7-3 16,-19 7-11-16,0 0-19 16,24 25-12-16,-24-25-2 15,25 34 1-15,-10-12-1 16,1-1 2-16,1 0-6 16,-3 1-3-16,-2 1-2 15,-3-2 0-15,-9 2-1 16,0-6 0-16,-16 8 0 15,0-6-3-15,-4 3 3 16,-3 4 0-16,1-12 0 16,1 4 1-16,21-18-1 0,-29 29 1 15,29-29-2-15,-16 19 2 16,16-19-1-16,0 21 3 16,0-21 0-1,0 26 3-15,0-26 1 0,19 30 3 16,-19-30 1-16,33 22-2 15,-11-16-1-15,4-6-1 16,5 0-1-16,2 0-3 16,-2-7-1-16,-1-2-4 15,-6 9 2-15,-1 0 3 16,-23 0 2-16,29 0 0 16,-29 0-53-16,0 0-62 15,0 0-24-15,26 20-25 0,-26-20-6 16,0 0-5-1,23-21 61-15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0:54.759"/>
    </inkml:context>
    <inkml:brush xml:id="br0">
      <inkml:brushProperty name="width" value="0.025" units="cm"/>
      <inkml:brushProperty name="height" value="0.025" units="cm"/>
      <inkml:brushProperty name="color" value="#004F8B"/>
    </inkml:brush>
  </inkml:definitions>
  <inkml:trace contextRef="#ctx0" brushRef="#br0">35 0 11426,'-35'29'3793,"35"12"-4145,9-19-512,24-7-864,17-10-1625,20-27 2137</inkml:trace>
</inkml:ink>
</file>

<file path=ppt/ink/ink7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1-06T16:21:20.955"/>
    </inkml:context>
    <inkml:brush xml:id="br0">
      <inkml:brushProperty name="width" value="0.025" units="cm"/>
      <inkml:brushProperty name="height" value="0.025" units="cm"/>
      <inkml:brushProperty name="color" value="#E71224"/>
      <inkml:brushProperty name="fitToCurve" value="1"/>
    </inkml:brush>
  </inkml:definitions>
  <inkml:trace contextRef="#ctx0" brushRef="#br0">1312 350 398 0,'-28'0'118'0,"2"0"-7"16,1-19-18-16,3 14-18 16,-4-13-36-16,4 9-25 15,-9-2-23-15,-3 11 6 16,-7 0 0-16,-6 0-1 15,-7 20 8-15,-5-2-5 16,0 0 6-16,-9 4-7 0,3-4 7 16,2 7-4-16,1-5 5 15,2 5-5-15,3 1-1 16,3 10 1-16,0 8-1 16,2 6 2-16,-1 12-2 15,3 11 1-15,0 8-2 16,7 13 2-16,5 11-5 15,6 0 4-15,10 9-2 16,12-3 1-16,10-9-1 16,19-8 3-16,14-8 0 15,17-16 0-15,24-18 2 16,16-10-2-16,25-19 0 16,16-17 0-16,18-16 1 0,12-17-4 15,5-13 2-15,3-15 2 16,-7-6 1-16,-7-17 1 15,-20 0 2 1,-17-12-1-16,-26-9-1 16,-22-1 0-16,-18-11 2 15,-26-8-5-15,-19-5-5 16,-21-12 1 0,-17 1-3-16,-9-2 2 0,-9 17-1 15,-7 12 1-15,-8 20-3 16,-4 22 3-16,-7 23-6 15,-7 38-64-15,-1 23-52 16,-1 33-27-16,-16 8-8 16,11 28-5-16,-13-1 6 15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0:55.246"/>
    </inkml:context>
    <inkml:brush xml:id="br0">
      <inkml:brushProperty name="width" value="0.025" units="cm"/>
      <inkml:brushProperty name="height" value="0.025" units="cm"/>
      <inkml:brushProperty name="color" value="#004F8B"/>
    </inkml:brush>
  </inkml:definitions>
  <inkml:trace contextRef="#ctx0" brushRef="#br0">61 33 5001,'5'-4'3369,"23"-18"1671,-25 17-4293,-2 4-215,0 5 574,3 35-982,-4-34-118,2 10 9,-1 1-1,-1 0 1,0 0-1,-1-1 0,-1 1 1,-5 22-1,-34 83 83,38-110-80,-1-1 0,0 0 0,-6 10 0,9-17-37,-1 0 0,0 0 0,0 0 0,0 0 0,0 0 0,-1-1-1,1 1 1,-1-1 0,0 1 0,1-1 0,-1 0 0,-4 2 0,21-19-1708,9-9 134,12-13 709</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0:55.605"/>
    </inkml:context>
    <inkml:brush xml:id="br0">
      <inkml:brushProperty name="width" value="0.025" units="cm"/>
      <inkml:brushProperty name="height" value="0.025" units="cm"/>
      <inkml:brushProperty name="color" value="#004F8B"/>
    </inkml:brush>
  </inkml:definitions>
  <inkml:trace contextRef="#ctx0" brushRef="#br0">171 1 2833,'-2'0'325,"0"0"-1,0 0 1,0 0 0,0 0 0,0 1 0,0-1 0,0 1 0,0-1 0,0 1 0,0 0 0,0 0-1,1 0 1,-1 0 0,0 0 0,-1 2 0,-5 1 674,1 1 0,-1-1 1,-9 4-1,10-5-218,6-3-701,0 1-1,1-1 1,-1 0 0,1 1-1,-1-1 1,1 1-1,-1-1 1,1 1-1,-1 0 1,1-1-1,0 1 1,-1-1-1,1 1 1,0 0-1,-1-1 1,1 1 0,0 0-1,0-1 1,0 1-1,-1 0 1,1-1-1,0 2 1,-2 6 558,0-5-566,1-1 1,-1 1-1,1-1 1,0 1 0,0 0-1,0-1 1,1 1 0,-1 0-1,1-1 1,-1 1-1,1 0 1,0 4 0,-3 19-21,3-23-49,-1 9 6,-1-1 0,-1 0 0,0 1 0,0-1 0,-1-1 0,-7 14 0,3-4 13,-1 1 5,5-13-19,0-1 0,1 0 0,0 1 0,-3 9 0,5-13-8,1-3-1,0-1-1,-1 1 1,1 0 0,0-1 0,0 1 0,0 0 0,0 0 0,-1-1 0,1 1 0,0 0 0,0-1 0,0 1 0,1 0 0,-1-1 0,0 1 0,0 0 0,0 0 0,0-1 0,1 1 0,-1-1 0,0 1 0,1 0 0,-1-1 0,1 2 0,0-2-38,0 1-1,0 0 0,0-1 0,0 0 1,0 1-1,0-1 0,0 0 1,0 1-1,0-1 0,0 0 0,0 0 1,0 0-1,0 0 0,2 0 1,3 0-383,0-1 1,1-1-1,11-3 1,-18 5 408,2-1-90,1 0 1,-1 0-1,0 0 0,1 0 0,2-3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19.043"/>
    </inkml:context>
    <inkml:brush xml:id="br0">
      <inkml:brushProperty name="width" value="0.025" units="cm"/>
      <inkml:brushProperty name="height" value="0.025" units="cm"/>
      <inkml:brushProperty name="color" value="#004F8B"/>
    </inkml:brush>
  </inkml:definitions>
  <inkml:trace contextRef="#ctx0" brushRef="#br0">410 9 1976,'-24'-4'468,"15"2"5,0 1 0,0 0 0,-12 0 0,12 8 4760,4 80-4724,-1 195-13,9-213-224,13 76 1,-1-25-86,-10-2-75,-3-107-54,-6-20-30,3 8-34,1 0 1,-1 0 0,1 1-1,0-1 1,-1 0-1,1 0 1,0 0-1,-1 0 1,1 0 0,0-1-1,0 1 2,0 0-1,0 0 1,-1 0 0,1 0-1,0 0 1,0 1-1,-1-1 1,1 0-1,0 0 1,-1 1 0,1-1-1,-1 0 1,0-1-1,-35-27-111,-34-29-2,60 49 92,-1 0 1,0 1 0,0 0-1,-1 1 1,0 1 0,-15-7-1,21 11 22,2 0 5,0 1-1,0-1 0,0 1 1,0 0-1,0 1 1,-1-1-1,1 1 0,0 0 1,0 0-1,-1 0 0,1 0 1,0 1-1,0 0 1,0 0-1,-1 0 0,1 0 1,0 1-1,1-1 0,-1 1 1,0 0-1,0 0 1,1 1-1,-1-1 0,1 1 1,0-1-1,-1 1 0,1 0 1,1 0-1,-1 1 1,0-1-1,1 1 0,0-1 1,0 1-1,0 0 0,0 0 1,0 0-1,1 0 1,-2 4-1,1 3 9,1-9-8,1-1 1,-1 1 0,1-1-1,-1 1 1,1 0-1,0-1 1,0 1-1,-1 0 1,1 0-1,1-1 1,-1 1-1,0 0 1,0-1-1,1 1 1,-1 0-1,1-1 1,-1 1 0,1-1-1,-1 1 1,1-1-1,2 3 1,1 2 39,0 0 0,1 0-1,0-1 1,0 1 0,1-1 0,0-1 0,10 8 0,-12-9 17,1-1 0,-1 0 0,1 0-1,-1 0 1,1-1 0,-1 0 0,1 0 0,0 0-1,0 0 1,0 0 0,0-1 0,7-1 0,1 0 35,-1-2 1,0 0 0,0 0 0,13-6-1,-6 2-39,31-11 44,10-4-51,125-27 0,-158 44-356,0 1 0,0 2 0,31 1 0,-40 1-950,-2 0 531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0:56.295"/>
    </inkml:context>
    <inkml:brush xml:id="br0">
      <inkml:brushProperty name="width" value="0.025" units="cm"/>
      <inkml:brushProperty name="height" value="0.025" units="cm"/>
      <inkml:brushProperty name="color" value="#004F8B"/>
    </inkml:brush>
  </inkml:definitions>
  <inkml:trace contextRef="#ctx0" brushRef="#br0">105 173 5593,'-6'-1'801,"1"0"0,0 0 0,0 0 0,0 0 0,0-1 0,0 0 0,-8-4 0,7 4 33,5 1-596,0 1-1,0 0 0,0-1 0,0 1 0,0-1 1,0 1-1,0-1 0,0 0 0,-2 0 0,3 0-207,0 1-1,0-1 1,0 1-1,-1 0 1,1-1-1,0 1 1,0-1-1,0 1 0,0-1 1,0 1-1,0-1 1,0 1-1,0 0 1,0-1-1,0 1 1,0-1-1,0 1 1,0-1-1,0 1 1,0-1-1,1 1 0,-1 0 1,0-1-1,0 1 1,1-1-1,-1 1 1,0 0-1,0-1 1,1 1-1,-1 0 1,1-1-1,4-5 65,0 1-1,1 0 1,0 1 0,6-5-1,2-2 3,0 0 5,0 1 0,0 0 0,1 2 1,0-1-1,0 2 0,1 0 0,23-7 1,-17 8 82,0 2 0,1 0 0,-1 1 0,1 1 0,33 2 0,-49 1-149,0-1 1,0 2-1,0-1 1,0 1-1,-1 0 1,1 1-1,-1 0 1,1 0-1,-1 0 1,0 1-1,0 0 1,7 6-1,-10-8-26,0 1-1,0 0 0,0 0 0,0 0 0,-1 0 0,0 0 0,1 1 0,-1-1 0,-1 1 0,1-1 0,0 1 0,-1 0 0,0 0 0,0-1 0,0 1 0,0 0 0,-1 0 0,1 0 1,-1 0-1,0 0 0,0 0 0,-1 0 0,0 4 0,-4 11 21,-1-1 0,0 0 1,-12 23-1,4-10-2,-47 86 54,55-105-73,-1 1 7,-16 21 1,-12 4 8,20-23-13,-4 5 2,0-1 7,0 0-1,-32 24 1,-62 33 44,100-67-50,-25 10 1,12-6-7,23-12-9,0 0-1,1 1 1,-1 0 0,1 0 0,0 0 0,-1 0-1,1 0 1,0 0 0,0 0 0,0 1-1,-2 3 1,5-7-244,1 0 0,-1 0-1,0 0 1,1 1 0,-1-1 0,1 0 0,-1 1-1,1-1 1,-1 0 0,1 1 0,-1 0-1,1-1 1,1 1 0,44-8-1298,-45 8 1437,80-12-685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0:56.665"/>
    </inkml:context>
    <inkml:brush xml:id="br0">
      <inkml:brushProperty name="width" value="0.025" units="cm"/>
      <inkml:brushProperty name="height" value="0.025" units="cm"/>
      <inkml:brushProperty name="color" value="#004F8B"/>
    </inkml:brush>
  </inkml:definitions>
  <inkml:trace contextRef="#ctx0" brushRef="#br0">82 1 8858,'-28'21'2824,"18"-14"-1967,1 0 0,0 1 0,-11 12 0,19-20-781,1 0 0,-1 1 1,1-1-1,0 0 0,-1 1 0,1-1 1,0 1-1,-1-1 0,1 1 0,0-1 0,0 1 1,0-1-1,-1 1 0,1-1 0,0 1 1,0-1-1,0 1 0,0-1 0,0 1 0,0-1 1,0 1-1,0-1 0,0 1 0,0 0 1,0 0 739,1-3 653,-1 2-1460,0 0 0,0-1 0,0 1 0,0 0 0,0 0 1,0 0-1,0 0 0,0 0 0,0-1 0,0 1 0,0 0 1,0 0-1,0 0 0,0 0 0,0 0 0,0-1 0,0 1 1,0 0-1,0 0 0,0 0 0,0 0 0,0 0 0,0 0 1,1-1-1,-1 1 0,0 0 0,0 0 0,0 0 0,0 0 1,0 0-1,0 0 0,1 0 0,-1 0 0,9-4 241,-7 4-220,0-1 1,0 1-1,0-1 0,0 0 0,-1 0 0,1 1 0,0-1 1,0-1-1,-1 1 0,1 0 0,0 0 0,-1-1 1,1 1-1,0-2 0,-1 2-3,-1-1-1,1 1 1,-1 0-1,0-1 1,1 1-1,-1-1 1,0 1-1,0-3 1,0 1 488</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1:19.729"/>
    </inkml:context>
    <inkml:brush xml:id="br0">
      <inkml:brushProperty name="width" value="0.025" units="cm"/>
      <inkml:brushProperty name="height" value="0.025" units="cm"/>
      <inkml:brushProperty name="color" value="#004F8B"/>
    </inkml:brush>
  </inkml:definitions>
  <inkml:trace contextRef="#ctx0" brushRef="#br0">1012 1 1736,'-2'0'9850,"-2"5"-5514,-10 13-4806,0 2 537,-17 15 44,-93 80 168,33-38-13,-124 109 193,109-94-101,85-76-244,0-1-1,-1-1 0,-32 16 0,13-11 20,0-2-1,-50 13 0,-1-4 70,89-25-190,1-1 1,-1 1-1,1 0 0,-1 0 1,1 0-1,-1 1 0,-2 1 1,5-3-13,0 0 1,0 0-1,0 0 1,0 0-1,0 0 1,0-1-1,0 1 1,0 0-1,0 0 1,0 0-1,0 0 1,0 0-1,0 0 1,0 0-1,0-1 1,0 1-1,0 0 1,0 0-1,0 0 1,0 0-1,0 0 1,0 0-1,0 0 1,0 0-1,0-1 1,0 1 0,0 0-1,-1 0 1,1 0-1,0 0 1,0 0-1,0 0 1,0 0-1,0 0 1,0 0-1,0 0 1,0 0-1,0 0 1,-1 0-1,1 0 1,0 0-1,0 0 1,0 0-1,0 0 1,0 0-1,0 0 1,0 0-1,-1 0 1,1 0-1,0 0 1,0 0-1,0 0 1,0 0-1,0 0 1,0 0 0,0 0-1,0 0 1,-1 0-1,1 0 1,0 0-1,0 0 1,0 0-1,0 0 1,0 0-1,0 0 1,0 0-1,0 1 1,0-1-1,3-7 122,-1 6-114,0 0 0,0 0 0,0 0 1,1 1-1,-1-1 0,0 1 0,1-1 0,3 1 0,5-1 6,20-4-2,40-1 1,-62 6-13,-1 0 0,1 1 0,-1-1 0,0 2 0,1-1 0,-1 1 0,0 1 0,16 6 0,-13-5 0,-4-1 0,-2-2 0,-1 1 0,1 0 0,-1 0 0,1 0 0,-1 0 0,0 1 0,0-1 0,0 1 0,-1 0 0,7 6 0,-4-2 0,-4-3 0,1-1 0,-1 0 0,1-1 0,0 1 0,-1 0 0,6 2 0,2 1 2,1 0-1,-1-1 1,15 4 0,-24-9-2,0 1 0,0-1 0,1 0 0,-1 1 0,0 0 0,0-1 1,0 1-1,0 0 0,0-1 0,0 1 0,2 2 0,4 3 0,11 3-42,34 13-1,-31-14-86,21 11 0,-37-16-75,0-1-1,1 1 1,0-2-1,-1 1 0,1 0 1,0-1-1,0 0 1,0-1-1,0 1 1,0-1-1,0 0 1,7-1-1,5-2-800,0-1 0,26-8 0,-44 12 999,44-17-1765,-2 0 843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1:20.778"/>
    </inkml:context>
    <inkml:brush xml:id="br0">
      <inkml:brushProperty name="width" value="0.025" units="cm"/>
      <inkml:brushProperty name="height" value="0.025" units="cm"/>
      <inkml:brushProperty name="color" value="#004F8B"/>
    </inkml:brush>
  </inkml:definitions>
  <inkml:trace contextRef="#ctx0" brushRef="#br0">77 177 2361,'-13'7'1028,"10"-5"-712,0-1 0,0 1 0,0-1 0,0 1 1,0-1-1,0 0 0,0 0 0,-1-1 0,1 1 0,0-1 1,-1 1-1,1-1 0,-6-1 0,9 1-226,-1 0 1,0 0-1,0-1 0,1 1 1,-1 0-1,0-1 0,1 1 1,-1-1-1,0 1 0,1-1 0,-1 1 1,0-1-1,1 1 0,-1-1 1,1 0-1,-1 1 0,1-1 1,0 0-1,-1 1 0,1-1 1,0 0-1,-1 0 0,1 1 1,0-1-1,0 0 0,0 0 1,0 0-1,-1 1 0,1-1 1,1-1-1,-1-1 115,0 0 0,0-1-1,0 1 1,1 0 0,1-5 0,1 0 169,0 0 1,9-13-1,-6 10-161,-2 3-99,1 1-1,0 0 1,0 0 0,0 0-1,1 1 1,0 0-1,0 0 1,1 0-1,0 1 1,0 0 0,0 0-1,0 1 1,1 0-1,-1 0 1,1 1 0,0 0-1,0 0 1,1 1-1,-1 0 1,1 0 0,-1 1-1,10-1 1,-6 3-72,0-1-1,-1 2 1,1 0 0,-1 0 0,1 1 0,-1 0 0,0 1 0,0 0 0,0 1-1,-1 0 1,0 1 0,0 0 0,0 0 0,16 15 0,-23-18-24,0-1 1,0 1-1,-1 0 0,1 0 1,-1 0-1,0 0 0,0 0 1,2 5-1,-3-6-6,0 0-1,0 0 0,-1 1 1,1-1-1,-1 0 1,1 1-1,-1-1 1,0 0-1,0 1 1,0-1-1,0 1 0,-1-1 1,0 5-1,-3 3 19,0 0 1,0 0-1,-1 0 0,0 0 0,-1-1 1,0 1-1,-1-1 0,-12 13 0,-20 16 74,-87 66 0,103-87-86,-1-1 0,-1-1-1,-41 18 1,66-33-23,-1 1 0,0-1-1,1 0 1,-1 1 0,0-1 0,1 0 0,-1 0 0,0 1-1,1-1 1,-1 0 0,0 0 0,0 0 0,1 0-1,-1 0 1,0 0 0,0 0 0,1 0 0,-1 0 0,0 0-1,-1-1 1,2 0-18,0 0 0,0 0 0,0 1 1,0-1-1,0 0 0,0 0 0,0 0 0,0 0 0,0 0 0,0 0 0,1 1 1,-1-1-1,0 0 0,1 0 0,-1 0 0,0 1 0,1-1 0,-1 0 0,1 0 0,0 0 1,21-34-1429,1 2 0,49-53 0,-44 55-378,34-28 0,-11 16 886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1:21.201"/>
    </inkml:context>
    <inkml:brush xml:id="br0">
      <inkml:brushProperty name="width" value="0.025" units="cm"/>
      <inkml:brushProperty name="height" value="0.025" units="cm"/>
      <inkml:brushProperty name="color" value="#004F8B"/>
    </inkml:brush>
  </inkml:definitions>
  <inkml:trace contextRef="#ctx0" brushRef="#br0">371 14 3609,'-1'-1'203,"0"0"0,1 0 0,-1 0 0,0 0 0,0 0 0,0 0 0,0 1-1,0-1 1,0 0 0,-1 1 0,1-1 0,0 0 0,0 1 0,0-1 0,-1 1 0,1 0 0,0-1 0,-1 1 0,1 0 0,0 0 0,-1 0 0,1 0 0,-2 0 0,-5 1 420,0-1 1,-13 4-1,14-2-628,-25 6 520,-28 15-110,53-20-318,1 0 0,0 0-1,1 0 1,-1 1 0,0 0 0,1 0 0,0 0-1,0 1 1,0 0 0,1 0 0,-1 0 0,1 0 0,0 1-1,-5 10 1,-9 11 330,12-16-271,-1 1 0,1-1 0,1 1-1,0 0 1,-4 14 0,6-15 6,-3 22 0,5-22-15,-6 21-1,-8 4 123,9-22-50,-7 24 0,10-27-130,-1 3 112,1 0 1,-3 28-1,6-38-161,0 0 0,0 1-1,0-1 1,1 0 0,0 1 0,0-1 0,0 0 0,0 0 0,0 0 0,1 1 0,0-2-1,0 1 1,0 0 0,3 4 0,-1-4 2,-1 0 0,1 1-1,1-1 1,-1-1 0,0 1-1,1-1 1,0 1 0,6 2-1,1 0 39,1-1-1,15 5 1,-16-6-50,0-1 1,0-1 0,0 0 0,0 0 0,0-2-1,0 1 1,0-1 0,1-1 0,-1 0 0,0-1 0,0 0-1,0-1 1,0 0 0,-1-1 0,1 0 0,-1-1 0,16-9-1,-15 7-57,6-4-586,0 0 1,20-18 0,8-12-2585,-24 25 2326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1:21.665"/>
    </inkml:context>
    <inkml:brush xml:id="br0">
      <inkml:brushProperty name="width" value="0.025" units="cm"/>
      <inkml:brushProperty name="height" value="0.025" units="cm"/>
      <inkml:brushProperty name="color" value="#004F8B"/>
    </inkml:brush>
  </inkml:definitions>
  <inkml:trace contextRef="#ctx0" brushRef="#br0">121 3 2473,'0'-2'6413,"0"2"-6330,-1 0 1,1 0-1,0 0 1,0 0-1,-1 1 1,1-1 0,0 0-1,0 0 1,-1 0-1,1 1 1,0-1-1,0 0 1,0 0-1,-1 0 1,1 1-1,0-1 1,0 0-1,0 0 1,0 1-1,0-1 1,0 0-1,0 0 1,0 1-1,-1-1 1,1 0-1,0 1 1,0-1-1,0 0 1,0 0-1,0 1 1,0 12 296,0-9-34,3 139 1992,-9 49-1362,-45 277-1,46-436-942,-1-1-1,-2 1 1,-1-1-1,-17 38 1,23-65-87,3-4 4,-1 1 1,0-1 0,1 0-1,-1 0 1,1 0-1,0 0 1,-1 0 0,1 0-1,0 1 1,0-1 0,0 0-1,0 0 1,0 1-1,0 1 1,0-3 21,0 0 0,0 0 0,0 0 0,0 0 1,0 0-1,0 1 0,0-1 0,0 0 0,0 0 0,0 0 0,0 0 0,0 0 0,0 0 0,0 0 1,0 1-1,1-1 0,-1 0 0,0 0 0,0 0 0,0 0 0,0 0 0,0 0 0,0 0 1,0 0-1,0 0 0,1 0 0,-1 0 0,0 0 0,0 0 0,0 1 0,0-1 0,0 0 0,0 0 1,1 0-1,-1 0 0,0 0 0,0 0 0,0 0 0,0 0 0,0 0 0,0-1 0,1 1 0,-1 0 1,0 0-1,0 0 0,0 0 0,0 0 0,0 0 0,0 0 0,1 0-113,-1 0 0,0-1 0,0 1-1,1 0 1,-1 0 0,0 0 0,0-1 0,1 1 0,-1 0-1,0-1 1,0 1 0,0 0 0,0 0 0,1-1 0,-1 1-1,0 0 1,0-1 0,0 1 0,0 0 0,0-1-1,0-1-778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1:47.691"/>
    </inkml:context>
    <inkml:brush xml:id="br0">
      <inkml:brushProperty name="width" value="0.025" units="cm"/>
      <inkml:brushProperty name="height" value="0.025" units="cm"/>
      <inkml:brushProperty name="color" value="#004F8B"/>
    </inkml:brush>
  </inkml:definitions>
  <inkml:trace contextRef="#ctx0" brushRef="#br0">22 209 2505,'-13'2'3388,"13"-2"-3270,0 1 0,-1-1 0,1 0 0,0 0-1,-1 0 1,1 0 0,0 0 0,0-1 0,-1 1 0,1 0-1,0 0 1,-1 0 0,1 0 0,0 0 0,-1 0 0,1 0-1,0 0 1,0-1 0,-1 1 0,1 0 0,0 0 0,0 0-1,-1-1 1,1 1 0,0 0 0,0 0 0,0-1 0,-1 1 0,1 0-1,0-1 1,0 1 0,0 0 0,0 0 0,0-1 0,0 1-1,0 0 1,-1-1 0,1 1 0,1-1-54,-1 0-1,0 1 1,1-1 0,-1 1-1,0-1 1,1 0 0,-1 1-1,1-1 1,-1 1 0,1-1-1,-1 1 1,1-1 0,-1 1-1,1-1 1,-1 1 0,1 0-1,0-1 1,0 1 0,4-3 158,32-22 449,-20 14-502,88-53 838,16 3 54,-109 56-975,-3 0-12,1 0 1,1 1-1,-1 1 0,16-4 0,-24 7-63,1-1-1,-1 1 1,1 0-1,0 0 1,-1 0-1,1 0 1,-1 0-1,1 1 1,-1-1-1,6 3 1,-7-3-10,1 1 1,-1 0 0,0 0-1,0 0 1,1 0 0,-1 0-1,0 0 1,0 0 0,0 0-1,0 0 1,0 1 0,0-1-1,-1 0 1,1 0 0,0 1-1,-1-1 1,1 1 0,-1-1-1,1 1 1,0 1 0,0 4 5,-1 0 0,1 1 1,-1-1-1,0 0 0,-1 0 1,0 0-1,0 1 0,-1-1 1,1 0-1,-5 10 1,-3 5 30,-21 39 0,10-29 5,-28 35-1,44-61-38,-6 6 8,-1 0 1,-13 11-1,-8 8 7,2-1 23,17-18-293,-13 17 0,26-29 66,-3 4-71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1:48.206"/>
    </inkml:context>
    <inkml:brush xml:id="br0">
      <inkml:brushProperty name="width" value="0.025" units="cm"/>
      <inkml:brushProperty name="height" value="0.025" units="cm"/>
      <inkml:brushProperty name="color" value="#004F8B"/>
    </inkml:brush>
  </inkml:definitions>
  <inkml:trace contextRef="#ctx0" brushRef="#br0">198 0 3433,'-27'30'3355,"25"-27"-3080,0-1-1,0 0 0,0 0 1,-1 0-1,1 0 1,-1-1-1,0 1 0,1-1 1,-5 2-1,-27 9 1452,28-10-1632,0-1-1,0 2 1,1-1-1,-1 1 1,0 0-1,1 0 1,-1 1-1,-4 4 1,6-5-62,1 0 0,0 0 0,0 1 1,1-1-1,-1 1 0,1-1 0,0 1 0,0 0 1,0 0-1,0 0 0,1 0 0,-2 7 1,0 1 148,0 18 0,0 0 62,-8 85 973,11-112-1178,0-1 0,-1 0 0,1 1-1,1-1 1,-1 1 0,0-1 0,1 1-1,-1-1 1,1 0 0,0 1 0,0-1-1,0 0 1,0 0 0,0 0 0,0 1-1,0-1 1,1 0 0,-1 0 0,1-1-1,0 1 1,-1 0 0,1-1 0,0 1-1,0-1 1,4 3 0,6 2 127,1 0 1,0-1-1,1 0 0,-1-1 1,21 4-1,-21-6-113,1 1-3,1 0-1,0-2 1,-1 0-1,1 0 0,0-1 1,0-1-1,0-1 1,23-5-1,-23 4-76,9-2 13,35-13 0,-52 16-230,-1-1 1,1 0 0,-1-1-1,0 1 1,0-1 0,0 0-1,0-1 1,-1 1 0,10-11-1,1-4-896,2-4 505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1:48.795"/>
    </inkml:context>
    <inkml:brush xml:id="br0">
      <inkml:brushProperty name="width" value="0.025" units="cm"/>
      <inkml:brushProperty name="height" value="0.025" units="cm"/>
      <inkml:brushProperty name="color" value="#004F8B"/>
    </inkml:brush>
  </inkml:definitions>
  <inkml:trace contextRef="#ctx0" brushRef="#br0">126 232 3585,'-9'1'693,"0"-1"0,0 1 0,1 1 0,-1 0 1,1 0-1,-1 1 0,1 0 0,0 0 0,0 1 0,0 0 0,-11 8 1,6-5 959,13-7-1017,0-1-570,0 1 1,0-1-1,0 0 0,0 1 0,0-1 0,1 0 0,-1 0 0,0 1 0,1-1 0,-1 0 0,0 1 0,1-1 0,-1 1 0,1-1 0,-1 1 0,1-1 1,-1 1-1,1-1 0,-1 1 0,1-1 0,-1 1 0,1-1 0,0 1 0,-1 0 0,1-1 0,1 1 0,3-4 96,-3 4-152,8-8 44,15-12 1,95-90 50,-30 21-33,-87 86-71,1 0 0,-1 0-1,1 0 1,-1 1 0,1-1-1,0 1 1,0 0 0,0 0-1,8-2 1,-10 3-4,0 1 0,0-1 0,0 1 0,0 0 0,0 0 0,1 0 0,-1 0 0,0 0 0,0 0 0,0 0 1,0 1-1,0-1 0,0 1 0,0-1 0,0 1 0,0 0 0,0 0 0,0 0 0,0 0 0,0 0 0,0 0 0,-1 1 0,1-1 0,0 0 0,-1 1 1,0-1-1,2 3 0,1 1-3,-1 0 0,0 0 1,0 0-1,0 0 0,-1 0 1,0 1-1,0 0 0,2 8 0,13 50 12,-14-56-55,0-1 1,0 1 0,1-1 0,0 0 0,1 0 0,5 7-1,-7-11-141,0 1-1,0-1 0,0 0 0,0 0 0,1-1 1,-1 1-1,1-1 0,0 0 0,-1 0 0,1 0 1,0 0-1,0 0 0,1-1 0,4 1 0,20 0-623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1:49.979"/>
    </inkml:context>
    <inkml:brush xml:id="br0">
      <inkml:brushProperty name="width" value="0.025" units="cm"/>
      <inkml:brushProperty name="height" value="0.025" units="cm"/>
      <inkml:brushProperty name="color" value="#004F8B"/>
    </inkml:brush>
  </inkml:definitions>
  <inkml:trace contextRef="#ctx0" brushRef="#br0">0 194 4537,'1'-1'130,"-1"1"-1,0 0 1,0 0-1,1 0 1,-1 0-1,0 0 1,0-1-1,1 1 1,-1 0-1,0 0 1,0 0 0,1 0-1,-1 0 1,0 0-1,0 0 1,1 0-1,-1 0 1,0 0-1,1 0 1,-1 0 0,0 0-1,0 0 1,1 0-1,-1 0 1,0 0-1,0 1 1,1-1-1,-1 0 1,0 0-1,0 0 1,1 0 0,-1 1-1,0-1 1,0 0-1,0 0 1,1 0-1,-1 1 1,0-1-1,0 0 1,0 1 0,4 14 768,-4-13-767,1 7 18,1 1 0,0-1-1,1 0 1,0-1 0,0 1-1,1 0 1,0-1 0,8 12-1,6 14 208,-14-24-214,-1-1 1,0 1-1,0 0 0,-1 1 0,-1-1 1,1 17-1,1 2 140,10 145 487,-13-152-728,-1-1 0,-1 0 0,0-1 1,-2 1-1,-1 0 0,-9 25 0,5-22 41,-1-1-1,-13 22 0,18-39-34,1-6 3,3-1-42,1 0 0,-1 0-1,1 0 1,0-1 0,-1 1-1,1 0 1,0 0-1,0-1 1,0 1 0,0 0-1,0 0 1,0 0 0,0-2-1,5-39 57,1 1 0,22-75 0,-4 22-25,-2-21-7,9-42-7,-19 113-25,2 0-1,38-82 1,-51 123-1,3-6-2,1-1 0,0 0 0,1 1 1,0 0-1,0 0 0,13-12 0,-17 19 3,0 0-1,0 0 1,1 0 0,-1 0 0,1 1 0,-1 0 0,1-1 0,-1 1 0,1 0 0,0 0-1,-1 0 1,1 1 0,0-1 0,0 0 0,0 1 0,0 0 0,0 0 0,-1 0 0,1 0-1,0 0 1,3 1 0,-2 1-1,1-1 0,-1 1 0,1 0 0,-1 0 0,0 0-1,0 0 1,0 1 0,0 0 0,-1 0 0,1 0 0,4 5 0,17 19 1,-8-7 6,1-2 0,1 1 0,36 25 0,-54-43-3,1 0 0,-1 0 0,0 0 0,1 1 0,-1-1 0,0 0 0,0 1 0,0-1 1,0 1-1,0-1 0,0 1 0,1 2 0,-1-3 0,-1 0-1,0 0 1,0 0 0,0 0-1,0 0 1,1-1 0,-1 1-1,0 0 1,-1 0 0,1 0-1,0 0 1,0 0-1,0 0 1,0 0 0,-1 0-1,1 0 1,-1 0 0,1 0-1,0-1 1,-1 1 0,1 0-1,-1 0 1,0 0 0,1-1-1,-2 2 1,-6 5 14,0 0-1,-1 0 0,-12 6 1,-2 2-8,-5 2 0,-2-1 1,0-1 0,-64 21-1,44-15-2,19-7-8,28-13-10,-1 0 0,1 0 1,0 0-1,-1 0 0,1 0 1,-1-1-1,1 0 0,-7 0 1,9 0-16,0 0 0,0 0 1,1 0-1,-1 0 1,0 0-1,0-1 0,0 1 1,1 0-1,-1-1 0,0 1 1,0-1-1,1 1 1,-1-1-1,0 1 0,1-1 1,-1 1-1,1-1 0,-1 0 1,1 1-1,-1-1 0,1 0 1,-1 1-1,1-1 1,-1 0-1,1 0 0,0 0 1,-1 1-1,1-1 0,0 0 1,0 0-1,0 0 0,0 1 1,0-1-1,0 0 1,0 0-1,0 0 0,0 0 1,0 0-1,0 1 0,1-2 1,1-7-371,1 0 1,0 0-1,0 0 0,1 1 1,7-13-1,16-24-322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10:19.475"/>
    </inkml:context>
    <inkml:brush xml:id="br0">
      <inkml:brushProperty name="width" value="0.025" units="cm"/>
      <inkml:brushProperty name="height" value="0.025" units="cm"/>
      <inkml:brushProperty name="color" value="#004F8B"/>
    </inkml:brush>
  </inkml:definitions>
  <inkml:trace contextRef="#ctx0" brushRef="#br0">1 44 4625,'0'0'75,"0"1"0,0-1 0,0 0 0,0 1 0,1-1 0,-1 0 0,0 1 0,0-1 0,0 0 0,0 1 0,1-1 0,-1 0 0,0 0 0,0 1 0,1-1 0,-1 0-1,0 0 1,1 0 0,-1 1 0,0-1 0,1 0 0,-1 0 0,0 0 0,1 0 0,-1 0 0,0 0 0,1 1 0,0-1 0,12 1 118,-11-1-74,326-3 5253,-245 0-5039,243-19 83,75-1-230,-247 27-485,-146-3 85,-7-2 105,0 1 1,0 0 0,1 0-1,-1 1 1,0-1 0,1 0-1,-1 0 1,0 1 0,0-1-1,1 0 1,-1 1 0,0-1-1,0 1 1,0 0 0,1-1-1,-1 1 1,0 0 0,1 1-1,6 6-791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1:50.442"/>
    </inkml:context>
    <inkml:brush xml:id="br0">
      <inkml:brushProperty name="width" value="0.025" units="cm"/>
      <inkml:brushProperty name="height" value="0.025" units="cm"/>
      <inkml:brushProperty name="color" value="#004F8B"/>
    </inkml:brush>
  </inkml:definitions>
  <inkml:trace contextRef="#ctx0" brushRef="#br0">8 301 5905,'-1'0'107,"1"0"0,0 0 0,0 0-1,-1 1 1,1-1 0,0 0 0,0 0-1,-1 0 1,1 0 0,0 0 0,0 0-1,0-1 1,-1 1 0,1 0 0,0 0-1,0 0 1,-1 0 0,1 0 0,0 0-1,0 0 1,0 0 0,-1-1 0,1 1-1,0 0 1,0 0 0,0 0 0,0 0 0,-1-1-1,1 1 1,0 0 0,0 0 0,0 0-1,0-1 1,0 1 0,0 0 0,-1 0-1,1 0 1,0-1 0,0 1 0,0 0-1,0 0 1,0-1 0,0 1 0,0 0-1,0 0 1,0-1 0,0 1 0,0 0-1,0 0 1,0 0 0,1-1 0,-1 1 0,0 0-1,0 0 1,0-1 0,0 1 0,0 0-1,0 0 1,1-1 0,11-15 1119,-6 8-997,14-25 112,27-32-66,31-32 293,-57 71-468,6-2-6,-25 26-89,0 0-1,0 0 1,1 0-1,-1 0 0,1 1 1,0-1-1,-1 1 0,1 0 1,0 0-1,5-2 1,-8 3-7,0 0 0,1 0 0,-1 0 0,1 0 1,-1 1-1,1-1 0,-1 0 0,1 0 1,-1 0-1,0 0 0,1 1 0,-1-1 1,1 0-1,-1 0 0,0 1 0,1-1 0,-1 0 1,0 1-1,1-1 0,-1 0 0,0 1 1,1-1-1,-1 1 0,0-1 0,0 0 0,0 1 1,1-1-1,-1 1 0,0-1 0,0 1 1,0 0-6,1 1-27,0 0 22,1 8 10,-1-4 1,1-1 0,-1 1 1,1-1-1,0 1 0,1-1 1,4 9-1,26 39-80,-30-49-13,0 0 1,0 0 0,0 0-1,0-1 1,0 1 0,1-1 0,0 0-1,0 1 1,0-2 0,5 4-1,-4-4-191,0 0 0,1 0-1,-1-1 1,0 0 0,0 0-1,1 0 1,5 0 0,24-1-617</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1:50.842"/>
    </inkml:context>
    <inkml:brush xml:id="br0">
      <inkml:brushProperty name="width" value="0.025" units="cm"/>
      <inkml:brushProperty name="height" value="0.025" units="cm"/>
      <inkml:brushProperty name="color" value="#004F8B"/>
    </inkml:brush>
  </inkml:definitions>
  <inkml:trace contextRef="#ctx0" brushRef="#br0">34 45 4313,'-7'3'1422,"5"-2"-855,-1 0-1,1 1 0,-1-1 1,1 0-1,-1 1 0,-3 3 0,5-4-467,1 0 0,-1 0-1,1 0 1,-1 0-1,1 0 1,-1-1 0,1 1-1,-1 0 1,1 0-1,0 0 1,0 0-1,0 0 1,-1 0 0,1 1-1,0-1 1,0 0-1,0 0 1,0 0-1,1 0 1,-1 0 0,0 0-1,0 0 1,1 0-1,0 1 1,-1 0 30,1 0 1,0 0-1,0-1 0,1 1 1,-1 0-1,0 0 0,1-1 1,-1 1-1,1 0 0,2 1 1,19 13 510,-21-14-580,5 1 12,-1 0-1,0 0 1,1-1 0,0 1-1,-1-1 1,1-1-1,0 1 1,9 0 0,1-1-23,-1-1 1,25-2 0,-24 0-77,-1-1 0,1-1 0,-1 0 0,0-1 1,22-11-1,74-43-1462,-64 31 98,-6 4 657</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1:51.538"/>
    </inkml:context>
    <inkml:brush xml:id="br0">
      <inkml:brushProperty name="width" value="0.025" units="cm"/>
      <inkml:brushProperty name="height" value="0.025" units="cm"/>
      <inkml:brushProperty name="color" value="#004F8B"/>
    </inkml:brush>
  </inkml:definitions>
  <inkml:trace contextRef="#ctx0" brushRef="#br0">117 1 7754,'47'85'2377,"-45"-82"-2303,-1 0-1,0-1 0,1 1 0,-1 0 0,-1 0 0,1 0 0,0 0 0,-1 0 0,1 0 1,-1 4-1,-5 125 349,1-24 119,-5 107 545,-19 46-78,26-250-933,-1 5 79,3-16-51,1-3 1,7-32 73,-6 29-167,63-222 120,-39 36-88,-10 47-22,-11 117-19,9-32-1,-11 49-3,1 1-1,0 0 1,0 0 0,1 0-1,1 0 1,6-9 0,-10 17 0,0-1 0,0 1-1,0-1 1,1 1 0,-1 0 0,0 0 0,1 0 0,0 1 0,-1-1-1,1 1 1,0-1 0,0 1 0,0 0 0,5-2 0,-6 3 0,0 0 1,0-1-1,0 1 1,0 0-1,0 1 1,0-1-1,0 0 1,0 0-1,0 1 1,0 0-1,0-1 1,0 1-1,-1 0 1,1 0-1,0 0 1,-1 0-1,1 0 1,0 0-1,-1 0 1,1 0-1,-1 1 1,0-1-1,1 1 1,0 1-1,6 8-3,-1 0 0,-1 1 0,9 21 0,-8-16 18,10 16 0,26 24 50,-39-50-53,0 0 0,0 0 1,0 0-1,-1 1 0,0-1 0,0 1 0,-1 0 1,0 0-1,-1 0 0,1 0 0,-2 0 1,1 0-1,-2 16 0,1-22-5,0-1 0,-1 1 0,1-1-1,-1 1 1,1-1 0,-1 1 0,0-1 0,0 1-1,1-1 1,-1 0 0,0 1 0,0-1 0,0 0-1,-1 0 1,1 1 0,0-1 0,0 0 0,-1 0-1,1-1 1,0 1 0,-1 0 0,1 0 0,-1-1 0,1 1-1,-4 0 1,-3 1 6,-1 0 0,1-1-1,0 0 1,-10-1 0,-7 1 9,-164 11 26,119-9-41,23 2-4,36-3-97,-1 0 0,1-1-1,0-1 1,-1 0-1,-20-2 1,30 1 21,1 1 0,0 0 0,0 0 0,0-1 0,0 1 0,0 0-1,0-1 1,0 1 0,0-1 0,0 1 0,0-1 0,0 0 0,0 1 0,0-1 0,0 0 0,0 0 0,1 0-1,-2-1 1,2 1-39,0 0 1,0 1-1,-1-1 0,1 0 0,0 0 0,1 1 0,-1-1 0,0 0 0,0 0 0,0 1 0,0-1 0,1 0 0,-1 0 0,0 1 0,1-1 1,-1 0-1,0 1 0,1-1 0,-1 0 0,1 1 0,-1-1 0,1 1 0,-1-1 0,1 1 0,-1-1 0,1 1 0,1-1 0,17-14-846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1:51.982"/>
    </inkml:context>
    <inkml:brush xml:id="br0">
      <inkml:brushProperty name="width" value="0.025" units="cm"/>
      <inkml:brushProperty name="height" value="0.025" units="cm"/>
      <inkml:brushProperty name="color" value="#004F8B"/>
    </inkml:brush>
  </inkml:definitions>
  <inkml:trace contextRef="#ctx0" brushRef="#br0">10 299 7138,'-1'0'112,"1"0"-1,0 0 1,-1 0 0,1 0 0,0 0 0,-1 0 0,1-1 0,-1 1 0,1 0 0,0 0 0,-1 0 0,1 0 0,0-1 0,-1 1 0,1 0 0,0 0 0,-1 0 0,1-1 0,0 1 0,-1 0 0,1-1 0,0 1 0,0 0 0,-1-1 0,1 1 0,0 0 0,0-1 0,0 1 0,0 0 0,0-1 0,-1 1 0,1 0 0,0-1 0,0 1 0,0-1 0,0 1 0,0 0 0,0-1 0,0 1 0,0-1 0,0 1 0,0 0 0,0-1 0,1 1 0,-1-1 0,8-21 1203,10-15-899,-4 13-289,-2 2 76,19-45-1,8-25 129,-30 80-240,-2 3-243,-4 14 121,21 30 19,29 35 4,-21-23-3,-29-41-18,0-1 1,0 0 0,1 0 0,-1 0-1,1 0 1,1 0 0,-1-1-1,1 0 1,-1 0 0,7 4-1,-6-6-118,0 0-1,-1 0 1,1 0 0,0-1-1,0 1 1,0-1-1,0-1 1,0 1-1,0-1 1,0 0-1,0 0 1,9-1-1,-11 1 54,36-4-508</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1:52.484"/>
    </inkml:context>
    <inkml:brush xml:id="br0">
      <inkml:brushProperty name="width" value="0.025" units="cm"/>
      <inkml:brushProperty name="height" value="0.025" units="cm"/>
      <inkml:brushProperty name="color" value="#004F8B"/>
    </inkml:brush>
  </inkml:definitions>
  <inkml:trace contextRef="#ctx0" brushRef="#br0">4 16 4585,'-3'4'2260,"2"-3"-1399,4 2-484,-2-3 285,7-2 926,49-10 226,6 4-978,-58 7-753,-1 1 0,1 0 0,-1 0 0,0 0 1,1 0-1,-1 1 0,1 0 0,-1-1 0,0 2 0,1-1 1,-1 0-1,0 1 0,0 0 0,0 0 0,0 0 1,0 1-1,5 3 0,4 3 57,-9-7-108,-1 1 0,0 0 1,0-1-1,0 1 0,0 1 0,0-1 0,0 0 0,-1 0 0,1 1 0,-1 0 0,0-1 0,0 1 0,-1 0 0,1 0 0,-1 0 0,2 7 0,-2-5-13,-1 0 0,1 0 0,-1-1 0,0 1 0,0 0 0,-1 0 0,1 0 0,-1 0 0,-1-1 0,1 1 0,-5 10 0,3-10-8,-2 7 18,-1 0-1,-12 17 1,-39 46 35,44-58-51,-32 30 1,30-32-9,-3 2 0,5-3 0,-16 11 0,12-10-63,10-10-134,10-12-318,40-47-1596,-23 29 1137,39-53-2589,-13 9 2023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1:52.848"/>
    </inkml:context>
    <inkml:brush xml:id="br0">
      <inkml:brushProperty name="width" value="0.025" units="cm"/>
      <inkml:brushProperty name="height" value="0.025" units="cm"/>
      <inkml:brushProperty name="color" value="#004F8B"/>
    </inkml:brush>
  </inkml:definitions>
  <inkml:trace contextRef="#ctx0" brushRef="#br0">343 1 4049,'-13'16'768,"-1"0"1,0 0-1,-1-1 0,-17 13 1,-16 15 197,17-9-95,1 0 1,1 2-1,-32 54 1,43-63-412,11-18-264,1 0-1,0 0 1,-6 14-1,11-20-144,0 0-1,0 0 1,0 0 0,0 1 0,1-1-1,-1 0 1,1 0 0,0 0-1,0 1 1,0-1 0,0 0 0,1 0-1,-1 0 1,1 1 0,2 5-1,-1-3 31,2 0-1,-1 0 0,1-1 0,-1 1 1,2-1-1,-1 0 0,0 0 0,1 0 1,0 0-1,0-1 0,1 0 1,-1 0-1,1 0 0,0-1 0,0 0 1,9 4-1,6 0 45,0 0 0,1-1 1,36 6-1,-40-10-94,-1 0-1,1-1 1,26-2-1,-32 1-23,-1-2-1,0 0 1,-1 0-1,1-1 1,0 0 0,17-9-1,-18 7-275,0-2 0,0 1 1,0-1-1,-1 0 0,0-1 0,0 0 0,13-17 0,-18 19 90,-1 0 0,1 0 0,3-9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1:53.217"/>
    </inkml:context>
    <inkml:brush xml:id="br0">
      <inkml:brushProperty name="width" value="0.025" units="cm"/>
      <inkml:brushProperty name="height" value="0.025" units="cm"/>
      <inkml:brushProperty name="color" value="#004F8B"/>
    </inkml:brush>
  </inkml:definitions>
  <inkml:trace contextRef="#ctx0" brushRef="#br0">30 166 6001,'-6'-1'1234,"4"2"-920,0-1 1,0-1-1,-1 1 0,1 0 1,0 0-1,0-1 0,0 1 1,0-1-1,-2-1 0,4 2-125,0-1 0,-1 0 0,1 0 0,0 1 0,0-1 0,1 0 1,-1 0-1,0 0 0,0 1 0,0-1 0,0 0 0,1 0 0,-1 1 0,0-1 0,1 0 0,-1 0 0,0 1 0,1-1 0,0 0 0,11-14-334,-11 13 318,27-26-88,26-24-50,-49 47-29,0 0-1,0 0 1,1 0 0,-1 1 0,1 0-1,0 0 1,8-2 0,-4 0-4,-8 6-3,-1-1 0,1 0 0,-1 1 0,0-1-1,1 1 1,-1 0 0,1-1 0,-1 1 0,1 0 0,-1 0 0,1 0-1,-1 0 1,1 0 0,0 0 0,-1 0 0,1 1 0,-1-1 0,0 1 0,1-1-1,-1 1 1,1-1 0,-1 1 0,0 0 0,1 0 0,-1-1 0,0 1 0,0 0-1,0 0 1,1 0 0,-1 0 0,0 1 0,-1-1 0,1 0 0,0 0-1,1 2 1,3 6-9,-1 0-1,1 0 1,-2 0-1,5 13 1,-5-10 7,3 6-120,1-1 0,0 1 0,1-1 0,15 22 0,-20-34 59,1 0 0,0 0 1,1-1-1,-1 1 0,1-1 0,0 0 1,7 5-1,-8-7 29,0 0 1,0 0-1,0 0 0,0-1 1,1 1-1,-1-1 1,0 0-1,1-1 0,-1 1 1,1-1-1,7 1 1,17-5-402</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1:54.190"/>
    </inkml:context>
    <inkml:brush xml:id="br0">
      <inkml:brushProperty name="width" value="0.025" units="cm"/>
      <inkml:brushProperty name="height" value="0.025" units="cm"/>
      <inkml:brushProperty name="color" value="#004F8B"/>
    </inkml:brush>
  </inkml:definitions>
  <inkml:trace contextRef="#ctx0" brushRef="#br0">21 58 3873,'-10'-52'1879,"7"47"-218,0 9-281,-1 11 1976,5 62-1971,3 18-840,4 69 178,-8 61-240,3 134 85,-3-345-529,1 1-1,1-1 1,0 0 0,1 0 0,0 0 0,9 24 0,-11-38-34,-1 1 1,0 0-1,1 0 1,-1 0-1,1-1 1,0 1-1,-1 0 1,1-1 0,-1 1-1,1-1 1,0 1-1,0 0 1,0 0-1,0-1-48,-1 0-1,0 0 1,0 0 0,0 0-1,0 0 1,1 0-1,-1 0 1,0 0 0,0 0-1,0 0 1,1 0-1,-1 0 1,0 0 0,0 0-1,0 0 1,1 0 0,-1 0-1,0 0 1,0 0-1,0 0 1,0 0 0,1 0-1,-1 0 1,0 0-1,0-1 1,0 1 0,0 0-1,1 0 1,-1 0-1,0 0 1,0 0 0,0-1-1,0 1 1,0 0-1,0 0 1,0 0 0,1 0-1,-1-1 1,0 1 0,0 0-1,0 0 1,0 0-1,0 0 1,0-1 0,0 1-1,0 0 1,0 0-1,0 0 1,0-1 0,0 1-1,0 0 1,0 0-1,0 0 1,0-1 0,0 1-1,-1-2-2078,-1 0 842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1:57.096"/>
    </inkml:context>
    <inkml:brush xml:id="br0">
      <inkml:brushProperty name="width" value="0.025" units="cm"/>
      <inkml:brushProperty name="height" value="0.025" units="cm"/>
      <inkml:brushProperty name="color" value="#004F8B"/>
    </inkml:brush>
  </inkml:definitions>
  <inkml:trace contextRef="#ctx0" brushRef="#br0">670 100 2232,'16'-19'1229,"31"-26"-86,-29 31 65,-10 11-115,-3 1-572,-4 2-466,-1 0 0,0 0 0,0 0 1,0-1-1,0 1 0,1 0 0,-1 0 1,0 0-1,0 0 0,0 0 1,0-1-1,0 1 0,0 0 0,0 0 1,1 0-1,-1-1 0,0 1 0,0 0 1,0 0-1,0 0 0,0-1 1,0 1-1,0 0 0,0 0 0,0 0 1,0-1-1,0 1 0,0 0 0,0 0 1,0 0-1,-1-1 0,1 1 1,0 0-1,0 0 0,0 0 0,0 0 1,0-1-1,0 1 0,0 0 0,0 0 1,-1 0-1,1 0 0,0-1 1,0 1-1,0 0 0,0 0 0,-1 0 1,1 0-1,0 0 0,-10-7 618,7 7-658,0-1 0,0 1 0,-1 0 0,1 0-1,0 0 1,0 0 0,-1 1 0,-5 1 0,-8 1 6,-115 25 94,90-14 76,0 1 0,1 3 0,-40 22 0,75-37-142,1 0 0,0 1 0,0-1 0,0 1 0,0 0 0,0 0 0,-6 8 0,11-11-45,0 0 0,-1 0 0,1 0 1,0 0-1,0 0 0,0 0 0,0 1 0,0-1 1,0 0-1,0 0 0,0 0 0,0 0 0,0 0 0,1 1 1,-1-1-1,0 0 0,1 0 0,-1 0 0,1 0 0,-1 0 1,1 0-1,-1 0 0,1 0 0,0 0 0,0-1 0,-1 1 1,1 0-1,0 0 0,0-1 0,2 2 0,1 1 12,1-1-1,-1 0 0,1 0 1,0-1-1,-1 1 0,1-1 1,0 0-1,0 0 1,8 0-1,-6 0 5,79 5 202,10 2-72,-79-5-96,-1 0-1,0 1 1,30 12-1,-32-10 11,0 0-1,-1 2 0,1 0 0,-2 0 0,1 1 0,16 15 0,-25-20-40,-1 0 0,1 0 0,0 1 0,-1 0 0,0-1-1,0 1 1,-1 0 0,1 1 0,-1-1 0,2 8 0,-2-4 23,0 0 0,-1 0 0,0 0 0,0 1 0,-2 15 0,1-21-23,-1 1 0,0-1 0,0 1 0,0-1-1,0 0 1,-1 1 0,1-1 0,-1 0 0,0 0 0,0 0 0,-1 0 0,1-1 0,-5 5-1,2-3 4,0 0 0,0 0-1,-1 0 1,0-1 0,0 0-1,0 0 1,-11 4-1,0-1 15,-1-1-1,0 0 0,0-2 1,0 0-1,-31 2 1,-140-1 380,-7 0-119,175-3-273,-35 3 108,-67 14 0,112-16-145,10-1-50,15-4-142,10-7-632,0 0 0,30-19 0,-38 20 428,37-22-405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1:21:58.261"/>
    </inkml:context>
    <inkml:brush xml:id="br0">
      <inkml:brushProperty name="width" value="0.025" units="cm"/>
      <inkml:brushProperty name="height" value="0.025" units="cm"/>
      <inkml:brushProperty name="color" value="#004F8B"/>
    </inkml:brush>
  </inkml:definitions>
  <inkml:trace contextRef="#ctx0" brushRef="#br0">147 15 4201,'-1'-6'2690,"1"-3"2184,1 9-3331,2 5-1348,-1 1-149,0 0 1,0 0-1,0 1 1,-1-1-1,1 0 1,-2 0-1,1 1 1,-1-1-1,0 0 1,0 1-1,0-1 1,-1 0-1,-3 12 1,2-8-35,1-2-4,0 1-1,-1-1 1,0 0-1,-1-1 1,0 1 0,0 0-1,0-1 1,-1 0-1,-9 13 1,-1-1 8,3-6 2,1 1-1,1 0 1,0 0 0,0 1-1,2 0 1,-6 17 0,8-20 14,-1 7 50,0 0 0,1 1 1,-2 20-1,3-7 36,2-17 15,0 0 0,1 23 1,1-38-123,1 0 0,-1-1 1,0 1-1,0 0 0,0 0 0,1-1 1,-1 1-1,0 0 0,1-1 1,-1 1-1,0 0 0,1-1 1,-1 1-1,1 0 0,-1-1 1,1 1-1,0-1 0,-1 1 0,1-1 1,-1 1-1,1-1 0,0 0 1,0 1-1,0-1 0,19 5 142,-16-4-126,6 0 35,0 0 0,0-1 0,0 0 0,0-1 0,0 0 0,0 0 0,0-1 0,13-5 0,45-20 83,-50 22-126,11-4 22,41-19 1,-62 24-41,0 0 1,0 0 0,-1-1 0,0 0 0,0 0 0,0-1 0,-1 0-1,0 0 1,11-14 0,-11 11-122,12-20-158,-17 27 58,0 0 0,0-1-1,0 1 1,0 0 0,-1-1-1,1 1 1,-1 0 0,0-1-1,0 1 1,1 0 0,-2-1-1,1-2 1,-4-9-789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EB769-CA9B-4DB4-97D4-7FC67B1E5392}" type="datetimeFigureOut">
              <a:rPr lang="en-CA" smtClean="0"/>
              <a:t>2021-11-10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D6E6A-780E-46C8-97BA-9F3C208C7F07}" type="slidenum">
              <a:rPr lang="en-CA" smtClean="0"/>
              <a:t>‹#›</a:t>
            </a:fld>
            <a:endParaRPr lang="en-CA"/>
          </a:p>
        </p:txBody>
      </p:sp>
    </p:spTree>
    <p:extLst>
      <p:ext uri="{BB962C8B-B14F-4D97-AF65-F5344CB8AC3E}">
        <p14:creationId xmlns:p14="http://schemas.microsoft.com/office/powerpoint/2010/main" val="45568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a:t>
            </a:fld>
            <a:endParaRPr lang="en-CA"/>
          </a:p>
        </p:txBody>
      </p:sp>
    </p:spTree>
    <p:extLst>
      <p:ext uri="{BB962C8B-B14F-4D97-AF65-F5344CB8AC3E}">
        <p14:creationId xmlns:p14="http://schemas.microsoft.com/office/powerpoint/2010/main" val="2287260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Given them 3 minutes to work on it.</a:t>
            </a:r>
          </a:p>
          <a:p>
            <a:endParaRPr lang="en-CA" dirty="0"/>
          </a:p>
          <a:p>
            <a:r>
              <a:rPr lang="en-CA" dirty="0"/>
              <a:t>Hand write solution</a:t>
            </a:r>
          </a:p>
        </p:txBody>
      </p:sp>
      <p:sp>
        <p:nvSpPr>
          <p:cNvPr id="4" name="Slide Number Placeholder 3"/>
          <p:cNvSpPr>
            <a:spLocks noGrp="1"/>
          </p:cNvSpPr>
          <p:nvPr>
            <p:ph type="sldNum" sz="quarter" idx="5"/>
          </p:nvPr>
        </p:nvSpPr>
        <p:spPr/>
        <p:txBody>
          <a:bodyPr/>
          <a:lstStyle/>
          <a:p>
            <a:fld id="{5DED6E6A-780E-46C8-97BA-9F3C208C7F07}" type="slidenum">
              <a:rPr lang="en-CA" smtClean="0"/>
              <a:t>11</a:t>
            </a:fld>
            <a:endParaRPr lang="en-CA"/>
          </a:p>
        </p:txBody>
      </p:sp>
    </p:spTree>
    <p:extLst>
      <p:ext uri="{BB962C8B-B14F-4D97-AF65-F5344CB8AC3E}">
        <p14:creationId xmlns:p14="http://schemas.microsoft.com/office/powerpoint/2010/main" val="3248727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Get them to do it… given them 3 minutes with hint to use momentum basis</a:t>
            </a:r>
          </a:p>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14</a:t>
            </a:fld>
            <a:endParaRPr lang="en-CA"/>
          </a:p>
        </p:txBody>
      </p:sp>
    </p:spTree>
    <p:extLst>
      <p:ext uri="{BB962C8B-B14F-4D97-AF65-F5344CB8AC3E}">
        <p14:creationId xmlns:p14="http://schemas.microsoft.com/office/powerpoint/2010/main" val="3351916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15</a:t>
            </a:fld>
            <a:endParaRPr lang="en-CA"/>
          </a:p>
        </p:txBody>
      </p:sp>
    </p:spTree>
    <p:extLst>
      <p:ext uri="{BB962C8B-B14F-4D97-AF65-F5344CB8AC3E}">
        <p14:creationId xmlns:p14="http://schemas.microsoft.com/office/powerpoint/2010/main" val="1122966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16</a:t>
            </a:fld>
            <a:endParaRPr lang="en-CA"/>
          </a:p>
        </p:txBody>
      </p:sp>
    </p:spTree>
    <p:extLst>
      <p:ext uri="{BB962C8B-B14F-4D97-AF65-F5344CB8AC3E}">
        <p14:creationId xmlns:p14="http://schemas.microsoft.com/office/powerpoint/2010/main" val="306438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2</a:t>
            </a:fld>
            <a:endParaRPr lang="en-CA"/>
          </a:p>
        </p:txBody>
      </p:sp>
    </p:spTree>
    <p:extLst>
      <p:ext uri="{BB962C8B-B14F-4D97-AF65-F5344CB8AC3E}">
        <p14:creationId xmlns:p14="http://schemas.microsoft.com/office/powerpoint/2010/main" val="2540813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3</a:t>
            </a:fld>
            <a:endParaRPr lang="en-CA"/>
          </a:p>
        </p:txBody>
      </p:sp>
    </p:spTree>
    <p:extLst>
      <p:ext uri="{BB962C8B-B14F-4D97-AF65-F5344CB8AC3E}">
        <p14:creationId xmlns:p14="http://schemas.microsoft.com/office/powerpoint/2010/main" val="3303237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Put it into an eigen state</a:t>
            </a:r>
          </a:p>
          <a:p>
            <a:endParaRPr lang="en-CA" dirty="0"/>
          </a:p>
          <a:p>
            <a:r>
              <a:rPr lang="en-CA" dirty="0"/>
              <a:t>Zero, from the generalized statistical interpretation.</a:t>
            </a:r>
          </a:p>
          <a:p>
            <a:endParaRPr lang="en-CA" dirty="0"/>
          </a:p>
          <a:p>
            <a:r>
              <a:rPr lang="en-CA" dirty="0"/>
              <a:t>If in a particular eigenstate, then measuring that observable of which it is an eigenstate, must result in obtaining that eigen value</a:t>
            </a:r>
          </a:p>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5</a:t>
            </a:fld>
            <a:endParaRPr lang="en-CA"/>
          </a:p>
        </p:txBody>
      </p:sp>
    </p:spTree>
    <p:extLst>
      <p:ext uri="{BB962C8B-B14F-4D97-AF65-F5344CB8AC3E}">
        <p14:creationId xmlns:p14="http://schemas.microsoft.com/office/powerpoint/2010/main" val="2726188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Discuss ensemble interpretation, not two distinct measurements of same state at same time.</a:t>
            </a:r>
          </a:p>
        </p:txBody>
      </p:sp>
      <p:sp>
        <p:nvSpPr>
          <p:cNvPr id="4" name="Slide Number Placeholder 3"/>
          <p:cNvSpPr>
            <a:spLocks noGrp="1"/>
          </p:cNvSpPr>
          <p:nvPr>
            <p:ph type="sldNum" sz="quarter" idx="5"/>
          </p:nvPr>
        </p:nvSpPr>
        <p:spPr/>
        <p:txBody>
          <a:bodyPr/>
          <a:lstStyle/>
          <a:p>
            <a:fld id="{5DED6E6A-780E-46C8-97BA-9F3C208C7F07}" type="slidenum">
              <a:rPr lang="en-CA" smtClean="0"/>
              <a:t>6</a:t>
            </a:fld>
            <a:endParaRPr lang="en-CA"/>
          </a:p>
        </p:txBody>
      </p:sp>
    </p:spTree>
    <p:extLst>
      <p:ext uri="{BB962C8B-B14F-4D97-AF65-F5344CB8AC3E}">
        <p14:creationId xmlns:p14="http://schemas.microsoft.com/office/powerpoint/2010/main" val="1699113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7</a:t>
            </a:fld>
            <a:endParaRPr lang="en-CA"/>
          </a:p>
        </p:txBody>
      </p:sp>
    </p:spTree>
    <p:extLst>
      <p:ext uri="{BB962C8B-B14F-4D97-AF65-F5344CB8AC3E}">
        <p14:creationId xmlns:p14="http://schemas.microsoft.com/office/powerpoint/2010/main" val="49875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8</a:t>
            </a:fld>
            <a:endParaRPr lang="en-CA"/>
          </a:p>
        </p:txBody>
      </p:sp>
    </p:spTree>
    <p:extLst>
      <p:ext uri="{BB962C8B-B14F-4D97-AF65-F5344CB8AC3E}">
        <p14:creationId xmlns:p14="http://schemas.microsoft.com/office/powerpoint/2010/main" val="1029686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Sketch 2D vector equivalent</a:t>
            </a:r>
          </a:p>
        </p:txBody>
      </p:sp>
      <p:sp>
        <p:nvSpPr>
          <p:cNvPr id="4" name="Slide Number Placeholder 3"/>
          <p:cNvSpPr>
            <a:spLocks noGrp="1"/>
          </p:cNvSpPr>
          <p:nvPr>
            <p:ph type="sldNum" sz="quarter" idx="5"/>
          </p:nvPr>
        </p:nvSpPr>
        <p:spPr/>
        <p:txBody>
          <a:bodyPr/>
          <a:lstStyle/>
          <a:p>
            <a:fld id="{5DED6E6A-780E-46C8-97BA-9F3C208C7F07}" type="slidenum">
              <a:rPr lang="en-CA" smtClean="0"/>
              <a:t>9</a:t>
            </a:fld>
            <a:endParaRPr lang="en-CA"/>
          </a:p>
        </p:txBody>
      </p:sp>
    </p:spTree>
    <p:extLst>
      <p:ext uri="{BB962C8B-B14F-4D97-AF65-F5344CB8AC3E}">
        <p14:creationId xmlns:p14="http://schemas.microsoft.com/office/powerpoint/2010/main" val="3307148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10</a:t>
            </a:fld>
            <a:endParaRPr lang="en-CA"/>
          </a:p>
        </p:txBody>
      </p:sp>
    </p:spTree>
    <p:extLst>
      <p:ext uri="{BB962C8B-B14F-4D97-AF65-F5344CB8AC3E}">
        <p14:creationId xmlns:p14="http://schemas.microsoft.com/office/powerpoint/2010/main" val="306300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3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09060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474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59946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060408-1678-4E0A-9571-142E66E6CF7E}" type="datetimeFigureOut">
              <a:rPr lang="en-CA" smtClean="0"/>
              <a:t>2021-11-10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35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060408-1678-4E0A-9571-142E66E6CF7E}" type="datetimeFigureOut">
              <a:rPr lang="en-CA" smtClean="0"/>
              <a:t>2021-11-10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3078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060408-1678-4E0A-9571-142E66E6CF7E}" type="datetimeFigureOut">
              <a:rPr lang="en-CA" smtClean="0"/>
              <a:t>2021-11-10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19522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060408-1678-4E0A-9571-142E66E6CF7E}" type="datetimeFigureOut">
              <a:rPr lang="en-CA" smtClean="0"/>
              <a:t>2021-11-10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335778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060408-1678-4E0A-9571-142E66E6CF7E}" type="datetimeFigureOut">
              <a:rPr lang="en-CA" smtClean="0"/>
              <a:t>2021-11-10</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60606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060408-1678-4E0A-9571-142E66E6CF7E}" type="datetimeFigureOut">
              <a:rPr lang="en-CA" smtClean="0"/>
              <a:t>2021-11-10</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04B94B-01DA-4D3A-AB6F-1EC68BA9698E}" type="slidenum">
              <a:rPr lang="en-CA" smtClean="0"/>
              <a:t>‹#›</a:t>
            </a:fld>
            <a:endParaRPr lang="en-CA"/>
          </a:p>
        </p:txBody>
      </p:sp>
    </p:spTree>
    <p:extLst>
      <p:ext uri="{BB962C8B-B14F-4D97-AF65-F5344CB8AC3E}">
        <p14:creationId xmlns:p14="http://schemas.microsoft.com/office/powerpoint/2010/main" val="17589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060408-1678-4E0A-9571-142E66E6CF7E}" type="datetimeFigureOut">
              <a:rPr lang="en-CA" smtClean="0"/>
              <a:t>2021-11-10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50572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060408-1678-4E0A-9571-142E66E6CF7E}" type="datetimeFigureOut">
              <a:rPr lang="en-CA" smtClean="0"/>
              <a:t>2021-11-10</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04B94B-01DA-4D3A-AB6F-1EC68BA9698E}"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166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17" Type="http://schemas.openxmlformats.org/officeDocument/2006/relationships/image" Target="../media/image69.png"/><Relationship Id="rId21" Type="http://schemas.openxmlformats.org/officeDocument/2006/relationships/image" Target="../media/image20.png"/><Relationship Id="rId42" Type="http://schemas.openxmlformats.org/officeDocument/2006/relationships/customXml" Target="../ink/ink20.xml"/><Relationship Id="rId47" Type="http://schemas.openxmlformats.org/officeDocument/2006/relationships/image" Target="../media/image34.png"/><Relationship Id="rId63" Type="http://schemas.openxmlformats.org/officeDocument/2006/relationships/image" Target="../media/image42.png"/><Relationship Id="rId68" Type="http://schemas.openxmlformats.org/officeDocument/2006/relationships/customXml" Target="../ink/ink33.xml"/><Relationship Id="rId84" Type="http://schemas.openxmlformats.org/officeDocument/2006/relationships/customXml" Target="../ink/ink41.xml"/><Relationship Id="rId89" Type="http://schemas.openxmlformats.org/officeDocument/2006/relationships/image" Target="../media/image55.png"/><Relationship Id="rId112" Type="http://schemas.openxmlformats.org/officeDocument/2006/relationships/customXml" Target="../ink/ink55.xml"/><Relationship Id="rId16" Type="http://schemas.openxmlformats.org/officeDocument/2006/relationships/customXml" Target="../ink/ink7.xml"/><Relationship Id="rId107" Type="http://schemas.openxmlformats.org/officeDocument/2006/relationships/image" Target="../media/image64.png"/><Relationship Id="rId11" Type="http://schemas.openxmlformats.org/officeDocument/2006/relationships/image" Target="../media/image14.png"/><Relationship Id="rId32" Type="http://schemas.openxmlformats.org/officeDocument/2006/relationships/customXml" Target="../ink/ink15.xml"/><Relationship Id="rId37" Type="http://schemas.openxmlformats.org/officeDocument/2006/relationships/image" Target="../media/image28.png"/><Relationship Id="rId53" Type="http://schemas.openxmlformats.org/officeDocument/2006/relationships/image" Target="../media/image37.png"/><Relationship Id="rId58" Type="http://schemas.openxmlformats.org/officeDocument/2006/relationships/customXml" Target="../ink/ink28.xml"/><Relationship Id="rId74" Type="http://schemas.openxmlformats.org/officeDocument/2006/relationships/customXml" Target="../ink/ink36.xml"/><Relationship Id="rId79" Type="http://schemas.openxmlformats.org/officeDocument/2006/relationships/image" Target="../media/image50.png"/><Relationship Id="rId102" Type="http://schemas.openxmlformats.org/officeDocument/2006/relationships/customXml" Target="../ink/ink50.xml"/><Relationship Id="rId123" Type="http://schemas.openxmlformats.org/officeDocument/2006/relationships/image" Target="../media/image73.png"/><Relationship Id="rId128" Type="http://schemas.openxmlformats.org/officeDocument/2006/relationships/customXml" Target="../ink/ink63.xml"/><Relationship Id="rId5" Type="http://schemas.openxmlformats.org/officeDocument/2006/relationships/image" Target="../media/image6100.png"/><Relationship Id="rId90" Type="http://schemas.openxmlformats.org/officeDocument/2006/relationships/customXml" Target="../ink/ink44.xml"/><Relationship Id="rId95" Type="http://schemas.openxmlformats.org/officeDocument/2006/relationships/image" Target="../media/image58.png"/><Relationship Id="rId22" Type="http://schemas.openxmlformats.org/officeDocument/2006/relationships/customXml" Target="../ink/ink10.xml"/><Relationship Id="rId27" Type="http://schemas.openxmlformats.org/officeDocument/2006/relationships/image" Target="../media/image23.png"/><Relationship Id="rId43" Type="http://schemas.openxmlformats.org/officeDocument/2006/relationships/image" Target="../media/image32.png"/><Relationship Id="rId48" Type="http://schemas.openxmlformats.org/officeDocument/2006/relationships/customXml" Target="../ink/ink23.xml"/><Relationship Id="rId64" Type="http://schemas.openxmlformats.org/officeDocument/2006/relationships/customXml" Target="../ink/ink31.xml"/><Relationship Id="rId69" Type="http://schemas.openxmlformats.org/officeDocument/2006/relationships/image" Target="../media/image45.png"/><Relationship Id="rId113" Type="http://schemas.openxmlformats.org/officeDocument/2006/relationships/image" Target="../media/image67.png"/><Relationship Id="rId118" Type="http://schemas.openxmlformats.org/officeDocument/2006/relationships/customXml" Target="../ink/ink58.xml"/><Relationship Id="rId80" Type="http://schemas.openxmlformats.org/officeDocument/2006/relationships/customXml" Target="../ink/ink39.xml"/><Relationship Id="rId85" Type="http://schemas.openxmlformats.org/officeDocument/2006/relationships/image" Target="../media/image53.png"/><Relationship Id="rId12" Type="http://schemas.openxmlformats.org/officeDocument/2006/relationships/customXml" Target="../ink/ink5.xml"/><Relationship Id="rId17" Type="http://schemas.openxmlformats.org/officeDocument/2006/relationships/image" Target="../media/image18.png"/><Relationship Id="rId33" Type="http://schemas.openxmlformats.org/officeDocument/2006/relationships/image" Target="../media/image26.png"/><Relationship Id="rId38" Type="http://schemas.openxmlformats.org/officeDocument/2006/relationships/customXml" Target="../ink/ink18.xml"/><Relationship Id="rId59" Type="http://schemas.openxmlformats.org/officeDocument/2006/relationships/image" Target="../media/image40.png"/><Relationship Id="rId103" Type="http://schemas.openxmlformats.org/officeDocument/2006/relationships/image" Target="../media/image62.png"/><Relationship Id="rId108" Type="http://schemas.openxmlformats.org/officeDocument/2006/relationships/customXml" Target="../ink/ink53.xml"/><Relationship Id="rId124" Type="http://schemas.openxmlformats.org/officeDocument/2006/relationships/customXml" Target="../ink/ink61.xml"/><Relationship Id="rId129" Type="http://schemas.openxmlformats.org/officeDocument/2006/relationships/image" Target="../media/image76.png"/><Relationship Id="rId54" Type="http://schemas.openxmlformats.org/officeDocument/2006/relationships/customXml" Target="../ink/ink26.xml"/><Relationship Id="rId70" Type="http://schemas.openxmlformats.org/officeDocument/2006/relationships/customXml" Target="../ink/ink34.xml"/><Relationship Id="rId75" Type="http://schemas.openxmlformats.org/officeDocument/2006/relationships/image" Target="../media/image48.png"/><Relationship Id="rId91" Type="http://schemas.openxmlformats.org/officeDocument/2006/relationships/image" Target="../media/image56.png"/><Relationship Id="rId96"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2.xml"/><Relationship Id="rId23" Type="http://schemas.openxmlformats.org/officeDocument/2006/relationships/image" Target="../media/image21.png"/><Relationship Id="rId28" Type="http://schemas.openxmlformats.org/officeDocument/2006/relationships/customXml" Target="../ink/ink13.xml"/><Relationship Id="rId49" Type="http://schemas.openxmlformats.org/officeDocument/2006/relationships/image" Target="../media/image35.png"/><Relationship Id="rId114" Type="http://schemas.openxmlformats.org/officeDocument/2006/relationships/customXml" Target="../ink/ink56.xml"/><Relationship Id="rId119" Type="http://schemas.openxmlformats.org/officeDocument/2006/relationships/image" Target="../media/image71.png"/><Relationship Id="rId44" Type="http://schemas.openxmlformats.org/officeDocument/2006/relationships/customXml" Target="../ink/ink21.xml"/><Relationship Id="rId60" Type="http://schemas.openxmlformats.org/officeDocument/2006/relationships/customXml" Target="../ink/ink29.xml"/><Relationship Id="rId65" Type="http://schemas.openxmlformats.org/officeDocument/2006/relationships/image" Target="../media/image43.png"/><Relationship Id="rId81" Type="http://schemas.openxmlformats.org/officeDocument/2006/relationships/image" Target="../media/image51.png"/><Relationship Id="rId86" Type="http://schemas.openxmlformats.org/officeDocument/2006/relationships/customXml" Target="../ink/ink42.xml"/><Relationship Id="rId130" Type="http://schemas.openxmlformats.org/officeDocument/2006/relationships/customXml" Target="../ink/ink64.xml"/><Relationship Id="rId13" Type="http://schemas.openxmlformats.org/officeDocument/2006/relationships/image" Target="../media/image16.png"/><Relationship Id="rId18" Type="http://schemas.openxmlformats.org/officeDocument/2006/relationships/customXml" Target="../ink/ink8.xml"/><Relationship Id="rId39" Type="http://schemas.openxmlformats.org/officeDocument/2006/relationships/image" Target="../media/image29.png"/><Relationship Id="rId109" Type="http://schemas.openxmlformats.org/officeDocument/2006/relationships/image" Target="../media/image65.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38.png"/><Relationship Id="rId76" Type="http://schemas.openxmlformats.org/officeDocument/2006/relationships/customXml" Target="../ink/ink37.xml"/><Relationship Id="rId97" Type="http://schemas.openxmlformats.org/officeDocument/2006/relationships/image" Target="../media/image59.png"/><Relationship Id="rId104" Type="http://schemas.openxmlformats.org/officeDocument/2006/relationships/customXml" Target="../ink/ink51.xml"/><Relationship Id="rId120" Type="http://schemas.openxmlformats.org/officeDocument/2006/relationships/customXml" Target="../ink/ink59.xml"/><Relationship Id="rId125" Type="http://schemas.openxmlformats.org/officeDocument/2006/relationships/image" Target="../media/image74.png"/><Relationship Id="rId7" Type="http://schemas.openxmlformats.org/officeDocument/2006/relationships/image" Target="../media/image811.png"/><Relationship Id="rId71" Type="http://schemas.openxmlformats.org/officeDocument/2006/relationships/image" Target="../media/image46.png"/><Relationship Id="rId92" Type="http://schemas.openxmlformats.org/officeDocument/2006/relationships/customXml" Target="../ink/ink45.xml"/><Relationship Id="rId2" Type="http://schemas.openxmlformats.org/officeDocument/2006/relationships/notesSlide" Target="../notesSlides/notesSlide10.xml"/><Relationship Id="rId29" Type="http://schemas.openxmlformats.org/officeDocument/2006/relationships/image" Target="../media/image24.png"/><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media/image33.png"/><Relationship Id="rId66" Type="http://schemas.openxmlformats.org/officeDocument/2006/relationships/customXml" Target="../ink/ink32.xml"/><Relationship Id="rId87" Type="http://schemas.openxmlformats.org/officeDocument/2006/relationships/image" Target="../media/image54.png"/><Relationship Id="rId110" Type="http://schemas.openxmlformats.org/officeDocument/2006/relationships/customXml" Target="../ink/ink54.xml"/><Relationship Id="rId115" Type="http://schemas.openxmlformats.org/officeDocument/2006/relationships/image" Target="../media/image68.png"/><Relationship Id="rId131" Type="http://schemas.openxmlformats.org/officeDocument/2006/relationships/image" Target="../media/image77.png"/><Relationship Id="rId61" Type="http://schemas.openxmlformats.org/officeDocument/2006/relationships/image" Target="../media/image41.png"/><Relationship Id="rId82" Type="http://schemas.openxmlformats.org/officeDocument/2006/relationships/customXml" Target="../ink/ink40.xml"/><Relationship Id="rId19" Type="http://schemas.openxmlformats.org/officeDocument/2006/relationships/image" Target="../media/image19.png"/><Relationship Id="rId14" Type="http://schemas.openxmlformats.org/officeDocument/2006/relationships/customXml" Target="../ink/ink6.xml"/><Relationship Id="rId30" Type="http://schemas.openxmlformats.org/officeDocument/2006/relationships/customXml" Target="../ink/ink14.xml"/><Relationship Id="rId35" Type="http://schemas.openxmlformats.org/officeDocument/2006/relationships/image" Target="../media/image27.png"/><Relationship Id="rId56" Type="http://schemas.openxmlformats.org/officeDocument/2006/relationships/customXml" Target="../ink/ink27.xml"/><Relationship Id="rId77" Type="http://schemas.openxmlformats.org/officeDocument/2006/relationships/image" Target="../media/image49.png"/><Relationship Id="rId100" Type="http://schemas.openxmlformats.org/officeDocument/2006/relationships/customXml" Target="../ink/ink49.xml"/><Relationship Id="rId105" Type="http://schemas.openxmlformats.org/officeDocument/2006/relationships/image" Target="../media/image63.png"/><Relationship Id="rId126" Type="http://schemas.openxmlformats.org/officeDocument/2006/relationships/customXml" Target="../ink/ink62.xml"/><Relationship Id="rId8" Type="http://schemas.openxmlformats.org/officeDocument/2006/relationships/customXml" Target="../ink/ink3.xml"/><Relationship Id="rId51" Type="http://schemas.openxmlformats.org/officeDocument/2006/relationships/image" Target="../media/image36.png"/><Relationship Id="rId72" Type="http://schemas.openxmlformats.org/officeDocument/2006/relationships/customXml" Target="../ink/ink35.xml"/><Relationship Id="rId93" Type="http://schemas.openxmlformats.org/officeDocument/2006/relationships/image" Target="../media/image57.png"/><Relationship Id="rId98" Type="http://schemas.openxmlformats.org/officeDocument/2006/relationships/customXml" Target="../ink/ink48.xml"/><Relationship Id="rId121" Type="http://schemas.openxmlformats.org/officeDocument/2006/relationships/image" Target="../media/image72.png"/><Relationship Id="rId3" Type="http://schemas.openxmlformats.org/officeDocument/2006/relationships/image" Target="../media/image1210.png"/><Relationship Id="rId25" Type="http://schemas.openxmlformats.org/officeDocument/2006/relationships/image" Target="../media/image22.png"/><Relationship Id="rId46" Type="http://schemas.openxmlformats.org/officeDocument/2006/relationships/customXml" Target="../ink/ink22.xml"/><Relationship Id="rId67" Type="http://schemas.openxmlformats.org/officeDocument/2006/relationships/image" Target="../media/image44.png"/><Relationship Id="rId116" Type="http://schemas.openxmlformats.org/officeDocument/2006/relationships/customXml" Target="../ink/ink57.xml"/><Relationship Id="rId20" Type="http://schemas.openxmlformats.org/officeDocument/2006/relationships/customXml" Target="../ink/ink9.xml"/><Relationship Id="rId41" Type="http://schemas.openxmlformats.org/officeDocument/2006/relationships/image" Target="../media/image31.png"/><Relationship Id="rId62" Type="http://schemas.openxmlformats.org/officeDocument/2006/relationships/customXml" Target="../ink/ink30.xml"/><Relationship Id="rId83" Type="http://schemas.openxmlformats.org/officeDocument/2006/relationships/image" Target="../media/image52.png"/><Relationship Id="rId88" Type="http://schemas.openxmlformats.org/officeDocument/2006/relationships/customXml" Target="../ink/ink43.xml"/><Relationship Id="rId111" Type="http://schemas.openxmlformats.org/officeDocument/2006/relationships/image" Target="../media/image66.png"/><Relationship Id="rId15" Type="http://schemas.openxmlformats.org/officeDocument/2006/relationships/image" Target="../media/image17.png"/><Relationship Id="rId36" Type="http://schemas.openxmlformats.org/officeDocument/2006/relationships/customXml" Target="../ink/ink17.xml"/><Relationship Id="rId57" Type="http://schemas.openxmlformats.org/officeDocument/2006/relationships/image" Target="../media/image39.png"/><Relationship Id="rId106" Type="http://schemas.openxmlformats.org/officeDocument/2006/relationships/customXml" Target="../ink/ink52.xml"/><Relationship Id="rId127" Type="http://schemas.openxmlformats.org/officeDocument/2006/relationships/image" Target="../media/image75.png"/><Relationship Id="rId10" Type="http://schemas.openxmlformats.org/officeDocument/2006/relationships/customXml" Target="../ink/ink4.xml"/><Relationship Id="rId31" Type="http://schemas.openxmlformats.org/officeDocument/2006/relationships/image" Target="../media/image25.png"/><Relationship Id="rId52" Type="http://schemas.openxmlformats.org/officeDocument/2006/relationships/customXml" Target="../ink/ink25.xml"/><Relationship Id="rId73" Type="http://schemas.openxmlformats.org/officeDocument/2006/relationships/image" Target="../media/image47.png"/><Relationship Id="rId78" Type="http://schemas.openxmlformats.org/officeDocument/2006/relationships/customXml" Target="../ink/ink38.xml"/><Relationship Id="rId94" Type="http://schemas.openxmlformats.org/officeDocument/2006/relationships/customXml" Target="../ink/ink46.xml"/><Relationship Id="rId99" Type="http://schemas.openxmlformats.org/officeDocument/2006/relationships/image" Target="../media/image60.png"/><Relationship Id="rId101" Type="http://schemas.openxmlformats.org/officeDocument/2006/relationships/image" Target="../media/image61.png"/><Relationship Id="rId122" Type="http://schemas.openxmlformats.org/officeDocument/2006/relationships/customXml" Target="../ink/ink60.xml"/><Relationship Id="rId4" Type="http://schemas.openxmlformats.org/officeDocument/2006/relationships/customXml" Target="../ink/ink1.xml"/><Relationship Id="rId9" Type="http://schemas.openxmlformats.org/officeDocument/2006/relationships/image" Target="../media/image100.png"/><Relationship Id="rId26" Type="http://schemas.openxmlformats.org/officeDocument/2006/relationships/customXml" Target="../ink/ink12.xml"/></Relationships>
</file>

<file path=ppt/slides/_rels/slide12.xml.rels><?xml version="1.0" encoding="UTF-8" standalone="yes"?>
<Relationships xmlns="http://schemas.openxmlformats.org/package/2006/relationships"><Relationship Id="rId117" Type="http://schemas.openxmlformats.org/officeDocument/2006/relationships/image" Target="../media/image136.png"/><Relationship Id="rId671" Type="http://schemas.openxmlformats.org/officeDocument/2006/relationships/image" Target="../media/image414.png"/><Relationship Id="rId21" Type="http://schemas.openxmlformats.org/officeDocument/2006/relationships/image" Target="../media/image87.png"/><Relationship Id="rId324" Type="http://schemas.openxmlformats.org/officeDocument/2006/relationships/customXml" Target="../ink/ink226.xml"/><Relationship Id="rId531" Type="http://schemas.openxmlformats.org/officeDocument/2006/relationships/image" Target="../media/image344.png"/><Relationship Id="rId629" Type="http://schemas.openxmlformats.org/officeDocument/2006/relationships/image" Target="../media/image393.png"/><Relationship Id="rId170" Type="http://schemas.openxmlformats.org/officeDocument/2006/relationships/customXml" Target="../ink/ink149.xml"/><Relationship Id="rId268" Type="http://schemas.openxmlformats.org/officeDocument/2006/relationships/customXml" Target="../ink/ink198.xml"/><Relationship Id="rId475" Type="http://schemas.openxmlformats.org/officeDocument/2006/relationships/image" Target="../media/image316.png"/><Relationship Id="rId682" Type="http://schemas.openxmlformats.org/officeDocument/2006/relationships/customXml" Target="../ink/ink405.xml"/><Relationship Id="rId32" Type="http://schemas.openxmlformats.org/officeDocument/2006/relationships/customXml" Target="../ink/ink80.xml"/><Relationship Id="rId128" Type="http://schemas.openxmlformats.org/officeDocument/2006/relationships/customXml" Target="../ink/ink128.xml"/><Relationship Id="rId335" Type="http://schemas.openxmlformats.org/officeDocument/2006/relationships/image" Target="../media/image246.png"/><Relationship Id="rId542" Type="http://schemas.openxmlformats.org/officeDocument/2006/relationships/customXml" Target="../ink/ink335.xml"/><Relationship Id="rId181" Type="http://schemas.openxmlformats.org/officeDocument/2006/relationships/image" Target="../media/image169.png"/><Relationship Id="rId402" Type="http://schemas.openxmlformats.org/officeDocument/2006/relationships/customXml" Target="../ink/ink265.xml"/><Relationship Id="rId279" Type="http://schemas.openxmlformats.org/officeDocument/2006/relationships/image" Target="../media/image218.png"/><Relationship Id="rId486" Type="http://schemas.openxmlformats.org/officeDocument/2006/relationships/customXml" Target="../ink/ink307.xml"/><Relationship Id="rId693" Type="http://schemas.openxmlformats.org/officeDocument/2006/relationships/image" Target="../media/image425.png"/><Relationship Id="rId707" Type="http://schemas.openxmlformats.org/officeDocument/2006/relationships/image" Target="../media/image432.png"/><Relationship Id="rId43" Type="http://schemas.openxmlformats.org/officeDocument/2006/relationships/image" Target="../media/image98.png"/><Relationship Id="rId139" Type="http://schemas.openxmlformats.org/officeDocument/2006/relationships/image" Target="../media/image148.png"/><Relationship Id="rId346" Type="http://schemas.openxmlformats.org/officeDocument/2006/relationships/customXml" Target="../ink/ink237.xml"/><Relationship Id="rId553" Type="http://schemas.openxmlformats.org/officeDocument/2006/relationships/image" Target="../media/image355.png"/><Relationship Id="rId192" Type="http://schemas.openxmlformats.org/officeDocument/2006/relationships/customXml" Target="../ink/ink160.xml"/><Relationship Id="rId206" Type="http://schemas.openxmlformats.org/officeDocument/2006/relationships/customXml" Target="../ink/ink167.xml"/><Relationship Id="rId413" Type="http://schemas.openxmlformats.org/officeDocument/2006/relationships/image" Target="../media/image285.png"/><Relationship Id="rId497" Type="http://schemas.openxmlformats.org/officeDocument/2006/relationships/image" Target="../media/image327.png"/><Relationship Id="rId620" Type="http://schemas.openxmlformats.org/officeDocument/2006/relationships/customXml" Target="../ink/ink374.xml"/><Relationship Id="rId718" Type="http://schemas.openxmlformats.org/officeDocument/2006/relationships/customXml" Target="../ink/ink423.xml"/><Relationship Id="rId357" Type="http://schemas.openxmlformats.org/officeDocument/2006/relationships/image" Target="../media/image257.png"/><Relationship Id="rId54" Type="http://schemas.openxmlformats.org/officeDocument/2006/relationships/customXml" Target="../ink/ink91.xml"/><Relationship Id="rId217" Type="http://schemas.openxmlformats.org/officeDocument/2006/relationships/image" Target="../media/image187.png"/><Relationship Id="rId564" Type="http://schemas.openxmlformats.org/officeDocument/2006/relationships/customXml" Target="../ink/ink346.xml"/><Relationship Id="rId424" Type="http://schemas.openxmlformats.org/officeDocument/2006/relationships/customXml" Target="../ink/ink276.xml"/><Relationship Id="rId631" Type="http://schemas.openxmlformats.org/officeDocument/2006/relationships/image" Target="../media/image394.png"/><Relationship Id="rId729" Type="http://schemas.openxmlformats.org/officeDocument/2006/relationships/image" Target="../media/image443.png"/><Relationship Id="rId270" Type="http://schemas.openxmlformats.org/officeDocument/2006/relationships/customXml" Target="../ink/ink199.xml"/><Relationship Id="rId65" Type="http://schemas.openxmlformats.org/officeDocument/2006/relationships/image" Target="../media/image110.png"/><Relationship Id="rId130" Type="http://schemas.openxmlformats.org/officeDocument/2006/relationships/customXml" Target="../ink/ink129.xml"/><Relationship Id="rId368" Type="http://schemas.openxmlformats.org/officeDocument/2006/relationships/customXml" Target="../ink/ink248.xml"/><Relationship Id="rId575" Type="http://schemas.openxmlformats.org/officeDocument/2006/relationships/image" Target="../media/image366.png"/><Relationship Id="rId228" Type="http://schemas.openxmlformats.org/officeDocument/2006/relationships/customXml" Target="../ink/ink178.xml"/><Relationship Id="rId435" Type="http://schemas.openxmlformats.org/officeDocument/2006/relationships/image" Target="../media/image296.png"/><Relationship Id="rId642" Type="http://schemas.openxmlformats.org/officeDocument/2006/relationships/customXml" Target="../ink/ink385.xml"/><Relationship Id="rId281" Type="http://schemas.openxmlformats.org/officeDocument/2006/relationships/image" Target="../media/image219.png"/><Relationship Id="rId502" Type="http://schemas.openxmlformats.org/officeDocument/2006/relationships/customXml" Target="../ink/ink315.xml"/><Relationship Id="rId76" Type="http://schemas.openxmlformats.org/officeDocument/2006/relationships/customXml" Target="../ink/ink102.xml"/><Relationship Id="rId141" Type="http://schemas.openxmlformats.org/officeDocument/2006/relationships/image" Target="../media/image149.png"/><Relationship Id="rId379" Type="http://schemas.openxmlformats.org/officeDocument/2006/relationships/image" Target="../media/image268.png"/><Relationship Id="rId586" Type="http://schemas.openxmlformats.org/officeDocument/2006/relationships/customXml" Target="../ink/ink357.xml"/><Relationship Id="rId7" Type="http://schemas.openxmlformats.org/officeDocument/2006/relationships/image" Target="../media/image80.png"/><Relationship Id="rId239" Type="http://schemas.openxmlformats.org/officeDocument/2006/relationships/image" Target="../media/image198.png"/><Relationship Id="rId446" Type="http://schemas.openxmlformats.org/officeDocument/2006/relationships/customXml" Target="../ink/ink287.xml"/><Relationship Id="rId653" Type="http://schemas.openxmlformats.org/officeDocument/2006/relationships/image" Target="../media/image405.png"/><Relationship Id="rId292" Type="http://schemas.openxmlformats.org/officeDocument/2006/relationships/customXml" Target="../ink/ink210.xml"/><Relationship Id="rId306" Type="http://schemas.openxmlformats.org/officeDocument/2006/relationships/customXml" Target="../ink/ink217.xml"/><Relationship Id="rId87" Type="http://schemas.openxmlformats.org/officeDocument/2006/relationships/image" Target="../media/image121.png"/><Relationship Id="rId513" Type="http://schemas.openxmlformats.org/officeDocument/2006/relationships/image" Target="../media/image335.png"/><Relationship Id="rId597" Type="http://schemas.openxmlformats.org/officeDocument/2006/relationships/image" Target="../media/image377.png"/><Relationship Id="rId720" Type="http://schemas.openxmlformats.org/officeDocument/2006/relationships/customXml" Target="../ink/ink424.xml"/><Relationship Id="rId152" Type="http://schemas.openxmlformats.org/officeDocument/2006/relationships/customXml" Target="../ink/ink140.xml"/><Relationship Id="rId457" Type="http://schemas.openxmlformats.org/officeDocument/2006/relationships/image" Target="../media/image307.png"/><Relationship Id="rId664" Type="http://schemas.openxmlformats.org/officeDocument/2006/relationships/customXml" Target="../ink/ink396.xml"/><Relationship Id="rId14" Type="http://schemas.openxmlformats.org/officeDocument/2006/relationships/customXml" Target="../ink/ink71.xml"/><Relationship Id="rId317" Type="http://schemas.openxmlformats.org/officeDocument/2006/relationships/image" Target="../media/image237.png"/><Relationship Id="rId524" Type="http://schemas.openxmlformats.org/officeDocument/2006/relationships/customXml" Target="../ink/ink326.xml"/><Relationship Id="rId731" Type="http://schemas.openxmlformats.org/officeDocument/2006/relationships/image" Target="../media/image444.png"/><Relationship Id="rId98" Type="http://schemas.openxmlformats.org/officeDocument/2006/relationships/customXml" Target="../ink/ink113.xml"/><Relationship Id="rId163" Type="http://schemas.openxmlformats.org/officeDocument/2006/relationships/image" Target="../media/image160.png"/><Relationship Id="rId370" Type="http://schemas.openxmlformats.org/officeDocument/2006/relationships/customXml" Target="../ink/ink249.xml"/><Relationship Id="rId230" Type="http://schemas.openxmlformats.org/officeDocument/2006/relationships/customXml" Target="../ink/ink179.xml"/><Relationship Id="rId468" Type="http://schemas.openxmlformats.org/officeDocument/2006/relationships/customXml" Target="../ink/ink298.xml"/><Relationship Id="rId675" Type="http://schemas.openxmlformats.org/officeDocument/2006/relationships/image" Target="../media/image416.png"/><Relationship Id="rId25" Type="http://schemas.openxmlformats.org/officeDocument/2006/relationships/image" Target="../media/image89.png"/><Relationship Id="rId328" Type="http://schemas.openxmlformats.org/officeDocument/2006/relationships/customXml" Target="../ink/ink228.xml"/><Relationship Id="rId535" Type="http://schemas.openxmlformats.org/officeDocument/2006/relationships/image" Target="../media/image346.png"/><Relationship Id="rId742" Type="http://schemas.openxmlformats.org/officeDocument/2006/relationships/customXml" Target="../ink/ink435.xml"/><Relationship Id="rId174" Type="http://schemas.openxmlformats.org/officeDocument/2006/relationships/customXml" Target="../ink/ink151.xml"/><Relationship Id="rId381" Type="http://schemas.openxmlformats.org/officeDocument/2006/relationships/image" Target="../media/image269.png"/><Relationship Id="rId602" Type="http://schemas.openxmlformats.org/officeDocument/2006/relationships/customXml" Target="../ink/ink365.xml"/><Relationship Id="rId241" Type="http://schemas.openxmlformats.org/officeDocument/2006/relationships/image" Target="../media/image199.png"/><Relationship Id="rId479" Type="http://schemas.openxmlformats.org/officeDocument/2006/relationships/image" Target="../media/image318.png"/><Relationship Id="rId686" Type="http://schemas.openxmlformats.org/officeDocument/2006/relationships/customXml" Target="../ink/ink407.xml"/><Relationship Id="rId36" Type="http://schemas.openxmlformats.org/officeDocument/2006/relationships/customXml" Target="../ink/ink82.xml"/><Relationship Id="rId339" Type="http://schemas.openxmlformats.org/officeDocument/2006/relationships/image" Target="../media/image248.png"/><Relationship Id="rId546" Type="http://schemas.openxmlformats.org/officeDocument/2006/relationships/customXml" Target="../ink/ink337.xml"/><Relationship Id="rId753" Type="http://schemas.openxmlformats.org/officeDocument/2006/relationships/image" Target="../media/image455.png"/><Relationship Id="rId101" Type="http://schemas.openxmlformats.org/officeDocument/2006/relationships/image" Target="../media/image128.png"/><Relationship Id="rId185" Type="http://schemas.openxmlformats.org/officeDocument/2006/relationships/image" Target="../media/image171.png"/><Relationship Id="rId406" Type="http://schemas.openxmlformats.org/officeDocument/2006/relationships/customXml" Target="../ink/ink267.xml"/><Relationship Id="rId392" Type="http://schemas.openxmlformats.org/officeDocument/2006/relationships/customXml" Target="../ink/ink260.xml"/><Relationship Id="rId613" Type="http://schemas.openxmlformats.org/officeDocument/2006/relationships/image" Target="../media/image385.png"/><Relationship Id="rId697" Type="http://schemas.openxmlformats.org/officeDocument/2006/relationships/image" Target="../media/image427.png"/><Relationship Id="rId252" Type="http://schemas.openxmlformats.org/officeDocument/2006/relationships/customXml" Target="../ink/ink190.xml"/><Relationship Id="rId47" Type="http://schemas.openxmlformats.org/officeDocument/2006/relationships/image" Target="../media/image101.png"/><Relationship Id="rId112" Type="http://schemas.openxmlformats.org/officeDocument/2006/relationships/customXml" Target="../ink/ink120.xml"/><Relationship Id="rId557" Type="http://schemas.openxmlformats.org/officeDocument/2006/relationships/image" Target="../media/image357.png"/><Relationship Id="rId196" Type="http://schemas.openxmlformats.org/officeDocument/2006/relationships/customXml" Target="../ink/ink162.xml"/><Relationship Id="rId417" Type="http://schemas.openxmlformats.org/officeDocument/2006/relationships/image" Target="../media/image287.png"/><Relationship Id="rId624" Type="http://schemas.openxmlformats.org/officeDocument/2006/relationships/customXml" Target="../ink/ink376.xml"/><Relationship Id="rId263" Type="http://schemas.openxmlformats.org/officeDocument/2006/relationships/image" Target="../media/image210.png"/><Relationship Id="rId470" Type="http://schemas.openxmlformats.org/officeDocument/2006/relationships/customXml" Target="../ink/ink299.xml"/><Relationship Id="rId58" Type="http://schemas.openxmlformats.org/officeDocument/2006/relationships/customXml" Target="../ink/ink93.xml"/><Relationship Id="rId123" Type="http://schemas.openxmlformats.org/officeDocument/2006/relationships/image" Target="../media/image139.png"/><Relationship Id="rId330" Type="http://schemas.openxmlformats.org/officeDocument/2006/relationships/customXml" Target="../ink/ink229.xml"/><Relationship Id="rId568" Type="http://schemas.openxmlformats.org/officeDocument/2006/relationships/customXml" Target="../ink/ink348.xml"/><Relationship Id="rId428" Type="http://schemas.openxmlformats.org/officeDocument/2006/relationships/customXml" Target="../ink/ink278.xml"/><Relationship Id="rId635" Type="http://schemas.openxmlformats.org/officeDocument/2006/relationships/image" Target="../media/image396.png"/><Relationship Id="rId274" Type="http://schemas.openxmlformats.org/officeDocument/2006/relationships/customXml" Target="../ink/ink201.xml"/><Relationship Id="rId481" Type="http://schemas.openxmlformats.org/officeDocument/2006/relationships/image" Target="../media/image319.png"/><Relationship Id="rId702" Type="http://schemas.openxmlformats.org/officeDocument/2006/relationships/customXml" Target="../ink/ink415.xml"/><Relationship Id="rId69" Type="http://schemas.openxmlformats.org/officeDocument/2006/relationships/image" Target="../media/image112.png"/><Relationship Id="rId134" Type="http://schemas.openxmlformats.org/officeDocument/2006/relationships/customXml" Target="../ink/ink131.xml"/><Relationship Id="rId579" Type="http://schemas.openxmlformats.org/officeDocument/2006/relationships/image" Target="../media/image368.png"/><Relationship Id="rId341" Type="http://schemas.openxmlformats.org/officeDocument/2006/relationships/image" Target="../media/image249.png"/><Relationship Id="rId439" Type="http://schemas.openxmlformats.org/officeDocument/2006/relationships/image" Target="../media/image298.png"/><Relationship Id="rId646" Type="http://schemas.openxmlformats.org/officeDocument/2006/relationships/customXml" Target="../ink/ink387.xml"/><Relationship Id="rId201" Type="http://schemas.openxmlformats.org/officeDocument/2006/relationships/image" Target="../media/image179.png"/><Relationship Id="rId285" Type="http://schemas.openxmlformats.org/officeDocument/2006/relationships/image" Target="../media/image221.png"/><Relationship Id="rId506" Type="http://schemas.openxmlformats.org/officeDocument/2006/relationships/customXml" Target="../ink/ink317.xml"/><Relationship Id="rId492" Type="http://schemas.openxmlformats.org/officeDocument/2006/relationships/customXml" Target="../ink/ink310.xml"/><Relationship Id="rId713" Type="http://schemas.openxmlformats.org/officeDocument/2006/relationships/image" Target="../media/image435.png"/><Relationship Id="rId145" Type="http://schemas.openxmlformats.org/officeDocument/2006/relationships/image" Target="../media/image151.png"/><Relationship Id="rId352" Type="http://schemas.openxmlformats.org/officeDocument/2006/relationships/customXml" Target="../ink/ink240.xml"/><Relationship Id="rId212" Type="http://schemas.openxmlformats.org/officeDocument/2006/relationships/customXml" Target="../ink/ink170.xml"/><Relationship Id="rId657" Type="http://schemas.openxmlformats.org/officeDocument/2006/relationships/image" Target="../media/image407.png"/><Relationship Id="rId296" Type="http://schemas.openxmlformats.org/officeDocument/2006/relationships/customXml" Target="../ink/ink212.xml"/><Relationship Id="rId517" Type="http://schemas.openxmlformats.org/officeDocument/2006/relationships/image" Target="../media/image337.png"/><Relationship Id="rId724" Type="http://schemas.openxmlformats.org/officeDocument/2006/relationships/customXml" Target="../ink/ink426.xml"/><Relationship Id="rId60" Type="http://schemas.openxmlformats.org/officeDocument/2006/relationships/customXml" Target="../ink/ink94.xml"/><Relationship Id="rId156" Type="http://schemas.openxmlformats.org/officeDocument/2006/relationships/customXml" Target="../ink/ink142.xml"/><Relationship Id="rId363" Type="http://schemas.openxmlformats.org/officeDocument/2006/relationships/image" Target="../media/image260.png"/><Relationship Id="rId570" Type="http://schemas.openxmlformats.org/officeDocument/2006/relationships/customXml" Target="../ink/ink349.xml"/><Relationship Id="rId223" Type="http://schemas.openxmlformats.org/officeDocument/2006/relationships/image" Target="../media/image190.png"/><Relationship Id="rId430" Type="http://schemas.openxmlformats.org/officeDocument/2006/relationships/customXml" Target="../ink/ink279.xml"/><Relationship Id="rId668" Type="http://schemas.openxmlformats.org/officeDocument/2006/relationships/customXml" Target="../ink/ink398.xml"/><Relationship Id="rId18" Type="http://schemas.openxmlformats.org/officeDocument/2006/relationships/customXml" Target="../ink/ink73.xml"/><Relationship Id="rId528" Type="http://schemas.openxmlformats.org/officeDocument/2006/relationships/customXml" Target="../ink/ink328.xml"/><Relationship Id="rId735" Type="http://schemas.openxmlformats.org/officeDocument/2006/relationships/image" Target="../media/image446.png"/><Relationship Id="rId167" Type="http://schemas.openxmlformats.org/officeDocument/2006/relationships/image" Target="../media/image162.png"/><Relationship Id="rId374" Type="http://schemas.openxmlformats.org/officeDocument/2006/relationships/customXml" Target="../ink/ink251.xml"/><Relationship Id="rId581" Type="http://schemas.openxmlformats.org/officeDocument/2006/relationships/image" Target="../media/image369.png"/><Relationship Id="rId71" Type="http://schemas.openxmlformats.org/officeDocument/2006/relationships/image" Target="../media/image113.png"/><Relationship Id="rId234" Type="http://schemas.openxmlformats.org/officeDocument/2006/relationships/customXml" Target="../ink/ink181.xml"/><Relationship Id="rId679" Type="http://schemas.openxmlformats.org/officeDocument/2006/relationships/image" Target="../media/image418.png"/><Relationship Id="rId2" Type="http://schemas.openxmlformats.org/officeDocument/2006/relationships/customXml" Target="../ink/ink65.xml"/><Relationship Id="rId29" Type="http://schemas.openxmlformats.org/officeDocument/2006/relationships/image" Target="../media/image91.png"/><Relationship Id="rId441" Type="http://schemas.openxmlformats.org/officeDocument/2006/relationships/image" Target="../media/image299.png"/><Relationship Id="rId539" Type="http://schemas.openxmlformats.org/officeDocument/2006/relationships/image" Target="../media/image348.png"/><Relationship Id="rId746" Type="http://schemas.openxmlformats.org/officeDocument/2006/relationships/customXml" Target="../ink/ink437.xml"/><Relationship Id="rId178" Type="http://schemas.openxmlformats.org/officeDocument/2006/relationships/customXml" Target="../ink/ink153.xml"/><Relationship Id="rId301" Type="http://schemas.openxmlformats.org/officeDocument/2006/relationships/image" Target="../media/image229.png"/><Relationship Id="rId82" Type="http://schemas.openxmlformats.org/officeDocument/2006/relationships/customXml" Target="../ink/ink105.xml"/><Relationship Id="rId385" Type="http://schemas.openxmlformats.org/officeDocument/2006/relationships/image" Target="../media/image271.png"/><Relationship Id="rId592" Type="http://schemas.openxmlformats.org/officeDocument/2006/relationships/customXml" Target="../ink/ink360.xml"/><Relationship Id="rId606" Type="http://schemas.openxmlformats.org/officeDocument/2006/relationships/customXml" Target="../ink/ink367.xml"/><Relationship Id="rId245" Type="http://schemas.openxmlformats.org/officeDocument/2006/relationships/image" Target="../media/image201.png"/><Relationship Id="rId452" Type="http://schemas.openxmlformats.org/officeDocument/2006/relationships/customXml" Target="../ink/ink290.xml"/><Relationship Id="rId105" Type="http://schemas.openxmlformats.org/officeDocument/2006/relationships/image" Target="../media/image130.png"/><Relationship Id="rId312" Type="http://schemas.openxmlformats.org/officeDocument/2006/relationships/customXml" Target="../ink/ink220.xml"/><Relationship Id="rId93" Type="http://schemas.openxmlformats.org/officeDocument/2006/relationships/image" Target="../media/image124.png"/><Relationship Id="rId189" Type="http://schemas.openxmlformats.org/officeDocument/2006/relationships/image" Target="../media/image173.png"/><Relationship Id="rId396" Type="http://schemas.openxmlformats.org/officeDocument/2006/relationships/customXml" Target="../ink/ink262.xml"/><Relationship Id="rId617" Type="http://schemas.openxmlformats.org/officeDocument/2006/relationships/image" Target="../media/image387.png"/><Relationship Id="rId256" Type="http://schemas.openxmlformats.org/officeDocument/2006/relationships/customXml" Target="../ink/ink192.xml"/><Relationship Id="rId463" Type="http://schemas.openxmlformats.org/officeDocument/2006/relationships/image" Target="../media/image310.png"/><Relationship Id="rId670" Type="http://schemas.openxmlformats.org/officeDocument/2006/relationships/customXml" Target="../ink/ink399.xml"/><Relationship Id="rId116" Type="http://schemas.openxmlformats.org/officeDocument/2006/relationships/customXml" Target="../ink/ink122.xml"/><Relationship Id="rId323" Type="http://schemas.openxmlformats.org/officeDocument/2006/relationships/image" Target="../media/image240.png"/><Relationship Id="rId530" Type="http://schemas.openxmlformats.org/officeDocument/2006/relationships/customXml" Target="../ink/ink329.xml"/><Relationship Id="rId20" Type="http://schemas.openxmlformats.org/officeDocument/2006/relationships/customXml" Target="../ink/ink74.xml"/><Relationship Id="rId628" Type="http://schemas.openxmlformats.org/officeDocument/2006/relationships/customXml" Target="../ink/ink378.xml"/><Relationship Id="rId267" Type="http://schemas.openxmlformats.org/officeDocument/2006/relationships/image" Target="../media/image212.png"/><Relationship Id="rId474" Type="http://schemas.openxmlformats.org/officeDocument/2006/relationships/customXml" Target="../ink/ink301.xml"/><Relationship Id="rId127" Type="http://schemas.openxmlformats.org/officeDocument/2006/relationships/image" Target="../media/image142.png"/><Relationship Id="rId681" Type="http://schemas.openxmlformats.org/officeDocument/2006/relationships/image" Target="../media/image419.png"/><Relationship Id="rId737" Type="http://schemas.openxmlformats.org/officeDocument/2006/relationships/image" Target="../media/image447.png"/><Relationship Id="rId31" Type="http://schemas.openxmlformats.org/officeDocument/2006/relationships/image" Target="../media/image92.png"/><Relationship Id="rId73" Type="http://schemas.openxmlformats.org/officeDocument/2006/relationships/image" Target="../media/image114.png"/><Relationship Id="rId169" Type="http://schemas.openxmlformats.org/officeDocument/2006/relationships/image" Target="../media/image163.png"/><Relationship Id="rId334" Type="http://schemas.openxmlformats.org/officeDocument/2006/relationships/customXml" Target="../ink/ink231.xml"/><Relationship Id="rId376" Type="http://schemas.openxmlformats.org/officeDocument/2006/relationships/customXml" Target="../ink/ink252.xml"/><Relationship Id="rId541" Type="http://schemas.openxmlformats.org/officeDocument/2006/relationships/image" Target="../media/image349.png"/><Relationship Id="rId583" Type="http://schemas.openxmlformats.org/officeDocument/2006/relationships/image" Target="../media/image370.png"/><Relationship Id="rId639" Type="http://schemas.openxmlformats.org/officeDocument/2006/relationships/image" Target="../media/image398.png"/><Relationship Id="rId4" Type="http://schemas.openxmlformats.org/officeDocument/2006/relationships/customXml" Target="../ink/ink66.xml"/><Relationship Id="rId180" Type="http://schemas.openxmlformats.org/officeDocument/2006/relationships/customXml" Target="../ink/ink154.xml"/><Relationship Id="rId236" Type="http://schemas.openxmlformats.org/officeDocument/2006/relationships/customXml" Target="../ink/ink182.xml"/><Relationship Id="rId278" Type="http://schemas.openxmlformats.org/officeDocument/2006/relationships/customXml" Target="../ink/ink203.xml"/><Relationship Id="rId401" Type="http://schemas.openxmlformats.org/officeDocument/2006/relationships/image" Target="../media/image279.png"/><Relationship Id="rId443" Type="http://schemas.openxmlformats.org/officeDocument/2006/relationships/image" Target="../media/image300.png"/><Relationship Id="rId650" Type="http://schemas.openxmlformats.org/officeDocument/2006/relationships/customXml" Target="../ink/ink389.xml"/><Relationship Id="rId303" Type="http://schemas.openxmlformats.org/officeDocument/2006/relationships/image" Target="../media/image230.png"/><Relationship Id="rId485" Type="http://schemas.openxmlformats.org/officeDocument/2006/relationships/image" Target="../media/image321.png"/><Relationship Id="rId692" Type="http://schemas.openxmlformats.org/officeDocument/2006/relationships/customXml" Target="../ink/ink410.xml"/><Relationship Id="rId706" Type="http://schemas.openxmlformats.org/officeDocument/2006/relationships/customXml" Target="../ink/ink417.xml"/><Relationship Id="rId748" Type="http://schemas.openxmlformats.org/officeDocument/2006/relationships/customXml" Target="../ink/ink438.xml"/><Relationship Id="rId42" Type="http://schemas.openxmlformats.org/officeDocument/2006/relationships/customXml" Target="../ink/ink85.xml"/><Relationship Id="rId84" Type="http://schemas.openxmlformats.org/officeDocument/2006/relationships/customXml" Target="../ink/ink106.xml"/><Relationship Id="rId138" Type="http://schemas.openxmlformats.org/officeDocument/2006/relationships/customXml" Target="../ink/ink133.xml"/><Relationship Id="rId345" Type="http://schemas.openxmlformats.org/officeDocument/2006/relationships/image" Target="../media/image251.png"/><Relationship Id="rId387" Type="http://schemas.openxmlformats.org/officeDocument/2006/relationships/image" Target="../media/image272.png"/><Relationship Id="rId510" Type="http://schemas.openxmlformats.org/officeDocument/2006/relationships/customXml" Target="../ink/ink319.xml"/><Relationship Id="rId552" Type="http://schemas.openxmlformats.org/officeDocument/2006/relationships/customXml" Target="../ink/ink340.xml"/><Relationship Id="rId594" Type="http://schemas.openxmlformats.org/officeDocument/2006/relationships/customXml" Target="../ink/ink361.xml"/><Relationship Id="rId608" Type="http://schemas.openxmlformats.org/officeDocument/2006/relationships/customXml" Target="../ink/ink368.xml"/><Relationship Id="rId191" Type="http://schemas.openxmlformats.org/officeDocument/2006/relationships/image" Target="../media/image174.png"/><Relationship Id="rId205" Type="http://schemas.openxmlformats.org/officeDocument/2006/relationships/image" Target="../media/image181.png"/><Relationship Id="rId247" Type="http://schemas.openxmlformats.org/officeDocument/2006/relationships/image" Target="../media/image202.png"/><Relationship Id="rId412" Type="http://schemas.openxmlformats.org/officeDocument/2006/relationships/customXml" Target="../ink/ink270.xml"/><Relationship Id="rId107" Type="http://schemas.openxmlformats.org/officeDocument/2006/relationships/image" Target="../media/image131.png"/><Relationship Id="rId289" Type="http://schemas.openxmlformats.org/officeDocument/2006/relationships/image" Target="../media/image223.png"/><Relationship Id="rId454" Type="http://schemas.openxmlformats.org/officeDocument/2006/relationships/customXml" Target="../ink/ink291.xml"/><Relationship Id="rId496" Type="http://schemas.openxmlformats.org/officeDocument/2006/relationships/customXml" Target="../ink/ink312.xml"/><Relationship Id="rId661" Type="http://schemas.openxmlformats.org/officeDocument/2006/relationships/image" Target="../media/image409.png"/><Relationship Id="rId717" Type="http://schemas.openxmlformats.org/officeDocument/2006/relationships/image" Target="../media/image437.png"/><Relationship Id="rId11" Type="http://schemas.openxmlformats.org/officeDocument/2006/relationships/image" Target="../media/image82.png"/><Relationship Id="rId53" Type="http://schemas.openxmlformats.org/officeDocument/2006/relationships/image" Target="../media/image104.png"/><Relationship Id="rId149" Type="http://schemas.openxmlformats.org/officeDocument/2006/relationships/image" Target="../media/image153.png"/><Relationship Id="rId314" Type="http://schemas.openxmlformats.org/officeDocument/2006/relationships/customXml" Target="../ink/ink221.xml"/><Relationship Id="rId356" Type="http://schemas.openxmlformats.org/officeDocument/2006/relationships/customXml" Target="../ink/ink242.xml"/><Relationship Id="rId398" Type="http://schemas.openxmlformats.org/officeDocument/2006/relationships/customXml" Target="../ink/ink263.xml"/><Relationship Id="rId521" Type="http://schemas.openxmlformats.org/officeDocument/2006/relationships/image" Target="../media/image339.png"/><Relationship Id="rId563" Type="http://schemas.openxmlformats.org/officeDocument/2006/relationships/image" Target="../media/image360.png"/><Relationship Id="rId619" Type="http://schemas.openxmlformats.org/officeDocument/2006/relationships/image" Target="../media/image388.png"/><Relationship Id="rId95" Type="http://schemas.openxmlformats.org/officeDocument/2006/relationships/image" Target="../media/image125.png"/><Relationship Id="rId160" Type="http://schemas.openxmlformats.org/officeDocument/2006/relationships/customXml" Target="../ink/ink144.xml"/><Relationship Id="rId216" Type="http://schemas.openxmlformats.org/officeDocument/2006/relationships/customXml" Target="../ink/ink172.xml"/><Relationship Id="rId423" Type="http://schemas.openxmlformats.org/officeDocument/2006/relationships/image" Target="../media/image290.png"/><Relationship Id="rId258" Type="http://schemas.openxmlformats.org/officeDocument/2006/relationships/customXml" Target="../ink/ink193.xml"/><Relationship Id="rId465" Type="http://schemas.openxmlformats.org/officeDocument/2006/relationships/image" Target="../media/image311.png"/><Relationship Id="rId630" Type="http://schemas.openxmlformats.org/officeDocument/2006/relationships/customXml" Target="../ink/ink379.xml"/><Relationship Id="rId672" Type="http://schemas.openxmlformats.org/officeDocument/2006/relationships/customXml" Target="../ink/ink400.xml"/><Relationship Id="rId728" Type="http://schemas.openxmlformats.org/officeDocument/2006/relationships/customXml" Target="../ink/ink428.xml"/><Relationship Id="rId22" Type="http://schemas.openxmlformats.org/officeDocument/2006/relationships/customXml" Target="../ink/ink75.xml"/><Relationship Id="rId64" Type="http://schemas.openxmlformats.org/officeDocument/2006/relationships/customXml" Target="../ink/ink96.xml"/><Relationship Id="rId118" Type="http://schemas.openxmlformats.org/officeDocument/2006/relationships/customXml" Target="../ink/ink123.xml"/><Relationship Id="rId325" Type="http://schemas.openxmlformats.org/officeDocument/2006/relationships/image" Target="../media/image241.png"/><Relationship Id="rId367" Type="http://schemas.openxmlformats.org/officeDocument/2006/relationships/image" Target="../media/image262.png"/><Relationship Id="rId532" Type="http://schemas.openxmlformats.org/officeDocument/2006/relationships/customXml" Target="../ink/ink330.xml"/><Relationship Id="rId574" Type="http://schemas.openxmlformats.org/officeDocument/2006/relationships/customXml" Target="../ink/ink351.xml"/><Relationship Id="rId171" Type="http://schemas.openxmlformats.org/officeDocument/2006/relationships/image" Target="../media/image164.png"/><Relationship Id="rId227" Type="http://schemas.openxmlformats.org/officeDocument/2006/relationships/image" Target="../media/image192.png"/><Relationship Id="rId269" Type="http://schemas.openxmlformats.org/officeDocument/2006/relationships/image" Target="../media/image213.png"/><Relationship Id="rId434" Type="http://schemas.openxmlformats.org/officeDocument/2006/relationships/customXml" Target="../ink/ink281.xml"/><Relationship Id="rId476" Type="http://schemas.openxmlformats.org/officeDocument/2006/relationships/customXml" Target="../ink/ink302.xml"/><Relationship Id="rId641" Type="http://schemas.openxmlformats.org/officeDocument/2006/relationships/image" Target="../media/image399.png"/><Relationship Id="rId683" Type="http://schemas.openxmlformats.org/officeDocument/2006/relationships/image" Target="../media/image420.png"/><Relationship Id="rId739" Type="http://schemas.openxmlformats.org/officeDocument/2006/relationships/image" Target="../media/image448.png"/><Relationship Id="rId33" Type="http://schemas.openxmlformats.org/officeDocument/2006/relationships/image" Target="../media/image93.png"/><Relationship Id="rId129" Type="http://schemas.openxmlformats.org/officeDocument/2006/relationships/image" Target="../media/image143.png"/><Relationship Id="rId280" Type="http://schemas.openxmlformats.org/officeDocument/2006/relationships/customXml" Target="../ink/ink204.xml"/><Relationship Id="rId336" Type="http://schemas.openxmlformats.org/officeDocument/2006/relationships/customXml" Target="../ink/ink232.xml"/><Relationship Id="rId501" Type="http://schemas.openxmlformats.org/officeDocument/2006/relationships/image" Target="../media/image329.png"/><Relationship Id="rId543" Type="http://schemas.openxmlformats.org/officeDocument/2006/relationships/image" Target="../media/image350.png"/><Relationship Id="rId75" Type="http://schemas.openxmlformats.org/officeDocument/2006/relationships/image" Target="../media/image115.png"/><Relationship Id="rId140" Type="http://schemas.openxmlformats.org/officeDocument/2006/relationships/customXml" Target="../ink/ink134.xml"/><Relationship Id="rId182" Type="http://schemas.openxmlformats.org/officeDocument/2006/relationships/customXml" Target="../ink/ink155.xml"/><Relationship Id="rId378" Type="http://schemas.openxmlformats.org/officeDocument/2006/relationships/customXml" Target="../ink/ink253.xml"/><Relationship Id="rId403" Type="http://schemas.openxmlformats.org/officeDocument/2006/relationships/image" Target="../media/image280.png"/><Relationship Id="rId585" Type="http://schemas.openxmlformats.org/officeDocument/2006/relationships/image" Target="../media/image371.png"/><Relationship Id="rId750" Type="http://schemas.openxmlformats.org/officeDocument/2006/relationships/customXml" Target="../ink/ink439.xml"/><Relationship Id="rId6" Type="http://schemas.openxmlformats.org/officeDocument/2006/relationships/customXml" Target="../ink/ink67.xml"/><Relationship Id="rId238" Type="http://schemas.openxmlformats.org/officeDocument/2006/relationships/customXml" Target="../ink/ink183.xml"/><Relationship Id="rId445" Type="http://schemas.openxmlformats.org/officeDocument/2006/relationships/image" Target="../media/image301.png"/><Relationship Id="rId487" Type="http://schemas.openxmlformats.org/officeDocument/2006/relationships/image" Target="../media/image322.png"/><Relationship Id="rId610" Type="http://schemas.openxmlformats.org/officeDocument/2006/relationships/customXml" Target="../ink/ink369.xml"/><Relationship Id="rId652" Type="http://schemas.openxmlformats.org/officeDocument/2006/relationships/customXml" Target="../ink/ink390.xml"/><Relationship Id="rId694" Type="http://schemas.openxmlformats.org/officeDocument/2006/relationships/customXml" Target="../ink/ink411.xml"/><Relationship Id="rId708" Type="http://schemas.openxmlformats.org/officeDocument/2006/relationships/customXml" Target="../ink/ink418.xml"/><Relationship Id="rId291" Type="http://schemas.openxmlformats.org/officeDocument/2006/relationships/image" Target="../media/image224.png"/><Relationship Id="rId305" Type="http://schemas.openxmlformats.org/officeDocument/2006/relationships/image" Target="../media/image231.png"/><Relationship Id="rId347" Type="http://schemas.openxmlformats.org/officeDocument/2006/relationships/image" Target="../media/image252.png"/><Relationship Id="rId512" Type="http://schemas.openxmlformats.org/officeDocument/2006/relationships/customXml" Target="../ink/ink320.xml"/><Relationship Id="rId44" Type="http://schemas.openxmlformats.org/officeDocument/2006/relationships/customXml" Target="../ink/ink86.xml"/><Relationship Id="rId86" Type="http://schemas.openxmlformats.org/officeDocument/2006/relationships/customXml" Target="../ink/ink107.xml"/><Relationship Id="rId151" Type="http://schemas.openxmlformats.org/officeDocument/2006/relationships/image" Target="../media/image154.png"/><Relationship Id="rId389" Type="http://schemas.openxmlformats.org/officeDocument/2006/relationships/image" Target="../media/image273.png"/><Relationship Id="rId554" Type="http://schemas.openxmlformats.org/officeDocument/2006/relationships/customXml" Target="../ink/ink341.xml"/><Relationship Id="rId596" Type="http://schemas.openxmlformats.org/officeDocument/2006/relationships/customXml" Target="../ink/ink362.xml"/><Relationship Id="rId193" Type="http://schemas.openxmlformats.org/officeDocument/2006/relationships/image" Target="../media/image175.png"/><Relationship Id="rId207" Type="http://schemas.openxmlformats.org/officeDocument/2006/relationships/image" Target="../media/image182.png"/><Relationship Id="rId249" Type="http://schemas.openxmlformats.org/officeDocument/2006/relationships/image" Target="../media/image203.png"/><Relationship Id="rId414" Type="http://schemas.openxmlformats.org/officeDocument/2006/relationships/customXml" Target="../ink/ink271.xml"/><Relationship Id="rId456" Type="http://schemas.openxmlformats.org/officeDocument/2006/relationships/customXml" Target="../ink/ink292.xml"/><Relationship Id="rId498" Type="http://schemas.openxmlformats.org/officeDocument/2006/relationships/customXml" Target="../ink/ink313.xml"/><Relationship Id="rId621" Type="http://schemas.openxmlformats.org/officeDocument/2006/relationships/image" Target="../media/image389.png"/><Relationship Id="rId663" Type="http://schemas.openxmlformats.org/officeDocument/2006/relationships/image" Target="../media/image410.png"/><Relationship Id="rId13" Type="http://schemas.openxmlformats.org/officeDocument/2006/relationships/image" Target="../media/image83.png"/><Relationship Id="rId109" Type="http://schemas.openxmlformats.org/officeDocument/2006/relationships/image" Target="../media/image132.png"/><Relationship Id="rId260" Type="http://schemas.openxmlformats.org/officeDocument/2006/relationships/customXml" Target="../ink/ink194.xml"/><Relationship Id="rId316" Type="http://schemas.openxmlformats.org/officeDocument/2006/relationships/customXml" Target="../ink/ink222.xml"/><Relationship Id="rId523" Type="http://schemas.openxmlformats.org/officeDocument/2006/relationships/image" Target="../media/image340.png"/><Relationship Id="rId719" Type="http://schemas.openxmlformats.org/officeDocument/2006/relationships/image" Target="../media/image438.png"/><Relationship Id="rId55" Type="http://schemas.openxmlformats.org/officeDocument/2006/relationships/image" Target="../media/image105.png"/><Relationship Id="rId97" Type="http://schemas.openxmlformats.org/officeDocument/2006/relationships/image" Target="../media/image126.png"/><Relationship Id="rId120" Type="http://schemas.openxmlformats.org/officeDocument/2006/relationships/customXml" Target="../ink/ink124.xml"/><Relationship Id="rId358" Type="http://schemas.openxmlformats.org/officeDocument/2006/relationships/customXml" Target="../ink/ink243.xml"/><Relationship Id="rId565" Type="http://schemas.openxmlformats.org/officeDocument/2006/relationships/image" Target="../media/image361.png"/><Relationship Id="rId730" Type="http://schemas.openxmlformats.org/officeDocument/2006/relationships/customXml" Target="../ink/ink429.xml"/><Relationship Id="rId162" Type="http://schemas.openxmlformats.org/officeDocument/2006/relationships/customXml" Target="../ink/ink145.xml"/><Relationship Id="rId218" Type="http://schemas.openxmlformats.org/officeDocument/2006/relationships/customXml" Target="../ink/ink173.xml"/><Relationship Id="rId425" Type="http://schemas.openxmlformats.org/officeDocument/2006/relationships/image" Target="../media/image291.png"/><Relationship Id="rId467" Type="http://schemas.openxmlformats.org/officeDocument/2006/relationships/image" Target="../media/image312.png"/><Relationship Id="rId632" Type="http://schemas.openxmlformats.org/officeDocument/2006/relationships/customXml" Target="../ink/ink380.xml"/><Relationship Id="rId271" Type="http://schemas.openxmlformats.org/officeDocument/2006/relationships/image" Target="../media/image214.png"/><Relationship Id="rId674" Type="http://schemas.openxmlformats.org/officeDocument/2006/relationships/customXml" Target="../ink/ink401.xml"/><Relationship Id="rId24" Type="http://schemas.openxmlformats.org/officeDocument/2006/relationships/customXml" Target="../ink/ink76.xml"/><Relationship Id="rId66" Type="http://schemas.openxmlformats.org/officeDocument/2006/relationships/customXml" Target="../ink/ink97.xml"/><Relationship Id="rId131" Type="http://schemas.openxmlformats.org/officeDocument/2006/relationships/image" Target="../media/image144.png"/><Relationship Id="rId327" Type="http://schemas.openxmlformats.org/officeDocument/2006/relationships/image" Target="../media/image242.png"/><Relationship Id="rId369" Type="http://schemas.openxmlformats.org/officeDocument/2006/relationships/image" Target="../media/image263.png"/><Relationship Id="rId534" Type="http://schemas.openxmlformats.org/officeDocument/2006/relationships/customXml" Target="../ink/ink331.xml"/><Relationship Id="rId576" Type="http://schemas.openxmlformats.org/officeDocument/2006/relationships/customXml" Target="../ink/ink352.xml"/><Relationship Id="rId741" Type="http://schemas.openxmlformats.org/officeDocument/2006/relationships/image" Target="../media/image449.png"/><Relationship Id="rId173" Type="http://schemas.openxmlformats.org/officeDocument/2006/relationships/image" Target="../media/image165.png"/><Relationship Id="rId229" Type="http://schemas.openxmlformats.org/officeDocument/2006/relationships/image" Target="../media/image193.png"/><Relationship Id="rId380" Type="http://schemas.openxmlformats.org/officeDocument/2006/relationships/customXml" Target="../ink/ink254.xml"/><Relationship Id="rId436" Type="http://schemas.openxmlformats.org/officeDocument/2006/relationships/customXml" Target="../ink/ink282.xml"/><Relationship Id="rId601" Type="http://schemas.openxmlformats.org/officeDocument/2006/relationships/image" Target="../media/image379.png"/><Relationship Id="rId643" Type="http://schemas.openxmlformats.org/officeDocument/2006/relationships/image" Target="../media/image400.png"/><Relationship Id="rId240" Type="http://schemas.openxmlformats.org/officeDocument/2006/relationships/customXml" Target="../ink/ink184.xml"/><Relationship Id="rId478" Type="http://schemas.openxmlformats.org/officeDocument/2006/relationships/customXml" Target="../ink/ink303.xml"/><Relationship Id="rId685" Type="http://schemas.openxmlformats.org/officeDocument/2006/relationships/image" Target="../media/image421.png"/><Relationship Id="rId35" Type="http://schemas.openxmlformats.org/officeDocument/2006/relationships/image" Target="../media/image94.png"/><Relationship Id="rId77" Type="http://schemas.openxmlformats.org/officeDocument/2006/relationships/image" Target="../media/image116.png"/><Relationship Id="rId100" Type="http://schemas.openxmlformats.org/officeDocument/2006/relationships/customXml" Target="../ink/ink114.xml"/><Relationship Id="rId282" Type="http://schemas.openxmlformats.org/officeDocument/2006/relationships/customXml" Target="../ink/ink205.xml"/><Relationship Id="rId338" Type="http://schemas.openxmlformats.org/officeDocument/2006/relationships/customXml" Target="../ink/ink233.xml"/><Relationship Id="rId503" Type="http://schemas.openxmlformats.org/officeDocument/2006/relationships/image" Target="../media/image330.png"/><Relationship Id="rId545" Type="http://schemas.openxmlformats.org/officeDocument/2006/relationships/image" Target="../media/image351.png"/><Relationship Id="rId587" Type="http://schemas.openxmlformats.org/officeDocument/2006/relationships/image" Target="../media/image372.png"/><Relationship Id="rId710" Type="http://schemas.openxmlformats.org/officeDocument/2006/relationships/customXml" Target="../ink/ink419.xml"/><Relationship Id="rId752" Type="http://schemas.openxmlformats.org/officeDocument/2006/relationships/customXml" Target="../ink/ink440.xml"/><Relationship Id="rId8" Type="http://schemas.openxmlformats.org/officeDocument/2006/relationships/customXml" Target="../ink/ink68.xml"/><Relationship Id="rId142" Type="http://schemas.openxmlformats.org/officeDocument/2006/relationships/customXml" Target="../ink/ink135.xml"/><Relationship Id="rId184" Type="http://schemas.openxmlformats.org/officeDocument/2006/relationships/customXml" Target="../ink/ink156.xml"/><Relationship Id="rId391" Type="http://schemas.openxmlformats.org/officeDocument/2006/relationships/image" Target="../media/image274.png"/><Relationship Id="rId405" Type="http://schemas.openxmlformats.org/officeDocument/2006/relationships/image" Target="../media/image281.png"/><Relationship Id="rId447" Type="http://schemas.openxmlformats.org/officeDocument/2006/relationships/image" Target="../media/image302.png"/><Relationship Id="rId612" Type="http://schemas.openxmlformats.org/officeDocument/2006/relationships/customXml" Target="../ink/ink370.xml"/><Relationship Id="rId251" Type="http://schemas.openxmlformats.org/officeDocument/2006/relationships/image" Target="../media/image204.png"/><Relationship Id="rId489" Type="http://schemas.openxmlformats.org/officeDocument/2006/relationships/image" Target="../media/image323.png"/><Relationship Id="rId654" Type="http://schemas.openxmlformats.org/officeDocument/2006/relationships/customXml" Target="../ink/ink391.xml"/><Relationship Id="rId696" Type="http://schemas.openxmlformats.org/officeDocument/2006/relationships/customXml" Target="../ink/ink412.xml"/><Relationship Id="rId46" Type="http://schemas.openxmlformats.org/officeDocument/2006/relationships/customXml" Target="../ink/ink87.xml"/><Relationship Id="rId293" Type="http://schemas.openxmlformats.org/officeDocument/2006/relationships/image" Target="../media/image225.png"/><Relationship Id="rId307" Type="http://schemas.openxmlformats.org/officeDocument/2006/relationships/image" Target="../media/image232.png"/><Relationship Id="rId349" Type="http://schemas.openxmlformats.org/officeDocument/2006/relationships/image" Target="../media/image253.png"/><Relationship Id="rId514" Type="http://schemas.openxmlformats.org/officeDocument/2006/relationships/customXml" Target="../ink/ink321.xml"/><Relationship Id="rId556" Type="http://schemas.openxmlformats.org/officeDocument/2006/relationships/customXml" Target="../ink/ink342.xml"/><Relationship Id="rId721" Type="http://schemas.openxmlformats.org/officeDocument/2006/relationships/image" Target="../media/image439.png"/><Relationship Id="rId88" Type="http://schemas.openxmlformats.org/officeDocument/2006/relationships/customXml" Target="../ink/ink108.xml"/><Relationship Id="rId111" Type="http://schemas.openxmlformats.org/officeDocument/2006/relationships/image" Target="../media/image133.png"/><Relationship Id="rId153" Type="http://schemas.openxmlformats.org/officeDocument/2006/relationships/image" Target="../media/image155.png"/><Relationship Id="rId195" Type="http://schemas.openxmlformats.org/officeDocument/2006/relationships/image" Target="../media/image176.png"/><Relationship Id="rId209" Type="http://schemas.openxmlformats.org/officeDocument/2006/relationships/image" Target="../media/image183.png"/><Relationship Id="rId360" Type="http://schemas.openxmlformats.org/officeDocument/2006/relationships/customXml" Target="../ink/ink244.xml"/><Relationship Id="rId416" Type="http://schemas.openxmlformats.org/officeDocument/2006/relationships/customXml" Target="../ink/ink272.xml"/><Relationship Id="rId598" Type="http://schemas.openxmlformats.org/officeDocument/2006/relationships/customXml" Target="../ink/ink363.xml"/><Relationship Id="rId220" Type="http://schemas.openxmlformats.org/officeDocument/2006/relationships/customXml" Target="../ink/ink174.xml"/><Relationship Id="rId458" Type="http://schemas.openxmlformats.org/officeDocument/2006/relationships/customXml" Target="../ink/ink293.xml"/><Relationship Id="rId623" Type="http://schemas.openxmlformats.org/officeDocument/2006/relationships/image" Target="../media/image390.png"/><Relationship Id="rId665" Type="http://schemas.openxmlformats.org/officeDocument/2006/relationships/image" Target="../media/image411.png"/><Relationship Id="rId15" Type="http://schemas.openxmlformats.org/officeDocument/2006/relationships/image" Target="../media/image84.png"/><Relationship Id="rId57" Type="http://schemas.openxmlformats.org/officeDocument/2006/relationships/image" Target="../media/image106.png"/><Relationship Id="rId262" Type="http://schemas.openxmlformats.org/officeDocument/2006/relationships/customXml" Target="../ink/ink195.xml"/><Relationship Id="rId318" Type="http://schemas.openxmlformats.org/officeDocument/2006/relationships/customXml" Target="../ink/ink223.xml"/><Relationship Id="rId525" Type="http://schemas.openxmlformats.org/officeDocument/2006/relationships/image" Target="../media/image341.png"/><Relationship Id="rId567" Type="http://schemas.openxmlformats.org/officeDocument/2006/relationships/image" Target="../media/image362.png"/><Relationship Id="rId732" Type="http://schemas.openxmlformats.org/officeDocument/2006/relationships/customXml" Target="../ink/ink430.xml"/><Relationship Id="rId99" Type="http://schemas.openxmlformats.org/officeDocument/2006/relationships/image" Target="../media/image127.png"/><Relationship Id="rId122" Type="http://schemas.openxmlformats.org/officeDocument/2006/relationships/customXml" Target="../ink/ink125.xml"/><Relationship Id="rId164" Type="http://schemas.openxmlformats.org/officeDocument/2006/relationships/customXml" Target="../ink/ink146.xml"/><Relationship Id="rId371" Type="http://schemas.openxmlformats.org/officeDocument/2006/relationships/image" Target="../media/image264.png"/><Relationship Id="rId427" Type="http://schemas.openxmlformats.org/officeDocument/2006/relationships/image" Target="../media/image292.png"/><Relationship Id="rId469" Type="http://schemas.openxmlformats.org/officeDocument/2006/relationships/image" Target="../media/image313.png"/><Relationship Id="rId634" Type="http://schemas.openxmlformats.org/officeDocument/2006/relationships/customXml" Target="../ink/ink381.xml"/><Relationship Id="rId676" Type="http://schemas.openxmlformats.org/officeDocument/2006/relationships/customXml" Target="../ink/ink402.xml"/><Relationship Id="rId26" Type="http://schemas.openxmlformats.org/officeDocument/2006/relationships/customXml" Target="../ink/ink77.xml"/><Relationship Id="rId231" Type="http://schemas.openxmlformats.org/officeDocument/2006/relationships/image" Target="../media/image194.png"/><Relationship Id="rId273" Type="http://schemas.openxmlformats.org/officeDocument/2006/relationships/image" Target="../media/image215.png"/><Relationship Id="rId329" Type="http://schemas.openxmlformats.org/officeDocument/2006/relationships/image" Target="../media/image243.png"/><Relationship Id="rId480" Type="http://schemas.openxmlformats.org/officeDocument/2006/relationships/customXml" Target="../ink/ink304.xml"/><Relationship Id="rId536" Type="http://schemas.openxmlformats.org/officeDocument/2006/relationships/customXml" Target="../ink/ink332.xml"/><Relationship Id="rId701" Type="http://schemas.openxmlformats.org/officeDocument/2006/relationships/image" Target="../media/image429.png"/><Relationship Id="rId68" Type="http://schemas.openxmlformats.org/officeDocument/2006/relationships/customXml" Target="../ink/ink98.xml"/><Relationship Id="rId133" Type="http://schemas.openxmlformats.org/officeDocument/2006/relationships/image" Target="../media/image145.png"/><Relationship Id="rId175" Type="http://schemas.openxmlformats.org/officeDocument/2006/relationships/image" Target="../media/image166.png"/><Relationship Id="rId340" Type="http://schemas.openxmlformats.org/officeDocument/2006/relationships/customXml" Target="../ink/ink234.xml"/><Relationship Id="rId578" Type="http://schemas.openxmlformats.org/officeDocument/2006/relationships/customXml" Target="../ink/ink353.xml"/><Relationship Id="rId743" Type="http://schemas.openxmlformats.org/officeDocument/2006/relationships/image" Target="../media/image450.png"/><Relationship Id="rId200" Type="http://schemas.openxmlformats.org/officeDocument/2006/relationships/customXml" Target="../ink/ink164.xml"/><Relationship Id="rId382" Type="http://schemas.openxmlformats.org/officeDocument/2006/relationships/customXml" Target="../ink/ink255.xml"/><Relationship Id="rId438" Type="http://schemas.openxmlformats.org/officeDocument/2006/relationships/customXml" Target="../ink/ink283.xml"/><Relationship Id="rId603" Type="http://schemas.openxmlformats.org/officeDocument/2006/relationships/image" Target="../media/image380.png"/><Relationship Id="rId645" Type="http://schemas.openxmlformats.org/officeDocument/2006/relationships/image" Target="../media/image401.png"/><Relationship Id="rId687" Type="http://schemas.openxmlformats.org/officeDocument/2006/relationships/image" Target="../media/image422.png"/><Relationship Id="rId242" Type="http://schemas.openxmlformats.org/officeDocument/2006/relationships/customXml" Target="../ink/ink185.xml"/><Relationship Id="rId284" Type="http://schemas.openxmlformats.org/officeDocument/2006/relationships/customXml" Target="../ink/ink206.xml"/><Relationship Id="rId491" Type="http://schemas.openxmlformats.org/officeDocument/2006/relationships/image" Target="../media/image324.png"/><Relationship Id="rId505" Type="http://schemas.openxmlformats.org/officeDocument/2006/relationships/image" Target="../media/image331.png"/><Relationship Id="rId712" Type="http://schemas.openxmlformats.org/officeDocument/2006/relationships/customXml" Target="../ink/ink420.xml"/><Relationship Id="rId37" Type="http://schemas.openxmlformats.org/officeDocument/2006/relationships/image" Target="../media/image95.png"/><Relationship Id="rId79" Type="http://schemas.openxmlformats.org/officeDocument/2006/relationships/image" Target="../media/image117.png"/><Relationship Id="rId102" Type="http://schemas.openxmlformats.org/officeDocument/2006/relationships/customXml" Target="../ink/ink115.xml"/><Relationship Id="rId144" Type="http://schemas.openxmlformats.org/officeDocument/2006/relationships/customXml" Target="../ink/ink136.xml"/><Relationship Id="rId547" Type="http://schemas.openxmlformats.org/officeDocument/2006/relationships/image" Target="../media/image352.png"/><Relationship Id="rId589" Type="http://schemas.openxmlformats.org/officeDocument/2006/relationships/image" Target="../media/image373.png"/><Relationship Id="rId754" Type="http://schemas.openxmlformats.org/officeDocument/2006/relationships/customXml" Target="../ink/ink441.xml"/><Relationship Id="rId90" Type="http://schemas.openxmlformats.org/officeDocument/2006/relationships/customXml" Target="../ink/ink109.xml"/><Relationship Id="rId186" Type="http://schemas.openxmlformats.org/officeDocument/2006/relationships/customXml" Target="../ink/ink157.xml"/><Relationship Id="rId351" Type="http://schemas.openxmlformats.org/officeDocument/2006/relationships/image" Target="../media/image254.png"/><Relationship Id="rId393" Type="http://schemas.openxmlformats.org/officeDocument/2006/relationships/image" Target="../media/image275.png"/><Relationship Id="rId407" Type="http://schemas.openxmlformats.org/officeDocument/2006/relationships/image" Target="../media/image282.png"/><Relationship Id="rId449" Type="http://schemas.openxmlformats.org/officeDocument/2006/relationships/image" Target="../media/image303.png"/><Relationship Id="rId614" Type="http://schemas.openxmlformats.org/officeDocument/2006/relationships/customXml" Target="../ink/ink371.xml"/><Relationship Id="rId656" Type="http://schemas.openxmlformats.org/officeDocument/2006/relationships/customXml" Target="../ink/ink392.xml"/><Relationship Id="rId211" Type="http://schemas.openxmlformats.org/officeDocument/2006/relationships/image" Target="../media/image184.png"/><Relationship Id="rId253" Type="http://schemas.openxmlformats.org/officeDocument/2006/relationships/image" Target="../media/image205.png"/><Relationship Id="rId295" Type="http://schemas.openxmlformats.org/officeDocument/2006/relationships/image" Target="../media/image226.png"/><Relationship Id="rId309" Type="http://schemas.openxmlformats.org/officeDocument/2006/relationships/image" Target="../media/image233.png"/><Relationship Id="rId460" Type="http://schemas.openxmlformats.org/officeDocument/2006/relationships/customXml" Target="../ink/ink294.xml"/><Relationship Id="rId516" Type="http://schemas.openxmlformats.org/officeDocument/2006/relationships/customXml" Target="../ink/ink322.xml"/><Relationship Id="rId698" Type="http://schemas.openxmlformats.org/officeDocument/2006/relationships/customXml" Target="../ink/ink413.xml"/><Relationship Id="rId48" Type="http://schemas.openxmlformats.org/officeDocument/2006/relationships/customXml" Target="../ink/ink88.xml"/><Relationship Id="rId113" Type="http://schemas.openxmlformats.org/officeDocument/2006/relationships/image" Target="../media/image134.png"/><Relationship Id="rId320" Type="http://schemas.openxmlformats.org/officeDocument/2006/relationships/customXml" Target="../ink/ink224.xml"/><Relationship Id="rId558" Type="http://schemas.openxmlformats.org/officeDocument/2006/relationships/customXml" Target="../ink/ink343.xml"/><Relationship Id="rId723" Type="http://schemas.openxmlformats.org/officeDocument/2006/relationships/image" Target="../media/image440.png"/><Relationship Id="rId155" Type="http://schemas.openxmlformats.org/officeDocument/2006/relationships/image" Target="../media/image156.png"/><Relationship Id="rId197" Type="http://schemas.openxmlformats.org/officeDocument/2006/relationships/image" Target="../media/image177.png"/><Relationship Id="rId362" Type="http://schemas.openxmlformats.org/officeDocument/2006/relationships/customXml" Target="../ink/ink245.xml"/><Relationship Id="rId418" Type="http://schemas.openxmlformats.org/officeDocument/2006/relationships/customXml" Target="../ink/ink273.xml"/><Relationship Id="rId625" Type="http://schemas.openxmlformats.org/officeDocument/2006/relationships/image" Target="../media/image391.png"/><Relationship Id="rId222" Type="http://schemas.openxmlformats.org/officeDocument/2006/relationships/customXml" Target="../ink/ink175.xml"/><Relationship Id="rId264" Type="http://schemas.openxmlformats.org/officeDocument/2006/relationships/customXml" Target="../ink/ink196.xml"/><Relationship Id="rId471" Type="http://schemas.openxmlformats.org/officeDocument/2006/relationships/image" Target="../media/image314.png"/><Relationship Id="rId667" Type="http://schemas.openxmlformats.org/officeDocument/2006/relationships/image" Target="../media/image412.png"/><Relationship Id="rId17" Type="http://schemas.openxmlformats.org/officeDocument/2006/relationships/image" Target="../media/image85.png"/><Relationship Id="rId59" Type="http://schemas.openxmlformats.org/officeDocument/2006/relationships/image" Target="../media/image107.png"/><Relationship Id="rId124" Type="http://schemas.openxmlformats.org/officeDocument/2006/relationships/customXml" Target="../ink/ink126.xml"/><Relationship Id="rId527" Type="http://schemas.openxmlformats.org/officeDocument/2006/relationships/image" Target="../media/image342.png"/><Relationship Id="rId569" Type="http://schemas.openxmlformats.org/officeDocument/2006/relationships/image" Target="../media/image363.png"/><Relationship Id="rId734" Type="http://schemas.openxmlformats.org/officeDocument/2006/relationships/customXml" Target="../ink/ink431.xml"/><Relationship Id="rId70" Type="http://schemas.openxmlformats.org/officeDocument/2006/relationships/customXml" Target="../ink/ink99.xml"/><Relationship Id="rId166" Type="http://schemas.openxmlformats.org/officeDocument/2006/relationships/customXml" Target="../ink/ink147.xml"/><Relationship Id="rId331" Type="http://schemas.openxmlformats.org/officeDocument/2006/relationships/image" Target="../media/image244.png"/><Relationship Id="rId373" Type="http://schemas.openxmlformats.org/officeDocument/2006/relationships/image" Target="../media/image265.png"/><Relationship Id="rId429" Type="http://schemas.openxmlformats.org/officeDocument/2006/relationships/image" Target="../media/image293.png"/><Relationship Id="rId580" Type="http://schemas.openxmlformats.org/officeDocument/2006/relationships/customXml" Target="../ink/ink354.xml"/><Relationship Id="rId636" Type="http://schemas.openxmlformats.org/officeDocument/2006/relationships/customXml" Target="../ink/ink382.xml"/><Relationship Id="rId1" Type="http://schemas.openxmlformats.org/officeDocument/2006/relationships/slideLayout" Target="../slideLayouts/slideLayout2.xml"/><Relationship Id="rId233" Type="http://schemas.openxmlformats.org/officeDocument/2006/relationships/image" Target="../media/image195.png"/><Relationship Id="rId440" Type="http://schemas.openxmlformats.org/officeDocument/2006/relationships/customXml" Target="../ink/ink284.xml"/><Relationship Id="rId678" Type="http://schemas.openxmlformats.org/officeDocument/2006/relationships/customXml" Target="../ink/ink403.xml"/><Relationship Id="rId28" Type="http://schemas.openxmlformats.org/officeDocument/2006/relationships/customXml" Target="../ink/ink78.xml"/><Relationship Id="rId275" Type="http://schemas.openxmlformats.org/officeDocument/2006/relationships/image" Target="../media/image216.png"/><Relationship Id="rId300" Type="http://schemas.openxmlformats.org/officeDocument/2006/relationships/customXml" Target="../ink/ink214.xml"/><Relationship Id="rId482" Type="http://schemas.openxmlformats.org/officeDocument/2006/relationships/customXml" Target="../ink/ink305.xml"/><Relationship Id="rId538" Type="http://schemas.openxmlformats.org/officeDocument/2006/relationships/customXml" Target="../ink/ink333.xml"/><Relationship Id="rId703" Type="http://schemas.openxmlformats.org/officeDocument/2006/relationships/image" Target="../media/image430.png"/><Relationship Id="rId745" Type="http://schemas.openxmlformats.org/officeDocument/2006/relationships/image" Target="../media/image451.png"/><Relationship Id="rId81" Type="http://schemas.openxmlformats.org/officeDocument/2006/relationships/image" Target="../media/image118.png"/><Relationship Id="rId135" Type="http://schemas.openxmlformats.org/officeDocument/2006/relationships/image" Target="../media/image146.png"/><Relationship Id="rId177" Type="http://schemas.openxmlformats.org/officeDocument/2006/relationships/image" Target="../media/image167.png"/><Relationship Id="rId342" Type="http://schemas.openxmlformats.org/officeDocument/2006/relationships/customXml" Target="../ink/ink235.xml"/><Relationship Id="rId384" Type="http://schemas.openxmlformats.org/officeDocument/2006/relationships/customXml" Target="../ink/ink256.xml"/><Relationship Id="rId591" Type="http://schemas.openxmlformats.org/officeDocument/2006/relationships/image" Target="../media/image374.png"/><Relationship Id="rId605" Type="http://schemas.openxmlformats.org/officeDocument/2006/relationships/image" Target="../media/image381.png"/><Relationship Id="rId202" Type="http://schemas.openxmlformats.org/officeDocument/2006/relationships/customXml" Target="../ink/ink165.xml"/><Relationship Id="rId244" Type="http://schemas.openxmlformats.org/officeDocument/2006/relationships/customXml" Target="../ink/ink186.xml"/><Relationship Id="rId647" Type="http://schemas.openxmlformats.org/officeDocument/2006/relationships/image" Target="../media/image402.png"/><Relationship Id="rId689" Type="http://schemas.openxmlformats.org/officeDocument/2006/relationships/image" Target="../media/image423.png"/><Relationship Id="rId39" Type="http://schemas.openxmlformats.org/officeDocument/2006/relationships/image" Target="../media/image96.png"/><Relationship Id="rId286" Type="http://schemas.openxmlformats.org/officeDocument/2006/relationships/customXml" Target="../ink/ink207.xml"/><Relationship Id="rId451" Type="http://schemas.openxmlformats.org/officeDocument/2006/relationships/image" Target="../media/image304.png"/><Relationship Id="rId493" Type="http://schemas.openxmlformats.org/officeDocument/2006/relationships/image" Target="../media/image325.png"/><Relationship Id="rId507" Type="http://schemas.openxmlformats.org/officeDocument/2006/relationships/image" Target="../media/image332.png"/><Relationship Id="rId549" Type="http://schemas.openxmlformats.org/officeDocument/2006/relationships/image" Target="../media/image353.png"/><Relationship Id="rId714" Type="http://schemas.openxmlformats.org/officeDocument/2006/relationships/customXml" Target="../ink/ink421.xml"/><Relationship Id="rId50" Type="http://schemas.openxmlformats.org/officeDocument/2006/relationships/customXml" Target="../ink/ink89.xml"/><Relationship Id="rId104" Type="http://schemas.openxmlformats.org/officeDocument/2006/relationships/customXml" Target="../ink/ink116.xml"/><Relationship Id="rId146" Type="http://schemas.openxmlformats.org/officeDocument/2006/relationships/customXml" Target="../ink/ink137.xml"/><Relationship Id="rId188" Type="http://schemas.openxmlformats.org/officeDocument/2006/relationships/customXml" Target="../ink/ink158.xml"/><Relationship Id="rId311" Type="http://schemas.openxmlformats.org/officeDocument/2006/relationships/image" Target="../media/image234.png"/><Relationship Id="rId353" Type="http://schemas.openxmlformats.org/officeDocument/2006/relationships/image" Target="../media/image255.png"/><Relationship Id="rId395" Type="http://schemas.openxmlformats.org/officeDocument/2006/relationships/image" Target="../media/image276.png"/><Relationship Id="rId409" Type="http://schemas.openxmlformats.org/officeDocument/2006/relationships/image" Target="../media/image283.png"/><Relationship Id="rId560" Type="http://schemas.openxmlformats.org/officeDocument/2006/relationships/customXml" Target="../ink/ink344.xml"/><Relationship Id="rId92" Type="http://schemas.openxmlformats.org/officeDocument/2006/relationships/customXml" Target="../ink/ink110.xml"/><Relationship Id="rId213" Type="http://schemas.openxmlformats.org/officeDocument/2006/relationships/image" Target="../media/image185.png"/><Relationship Id="rId420" Type="http://schemas.openxmlformats.org/officeDocument/2006/relationships/customXml" Target="../ink/ink274.xml"/><Relationship Id="rId616" Type="http://schemas.openxmlformats.org/officeDocument/2006/relationships/customXml" Target="../ink/ink372.xml"/><Relationship Id="rId658" Type="http://schemas.openxmlformats.org/officeDocument/2006/relationships/customXml" Target="../ink/ink393.xml"/><Relationship Id="rId255" Type="http://schemas.openxmlformats.org/officeDocument/2006/relationships/image" Target="../media/image206.png"/><Relationship Id="rId297" Type="http://schemas.openxmlformats.org/officeDocument/2006/relationships/image" Target="../media/image227.png"/><Relationship Id="rId462" Type="http://schemas.openxmlformats.org/officeDocument/2006/relationships/customXml" Target="../ink/ink295.xml"/><Relationship Id="rId518" Type="http://schemas.openxmlformats.org/officeDocument/2006/relationships/customXml" Target="../ink/ink323.xml"/><Relationship Id="rId725" Type="http://schemas.openxmlformats.org/officeDocument/2006/relationships/image" Target="../media/image441.png"/><Relationship Id="rId115" Type="http://schemas.openxmlformats.org/officeDocument/2006/relationships/image" Target="../media/image135.png"/><Relationship Id="rId157" Type="http://schemas.openxmlformats.org/officeDocument/2006/relationships/image" Target="../media/image157.png"/><Relationship Id="rId322" Type="http://schemas.openxmlformats.org/officeDocument/2006/relationships/customXml" Target="../ink/ink225.xml"/><Relationship Id="rId364" Type="http://schemas.openxmlformats.org/officeDocument/2006/relationships/customXml" Target="../ink/ink246.xml"/><Relationship Id="rId61" Type="http://schemas.openxmlformats.org/officeDocument/2006/relationships/image" Target="../media/image108.png"/><Relationship Id="rId199" Type="http://schemas.openxmlformats.org/officeDocument/2006/relationships/image" Target="../media/image178.png"/><Relationship Id="rId571" Type="http://schemas.openxmlformats.org/officeDocument/2006/relationships/image" Target="../media/image364.png"/><Relationship Id="rId627" Type="http://schemas.openxmlformats.org/officeDocument/2006/relationships/image" Target="../media/image392.png"/><Relationship Id="rId669" Type="http://schemas.openxmlformats.org/officeDocument/2006/relationships/image" Target="../media/image413.png"/><Relationship Id="rId19" Type="http://schemas.openxmlformats.org/officeDocument/2006/relationships/image" Target="../media/image86.png"/><Relationship Id="rId224" Type="http://schemas.openxmlformats.org/officeDocument/2006/relationships/customXml" Target="../ink/ink176.xml"/><Relationship Id="rId266" Type="http://schemas.openxmlformats.org/officeDocument/2006/relationships/customXml" Target="../ink/ink197.xml"/><Relationship Id="rId431" Type="http://schemas.openxmlformats.org/officeDocument/2006/relationships/image" Target="../media/image294.png"/><Relationship Id="rId473" Type="http://schemas.openxmlformats.org/officeDocument/2006/relationships/image" Target="../media/image315.png"/><Relationship Id="rId529" Type="http://schemas.openxmlformats.org/officeDocument/2006/relationships/image" Target="../media/image343.png"/><Relationship Id="rId680" Type="http://schemas.openxmlformats.org/officeDocument/2006/relationships/customXml" Target="../ink/ink404.xml"/><Relationship Id="rId736" Type="http://schemas.openxmlformats.org/officeDocument/2006/relationships/customXml" Target="../ink/ink432.xml"/><Relationship Id="rId30" Type="http://schemas.openxmlformats.org/officeDocument/2006/relationships/customXml" Target="../ink/ink79.xml"/><Relationship Id="rId126" Type="http://schemas.openxmlformats.org/officeDocument/2006/relationships/customXml" Target="../ink/ink127.xml"/><Relationship Id="rId168" Type="http://schemas.openxmlformats.org/officeDocument/2006/relationships/customXml" Target="../ink/ink148.xml"/><Relationship Id="rId333" Type="http://schemas.openxmlformats.org/officeDocument/2006/relationships/image" Target="../media/image245.png"/><Relationship Id="rId540" Type="http://schemas.openxmlformats.org/officeDocument/2006/relationships/customXml" Target="../ink/ink334.xml"/><Relationship Id="rId72" Type="http://schemas.openxmlformats.org/officeDocument/2006/relationships/customXml" Target="../ink/ink100.xml"/><Relationship Id="rId375" Type="http://schemas.openxmlformats.org/officeDocument/2006/relationships/image" Target="../media/image266.png"/><Relationship Id="rId582" Type="http://schemas.openxmlformats.org/officeDocument/2006/relationships/customXml" Target="../ink/ink355.xml"/><Relationship Id="rId638" Type="http://schemas.openxmlformats.org/officeDocument/2006/relationships/customXml" Target="../ink/ink383.xml"/><Relationship Id="rId3" Type="http://schemas.openxmlformats.org/officeDocument/2006/relationships/image" Target="../media/image78.png"/><Relationship Id="rId235" Type="http://schemas.openxmlformats.org/officeDocument/2006/relationships/image" Target="../media/image196.png"/><Relationship Id="rId277" Type="http://schemas.openxmlformats.org/officeDocument/2006/relationships/image" Target="../media/image217.png"/><Relationship Id="rId400" Type="http://schemas.openxmlformats.org/officeDocument/2006/relationships/customXml" Target="../ink/ink264.xml"/><Relationship Id="rId442" Type="http://schemas.openxmlformats.org/officeDocument/2006/relationships/customXml" Target="../ink/ink285.xml"/><Relationship Id="rId484" Type="http://schemas.openxmlformats.org/officeDocument/2006/relationships/customXml" Target="../ink/ink306.xml"/><Relationship Id="rId705" Type="http://schemas.openxmlformats.org/officeDocument/2006/relationships/image" Target="../media/image431.png"/><Relationship Id="rId137" Type="http://schemas.openxmlformats.org/officeDocument/2006/relationships/image" Target="../media/image147.png"/><Relationship Id="rId302" Type="http://schemas.openxmlformats.org/officeDocument/2006/relationships/customXml" Target="../ink/ink215.xml"/><Relationship Id="rId344" Type="http://schemas.openxmlformats.org/officeDocument/2006/relationships/customXml" Target="../ink/ink236.xml"/><Relationship Id="rId691" Type="http://schemas.openxmlformats.org/officeDocument/2006/relationships/image" Target="../media/image424.png"/><Relationship Id="rId747" Type="http://schemas.openxmlformats.org/officeDocument/2006/relationships/image" Target="../media/image452.png"/><Relationship Id="rId41" Type="http://schemas.openxmlformats.org/officeDocument/2006/relationships/image" Target="../media/image97.png"/><Relationship Id="rId83" Type="http://schemas.openxmlformats.org/officeDocument/2006/relationships/image" Target="../media/image119.png"/><Relationship Id="rId179" Type="http://schemas.openxmlformats.org/officeDocument/2006/relationships/image" Target="../media/image168.png"/><Relationship Id="rId386" Type="http://schemas.openxmlformats.org/officeDocument/2006/relationships/customXml" Target="../ink/ink257.xml"/><Relationship Id="rId551" Type="http://schemas.openxmlformats.org/officeDocument/2006/relationships/image" Target="../media/image354.png"/><Relationship Id="rId593" Type="http://schemas.openxmlformats.org/officeDocument/2006/relationships/image" Target="../media/image375.png"/><Relationship Id="rId607" Type="http://schemas.openxmlformats.org/officeDocument/2006/relationships/image" Target="../media/image382.png"/><Relationship Id="rId649" Type="http://schemas.openxmlformats.org/officeDocument/2006/relationships/image" Target="../media/image403.png"/><Relationship Id="rId190" Type="http://schemas.openxmlformats.org/officeDocument/2006/relationships/customXml" Target="../ink/ink159.xml"/><Relationship Id="rId204" Type="http://schemas.openxmlformats.org/officeDocument/2006/relationships/customXml" Target="../ink/ink166.xml"/><Relationship Id="rId246" Type="http://schemas.openxmlformats.org/officeDocument/2006/relationships/customXml" Target="../ink/ink187.xml"/><Relationship Id="rId288" Type="http://schemas.openxmlformats.org/officeDocument/2006/relationships/customXml" Target="../ink/ink208.xml"/><Relationship Id="rId411" Type="http://schemas.openxmlformats.org/officeDocument/2006/relationships/image" Target="../media/image284.png"/><Relationship Id="rId453" Type="http://schemas.openxmlformats.org/officeDocument/2006/relationships/image" Target="../media/image305.png"/><Relationship Id="rId509" Type="http://schemas.openxmlformats.org/officeDocument/2006/relationships/image" Target="../media/image333.png"/><Relationship Id="rId660" Type="http://schemas.openxmlformats.org/officeDocument/2006/relationships/customXml" Target="../ink/ink394.xml"/><Relationship Id="rId106" Type="http://schemas.openxmlformats.org/officeDocument/2006/relationships/customXml" Target="../ink/ink117.xml"/><Relationship Id="rId313" Type="http://schemas.openxmlformats.org/officeDocument/2006/relationships/image" Target="../media/image235.png"/><Relationship Id="rId495" Type="http://schemas.openxmlformats.org/officeDocument/2006/relationships/image" Target="../media/image326.png"/><Relationship Id="rId716" Type="http://schemas.openxmlformats.org/officeDocument/2006/relationships/customXml" Target="../ink/ink422.xml"/><Relationship Id="rId10" Type="http://schemas.openxmlformats.org/officeDocument/2006/relationships/customXml" Target="../ink/ink69.xml"/><Relationship Id="rId52" Type="http://schemas.openxmlformats.org/officeDocument/2006/relationships/customXml" Target="../ink/ink90.xml"/><Relationship Id="rId94" Type="http://schemas.openxmlformats.org/officeDocument/2006/relationships/customXml" Target="../ink/ink111.xml"/><Relationship Id="rId148" Type="http://schemas.openxmlformats.org/officeDocument/2006/relationships/customXml" Target="../ink/ink138.xml"/><Relationship Id="rId355" Type="http://schemas.openxmlformats.org/officeDocument/2006/relationships/image" Target="../media/image256.png"/><Relationship Id="rId397" Type="http://schemas.openxmlformats.org/officeDocument/2006/relationships/image" Target="../media/image277.png"/><Relationship Id="rId520" Type="http://schemas.openxmlformats.org/officeDocument/2006/relationships/customXml" Target="../ink/ink324.xml"/><Relationship Id="rId562" Type="http://schemas.openxmlformats.org/officeDocument/2006/relationships/customXml" Target="../ink/ink345.xml"/><Relationship Id="rId618" Type="http://schemas.openxmlformats.org/officeDocument/2006/relationships/customXml" Target="../ink/ink373.xml"/><Relationship Id="rId215" Type="http://schemas.openxmlformats.org/officeDocument/2006/relationships/image" Target="../media/image186.png"/><Relationship Id="rId257" Type="http://schemas.openxmlformats.org/officeDocument/2006/relationships/image" Target="../media/image207.png"/><Relationship Id="rId422" Type="http://schemas.openxmlformats.org/officeDocument/2006/relationships/customXml" Target="../ink/ink275.xml"/><Relationship Id="rId464" Type="http://schemas.openxmlformats.org/officeDocument/2006/relationships/customXml" Target="../ink/ink296.xml"/><Relationship Id="rId299" Type="http://schemas.openxmlformats.org/officeDocument/2006/relationships/image" Target="../media/image228.png"/><Relationship Id="rId727" Type="http://schemas.openxmlformats.org/officeDocument/2006/relationships/image" Target="../media/image442.png"/><Relationship Id="rId63" Type="http://schemas.openxmlformats.org/officeDocument/2006/relationships/image" Target="../media/image109.png"/><Relationship Id="rId159" Type="http://schemas.openxmlformats.org/officeDocument/2006/relationships/image" Target="../media/image158.png"/><Relationship Id="rId366" Type="http://schemas.openxmlformats.org/officeDocument/2006/relationships/customXml" Target="../ink/ink247.xml"/><Relationship Id="rId573" Type="http://schemas.openxmlformats.org/officeDocument/2006/relationships/image" Target="../media/image365.png"/><Relationship Id="rId226" Type="http://schemas.openxmlformats.org/officeDocument/2006/relationships/customXml" Target="../ink/ink177.xml"/><Relationship Id="rId433" Type="http://schemas.openxmlformats.org/officeDocument/2006/relationships/image" Target="../media/image295.png"/><Relationship Id="rId640" Type="http://schemas.openxmlformats.org/officeDocument/2006/relationships/customXml" Target="../ink/ink384.xml"/><Relationship Id="rId738" Type="http://schemas.openxmlformats.org/officeDocument/2006/relationships/customXml" Target="../ink/ink433.xml"/><Relationship Id="rId74" Type="http://schemas.openxmlformats.org/officeDocument/2006/relationships/customXml" Target="../ink/ink101.xml"/><Relationship Id="rId377" Type="http://schemas.openxmlformats.org/officeDocument/2006/relationships/image" Target="../media/image267.png"/><Relationship Id="rId500" Type="http://schemas.openxmlformats.org/officeDocument/2006/relationships/customXml" Target="../ink/ink314.xml"/><Relationship Id="rId584" Type="http://schemas.openxmlformats.org/officeDocument/2006/relationships/customXml" Target="../ink/ink356.xml"/><Relationship Id="rId5" Type="http://schemas.openxmlformats.org/officeDocument/2006/relationships/image" Target="../media/image79.png"/><Relationship Id="rId237" Type="http://schemas.openxmlformats.org/officeDocument/2006/relationships/image" Target="../media/image197.png"/><Relationship Id="rId444" Type="http://schemas.openxmlformats.org/officeDocument/2006/relationships/customXml" Target="../ink/ink286.xml"/><Relationship Id="rId651" Type="http://schemas.openxmlformats.org/officeDocument/2006/relationships/image" Target="../media/image404.png"/><Relationship Id="rId749" Type="http://schemas.openxmlformats.org/officeDocument/2006/relationships/image" Target="../media/image453.png"/><Relationship Id="rId290" Type="http://schemas.openxmlformats.org/officeDocument/2006/relationships/customXml" Target="../ink/ink209.xml"/><Relationship Id="rId304" Type="http://schemas.openxmlformats.org/officeDocument/2006/relationships/customXml" Target="../ink/ink216.xml"/><Relationship Id="rId388" Type="http://schemas.openxmlformats.org/officeDocument/2006/relationships/customXml" Target="../ink/ink258.xml"/><Relationship Id="rId511" Type="http://schemas.openxmlformats.org/officeDocument/2006/relationships/image" Target="../media/image334.png"/><Relationship Id="rId609" Type="http://schemas.openxmlformats.org/officeDocument/2006/relationships/image" Target="../media/image383.png"/><Relationship Id="rId85" Type="http://schemas.openxmlformats.org/officeDocument/2006/relationships/image" Target="../media/image120.png"/><Relationship Id="rId150" Type="http://schemas.openxmlformats.org/officeDocument/2006/relationships/customXml" Target="../ink/ink139.xml"/><Relationship Id="rId595" Type="http://schemas.openxmlformats.org/officeDocument/2006/relationships/image" Target="../media/image376.png"/><Relationship Id="rId248" Type="http://schemas.openxmlformats.org/officeDocument/2006/relationships/customXml" Target="../ink/ink188.xml"/><Relationship Id="rId455" Type="http://schemas.openxmlformats.org/officeDocument/2006/relationships/image" Target="../media/image306.png"/><Relationship Id="rId662" Type="http://schemas.openxmlformats.org/officeDocument/2006/relationships/customXml" Target="../ink/ink395.xml"/><Relationship Id="rId12" Type="http://schemas.openxmlformats.org/officeDocument/2006/relationships/customXml" Target="../ink/ink70.xml"/><Relationship Id="rId108" Type="http://schemas.openxmlformats.org/officeDocument/2006/relationships/customXml" Target="../ink/ink118.xml"/><Relationship Id="rId315" Type="http://schemas.openxmlformats.org/officeDocument/2006/relationships/image" Target="../media/image236.png"/><Relationship Id="rId522" Type="http://schemas.openxmlformats.org/officeDocument/2006/relationships/customXml" Target="../ink/ink325.xml"/><Relationship Id="rId96" Type="http://schemas.openxmlformats.org/officeDocument/2006/relationships/customXml" Target="../ink/ink112.xml"/><Relationship Id="rId161" Type="http://schemas.openxmlformats.org/officeDocument/2006/relationships/image" Target="../media/image159.png"/><Relationship Id="rId399" Type="http://schemas.openxmlformats.org/officeDocument/2006/relationships/image" Target="../media/image278.png"/><Relationship Id="rId259" Type="http://schemas.openxmlformats.org/officeDocument/2006/relationships/image" Target="../media/image208.png"/><Relationship Id="rId466" Type="http://schemas.openxmlformats.org/officeDocument/2006/relationships/customXml" Target="../ink/ink297.xml"/><Relationship Id="rId673" Type="http://schemas.openxmlformats.org/officeDocument/2006/relationships/image" Target="../media/image415.png"/><Relationship Id="rId23" Type="http://schemas.openxmlformats.org/officeDocument/2006/relationships/image" Target="../media/image88.png"/><Relationship Id="rId119" Type="http://schemas.openxmlformats.org/officeDocument/2006/relationships/image" Target="../media/image137.png"/><Relationship Id="rId326" Type="http://schemas.openxmlformats.org/officeDocument/2006/relationships/customXml" Target="../ink/ink227.xml"/><Relationship Id="rId533" Type="http://schemas.openxmlformats.org/officeDocument/2006/relationships/image" Target="../media/image345.png"/><Relationship Id="rId740" Type="http://schemas.openxmlformats.org/officeDocument/2006/relationships/customXml" Target="../ink/ink434.xml"/><Relationship Id="rId172" Type="http://schemas.openxmlformats.org/officeDocument/2006/relationships/customXml" Target="../ink/ink150.xml"/><Relationship Id="rId477" Type="http://schemas.openxmlformats.org/officeDocument/2006/relationships/image" Target="../media/image317.png"/><Relationship Id="rId600" Type="http://schemas.openxmlformats.org/officeDocument/2006/relationships/customXml" Target="../ink/ink364.xml"/><Relationship Id="rId684" Type="http://schemas.openxmlformats.org/officeDocument/2006/relationships/customXml" Target="../ink/ink406.xml"/><Relationship Id="rId337" Type="http://schemas.openxmlformats.org/officeDocument/2006/relationships/image" Target="../media/image247.png"/><Relationship Id="rId34" Type="http://schemas.openxmlformats.org/officeDocument/2006/relationships/customXml" Target="../ink/ink81.xml"/><Relationship Id="rId544" Type="http://schemas.openxmlformats.org/officeDocument/2006/relationships/customXml" Target="../ink/ink336.xml"/><Relationship Id="rId751" Type="http://schemas.openxmlformats.org/officeDocument/2006/relationships/image" Target="../media/image454.png"/><Relationship Id="rId183" Type="http://schemas.openxmlformats.org/officeDocument/2006/relationships/image" Target="../media/image170.png"/><Relationship Id="rId390" Type="http://schemas.openxmlformats.org/officeDocument/2006/relationships/customXml" Target="../ink/ink259.xml"/><Relationship Id="rId404" Type="http://schemas.openxmlformats.org/officeDocument/2006/relationships/customXml" Target="../ink/ink266.xml"/><Relationship Id="rId611" Type="http://schemas.openxmlformats.org/officeDocument/2006/relationships/image" Target="../media/image384.png"/><Relationship Id="rId250" Type="http://schemas.openxmlformats.org/officeDocument/2006/relationships/customXml" Target="../ink/ink189.xml"/><Relationship Id="rId488" Type="http://schemas.openxmlformats.org/officeDocument/2006/relationships/customXml" Target="../ink/ink308.xml"/><Relationship Id="rId695" Type="http://schemas.openxmlformats.org/officeDocument/2006/relationships/image" Target="../media/image426.png"/><Relationship Id="rId709" Type="http://schemas.openxmlformats.org/officeDocument/2006/relationships/image" Target="../media/image433.png"/><Relationship Id="rId45" Type="http://schemas.openxmlformats.org/officeDocument/2006/relationships/image" Target="../media/image99.png"/><Relationship Id="rId110" Type="http://schemas.openxmlformats.org/officeDocument/2006/relationships/customXml" Target="../ink/ink119.xml"/><Relationship Id="rId348" Type="http://schemas.openxmlformats.org/officeDocument/2006/relationships/customXml" Target="../ink/ink238.xml"/><Relationship Id="rId555" Type="http://schemas.openxmlformats.org/officeDocument/2006/relationships/image" Target="../media/image356.png"/><Relationship Id="rId194" Type="http://schemas.openxmlformats.org/officeDocument/2006/relationships/customXml" Target="../ink/ink161.xml"/><Relationship Id="rId208" Type="http://schemas.openxmlformats.org/officeDocument/2006/relationships/customXml" Target="../ink/ink168.xml"/><Relationship Id="rId415" Type="http://schemas.openxmlformats.org/officeDocument/2006/relationships/image" Target="../media/image286.png"/><Relationship Id="rId622" Type="http://schemas.openxmlformats.org/officeDocument/2006/relationships/customXml" Target="../ink/ink375.xml"/><Relationship Id="rId261" Type="http://schemas.openxmlformats.org/officeDocument/2006/relationships/image" Target="../media/image209.png"/><Relationship Id="rId499" Type="http://schemas.openxmlformats.org/officeDocument/2006/relationships/image" Target="../media/image328.png"/><Relationship Id="rId56" Type="http://schemas.openxmlformats.org/officeDocument/2006/relationships/customXml" Target="../ink/ink92.xml"/><Relationship Id="rId359" Type="http://schemas.openxmlformats.org/officeDocument/2006/relationships/image" Target="../media/image258.png"/><Relationship Id="rId566" Type="http://schemas.openxmlformats.org/officeDocument/2006/relationships/customXml" Target="../ink/ink347.xml"/><Relationship Id="rId121" Type="http://schemas.openxmlformats.org/officeDocument/2006/relationships/image" Target="../media/image138.png"/><Relationship Id="rId219" Type="http://schemas.openxmlformats.org/officeDocument/2006/relationships/image" Target="../media/image188.png"/><Relationship Id="rId426" Type="http://schemas.openxmlformats.org/officeDocument/2006/relationships/customXml" Target="../ink/ink277.xml"/><Relationship Id="rId633" Type="http://schemas.openxmlformats.org/officeDocument/2006/relationships/image" Target="../media/image395.png"/><Relationship Id="rId67" Type="http://schemas.openxmlformats.org/officeDocument/2006/relationships/image" Target="../media/image111.png"/><Relationship Id="rId272" Type="http://schemas.openxmlformats.org/officeDocument/2006/relationships/customXml" Target="../ink/ink200.xml"/><Relationship Id="rId577" Type="http://schemas.openxmlformats.org/officeDocument/2006/relationships/image" Target="../media/image367.png"/><Relationship Id="rId700" Type="http://schemas.openxmlformats.org/officeDocument/2006/relationships/customXml" Target="../ink/ink414.xml"/><Relationship Id="rId132" Type="http://schemas.openxmlformats.org/officeDocument/2006/relationships/customXml" Target="../ink/ink130.xml"/><Relationship Id="rId437" Type="http://schemas.openxmlformats.org/officeDocument/2006/relationships/image" Target="../media/image297.png"/><Relationship Id="rId644" Type="http://schemas.openxmlformats.org/officeDocument/2006/relationships/customXml" Target="../ink/ink386.xml"/><Relationship Id="rId283" Type="http://schemas.openxmlformats.org/officeDocument/2006/relationships/image" Target="../media/image220.png"/><Relationship Id="rId490" Type="http://schemas.openxmlformats.org/officeDocument/2006/relationships/customXml" Target="../ink/ink309.xml"/><Relationship Id="rId504" Type="http://schemas.openxmlformats.org/officeDocument/2006/relationships/customXml" Target="../ink/ink316.xml"/><Relationship Id="rId711" Type="http://schemas.openxmlformats.org/officeDocument/2006/relationships/image" Target="../media/image434.png"/><Relationship Id="rId78" Type="http://schemas.openxmlformats.org/officeDocument/2006/relationships/customXml" Target="../ink/ink103.xml"/><Relationship Id="rId143" Type="http://schemas.openxmlformats.org/officeDocument/2006/relationships/image" Target="../media/image150.png"/><Relationship Id="rId350" Type="http://schemas.openxmlformats.org/officeDocument/2006/relationships/customXml" Target="../ink/ink239.xml"/><Relationship Id="rId588" Type="http://schemas.openxmlformats.org/officeDocument/2006/relationships/customXml" Target="../ink/ink358.xml"/><Relationship Id="rId9" Type="http://schemas.openxmlformats.org/officeDocument/2006/relationships/image" Target="../media/image81.png"/><Relationship Id="rId210" Type="http://schemas.openxmlformats.org/officeDocument/2006/relationships/customXml" Target="../ink/ink169.xml"/><Relationship Id="rId448" Type="http://schemas.openxmlformats.org/officeDocument/2006/relationships/customXml" Target="../ink/ink288.xml"/><Relationship Id="rId655" Type="http://schemas.openxmlformats.org/officeDocument/2006/relationships/image" Target="../media/image406.png"/><Relationship Id="rId294" Type="http://schemas.openxmlformats.org/officeDocument/2006/relationships/customXml" Target="../ink/ink211.xml"/><Relationship Id="rId308" Type="http://schemas.openxmlformats.org/officeDocument/2006/relationships/customXml" Target="../ink/ink218.xml"/><Relationship Id="rId515" Type="http://schemas.openxmlformats.org/officeDocument/2006/relationships/image" Target="../media/image336.png"/><Relationship Id="rId722" Type="http://schemas.openxmlformats.org/officeDocument/2006/relationships/customXml" Target="../ink/ink425.xml"/><Relationship Id="rId89" Type="http://schemas.openxmlformats.org/officeDocument/2006/relationships/image" Target="../media/image122.png"/><Relationship Id="rId154" Type="http://schemas.openxmlformats.org/officeDocument/2006/relationships/customXml" Target="../ink/ink141.xml"/><Relationship Id="rId361" Type="http://schemas.openxmlformats.org/officeDocument/2006/relationships/image" Target="../media/image259.png"/><Relationship Id="rId599" Type="http://schemas.openxmlformats.org/officeDocument/2006/relationships/image" Target="../media/image378.png"/><Relationship Id="rId459" Type="http://schemas.openxmlformats.org/officeDocument/2006/relationships/image" Target="../media/image308.png"/><Relationship Id="rId666" Type="http://schemas.openxmlformats.org/officeDocument/2006/relationships/customXml" Target="../ink/ink397.xml"/><Relationship Id="rId16" Type="http://schemas.openxmlformats.org/officeDocument/2006/relationships/customXml" Target="../ink/ink72.xml"/><Relationship Id="rId221" Type="http://schemas.openxmlformats.org/officeDocument/2006/relationships/image" Target="../media/image189.png"/><Relationship Id="rId319" Type="http://schemas.openxmlformats.org/officeDocument/2006/relationships/image" Target="../media/image238.png"/><Relationship Id="rId526" Type="http://schemas.openxmlformats.org/officeDocument/2006/relationships/customXml" Target="../ink/ink327.xml"/><Relationship Id="rId733" Type="http://schemas.openxmlformats.org/officeDocument/2006/relationships/image" Target="../media/image445.png"/><Relationship Id="rId165" Type="http://schemas.openxmlformats.org/officeDocument/2006/relationships/image" Target="../media/image161.png"/><Relationship Id="rId372" Type="http://schemas.openxmlformats.org/officeDocument/2006/relationships/customXml" Target="../ink/ink250.xml"/><Relationship Id="rId677" Type="http://schemas.openxmlformats.org/officeDocument/2006/relationships/image" Target="../media/image417.png"/><Relationship Id="rId232" Type="http://schemas.openxmlformats.org/officeDocument/2006/relationships/customXml" Target="../ink/ink180.xml"/><Relationship Id="rId27" Type="http://schemas.openxmlformats.org/officeDocument/2006/relationships/image" Target="../media/image90.png"/><Relationship Id="rId537" Type="http://schemas.openxmlformats.org/officeDocument/2006/relationships/image" Target="../media/image347.png"/><Relationship Id="rId744" Type="http://schemas.openxmlformats.org/officeDocument/2006/relationships/customXml" Target="../ink/ink436.xml"/><Relationship Id="rId80" Type="http://schemas.openxmlformats.org/officeDocument/2006/relationships/customXml" Target="../ink/ink104.xml"/><Relationship Id="rId176" Type="http://schemas.openxmlformats.org/officeDocument/2006/relationships/customXml" Target="../ink/ink152.xml"/><Relationship Id="rId383" Type="http://schemas.openxmlformats.org/officeDocument/2006/relationships/image" Target="../media/image270.png"/><Relationship Id="rId590" Type="http://schemas.openxmlformats.org/officeDocument/2006/relationships/customXml" Target="../ink/ink359.xml"/><Relationship Id="rId604" Type="http://schemas.openxmlformats.org/officeDocument/2006/relationships/customXml" Target="../ink/ink366.xml"/><Relationship Id="rId243" Type="http://schemas.openxmlformats.org/officeDocument/2006/relationships/image" Target="../media/image200.png"/><Relationship Id="rId450" Type="http://schemas.openxmlformats.org/officeDocument/2006/relationships/customXml" Target="../ink/ink289.xml"/><Relationship Id="rId688" Type="http://schemas.openxmlformats.org/officeDocument/2006/relationships/customXml" Target="../ink/ink408.xml"/><Relationship Id="rId38" Type="http://schemas.openxmlformats.org/officeDocument/2006/relationships/customXml" Target="../ink/ink83.xml"/><Relationship Id="rId103" Type="http://schemas.openxmlformats.org/officeDocument/2006/relationships/image" Target="../media/image129.png"/><Relationship Id="rId310" Type="http://schemas.openxmlformats.org/officeDocument/2006/relationships/customXml" Target="../ink/ink219.xml"/><Relationship Id="rId548" Type="http://schemas.openxmlformats.org/officeDocument/2006/relationships/customXml" Target="../ink/ink338.xml"/><Relationship Id="rId755" Type="http://schemas.openxmlformats.org/officeDocument/2006/relationships/image" Target="../media/image456.png"/><Relationship Id="rId91" Type="http://schemas.openxmlformats.org/officeDocument/2006/relationships/image" Target="../media/image123.png"/><Relationship Id="rId187" Type="http://schemas.openxmlformats.org/officeDocument/2006/relationships/image" Target="../media/image172.png"/><Relationship Id="rId394" Type="http://schemas.openxmlformats.org/officeDocument/2006/relationships/customXml" Target="../ink/ink261.xml"/><Relationship Id="rId408" Type="http://schemas.openxmlformats.org/officeDocument/2006/relationships/customXml" Target="../ink/ink268.xml"/><Relationship Id="rId615" Type="http://schemas.openxmlformats.org/officeDocument/2006/relationships/image" Target="../media/image386.png"/><Relationship Id="rId254" Type="http://schemas.openxmlformats.org/officeDocument/2006/relationships/customXml" Target="../ink/ink191.xml"/><Relationship Id="rId699" Type="http://schemas.openxmlformats.org/officeDocument/2006/relationships/image" Target="../media/image428.png"/><Relationship Id="rId49" Type="http://schemas.openxmlformats.org/officeDocument/2006/relationships/image" Target="../media/image102.png"/><Relationship Id="rId114" Type="http://schemas.openxmlformats.org/officeDocument/2006/relationships/customXml" Target="../ink/ink121.xml"/><Relationship Id="rId461" Type="http://schemas.openxmlformats.org/officeDocument/2006/relationships/image" Target="../media/image309.png"/><Relationship Id="rId559" Type="http://schemas.openxmlformats.org/officeDocument/2006/relationships/image" Target="../media/image358.png"/><Relationship Id="rId198" Type="http://schemas.openxmlformats.org/officeDocument/2006/relationships/customXml" Target="../ink/ink163.xml"/><Relationship Id="rId321" Type="http://schemas.openxmlformats.org/officeDocument/2006/relationships/image" Target="../media/image239.png"/><Relationship Id="rId419" Type="http://schemas.openxmlformats.org/officeDocument/2006/relationships/image" Target="../media/image288.png"/><Relationship Id="rId626" Type="http://schemas.openxmlformats.org/officeDocument/2006/relationships/customXml" Target="../ink/ink377.xml"/><Relationship Id="rId265" Type="http://schemas.openxmlformats.org/officeDocument/2006/relationships/image" Target="../media/image211.png"/><Relationship Id="rId472" Type="http://schemas.openxmlformats.org/officeDocument/2006/relationships/customXml" Target="../ink/ink300.xml"/><Relationship Id="rId125" Type="http://schemas.openxmlformats.org/officeDocument/2006/relationships/image" Target="../media/image141.png"/><Relationship Id="rId332" Type="http://schemas.openxmlformats.org/officeDocument/2006/relationships/customXml" Target="../ink/ink230.xml"/><Relationship Id="rId637" Type="http://schemas.openxmlformats.org/officeDocument/2006/relationships/image" Target="../media/image397.png"/><Relationship Id="rId276" Type="http://schemas.openxmlformats.org/officeDocument/2006/relationships/customXml" Target="../ink/ink202.xml"/><Relationship Id="rId483" Type="http://schemas.openxmlformats.org/officeDocument/2006/relationships/image" Target="../media/image320.png"/><Relationship Id="rId690" Type="http://schemas.openxmlformats.org/officeDocument/2006/relationships/customXml" Target="../ink/ink409.xml"/><Relationship Id="rId704" Type="http://schemas.openxmlformats.org/officeDocument/2006/relationships/customXml" Target="../ink/ink416.xml"/><Relationship Id="rId40" Type="http://schemas.openxmlformats.org/officeDocument/2006/relationships/customXml" Target="../ink/ink84.xml"/><Relationship Id="rId136" Type="http://schemas.openxmlformats.org/officeDocument/2006/relationships/customXml" Target="../ink/ink132.xml"/><Relationship Id="rId343" Type="http://schemas.openxmlformats.org/officeDocument/2006/relationships/image" Target="../media/image250.png"/><Relationship Id="rId550" Type="http://schemas.openxmlformats.org/officeDocument/2006/relationships/customXml" Target="../ink/ink339.xml"/><Relationship Id="rId203" Type="http://schemas.openxmlformats.org/officeDocument/2006/relationships/image" Target="../media/image180.png"/><Relationship Id="rId648" Type="http://schemas.openxmlformats.org/officeDocument/2006/relationships/customXml" Target="../ink/ink388.xml"/><Relationship Id="rId287" Type="http://schemas.openxmlformats.org/officeDocument/2006/relationships/image" Target="../media/image222.png"/><Relationship Id="rId410" Type="http://schemas.openxmlformats.org/officeDocument/2006/relationships/customXml" Target="../ink/ink269.xml"/><Relationship Id="rId494" Type="http://schemas.openxmlformats.org/officeDocument/2006/relationships/customXml" Target="../ink/ink311.xml"/><Relationship Id="rId508" Type="http://schemas.openxmlformats.org/officeDocument/2006/relationships/customXml" Target="../ink/ink318.xml"/><Relationship Id="rId715" Type="http://schemas.openxmlformats.org/officeDocument/2006/relationships/image" Target="../media/image436.png"/><Relationship Id="rId147" Type="http://schemas.openxmlformats.org/officeDocument/2006/relationships/image" Target="../media/image152.png"/><Relationship Id="rId354" Type="http://schemas.openxmlformats.org/officeDocument/2006/relationships/customXml" Target="../ink/ink241.xml"/><Relationship Id="rId51" Type="http://schemas.openxmlformats.org/officeDocument/2006/relationships/image" Target="../media/image103.png"/><Relationship Id="rId561" Type="http://schemas.openxmlformats.org/officeDocument/2006/relationships/image" Target="../media/image359.png"/><Relationship Id="rId659" Type="http://schemas.openxmlformats.org/officeDocument/2006/relationships/image" Target="../media/image408.png"/><Relationship Id="rId214" Type="http://schemas.openxmlformats.org/officeDocument/2006/relationships/customXml" Target="../ink/ink171.xml"/><Relationship Id="rId298" Type="http://schemas.openxmlformats.org/officeDocument/2006/relationships/customXml" Target="../ink/ink213.xml"/><Relationship Id="rId421" Type="http://schemas.openxmlformats.org/officeDocument/2006/relationships/image" Target="../media/image289.png"/><Relationship Id="rId519" Type="http://schemas.openxmlformats.org/officeDocument/2006/relationships/image" Target="../media/image338.png"/><Relationship Id="rId158" Type="http://schemas.openxmlformats.org/officeDocument/2006/relationships/customXml" Target="../ink/ink143.xml"/><Relationship Id="rId726" Type="http://schemas.openxmlformats.org/officeDocument/2006/relationships/customXml" Target="../ink/ink427.xml"/><Relationship Id="rId62" Type="http://schemas.openxmlformats.org/officeDocument/2006/relationships/customXml" Target="../ink/ink95.xml"/><Relationship Id="rId365" Type="http://schemas.openxmlformats.org/officeDocument/2006/relationships/image" Target="../media/image261.png"/><Relationship Id="rId572" Type="http://schemas.openxmlformats.org/officeDocument/2006/relationships/customXml" Target="../ink/ink350.xml"/><Relationship Id="rId225" Type="http://schemas.openxmlformats.org/officeDocument/2006/relationships/image" Target="../media/image191.png"/><Relationship Id="rId432" Type="http://schemas.openxmlformats.org/officeDocument/2006/relationships/customXml" Target="../ink/ink280.xml"/></Relationships>
</file>

<file path=ppt/slides/_rels/slide13.xml.rels><?xml version="1.0" encoding="UTF-8" standalone="yes"?>
<Relationships xmlns="http://schemas.openxmlformats.org/package/2006/relationships"><Relationship Id="rId117" Type="http://schemas.openxmlformats.org/officeDocument/2006/relationships/image" Target="../media/image514.png"/><Relationship Id="rId21" Type="http://schemas.openxmlformats.org/officeDocument/2006/relationships/image" Target="../media/image466.png"/><Relationship Id="rId324" Type="http://schemas.openxmlformats.org/officeDocument/2006/relationships/customXml" Target="../ink/ink603.xml"/><Relationship Id="rId531" Type="http://schemas.openxmlformats.org/officeDocument/2006/relationships/image" Target="../media/image721.png"/><Relationship Id="rId170" Type="http://schemas.openxmlformats.org/officeDocument/2006/relationships/customXml" Target="../ink/ink526.xml"/><Relationship Id="rId268" Type="http://schemas.openxmlformats.org/officeDocument/2006/relationships/customXml" Target="../ink/ink575.xml"/><Relationship Id="rId475" Type="http://schemas.openxmlformats.org/officeDocument/2006/relationships/image" Target="../media/image693.png"/><Relationship Id="rId32" Type="http://schemas.openxmlformats.org/officeDocument/2006/relationships/customXml" Target="../ink/ink457.xml"/><Relationship Id="rId128" Type="http://schemas.openxmlformats.org/officeDocument/2006/relationships/customXml" Target="../ink/ink505.xml"/><Relationship Id="rId335" Type="http://schemas.openxmlformats.org/officeDocument/2006/relationships/image" Target="../media/image623.png"/><Relationship Id="rId542" Type="http://schemas.openxmlformats.org/officeDocument/2006/relationships/customXml" Target="../ink/ink712.xml"/><Relationship Id="rId181" Type="http://schemas.openxmlformats.org/officeDocument/2006/relationships/image" Target="../media/image546.png"/><Relationship Id="rId402" Type="http://schemas.openxmlformats.org/officeDocument/2006/relationships/customXml" Target="../ink/ink642.xml"/><Relationship Id="rId279" Type="http://schemas.openxmlformats.org/officeDocument/2006/relationships/image" Target="../media/image595.png"/><Relationship Id="rId486" Type="http://schemas.openxmlformats.org/officeDocument/2006/relationships/customXml" Target="../ink/ink684.xml"/><Relationship Id="rId43" Type="http://schemas.openxmlformats.org/officeDocument/2006/relationships/image" Target="../media/image477.png"/><Relationship Id="rId139" Type="http://schemas.openxmlformats.org/officeDocument/2006/relationships/image" Target="../media/image525.png"/><Relationship Id="rId346" Type="http://schemas.openxmlformats.org/officeDocument/2006/relationships/customXml" Target="../ink/ink614.xml"/><Relationship Id="rId553" Type="http://schemas.openxmlformats.org/officeDocument/2006/relationships/image" Target="../media/image732.png"/><Relationship Id="rId192" Type="http://schemas.openxmlformats.org/officeDocument/2006/relationships/customXml" Target="../ink/ink537.xml"/><Relationship Id="rId206" Type="http://schemas.openxmlformats.org/officeDocument/2006/relationships/customXml" Target="../ink/ink544.xml"/><Relationship Id="rId413" Type="http://schemas.openxmlformats.org/officeDocument/2006/relationships/image" Target="../media/image662.png"/><Relationship Id="rId497" Type="http://schemas.openxmlformats.org/officeDocument/2006/relationships/image" Target="../media/image704.png"/><Relationship Id="rId357" Type="http://schemas.openxmlformats.org/officeDocument/2006/relationships/image" Target="../media/image634.png"/><Relationship Id="rId54" Type="http://schemas.openxmlformats.org/officeDocument/2006/relationships/customXml" Target="../ink/ink468.xml"/><Relationship Id="rId217" Type="http://schemas.openxmlformats.org/officeDocument/2006/relationships/image" Target="../media/image564.png"/><Relationship Id="rId564" Type="http://schemas.openxmlformats.org/officeDocument/2006/relationships/customXml" Target="../ink/ink723.xml"/><Relationship Id="rId424" Type="http://schemas.openxmlformats.org/officeDocument/2006/relationships/customXml" Target="../ink/ink653.xml"/><Relationship Id="rId270" Type="http://schemas.openxmlformats.org/officeDocument/2006/relationships/customXml" Target="../ink/ink576.xml"/><Relationship Id="rId65" Type="http://schemas.openxmlformats.org/officeDocument/2006/relationships/image" Target="../media/image488.png"/><Relationship Id="rId130" Type="http://schemas.openxmlformats.org/officeDocument/2006/relationships/customXml" Target="../ink/ink506.xml"/><Relationship Id="rId368" Type="http://schemas.openxmlformats.org/officeDocument/2006/relationships/customXml" Target="../ink/ink625.xml"/><Relationship Id="rId575" Type="http://schemas.openxmlformats.org/officeDocument/2006/relationships/image" Target="../media/image743.png"/><Relationship Id="rId228" Type="http://schemas.openxmlformats.org/officeDocument/2006/relationships/customXml" Target="../ink/ink555.xml"/><Relationship Id="rId435" Type="http://schemas.openxmlformats.org/officeDocument/2006/relationships/image" Target="../media/image673.png"/><Relationship Id="rId281" Type="http://schemas.openxmlformats.org/officeDocument/2006/relationships/image" Target="../media/image596.png"/><Relationship Id="rId502" Type="http://schemas.openxmlformats.org/officeDocument/2006/relationships/customXml" Target="../ink/ink692.xml"/><Relationship Id="rId76" Type="http://schemas.openxmlformats.org/officeDocument/2006/relationships/customXml" Target="../ink/ink479.xml"/><Relationship Id="rId141" Type="http://schemas.openxmlformats.org/officeDocument/2006/relationships/image" Target="../media/image526.png"/><Relationship Id="rId379" Type="http://schemas.openxmlformats.org/officeDocument/2006/relationships/image" Target="../media/image645.png"/><Relationship Id="rId586" Type="http://schemas.openxmlformats.org/officeDocument/2006/relationships/customXml" Target="../ink/ink734.xml"/><Relationship Id="rId7" Type="http://schemas.openxmlformats.org/officeDocument/2006/relationships/image" Target="../media/image459.png"/><Relationship Id="rId239" Type="http://schemas.openxmlformats.org/officeDocument/2006/relationships/image" Target="../media/image575.png"/><Relationship Id="rId446" Type="http://schemas.openxmlformats.org/officeDocument/2006/relationships/customXml" Target="../ink/ink664.xml"/><Relationship Id="rId292" Type="http://schemas.openxmlformats.org/officeDocument/2006/relationships/customXml" Target="../ink/ink587.xml"/><Relationship Id="rId306" Type="http://schemas.openxmlformats.org/officeDocument/2006/relationships/customXml" Target="../ink/ink594.xml"/><Relationship Id="rId87" Type="http://schemas.openxmlformats.org/officeDocument/2006/relationships/image" Target="../media/image499.png"/><Relationship Id="rId513" Type="http://schemas.openxmlformats.org/officeDocument/2006/relationships/image" Target="../media/image712.png"/><Relationship Id="rId597" Type="http://schemas.openxmlformats.org/officeDocument/2006/relationships/image" Target="../media/image754.png"/><Relationship Id="rId152" Type="http://schemas.openxmlformats.org/officeDocument/2006/relationships/customXml" Target="../ink/ink517.xml"/><Relationship Id="rId457" Type="http://schemas.openxmlformats.org/officeDocument/2006/relationships/image" Target="../media/image684.png"/><Relationship Id="rId14" Type="http://schemas.openxmlformats.org/officeDocument/2006/relationships/customXml" Target="../ink/ink448.xml"/><Relationship Id="rId317" Type="http://schemas.openxmlformats.org/officeDocument/2006/relationships/image" Target="../media/image614.png"/><Relationship Id="rId524" Type="http://schemas.openxmlformats.org/officeDocument/2006/relationships/customXml" Target="../ink/ink703.xml"/><Relationship Id="rId98" Type="http://schemas.openxmlformats.org/officeDocument/2006/relationships/customXml" Target="../ink/ink490.xml"/><Relationship Id="rId163" Type="http://schemas.openxmlformats.org/officeDocument/2006/relationships/image" Target="../media/image537.png"/><Relationship Id="rId370" Type="http://schemas.openxmlformats.org/officeDocument/2006/relationships/customXml" Target="../ink/ink626.xml"/><Relationship Id="rId230" Type="http://schemas.openxmlformats.org/officeDocument/2006/relationships/customXml" Target="../ink/ink556.xml"/><Relationship Id="rId468" Type="http://schemas.openxmlformats.org/officeDocument/2006/relationships/customXml" Target="../ink/ink675.xml"/><Relationship Id="rId25" Type="http://schemas.openxmlformats.org/officeDocument/2006/relationships/image" Target="../media/image468.png"/><Relationship Id="rId67" Type="http://schemas.openxmlformats.org/officeDocument/2006/relationships/image" Target="../media/image489.png"/><Relationship Id="rId272" Type="http://schemas.openxmlformats.org/officeDocument/2006/relationships/customXml" Target="../ink/ink577.xml"/><Relationship Id="rId328" Type="http://schemas.openxmlformats.org/officeDocument/2006/relationships/customXml" Target="../ink/ink605.xml"/><Relationship Id="rId535" Type="http://schemas.openxmlformats.org/officeDocument/2006/relationships/image" Target="../media/image723.png"/><Relationship Id="rId577" Type="http://schemas.openxmlformats.org/officeDocument/2006/relationships/image" Target="../media/image744.png"/><Relationship Id="rId132" Type="http://schemas.openxmlformats.org/officeDocument/2006/relationships/customXml" Target="../ink/ink507.xml"/><Relationship Id="rId174" Type="http://schemas.openxmlformats.org/officeDocument/2006/relationships/customXml" Target="../ink/ink528.xml"/><Relationship Id="rId381" Type="http://schemas.openxmlformats.org/officeDocument/2006/relationships/image" Target="../media/image646.png"/><Relationship Id="rId602" Type="http://schemas.openxmlformats.org/officeDocument/2006/relationships/customXml" Target="../ink/ink742.xml"/><Relationship Id="rId241" Type="http://schemas.openxmlformats.org/officeDocument/2006/relationships/image" Target="../media/image576.png"/><Relationship Id="rId437" Type="http://schemas.openxmlformats.org/officeDocument/2006/relationships/image" Target="../media/image674.png"/><Relationship Id="rId479" Type="http://schemas.openxmlformats.org/officeDocument/2006/relationships/image" Target="../media/image695.png"/><Relationship Id="rId36" Type="http://schemas.openxmlformats.org/officeDocument/2006/relationships/customXml" Target="../ink/ink459.xml"/><Relationship Id="rId283" Type="http://schemas.openxmlformats.org/officeDocument/2006/relationships/image" Target="../media/image597.png"/><Relationship Id="rId339" Type="http://schemas.openxmlformats.org/officeDocument/2006/relationships/image" Target="../media/image625.png"/><Relationship Id="rId490" Type="http://schemas.openxmlformats.org/officeDocument/2006/relationships/customXml" Target="../ink/ink686.xml"/><Relationship Id="rId504" Type="http://schemas.openxmlformats.org/officeDocument/2006/relationships/customXml" Target="../ink/ink693.xml"/><Relationship Id="rId546" Type="http://schemas.openxmlformats.org/officeDocument/2006/relationships/customXml" Target="../ink/ink714.xml"/><Relationship Id="rId78" Type="http://schemas.openxmlformats.org/officeDocument/2006/relationships/customXml" Target="../ink/ink480.xml"/><Relationship Id="rId101" Type="http://schemas.openxmlformats.org/officeDocument/2006/relationships/image" Target="../media/image506.png"/><Relationship Id="rId143" Type="http://schemas.openxmlformats.org/officeDocument/2006/relationships/image" Target="../media/image527.png"/><Relationship Id="rId185" Type="http://schemas.openxmlformats.org/officeDocument/2006/relationships/image" Target="../media/image548.png"/><Relationship Id="rId350" Type="http://schemas.openxmlformats.org/officeDocument/2006/relationships/customXml" Target="../ink/ink616.xml"/><Relationship Id="rId406" Type="http://schemas.openxmlformats.org/officeDocument/2006/relationships/customXml" Target="../ink/ink644.xml"/><Relationship Id="rId588" Type="http://schemas.openxmlformats.org/officeDocument/2006/relationships/customXml" Target="../ink/ink735.xml"/><Relationship Id="rId9" Type="http://schemas.openxmlformats.org/officeDocument/2006/relationships/image" Target="../media/image460.png"/><Relationship Id="rId210" Type="http://schemas.openxmlformats.org/officeDocument/2006/relationships/customXml" Target="../ink/ink546.xml"/><Relationship Id="rId392" Type="http://schemas.openxmlformats.org/officeDocument/2006/relationships/customXml" Target="../ink/ink637.xml"/><Relationship Id="rId448" Type="http://schemas.openxmlformats.org/officeDocument/2006/relationships/customXml" Target="../ink/ink665.xml"/><Relationship Id="rId252" Type="http://schemas.openxmlformats.org/officeDocument/2006/relationships/customXml" Target="../ink/ink567.xml"/><Relationship Id="rId294" Type="http://schemas.openxmlformats.org/officeDocument/2006/relationships/customXml" Target="../ink/ink588.xml"/><Relationship Id="rId308" Type="http://schemas.openxmlformats.org/officeDocument/2006/relationships/customXml" Target="../ink/ink595.xml"/><Relationship Id="rId515" Type="http://schemas.openxmlformats.org/officeDocument/2006/relationships/image" Target="../media/image713.png"/><Relationship Id="rId47" Type="http://schemas.openxmlformats.org/officeDocument/2006/relationships/image" Target="../media/image479.png"/><Relationship Id="rId89" Type="http://schemas.openxmlformats.org/officeDocument/2006/relationships/image" Target="../media/image500.png"/><Relationship Id="rId112" Type="http://schemas.openxmlformats.org/officeDocument/2006/relationships/customXml" Target="../ink/ink497.xml"/><Relationship Id="rId154" Type="http://schemas.openxmlformats.org/officeDocument/2006/relationships/customXml" Target="../ink/ink518.xml"/><Relationship Id="rId361" Type="http://schemas.openxmlformats.org/officeDocument/2006/relationships/image" Target="../media/image636.png"/><Relationship Id="rId557" Type="http://schemas.openxmlformats.org/officeDocument/2006/relationships/image" Target="../media/image734.png"/><Relationship Id="rId599" Type="http://schemas.openxmlformats.org/officeDocument/2006/relationships/image" Target="../media/image755.png"/><Relationship Id="rId196" Type="http://schemas.openxmlformats.org/officeDocument/2006/relationships/customXml" Target="../ink/ink539.xml"/><Relationship Id="rId417" Type="http://schemas.openxmlformats.org/officeDocument/2006/relationships/image" Target="../media/image664.png"/><Relationship Id="rId459" Type="http://schemas.openxmlformats.org/officeDocument/2006/relationships/image" Target="../media/image685.png"/><Relationship Id="rId16" Type="http://schemas.openxmlformats.org/officeDocument/2006/relationships/customXml" Target="../ink/ink449.xml"/><Relationship Id="rId221" Type="http://schemas.openxmlformats.org/officeDocument/2006/relationships/image" Target="../media/image566.png"/><Relationship Id="rId263" Type="http://schemas.openxmlformats.org/officeDocument/2006/relationships/image" Target="../media/image587.png"/><Relationship Id="rId319" Type="http://schemas.openxmlformats.org/officeDocument/2006/relationships/image" Target="../media/image615.png"/><Relationship Id="rId470" Type="http://schemas.openxmlformats.org/officeDocument/2006/relationships/customXml" Target="../ink/ink676.xml"/><Relationship Id="rId526" Type="http://schemas.openxmlformats.org/officeDocument/2006/relationships/customXml" Target="../ink/ink704.xml"/><Relationship Id="rId58" Type="http://schemas.openxmlformats.org/officeDocument/2006/relationships/customXml" Target="../ink/ink470.xml"/><Relationship Id="rId123" Type="http://schemas.openxmlformats.org/officeDocument/2006/relationships/image" Target="../media/image517.png"/><Relationship Id="rId330" Type="http://schemas.openxmlformats.org/officeDocument/2006/relationships/customXml" Target="../ink/ink606.xml"/><Relationship Id="rId568" Type="http://schemas.openxmlformats.org/officeDocument/2006/relationships/customXml" Target="../ink/ink725.xml"/><Relationship Id="rId165" Type="http://schemas.openxmlformats.org/officeDocument/2006/relationships/image" Target="../media/image538.png"/><Relationship Id="rId372" Type="http://schemas.openxmlformats.org/officeDocument/2006/relationships/customXml" Target="../ink/ink627.xml"/><Relationship Id="rId428" Type="http://schemas.openxmlformats.org/officeDocument/2006/relationships/customXml" Target="../ink/ink655.xml"/><Relationship Id="rId232" Type="http://schemas.openxmlformats.org/officeDocument/2006/relationships/customXml" Target="../ink/ink557.xml"/><Relationship Id="rId274" Type="http://schemas.openxmlformats.org/officeDocument/2006/relationships/customXml" Target="../ink/ink578.xml"/><Relationship Id="rId481" Type="http://schemas.openxmlformats.org/officeDocument/2006/relationships/image" Target="../media/image696.png"/><Relationship Id="rId27" Type="http://schemas.openxmlformats.org/officeDocument/2006/relationships/image" Target="../media/image469.png"/><Relationship Id="rId69" Type="http://schemas.openxmlformats.org/officeDocument/2006/relationships/image" Target="../media/image490.png"/><Relationship Id="rId134" Type="http://schemas.openxmlformats.org/officeDocument/2006/relationships/customXml" Target="../ink/ink508.xml"/><Relationship Id="rId537" Type="http://schemas.openxmlformats.org/officeDocument/2006/relationships/image" Target="../media/image724.png"/><Relationship Id="rId579" Type="http://schemas.openxmlformats.org/officeDocument/2006/relationships/image" Target="../media/image745.png"/><Relationship Id="rId80" Type="http://schemas.openxmlformats.org/officeDocument/2006/relationships/customXml" Target="../ink/ink481.xml"/><Relationship Id="rId176" Type="http://schemas.openxmlformats.org/officeDocument/2006/relationships/customXml" Target="../ink/ink529.xml"/><Relationship Id="rId341" Type="http://schemas.openxmlformats.org/officeDocument/2006/relationships/image" Target="../media/image626.png"/><Relationship Id="rId383" Type="http://schemas.openxmlformats.org/officeDocument/2006/relationships/image" Target="../media/image647.png"/><Relationship Id="rId439" Type="http://schemas.openxmlformats.org/officeDocument/2006/relationships/image" Target="../media/image675.png"/><Relationship Id="rId590" Type="http://schemas.openxmlformats.org/officeDocument/2006/relationships/customXml" Target="../ink/ink736.xml"/><Relationship Id="rId604" Type="http://schemas.openxmlformats.org/officeDocument/2006/relationships/customXml" Target="../ink/ink743.xml"/><Relationship Id="rId201" Type="http://schemas.openxmlformats.org/officeDocument/2006/relationships/image" Target="../media/image556.png"/><Relationship Id="rId243" Type="http://schemas.openxmlformats.org/officeDocument/2006/relationships/image" Target="../media/image577.png"/><Relationship Id="rId285" Type="http://schemas.openxmlformats.org/officeDocument/2006/relationships/image" Target="../media/image598.png"/><Relationship Id="rId450" Type="http://schemas.openxmlformats.org/officeDocument/2006/relationships/customXml" Target="../ink/ink666.xml"/><Relationship Id="rId506" Type="http://schemas.openxmlformats.org/officeDocument/2006/relationships/customXml" Target="../ink/ink694.xml"/><Relationship Id="rId38" Type="http://schemas.openxmlformats.org/officeDocument/2006/relationships/customXml" Target="../ink/ink460.xml"/><Relationship Id="rId103" Type="http://schemas.openxmlformats.org/officeDocument/2006/relationships/image" Target="../media/image507.png"/><Relationship Id="rId310" Type="http://schemas.openxmlformats.org/officeDocument/2006/relationships/customXml" Target="../ink/ink596.xml"/><Relationship Id="rId492" Type="http://schemas.openxmlformats.org/officeDocument/2006/relationships/customXml" Target="../ink/ink687.xml"/><Relationship Id="rId548" Type="http://schemas.openxmlformats.org/officeDocument/2006/relationships/customXml" Target="../ink/ink715.xml"/><Relationship Id="rId91" Type="http://schemas.openxmlformats.org/officeDocument/2006/relationships/image" Target="../media/image501.png"/><Relationship Id="rId145" Type="http://schemas.openxmlformats.org/officeDocument/2006/relationships/image" Target="../media/image528.png"/><Relationship Id="rId187" Type="http://schemas.openxmlformats.org/officeDocument/2006/relationships/image" Target="../media/image549.png"/><Relationship Id="rId352" Type="http://schemas.openxmlformats.org/officeDocument/2006/relationships/customXml" Target="../ink/ink617.xml"/><Relationship Id="rId394" Type="http://schemas.openxmlformats.org/officeDocument/2006/relationships/customXml" Target="../ink/ink638.xml"/><Relationship Id="rId408" Type="http://schemas.openxmlformats.org/officeDocument/2006/relationships/customXml" Target="../ink/ink645.xml"/><Relationship Id="rId212" Type="http://schemas.openxmlformats.org/officeDocument/2006/relationships/customXml" Target="../ink/ink547.xml"/><Relationship Id="rId254" Type="http://schemas.openxmlformats.org/officeDocument/2006/relationships/customXml" Target="../ink/ink568.xml"/><Relationship Id="rId49" Type="http://schemas.openxmlformats.org/officeDocument/2006/relationships/image" Target="../media/image480.png"/><Relationship Id="rId114" Type="http://schemas.openxmlformats.org/officeDocument/2006/relationships/customXml" Target="../ink/ink498.xml"/><Relationship Id="rId296" Type="http://schemas.openxmlformats.org/officeDocument/2006/relationships/customXml" Target="../ink/ink589.xml"/><Relationship Id="rId461" Type="http://schemas.openxmlformats.org/officeDocument/2006/relationships/image" Target="../media/image686.png"/><Relationship Id="rId517" Type="http://schemas.openxmlformats.org/officeDocument/2006/relationships/image" Target="../media/image714.png"/><Relationship Id="rId559" Type="http://schemas.openxmlformats.org/officeDocument/2006/relationships/image" Target="../media/image735.png"/><Relationship Id="rId60" Type="http://schemas.openxmlformats.org/officeDocument/2006/relationships/customXml" Target="../ink/ink471.xml"/><Relationship Id="rId156" Type="http://schemas.openxmlformats.org/officeDocument/2006/relationships/customXml" Target="../ink/ink519.xml"/><Relationship Id="rId198" Type="http://schemas.openxmlformats.org/officeDocument/2006/relationships/customXml" Target="../ink/ink540.xml"/><Relationship Id="rId321" Type="http://schemas.openxmlformats.org/officeDocument/2006/relationships/image" Target="../media/image616.png"/><Relationship Id="rId363" Type="http://schemas.openxmlformats.org/officeDocument/2006/relationships/image" Target="../media/image637.png"/><Relationship Id="rId419" Type="http://schemas.openxmlformats.org/officeDocument/2006/relationships/image" Target="../media/image665.png"/><Relationship Id="rId570" Type="http://schemas.openxmlformats.org/officeDocument/2006/relationships/customXml" Target="../ink/ink726.xml"/><Relationship Id="rId223" Type="http://schemas.openxmlformats.org/officeDocument/2006/relationships/image" Target="../media/image567.png"/><Relationship Id="rId430" Type="http://schemas.openxmlformats.org/officeDocument/2006/relationships/customXml" Target="../ink/ink656.xml"/><Relationship Id="rId18" Type="http://schemas.openxmlformats.org/officeDocument/2006/relationships/customXml" Target="../ink/ink450.xml"/><Relationship Id="rId265" Type="http://schemas.openxmlformats.org/officeDocument/2006/relationships/image" Target="../media/image588.png"/><Relationship Id="rId472" Type="http://schemas.openxmlformats.org/officeDocument/2006/relationships/customXml" Target="../ink/ink677.xml"/><Relationship Id="rId528" Type="http://schemas.openxmlformats.org/officeDocument/2006/relationships/customXml" Target="../ink/ink705.xml"/><Relationship Id="rId125" Type="http://schemas.openxmlformats.org/officeDocument/2006/relationships/image" Target="../media/image518.png"/><Relationship Id="rId167" Type="http://schemas.openxmlformats.org/officeDocument/2006/relationships/image" Target="../media/image539.png"/><Relationship Id="rId332" Type="http://schemas.openxmlformats.org/officeDocument/2006/relationships/customXml" Target="../ink/ink607.xml"/><Relationship Id="rId374" Type="http://schemas.openxmlformats.org/officeDocument/2006/relationships/customXml" Target="../ink/ink628.xml"/><Relationship Id="rId581" Type="http://schemas.openxmlformats.org/officeDocument/2006/relationships/image" Target="../media/image746.png"/><Relationship Id="rId71" Type="http://schemas.openxmlformats.org/officeDocument/2006/relationships/image" Target="../media/image491.png"/><Relationship Id="rId234" Type="http://schemas.openxmlformats.org/officeDocument/2006/relationships/customXml" Target="../ink/ink558.xml"/><Relationship Id="rId2" Type="http://schemas.openxmlformats.org/officeDocument/2006/relationships/customXml" Target="../ink/ink442.xml"/><Relationship Id="rId29" Type="http://schemas.openxmlformats.org/officeDocument/2006/relationships/image" Target="../media/image470.png"/><Relationship Id="rId276" Type="http://schemas.openxmlformats.org/officeDocument/2006/relationships/customXml" Target="../ink/ink579.xml"/><Relationship Id="rId441" Type="http://schemas.openxmlformats.org/officeDocument/2006/relationships/image" Target="../media/image676.png"/><Relationship Id="rId483" Type="http://schemas.openxmlformats.org/officeDocument/2006/relationships/image" Target="../media/image697.png"/><Relationship Id="rId539" Type="http://schemas.openxmlformats.org/officeDocument/2006/relationships/image" Target="../media/image725.png"/><Relationship Id="rId40" Type="http://schemas.openxmlformats.org/officeDocument/2006/relationships/customXml" Target="../ink/ink461.xml"/><Relationship Id="rId136" Type="http://schemas.openxmlformats.org/officeDocument/2006/relationships/customXml" Target="../ink/ink509.xml"/><Relationship Id="rId178" Type="http://schemas.openxmlformats.org/officeDocument/2006/relationships/customXml" Target="../ink/ink530.xml"/><Relationship Id="rId301" Type="http://schemas.openxmlformats.org/officeDocument/2006/relationships/image" Target="../media/image606.png"/><Relationship Id="rId343" Type="http://schemas.openxmlformats.org/officeDocument/2006/relationships/image" Target="../media/image627.png"/><Relationship Id="rId550" Type="http://schemas.openxmlformats.org/officeDocument/2006/relationships/customXml" Target="../ink/ink716.xml"/><Relationship Id="rId82" Type="http://schemas.openxmlformats.org/officeDocument/2006/relationships/customXml" Target="../ink/ink482.xml"/><Relationship Id="rId203" Type="http://schemas.openxmlformats.org/officeDocument/2006/relationships/image" Target="../media/image557.png"/><Relationship Id="rId385" Type="http://schemas.openxmlformats.org/officeDocument/2006/relationships/image" Target="../media/image648.png"/><Relationship Id="rId592" Type="http://schemas.openxmlformats.org/officeDocument/2006/relationships/customXml" Target="../ink/ink737.xml"/><Relationship Id="rId606" Type="http://schemas.openxmlformats.org/officeDocument/2006/relationships/customXml" Target="../ink/ink744.xml"/><Relationship Id="rId245" Type="http://schemas.openxmlformats.org/officeDocument/2006/relationships/image" Target="../media/image578.png"/><Relationship Id="rId287" Type="http://schemas.openxmlformats.org/officeDocument/2006/relationships/image" Target="../media/image599.png"/><Relationship Id="rId410" Type="http://schemas.openxmlformats.org/officeDocument/2006/relationships/customXml" Target="../ink/ink646.xml"/><Relationship Id="rId452" Type="http://schemas.openxmlformats.org/officeDocument/2006/relationships/customXml" Target="../ink/ink667.xml"/><Relationship Id="rId494" Type="http://schemas.openxmlformats.org/officeDocument/2006/relationships/customXml" Target="../ink/ink688.xml"/><Relationship Id="rId508" Type="http://schemas.openxmlformats.org/officeDocument/2006/relationships/customXml" Target="../ink/ink695.xml"/><Relationship Id="rId105" Type="http://schemas.openxmlformats.org/officeDocument/2006/relationships/image" Target="../media/image508.png"/><Relationship Id="rId147" Type="http://schemas.openxmlformats.org/officeDocument/2006/relationships/image" Target="../media/image529.png"/><Relationship Id="rId312" Type="http://schemas.openxmlformats.org/officeDocument/2006/relationships/customXml" Target="../ink/ink597.xml"/><Relationship Id="rId354" Type="http://schemas.openxmlformats.org/officeDocument/2006/relationships/customXml" Target="../ink/ink618.xml"/><Relationship Id="rId51" Type="http://schemas.openxmlformats.org/officeDocument/2006/relationships/image" Target="../media/image481.png"/><Relationship Id="rId93" Type="http://schemas.openxmlformats.org/officeDocument/2006/relationships/image" Target="../media/image502.png"/><Relationship Id="rId189" Type="http://schemas.openxmlformats.org/officeDocument/2006/relationships/image" Target="../media/image550.png"/><Relationship Id="rId396" Type="http://schemas.openxmlformats.org/officeDocument/2006/relationships/customXml" Target="../ink/ink639.xml"/><Relationship Id="rId561" Type="http://schemas.openxmlformats.org/officeDocument/2006/relationships/image" Target="../media/image736.png"/><Relationship Id="rId214" Type="http://schemas.openxmlformats.org/officeDocument/2006/relationships/customXml" Target="../ink/ink548.xml"/><Relationship Id="rId256" Type="http://schemas.openxmlformats.org/officeDocument/2006/relationships/customXml" Target="../ink/ink569.xml"/><Relationship Id="rId298" Type="http://schemas.openxmlformats.org/officeDocument/2006/relationships/customXml" Target="../ink/ink590.xml"/><Relationship Id="rId421" Type="http://schemas.openxmlformats.org/officeDocument/2006/relationships/image" Target="../media/image666.png"/><Relationship Id="rId463" Type="http://schemas.openxmlformats.org/officeDocument/2006/relationships/image" Target="../media/image687.png"/><Relationship Id="rId519" Type="http://schemas.openxmlformats.org/officeDocument/2006/relationships/image" Target="../media/image715.png"/><Relationship Id="rId116" Type="http://schemas.openxmlformats.org/officeDocument/2006/relationships/customXml" Target="../ink/ink499.xml"/><Relationship Id="rId158" Type="http://schemas.openxmlformats.org/officeDocument/2006/relationships/customXml" Target="../ink/ink520.xml"/><Relationship Id="rId323" Type="http://schemas.openxmlformats.org/officeDocument/2006/relationships/image" Target="../media/image617.png"/><Relationship Id="rId530" Type="http://schemas.openxmlformats.org/officeDocument/2006/relationships/customXml" Target="../ink/ink706.xml"/><Relationship Id="rId20" Type="http://schemas.openxmlformats.org/officeDocument/2006/relationships/customXml" Target="../ink/ink451.xml"/><Relationship Id="rId62" Type="http://schemas.openxmlformats.org/officeDocument/2006/relationships/customXml" Target="../ink/ink472.xml"/><Relationship Id="rId365" Type="http://schemas.openxmlformats.org/officeDocument/2006/relationships/image" Target="../media/image638.png"/><Relationship Id="rId572" Type="http://schemas.openxmlformats.org/officeDocument/2006/relationships/customXml" Target="../ink/ink727.xml"/><Relationship Id="rId225" Type="http://schemas.openxmlformats.org/officeDocument/2006/relationships/image" Target="../media/image568.png"/><Relationship Id="rId267" Type="http://schemas.openxmlformats.org/officeDocument/2006/relationships/image" Target="../media/image589.png"/><Relationship Id="rId432" Type="http://schemas.openxmlformats.org/officeDocument/2006/relationships/customXml" Target="../ink/ink657.xml"/><Relationship Id="rId474" Type="http://schemas.openxmlformats.org/officeDocument/2006/relationships/customXml" Target="../ink/ink678.xml"/><Relationship Id="rId127" Type="http://schemas.openxmlformats.org/officeDocument/2006/relationships/image" Target="../media/image519.png"/><Relationship Id="rId31" Type="http://schemas.openxmlformats.org/officeDocument/2006/relationships/image" Target="../media/image471.png"/><Relationship Id="rId73" Type="http://schemas.openxmlformats.org/officeDocument/2006/relationships/image" Target="../media/image492.png"/><Relationship Id="rId169" Type="http://schemas.openxmlformats.org/officeDocument/2006/relationships/image" Target="../media/image540.png"/><Relationship Id="rId334" Type="http://schemas.openxmlformats.org/officeDocument/2006/relationships/customXml" Target="../ink/ink608.xml"/><Relationship Id="rId376" Type="http://schemas.openxmlformats.org/officeDocument/2006/relationships/customXml" Target="../ink/ink629.xml"/><Relationship Id="rId541" Type="http://schemas.openxmlformats.org/officeDocument/2006/relationships/image" Target="../media/image726.png"/><Relationship Id="rId583" Type="http://schemas.openxmlformats.org/officeDocument/2006/relationships/image" Target="../media/image747.png"/><Relationship Id="rId4" Type="http://schemas.openxmlformats.org/officeDocument/2006/relationships/customXml" Target="../ink/ink443.xml"/><Relationship Id="rId180" Type="http://schemas.openxmlformats.org/officeDocument/2006/relationships/customXml" Target="../ink/ink531.xml"/><Relationship Id="rId236" Type="http://schemas.openxmlformats.org/officeDocument/2006/relationships/customXml" Target="../ink/ink559.xml"/><Relationship Id="rId278" Type="http://schemas.openxmlformats.org/officeDocument/2006/relationships/customXml" Target="../ink/ink580.xml"/><Relationship Id="rId401" Type="http://schemas.openxmlformats.org/officeDocument/2006/relationships/image" Target="../media/image656.png"/><Relationship Id="rId443" Type="http://schemas.openxmlformats.org/officeDocument/2006/relationships/image" Target="../media/image677.png"/><Relationship Id="rId303" Type="http://schemas.openxmlformats.org/officeDocument/2006/relationships/image" Target="../media/image607.png"/><Relationship Id="rId485" Type="http://schemas.openxmlformats.org/officeDocument/2006/relationships/image" Target="../media/image698.png"/><Relationship Id="rId42" Type="http://schemas.openxmlformats.org/officeDocument/2006/relationships/customXml" Target="../ink/ink462.xml"/><Relationship Id="rId84" Type="http://schemas.openxmlformats.org/officeDocument/2006/relationships/customXml" Target="../ink/ink483.xml"/><Relationship Id="rId138" Type="http://schemas.openxmlformats.org/officeDocument/2006/relationships/customXml" Target="../ink/ink510.xml"/><Relationship Id="rId345" Type="http://schemas.openxmlformats.org/officeDocument/2006/relationships/image" Target="../media/image628.png"/><Relationship Id="rId387" Type="http://schemas.openxmlformats.org/officeDocument/2006/relationships/image" Target="../media/image649.png"/><Relationship Id="rId510" Type="http://schemas.openxmlformats.org/officeDocument/2006/relationships/customXml" Target="../ink/ink696.xml"/><Relationship Id="rId552" Type="http://schemas.openxmlformats.org/officeDocument/2006/relationships/customXml" Target="../ink/ink717.xml"/><Relationship Id="rId594" Type="http://schemas.openxmlformats.org/officeDocument/2006/relationships/customXml" Target="../ink/ink738.xml"/><Relationship Id="rId608" Type="http://schemas.openxmlformats.org/officeDocument/2006/relationships/customXml" Target="../ink/ink745.xml"/><Relationship Id="rId191" Type="http://schemas.openxmlformats.org/officeDocument/2006/relationships/image" Target="../media/image551.png"/><Relationship Id="rId205" Type="http://schemas.openxmlformats.org/officeDocument/2006/relationships/image" Target="../media/image558.png"/><Relationship Id="rId247" Type="http://schemas.openxmlformats.org/officeDocument/2006/relationships/image" Target="../media/image579.png"/><Relationship Id="rId412" Type="http://schemas.openxmlformats.org/officeDocument/2006/relationships/customXml" Target="../ink/ink647.xml"/><Relationship Id="rId107" Type="http://schemas.openxmlformats.org/officeDocument/2006/relationships/image" Target="../media/image509.png"/><Relationship Id="rId289" Type="http://schemas.openxmlformats.org/officeDocument/2006/relationships/image" Target="../media/image600.png"/><Relationship Id="rId454" Type="http://schemas.openxmlformats.org/officeDocument/2006/relationships/customXml" Target="../ink/ink668.xml"/><Relationship Id="rId496" Type="http://schemas.openxmlformats.org/officeDocument/2006/relationships/customXml" Target="../ink/ink689.xml"/><Relationship Id="rId11" Type="http://schemas.openxmlformats.org/officeDocument/2006/relationships/image" Target="../media/image461.png"/><Relationship Id="rId53" Type="http://schemas.openxmlformats.org/officeDocument/2006/relationships/image" Target="../media/image482.png"/><Relationship Id="rId149" Type="http://schemas.openxmlformats.org/officeDocument/2006/relationships/image" Target="../media/image530.png"/><Relationship Id="rId314" Type="http://schemas.openxmlformats.org/officeDocument/2006/relationships/customXml" Target="../ink/ink598.xml"/><Relationship Id="rId356" Type="http://schemas.openxmlformats.org/officeDocument/2006/relationships/customXml" Target="../ink/ink619.xml"/><Relationship Id="rId398" Type="http://schemas.openxmlformats.org/officeDocument/2006/relationships/customXml" Target="../ink/ink640.xml"/><Relationship Id="rId521" Type="http://schemas.openxmlformats.org/officeDocument/2006/relationships/image" Target="../media/image716.png"/><Relationship Id="rId563" Type="http://schemas.openxmlformats.org/officeDocument/2006/relationships/image" Target="../media/image737.png"/><Relationship Id="rId95" Type="http://schemas.openxmlformats.org/officeDocument/2006/relationships/image" Target="../media/image503.png"/><Relationship Id="rId160" Type="http://schemas.openxmlformats.org/officeDocument/2006/relationships/customXml" Target="../ink/ink521.xml"/><Relationship Id="rId216" Type="http://schemas.openxmlformats.org/officeDocument/2006/relationships/customXml" Target="../ink/ink549.xml"/><Relationship Id="rId423" Type="http://schemas.openxmlformats.org/officeDocument/2006/relationships/image" Target="../media/image667.png"/><Relationship Id="rId258" Type="http://schemas.openxmlformats.org/officeDocument/2006/relationships/customXml" Target="../ink/ink570.xml"/><Relationship Id="rId465" Type="http://schemas.openxmlformats.org/officeDocument/2006/relationships/image" Target="../media/image688.png"/><Relationship Id="rId22" Type="http://schemas.openxmlformats.org/officeDocument/2006/relationships/customXml" Target="../ink/ink452.xml"/><Relationship Id="rId64" Type="http://schemas.openxmlformats.org/officeDocument/2006/relationships/customXml" Target="../ink/ink473.xml"/><Relationship Id="rId118" Type="http://schemas.openxmlformats.org/officeDocument/2006/relationships/customXml" Target="../ink/ink500.xml"/><Relationship Id="rId325" Type="http://schemas.openxmlformats.org/officeDocument/2006/relationships/image" Target="../media/image618.png"/><Relationship Id="rId367" Type="http://schemas.openxmlformats.org/officeDocument/2006/relationships/image" Target="../media/image639.png"/><Relationship Id="rId532" Type="http://schemas.openxmlformats.org/officeDocument/2006/relationships/customXml" Target="../ink/ink707.xml"/><Relationship Id="rId574" Type="http://schemas.openxmlformats.org/officeDocument/2006/relationships/customXml" Target="../ink/ink728.xml"/><Relationship Id="rId171" Type="http://schemas.openxmlformats.org/officeDocument/2006/relationships/image" Target="../media/image541.png"/><Relationship Id="rId227" Type="http://schemas.openxmlformats.org/officeDocument/2006/relationships/image" Target="../media/image569.png"/><Relationship Id="rId269" Type="http://schemas.openxmlformats.org/officeDocument/2006/relationships/image" Target="../media/image590.png"/><Relationship Id="rId434" Type="http://schemas.openxmlformats.org/officeDocument/2006/relationships/customXml" Target="../ink/ink658.xml"/><Relationship Id="rId476" Type="http://schemas.openxmlformats.org/officeDocument/2006/relationships/customXml" Target="../ink/ink679.xml"/><Relationship Id="rId33" Type="http://schemas.openxmlformats.org/officeDocument/2006/relationships/image" Target="../media/image472.png"/><Relationship Id="rId129" Type="http://schemas.openxmlformats.org/officeDocument/2006/relationships/image" Target="../media/image520.png"/><Relationship Id="rId280" Type="http://schemas.openxmlformats.org/officeDocument/2006/relationships/customXml" Target="../ink/ink581.xml"/><Relationship Id="rId336" Type="http://schemas.openxmlformats.org/officeDocument/2006/relationships/customXml" Target="../ink/ink609.xml"/><Relationship Id="rId501" Type="http://schemas.openxmlformats.org/officeDocument/2006/relationships/image" Target="../media/image706.png"/><Relationship Id="rId543" Type="http://schemas.openxmlformats.org/officeDocument/2006/relationships/image" Target="../media/image727.png"/><Relationship Id="rId75" Type="http://schemas.openxmlformats.org/officeDocument/2006/relationships/image" Target="../media/image493.png"/><Relationship Id="rId140" Type="http://schemas.openxmlformats.org/officeDocument/2006/relationships/customXml" Target="../ink/ink511.xml"/><Relationship Id="rId182" Type="http://schemas.openxmlformats.org/officeDocument/2006/relationships/customXml" Target="../ink/ink532.xml"/><Relationship Id="rId378" Type="http://schemas.openxmlformats.org/officeDocument/2006/relationships/customXml" Target="../ink/ink630.xml"/><Relationship Id="rId403" Type="http://schemas.openxmlformats.org/officeDocument/2006/relationships/image" Target="../media/image657.png"/><Relationship Id="rId585" Type="http://schemas.openxmlformats.org/officeDocument/2006/relationships/image" Target="../media/image748.png"/><Relationship Id="rId6" Type="http://schemas.openxmlformats.org/officeDocument/2006/relationships/customXml" Target="../ink/ink444.xml"/><Relationship Id="rId238" Type="http://schemas.openxmlformats.org/officeDocument/2006/relationships/customXml" Target="../ink/ink560.xml"/><Relationship Id="rId445" Type="http://schemas.openxmlformats.org/officeDocument/2006/relationships/image" Target="../media/image678.png"/><Relationship Id="rId487" Type="http://schemas.openxmlformats.org/officeDocument/2006/relationships/image" Target="../media/image699.png"/><Relationship Id="rId291" Type="http://schemas.openxmlformats.org/officeDocument/2006/relationships/image" Target="../media/image601.png"/><Relationship Id="rId305" Type="http://schemas.openxmlformats.org/officeDocument/2006/relationships/image" Target="../media/image608.png"/><Relationship Id="rId347" Type="http://schemas.openxmlformats.org/officeDocument/2006/relationships/image" Target="../media/image629.png"/><Relationship Id="rId512" Type="http://schemas.openxmlformats.org/officeDocument/2006/relationships/customXml" Target="../ink/ink697.xml"/><Relationship Id="rId44" Type="http://schemas.openxmlformats.org/officeDocument/2006/relationships/customXml" Target="../ink/ink463.xml"/><Relationship Id="rId86" Type="http://schemas.openxmlformats.org/officeDocument/2006/relationships/customXml" Target="../ink/ink484.xml"/><Relationship Id="rId151" Type="http://schemas.openxmlformats.org/officeDocument/2006/relationships/image" Target="../media/image531.png"/><Relationship Id="rId389" Type="http://schemas.openxmlformats.org/officeDocument/2006/relationships/image" Target="../media/image650.png"/><Relationship Id="rId554" Type="http://schemas.openxmlformats.org/officeDocument/2006/relationships/customXml" Target="../ink/ink718.xml"/><Relationship Id="rId596" Type="http://schemas.openxmlformats.org/officeDocument/2006/relationships/customXml" Target="../ink/ink739.xml"/><Relationship Id="rId193" Type="http://schemas.openxmlformats.org/officeDocument/2006/relationships/image" Target="../media/image552.png"/><Relationship Id="rId207" Type="http://schemas.openxmlformats.org/officeDocument/2006/relationships/image" Target="../media/image559.png"/><Relationship Id="rId249" Type="http://schemas.openxmlformats.org/officeDocument/2006/relationships/image" Target="../media/image580.png"/><Relationship Id="rId414" Type="http://schemas.openxmlformats.org/officeDocument/2006/relationships/customXml" Target="../ink/ink648.xml"/><Relationship Id="rId456" Type="http://schemas.openxmlformats.org/officeDocument/2006/relationships/customXml" Target="../ink/ink669.xml"/><Relationship Id="rId498" Type="http://schemas.openxmlformats.org/officeDocument/2006/relationships/customXml" Target="../ink/ink690.xml"/><Relationship Id="rId13" Type="http://schemas.openxmlformats.org/officeDocument/2006/relationships/image" Target="../media/image462.png"/><Relationship Id="rId109" Type="http://schemas.openxmlformats.org/officeDocument/2006/relationships/image" Target="../media/image510.png"/><Relationship Id="rId260" Type="http://schemas.openxmlformats.org/officeDocument/2006/relationships/customXml" Target="../ink/ink571.xml"/><Relationship Id="rId316" Type="http://schemas.openxmlformats.org/officeDocument/2006/relationships/customXml" Target="../ink/ink599.xml"/><Relationship Id="rId523" Type="http://schemas.openxmlformats.org/officeDocument/2006/relationships/image" Target="../media/image717.png"/><Relationship Id="rId55" Type="http://schemas.openxmlformats.org/officeDocument/2006/relationships/image" Target="../media/image483.png"/><Relationship Id="rId97" Type="http://schemas.openxmlformats.org/officeDocument/2006/relationships/image" Target="../media/image504.png"/><Relationship Id="rId120" Type="http://schemas.openxmlformats.org/officeDocument/2006/relationships/customXml" Target="../ink/ink501.xml"/><Relationship Id="rId358" Type="http://schemas.openxmlformats.org/officeDocument/2006/relationships/customXml" Target="../ink/ink620.xml"/><Relationship Id="rId565" Type="http://schemas.openxmlformats.org/officeDocument/2006/relationships/image" Target="../media/image738.png"/><Relationship Id="rId162" Type="http://schemas.openxmlformats.org/officeDocument/2006/relationships/customXml" Target="../ink/ink522.xml"/><Relationship Id="rId218" Type="http://schemas.openxmlformats.org/officeDocument/2006/relationships/customXml" Target="../ink/ink550.xml"/><Relationship Id="rId425" Type="http://schemas.openxmlformats.org/officeDocument/2006/relationships/image" Target="../media/image668.png"/><Relationship Id="rId467" Type="http://schemas.openxmlformats.org/officeDocument/2006/relationships/image" Target="../media/image689.png"/><Relationship Id="rId271" Type="http://schemas.openxmlformats.org/officeDocument/2006/relationships/image" Target="../media/image591.png"/><Relationship Id="rId24" Type="http://schemas.openxmlformats.org/officeDocument/2006/relationships/customXml" Target="../ink/ink453.xml"/><Relationship Id="rId66" Type="http://schemas.openxmlformats.org/officeDocument/2006/relationships/customXml" Target="../ink/ink474.xml"/><Relationship Id="rId131" Type="http://schemas.openxmlformats.org/officeDocument/2006/relationships/image" Target="../media/image521.png"/><Relationship Id="rId327" Type="http://schemas.openxmlformats.org/officeDocument/2006/relationships/image" Target="../media/image619.png"/><Relationship Id="rId369" Type="http://schemas.openxmlformats.org/officeDocument/2006/relationships/image" Target="../media/image640.png"/><Relationship Id="rId534" Type="http://schemas.openxmlformats.org/officeDocument/2006/relationships/customXml" Target="../ink/ink708.xml"/><Relationship Id="rId576" Type="http://schemas.openxmlformats.org/officeDocument/2006/relationships/customXml" Target="../ink/ink729.xml"/><Relationship Id="rId173" Type="http://schemas.openxmlformats.org/officeDocument/2006/relationships/image" Target="../media/image542.png"/><Relationship Id="rId229" Type="http://schemas.openxmlformats.org/officeDocument/2006/relationships/image" Target="../media/image570.png"/><Relationship Id="rId380" Type="http://schemas.openxmlformats.org/officeDocument/2006/relationships/customXml" Target="../ink/ink631.xml"/><Relationship Id="rId436" Type="http://schemas.openxmlformats.org/officeDocument/2006/relationships/customXml" Target="../ink/ink659.xml"/><Relationship Id="rId601" Type="http://schemas.openxmlformats.org/officeDocument/2006/relationships/image" Target="../media/image756.png"/><Relationship Id="rId240" Type="http://schemas.openxmlformats.org/officeDocument/2006/relationships/customXml" Target="../ink/ink561.xml"/><Relationship Id="rId478" Type="http://schemas.openxmlformats.org/officeDocument/2006/relationships/customXml" Target="../ink/ink680.xml"/><Relationship Id="rId35" Type="http://schemas.openxmlformats.org/officeDocument/2006/relationships/image" Target="../media/image473.png"/><Relationship Id="rId77" Type="http://schemas.openxmlformats.org/officeDocument/2006/relationships/image" Target="../media/image494.png"/><Relationship Id="rId100" Type="http://schemas.openxmlformats.org/officeDocument/2006/relationships/customXml" Target="../ink/ink491.xml"/><Relationship Id="rId282" Type="http://schemas.openxmlformats.org/officeDocument/2006/relationships/customXml" Target="../ink/ink582.xml"/><Relationship Id="rId338" Type="http://schemas.openxmlformats.org/officeDocument/2006/relationships/customXml" Target="../ink/ink610.xml"/><Relationship Id="rId503" Type="http://schemas.openxmlformats.org/officeDocument/2006/relationships/image" Target="../media/image707.png"/><Relationship Id="rId545" Type="http://schemas.openxmlformats.org/officeDocument/2006/relationships/image" Target="../media/image728.png"/><Relationship Id="rId587" Type="http://schemas.openxmlformats.org/officeDocument/2006/relationships/image" Target="../media/image749.png"/><Relationship Id="rId8" Type="http://schemas.openxmlformats.org/officeDocument/2006/relationships/customXml" Target="../ink/ink445.xml"/><Relationship Id="rId142" Type="http://schemas.openxmlformats.org/officeDocument/2006/relationships/customXml" Target="../ink/ink512.xml"/><Relationship Id="rId184" Type="http://schemas.openxmlformats.org/officeDocument/2006/relationships/customXml" Target="../ink/ink533.xml"/><Relationship Id="rId391" Type="http://schemas.openxmlformats.org/officeDocument/2006/relationships/image" Target="../media/image651.png"/><Relationship Id="rId405" Type="http://schemas.openxmlformats.org/officeDocument/2006/relationships/image" Target="../media/image658.png"/><Relationship Id="rId447" Type="http://schemas.openxmlformats.org/officeDocument/2006/relationships/image" Target="../media/image679.png"/><Relationship Id="rId251" Type="http://schemas.openxmlformats.org/officeDocument/2006/relationships/image" Target="../media/image581.png"/><Relationship Id="rId489" Type="http://schemas.openxmlformats.org/officeDocument/2006/relationships/image" Target="../media/image700.png"/><Relationship Id="rId46" Type="http://schemas.openxmlformats.org/officeDocument/2006/relationships/customXml" Target="../ink/ink464.xml"/><Relationship Id="rId293" Type="http://schemas.openxmlformats.org/officeDocument/2006/relationships/image" Target="../media/image602.png"/><Relationship Id="rId307" Type="http://schemas.openxmlformats.org/officeDocument/2006/relationships/image" Target="../media/image609.png"/><Relationship Id="rId349" Type="http://schemas.openxmlformats.org/officeDocument/2006/relationships/image" Target="../media/image630.png"/><Relationship Id="rId514" Type="http://schemas.openxmlformats.org/officeDocument/2006/relationships/customXml" Target="../ink/ink698.xml"/><Relationship Id="rId556" Type="http://schemas.openxmlformats.org/officeDocument/2006/relationships/customXml" Target="../ink/ink719.xml"/><Relationship Id="rId88" Type="http://schemas.openxmlformats.org/officeDocument/2006/relationships/customXml" Target="../ink/ink485.xml"/><Relationship Id="rId111" Type="http://schemas.openxmlformats.org/officeDocument/2006/relationships/image" Target="../media/image511.png"/><Relationship Id="rId153" Type="http://schemas.openxmlformats.org/officeDocument/2006/relationships/image" Target="../media/image532.png"/><Relationship Id="rId195" Type="http://schemas.openxmlformats.org/officeDocument/2006/relationships/image" Target="../media/image553.png"/><Relationship Id="rId209" Type="http://schemas.openxmlformats.org/officeDocument/2006/relationships/image" Target="../media/image560.png"/><Relationship Id="rId360" Type="http://schemas.openxmlformats.org/officeDocument/2006/relationships/customXml" Target="../ink/ink621.xml"/><Relationship Id="rId416" Type="http://schemas.openxmlformats.org/officeDocument/2006/relationships/customXml" Target="../ink/ink649.xml"/><Relationship Id="rId598" Type="http://schemas.openxmlformats.org/officeDocument/2006/relationships/customXml" Target="../ink/ink740.xml"/><Relationship Id="rId220" Type="http://schemas.openxmlformats.org/officeDocument/2006/relationships/customXml" Target="../ink/ink551.xml"/><Relationship Id="rId458" Type="http://schemas.openxmlformats.org/officeDocument/2006/relationships/customXml" Target="../ink/ink670.xml"/><Relationship Id="rId15" Type="http://schemas.openxmlformats.org/officeDocument/2006/relationships/image" Target="../media/image463.png"/><Relationship Id="rId57" Type="http://schemas.openxmlformats.org/officeDocument/2006/relationships/image" Target="../media/image484.png"/><Relationship Id="rId262" Type="http://schemas.openxmlformats.org/officeDocument/2006/relationships/customXml" Target="../ink/ink572.xml"/><Relationship Id="rId318" Type="http://schemas.openxmlformats.org/officeDocument/2006/relationships/customXml" Target="../ink/ink600.xml"/><Relationship Id="rId525" Type="http://schemas.openxmlformats.org/officeDocument/2006/relationships/image" Target="../media/image718.png"/><Relationship Id="rId567" Type="http://schemas.openxmlformats.org/officeDocument/2006/relationships/image" Target="../media/image739.png"/><Relationship Id="rId99" Type="http://schemas.openxmlformats.org/officeDocument/2006/relationships/image" Target="../media/image505.png"/><Relationship Id="rId122" Type="http://schemas.openxmlformats.org/officeDocument/2006/relationships/customXml" Target="../ink/ink502.xml"/><Relationship Id="rId164" Type="http://schemas.openxmlformats.org/officeDocument/2006/relationships/customXml" Target="../ink/ink523.xml"/><Relationship Id="rId371" Type="http://schemas.openxmlformats.org/officeDocument/2006/relationships/image" Target="../media/image641.png"/><Relationship Id="rId427" Type="http://schemas.openxmlformats.org/officeDocument/2006/relationships/image" Target="../media/image669.png"/><Relationship Id="rId469" Type="http://schemas.openxmlformats.org/officeDocument/2006/relationships/image" Target="../media/image690.png"/><Relationship Id="rId26" Type="http://schemas.openxmlformats.org/officeDocument/2006/relationships/customXml" Target="../ink/ink454.xml"/><Relationship Id="rId231" Type="http://schemas.openxmlformats.org/officeDocument/2006/relationships/image" Target="../media/image571.png"/><Relationship Id="rId273" Type="http://schemas.openxmlformats.org/officeDocument/2006/relationships/image" Target="../media/image592.png"/><Relationship Id="rId329" Type="http://schemas.openxmlformats.org/officeDocument/2006/relationships/image" Target="../media/image620.png"/><Relationship Id="rId480" Type="http://schemas.openxmlformats.org/officeDocument/2006/relationships/customXml" Target="../ink/ink681.xml"/><Relationship Id="rId536" Type="http://schemas.openxmlformats.org/officeDocument/2006/relationships/customXml" Target="../ink/ink709.xml"/><Relationship Id="rId68" Type="http://schemas.openxmlformats.org/officeDocument/2006/relationships/customXml" Target="../ink/ink475.xml"/><Relationship Id="rId133" Type="http://schemas.openxmlformats.org/officeDocument/2006/relationships/image" Target="../media/image522.png"/><Relationship Id="rId175" Type="http://schemas.openxmlformats.org/officeDocument/2006/relationships/image" Target="../media/image543.png"/><Relationship Id="rId340" Type="http://schemas.openxmlformats.org/officeDocument/2006/relationships/customXml" Target="../ink/ink611.xml"/><Relationship Id="rId578" Type="http://schemas.openxmlformats.org/officeDocument/2006/relationships/customXml" Target="../ink/ink730.xml"/><Relationship Id="rId200" Type="http://schemas.openxmlformats.org/officeDocument/2006/relationships/customXml" Target="../ink/ink541.xml"/><Relationship Id="rId382" Type="http://schemas.openxmlformats.org/officeDocument/2006/relationships/customXml" Target="../ink/ink632.xml"/><Relationship Id="rId438" Type="http://schemas.openxmlformats.org/officeDocument/2006/relationships/customXml" Target="../ink/ink660.xml"/><Relationship Id="rId603" Type="http://schemas.openxmlformats.org/officeDocument/2006/relationships/image" Target="../media/image757.png"/><Relationship Id="rId242" Type="http://schemas.openxmlformats.org/officeDocument/2006/relationships/customXml" Target="../ink/ink562.xml"/><Relationship Id="rId284" Type="http://schemas.openxmlformats.org/officeDocument/2006/relationships/customXml" Target="../ink/ink583.xml"/><Relationship Id="rId491" Type="http://schemas.openxmlformats.org/officeDocument/2006/relationships/image" Target="../media/image701.png"/><Relationship Id="rId505" Type="http://schemas.openxmlformats.org/officeDocument/2006/relationships/image" Target="../media/image708.png"/><Relationship Id="rId37" Type="http://schemas.openxmlformats.org/officeDocument/2006/relationships/image" Target="../media/image474.png"/><Relationship Id="rId79" Type="http://schemas.openxmlformats.org/officeDocument/2006/relationships/image" Target="../media/image495.png"/><Relationship Id="rId102" Type="http://schemas.openxmlformats.org/officeDocument/2006/relationships/customXml" Target="../ink/ink492.xml"/><Relationship Id="rId144" Type="http://schemas.openxmlformats.org/officeDocument/2006/relationships/customXml" Target="../ink/ink513.xml"/><Relationship Id="rId547" Type="http://schemas.openxmlformats.org/officeDocument/2006/relationships/image" Target="../media/image729.png"/><Relationship Id="rId589" Type="http://schemas.openxmlformats.org/officeDocument/2006/relationships/image" Target="../media/image750.png"/><Relationship Id="rId90" Type="http://schemas.openxmlformats.org/officeDocument/2006/relationships/customXml" Target="../ink/ink486.xml"/><Relationship Id="rId186" Type="http://schemas.openxmlformats.org/officeDocument/2006/relationships/customXml" Target="../ink/ink534.xml"/><Relationship Id="rId351" Type="http://schemas.openxmlformats.org/officeDocument/2006/relationships/image" Target="../media/image631.png"/><Relationship Id="rId393" Type="http://schemas.openxmlformats.org/officeDocument/2006/relationships/image" Target="../media/image652.png"/><Relationship Id="rId407" Type="http://schemas.openxmlformats.org/officeDocument/2006/relationships/image" Target="../media/image659.png"/><Relationship Id="rId449" Type="http://schemas.openxmlformats.org/officeDocument/2006/relationships/image" Target="../media/image680.png"/><Relationship Id="rId211" Type="http://schemas.openxmlformats.org/officeDocument/2006/relationships/image" Target="../media/image561.png"/><Relationship Id="rId253" Type="http://schemas.openxmlformats.org/officeDocument/2006/relationships/image" Target="../media/image582.png"/><Relationship Id="rId295" Type="http://schemas.openxmlformats.org/officeDocument/2006/relationships/image" Target="../media/image603.png"/><Relationship Id="rId309" Type="http://schemas.openxmlformats.org/officeDocument/2006/relationships/image" Target="../media/image610.png"/><Relationship Id="rId460" Type="http://schemas.openxmlformats.org/officeDocument/2006/relationships/customXml" Target="../ink/ink671.xml"/><Relationship Id="rId516" Type="http://schemas.openxmlformats.org/officeDocument/2006/relationships/customXml" Target="../ink/ink699.xml"/><Relationship Id="rId48" Type="http://schemas.openxmlformats.org/officeDocument/2006/relationships/customXml" Target="../ink/ink465.xml"/><Relationship Id="rId113" Type="http://schemas.openxmlformats.org/officeDocument/2006/relationships/image" Target="../media/image512.png"/><Relationship Id="rId320" Type="http://schemas.openxmlformats.org/officeDocument/2006/relationships/customXml" Target="../ink/ink601.xml"/><Relationship Id="rId558" Type="http://schemas.openxmlformats.org/officeDocument/2006/relationships/customXml" Target="../ink/ink720.xml"/><Relationship Id="rId155" Type="http://schemas.openxmlformats.org/officeDocument/2006/relationships/image" Target="../media/image533.png"/><Relationship Id="rId197" Type="http://schemas.openxmlformats.org/officeDocument/2006/relationships/image" Target="../media/image554.png"/><Relationship Id="rId362" Type="http://schemas.openxmlformats.org/officeDocument/2006/relationships/customXml" Target="../ink/ink622.xml"/><Relationship Id="rId418" Type="http://schemas.openxmlformats.org/officeDocument/2006/relationships/customXml" Target="../ink/ink650.xml"/><Relationship Id="rId222" Type="http://schemas.openxmlformats.org/officeDocument/2006/relationships/customXml" Target="../ink/ink552.xml"/><Relationship Id="rId264" Type="http://schemas.openxmlformats.org/officeDocument/2006/relationships/customXml" Target="../ink/ink573.xml"/><Relationship Id="rId471" Type="http://schemas.openxmlformats.org/officeDocument/2006/relationships/image" Target="../media/image691.png"/><Relationship Id="rId17" Type="http://schemas.openxmlformats.org/officeDocument/2006/relationships/image" Target="../media/image464.png"/><Relationship Id="rId59" Type="http://schemas.openxmlformats.org/officeDocument/2006/relationships/image" Target="../media/image485.png"/><Relationship Id="rId124" Type="http://schemas.openxmlformats.org/officeDocument/2006/relationships/customXml" Target="../ink/ink503.xml"/><Relationship Id="rId527" Type="http://schemas.openxmlformats.org/officeDocument/2006/relationships/image" Target="../media/image719.png"/><Relationship Id="rId569" Type="http://schemas.openxmlformats.org/officeDocument/2006/relationships/image" Target="../media/image740.png"/><Relationship Id="rId70" Type="http://schemas.openxmlformats.org/officeDocument/2006/relationships/customXml" Target="../ink/ink476.xml"/><Relationship Id="rId166" Type="http://schemas.openxmlformats.org/officeDocument/2006/relationships/customXml" Target="../ink/ink524.xml"/><Relationship Id="rId331" Type="http://schemas.openxmlformats.org/officeDocument/2006/relationships/image" Target="../media/image621.png"/><Relationship Id="rId373" Type="http://schemas.openxmlformats.org/officeDocument/2006/relationships/image" Target="../media/image642.png"/><Relationship Id="rId429" Type="http://schemas.openxmlformats.org/officeDocument/2006/relationships/image" Target="../media/image670.png"/><Relationship Id="rId580" Type="http://schemas.openxmlformats.org/officeDocument/2006/relationships/customXml" Target="../ink/ink731.xml"/><Relationship Id="rId1" Type="http://schemas.openxmlformats.org/officeDocument/2006/relationships/slideLayout" Target="../slideLayouts/slideLayout2.xml"/><Relationship Id="rId233" Type="http://schemas.openxmlformats.org/officeDocument/2006/relationships/image" Target="../media/image572.png"/><Relationship Id="rId440" Type="http://schemas.openxmlformats.org/officeDocument/2006/relationships/customXml" Target="../ink/ink661.xml"/><Relationship Id="rId28" Type="http://schemas.openxmlformats.org/officeDocument/2006/relationships/customXml" Target="../ink/ink455.xml"/><Relationship Id="rId275" Type="http://schemas.openxmlformats.org/officeDocument/2006/relationships/image" Target="../media/image593.png"/><Relationship Id="rId300" Type="http://schemas.openxmlformats.org/officeDocument/2006/relationships/customXml" Target="../ink/ink591.xml"/><Relationship Id="rId482" Type="http://schemas.openxmlformats.org/officeDocument/2006/relationships/customXml" Target="../ink/ink682.xml"/><Relationship Id="rId538" Type="http://schemas.openxmlformats.org/officeDocument/2006/relationships/customXml" Target="../ink/ink710.xml"/><Relationship Id="rId81" Type="http://schemas.openxmlformats.org/officeDocument/2006/relationships/image" Target="../media/image496.png"/><Relationship Id="rId135" Type="http://schemas.openxmlformats.org/officeDocument/2006/relationships/image" Target="../media/image523.png"/><Relationship Id="rId177" Type="http://schemas.openxmlformats.org/officeDocument/2006/relationships/image" Target="../media/image544.png"/><Relationship Id="rId342" Type="http://schemas.openxmlformats.org/officeDocument/2006/relationships/customXml" Target="../ink/ink612.xml"/><Relationship Id="rId384" Type="http://schemas.openxmlformats.org/officeDocument/2006/relationships/customXml" Target="../ink/ink633.xml"/><Relationship Id="rId591" Type="http://schemas.openxmlformats.org/officeDocument/2006/relationships/image" Target="../media/image751.png"/><Relationship Id="rId605" Type="http://schemas.openxmlformats.org/officeDocument/2006/relationships/image" Target="../media/image758.png"/><Relationship Id="rId202" Type="http://schemas.openxmlformats.org/officeDocument/2006/relationships/customXml" Target="../ink/ink542.xml"/><Relationship Id="rId244" Type="http://schemas.openxmlformats.org/officeDocument/2006/relationships/customXml" Target="../ink/ink563.xml"/><Relationship Id="rId39" Type="http://schemas.openxmlformats.org/officeDocument/2006/relationships/image" Target="../media/image475.png"/><Relationship Id="rId286" Type="http://schemas.openxmlformats.org/officeDocument/2006/relationships/customXml" Target="../ink/ink584.xml"/><Relationship Id="rId451" Type="http://schemas.openxmlformats.org/officeDocument/2006/relationships/image" Target="../media/image681.png"/><Relationship Id="rId493" Type="http://schemas.openxmlformats.org/officeDocument/2006/relationships/image" Target="../media/image702.png"/><Relationship Id="rId507" Type="http://schemas.openxmlformats.org/officeDocument/2006/relationships/image" Target="../media/image709.png"/><Relationship Id="rId549" Type="http://schemas.openxmlformats.org/officeDocument/2006/relationships/image" Target="../media/image730.png"/><Relationship Id="rId50" Type="http://schemas.openxmlformats.org/officeDocument/2006/relationships/customXml" Target="../ink/ink466.xml"/><Relationship Id="rId104" Type="http://schemas.openxmlformats.org/officeDocument/2006/relationships/customXml" Target="../ink/ink493.xml"/><Relationship Id="rId146" Type="http://schemas.openxmlformats.org/officeDocument/2006/relationships/customXml" Target="../ink/ink514.xml"/><Relationship Id="rId188" Type="http://schemas.openxmlformats.org/officeDocument/2006/relationships/customXml" Target="../ink/ink535.xml"/><Relationship Id="rId311" Type="http://schemas.openxmlformats.org/officeDocument/2006/relationships/image" Target="../media/image611.png"/><Relationship Id="rId353" Type="http://schemas.openxmlformats.org/officeDocument/2006/relationships/image" Target="../media/image632.png"/><Relationship Id="rId395" Type="http://schemas.openxmlformats.org/officeDocument/2006/relationships/image" Target="../media/image653.png"/><Relationship Id="rId409" Type="http://schemas.openxmlformats.org/officeDocument/2006/relationships/image" Target="../media/image660.png"/><Relationship Id="rId560" Type="http://schemas.openxmlformats.org/officeDocument/2006/relationships/customXml" Target="../ink/ink721.xml"/><Relationship Id="rId92" Type="http://schemas.openxmlformats.org/officeDocument/2006/relationships/customXml" Target="../ink/ink487.xml"/><Relationship Id="rId213" Type="http://schemas.openxmlformats.org/officeDocument/2006/relationships/image" Target="../media/image562.png"/><Relationship Id="rId420" Type="http://schemas.openxmlformats.org/officeDocument/2006/relationships/customXml" Target="../ink/ink651.xml"/><Relationship Id="rId255" Type="http://schemas.openxmlformats.org/officeDocument/2006/relationships/image" Target="../media/image583.png"/><Relationship Id="rId297" Type="http://schemas.openxmlformats.org/officeDocument/2006/relationships/image" Target="../media/image604.png"/><Relationship Id="rId462" Type="http://schemas.openxmlformats.org/officeDocument/2006/relationships/customXml" Target="../ink/ink672.xml"/><Relationship Id="rId518" Type="http://schemas.openxmlformats.org/officeDocument/2006/relationships/customXml" Target="../ink/ink700.xml"/><Relationship Id="rId115" Type="http://schemas.openxmlformats.org/officeDocument/2006/relationships/image" Target="../media/image513.png"/><Relationship Id="rId157" Type="http://schemas.openxmlformats.org/officeDocument/2006/relationships/image" Target="../media/image534.png"/><Relationship Id="rId322" Type="http://schemas.openxmlformats.org/officeDocument/2006/relationships/customXml" Target="../ink/ink602.xml"/><Relationship Id="rId364" Type="http://schemas.openxmlformats.org/officeDocument/2006/relationships/customXml" Target="../ink/ink623.xml"/><Relationship Id="rId61" Type="http://schemas.openxmlformats.org/officeDocument/2006/relationships/image" Target="../media/image486.png"/><Relationship Id="rId199" Type="http://schemas.openxmlformats.org/officeDocument/2006/relationships/image" Target="../media/image555.png"/><Relationship Id="rId571" Type="http://schemas.openxmlformats.org/officeDocument/2006/relationships/image" Target="../media/image741.png"/><Relationship Id="rId19" Type="http://schemas.openxmlformats.org/officeDocument/2006/relationships/image" Target="../media/image465.png"/><Relationship Id="rId224" Type="http://schemas.openxmlformats.org/officeDocument/2006/relationships/customXml" Target="../ink/ink553.xml"/><Relationship Id="rId266" Type="http://schemas.openxmlformats.org/officeDocument/2006/relationships/customXml" Target="../ink/ink574.xml"/><Relationship Id="rId431" Type="http://schemas.openxmlformats.org/officeDocument/2006/relationships/image" Target="../media/image671.png"/><Relationship Id="rId473" Type="http://schemas.openxmlformats.org/officeDocument/2006/relationships/image" Target="../media/image692.png"/><Relationship Id="rId529" Type="http://schemas.openxmlformats.org/officeDocument/2006/relationships/image" Target="../media/image720.png"/><Relationship Id="rId30" Type="http://schemas.openxmlformats.org/officeDocument/2006/relationships/customXml" Target="../ink/ink456.xml"/><Relationship Id="rId126" Type="http://schemas.openxmlformats.org/officeDocument/2006/relationships/customXml" Target="../ink/ink504.xml"/><Relationship Id="rId168" Type="http://schemas.openxmlformats.org/officeDocument/2006/relationships/customXml" Target="../ink/ink525.xml"/><Relationship Id="rId333" Type="http://schemas.openxmlformats.org/officeDocument/2006/relationships/image" Target="../media/image622.png"/><Relationship Id="rId540" Type="http://schemas.openxmlformats.org/officeDocument/2006/relationships/customXml" Target="../ink/ink711.xml"/><Relationship Id="rId72" Type="http://schemas.openxmlformats.org/officeDocument/2006/relationships/customXml" Target="../ink/ink477.xml"/><Relationship Id="rId375" Type="http://schemas.openxmlformats.org/officeDocument/2006/relationships/image" Target="../media/image643.png"/><Relationship Id="rId582" Type="http://schemas.openxmlformats.org/officeDocument/2006/relationships/customXml" Target="../ink/ink732.xml"/><Relationship Id="rId3" Type="http://schemas.openxmlformats.org/officeDocument/2006/relationships/image" Target="../media/image457.png"/><Relationship Id="rId235" Type="http://schemas.openxmlformats.org/officeDocument/2006/relationships/image" Target="../media/image573.png"/><Relationship Id="rId277" Type="http://schemas.openxmlformats.org/officeDocument/2006/relationships/image" Target="../media/image594.png"/><Relationship Id="rId400" Type="http://schemas.openxmlformats.org/officeDocument/2006/relationships/customXml" Target="../ink/ink641.xml"/><Relationship Id="rId442" Type="http://schemas.openxmlformats.org/officeDocument/2006/relationships/customXml" Target="../ink/ink662.xml"/><Relationship Id="rId484" Type="http://schemas.openxmlformats.org/officeDocument/2006/relationships/customXml" Target="../ink/ink683.xml"/><Relationship Id="rId137" Type="http://schemas.openxmlformats.org/officeDocument/2006/relationships/image" Target="../media/image524.png"/><Relationship Id="rId302" Type="http://schemas.openxmlformats.org/officeDocument/2006/relationships/customXml" Target="../ink/ink592.xml"/><Relationship Id="rId344" Type="http://schemas.openxmlformats.org/officeDocument/2006/relationships/customXml" Target="../ink/ink613.xml"/><Relationship Id="rId41" Type="http://schemas.openxmlformats.org/officeDocument/2006/relationships/image" Target="../media/image476.png"/><Relationship Id="rId83" Type="http://schemas.openxmlformats.org/officeDocument/2006/relationships/image" Target="../media/image497.png"/><Relationship Id="rId179" Type="http://schemas.openxmlformats.org/officeDocument/2006/relationships/image" Target="../media/image545.png"/><Relationship Id="rId386" Type="http://schemas.openxmlformats.org/officeDocument/2006/relationships/customXml" Target="../ink/ink634.xml"/><Relationship Id="rId551" Type="http://schemas.openxmlformats.org/officeDocument/2006/relationships/image" Target="../media/image731.png"/><Relationship Id="rId593" Type="http://schemas.openxmlformats.org/officeDocument/2006/relationships/image" Target="../media/image752.png"/><Relationship Id="rId607" Type="http://schemas.openxmlformats.org/officeDocument/2006/relationships/image" Target="../media/image759.png"/><Relationship Id="rId190" Type="http://schemas.openxmlformats.org/officeDocument/2006/relationships/customXml" Target="../ink/ink536.xml"/><Relationship Id="rId204" Type="http://schemas.openxmlformats.org/officeDocument/2006/relationships/customXml" Target="../ink/ink543.xml"/><Relationship Id="rId246" Type="http://schemas.openxmlformats.org/officeDocument/2006/relationships/customXml" Target="../ink/ink564.xml"/><Relationship Id="rId288" Type="http://schemas.openxmlformats.org/officeDocument/2006/relationships/customXml" Target="../ink/ink585.xml"/><Relationship Id="rId411" Type="http://schemas.openxmlformats.org/officeDocument/2006/relationships/image" Target="../media/image661.png"/><Relationship Id="rId453" Type="http://schemas.openxmlformats.org/officeDocument/2006/relationships/image" Target="../media/image682.png"/><Relationship Id="rId509" Type="http://schemas.openxmlformats.org/officeDocument/2006/relationships/image" Target="../media/image710.png"/><Relationship Id="rId106" Type="http://schemas.openxmlformats.org/officeDocument/2006/relationships/customXml" Target="../ink/ink494.xml"/><Relationship Id="rId313" Type="http://schemas.openxmlformats.org/officeDocument/2006/relationships/image" Target="../media/image612.png"/><Relationship Id="rId495" Type="http://schemas.openxmlformats.org/officeDocument/2006/relationships/image" Target="../media/image703.png"/><Relationship Id="rId10" Type="http://schemas.openxmlformats.org/officeDocument/2006/relationships/customXml" Target="../ink/ink446.xml"/><Relationship Id="rId52" Type="http://schemas.openxmlformats.org/officeDocument/2006/relationships/customXml" Target="../ink/ink467.xml"/><Relationship Id="rId94" Type="http://schemas.openxmlformats.org/officeDocument/2006/relationships/customXml" Target="../ink/ink488.xml"/><Relationship Id="rId148" Type="http://schemas.openxmlformats.org/officeDocument/2006/relationships/customXml" Target="../ink/ink515.xml"/><Relationship Id="rId355" Type="http://schemas.openxmlformats.org/officeDocument/2006/relationships/image" Target="../media/image633.png"/><Relationship Id="rId397" Type="http://schemas.openxmlformats.org/officeDocument/2006/relationships/image" Target="../media/image654.png"/><Relationship Id="rId520" Type="http://schemas.openxmlformats.org/officeDocument/2006/relationships/customXml" Target="../ink/ink701.xml"/><Relationship Id="rId562" Type="http://schemas.openxmlformats.org/officeDocument/2006/relationships/customXml" Target="../ink/ink722.xml"/><Relationship Id="rId215" Type="http://schemas.openxmlformats.org/officeDocument/2006/relationships/image" Target="../media/image563.png"/><Relationship Id="rId257" Type="http://schemas.openxmlformats.org/officeDocument/2006/relationships/image" Target="../media/image584.png"/><Relationship Id="rId422" Type="http://schemas.openxmlformats.org/officeDocument/2006/relationships/customXml" Target="../ink/ink652.xml"/><Relationship Id="rId464" Type="http://schemas.openxmlformats.org/officeDocument/2006/relationships/customXml" Target="../ink/ink673.xml"/><Relationship Id="rId299" Type="http://schemas.openxmlformats.org/officeDocument/2006/relationships/image" Target="../media/image605.png"/><Relationship Id="rId63" Type="http://schemas.openxmlformats.org/officeDocument/2006/relationships/image" Target="../media/image487.png"/><Relationship Id="rId159" Type="http://schemas.openxmlformats.org/officeDocument/2006/relationships/image" Target="../media/image535.png"/><Relationship Id="rId366" Type="http://schemas.openxmlformats.org/officeDocument/2006/relationships/customXml" Target="../ink/ink624.xml"/><Relationship Id="rId573" Type="http://schemas.openxmlformats.org/officeDocument/2006/relationships/image" Target="../media/image742.png"/><Relationship Id="rId226" Type="http://schemas.openxmlformats.org/officeDocument/2006/relationships/customXml" Target="../ink/ink554.xml"/><Relationship Id="rId433" Type="http://schemas.openxmlformats.org/officeDocument/2006/relationships/image" Target="../media/image672.png"/><Relationship Id="rId74" Type="http://schemas.openxmlformats.org/officeDocument/2006/relationships/customXml" Target="../ink/ink478.xml"/><Relationship Id="rId377" Type="http://schemas.openxmlformats.org/officeDocument/2006/relationships/image" Target="../media/image644.png"/><Relationship Id="rId500" Type="http://schemas.openxmlformats.org/officeDocument/2006/relationships/customXml" Target="../ink/ink691.xml"/><Relationship Id="rId584" Type="http://schemas.openxmlformats.org/officeDocument/2006/relationships/customXml" Target="../ink/ink733.xml"/><Relationship Id="rId5" Type="http://schemas.openxmlformats.org/officeDocument/2006/relationships/image" Target="../media/image458.png"/><Relationship Id="rId237" Type="http://schemas.openxmlformats.org/officeDocument/2006/relationships/image" Target="../media/image574.png"/><Relationship Id="rId444" Type="http://schemas.openxmlformats.org/officeDocument/2006/relationships/customXml" Target="../ink/ink663.xml"/><Relationship Id="rId290" Type="http://schemas.openxmlformats.org/officeDocument/2006/relationships/customXml" Target="../ink/ink586.xml"/><Relationship Id="rId304" Type="http://schemas.openxmlformats.org/officeDocument/2006/relationships/customXml" Target="../ink/ink593.xml"/><Relationship Id="rId388" Type="http://schemas.openxmlformats.org/officeDocument/2006/relationships/customXml" Target="../ink/ink635.xml"/><Relationship Id="rId511" Type="http://schemas.openxmlformats.org/officeDocument/2006/relationships/image" Target="../media/image711.png"/><Relationship Id="rId609" Type="http://schemas.openxmlformats.org/officeDocument/2006/relationships/image" Target="../media/image760.png"/><Relationship Id="rId85" Type="http://schemas.openxmlformats.org/officeDocument/2006/relationships/image" Target="../media/image498.png"/><Relationship Id="rId150" Type="http://schemas.openxmlformats.org/officeDocument/2006/relationships/customXml" Target="../ink/ink516.xml"/><Relationship Id="rId595" Type="http://schemas.openxmlformats.org/officeDocument/2006/relationships/image" Target="../media/image753.png"/><Relationship Id="rId248" Type="http://schemas.openxmlformats.org/officeDocument/2006/relationships/customXml" Target="../ink/ink565.xml"/><Relationship Id="rId455" Type="http://schemas.openxmlformats.org/officeDocument/2006/relationships/image" Target="../media/image683.png"/><Relationship Id="rId12" Type="http://schemas.openxmlformats.org/officeDocument/2006/relationships/customXml" Target="../ink/ink447.xml"/><Relationship Id="rId108" Type="http://schemas.openxmlformats.org/officeDocument/2006/relationships/customXml" Target="../ink/ink495.xml"/><Relationship Id="rId315" Type="http://schemas.openxmlformats.org/officeDocument/2006/relationships/image" Target="../media/image613.png"/><Relationship Id="rId522" Type="http://schemas.openxmlformats.org/officeDocument/2006/relationships/customXml" Target="../ink/ink702.xml"/><Relationship Id="rId96" Type="http://schemas.openxmlformats.org/officeDocument/2006/relationships/customXml" Target="../ink/ink489.xml"/><Relationship Id="rId161" Type="http://schemas.openxmlformats.org/officeDocument/2006/relationships/image" Target="../media/image536.png"/><Relationship Id="rId399" Type="http://schemas.openxmlformats.org/officeDocument/2006/relationships/image" Target="../media/image655.png"/><Relationship Id="rId259" Type="http://schemas.openxmlformats.org/officeDocument/2006/relationships/image" Target="../media/image585.png"/><Relationship Id="rId466" Type="http://schemas.openxmlformats.org/officeDocument/2006/relationships/customXml" Target="../ink/ink674.xml"/><Relationship Id="rId23" Type="http://schemas.openxmlformats.org/officeDocument/2006/relationships/image" Target="../media/image467.png"/><Relationship Id="rId119" Type="http://schemas.openxmlformats.org/officeDocument/2006/relationships/image" Target="../media/image515.png"/><Relationship Id="rId326" Type="http://schemas.openxmlformats.org/officeDocument/2006/relationships/customXml" Target="../ink/ink604.xml"/><Relationship Id="rId533" Type="http://schemas.openxmlformats.org/officeDocument/2006/relationships/image" Target="../media/image722.png"/><Relationship Id="rId172" Type="http://schemas.openxmlformats.org/officeDocument/2006/relationships/customXml" Target="../ink/ink527.xml"/><Relationship Id="rId477" Type="http://schemas.openxmlformats.org/officeDocument/2006/relationships/image" Target="../media/image694.png"/><Relationship Id="rId600" Type="http://schemas.openxmlformats.org/officeDocument/2006/relationships/customXml" Target="../ink/ink741.xml"/><Relationship Id="rId337" Type="http://schemas.openxmlformats.org/officeDocument/2006/relationships/image" Target="../media/image624.png"/><Relationship Id="rId34" Type="http://schemas.openxmlformats.org/officeDocument/2006/relationships/customXml" Target="../ink/ink458.xml"/><Relationship Id="rId544" Type="http://schemas.openxmlformats.org/officeDocument/2006/relationships/customXml" Target="../ink/ink713.xml"/><Relationship Id="rId183" Type="http://schemas.openxmlformats.org/officeDocument/2006/relationships/image" Target="../media/image547.png"/><Relationship Id="rId390" Type="http://schemas.openxmlformats.org/officeDocument/2006/relationships/customXml" Target="../ink/ink636.xml"/><Relationship Id="rId404" Type="http://schemas.openxmlformats.org/officeDocument/2006/relationships/customXml" Target="../ink/ink643.xml"/><Relationship Id="rId250" Type="http://schemas.openxmlformats.org/officeDocument/2006/relationships/customXml" Target="../ink/ink566.xml"/><Relationship Id="rId488" Type="http://schemas.openxmlformats.org/officeDocument/2006/relationships/customXml" Target="../ink/ink685.xml"/><Relationship Id="rId45" Type="http://schemas.openxmlformats.org/officeDocument/2006/relationships/image" Target="../media/image478.png"/><Relationship Id="rId110" Type="http://schemas.openxmlformats.org/officeDocument/2006/relationships/customXml" Target="../ink/ink496.xml"/><Relationship Id="rId348" Type="http://schemas.openxmlformats.org/officeDocument/2006/relationships/customXml" Target="../ink/ink615.xml"/><Relationship Id="rId555" Type="http://schemas.openxmlformats.org/officeDocument/2006/relationships/image" Target="../media/image733.png"/><Relationship Id="rId194" Type="http://schemas.openxmlformats.org/officeDocument/2006/relationships/customXml" Target="../ink/ink538.xml"/><Relationship Id="rId208" Type="http://schemas.openxmlformats.org/officeDocument/2006/relationships/customXml" Target="../ink/ink545.xml"/><Relationship Id="rId415" Type="http://schemas.openxmlformats.org/officeDocument/2006/relationships/image" Target="../media/image663.png"/><Relationship Id="rId261" Type="http://schemas.openxmlformats.org/officeDocument/2006/relationships/image" Target="../media/image586.png"/><Relationship Id="rId499" Type="http://schemas.openxmlformats.org/officeDocument/2006/relationships/image" Target="../media/image705.png"/><Relationship Id="rId56" Type="http://schemas.openxmlformats.org/officeDocument/2006/relationships/customXml" Target="../ink/ink469.xml"/><Relationship Id="rId359" Type="http://schemas.openxmlformats.org/officeDocument/2006/relationships/image" Target="../media/image635.png"/><Relationship Id="rId566" Type="http://schemas.openxmlformats.org/officeDocument/2006/relationships/customXml" Target="../ink/ink724.xml"/><Relationship Id="rId121" Type="http://schemas.openxmlformats.org/officeDocument/2006/relationships/image" Target="../media/image516.png"/><Relationship Id="rId219" Type="http://schemas.openxmlformats.org/officeDocument/2006/relationships/image" Target="../media/image565.png"/><Relationship Id="rId426" Type="http://schemas.openxmlformats.org/officeDocument/2006/relationships/customXml" Target="../ink/ink6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2060.png"/><Relationship Id="rId18" Type="http://schemas.openxmlformats.org/officeDocument/2006/relationships/customXml" Target="../ink/ink752.xml"/><Relationship Id="rId26" Type="http://schemas.openxmlformats.org/officeDocument/2006/relationships/customXml" Target="../ink/ink756.xml"/><Relationship Id="rId39" Type="http://schemas.openxmlformats.org/officeDocument/2006/relationships/image" Target="../media/image2190.png"/><Relationship Id="rId21" Type="http://schemas.openxmlformats.org/officeDocument/2006/relationships/image" Target="../media/image2100.png"/><Relationship Id="rId34" Type="http://schemas.openxmlformats.org/officeDocument/2006/relationships/customXml" Target="../ink/ink760.xml"/><Relationship Id="rId42" Type="http://schemas.openxmlformats.org/officeDocument/2006/relationships/customXml" Target="../ink/ink764.xml"/><Relationship Id="rId47" Type="http://schemas.openxmlformats.org/officeDocument/2006/relationships/image" Target="../media/image2230.png"/><Relationship Id="rId50" Type="http://schemas.openxmlformats.org/officeDocument/2006/relationships/customXml" Target="../ink/ink768.xml"/><Relationship Id="rId55" Type="http://schemas.openxmlformats.org/officeDocument/2006/relationships/customXml" Target="../ink/ink770.xml"/><Relationship Id="rId7" Type="http://schemas.openxmlformats.org/officeDocument/2006/relationships/image" Target="../media/image2030.png"/><Relationship Id="rId2" Type="http://schemas.openxmlformats.org/officeDocument/2006/relationships/notesSlide" Target="../notesSlides/notesSlide12.xml"/><Relationship Id="rId16" Type="http://schemas.openxmlformats.org/officeDocument/2006/relationships/customXml" Target="../ink/ink751.xml"/><Relationship Id="rId29" Type="http://schemas.openxmlformats.org/officeDocument/2006/relationships/image" Target="../media/image2140.png"/><Relationship Id="rId11" Type="http://schemas.openxmlformats.org/officeDocument/2006/relationships/image" Target="../media/image2050.png"/><Relationship Id="rId24" Type="http://schemas.openxmlformats.org/officeDocument/2006/relationships/customXml" Target="../ink/ink755.xml"/><Relationship Id="rId32" Type="http://schemas.openxmlformats.org/officeDocument/2006/relationships/customXml" Target="../ink/ink759.xml"/><Relationship Id="rId37" Type="http://schemas.openxmlformats.org/officeDocument/2006/relationships/image" Target="../media/image2180.png"/><Relationship Id="rId40" Type="http://schemas.openxmlformats.org/officeDocument/2006/relationships/customXml" Target="../ink/ink763.xml"/><Relationship Id="rId45" Type="http://schemas.openxmlformats.org/officeDocument/2006/relationships/image" Target="../media/image2220.png"/><Relationship Id="rId53" Type="http://schemas.openxmlformats.org/officeDocument/2006/relationships/image" Target="../media/image2260.png"/><Relationship Id="rId5" Type="http://schemas.openxmlformats.org/officeDocument/2006/relationships/image" Target="../media/image810.png"/><Relationship Id="rId10" Type="http://schemas.openxmlformats.org/officeDocument/2006/relationships/customXml" Target="../ink/ink748.xml"/><Relationship Id="rId19" Type="http://schemas.openxmlformats.org/officeDocument/2006/relationships/image" Target="../media/image2090.png"/><Relationship Id="rId31" Type="http://schemas.openxmlformats.org/officeDocument/2006/relationships/image" Target="../media/image2150.png"/><Relationship Id="rId44" Type="http://schemas.openxmlformats.org/officeDocument/2006/relationships/customXml" Target="../ink/ink765.xml"/><Relationship Id="rId52" Type="http://schemas.openxmlformats.org/officeDocument/2006/relationships/customXml" Target="../ink/ink769.xml"/><Relationship Id="rId9" Type="http://schemas.openxmlformats.org/officeDocument/2006/relationships/image" Target="../media/image2040.png"/><Relationship Id="rId14" Type="http://schemas.openxmlformats.org/officeDocument/2006/relationships/customXml" Target="../ink/ink750.xml"/><Relationship Id="rId22" Type="http://schemas.openxmlformats.org/officeDocument/2006/relationships/customXml" Target="../ink/ink754.xml"/><Relationship Id="rId27" Type="http://schemas.openxmlformats.org/officeDocument/2006/relationships/image" Target="../media/image2130.png"/><Relationship Id="rId30" Type="http://schemas.openxmlformats.org/officeDocument/2006/relationships/customXml" Target="../ink/ink758.xml"/><Relationship Id="rId35" Type="http://schemas.openxmlformats.org/officeDocument/2006/relationships/image" Target="../media/image2170.png"/><Relationship Id="rId43" Type="http://schemas.openxmlformats.org/officeDocument/2006/relationships/image" Target="../media/image2210.png"/><Relationship Id="rId48" Type="http://schemas.openxmlformats.org/officeDocument/2006/relationships/customXml" Target="../ink/ink767.xml"/><Relationship Id="rId8" Type="http://schemas.openxmlformats.org/officeDocument/2006/relationships/customXml" Target="../ink/ink747.xml"/><Relationship Id="rId51" Type="http://schemas.openxmlformats.org/officeDocument/2006/relationships/image" Target="../media/image2250.png"/><Relationship Id="rId3" Type="http://schemas.openxmlformats.org/officeDocument/2006/relationships/customXml" Target="../ink/ink746.xml"/><Relationship Id="rId12" Type="http://schemas.openxmlformats.org/officeDocument/2006/relationships/customXml" Target="../ink/ink749.xml"/><Relationship Id="rId17" Type="http://schemas.openxmlformats.org/officeDocument/2006/relationships/image" Target="../media/image2080.png"/><Relationship Id="rId25" Type="http://schemas.openxmlformats.org/officeDocument/2006/relationships/image" Target="../media/image2120.png"/><Relationship Id="rId33" Type="http://schemas.openxmlformats.org/officeDocument/2006/relationships/image" Target="../media/image2160.png"/><Relationship Id="rId38" Type="http://schemas.openxmlformats.org/officeDocument/2006/relationships/customXml" Target="../ink/ink762.xml"/><Relationship Id="rId46" Type="http://schemas.openxmlformats.org/officeDocument/2006/relationships/customXml" Target="../ink/ink766.xml"/><Relationship Id="rId20" Type="http://schemas.openxmlformats.org/officeDocument/2006/relationships/customXml" Target="../ink/ink753.xml"/><Relationship Id="rId41" Type="http://schemas.openxmlformats.org/officeDocument/2006/relationships/image" Target="../media/image2200.png"/><Relationship Id="rId54" Type="http://schemas.openxmlformats.org/officeDocument/2006/relationships/image" Target="../media/image12.png"/><Relationship Id="rId1" Type="http://schemas.openxmlformats.org/officeDocument/2006/relationships/slideLayout" Target="../slideLayouts/slideLayout2.xml"/><Relationship Id="rId15" Type="http://schemas.openxmlformats.org/officeDocument/2006/relationships/image" Target="../media/image2070.png"/><Relationship Id="rId23" Type="http://schemas.openxmlformats.org/officeDocument/2006/relationships/image" Target="../media/image2110.png"/><Relationship Id="rId28" Type="http://schemas.openxmlformats.org/officeDocument/2006/relationships/customXml" Target="../ink/ink757.xml"/><Relationship Id="rId36" Type="http://schemas.openxmlformats.org/officeDocument/2006/relationships/customXml" Target="../ink/ink761.xml"/><Relationship Id="rId49" Type="http://schemas.openxmlformats.org/officeDocument/2006/relationships/image" Target="../media/image224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473" y="758952"/>
            <a:ext cx="10898909" cy="3566160"/>
          </a:xfrm>
        </p:spPr>
        <p:txBody>
          <a:bodyPr>
            <a:normAutofit/>
          </a:bodyPr>
          <a:lstStyle/>
          <a:p>
            <a:r>
              <a:rPr lang="en-CA" sz="7200" dirty="0"/>
              <a:t>PHYS 304: Lecture 16</a:t>
            </a:r>
            <a:br>
              <a:rPr lang="en-CA" sz="7200" dirty="0"/>
            </a:br>
            <a:r>
              <a:rPr lang="en-CA" sz="4800" dirty="0"/>
              <a:t>(Intro to) </a:t>
            </a:r>
            <a:r>
              <a:rPr lang="en-CA" sz="7200" dirty="0"/>
              <a:t>Quantum Mechanics</a:t>
            </a:r>
          </a:p>
        </p:txBody>
      </p:sp>
      <p:sp>
        <p:nvSpPr>
          <p:cNvPr id="3" name="Subtitle 2"/>
          <p:cNvSpPr>
            <a:spLocks noGrp="1"/>
          </p:cNvSpPr>
          <p:nvPr>
            <p:ph type="subTitle" idx="1"/>
          </p:nvPr>
        </p:nvSpPr>
        <p:spPr/>
        <p:txBody>
          <a:bodyPr>
            <a:normAutofit fontScale="85000" lnSpcReduction="20000"/>
          </a:bodyPr>
          <a:lstStyle/>
          <a:p>
            <a:r>
              <a:rPr lang="en-CA" dirty="0"/>
              <a:t>Sept-Dec 2021 Edition</a:t>
            </a:r>
          </a:p>
          <a:p>
            <a:r>
              <a:rPr lang="en-CA" dirty="0"/>
              <a:t>Jeff Young</a:t>
            </a:r>
          </a:p>
          <a:p>
            <a:r>
              <a:rPr lang="en-CA" dirty="0" err="1"/>
              <a:t>brimacombe</a:t>
            </a:r>
            <a:r>
              <a:rPr lang="en-CA" dirty="0"/>
              <a:t> Rm 278, young@phas.ubc.ca</a:t>
            </a:r>
          </a:p>
        </p:txBody>
      </p:sp>
    </p:spTree>
    <p:extLst>
      <p:ext uri="{BB962C8B-B14F-4D97-AF65-F5344CB8AC3E}">
        <p14:creationId xmlns:p14="http://schemas.microsoft.com/office/powerpoint/2010/main" val="37440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The Generalized Uncertainty Relation : Derivation</a:t>
            </a:r>
          </a:p>
        </p:txBody>
      </p:sp>
      <p:sp>
        <p:nvSpPr>
          <p:cNvPr id="13" name="Rectangle 12">
            <a:extLst>
              <a:ext uri="{FF2B5EF4-FFF2-40B4-BE49-F238E27FC236}">
                <a16:creationId xmlns:a16="http://schemas.microsoft.com/office/drawing/2014/main" id="{080AAF0A-4AC6-42A8-8E2F-FD093B72E01C}"/>
              </a:ext>
            </a:extLst>
          </p:cNvPr>
          <p:cNvSpPr/>
          <p:nvPr/>
        </p:nvSpPr>
        <p:spPr>
          <a:xfrm>
            <a:off x="3706333" y="2081771"/>
            <a:ext cx="1130062" cy="407035"/>
          </a:xfrm>
          <a:prstGeom prst="rect">
            <a:avLst/>
          </a:prstGeom>
        </p:spPr>
        <p:txBody>
          <a:bodyPr wrap="square">
            <a:spAutoFit/>
          </a:bodyPr>
          <a:lstStyle/>
          <a:p>
            <a:pPr lvl="0">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Thus</a:t>
            </a:r>
            <a:endParaRPr lang="en-CA" sz="20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C8CD29C-3EC2-4005-B9FC-E043209DC1D7}"/>
                  </a:ext>
                </a:extLst>
              </p:cNvPr>
              <p:cNvSpPr txBox="1"/>
              <p:nvPr/>
            </p:nvSpPr>
            <p:spPr>
              <a:xfrm>
                <a:off x="1581774" y="1772242"/>
                <a:ext cx="9922654" cy="1630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CA" sz="2000" i="1" smtClean="0">
                              <a:latin typeface="Cambria Math" panose="02040503050406030204" pitchFamily="18" charset="0"/>
                            </a:rPr>
                          </m:ctrlPr>
                        </m:sSubSupPr>
                        <m:e>
                          <m:r>
                            <a:rPr lang="en-CA" sz="2000" i="1">
                              <a:latin typeface="Cambria Math" panose="02040503050406030204" pitchFamily="18" charset="0"/>
                            </a:rPr>
                            <m:t>𝜎</m:t>
                          </m:r>
                        </m:e>
                        <m:sub>
                          <m:r>
                            <a:rPr lang="en-CA" sz="2000" i="1">
                              <a:latin typeface="Cambria Math" panose="02040503050406030204" pitchFamily="18" charset="0"/>
                            </a:rPr>
                            <m:t>𝐴</m:t>
                          </m:r>
                        </m:sub>
                        <m:sup>
                          <m:r>
                            <a:rPr lang="en-CA" sz="2000" i="1">
                              <a:latin typeface="Cambria Math" panose="02040503050406030204" pitchFamily="18" charset="0"/>
                            </a:rPr>
                            <m:t>2</m:t>
                          </m:r>
                        </m:sup>
                      </m:sSubSup>
                      <m:sSubSup>
                        <m:sSubSupPr>
                          <m:ctrlPr>
                            <a:rPr lang="en-CA" sz="2000" i="1">
                              <a:latin typeface="Cambria Math" panose="02040503050406030204" pitchFamily="18" charset="0"/>
                            </a:rPr>
                          </m:ctrlPr>
                        </m:sSubSupPr>
                        <m:e>
                          <m:r>
                            <a:rPr lang="en-CA" sz="2000" i="1">
                              <a:latin typeface="Cambria Math" panose="02040503050406030204" pitchFamily="18" charset="0"/>
                            </a:rPr>
                            <m:t>𝜎</m:t>
                          </m:r>
                        </m:e>
                        <m:sub>
                          <m:r>
                            <a:rPr lang="en-CA" sz="2000" i="1">
                              <a:latin typeface="Cambria Math" panose="02040503050406030204" pitchFamily="18" charset="0"/>
                            </a:rPr>
                            <m:t>𝐵</m:t>
                          </m:r>
                        </m:sub>
                        <m:sup>
                          <m:r>
                            <a:rPr lang="en-CA" sz="2000" i="1">
                              <a:latin typeface="Cambria Math" panose="02040503050406030204" pitchFamily="18" charset="0"/>
                            </a:rPr>
                            <m:t>2</m:t>
                          </m:r>
                        </m:sup>
                      </m:sSubSup>
                      <m:r>
                        <a:rPr lang="en-CA" sz="2000" b="0" i="1" smtClean="0">
                          <a:latin typeface="Cambria Math" panose="02040503050406030204" pitchFamily="18" charset="0"/>
                        </a:rPr>
                        <m:t>≥</m:t>
                      </m:r>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f>
                                <m:fPr>
                                  <m:ctrlPr>
                                    <a:rPr lang="en-CA" sz="2000" i="1">
                                      <a:latin typeface="Cambria Math" panose="02040503050406030204" pitchFamily="18" charset="0"/>
                                    </a:rPr>
                                  </m:ctrlPr>
                                </m:fPr>
                                <m:num>
                                  <m:r>
                                    <a:rPr lang="en-CA" sz="2000" i="1">
                                      <a:latin typeface="Cambria Math" panose="02040503050406030204" pitchFamily="18" charset="0"/>
                                    </a:rPr>
                                    <m:t>1</m:t>
                                  </m:r>
                                </m:num>
                                <m:den>
                                  <m:r>
                                    <a:rPr lang="en-CA" sz="2000" i="1">
                                      <a:latin typeface="Cambria Math" panose="02040503050406030204" pitchFamily="18" charset="0"/>
                                    </a:rPr>
                                    <m:t>2</m:t>
                                  </m:r>
                                  <m:r>
                                    <a:rPr lang="en-CA" sz="2000" i="1">
                                      <a:latin typeface="Cambria Math" panose="02040503050406030204" pitchFamily="18" charset="0"/>
                                    </a:rPr>
                                    <m:t>𝑖</m:t>
                                  </m:r>
                                </m:den>
                              </m:f>
                              <m:r>
                                <a:rPr lang="en-CA" sz="2000" b="0" i="1" smtClean="0">
                                  <a:latin typeface="Cambria Math" panose="02040503050406030204" pitchFamily="18" charset="0"/>
                                </a:rPr>
                                <m:t>⟨</m:t>
                              </m:r>
                              <m:r>
                                <a:rPr lang="en-CA" sz="2000" b="0" i="1" smtClean="0">
                                  <a:latin typeface="Cambria Math" panose="02040503050406030204" pitchFamily="18" charset="0"/>
                                </a:rPr>
                                <m:t>𝑆</m:t>
                              </m:r>
                              <m:r>
                                <a:rPr lang="en-CA" sz="2000" b="0" i="1" smtClean="0">
                                  <a:latin typeface="Cambria Math" panose="02040503050406030204" pitchFamily="18" charset="0"/>
                                </a:rPr>
                                <m:t>|</m:t>
                              </m:r>
                              <m:d>
                                <m:dPr>
                                  <m:begChr m:val="["/>
                                  <m:endChr m:val="]"/>
                                  <m:ctrlPr>
                                    <a:rPr lang="en-CA" sz="2000" i="1">
                                      <a:latin typeface="Cambria Math" panose="02040503050406030204" pitchFamily="18" charset="0"/>
                                    </a:rPr>
                                  </m:ctrlPr>
                                </m:dPr>
                                <m:e>
                                  <m:acc>
                                    <m:accPr>
                                      <m:chr m:val="̂"/>
                                      <m:ctrlPr>
                                        <a:rPr lang="en-CA" sz="2000" i="1">
                                          <a:latin typeface="Cambria Math" panose="02040503050406030204" pitchFamily="18" charset="0"/>
                                        </a:rPr>
                                      </m:ctrlPr>
                                    </m:accPr>
                                    <m:e>
                                      <m:r>
                                        <a:rPr lang="en-CA" sz="2000" i="1">
                                          <a:latin typeface="Cambria Math" panose="02040503050406030204" pitchFamily="18" charset="0"/>
                                        </a:rPr>
                                        <m:t>𝐴</m:t>
                                      </m:r>
                                    </m:e>
                                  </m:acc>
                                  <m:r>
                                    <a:rPr lang="en-CA" sz="2000" i="1">
                                      <a:latin typeface="Cambria Math" panose="02040503050406030204" pitchFamily="18" charset="0"/>
                                    </a:rPr>
                                    <m:t>,</m:t>
                                  </m:r>
                                  <m:acc>
                                    <m:accPr>
                                      <m:chr m:val="̂"/>
                                      <m:ctrlPr>
                                        <a:rPr lang="en-CA" sz="2000" i="1">
                                          <a:latin typeface="Cambria Math" panose="02040503050406030204" pitchFamily="18" charset="0"/>
                                        </a:rPr>
                                      </m:ctrlPr>
                                    </m:accPr>
                                    <m:e>
                                      <m:r>
                                        <a:rPr lang="en-CA" sz="2000" i="1">
                                          <a:latin typeface="Cambria Math" panose="02040503050406030204" pitchFamily="18" charset="0"/>
                                        </a:rPr>
                                        <m:t>𝐵</m:t>
                                      </m:r>
                                    </m:e>
                                  </m:acc>
                                </m:e>
                              </m:d>
                              <m:r>
                                <a:rPr lang="en-CA" sz="2000" b="0" i="1" smtClean="0">
                                  <a:latin typeface="Cambria Math" panose="02040503050406030204" pitchFamily="18" charset="0"/>
                                </a:rPr>
                                <m:t>|</m:t>
                              </m:r>
                              <m:r>
                                <a:rPr lang="en-CA" sz="2000" b="0" i="1" smtClean="0">
                                  <a:latin typeface="Cambria Math" panose="02040503050406030204" pitchFamily="18" charset="0"/>
                                </a:rPr>
                                <m:t>𝑆</m:t>
                              </m:r>
                              <m:r>
                                <a:rPr lang="en-CA" sz="2000" b="0" i="1" smtClean="0">
                                  <a:latin typeface="Cambria Math" panose="02040503050406030204" pitchFamily="18" charset="0"/>
                                </a:rPr>
                                <m:t>⟩</m:t>
                              </m:r>
                            </m:e>
                          </m:d>
                        </m:e>
                        <m:sup>
                          <m:r>
                            <a:rPr lang="en-CA" sz="2000" i="1">
                              <a:latin typeface="Cambria Math" panose="02040503050406030204" pitchFamily="18" charset="0"/>
                            </a:rPr>
                            <m:t>2</m:t>
                          </m:r>
                        </m:sup>
                      </m:sSup>
                    </m:oMath>
                  </m:oMathPara>
                </a14:m>
                <a:endParaRPr lang="en-CA" sz="2000" dirty="0"/>
              </a:p>
              <a:p>
                <a:endParaRPr lang="en-CA" sz="2000" dirty="0"/>
              </a:p>
              <a:p>
                <a:r>
                  <a:rPr lang="en-CA" sz="2000" dirty="0"/>
                  <a:t>where </a:t>
                </a:r>
                <a14:m>
                  <m:oMath xmlns:m="http://schemas.openxmlformats.org/officeDocument/2006/math">
                    <m:d>
                      <m:dPr>
                        <m:begChr m:val="["/>
                        <m:endChr m:val="]"/>
                        <m:ctrlPr>
                          <a:rPr lang="en-CA" sz="2000" i="1">
                            <a:latin typeface="Cambria Math" panose="02040503050406030204" pitchFamily="18" charset="0"/>
                          </a:rPr>
                        </m:ctrlPr>
                      </m:dPr>
                      <m:e>
                        <m:acc>
                          <m:accPr>
                            <m:chr m:val="̂"/>
                            <m:ctrlPr>
                              <a:rPr lang="en-CA" sz="2000" i="1">
                                <a:latin typeface="Cambria Math" panose="02040503050406030204" pitchFamily="18" charset="0"/>
                              </a:rPr>
                            </m:ctrlPr>
                          </m:accPr>
                          <m:e>
                            <m:r>
                              <a:rPr lang="en-CA" sz="2000" i="1">
                                <a:latin typeface="Cambria Math" panose="02040503050406030204" pitchFamily="18" charset="0"/>
                              </a:rPr>
                              <m:t>𝐴</m:t>
                            </m:r>
                          </m:e>
                        </m:acc>
                        <m:r>
                          <a:rPr lang="en-CA" sz="2000" i="1">
                            <a:latin typeface="Cambria Math" panose="02040503050406030204" pitchFamily="18" charset="0"/>
                          </a:rPr>
                          <m:t>,</m:t>
                        </m:r>
                        <m:acc>
                          <m:accPr>
                            <m:chr m:val="̂"/>
                            <m:ctrlPr>
                              <a:rPr lang="en-CA" sz="2000" i="1">
                                <a:latin typeface="Cambria Math" panose="02040503050406030204" pitchFamily="18" charset="0"/>
                              </a:rPr>
                            </m:ctrlPr>
                          </m:accPr>
                          <m:e>
                            <m:r>
                              <a:rPr lang="en-CA" sz="2000" i="1">
                                <a:latin typeface="Cambria Math" panose="02040503050406030204" pitchFamily="18" charset="0"/>
                              </a:rPr>
                              <m:t>𝐵</m:t>
                            </m:r>
                          </m:e>
                        </m:acc>
                      </m:e>
                    </m:d>
                    <m:r>
                      <a:rPr lang="en-CA" sz="2000" b="0" i="1" smtClean="0">
                        <a:latin typeface="Cambria Math" panose="02040503050406030204" pitchFamily="18" charset="0"/>
                      </a:rPr>
                      <m:t>=</m:t>
                    </m:r>
                    <m:acc>
                      <m:accPr>
                        <m:chr m:val="̂"/>
                        <m:ctrlPr>
                          <a:rPr lang="en-CA" sz="2000" i="1">
                            <a:latin typeface="Cambria Math" panose="02040503050406030204" pitchFamily="18" charset="0"/>
                          </a:rPr>
                        </m:ctrlPr>
                      </m:accPr>
                      <m:e>
                        <m:r>
                          <a:rPr lang="en-CA" sz="2000" i="1">
                            <a:latin typeface="Cambria Math" panose="02040503050406030204" pitchFamily="18" charset="0"/>
                          </a:rPr>
                          <m:t>𝐴</m:t>
                        </m:r>
                      </m:e>
                    </m:acc>
                    <m:acc>
                      <m:accPr>
                        <m:chr m:val="̂"/>
                        <m:ctrlPr>
                          <a:rPr lang="en-CA" sz="2000" i="1">
                            <a:latin typeface="Cambria Math" panose="02040503050406030204" pitchFamily="18" charset="0"/>
                          </a:rPr>
                        </m:ctrlPr>
                      </m:accPr>
                      <m:e>
                        <m:r>
                          <a:rPr lang="en-CA" sz="2000" i="1">
                            <a:latin typeface="Cambria Math" panose="02040503050406030204" pitchFamily="18" charset="0"/>
                          </a:rPr>
                          <m:t>𝐵</m:t>
                        </m:r>
                      </m:e>
                    </m:acc>
                    <m:r>
                      <a:rPr lang="en-CA" sz="2000" i="1">
                        <a:latin typeface="Cambria Math" panose="02040503050406030204" pitchFamily="18" charset="0"/>
                      </a:rPr>
                      <m:t>−</m:t>
                    </m:r>
                    <m:acc>
                      <m:accPr>
                        <m:chr m:val="̂"/>
                        <m:ctrlPr>
                          <a:rPr lang="en-CA" sz="2000" i="1" smtClean="0">
                            <a:solidFill>
                              <a:schemeClr val="tx1"/>
                            </a:solidFill>
                            <a:latin typeface="Cambria Math" panose="02040503050406030204" pitchFamily="18" charset="0"/>
                          </a:rPr>
                        </m:ctrlPr>
                      </m:accPr>
                      <m:e>
                        <m:r>
                          <a:rPr lang="en-CA" sz="2000" i="1">
                            <a:solidFill>
                              <a:schemeClr val="tx1"/>
                            </a:solidFill>
                            <a:latin typeface="Cambria Math" panose="02040503050406030204" pitchFamily="18" charset="0"/>
                          </a:rPr>
                          <m:t>𝐵</m:t>
                        </m:r>
                      </m:e>
                    </m:acc>
                    <m:acc>
                      <m:accPr>
                        <m:chr m:val="̂"/>
                        <m:ctrlPr>
                          <a:rPr lang="en-CA" sz="2000" i="1">
                            <a:solidFill>
                              <a:schemeClr val="tx1"/>
                            </a:solidFill>
                            <a:latin typeface="Cambria Math" panose="02040503050406030204" pitchFamily="18" charset="0"/>
                          </a:rPr>
                        </m:ctrlPr>
                      </m:accPr>
                      <m:e>
                        <m:r>
                          <a:rPr lang="en-CA" sz="2000" i="1">
                            <a:solidFill>
                              <a:schemeClr val="tx1"/>
                            </a:solidFill>
                            <a:latin typeface="Cambria Math" panose="02040503050406030204" pitchFamily="18" charset="0"/>
                          </a:rPr>
                          <m:t>𝐴</m:t>
                        </m:r>
                      </m:e>
                    </m:acc>
                  </m:oMath>
                </a14:m>
                <a:r>
                  <a:rPr lang="en-CA" dirty="0"/>
                  <a:t> </a:t>
                </a:r>
                <a:r>
                  <a:rPr lang="en-CA" sz="2000" dirty="0"/>
                  <a:t>is referred to as the commutator of </a:t>
                </a:r>
                <a14:m>
                  <m:oMath xmlns:m="http://schemas.openxmlformats.org/officeDocument/2006/math">
                    <m:acc>
                      <m:accPr>
                        <m:chr m:val="̂"/>
                        <m:ctrlPr>
                          <a:rPr lang="en-CA" sz="2000" i="1">
                            <a:latin typeface="Cambria Math" panose="02040503050406030204" pitchFamily="18" charset="0"/>
                          </a:rPr>
                        </m:ctrlPr>
                      </m:accPr>
                      <m:e>
                        <m:r>
                          <a:rPr lang="en-CA" sz="2000" i="1">
                            <a:latin typeface="Cambria Math" panose="02040503050406030204" pitchFamily="18" charset="0"/>
                          </a:rPr>
                          <m:t>𝐴</m:t>
                        </m:r>
                      </m:e>
                    </m:acc>
                  </m:oMath>
                </a14:m>
                <a:r>
                  <a:rPr lang="en-CA" sz="2000" dirty="0"/>
                  <a:t> and </a:t>
                </a:r>
                <a14:m>
                  <m:oMath xmlns:m="http://schemas.openxmlformats.org/officeDocument/2006/math">
                    <m:acc>
                      <m:accPr>
                        <m:chr m:val="̂"/>
                        <m:ctrlPr>
                          <a:rPr lang="en-CA" sz="2000" i="1">
                            <a:latin typeface="Cambria Math" panose="02040503050406030204" pitchFamily="18" charset="0"/>
                          </a:rPr>
                        </m:ctrlPr>
                      </m:accPr>
                      <m:e>
                        <m:r>
                          <a:rPr lang="en-CA" sz="2000" i="1">
                            <a:latin typeface="Cambria Math" panose="02040503050406030204" pitchFamily="18" charset="0"/>
                          </a:rPr>
                          <m:t> </m:t>
                        </m:r>
                        <m:r>
                          <a:rPr lang="en-CA" sz="2000" i="1">
                            <a:latin typeface="Cambria Math" panose="02040503050406030204" pitchFamily="18" charset="0"/>
                          </a:rPr>
                          <m:t>𝐵</m:t>
                        </m:r>
                      </m:e>
                    </m:acc>
                  </m:oMath>
                </a14:m>
                <a:r>
                  <a:rPr lang="en-CA" sz="2000" dirty="0"/>
                  <a:t>.</a:t>
                </a:r>
                <a:endParaRPr lang="en-CA" dirty="0"/>
              </a:p>
            </p:txBody>
          </p:sp>
        </mc:Choice>
        <mc:Fallback xmlns="">
          <p:sp>
            <p:nvSpPr>
              <p:cNvPr id="10" name="TextBox 9">
                <a:extLst>
                  <a:ext uri="{FF2B5EF4-FFF2-40B4-BE49-F238E27FC236}">
                    <a16:creationId xmlns:a16="http://schemas.microsoft.com/office/drawing/2014/main" id="{FC8CD29C-3EC2-4005-B9FC-E043209DC1D7}"/>
                  </a:ext>
                </a:extLst>
              </p:cNvPr>
              <p:cNvSpPr txBox="1">
                <a:spLocks noRot="1" noChangeAspect="1" noMove="1" noResize="1" noEditPoints="1" noAdjustHandles="1" noChangeArrowheads="1" noChangeShapeType="1" noTextEdit="1"/>
              </p:cNvSpPr>
              <p:nvPr/>
            </p:nvSpPr>
            <p:spPr>
              <a:xfrm>
                <a:off x="1581774" y="1772242"/>
                <a:ext cx="9922654" cy="1630639"/>
              </a:xfrm>
              <a:prstGeom prst="rect">
                <a:avLst/>
              </a:prstGeom>
              <a:blipFill>
                <a:blip r:embed="rId3"/>
                <a:stretch>
                  <a:fillRect l="-614" b="-5243"/>
                </a:stretch>
              </a:blipFill>
            </p:spPr>
            <p:txBody>
              <a:bodyPr/>
              <a:lstStyle/>
              <a:p>
                <a:r>
                  <a:rPr lang="en-CA">
                    <a:noFill/>
                  </a:rPr>
                  <a:t> </a:t>
                </a:r>
              </a:p>
            </p:txBody>
          </p:sp>
        </mc:Fallback>
      </mc:AlternateContent>
      <p:sp>
        <p:nvSpPr>
          <p:cNvPr id="5" name="Rectangle 4">
            <a:extLst>
              <a:ext uri="{FF2B5EF4-FFF2-40B4-BE49-F238E27FC236}">
                <a16:creationId xmlns:a16="http://schemas.microsoft.com/office/drawing/2014/main" id="{6E280CEB-DC60-4DB1-956C-D417DD3EEB6C}"/>
              </a:ext>
            </a:extLst>
          </p:cNvPr>
          <p:cNvSpPr/>
          <p:nvPr/>
        </p:nvSpPr>
        <p:spPr>
          <a:xfrm>
            <a:off x="4933507" y="1793507"/>
            <a:ext cx="3147237" cy="102412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6576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CD12-9FAF-4E93-9425-1C5A4AE4D7C8}"/>
              </a:ext>
            </a:extLst>
          </p:cNvPr>
          <p:cNvSpPr>
            <a:spLocks noGrp="1"/>
          </p:cNvSpPr>
          <p:nvPr>
            <p:ph type="title"/>
          </p:nvPr>
        </p:nvSpPr>
        <p:spPr/>
        <p:txBody>
          <a:bodyPr/>
          <a:lstStyle/>
          <a:p>
            <a:r>
              <a:rPr lang="en-CA" dirty="0"/>
              <a:t>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56FD98-D3E4-4BF3-A319-60C66C600F3B}"/>
                  </a:ext>
                </a:extLst>
              </p:cNvPr>
              <p:cNvSpPr>
                <a:spLocks noGrp="1"/>
              </p:cNvSpPr>
              <p:nvPr>
                <p:ph idx="1"/>
              </p:nvPr>
            </p:nvSpPr>
            <p:spPr>
              <a:xfrm>
                <a:off x="1097280" y="1845734"/>
                <a:ext cx="10058400" cy="457199"/>
              </a:xfrm>
            </p:spPr>
            <p:txBody>
              <a:bodyPr/>
              <a:lstStyle/>
              <a:p>
                <a:r>
                  <a:rPr lang="en-CA" dirty="0"/>
                  <a:t>What is the operator </a:t>
                </a:r>
                <a14:m>
                  <m:oMath xmlns:m="http://schemas.openxmlformats.org/officeDocument/2006/math">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𝑥</m:t>
                        </m:r>
                      </m:e>
                    </m:acc>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𝑝</m:t>
                        </m:r>
                      </m:e>
                    </m:acc>
                    <m:r>
                      <a:rPr lang="en-CA" b="0" i="1" smtClean="0">
                        <a:latin typeface="Cambria Math" panose="02040503050406030204" pitchFamily="18" charset="0"/>
                      </a:rPr>
                      <m:t>]</m:t>
                    </m:r>
                  </m:oMath>
                </a14:m>
                <a:r>
                  <a:rPr lang="en-CA" dirty="0"/>
                  <a:t>? (does it simplify?)</a:t>
                </a:r>
              </a:p>
            </p:txBody>
          </p:sp>
        </mc:Choice>
        <mc:Fallback xmlns="">
          <p:sp>
            <p:nvSpPr>
              <p:cNvPr id="3" name="Content Placeholder 2">
                <a:extLst>
                  <a:ext uri="{FF2B5EF4-FFF2-40B4-BE49-F238E27FC236}">
                    <a16:creationId xmlns:a16="http://schemas.microsoft.com/office/drawing/2014/main" id="{FD56FD98-D3E4-4BF3-A319-60C66C600F3B}"/>
                  </a:ext>
                </a:extLst>
              </p:cNvPr>
              <p:cNvSpPr>
                <a:spLocks noGrp="1" noRot="1" noChangeAspect="1" noMove="1" noResize="1" noEditPoints="1" noAdjustHandles="1" noChangeArrowheads="1" noChangeShapeType="1" noTextEdit="1"/>
              </p:cNvSpPr>
              <p:nvPr>
                <p:ph idx="1"/>
              </p:nvPr>
            </p:nvSpPr>
            <p:spPr>
              <a:xfrm>
                <a:off x="1097280" y="1845734"/>
                <a:ext cx="10058400" cy="457199"/>
              </a:xfrm>
              <a:blipFill>
                <a:blip r:embed="rId3"/>
                <a:stretch>
                  <a:fillRect l="-606" t="-14667" b="-400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7CBB87E-6AF0-4BE5-981F-772935A0B6BE}"/>
              </a:ext>
            </a:extLst>
          </p:cNvPr>
          <p:cNvSpPr txBox="1"/>
          <p:nvPr/>
        </p:nvSpPr>
        <p:spPr>
          <a:xfrm>
            <a:off x="1433689" y="2483556"/>
            <a:ext cx="10214656" cy="400110"/>
          </a:xfrm>
          <a:prstGeom prst="rect">
            <a:avLst/>
          </a:prstGeom>
          <a:noFill/>
        </p:spPr>
        <p:txBody>
          <a:bodyPr wrap="none" rtlCol="0">
            <a:spAutoFit/>
          </a:bodyPr>
          <a:lstStyle/>
          <a:p>
            <a:r>
              <a:rPr lang="en-CA" sz="2000" dirty="0"/>
              <a:t>- How would you formulate the solution to this question? i.e. what equation needs to be solved?</a:t>
            </a:r>
          </a:p>
        </p:txBody>
      </p:sp>
      <p:sp>
        <p:nvSpPr>
          <p:cNvPr id="5" name="TextBox 4">
            <a:extLst>
              <a:ext uri="{FF2B5EF4-FFF2-40B4-BE49-F238E27FC236}">
                <a16:creationId xmlns:a16="http://schemas.microsoft.com/office/drawing/2014/main" id="{16451D17-9530-4768-A37B-273E65EF4B34}"/>
              </a:ext>
            </a:extLst>
          </p:cNvPr>
          <p:cNvSpPr txBox="1"/>
          <p:nvPr/>
        </p:nvSpPr>
        <p:spPr>
          <a:xfrm>
            <a:off x="1433689" y="4075936"/>
            <a:ext cx="5714898" cy="400110"/>
          </a:xfrm>
          <a:prstGeom prst="rect">
            <a:avLst/>
          </a:prstGeom>
          <a:noFill/>
        </p:spPr>
        <p:txBody>
          <a:bodyPr wrap="none" rtlCol="0">
            <a:spAutoFit/>
          </a:bodyPr>
          <a:lstStyle/>
          <a:p>
            <a:r>
              <a:rPr lang="en-CA" sz="2000" dirty="0"/>
              <a:t>- How do you actually go about solving the equation?</a:t>
            </a:r>
          </a:p>
        </p:txBody>
      </p:sp>
      <p:grpSp>
        <p:nvGrpSpPr>
          <p:cNvPr id="94" name="Group 93">
            <a:extLst>
              <a:ext uri="{FF2B5EF4-FFF2-40B4-BE49-F238E27FC236}">
                <a16:creationId xmlns:a16="http://schemas.microsoft.com/office/drawing/2014/main" id="{049D0585-23CE-4AF7-B76B-D9DF9E481A8C}"/>
              </a:ext>
            </a:extLst>
          </p:cNvPr>
          <p:cNvGrpSpPr/>
          <p:nvPr/>
        </p:nvGrpSpPr>
        <p:grpSpPr>
          <a:xfrm>
            <a:off x="227660" y="4731400"/>
            <a:ext cx="10378080" cy="1360800"/>
            <a:chOff x="227660" y="4731400"/>
            <a:chExt cx="10378080" cy="1360800"/>
          </a:xfrm>
        </p:grpSpPr>
        <p:grpSp>
          <p:nvGrpSpPr>
            <p:cNvPr id="15" name="Group 14">
              <a:extLst>
                <a:ext uri="{FF2B5EF4-FFF2-40B4-BE49-F238E27FC236}">
                  <a16:creationId xmlns:a16="http://schemas.microsoft.com/office/drawing/2014/main" id="{B1B89F2F-79AD-4155-8198-37A5F6009585}"/>
                </a:ext>
              </a:extLst>
            </p:cNvPr>
            <p:cNvGrpSpPr/>
            <p:nvPr/>
          </p:nvGrpSpPr>
          <p:grpSpPr>
            <a:xfrm>
              <a:off x="227660" y="4976560"/>
              <a:ext cx="629640" cy="443520"/>
              <a:chOff x="227660" y="4976560"/>
              <a:chExt cx="629640" cy="443520"/>
            </a:xfrm>
          </p:grpSpPr>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129B5C91-AAC5-4ADD-8941-0B4839F4B68A}"/>
                      </a:ext>
                    </a:extLst>
                  </p14:cNvPr>
                  <p14:cNvContentPartPr/>
                  <p14:nvPr/>
                </p14:nvContentPartPr>
                <p14:xfrm>
                  <a:off x="227660" y="5245120"/>
                  <a:ext cx="266400" cy="61920"/>
                </p14:xfrm>
              </p:contentPart>
            </mc:Choice>
            <mc:Fallback xmlns="">
              <p:pic>
                <p:nvPicPr>
                  <p:cNvPr id="10" name="Ink 9">
                    <a:extLst>
                      <a:ext uri="{FF2B5EF4-FFF2-40B4-BE49-F238E27FC236}">
                        <a16:creationId xmlns:a16="http://schemas.microsoft.com/office/drawing/2014/main" id="{129B5C91-AAC5-4ADD-8941-0B4839F4B68A}"/>
                      </a:ext>
                    </a:extLst>
                  </p:cNvPr>
                  <p:cNvPicPr/>
                  <p:nvPr/>
                </p:nvPicPr>
                <p:blipFill>
                  <a:blip r:embed="rId5"/>
                  <a:stretch>
                    <a:fillRect/>
                  </a:stretch>
                </p:blipFill>
                <p:spPr>
                  <a:xfrm>
                    <a:off x="223340" y="5240800"/>
                    <a:ext cx="27504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A42DF22C-6E81-4501-96A0-BC6A760F7177}"/>
                      </a:ext>
                    </a:extLst>
                  </p14:cNvPr>
                  <p14:cNvContentPartPr/>
                  <p14:nvPr/>
                </p14:nvContentPartPr>
                <p14:xfrm>
                  <a:off x="481820" y="5316760"/>
                  <a:ext cx="162720" cy="88560"/>
                </p14:xfrm>
              </p:contentPart>
            </mc:Choice>
            <mc:Fallback xmlns="">
              <p:pic>
                <p:nvPicPr>
                  <p:cNvPr id="11" name="Ink 10">
                    <a:extLst>
                      <a:ext uri="{FF2B5EF4-FFF2-40B4-BE49-F238E27FC236}">
                        <a16:creationId xmlns:a16="http://schemas.microsoft.com/office/drawing/2014/main" id="{A42DF22C-6E81-4501-96A0-BC6A760F7177}"/>
                      </a:ext>
                    </a:extLst>
                  </p:cNvPr>
                  <p:cNvPicPr/>
                  <p:nvPr/>
                </p:nvPicPr>
                <p:blipFill>
                  <a:blip r:embed="rId7"/>
                  <a:stretch>
                    <a:fillRect/>
                  </a:stretch>
                </p:blipFill>
                <p:spPr>
                  <a:xfrm>
                    <a:off x="477500" y="5312440"/>
                    <a:ext cx="17136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550BFD2B-4D84-4DE7-B0B1-5CB994BF2152}"/>
                      </a:ext>
                    </a:extLst>
                  </p14:cNvPr>
                  <p14:cNvContentPartPr/>
                  <p14:nvPr/>
                </p14:nvContentPartPr>
                <p14:xfrm>
                  <a:off x="577940" y="5142160"/>
                  <a:ext cx="24840" cy="47520"/>
                </p14:xfrm>
              </p:contentPart>
            </mc:Choice>
            <mc:Fallback xmlns="">
              <p:pic>
                <p:nvPicPr>
                  <p:cNvPr id="12" name="Ink 11">
                    <a:extLst>
                      <a:ext uri="{FF2B5EF4-FFF2-40B4-BE49-F238E27FC236}">
                        <a16:creationId xmlns:a16="http://schemas.microsoft.com/office/drawing/2014/main" id="{550BFD2B-4D84-4DE7-B0B1-5CB994BF2152}"/>
                      </a:ext>
                    </a:extLst>
                  </p:cNvPr>
                  <p:cNvPicPr/>
                  <p:nvPr/>
                </p:nvPicPr>
                <p:blipFill>
                  <a:blip r:embed="rId9"/>
                  <a:stretch>
                    <a:fillRect/>
                  </a:stretch>
                </p:blipFill>
                <p:spPr>
                  <a:xfrm>
                    <a:off x="573620" y="5137840"/>
                    <a:ext cx="334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77432E35-FAEE-43D6-98E2-25C3E0D7F2F3}"/>
                      </a:ext>
                    </a:extLst>
                  </p14:cNvPr>
                  <p14:cNvContentPartPr/>
                  <p14:nvPr/>
                </p14:nvContentPartPr>
                <p14:xfrm>
                  <a:off x="687380" y="4976560"/>
                  <a:ext cx="169920" cy="443520"/>
                </p14:xfrm>
              </p:contentPart>
            </mc:Choice>
            <mc:Fallback xmlns="">
              <p:pic>
                <p:nvPicPr>
                  <p:cNvPr id="13" name="Ink 12">
                    <a:extLst>
                      <a:ext uri="{FF2B5EF4-FFF2-40B4-BE49-F238E27FC236}">
                        <a16:creationId xmlns:a16="http://schemas.microsoft.com/office/drawing/2014/main" id="{77432E35-FAEE-43D6-98E2-25C3E0D7F2F3}"/>
                      </a:ext>
                    </a:extLst>
                  </p:cNvPr>
                  <p:cNvPicPr/>
                  <p:nvPr/>
                </p:nvPicPr>
                <p:blipFill>
                  <a:blip r:embed="rId11"/>
                  <a:stretch>
                    <a:fillRect/>
                  </a:stretch>
                </p:blipFill>
                <p:spPr>
                  <a:xfrm>
                    <a:off x="683060" y="4972240"/>
                    <a:ext cx="178560" cy="452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4C0904B7-8825-4E1F-8552-BC9CB2AD3FE7}"/>
                      </a:ext>
                    </a:extLst>
                  </p14:cNvPr>
                  <p14:cNvContentPartPr/>
                  <p14:nvPr/>
                </p14:nvContentPartPr>
                <p14:xfrm>
                  <a:off x="608900" y="5131720"/>
                  <a:ext cx="238320" cy="91800"/>
                </p14:xfrm>
              </p:contentPart>
            </mc:Choice>
            <mc:Fallback xmlns="">
              <p:pic>
                <p:nvPicPr>
                  <p:cNvPr id="14" name="Ink 13">
                    <a:extLst>
                      <a:ext uri="{FF2B5EF4-FFF2-40B4-BE49-F238E27FC236}">
                        <a16:creationId xmlns:a16="http://schemas.microsoft.com/office/drawing/2014/main" id="{4C0904B7-8825-4E1F-8552-BC9CB2AD3FE7}"/>
                      </a:ext>
                    </a:extLst>
                  </p:cNvPr>
                  <p:cNvPicPr/>
                  <p:nvPr/>
                </p:nvPicPr>
                <p:blipFill>
                  <a:blip r:embed="rId13"/>
                  <a:stretch>
                    <a:fillRect/>
                  </a:stretch>
                </p:blipFill>
                <p:spPr>
                  <a:xfrm>
                    <a:off x="604580" y="5127400"/>
                    <a:ext cx="246960" cy="100440"/>
                  </a:xfrm>
                  <a:prstGeom prst="rect">
                    <a:avLst/>
                  </a:prstGeom>
                </p:spPr>
              </p:pic>
            </mc:Fallback>
          </mc:AlternateContent>
        </p:grpSp>
        <p:grpSp>
          <p:nvGrpSpPr>
            <p:cNvPr id="37" name="Group 36">
              <a:extLst>
                <a:ext uri="{FF2B5EF4-FFF2-40B4-BE49-F238E27FC236}">
                  <a16:creationId xmlns:a16="http://schemas.microsoft.com/office/drawing/2014/main" id="{87A4D735-ADCB-4759-B6F7-EC2CE4C61E22}"/>
                </a:ext>
              </a:extLst>
            </p:cNvPr>
            <p:cNvGrpSpPr/>
            <p:nvPr/>
          </p:nvGrpSpPr>
          <p:grpSpPr>
            <a:xfrm>
              <a:off x="1353740" y="4775320"/>
              <a:ext cx="1096560" cy="1228320"/>
              <a:chOff x="1353740" y="4775320"/>
              <a:chExt cx="1096560" cy="1228320"/>
            </a:xfrm>
          </p:grpSpPr>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EF185D4D-D420-44A3-9873-CC96A0DB7194}"/>
                      </a:ext>
                    </a:extLst>
                  </p14:cNvPr>
                  <p14:cNvContentPartPr/>
                  <p14:nvPr/>
                </p14:nvContentPartPr>
                <p14:xfrm>
                  <a:off x="1507100" y="5138560"/>
                  <a:ext cx="184320" cy="215280"/>
                </p14:xfrm>
              </p:contentPart>
            </mc:Choice>
            <mc:Fallback xmlns="">
              <p:pic>
                <p:nvPicPr>
                  <p:cNvPr id="7" name="Ink 6">
                    <a:extLst>
                      <a:ext uri="{FF2B5EF4-FFF2-40B4-BE49-F238E27FC236}">
                        <a16:creationId xmlns:a16="http://schemas.microsoft.com/office/drawing/2014/main" id="{EF185D4D-D420-44A3-9873-CC96A0DB7194}"/>
                      </a:ext>
                    </a:extLst>
                  </p:cNvPr>
                  <p:cNvPicPr/>
                  <p:nvPr/>
                </p:nvPicPr>
                <p:blipFill>
                  <a:blip r:embed="rId15"/>
                  <a:stretch>
                    <a:fillRect/>
                  </a:stretch>
                </p:blipFill>
                <p:spPr>
                  <a:xfrm>
                    <a:off x="1502780" y="5134240"/>
                    <a:ext cx="19296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6C5B1788-0171-47FD-8C05-E9C5337BB730}"/>
                      </a:ext>
                    </a:extLst>
                  </p14:cNvPr>
                  <p14:cNvContentPartPr/>
                  <p14:nvPr/>
                </p14:nvContentPartPr>
                <p14:xfrm>
                  <a:off x="1685660" y="5072320"/>
                  <a:ext cx="297360" cy="265680"/>
                </p14:xfrm>
              </p:contentPart>
            </mc:Choice>
            <mc:Fallback xmlns="">
              <p:pic>
                <p:nvPicPr>
                  <p:cNvPr id="8" name="Ink 7">
                    <a:extLst>
                      <a:ext uri="{FF2B5EF4-FFF2-40B4-BE49-F238E27FC236}">
                        <a16:creationId xmlns:a16="http://schemas.microsoft.com/office/drawing/2014/main" id="{6C5B1788-0171-47FD-8C05-E9C5337BB730}"/>
                      </a:ext>
                    </a:extLst>
                  </p:cNvPr>
                  <p:cNvPicPr/>
                  <p:nvPr/>
                </p:nvPicPr>
                <p:blipFill>
                  <a:blip r:embed="rId17"/>
                  <a:stretch>
                    <a:fillRect/>
                  </a:stretch>
                </p:blipFill>
                <p:spPr>
                  <a:xfrm>
                    <a:off x="1681340" y="5068000"/>
                    <a:ext cx="30600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F2A1B6F4-3B7F-4304-8D3B-3C81836197EA}"/>
                      </a:ext>
                    </a:extLst>
                  </p14:cNvPr>
                  <p14:cNvContentPartPr/>
                  <p14:nvPr/>
                </p14:nvContentPartPr>
                <p14:xfrm>
                  <a:off x="2079860" y="4993840"/>
                  <a:ext cx="247680" cy="302400"/>
                </p14:xfrm>
              </p:contentPart>
            </mc:Choice>
            <mc:Fallback xmlns="">
              <p:pic>
                <p:nvPicPr>
                  <p:cNvPr id="16" name="Ink 15">
                    <a:extLst>
                      <a:ext uri="{FF2B5EF4-FFF2-40B4-BE49-F238E27FC236}">
                        <a16:creationId xmlns:a16="http://schemas.microsoft.com/office/drawing/2014/main" id="{F2A1B6F4-3B7F-4304-8D3B-3C81836197EA}"/>
                      </a:ext>
                    </a:extLst>
                  </p:cNvPr>
                  <p:cNvPicPr/>
                  <p:nvPr/>
                </p:nvPicPr>
                <p:blipFill>
                  <a:blip r:embed="rId19"/>
                  <a:stretch>
                    <a:fillRect/>
                  </a:stretch>
                </p:blipFill>
                <p:spPr>
                  <a:xfrm>
                    <a:off x="2075540" y="4989520"/>
                    <a:ext cx="25632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BC822418-ADB1-402F-B510-7475F0B68B20}"/>
                      </a:ext>
                    </a:extLst>
                  </p14:cNvPr>
                  <p14:cNvContentPartPr/>
                  <p14:nvPr/>
                </p14:nvContentPartPr>
                <p14:xfrm>
                  <a:off x="1962140" y="5388040"/>
                  <a:ext cx="488160" cy="19080"/>
                </p14:xfrm>
              </p:contentPart>
            </mc:Choice>
            <mc:Fallback xmlns="">
              <p:pic>
                <p:nvPicPr>
                  <p:cNvPr id="17" name="Ink 16">
                    <a:extLst>
                      <a:ext uri="{FF2B5EF4-FFF2-40B4-BE49-F238E27FC236}">
                        <a16:creationId xmlns:a16="http://schemas.microsoft.com/office/drawing/2014/main" id="{BC822418-ADB1-402F-B510-7475F0B68B20}"/>
                      </a:ext>
                    </a:extLst>
                  </p:cNvPr>
                  <p:cNvPicPr/>
                  <p:nvPr/>
                </p:nvPicPr>
                <p:blipFill>
                  <a:blip r:embed="rId21"/>
                  <a:stretch>
                    <a:fillRect/>
                  </a:stretch>
                </p:blipFill>
                <p:spPr>
                  <a:xfrm>
                    <a:off x="1957820" y="5383720"/>
                    <a:ext cx="4968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0488E463-C87B-44D9-A9C8-91A3DB93B8ED}"/>
                      </a:ext>
                    </a:extLst>
                  </p14:cNvPr>
                  <p14:cNvContentPartPr/>
                  <p14:nvPr/>
                </p14:nvContentPartPr>
                <p14:xfrm>
                  <a:off x="2026220" y="5484160"/>
                  <a:ext cx="254160" cy="221760"/>
                </p14:xfrm>
              </p:contentPart>
            </mc:Choice>
            <mc:Fallback xmlns="">
              <p:pic>
                <p:nvPicPr>
                  <p:cNvPr id="18" name="Ink 17">
                    <a:extLst>
                      <a:ext uri="{FF2B5EF4-FFF2-40B4-BE49-F238E27FC236}">
                        <a16:creationId xmlns:a16="http://schemas.microsoft.com/office/drawing/2014/main" id="{0488E463-C87B-44D9-A9C8-91A3DB93B8ED}"/>
                      </a:ext>
                    </a:extLst>
                  </p:cNvPr>
                  <p:cNvPicPr/>
                  <p:nvPr/>
                </p:nvPicPr>
                <p:blipFill>
                  <a:blip r:embed="rId23"/>
                  <a:stretch>
                    <a:fillRect/>
                  </a:stretch>
                </p:blipFill>
                <p:spPr>
                  <a:xfrm>
                    <a:off x="2021900" y="5479840"/>
                    <a:ext cx="26280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B8B9AFC7-720D-4DA8-90FE-8E61890D0686}"/>
                      </a:ext>
                    </a:extLst>
                  </p14:cNvPr>
                  <p14:cNvContentPartPr/>
                  <p14:nvPr/>
                </p14:nvContentPartPr>
                <p14:xfrm>
                  <a:off x="2301260" y="5533840"/>
                  <a:ext cx="146160" cy="161280"/>
                </p14:xfrm>
              </p:contentPart>
            </mc:Choice>
            <mc:Fallback xmlns="">
              <p:pic>
                <p:nvPicPr>
                  <p:cNvPr id="19" name="Ink 18">
                    <a:extLst>
                      <a:ext uri="{FF2B5EF4-FFF2-40B4-BE49-F238E27FC236}">
                        <a16:creationId xmlns:a16="http://schemas.microsoft.com/office/drawing/2014/main" id="{B8B9AFC7-720D-4DA8-90FE-8E61890D0686}"/>
                      </a:ext>
                    </a:extLst>
                  </p:cNvPr>
                  <p:cNvPicPr/>
                  <p:nvPr/>
                </p:nvPicPr>
                <p:blipFill>
                  <a:blip r:embed="rId25"/>
                  <a:stretch>
                    <a:fillRect/>
                  </a:stretch>
                </p:blipFill>
                <p:spPr>
                  <a:xfrm>
                    <a:off x="2296940" y="5529520"/>
                    <a:ext cx="15480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D74023FF-8702-4DD2-8BD8-AC4A2E3FFB7C}"/>
                      </a:ext>
                    </a:extLst>
                  </p14:cNvPr>
                  <p14:cNvContentPartPr/>
                  <p14:nvPr/>
                </p14:nvContentPartPr>
                <p14:xfrm>
                  <a:off x="2266700" y="5519440"/>
                  <a:ext cx="133560" cy="210600"/>
                </p14:xfrm>
              </p:contentPart>
            </mc:Choice>
            <mc:Fallback xmlns="">
              <p:pic>
                <p:nvPicPr>
                  <p:cNvPr id="20" name="Ink 19">
                    <a:extLst>
                      <a:ext uri="{FF2B5EF4-FFF2-40B4-BE49-F238E27FC236}">
                        <a16:creationId xmlns:a16="http://schemas.microsoft.com/office/drawing/2014/main" id="{D74023FF-8702-4DD2-8BD8-AC4A2E3FFB7C}"/>
                      </a:ext>
                    </a:extLst>
                  </p:cNvPr>
                  <p:cNvPicPr/>
                  <p:nvPr/>
                </p:nvPicPr>
                <p:blipFill>
                  <a:blip r:embed="rId27"/>
                  <a:stretch>
                    <a:fillRect/>
                  </a:stretch>
                </p:blipFill>
                <p:spPr>
                  <a:xfrm>
                    <a:off x="2262380" y="5515120"/>
                    <a:ext cx="1422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97632C0D-55EC-4C15-9DB3-862EE298F6F0}"/>
                      </a:ext>
                    </a:extLst>
                  </p14:cNvPr>
                  <p14:cNvContentPartPr/>
                  <p14:nvPr/>
                </p14:nvContentPartPr>
                <p14:xfrm>
                  <a:off x="1353740" y="4775320"/>
                  <a:ext cx="370080" cy="1228320"/>
                </p14:xfrm>
              </p:contentPart>
            </mc:Choice>
            <mc:Fallback xmlns="">
              <p:pic>
                <p:nvPicPr>
                  <p:cNvPr id="32" name="Ink 31">
                    <a:extLst>
                      <a:ext uri="{FF2B5EF4-FFF2-40B4-BE49-F238E27FC236}">
                        <a16:creationId xmlns:a16="http://schemas.microsoft.com/office/drawing/2014/main" id="{97632C0D-55EC-4C15-9DB3-862EE298F6F0}"/>
                      </a:ext>
                    </a:extLst>
                  </p:cNvPr>
                  <p:cNvPicPr/>
                  <p:nvPr/>
                </p:nvPicPr>
                <p:blipFill>
                  <a:blip r:embed="rId29"/>
                  <a:stretch>
                    <a:fillRect/>
                  </a:stretch>
                </p:blipFill>
                <p:spPr>
                  <a:xfrm>
                    <a:off x="1349420" y="4771000"/>
                    <a:ext cx="378720" cy="1236960"/>
                  </a:xfrm>
                  <a:prstGeom prst="rect">
                    <a:avLst/>
                  </a:prstGeom>
                </p:spPr>
              </p:pic>
            </mc:Fallback>
          </mc:AlternateContent>
        </p:grpSp>
        <p:grpSp>
          <p:nvGrpSpPr>
            <p:cNvPr id="36" name="Group 35">
              <a:extLst>
                <a:ext uri="{FF2B5EF4-FFF2-40B4-BE49-F238E27FC236}">
                  <a16:creationId xmlns:a16="http://schemas.microsoft.com/office/drawing/2014/main" id="{0D55D5CF-A565-4032-B873-3800CEB4D819}"/>
                </a:ext>
              </a:extLst>
            </p:cNvPr>
            <p:cNvGrpSpPr/>
            <p:nvPr/>
          </p:nvGrpSpPr>
          <p:grpSpPr>
            <a:xfrm>
              <a:off x="2735420" y="4796200"/>
              <a:ext cx="2005200" cy="1115280"/>
              <a:chOff x="2735420" y="4796200"/>
              <a:chExt cx="2005200" cy="1115280"/>
            </a:xfrm>
          </p:grpSpPr>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FA10381D-99FE-42D1-B8CB-436051B6C73D}"/>
                      </a:ext>
                    </a:extLst>
                  </p14:cNvPr>
                  <p14:cNvContentPartPr/>
                  <p14:nvPr/>
                </p14:nvContentPartPr>
                <p14:xfrm>
                  <a:off x="2735420" y="5284000"/>
                  <a:ext cx="236160" cy="47520"/>
                </p14:xfrm>
              </p:contentPart>
            </mc:Choice>
            <mc:Fallback xmlns="">
              <p:pic>
                <p:nvPicPr>
                  <p:cNvPr id="22" name="Ink 21">
                    <a:extLst>
                      <a:ext uri="{FF2B5EF4-FFF2-40B4-BE49-F238E27FC236}">
                        <a16:creationId xmlns:a16="http://schemas.microsoft.com/office/drawing/2014/main" id="{FA10381D-99FE-42D1-B8CB-436051B6C73D}"/>
                      </a:ext>
                    </a:extLst>
                  </p:cNvPr>
                  <p:cNvPicPr/>
                  <p:nvPr/>
                </p:nvPicPr>
                <p:blipFill>
                  <a:blip r:embed="rId31"/>
                  <a:stretch>
                    <a:fillRect/>
                  </a:stretch>
                </p:blipFill>
                <p:spPr>
                  <a:xfrm>
                    <a:off x="2731100" y="5279680"/>
                    <a:ext cx="2448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DF507BB3-3227-4EE5-9D1A-5058089F9FCC}"/>
                      </a:ext>
                    </a:extLst>
                  </p14:cNvPr>
                  <p14:cNvContentPartPr/>
                  <p14:nvPr/>
                </p14:nvContentPartPr>
                <p14:xfrm>
                  <a:off x="3163100" y="5019400"/>
                  <a:ext cx="234360" cy="358200"/>
                </p14:xfrm>
              </p:contentPart>
            </mc:Choice>
            <mc:Fallback xmlns="">
              <p:pic>
                <p:nvPicPr>
                  <p:cNvPr id="23" name="Ink 22">
                    <a:extLst>
                      <a:ext uri="{FF2B5EF4-FFF2-40B4-BE49-F238E27FC236}">
                        <a16:creationId xmlns:a16="http://schemas.microsoft.com/office/drawing/2014/main" id="{DF507BB3-3227-4EE5-9D1A-5058089F9FCC}"/>
                      </a:ext>
                    </a:extLst>
                  </p:cNvPr>
                  <p:cNvPicPr/>
                  <p:nvPr/>
                </p:nvPicPr>
                <p:blipFill>
                  <a:blip r:embed="rId33"/>
                  <a:stretch>
                    <a:fillRect/>
                  </a:stretch>
                </p:blipFill>
                <p:spPr>
                  <a:xfrm>
                    <a:off x="3158780" y="5015080"/>
                    <a:ext cx="24300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09505EAC-188C-4451-BDA4-30ABC4DD1C67}"/>
                      </a:ext>
                    </a:extLst>
                  </p14:cNvPr>
                  <p14:cNvContentPartPr/>
                  <p14:nvPr/>
                </p14:nvContentPartPr>
                <p14:xfrm>
                  <a:off x="3032060" y="5411440"/>
                  <a:ext cx="447480" cy="21600"/>
                </p14:xfrm>
              </p:contentPart>
            </mc:Choice>
            <mc:Fallback xmlns="">
              <p:pic>
                <p:nvPicPr>
                  <p:cNvPr id="24" name="Ink 23">
                    <a:extLst>
                      <a:ext uri="{FF2B5EF4-FFF2-40B4-BE49-F238E27FC236}">
                        <a16:creationId xmlns:a16="http://schemas.microsoft.com/office/drawing/2014/main" id="{09505EAC-188C-4451-BDA4-30ABC4DD1C67}"/>
                      </a:ext>
                    </a:extLst>
                  </p:cNvPr>
                  <p:cNvPicPr/>
                  <p:nvPr/>
                </p:nvPicPr>
                <p:blipFill>
                  <a:blip r:embed="rId35"/>
                  <a:stretch>
                    <a:fillRect/>
                  </a:stretch>
                </p:blipFill>
                <p:spPr>
                  <a:xfrm>
                    <a:off x="3027740" y="5407120"/>
                    <a:ext cx="45612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C29AAEFD-F886-4C46-8A3D-AFF152C4EF4C}"/>
                      </a:ext>
                    </a:extLst>
                  </p14:cNvPr>
                  <p14:cNvContentPartPr/>
                  <p14:nvPr/>
                </p14:nvContentPartPr>
                <p14:xfrm>
                  <a:off x="3024860" y="5536000"/>
                  <a:ext cx="241560" cy="239760"/>
                </p14:xfrm>
              </p:contentPart>
            </mc:Choice>
            <mc:Fallback xmlns="">
              <p:pic>
                <p:nvPicPr>
                  <p:cNvPr id="25" name="Ink 24">
                    <a:extLst>
                      <a:ext uri="{FF2B5EF4-FFF2-40B4-BE49-F238E27FC236}">
                        <a16:creationId xmlns:a16="http://schemas.microsoft.com/office/drawing/2014/main" id="{C29AAEFD-F886-4C46-8A3D-AFF152C4EF4C}"/>
                      </a:ext>
                    </a:extLst>
                  </p:cNvPr>
                  <p:cNvPicPr/>
                  <p:nvPr/>
                </p:nvPicPr>
                <p:blipFill>
                  <a:blip r:embed="rId37"/>
                  <a:stretch>
                    <a:fillRect/>
                  </a:stretch>
                </p:blipFill>
                <p:spPr>
                  <a:xfrm>
                    <a:off x="3020540" y="5531680"/>
                    <a:ext cx="25020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A9082A17-BBA9-439D-ABF0-6D0EF6B828C3}"/>
                      </a:ext>
                    </a:extLst>
                  </p14:cNvPr>
                  <p14:cNvContentPartPr/>
                  <p14:nvPr/>
                </p14:nvContentPartPr>
                <p14:xfrm>
                  <a:off x="3329060" y="5606920"/>
                  <a:ext cx="158760" cy="136800"/>
                </p14:xfrm>
              </p:contentPart>
            </mc:Choice>
            <mc:Fallback xmlns="">
              <p:pic>
                <p:nvPicPr>
                  <p:cNvPr id="26" name="Ink 25">
                    <a:extLst>
                      <a:ext uri="{FF2B5EF4-FFF2-40B4-BE49-F238E27FC236}">
                        <a16:creationId xmlns:a16="http://schemas.microsoft.com/office/drawing/2014/main" id="{A9082A17-BBA9-439D-ABF0-6D0EF6B828C3}"/>
                      </a:ext>
                    </a:extLst>
                  </p:cNvPr>
                  <p:cNvPicPr/>
                  <p:nvPr/>
                </p:nvPicPr>
                <p:blipFill>
                  <a:blip r:embed="rId39"/>
                  <a:stretch>
                    <a:fillRect/>
                  </a:stretch>
                </p:blipFill>
                <p:spPr>
                  <a:xfrm>
                    <a:off x="3324740" y="5602600"/>
                    <a:ext cx="16740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CF01782F-F5C6-4E2E-A4C5-94B94A950361}"/>
                      </a:ext>
                    </a:extLst>
                  </p14:cNvPr>
                  <p14:cNvContentPartPr/>
                  <p14:nvPr/>
                </p14:nvContentPartPr>
                <p14:xfrm>
                  <a:off x="3363260" y="5610160"/>
                  <a:ext cx="109800" cy="215640"/>
                </p14:xfrm>
              </p:contentPart>
            </mc:Choice>
            <mc:Fallback xmlns="">
              <p:pic>
                <p:nvPicPr>
                  <p:cNvPr id="27" name="Ink 26">
                    <a:extLst>
                      <a:ext uri="{FF2B5EF4-FFF2-40B4-BE49-F238E27FC236}">
                        <a16:creationId xmlns:a16="http://schemas.microsoft.com/office/drawing/2014/main" id="{CF01782F-F5C6-4E2E-A4C5-94B94A950361}"/>
                      </a:ext>
                    </a:extLst>
                  </p:cNvPr>
                  <p:cNvPicPr/>
                  <p:nvPr/>
                </p:nvPicPr>
                <p:blipFill>
                  <a:blip r:embed="rId41"/>
                  <a:stretch>
                    <a:fillRect/>
                  </a:stretch>
                </p:blipFill>
                <p:spPr>
                  <a:xfrm>
                    <a:off x="3358940" y="5605840"/>
                    <a:ext cx="11844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AEF08EF3-B15E-46AE-8E46-BAC563D7500D}"/>
                      </a:ext>
                    </a:extLst>
                  </p14:cNvPr>
                  <p14:cNvContentPartPr/>
                  <p14:nvPr/>
                </p14:nvContentPartPr>
                <p14:xfrm>
                  <a:off x="3649100" y="5222440"/>
                  <a:ext cx="84600" cy="145440"/>
                </p14:xfrm>
              </p:contentPart>
            </mc:Choice>
            <mc:Fallback xmlns="">
              <p:pic>
                <p:nvPicPr>
                  <p:cNvPr id="29" name="Ink 28">
                    <a:extLst>
                      <a:ext uri="{FF2B5EF4-FFF2-40B4-BE49-F238E27FC236}">
                        <a16:creationId xmlns:a16="http://schemas.microsoft.com/office/drawing/2014/main" id="{AEF08EF3-B15E-46AE-8E46-BAC563D7500D}"/>
                      </a:ext>
                    </a:extLst>
                  </p:cNvPr>
                  <p:cNvPicPr/>
                  <p:nvPr/>
                </p:nvPicPr>
                <p:blipFill>
                  <a:blip r:embed="rId43"/>
                  <a:stretch>
                    <a:fillRect/>
                  </a:stretch>
                </p:blipFill>
                <p:spPr>
                  <a:xfrm>
                    <a:off x="3644780" y="5218120"/>
                    <a:ext cx="932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0" name="Ink 29">
                    <a:extLst>
                      <a:ext uri="{FF2B5EF4-FFF2-40B4-BE49-F238E27FC236}">
                        <a16:creationId xmlns:a16="http://schemas.microsoft.com/office/drawing/2014/main" id="{4F0D3AF4-D567-4DA0-8DC7-0C7A9B596A79}"/>
                      </a:ext>
                    </a:extLst>
                  </p14:cNvPr>
                  <p14:cNvContentPartPr/>
                  <p14:nvPr/>
                </p14:nvContentPartPr>
                <p14:xfrm>
                  <a:off x="3777980" y="5111200"/>
                  <a:ext cx="168840" cy="235440"/>
                </p14:xfrm>
              </p:contentPart>
            </mc:Choice>
            <mc:Fallback xmlns="">
              <p:pic>
                <p:nvPicPr>
                  <p:cNvPr id="30" name="Ink 29">
                    <a:extLst>
                      <a:ext uri="{FF2B5EF4-FFF2-40B4-BE49-F238E27FC236}">
                        <a16:creationId xmlns:a16="http://schemas.microsoft.com/office/drawing/2014/main" id="{4F0D3AF4-D567-4DA0-8DC7-0C7A9B596A79}"/>
                      </a:ext>
                    </a:extLst>
                  </p:cNvPr>
                  <p:cNvPicPr/>
                  <p:nvPr/>
                </p:nvPicPr>
                <p:blipFill>
                  <a:blip r:embed="rId45"/>
                  <a:stretch>
                    <a:fillRect/>
                  </a:stretch>
                </p:blipFill>
                <p:spPr>
                  <a:xfrm>
                    <a:off x="3773660" y="5106880"/>
                    <a:ext cx="17748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 name="Ink 32">
                    <a:extLst>
                      <a:ext uri="{FF2B5EF4-FFF2-40B4-BE49-F238E27FC236}">
                        <a16:creationId xmlns:a16="http://schemas.microsoft.com/office/drawing/2014/main" id="{C31AEBCD-9D63-40FB-BFCC-809D76FBBFB5}"/>
                      </a:ext>
                    </a:extLst>
                  </p14:cNvPr>
                  <p14:cNvContentPartPr/>
                  <p14:nvPr/>
                </p14:nvContentPartPr>
                <p14:xfrm>
                  <a:off x="3905420" y="4796200"/>
                  <a:ext cx="387360" cy="1115280"/>
                </p14:xfrm>
              </p:contentPart>
            </mc:Choice>
            <mc:Fallback xmlns="">
              <p:pic>
                <p:nvPicPr>
                  <p:cNvPr id="33" name="Ink 32">
                    <a:extLst>
                      <a:ext uri="{FF2B5EF4-FFF2-40B4-BE49-F238E27FC236}">
                        <a16:creationId xmlns:a16="http://schemas.microsoft.com/office/drawing/2014/main" id="{C31AEBCD-9D63-40FB-BFCC-809D76FBBFB5}"/>
                      </a:ext>
                    </a:extLst>
                  </p:cNvPr>
                  <p:cNvPicPr/>
                  <p:nvPr/>
                </p:nvPicPr>
                <p:blipFill>
                  <a:blip r:embed="rId47"/>
                  <a:stretch>
                    <a:fillRect/>
                  </a:stretch>
                </p:blipFill>
                <p:spPr>
                  <a:xfrm>
                    <a:off x="3901100" y="4791880"/>
                    <a:ext cx="396000" cy="1123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4" name="Ink 33">
                    <a:extLst>
                      <a:ext uri="{FF2B5EF4-FFF2-40B4-BE49-F238E27FC236}">
                        <a16:creationId xmlns:a16="http://schemas.microsoft.com/office/drawing/2014/main" id="{34E5F639-126D-4E1D-B518-500EF451AD67}"/>
                      </a:ext>
                    </a:extLst>
                  </p14:cNvPr>
                  <p14:cNvContentPartPr/>
                  <p14:nvPr/>
                </p14:nvContentPartPr>
                <p14:xfrm>
                  <a:off x="4354340" y="5108320"/>
                  <a:ext cx="386280" cy="201240"/>
                </p14:xfrm>
              </p:contentPart>
            </mc:Choice>
            <mc:Fallback xmlns="">
              <p:pic>
                <p:nvPicPr>
                  <p:cNvPr id="34" name="Ink 33">
                    <a:extLst>
                      <a:ext uri="{FF2B5EF4-FFF2-40B4-BE49-F238E27FC236}">
                        <a16:creationId xmlns:a16="http://schemas.microsoft.com/office/drawing/2014/main" id="{34E5F639-126D-4E1D-B518-500EF451AD67}"/>
                      </a:ext>
                    </a:extLst>
                  </p:cNvPr>
                  <p:cNvPicPr/>
                  <p:nvPr/>
                </p:nvPicPr>
                <p:blipFill>
                  <a:blip r:embed="rId49"/>
                  <a:stretch>
                    <a:fillRect/>
                  </a:stretch>
                </p:blipFill>
                <p:spPr>
                  <a:xfrm>
                    <a:off x="4350020" y="5104000"/>
                    <a:ext cx="39492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803ABDA3-8857-4332-857B-772E380F65EC}"/>
                      </a:ext>
                    </a:extLst>
                  </p14:cNvPr>
                  <p14:cNvContentPartPr/>
                  <p14:nvPr/>
                </p14:nvContentPartPr>
                <p14:xfrm>
                  <a:off x="4508420" y="5050720"/>
                  <a:ext cx="126360" cy="460440"/>
                </p14:xfrm>
              </p:contentPart>
            </mc:Choice>
            <mc:Fallback xmlns="">
              <p:pic>
                <p:nvPicPr>
                  <p:cNvPr id="35" name="Ink 34">
                    <a:extLst>
                      <a:ext uri="{FF2B5EF4-FFF2-40B4-BE49-F238E27FC236}">
                        <a16:creationId xmlns:a16="http://schemas.microsoft.com/office/drawing/2014/main" id="{803ABDA3-8857-4332-857B-772E380F65EC}"/>
                      </a:ext>
                    </a:extLst>
                  </p:cNvPr>
                  <p:cNvPicPr/>
                  <p:nvPr/>
                </p:nvPicPr>
                <p:blipFill>
                  <a:blip r:embed="rId51"/>
                  <a:stretch>
                    <a:fillRect/>
                  </a:stretch>
                </p:blipFill>
                <p:spPr>
                  <a:xfrm>
                    <a:off x="4504100" y="5046400"/>
                    <a:ext cx="135000" cy="469080"/>
                  </a:xfrm>
                  <a:prstGeom prst="rect">
                    <a:avLst/>
                  </a:prstGeom>
                </p:spPr>
              </p:pic>
            </mc:Fallback>
          </mc:AlternateContent>
        </p:grpSp>
        <p:grpSp>
          <p:nvGrpSpPr>
            <p:cNvPr id="46" name="Group 45">
              <a:extLst>
                <a:ext uri="{FF2B5EF4-FFF2-40B4-BE49-F238E27FC236}">
                  <a16:creationId xmlns:a16="http://schemas.microsoft.com/office/drawing/2014/main" id="{E29BBCD5-AB65-48F2-8B01-003B42C8A1B5}"/>
                </a:ext>
              </a:extLst>
            </p:cNvPr>
            <p:cNvGrpSpPr/>
            <p:nvPr/>
          </p:nvGrpSpPr>
          <p:grpSpPr>
            <a:xfrm>
              <a:off x="4889300" y="5201920"/>
              <a:ext cx="176040" cy="119160"/>
              <a:chOff x="4889300" y="5201920"/>
              <a:chExt cx="176040" cy="119160"/>
            </a:xfrm>
          </p:grpSpPr>
          <mc:AlternateContent xmlns:mc="http://schemas.openxmlformats.org/markup-compatibility/2006" xmlns:p14="http://schemas.microsoft.com/office/powerpoint/2010/main">
            <mc:Choice Requires="p14">
              <p:contentPart p14:bwMode="auto" r:id="rId52">
                <p14:nvContentPartPr>
                  <p14:cNvPr id="38" name="Ink 37">
                    <a:extLst>
                      <a:ext uri="{FF2B5EF4-FFF2-40B4-BE49-F238E27FC236}">
                        <a16:creationId xmlns:a16="http://schemas.microsoft.com/office/drawing/2014/main" id="{1430DACB-9686-43E4-985B-E75192E7B5B9}"/>
                      </a:ext>
                    </a:extLst>
                  </p14:cNvPr>
                  <p14:cNvContentPartPr/>
                  <p14:nvPr/>
                </p14:nvContentPartPr>
                <p14:xfrm>
                  <a:off x="4895060" y="5201920"/>
                  <a:ext cx="169560" cy="22320"/>
                </p14:xfrm>
              </p:contentPart>
            </mc:Choice>
            <mc:Fallback xmlns="">
              <p:pic>
                <p:nvPicPr>
                  <p:cNvPr id="38" name="Ink 37">
                    <a:extLst>
                      <a:ext uri="{FF2B5EF4-FFF2-40B4-BE49-F238E27FC236}">
                        <a16:creationId xmlns:a16="http://schemas.microsoft.com/office/drawing/2014/main" id="{1430DACB-9686-43E4-985B-E75192E7B5B9}"/>
                      </a:ext>
                    </a:extLst>
                  </p:cNvPr>
                  <p:cNvPicPr/>
                  <p:nvPr/>
                </p:nvPicPr>
                <p:blipFill>
                  <a:blip r:embed="rId53"/>
                  <a:stretch>
                    <a:fillRect/>
                  </a:stretch>
                </p:blipFill>
                <p:spPr>
                  <a:xfrm>
                    <a:off x="4890740" y="5197600"/>
                    <a:ext cx="1782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9" name="Ink 38">
                    <a:extLst>
                      <a:ext uri="{FF2B5EF4-FFF2-40B4-BE49-F238E27FC236}">
                        <a16:creationId xmlns:a16="http://schemas.microsoft.com/office/drawing/2014/main" id="{1A3DEA52-9F77-48AB-92F0-7AAA8A6A8B38}"/>
                      </a:ext>
                    </a:extLst>
                  </p14:cNvPr>
                  <p14:cNvContentPartPr/>
                  <p14:nvPr/>
                </p14:nvContentPartPr>
                <p14:xfrm>
                  <a:off x="4889300" y="5286160"/>
                  <a:ext cx="176040" cy="34920"/>
                </p14:xfrm>
              </p:contentPart>
            </mc:Choice>
            <mc:Fallback xmlns="">
              <p:pic>
                <p:nvPicPr>
                  <p:cNvPr id="39" name="Ink 38">
                    <a:extLst>
                      <a:ext uri="{FF2B5EF4-FFF2-40B4-BE49-F238E27FC236}">
                        <a16:creationId xmlns:a16="http://schemas.microsoft.com/office/drawing/2014/main" id="{1A3DEA52-9F77-48AB-92F0-7AAA8A6A8B38}"/>
                      </a:ext>
                    </a:extLst>
                  </p:cNvPr>
                  <p:cNvPicPr/>
                  <p:nvPr/>
                </p:nvPicPr>
                <p:blipFill>
                  <a:blip r:embed="rId55"/>
                  <a:stretch>
                    <a:fillRect/>
                  </a:stretch>
                </p:blipFill>
                <p:spPr>
                  <a:xfrm>
                    <a:off x="4884980" y="5281840"/>
                    <a:ext cx="184680" cy="43560"/>
                  </a:xfrm>
                  <a:prstGeom prst="rect">
                    <a:avLst/>
                  </a:prstGeom>
                </p:spPr>
              </p:pic>
            </mc:Fallback>
          </mc:AlternateContent>
        </p:grpSp>
        <p:grpSp>
          <p:nvGrpSpPr>
            <p:cNvPr id="60" name="Group 59">
              <a:extLst>
                <a:ext uri="{FF2B5EF4-FFF2-40B4-BE49-F238E27FC236}">
                  <a16:creationId xmlns:a16="http://schemas.microsoft.com/office/drawing/2014/main" id="{9BA9CFB5-6DE3-4FDF-B493-36E614D4F29E}"/>
                </a:ext>
              </a:extLst>
            </p:cNvPr>
            <p:cNvGrpSpPr/>
            <p:nvPr/>
          </p:nvGrpSpPr>
          <p:grpSpPr>
            <a:xfrm>
              <a:off x="5301860" y="4752640"/>
              <a:ext cx="1742760" cy="1339560"/>
              <a:chOff x="5301860" y="4752640"/>
              <a:chExt cx="1742760" cy="1339560"/>
            </a:xfrm>
          </p:grpSpPr>
          <mc:AlternateContent xmlns:mc="http://schemas.openxmlformats.org/markup-compatibility/2006" xmlns:p14="http://schemas.microsoft.com/office/powerpoint/2010/main">
            <mc:Choice Requires="p14">
              <p:contentPart p14:bwMode="auto" r:id="rId56">
                <p14:nvContentPartPr>
                  <p14:cNvPr id="40" name="Ink 39">
                    <a:extLst>
                      <a:ext uri="{FF2B5EF4-FFF2-40B4-BE49-F238E27FC236}">
                        <a16:creationId xmlns:a16="http://schemas.microsoft.com/office/drawing/2014/main" id="{3949CC37-1C86-4EA8-BDBE-2C13A2E081E8}"/>
                      </a:ext>
                    </a:extLst>
                  </p14:cNvPr>
                  <p14:cNvContentPartPr/>
                  <p14:nvPr/>
                </p14:nvContentPartPr>
                <p14:xfrm>
                  <a:off x="5301860" y="5255560"/>
                  <a:ext cx="167040" cy="30960"/>
                </p14:xfrm>
              </p:contentPart>
            </mc:Choice>
            <mc:Fallback xmlns="">
              <p:pic>
                <p:nvPicPr>
                  <p:cNvPr id="40" name="Ink 39">
                    <a:extLst>
                      <a:ext uri="{FF2B5EF4-FFF2-40B4-BE49-F238E27FC236}">
                        <a16:creationId xmlns:a16="http://schemas.microsoft.com/office/drawing/2014/main" id="{3949CC37-1C86-4EA8-BDBE-2C13A2E081E8}"/>
                      </a:ext>
                    </a:extLst>
                  </p:cNvPr>
                  <p:cNvPicPr/>
                  <p:nvPr/>
                </p:nvPicPr>
                <p:blipFill>
                  <a:blip r:embed="rId57"/>
                  <a:stretch>
                    <a:fillRect/>
                  </a:stretch>
                </p:blipFill>
                <p:spPr>
                  <a:xfrm>
                    <a:off x="5297540" y="5251240"/>
                    <a:ext cx="17568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1" name="Ink 40">
                    <a:extLst>
                      <a:ext uri="{FF2B5EF4-FFF2-40B4-BE49-F238E27FC236}">
                        <a16:creationId xmlns:a16="http://schemas.microsoft.com/office/drawing/2014/main" id="{30A50934-F445-446F-9BA2-B307B08CB729}"/>
                      </a:ext>
                    </a:extLst>
                  </p14:cNvPr>
                  <p14:cNvContentPartPr/>
                  <p14:nvPr/>
                </p14:nvContentPartPr>
                <p14:xfrm>
                  <a:off x="5480060" y="5276440"/>
                  <a:ext cx="206640" cy="153360"/>
                </p14:xfrm>
              </p:contentPart>
            </mc:Choice>
            <mc:Fallback xmlns="">
              <p:pic>
                <p:nvPicPr>
                  <p:cNvPr id="41" name="Ink 40">
                    <a:extLst>
                      <a:ext uri="{FF2B5EF4-FFF2-40B4-BE49-F238E27FC236}">
                        <a16:creationId xmlns:a16="http://schemas.microsoft.com/office/drawing/2014/main" id="{30A50934-F445-446F-9BA2-B307B08CB729}"/>
                      </a:ext>
                    </a:extLst>
                  </p:cNvPr>
                  <p:cNvPicPr/>
                  <p:nvPr/>
                </p:nvPicPr>
                <p:blipFill>
                  <a:blip r:embed="rId59"/>
                  <a:stretch>
                    <a:fillRect/>
                  </a:stretch>
                </p:blipFill>
                <p:spPr>
                  <a:xfrm>
                    <a:off x="5475740" y="5272120"/>
                    <a:ext cx="21528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2" name="Ink 41">
                    <a:extLst>
                      <a:ext uri="{FF2B5EF4-FFF2-40B4-BE49-F238E27FC236}">
                        <a16:creationId xmlns:a16="http://schemas.microsoft.com/office/drawing/2014/main" id="{5F107CB6-9578-42EA-8DB9-E4D946220171}"/>
                      </a:ext>
                    </a:extLst>
                  </p14:cNvPr>
                  <p14:cNvContentPartPr/>
                  <p14:nvPr/>
                </p14:nvContentPartPr>
                <p14:xfrm>
                  <a:off x="5604260" y="5113000"/>
                  <a:ext cx="8280" cy="38160"/>
                </p14:xfrm>
              </p:contentPart>
            </mc:Choice>
            <mc:Fallback xmlns="">
              <p:pic>
                <p:nvPicPr>
                  <p:cNvPr id="42" name="Ink 41">
                    <a:extLst>
                      <a:ext uri="{FF2B5EF4-FFF2-40B4-BE49-F238E27FC236}">
                        <a16:creationId xmlns:a16="http://schemas.microsoft.com/office/drawing/2014/main" id="{5F107CB6-9578-42EA-8DB9-E4D946220171}"/>
                      </a:ext>
                    </a:extLst>
                  </p:cNvPr>
                  <p:cNvPicPr/>
                  <p:nvPr/>
                </p:nvPicPr>
                <p:blipFill>
                  <a:blip r:embed="rId61"/>
                  <a:stretch>
                    <a:fillRect/>
                  </a:stretch>
                </p:blipFill>
                <p:spPr>
                  <a:xfrm>
                    <a:off x="5599940" y="5108680"/>
                    <a:ext cx="169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3" name="Ink 42">
                    <a:extLst>
                      <a:ext uri="{FF2B5EF4-FFF2-40B4-BE49-F238E27FC236}">
                        <a16:creationId xmlns:a16="http://schemas.microsoft.com/office/drawing/2014/main" id="{77A5E595-8555-4ED1-98C9-C020C91DEFA4}"/>
                      </a:ext>
                    </a:extLst>
                  </p14:cNvPr>
                  <p14:cNvContentPartPr/>
                  <p14:nvPr/>
                </p14:nvContentPartPr>
                <p14:xfrm>
                  <a:off x="5759060" y="5011840"/>
                  <a:ext cx="187560" cy="381600"/>
                </p14:xfrm>
              </p:contentPart>
            </mc:Choice>
            <mc:Fallback xmlns="">
              <p:pic>
                <p:nvPicPr>
                  <p:cNvPr id="43" name="Ink 42">
                    <a:extLst>
                      <a:ext uri="{FF2B5EF4-FFF2-40B4-BE49-F238E27FC236}">
                        <a16:creationId xmlns:a16="http://schemas.microsoft.com/office/drawing/2014/main" id="{77A5E595-8555-4ED1-98C9-C020C91DEFA4}"/>
                      </a:ext>
                    </a:extLst>
                  </p:cNvPr>
                  <p:cNvPicPr/>
                  <p:nvPr/>
                </p:nvPicPr>
                <p:blipFill>
                  <a:blip r:embed="rId63"/>
                  <a:stretch>
                    <a:fillRect/>
                  </a:stretch>
                </p:blipFill>
                <p:spPr>
                  <a:xfrm>
                    <a:off x="5754740" y="5007520"/>
                    <a:ext cx="19620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4" name="Ink 43">
                    <a:extLst>
                      <a:ext uri="{FF2B5EF4-FFF2-40B4-BE49-F238E27FC236}">
                        <a16:creationId xmlns:a16="http://schemas.microsoft.com/office/drawing/2014/main" id="{2164DA8E-3B2B-451F-8F10-8154F072B38D}"/>
                      </a:ext>
                    </a:extLst>
                  </p14:cNvPr>
                  <p14:cNvContentPartPr/>
                  <p14:nvPr/>
                </p14:nvContentPartPr>
                <p14:xfrm>
                  <a:off x="5687780" y="5115160"/>
                  <a:ext cx="252720" cy="61920"/>
                </p14:xfrm>
              </p:contentPart>
            </mc:Choice>
            <mc:Fallback xmlns="">
              <p:pic>
                <p:nvPicPr>
                  <p:cNvPr id="44" name="Ink 43">
                    <a:extLst>
                      <a:ext uri="{FF2B5EF4-FFF2-40B4-BE49-F238E27FC236}">
                        <a16:creationId xmlns:a16="http://schemas.microsoft.com/office/drawing/2014/main" id="{2164DA8E-3B2B-451F-8F10-8154F072B38D}"/>
                      </a:ext>
                    </a:extLst>
                  </p:cNvPr>
                  <p:cNvPicPr/>
                  <p:nvPr/>
                </p:nvPicPr>
                <p:blipFill>
                  <a:blip r:embed="rId65"/>
                  <a:stretch>
                    <a:fillRect/>
                  </a:stretch>
                </p:blipFill>
                <p:spPr>
                  <a:xfrm>
                    <a:off x="5683460" y="5110840"/>
                    <a:ext cx="26136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7" name="Ink 46">
                    <a:extLst>
                      <a:ext uri="{FF2B5EF4-FFF2-40B4-BE49-F238E27FC236}">
                        <a16:creationId xmlns:a16="http://schemas.microsoft.com/office/drawing/2014/main" id="{A86C66D5-F6CD-4422-90C0-00F346CFDC2B}"/>
                      </a:ext>
                    </a:extLst>
                  </p14:cNvPr>
                  <p14:cNvContentPartPr/>
                  <p14:nvPr/>
                </p14:nvContentPartPr>
                <p14:xfrm>
                  <a:off x="6265220" y="5191120"/>
                  <a:ext cx="104040" cy="181080"/>
                </p14:xfrm>
              </p:contentPart>
            </mc:Choice>
            <mc:Fallback xmlns="">
              <p:pic>
                <p:nvPicPr>
                  <p:cNvPr id="47" name="Ink 46">
                    <a:extLst>
                      <a:ext uri="{FF2B5EF4-FFF2-40B4-BE49-F238E27FC236}">
                        <a16:creationId xmlns:a16="http://schemas.microsoft.com/office/drawing/2014/main" id="{A86C66D5-F6CD-4422-90C0-00F346CFDC2B}"/>
                      </a:ext>
                    </a:extLst>
                  </p:cNvPr>
                  <p:cNvPicPr/>
                  <p:nvPr/>
                </p:nvPicPr>
                <p:blipFill>
                  <a:blip r:embed="rId67"/>
                  <a:stretch>
                    <a:fillRect/>
                  </a:stretch>
                </p:blipFill>
                <p:spPr>
                  <a:xfrm>
                    <a:off x="6260900" y="5186800"/>
                    <a:ext cx="11268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8" name="Ink 47">
                    <a:extLst>
                      <a:ext uri="{FF2B5EF4-FFF2-40B4-BE49-F238E27FC236}">
                        <a16:creationId xmlns:a16="http://schemas.microsoft.com/office/drawing/2014/main" id="{909AE452-2DD4-4641-A258-CE2FACF77954}"/>
                      </a:ext>
                    </a:extLst>
                  </p14:cNvPr>
                  <p14:cNvContentPartPr/>
                  <p14:nvPr/>
                </p14:nvContentPartPr>
                <p14:xfrm>
                  <a:off x="6384380" y="5102200"/>
                  <a:ext cx="159840" cy="253800"/>
                </p14:xfrm>
              </p:contentPart>
            </mc:Choice>
            <mc:Fallback xmlns="">
              <p:pic>
                <p:nvPicPr>
                  <p:cNvPr id="48" name="Ink 47">
                    <a:extLst>
                      <a:ext uri="{FF2B5EF4-FFF2-40B4-BE49-F238E27FC236}">
                        <a16:creationId xmlns:a16="http://schemas.microsoft.com/office/drawing/2014/main" id="{909AE452-2DD4-4641-A258-CE2FACF77954}"/>
                      </a:ext>
                    </a:extLst>
                  </p:cNvPr>
                  <p:cNvPicPr/>
                  <p:nvPr/>
                </p:nvPicPr>
                <p:blipFill>
                  <a:blip r:embed="rId69"/>
                  <a:stretch>
                    <a:fillRect/>
                  </a:stretch>
                </p:blipFill>
                <p:spPr>
                  <a:xfrm>
                    <a:off x="6380060" y="5097880"/>
                    <a:ext cx="16848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0" name="Ink 49">
                    <a:extLst>
                      <a:ext uri="{FF2B5EF4-FFF2-40B4-BE49-F238E27FC236}">
                        <a16:creationId xmlns:a16="http://schemas.microsoft.com/office/drawing/2014/main" id="{B7914249-2673-4BF8-9739-E412FE52CE75}"/>
                      </a:ext>
                    </a:extLst>
                  </p14:cNvPr>
                  <p14:cNvContentPartPr/>
                  <p14:nvPr/>
                </p14:nvContentPartPr>
                <p14:xfrm>
                  <a:off x="6603980" y="5057560"/>
                  <a:ext cx="193320" cy="267840"/>
                </p14:xfrm>
              </p:contentPart>
            </mc:Choice>
            <mc:Fallback xmlns="">
              <p:pic>
                <p:nvPicPr>
                  <p:cNvPr id="50" name="Ink 49">
                    <a:extLst>
                      <a:ext uri="{FF2B5EF4-FFF2-40B4-BE49-F238E27FC236}">
                        <a16:creationId xmlns:a16="http://schemas.microsoft.com/office/drawing/2014/main" id="{B7914249-2673-4BF8-9739-E412FE52CE75}"/>
                      </a:ext>
                    </a:extLst>
                  </p:cNvPr>
                  <p:cNvPicPr/>
                  <p:nvPr/>
                </p:nvPicPr>
                <p:blipFill>
                  <a:blip r:embed="rId71"/>
                  <a:stretch>
                    <a:fillRect/>
                  </a:stretch>
                </p:blipFill>
                <p:spPr>
                  <a:xfrm>
                    <a:off x="6599660" y="5053240"/>
                    <a:ext cx="20196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1" name="Ink 50">
                    <a:extLst>
                      <a:ext uri="{FF2B5EF4-FFF2-40B4-BE49-F238E27FC236}">
                        <a16:creationId xmlns:a16="http://schemas.microsoft.com/office/drawing/2014/main" id="{9D68D259-B548-4A81-A974-BA849D5C2233}"/>
                      </a:ext>
                    </a:extLst>
                  </p14:cNvPr>
                  <p14:cNvContentPartPr/>
                  <p14:nvPr/>
                </p14:nvContentPartPr>
                <p14:xfrm>
                  <a:off x="6803420" y="5087080"/>
                  <a:ext cx="241200" cy="141120"/>
                </p14:xfrm>
              </p:contentPart>
            </mc:Choice>
            <mc:Fallback xmlns="">
              <p:pic>
                <p:nvPicPr>
                  <p:cNvPr id="51" name="Ink 50">
                    <a:extLst>
                      <a:ext uri="{FF2B5EF4-FFF2-40B4-BE49-F238E27FC236}">
                        <a16:creationId xmlns:a16="http://schemas.microsoft.com/office/drawing/2014/main" id="{9D68D259-B548-4A81-A974-BA849D5C2233}"/>
                      </a:ext>
                    </a:extLst>
                  </p:cNvPr>
                  <p:cNvPicPr/>
                  <p:nvPr/>
                </p:nvPicPr>
                <p:blipFill>
                  <a:blip r:embed="rId73"/>
                  <a:stretch>
                    <a:fillRect/>
                  </a:stretch>
                </p:blipFill>
                <p:spPr>
                  <a:xfrm>
                    <a:off x="6799100" y="5082760"/>
                    <a:ext cx="24984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2" name="Ink 51">
                    <a:extLst>
                      <a:ext uri="{FF2B5EF4-FFF2-40B4-BE49-F238E27FC236}">
                        <a16:creationId xmlns:a16="http://schemas.microsoft.com/office/drawing/2014/main" id="{050E99F0-CD2F-4837-9D9D-F74AE163DFEB}"/>
                      </a:ext>
                    </a:extLst>
                  </p14:cNvPr>
                  <p14:cNvContentPartPr/>
                  <p14:nvPr/>
                </p14:nvContentPartPr>
                <p14:xfrm>
                  <a:off x="6893060" y="5049640"/>
                  <a:ext cx="79200" cy="265320"/>
                </p14:xfrm>
              </p:contentPart>
            </mc:Choice>
            <mc:Fallback xmlns="">
              <p:pic>
                <p:nvPicPr>
                  <p:cNvPr id="52" name="Ink 51">
                    <a:extLst>
                      <a:ext uri="{FF2B5EF4-FFF2-40B4-BE49-F238E27FC236}">
                        <a16:creationId xmlns:a16="http://schemas.microsoft.com/office/drawing/2014/main" id="{050E99F0-CD2F-4837-9D9D-F74AE163DFEB}"/>
                      </a:ext>
                    </a:extLst>
                  </p:cNvPr>
                  <p:cNvPicPr/>
                  <p:nvPr/>
                </p:nvPicPr>
                <p:blipFill>
                  <a:blip r:embed="rId75"/>
                  <a:stretch>
                    <a:fillRect/>
                  </a:stretch>
                </p:blipFill>
                <p:spPr>
                  <a:xfrm>
                    <a:off x="6888740" y="5045320"/>
                    <a:ext cx="8784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4" name="Ink 53">
                    <a:extLst>
                      <a:ext uri="{FF2B5EF4-FFF2-40B4-BE49-F238E27FC236}">
                        <a16:creationId xmlns:a16="http://schemas.microsoft.com/office/drawing/2014/main" id="{785E37B1-7F99-4B57-A43E-042DAB448FB8}"/>
                      </a:ext>
                    </a:extLst>
                  </p14:cNvPr>
                  <p14:cNvContentPartPr/>
                  <p14:nvPr/>
                </p14:nvContentPartPr>
                <p14:xfrm>
                  <a:off x="6593540" y="5424400"/>
                  <a:ext cx="367200" cy="45000"/>
                </p14:xfrm>
              </p:contentPart>
            </mc:Choice>
            <mc:Fallback xmlns="">
              <p:pic>
                <p:nvPicPr>
                  <p:cNvPr id="54" name="Ink 53">
                    <a:extLst>
                      <a:ext uri="{FF2B5EF4-FFF2-40B4-BE49-F238E27FC236}">
                        <a16:creationId xmlns:a16="http://schemas.microsoft.com/office/drawing/2014/main" id="{785E37B1-7F99-4B57-A43E-042DAB448FB8}"/>
                      </a:ext>
                    </a:extLst>
                  </p:cNvPr>
                  <p:cNvPicPr/>
                  <p:nvPr/>
                </p:nvPicPr>
                <p:blipFill>
                  <a:blip r:embed="rId77"/>
                  <a:stretch>
                    <a:fillRect/>
                  </a:stretch>
                </p:blipFill>
                <p:spPr>
                  <a:xfrm>
                    <a:off x="6589220" y="5420080"/>
                    <a:ext cx="37584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5" name="Ink 54">
                    <a:extLst>
                      <a:ext uri="{FF2B5EF4-FFF2-40B4-BE49-F238E27FC236}">
                        <a16:creationId xmlns:a16="http://schemas.microsoft.com/office/drawing/2014/main" id="{730FB272-805F-4960-916F-601BA985624D}"/>
                      </a:ext>
                    </a:extLst>
                  </p14:cNvPr>
                  <p14:cNvContentPartPr/>
                  <p14:nvPr/>
                </p14:nvContentPartPr>
                <p14:xfrm>
                  <a:off x="6602540" y="5558320"/>
                  <a:ext cx="192240" cy="217800"/>
                </p14:xfrm>
              </p:contentPart>
            </mc:Choice>
            <mc:Fallback xmlns="">
              <p:pic>
                <p:nvPicPr>
                  <p:cNvPr id="55" name="Ink 54">
                    <a:extLst>
                      <a:ext uri="{FF2B5EF4-FFF2-40B4-BE49-F238E27FC236}">
                        <a16:creationId xmlns:a16="http://schemas.microsoft.com/office/drawing/2014/main" id="{730FB272-805F-4960-916F-601BA985624D}"/>
                      </a:ext>
                    </a:extLst>
                  </p:cNvPr>
                  <p:cNvPicPr/>
                  <p:nvPr/>
                </p:nvPicPr>
                <p:blipFill>
                  <a:blip r:embed="rId79"/>
                  <a:stretch>
                    <a:fillRect/>
                  </a:stretch>
                </p:blipFill>
                <p:spPr>
                  <a:xfrm>
                    <a:off x="6598220" y="5554000"/>
                    <a:ext cx="2008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6" name="Ink 55">
                    <a:extLst>
                      <a:ext uri="{FF2B5EF4-FFF2-40B4-BE49-F238E27FC236}">
                        <a16:creationId xmlns:a16="http://schemas.microsoft.com/office/drawing/2014/main" id="{C1A6A9AA-D50D-4EAF-BF35-648888998192}"/>
                      </a:ext>
                    </a:extLst>
                  </p14:cNvPr>
                  <p14:cNvContentPartPr/>
                  <p14:nvPr/>
                </p14:nvContentPartPr>
                <p14:xfrm>
                  <a:off x="6799100" y="5643280"/>
                  <a:ext cx="173880" cy="87480"/>
                </p14:xfrm>
              </p:contentPart>
            </mc:Choice>
            <mc:Fallback xmlns="">
              <p:pic>
                <p:nvPicPr>
                  <p:cNvPr id="56" name="Ink 55">
                    <a:extLst>
                      <a:ext uri="{FF2B5EF4-FFF2-40B4-BE49-F238E27FC236}">
                        <a16:creationId xmlns:a16="http://schemas.microsoft.com/office/drawing/2014/main" id="{C1A6A9AA-D50D-4EAF-BF35-648888998192}"/>
                      </a:ext>
                    </a:extLst>
                  </p:cNvPr>
                  <p:cNvPicPr/>
                  <p:nvPr/>
                </p:nvPicPr>
                <p:blipFill>
                  <a:blip r:embed="rId81"/>
                  <a:stretch>
                    <a:fillRect/>
                  </a:stretch>
                </p:blipFill>
                <p:spPr>
                  <a:xfrm>
                    <a:off x="6794780" y="5638960"/>
                    <a:ext cx="18252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Ink 56">
                    <a:extLst>
                      <a:ext uri="{FF2B5EF4-FFF2-40B4-BE49-F238E27FC236}">
                        <a16:creationId xmlns:a16="http://schemas.microsoft.com/office/drawing/2014/main" id="{EB136534-ECE5-4282-90D2-EDE3BC71AC54}"/>
                      </a:ext>
                    </a:extLst>
                  </p14:cNvPr>
                  <p14:cNvContentPartPr/>
                  <p14:nvPr/>
                </p14:nvContentPartPr>
                <p14:xfrm>
                  <a:off x="6801620" y="5592880"/>
                  <a:ext cx="159840" cy="243720"/>
                </p14:xfrm>
              </p:contentPart>
            </mc:Choice>
            <mc:Fallback xmlns="">
              <p:pic>
                <p:nvPicPr>
                  <p:cNvPr id="57" name="Ink 56">
                    <a:extLst>
                      <a:ext uri="{FF2B5EF4-FFF2-40B4-BE49-F238E27FC236}">
                        <a16:creationId xmlns:a16="http://schemas.microsoft.com/office/drawing/2014/main" id="{EB136534-ECE5-4282-90D2-EDE3BC71AC54}"/>
                      </a:ext>
                    </a:extLst>
                  </p:cNvPr>
                  <p:cNvPicPr/>
                  <p:nvPr/>
                </p:nvPicPr>
                <p:blipFill>
                  <a:blip r:embed="rId83"/>
                  <a:stretch>
                    <a:fillRect/>
                  </a:stretch>
                </p:blipFill>
                <p:spPr>
                  <a:xfrm>
                    <a:off x="6797300" y="5588560"/>
                    <a:ext cx="16848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9" name="Ink 58">
                    <a:extLst>
                      <a:ext uri="{FF2B5EF4-FFF2-40B4-BE49-F238E27FC236}">
                        <a16:creationId xmlns:a16="http://schemas.microsoft.com/office/drawing/2014/main" id="{44696A45-ECF3-49DE-A2C7-39AB384EE5DC}"/>
                      </a:ext>
                    </a:extLst>
                  </p14:cNvPr>
                  <p14:cNvContentPartPr/>
                  <p14:nvPr/>
                </p14:nvContentPartPr>
                <p14:xfrm>
                  <a:off x="6075860" y="4752640"/>
                  <a:ext cx="354960" cy="1339560"/>
                </p14:xfrm>
              </p:contentPart>
            </mc:Choice>
            <mc:Fallback xmlns="">
              <p:pic>
                <p:nvPicPr>
                  <p:cNvPr id="59" name="Ink 58">
                    <a:extLst>
                      <a:ext uri="{FF2B5EF4-FFF2-40B4-BE49-F238E27FC236}">
                        <a16:creationId xmlns:a16="http://schemas.microsoft.com/office/drawing/2014/main" id="{44696A45-ECF3-49DE-A2C7-39AB384EE5DC}"/>
                      </a:ext>
                    </a:extLst>
                  </p:cNvPr>
                  <p:cNvPicPr/>
                  <p:nvPr/>
                </p:nvPicPr>
                <p:blipFill>
                  <a:blip r:embed="rId85"/>
                  <a:stretch>
                    <a:fillRect/>
                  </a:stretch>
                </p:blipFill>
                <p:spPr>
                  <a:xfrm>
                    <a:off x="6071540" y="4748320"/>
                    <a:ext cx="363600" cy="1348200"/>
                  </a:xfrm>
                  <a:prstGeom prst="rect">
                    <a:avLst/>
                  </a:prstGeom>
                </p:spPr>
              </p:pic>
            </mc:Fallback>
          </mc:AlternateContent>
        </p:grpSp>
        <p:grpSp>
          <p:nvGrpSpPr>
            <p:cNvPr id="63" name="Group 62">
              <a:extLst>
                <a:ext uri="{FF2B5EF4-FFF2-40B4-BE49-F238E27FC236}">
                  <a16:creationId xmlns:a16="http://schemas.microsoft.com/office/drawing/2014/main" id="{EC80516C-A477-412A-A42D-5FDBE92F9939}"/>
                </a:ext>
              </a:extLst>
            </p:cNvPr>
            <p:cNvGrpSpPr/>
            <p:nvPr/>
          </p:nvGrpSpPr>
          <p:grpSpPr>
            <a:xfrm>
              <a:off x="7214540" y="4752640"/>
              <a:ext cx="689760" cy="1256760"/>
              <a:chOff x="7214540" y="4752640"/>
              <a:chExt cx="689760" cy="1256760"/>
            </a:xfrm>
          </p:grpSpPr>
          <mc:AlternateContent xmlns:mc="http://schemas.openxmlformats.org/markup-compatibility/2006" xmlns:p14="http://schemas.microsoft.com/office/powerpoint/2010/main">
            <mc:Choice Requires="p14">
              <p:contentPart p14:bwMode="auto" r:id="rId86">
                <p14:nvContentPartPr>
                  <p14:cNvPr id="61" name="Ink 60">
                    <a:extLst>
                      <a:ext uri="{FF2B5EF4-FFF2-40B4-BE49-F238E27FC236}">
                        <a16:creationId xmlns:a16="http://schemas.microsoft.com/office/drawing/2014/main" id="{96DBD323-8BBF-4CA1-8EFA-87196916C292}"/>
                      </a:ext>
                    </a:extLst>
                  </p14:cNvPr>
                  <p14:cNvContentPartPr/>
                  <p14:nvPr/>
                </p14:nvContentPartPr>
                <p14:xfrm>
                  <a:off x="7214540" y="5293720"/>
                  <a:ext cx="222120" cy="26640"/>
                </p14:xfrm>
              </p:contentPart>
            </mc:Choice>
            <mc:Fallback xmlns="">
              <p:pic>
                <p:nvPicPr>
                  <p:cNvPr id="61" name="Ink 60">
                    <a:extLst>
                      <a:ext uri="{FF2B5EF4-FFF2-40B4-BE49-F238E27FC236}">
                        <a16:creationId xmlns:a16="http://schemas.microsoft.com/office/drawing/2014/main" id="{96DBD323-8BBF-4CA1-8EFA-87196916C292}"/>
                      </a:ext>
                    </a:extLst>
                  </p:cNvPr>
                  <p:cNvPicPr/>
                  <p:nvPr/>
                </p:nvPicPr>
                <p:blipFill>
                  <a:blip r:embed="rId87"/>
                  <a:stretch>
                    <a:fillRect/>
                  </a:stretch>
                </p:blipFill>
                <p:spPr>
                  <a:xfrm>
                    <a:off x="7210220" y="5289400"/>
                    <a:ext cx="2307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2" name="Ink 61">
                    <a:extLst>
                      <a:ext uri="{FF2B5EF4-FFF2-40B4-BE49-F238E27FC236}">
                        <a16:creationId xmlns:a16="http://schemas.microsoft.com/office/drawing/2014/main" id="{6022D1D1-C5BA-4DB1-AB42-0E8B19B1CED9}"/>
                      </a:ext>
                    </a:extLst>
                  </p14:cNvPr>
                  <p14:cNvContentPartPr/>
                  <p14:nvPr/>
                </p14:nvContentPartPr>
                <p14:xfrm>
                  <a:off x="7537100" y="4752640"/>
                  <a:ext cx="367200" cy="1256760"/>
                </p14:xfrm>
              </p:contentPart>
            </mc:Choice>
            <mc:Fallback xmlns="">
              <p:pic>
                <p:nvPicPr>
                  <p:cNvPr id="62" name="Ink 61">
                    <a:extLst>
                      <a:ext uri="{FF2B5EF4-FFF2-40B4-BE49-F238E27FC236}">
                        <a16:creationId xmlns:a16="http://schemas.microsoft.com/office/drawing/2014/main" id="{6022D1D1-C5BA-4DB1-AB42-0E8B19B1CED9}"/>
                      </a:ext>
                    </a:extLst>
                  </p:cNvPr>
                  <p:cNvPicPr/>
                  <p:nvPr/>
                </p:nvPicPr>
                <p:blipFill>
                  <a:blip r:embed="rId89"/>
                  <a:stretch>
                    <a:fillRect/>
                  </a:stretch>
                </p:blipFill>
                <p:spPr>
                  <a:xfrm>
                    <a:off x="7532780" y="4748320"/>
                    <a:ext cx="375840" cy="1265400"/>
                  </a:xfrm>
                  <a:prstGeom prst="rect">
                    <a:avLst/>
                  </a:prstGeom>
                </p:spPr>
              </p:pic>
            </mc:Fallback>
          </mc:AlternateContent>
        </p:grpSp>
        <p:grpSp>
          <p:nvGrpSpPr>
            <p:cNvPr id="84" name="Group 83">
              <a:extLst>
                <a:ext uri="{FF2B5EF4-FFF2-40B4-BE49-F238E27FC236}">
                  <a16:creationId xmlns:a16="http://schemas.microsoft.com/office/drawing/2014/main" id="{525649F2-1A9E-44C2-9EE8-55C2BF9D2ABC}"/>
                </a:ext>
              </a:extLst>
            </p:cNvPr>
            <p:cNvGrpSpPr/>
            <p:nvPr/>
          </p:nvGrpSpPr>
          <p:grpSpPr>
            <a:xfrm>
              <a:off x="7802060" y="4731400"/>
              <a:ext cx="2000520" cy="1079640"/>
              <a:chOff x="7802060" y="4731400"/>
              <a:chExt cx="2000520" cy="1079640"/>
            </a:xfrm>
          </p:grpSpPr>
          <mc:AlternateContent xmlns:mc="http://schemas.openxmlformats.org/markup-compatibility/2006" xmlns:p14="http://schemas.microsoft.com/office/powerpoint/2010/main">
            <mc:Choice Requires="p14">
              <p:contentPart p14:bwMode="auto" r:id="rId90">
                <p14:nvContentPartPr>
                  <p14:cNvPr id="64" name="Ink 63">
                    <a:extLst>
                      <a:ext uri="{FF2B5EF4-FFF2-40B4-BE49-F238E27FC236}">
                        <a16:creationId xmlns:a16="http://schemas.microsoft.com/office/drawing/2014/main" id="{376AB5E1-D43A-46AD-8C66-DBCB8A0E808B}"/>
                      </a:ext>
                    </a:extLst>
                  </p14:cNvPr>
                  <p14:cNvContentPartPr/>
                  <p14:nvPr/>
                </p14:nvContentPartPr>
                <p14:xfrm>
                  <a:off x="7802060" y="5102560"/>
                  <a:ext cx="347760" cy="198360"/>
                </p14:xfrm>
              </p:contentPart>
            </mc:Choice>
            <mc:Fallback xmlns="">
              <p:pic>
                <p:nvPicPr>
                  <p:cNvPr id="64" name="Ink 63">
                    <a:extLst>
                      <a:ext uri="{FF2B5EF4-FFF2-40B4-BE49-F238E27FC236}">
                        <a16:creationId xmlns:a16="http://schemas.microsoft.com/office/drawing/2014/main" id="{376AB5E1-D43A-46AD-8C66-DBCB8A0E808B}"/>
                      </a:ext>
                    </a:extLst>
                  </p:cNvPr>
                  <p:cNvPicPr/>
                  <p:nvPr/>
                </p:nvPicPr>
                <p:blipFill>
                  <a:blip r:embed="rId91"/>
                  <a:stretch>
                    <a:fillRect/>
                  </a:stretch>
                </p:blipFill>
                <p:spPr>
                  <a:xfrm>
                    <a:off x="7797740" y="5098240"/>
                    <a:ext cx="3564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5" name="Ink 64">
                    <a:extLst>
                      <a:ext uri="{FF2B5EF4-FFF2-40B4-BE49-F238E27FC236}">
                        <a16:creationId xmlns:a16="http://schemas.microsoft.com/office/drawing/2014/main" id="{6D88B1E1-DD2B-4549-9287-F819AF38B7C2}"/>
                      </a:ext>
                    </a:extLst>
                  </p14:cNvPr>
                  <p14:cNvContentPartPr/>
                  <p14:nvPr/>
                </p14:nvContentPartPr>
                <p14:xfrm>
                  <a:off x="7974500" y="4998520"/>
                  <a:ext cx="126000" cy="517320"/>
                </p14:xfrm>
              </p:contentPart>
            </mc:Choice>
            <mc:Fallback xmlns="">
              <p:pic>
                <p:nvPicPr>
                  <p:cNvPr id="65" name="Ink 64">
                    <a:extLst>
                      <a:ext uri="{FF2B5EF4-FFF2-40B4-BE49-F238E27FC236}">
                        <a16:creationId xmlns:a16="http://schemas.microsoft.com/office/drawing/2014/main" id="{6D88B1E1-DD2B-4549-9287-F819AF38B7C2}"/>
                      </a:ext>
                    </a:extLst>
                  </p:cNvPr>
                  <p:cNvPicPr/>
                  <p:nvPr/>
                </p:nvPicPr>
                <p:blipFill>
                  <a:blip r:embed="rId93"/>
                  <a:stretch>
                    <a:fillRect/>
                  </a:stretch>
                </p:blipFill>
                <p:spPr>
                  <a:xfrm>
                    <a:off x="7970180" y="4994200"/>
                    <a:ext cx="134640" cy="5259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7" name="Ink 66">
                    <a:extLst>
                      <a:ext uri="{FF2B5EF4-FFF2-40B4-BE49-F238E27FC236}">
                        <a16:creationId xmlns:a16="http://schemas.microsoft.com/office/drawing/2014/main" id="{A1388052-2DFC-4851-9522-466A9E7BF5AF}"/>
                      </a:ext>
                    </a:extLst>
                  </p14:cNvPr>
                  <p14:cNvContentPartPr/>
                  <p14:nvPr/>
                </p14:nvContentPartPr>
                <p14:xfrm>
                  <a:off x="8346380" y="5168080"/>
                  <a:ext cx="55800" cy="248760"/>
                </p14:xfrm>
              </p:contentPart>
            </mc:Choice>
            <mc:Fallback xmlns="">
              <p:pic>
                <p:nvPicPr>
                  <p:cNvPr id="67" name="Ink 66">
                    <a:extLst>
                      <a:ext uri="{FF2B5EF4-FFF2-40B4-BE49-F238E27FC236}">
                        <a16:creationId xmlns:a16="http://schemas.microsoft.com/office/drawing/2014/main" id="{A1388052-2DFC-4851-9522-466A9E7BF5AF}"/>
                      </a:ext>
                    </a:extLst>
                  </p:cNvPr>
                  <p:cNvPicPr/>
                  <p:nvPr/>
                </p:nvPicPr>
                <p:blipFill>
                  <a:blip r:embed="rId95"/>
                  <a:stretch>
                    <a:fillRect/>
                  </a:stretch>
                </p:blipFill>
                <p:spPr>
                  <a:xfrm>
                    <a:off x="8342060" y="5163760"/>
                    <a:ext cx="644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8" name="Ink 67">
                    <a:extLst>
                      <a:ext uri="{FF2B5EF4-FFF2-40B4-BE49-F238E27FC236}">
                        <a16:creationId xmlns:a16="http://schemas.microsoft.com/office/drawing/2014/main" id="{AF1A567F-668B-4812-85C2-D0D0EF12E8D8}"/>
                      </a:ext>
                    </a:extLst>
                  </p14:cNvPr>
                  <p14:cNvContentPartPr/>
                  <p14:nvPr/>
                </p14:nvContentPartPr>
                <p14:xfrm>
                  <a:off x="8272580" y="5259520"/>
                  <a:ext cx="207000" cy="30240"/>
                </p14:xfrm>
              </p:contentPart>
            </mc:Choice>
            <mc:Fallback xmlns="">
              <p:pic>
                <p:nvPicPr>
                  <p:cNvPr id="68" name="Ink 67">
                    <a:extLst>
                      <a:ext uri="{FF2B5EF4-FFF2-40B4-BE49-F238E27FC236}">
                        <a16:creationId xmlns:a16="http://schemas.microsoft.com/office/drawing/2014/main" id="{AF1A567F-668B-4812-85C2-D0D0EF12E8D8}"/>
                      </a:ext>
                    </a:extLst>
                  </p:cNvPr>
                  <p:cNvPicPr/>
                  <p:nvPr/>
                </p:nvPicPr>
                <p:blipFill>
                  <a:blip r:embed="rId97"/>
                  <a:stretch>
                    <a:fillRect/>
                  </a:stretch>
                </p:blipFill>
                <p:spPr>
                  <a:xfrm>
                    <a:off x="8268260" y="5255200"/>
                    <a:ext cx="21564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0" name="Ink 69">
                    <a:extLst>
                      <a:ext uri="{FF2B5EF4-FFF2-40B4-BE49-F238E27FC236}">
                        <a16:creationId xmlns:a16="http://schemas.microsoft.com/office/drawing/2014/main" id="{9757B9B4-8997-453C-82E6-C2A478767120}"/>
                      </a:ext>
                    </a:extLst>
                  </p14:cNvPr>
                  <p14:cNvContentPartPr/>
                  <p14:nvPr/>
                </p14:nvContentPartPr>
                <p14:xfrm>
                  <a:off x="8548700" y="5158360"/>
                  <a:ext cx="114840" cy="182520"/>
                </p14:xfrm>
              </p:contentPart>
            </mc:Choice>
            <mc:Fallback xmlns="">
              <p:pic>
                <p:nvPicPr>
                  <p:cNvPr id="70" name="Ink 69">
                    <a:extLst>
                      <a:ext uri="{FF2B5EF4-FFF2-40B4-BE49-F238E27FC236}">
                        <a16:creationId xmlns:a16="http://schemas.microsoft.com/office/drawing/2014/main" id="{9757B9B4-8997-453C-82E6-C2A478767120}"/>
                      </a:ext>
                    </a:extLst>
                  </p:cNvPr>
                  <p:cNvPicPr/>
                  <p:nvPr/>
                </p:nvPicPr>
                <p:blipFill>
                  <a:blip r:embed="rId99"/>
                  <a:stretch>
                    <a:fillRect/>
                  </a:stretch>
                </p:blipFill>
                <p:spPr>
                  <a:xfrm>
                    <a:off x="8544380" y="5154040"/>
                    <a:ext cx="12348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1" name="Ink 70">
                    <a:extLst>
                      <a:ext uri="{FF2B5EF4-FFF2-40B4-BE49-F238E27FC236}">
                        <a16:creationId xmlns:a16="http://schemas.microsoft.com/office/drawing/2014/main" id="{C49DE3F5-8039-4100-9A36-5A0065E1F54C}"/>
                      </a:ext>
                    </a:extLst>
                  </p14:cNvPr>
                  <p14:cNvContentPartPr/>
                  <p14:nvPr/>
                </p14:nvContentPartPr>
                <p14:xfrm>
                  <a:off x="8697740" y="5098600"/>
                  <a:ext cx="117000" cy="232200"/>
                </p14:xfrm>
              </p:contentPart>
            </mc:Choice>
            <mc:Fallback xmlns="">
              <p:pic>
                <p:nvPicPr>
                  <p:cNvPr id="71" name="Ink 70">
                    <a:extLst>
                      <a:ext uri="{FF2B5EF4-FFF2-40B4-BE49-F238E27FC236}">
                        <a16:creationId xmlns:a16="http://schemas.microsoft.com/office/drawing/2014/main" id="{C49DE3F5-8039-4100-9A36-5A0065E1F54C}"/>
                      </a:ext>
                    </a:extLst>
                  </p:cNvPr>
                  <p:cNvPicPr/>
                  <p:nvPr/>
                </p:nvPicPr>
                <p:blipFill>
                  <a:blip r:embed="rId101"/>
                  <a:stretch>
                    <a:fillRect/>
                  </a:stretch>
                </p:blipFill>
                <p:spPr>
                  <a:xfrm>
                    <a:off x="8693420" y="5094280"/>
                    <a:ext cx="12564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3" name="Ink 72">
                    <a:extLst>
                      <a:ext uri="{FF2B5EF4-FFF2-40B4-BE49-F238E27FC236}">
                        <a16:creationId xmlns:a16="http://schemas.microsoft.com/office/drawing/2014/main" id="{3363F951-0B06-4117-AA3A-753A479897FC}"/>
                      </a:ext>
                    </a:extLst>
                  </p14:cNvPr>
                  <p14:cNvContentPartPr/>
                  <p14:nvPr/>
                </p14:nvContentPartPr>
                <p14:xfrm>
                  <a:off x="8876660" y="4975120"/>
                  <a:ext cx="216360" cy="347040"/>
                </p14:xfrm>
              </p:contentPart>
            </mc:Choice>
            <mc:Fallback xmlns="">
              <p:pic>
                <p:nvPicPr>
                  <p:cNvPr id="73" name="Ink 72">
                    <a:extLst>
                      <a:ext uri="{FF2B5EF4-FFF2-40B4-BE49-F238E27FC236}">
                        <a16:creationId xmlns:a16="http://schemas.microsoft.com/office/drawing/2014/main" id="{3363F951-0B06-4117-AA3A-753A479897FC}"/>
                      </a:ext>
                    </a:extLst>
                  </p:cNvPr>
                  <p:cNvPicPr/>
                  <p:nvPr/>
                </p:nvPicPr>
                <p:blipFill>
                  <a:blip r:embed="rId103"/>
                  <a:stretch>
                    <a:fillRect/>
                  </a:stretch>
                </p:blipFill>
                <p:spPr>
                  <a:xfrm>
                    <a:off x="8872340" y="4970800"/>
                    <a:ext cx="22500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5" name="Ink 74">
                    <a:extLst>
                      <a:ext uri="{FF2B5EF4-FFF2-40B4-BE49-F238E27FC236}">
                        <a16:creationId xmlns:a16="http://schemas.microsoft.com/office/drawing/2014/main" id="{E42A4DE7-46AE-472A-AD32-F90BAD6DCFB0}"/>
                      </a:ext>
                    </a:extLst>
                  </p14:cNvPr>
                  <p14:cNvContentPartPr/>
                  <p14:nvPr/>
                </p14:nvContentPartPr>
                <p14:xfrm>
                  <a:off x="9119300" y="5086360"/>
                  <a:ext cx="243720" cy="153360"/>
                </p14:xfrm>
              </p:contentPart>
            </mc:Choice>
            <mc:Fallback xmlns="">
              <p:pic>
                <p:nvPicPr>
                  <p:cNvPr id="75" name="Ink 74">
                    <a:extLst>
                      <a:ext uri="{FF2B5EF4-FFF2-40B4-BE49-F238E27FC236}">
                        <a16:creationId xmlns:a16="http://schemas.microsoft.com/office/drawing/2014/main" id="{E42A4DE7-46AE-472A-AD32-F90BAD6DCFB0}"/>
                      </a:ext>
                    </a:extLst>
                  </p:cNvPr>
                  <p:cNvPicPr/>
                  <p:nvPr/>
                </p:nvPicPr>
                <p:blipFill>
                  <a:blip r:embed="rId105"/>
                  <a:stretch>
                    <a:fillRect/>
                  </a:stretch>
                </p:blipFill>
                <p:spPr>
                  <a:xfrm>
                    <a:off x="9114980" y="5082040"/>
                    <a:ext cx="25236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6" name="Ink 75">
                    <a:extLst>
                      <a:ext uri="{FF2B5EF4-FFF2-40B4-BE49-F238E27FC236}">
                        <a16:creationId xmlns:a16="http://schemas.microsoft.com/office/drawing/2014/main" id="{4DBE8E36-FB1A-41DA-AAA6-5777AC4B6422}"/>
                      </a:ext>
                    </a:extLst>
                  </p14:cNvPr>
                  <p14:cNvContentPartPr/>
                  <p14:nvPr/>
                </p14:nvContentPartPr>
                <p14:xfrm>
                  <a:off x="9220100" y="5012560"/>
                  <a:ext cx="66600" cy="348840"/>
                </p14:xfrm>
              </p:contentPart>
            </mc:Choice>
            <mc:Fallback xmlns="">
              <p:pic>
                <p:nvPicPr>
                  <p:cNvPr id="76" name="Ink 75">
                    <a:extLst>
                      <a:ext uri="{FF2B5EF4-FFF2-40B4-BE49-F238E27FC236}">
                        <a16:creationId xmlns:a16="http://schemas.microsoft.com/office/drawing/2014/main" id="{4DBE8E36-FB1A-41DA-AAA6-5777AC4B6422}"/>
                      </a:ext>
                    </a:extLst>
                  </p:cNvPr>
                  <p:cNvPicPr/>
                  <p:nvPr/>
                </p:nvPicPr>
                <p:blipFill>
                  <a:blip r:embed="rId107"/>
                  <a:stretch>
                    <a:fillRect/>
                  </a:stretch>
                </p:blipFill>
                <p:spPr>
                  <a:xfrm>
                    <a:off x="9215780" y="5008240"/>
                    <a:ext cx="7524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7" name="Ink 76">
                    <a:extLst>
                      <a:ext uri="{FF2B5EF4-FFF2-40B4-BE49-F238E27FC236}">
                        <a16:creationId xmlns:a16="http://schemas.microsoft.com/office/drawing/2014/main" id="{AEDA968A-5CB2-4CF4-ABE4-F3F79E286AE0}"/>
                      </a:ext>
                    </a:extLst>
                  </p14:cNvPr>
                  <p14:cNvContentPartPr/>
                  <p14:nvPr/>
                </p14:nvContentPartPr>
                <p14:xfrm>
                  <a:off x="8803940" y="5380120"/>
                  <a:ext cx="545760" cy="51120"/>
                </p14:xfrm>
              </p:contentPart>
            </mc:Choice>
            <mc:Fallback xmlns="">
              <p:pic>
                <p:nvPicPr>
                  <p:cNvPr id="77" name="Ink 76">
                    <a:extLst>
                      <a:ext uri="{FF2B5EF4-FFF2-40B4-BE49-F238E27FC236}">
                        <a16:creationId xmlns:a16="http://schemas.microsoft.com/office/drawing/2014/main" id="{AEDA968A-5CB2-4CF4-ABE4-F3F79E286AE0}"/>
                      </a:ext>
                    </a:extLst>
                  </p:cNvPr>
                  <p:cNvPicPr/>
                  <p:nvPr/>
                </p:nvPicPr>
                <p:blipFill>
                  <a:blip r:embed="rId109"/>
                  <a:stretch>
                    <a:fillRect/>
                  </a:stretch>
                </p:blipFill>
                <p:spPr>
                  <a:xfrm>
                    <a:off x="8799620" y="5375800"/>
                    <a:ext cx="5544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8" name="Ink 77">
                    <a:extLst>
                      <a:ext uri="{FF2B5EF4-FFF2-40B4-BE49-F238E27FC236}">
                        <a16:creationId xmlns:a16="http://schemas.microsoft.com/office/drawing/2014/main" id="{311FB367-6C4A-4013-8C28-5A636FE40F3D}"/>
                      </a:ext>
                    </a:extLst>
                  </p14:cNvPr>
                  <p14:cNvContentPartPr/>
                  <p14:nvPr/>
                </p14:nvContentPartPr>
                <p14:xfrm>
                  <a:off x="8881340" y="5439160"/>
                  <a:ext cx="239040" cy="295200"/>
                </p14:xfrm>
              </p:contentPart>
            </mc:Choice>
            <mc:Fallback xmlns="">
              <p:pic>
                <p:nvPicPr>
                  <p:cNvPr id="78" name="Ink 77">
                    <a:extLst>
                      <a:ext uri="{FF2B5EF4-FFF2-40B4-BE49-F238E27FC236}">
                        <a16:creationId xmlns:a16="http://schemas.microsoft.com/office/drawing/2014/main" id="{311FB367-6C4A-4013-8C28-5A636FE40F3D}"/>
                      </a:ext>
                    </a:extLst>
                  </p:cNvPr>
                  <p:cNvPicPr/>
                  <p:nvPr/>
                </p:nvPicPr>
                <p:blipFill>
                  <a:blip r:embed="rId111"/>
                  <a:stretch>
                    <a:fillRect/>
                  </a:stretch>
                </p:blipFill>
                <p:spPr>
                  <a:xfrm>
                    <a:off x="8877020" y="5434840"/>
                    <a:ext cx="24768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9" name="Ink 78">
                    <a:extLst>
                      <a:ext uri="{FF2B5EF4-FFF2-40B4-BE49-F238E27FC236}">
                        <a16:creationId xmlns:a16="http://schemas.microsoft.com/office/drawing/2014/main" id="{C37848EA-75C3-45BC-8CB7-E8A709A49EDD}"/>
                      </a:ext>
                    </a:extLst>
                  </p14:cNvPr>
                  <p14:cNvContentPartPr/>
                  <p14:nvPr/>
                </p14:nvContentPartPr>
                <p14:xfrm>
                  <a:off x="9113900" y="5574520"/>
                  <a:ext cx="156600" cy="122040"/>
                </p14:xfrm>
              </p:contentPart>
            </mc:Choice>
            <mc:Fallback xmlns="">
              <p:pic>
                <p:nvPicPr>
                  <p:cNvPr id="79" name="Ink 78">
                    <a:extLst>
                      <a:ext uri="{FF2B5EF4-FFF2-40B4-BE49-F238E27FC236}">
                        <a16:creationId xmlns:a16="http://schemas.microsoft.com/office/drawing/2014/main" id="{C37848EA-75C3-45BC-8CB7-E8A709A49EDD}"/>
                      </a:ext>
                    </a:extLst>
                  </p:cNvPr>
                  <p:cNvPicPr/>
                  <p:nvPr/>
                </p:nvPicPr>
                <p:blipFill>
                  <a:blip r:embed="rId113"/>
                  <a:stretch>
                    <a:fillRect/>
                  </a:stretch>
                </p:blipFill>
                <p:spPr>
                  <a:xfrm>
                    <a:off x="9109580" y="5570200"/>
                    <a:ext cx="16524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0" name="Ink 79">
                    <a:extLst>
                      <a:ext uri="{FF2B5EF4-FFF2-40B4-BE49-F238E27FC236}">
                        <a16:creationId xmlns:a16="http://schemas.microsoft.com/office/drawing/2014/main" id="{B621C841-9D0C-4318-9B89-918D4BF30B09}"/>
                      </a:ext>
                    </a:extLst>
                  </p14:cNvPr>
                  <p14:cNvContentPartPr/>
                  <p14:nvPr/>
                </p14:nvContentPartPr>
                <p14:xfrm>
                  <a:off x="9081500" y="5544640"/>
                  <a:ext cx="139680" cy="175680"/>
                </p14:xfrm>
              </p:contentPart>
            </mc:Choice>
            <mc:Fallback xmlns="">
              <p:pic>
                <p:nvPicPr>
                  <p:cNvPr id="80" name="Ink 79">
                    <a:extLst>
                      <a:ext uri="{FF2B5EF4-FFF2-40B4-BE49-F238E27FC236}">
                        <a16:creationId xmlns:a16="http://schemas.microsoft.com/office/drawing/2014/main" id="{B621C841-9D0C-4318-9B89-918D4BF30B09}"/>
                      </a:ext>
                    </a:extLst>
                  </p:cNvPr>
                  <p:cNvPicPr/>
                  <p:nvPr/>
                </p:nvPicPr>
                <p:blipFill>
                  <a:blip r:embed="rId115"/>
                  <a:stretch>
                    <a:fillRect/>
                  </a:stretch>
                </p:blipFill>
                <p:spPr>
                  <a:xfrm>
                    <a:off x="9077180" y="5540320"/>
                    <a:ext cx="1483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2" name="Ink 81">
                    <a:extLst>
                      <a:ext uri="{FF2B5EF4-FFF2-40B4-BE49-F238E27FC236}">
                        <a16:creationId xmlns:a16="http://schemas.microsoft.com/office/drawing/2014/main" id="{B64D1992-71CA-41F3-83B2-8B39D7350840}"/>
                      </a:ext>
                    </a:extLst>
                  </p14:cNvPr>
                  <p14:cNvContentPartPr/>
                  <p14:nvPr/>
                </p14:nvContentPartPr>
                <p14:xfrm>
                  <a:off x="9375980" y="4770640"/>
                  <a:ext cx="250920" cy="972000"/>
                </p14:xfrm>
              </p:contentPart>
            </mc:Choice>
            <mc:Fallback xmlns="">
              <p:pic>
                <p:nvPicPr>
                  <p:cNvPr id="82" name="Ink 81">
                    <a:extLst>
                      <a:ext uri="{FF2B5EF4-FFF2-40B4-BE49-F238E27FC236}">
                        <a16:creationId xmlns:a16="http://schemas.microsoft.com/office/drawing/2014/main" id="{B64D1992-71CA-41F3-83B2-8B39D7350840}"/>
                      </a:ext>
                    </a:extLst>
                  </p:cNvPr>
                  <p:cNvPicPr/>
                  <p:nvPr/>
                </p:nvPicPr>
                <p:blipFill>
                  <a:blip r:embed="rId117"/>
                  <a:stretch>
                    <a:fillRect/>
                  </a:stretch>
                </p:blipFill>
                <p:spPr>
                  <a:xfrm>
                    <a:off x="9371660" y="4766320"/>
                    <a:ext cx="259560" cy="9806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3" name="Ink 82">
                    <a:extLst>
                      <a:ext uri="{FF2B5EF4-FFF2-40B4-BE49-F238E27FC236}">
                        <a16:creationId xmlns:a16="http://schemas.microsoft.com/office/drawing/2014/main" id="{B88969E8-22D6-4DA7-863B-60F70CAD58BF}"/>
                      </a:ext>
                    </a:extLst>
                  </p14:cNvPr>
                  <p14:cNvContentPartPr/>
                  <p14:nvPr/>
                </p14:nvContentPartPr>
                <p14:xfrm>
                  <a:off x="9459860" y="4731400"/>
                  <a:ext cx="342720" cy="1079640"/>
                </p14:xfrm>
              </p:contentPart>
            </mc:Choice>
            <mc:Fallback xmlns="">
              <p:pic>
                <p:nvPicPr>
                  <p:cNvPr id="83" name="Ink 82">
                    <a:extLst>
                      <a:ext uri="{FF2B5EF4-FFF2-40B4-BE49-F238E27FC236}">
                        <a16:creationId xmlns:a16="http://schemas.microsoft.com/office/drawing/2014/main" id="{B88969E8-22D6-4DA7-863B-60F70CAD58BF}"/>
                      </a:ext>
                    </a:extLst>
                  </p:cNvPr>
                  <p:cNvPicPr/>
                  <p:nvPr/>
                </p:nvPicPr>
                <p:blipFill>
                  <a:blip r:embed="rId119"/>
                  <a:stretch>
                    <a:fillRect/>
                  </a:stretch>
                </p:blipFill>
                <p:spPr>
                  <a:xfrm>
                    <a:off x="9455540" y="4727080"/>
                    <a:ext cx="351360" cy="1088280"/>
                  </a:xfrm>
                  <a:prstGeom prst="rect">
                    <a:avLst/>
                  </a:prstGeom>
                </p:spPr>
              </p:pic>
            </mc:Fallback>
          </mc:AlternateContent>
        </p:grpSp>
        <p:grpSp>
          <p:nvGrpSpPr>
            <p:cNvPr id="87" name="Group 86">
              <a:extLst>
                <a:ext uri="{FF2B5EF4-FFF2-40B4-BE49-F238E27FC236}">
                  <a16:creationId xmlns:a16="http://schemas.microsoft.com/office/drawing/2014/main" id="{E5CE93A7-36E5-4FEE-AE20-46C73AD1ED28}"/>
                </a:ext>
              </a:extLst>
            </p:cNvPr>
            <p:cNvGrpSpPr/>
            <p:nvPr/>
          </p:nvGrpSpPr>
          <p:grpSpPr>
            <a:xfrm>
              <a:off x="9856220" y="5299840"/>
              <a:ext cx="175320" cy="68760"/>
              <a:chOff x="9856220" y="5299840"/>
              <a:chExt cx="175320" cy="68760"/>
            </a:xfrm>
          </p:grpSpPr>
          <mc:AlternateContent xmlns:mc="http://schemas.openxmlformats.org/markup-compatibility/2006" xmlns:p14="http://schemas.microsoft.com/office/powerpoint/2010/main">
            <mc:Choice Requires="p14">
              <p:contentPart p14:bwMode="auto" r:id="rId120">
                <p14:nvContentPartPr>
                  <p14:cNvPr id="85" name="Ink 84">
                    <a:extLst>
                      <a:ext uri="{FF2B5EF4-FFF2-40B4-BE49-F238E27FC236}">
                        <a16:creationId xmlns:a16="http://schemas.microsoft.com/office/drawing/2014/main" id="{1637BE3C-6D14-4BF6-B095-0699CE9A3A4A}"/>
                      </a:ext>
                    </a:extLst>
                  </p14:cNvPr>
                  <p14:cNvContentPartPr/>
                  <p14:nvPr/>
                </p14:nvContentPartPr>
                <p14:xfrm>
                  <a:off x="9856220" y="5299840"/>
                  <a:ext cx="111600" cy="14400"/>
                </p14:xfrm>
              </p:contentPart>
            </mc:Choice>
            <mc:Fallback xmlns="">
              <p:pic>
                <p:nvPicPr>
                  <p:cNvPr id="85" name="Ink 84">
                    <a:extLst>
                      <a:ext uri="{FF2B5EF4-FFF2-40B4-BE49-F238E27FC236}">
                        <a16:creationId xmlns:a16="http://schemas.microsoft.com/office/drawing/2014/main" id="{1637BE3C-6D14-4BF6-B095-0699CE9A3A4A}"/>
                      </a:ext>
                    </a:extLst>
                  </p:cNvPr>
                  <p:cNvPicPr/>
                  <p:nvPr/>
                </p:nvPicPr>
                <p:blipFill>
                  <a:blip r:embed="rId121"/>
                  <a:stretch>
                    <a:fillRect/>
                  </a:stretch>
                </p:blipFill>
                <p:spPr>
                  <a:xfrm>
                    <a:off x="9851900" y="5295520"/>
                    <a:ext cx="12024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6" name="Ink 85">
                    <a:extLst>
                      <a:ext uri="{FF2B5EF4-FFF2-40B4-BE49-F238E27FC236}">
                        <a16:creationId xmlns:a16="http://schemas.microsoft.com/office/drawing/2014/main" id="{DADB8D29-023F-4BAC-AA0D-B8CED233E612}"/>
                      </a:ext>
                    </a:extLst>
                  </p14:cNvPr>
                  <p14:cNvContentPartPr/>
                  <p14:nvPr/>
                </p14:nvContentPartPr>
                <p14:xfrm>
                  <a:off x="9863420" y="5352400"/>
                  <a:ext cx="168120" cy="16200"/>
                </p14:xfrm>
              </p:contentPart>
            </mc:Choice>
            <mc:Fallback xmlns="">
              <p:pic>
                <p:nvPicPr>
                  <p:cNvPr id="86" name="Ink 85">
                    <a:extLst>
                      <a:ext uri="{FF2B5EF4-FFF2-40B4-BE49-F238E27FC236}">
                        <a16:creationId xmlns:a16="http://schemas.microsoft.com/office/drawing/2014/main" id="{DADB8D29-023F-4BAC-AA0D-B8CED233E612}"/>
                      </a:ext>
                    </a:extLst>
                  </p:cNvPr>
                  <p:cNvPicPr/>
                  <p:nvPr/>
                </p:nvPicPr>
                <p:blipFill>
                  <a:blip r:embed="rId123"/>
                  <a:stretch>
                    <a:fillRect/>
                  </a:stretch>
                </p:blipFill>
                <p:spPr>
                  <a:xfrm>
                    <a:off x="9859100" y="5348080"/>
                    <a:ext cx="176760" cy="24840"/>
                  </a:xfrm>
                  <a:prstGeom prst="rect">
                    <a:avLst/>
                  </a:prstGeom>
                </p:spPr>
              </p:pic>
            </mc:Fallback>
          </mc:AlternateContent>
        </p:grpSp>
        <p:grpSp>
          <p:nvGrpSpPr>
            <p:cNvPr id="93" name="Group 92">
              <a:extLst>
                <a:ext uri="{FF2B5EF4-FFF2-40B4-BE49-F238E27FC236}">
                  <a16:creationId xmlns:a16="http://schemas.microsoft.com/office/drawing/2014/main" id="{E556E3A7-35A7-4E27-9C90-06A79D0D5F65}"/>
                </a:ext>
              </a:extLst>
            </p:cNvPr>
            <p:cNvGrpSpPr/>
            <p:nvPr/>
          </p:nvGrpSpPr>
          <p:grpSpPr>
            <a:xfrm>
              <a:off x="10191020" y="5020120"/>
              <a:ext cx="414720" cy="418320"/>
              <a:chOff x="10191020" y="5020120"/>
              <a:chExt cx="414720" cy="418320"/>
            </a:xfrm>
          </p:grpSpPr>
          <mc:AlternateContent xmlns:mc="http://schemas.openxmlformats.org/markup-compatibility/2006" xmlns:p14="http://schemas.microsoft.com/office/powerpoint/2010/main">
            <mc:Choice Requires="p14">
              <p:contentPart p14:bwMode="auto" r:id="rId124">
                <p14:nvContentPartPr>
                  <p14:cNvPr id="88" name="Ink 87">
                    <a:extLst>
                      <a:ext uri="{FF2B5EF4-FFF2-40B4-BE49-F238E27FC236}">
                        <a16:creationId xmlns:a16="http://schemas.microsoft.com/office/drawing/2014/main" id="{90ECF8B8-8440-4982-9990-5B234BC9E750}"/>
                      </a:ext>
                    </a:extLst>
                  </p14:cNvPr>
                  <p14:cNvContentPartPr/>
                  <p14:nvPr/>
                </p14:nvContentPartPr>
                <p14:xfrm>
                  <a:off x="10191020" y="5301280"/>
                  <a:ext cx="144720" cy="137160"/>
                </p14:xfrm>
              </p:contentPart>
            </mc:Choice>
            <mc:Fallback xmlns="">
              <p:pic>
                <p:nvPicPr>
                  <p:cNvPr id="88" name="Ink 87">
                    <a:extLst>
                      <a:ext uri="{FF2B5EF4-FFF2-40B4-BE49-F238E27FC236}">
                        <a16:creationId xmlns:a16="http://schemas.microsoft.com/office/drawing/2014/main" id="{90ECF8B8-8440-4982-9990-5B234BC9E750}"/>
                      </a:ext>
                    </a:extLst>
                  </p:cNvPr>
                  <p:cNvPicPr/>
                  <p:nvPr/>
                </p:nvPicPr>
                <p:blipFill>
                  <a:blip r:embed="rId125"/>
                  <a:stretch>
                    <a:fillRect/>
                  </a:stretch>
                </p:blipFill>
                <p:spPr>
                  <a:xfrm>
                    <a:off x="10186700" y="5296960"/>
                    <a:ext cx="15336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9" name="Ink 88">
                    <a:extLst>
                      <a:ext uri="{FF2B5EF4-FFF2-40B4-BE49-F238E27FC236}">
                        <a16:creationId xmlns:a16="http://schemas.microsoft.com/office/drawing/2014/main" id="{2BF8F5A7-64FD-47C8-B075-111C2232FCC3}"/>
                      </a:ext>
                    </a:extLst>
                  </p14:cNvPr>
                  <p14:cNvContentPartPr/>
                  <p14:nvPr/>
                </p14:nvContentPartPr>
                <p14:xfrm>
                  <a:off x="10234940" y="5121640"/>
                  <a:ext cx="30960" cy="30240"/>
                </p14:xfrm>
              </p:contentPart>
            </mc:Choice>
            <mc:Fallback xmlns="">
              <p:pic>
                <p:nvPicPr>
                  <p:cNvPr id="89" name="Ink 88">
                    <a:extLst>
                      <a:ext uri="{FF2B5EF4-FFF2-40B4-BE49-F238E27FC236}">
                        <a16:creationId xmlns:a16="http://schemas.microsoft.com/office/drawing/2014/main" id="{2BF8F5A7-64FD-47C8-B075-111C2232FCC3}"/>
                      </a:ext>
                    </a:extLst>
                  </p:cNvPr>
                  <p:cNvPicPr/>
                  <p:nvPr/>
                </p:nvPicPr>
                <p:blipFill>
                  <a:blip r:embed="rId127"/>
                  <a:stretch>
                    <a:fillRect/>
                  </a:stretch>
                </p:blipFill>
                <p:spPr>
                  <a:xfrm>
                    <a:off x="10230620" y="5117320"/>
                    <a:ext cx="396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1" name="Ink 90">
                    <a:extLst>
                      <a:ext uri="{FF2B5EF4-FFF2-40B4-BE49-F238E27FC236}">
                        <a16:creationId xmlns:a16="http://schemas.microsoft.com/office/drawing/2014/main" id="{856EA50B-71D5-484F-BED2-E1EB54014BAC}"/>
                      </a:ext>
                    </a:extLst>
                  </p14:cNvPr>
                  <p14:cNvContentPartPr/>
                  <p14:nvPr/>
                </p14:nvContentPartPr>
                <p14:xfrm>
                  <a:off x="10388660" y="5020120"/>
                  <a:ext cx="217080" cy="378720"/>
                </p14:xfrm>
              </p:contentPart>
            </mc:Choice>
            <mc:Fallback xmlns="">
              <p:pic>
                <p:nvPicPr>
                  <p:cNvPr id="91" name="Ink 90">
                    <a:extLst>
                      <a:ext uri="{FF2B5EF4-FFF2-40B4-BE49-F238E27FC236}">
                        <a16:creationId xmlns:a16="http://schemas.microsoft.com/office/drawing/2014/main" id="{856EA50B-71D5-484F-BED2-E1EB54014BAC}"/>
                      </a:ext>
                    </a:extLst>
                  </p:cNvPr>
                  <p:cNvPicPr/>
                  <p:nvPr/>
                </p:nvPicPr>
                <p:blipFill>
                  <a:blip r:embed="rId129"/>
                  <a:stretch>
                    <a:fillRect/>
                  </a:stretch>
                </p:blipFill>
                <p:spPr>
                  <a:xfrm>
                    <a:off x="10384340" y="5015800"/>
                    <a:ext cx="22572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2" name="Ink 91">
                    <a:extLst>
                      <a:ext uri="{FF2B5EF4-FFF2-40B4-BE49-F238E27FC236}">
                        <a16:creationId xmlns:a16="http://schemas.microsoft.com/office/drawing/2014/main" id="{58BA9B31-483B-49DA-8F8A-D84B8CCCEB05}"/>
                      </a:ext>
                    </a:extLst>
                  </p14:cNvPr>
                  <p14:cNvContentPartPr/>
                  <p14:nvPr/>
                </p14:nvContentPartPr>
                <p14:xfrm>
                  <a:off x="10350500" y="5116960"/>
                  <a:ext cx="219600" cy="46800"/>
                </p14:xfrm>
              </p:contentPart>
            </mc:Choice>
            <mc:Fallback xmlns="">
              <p:pic>
                <p:nvPicPr>
                  <p:cNvPr id="92" name="Ink 91">
                    <a:extLst>
                      <a:ext uri="{FF2B5EF4-FFF2-40B4-BE49-F238E27FC236}">
                        <a16:creationId xmlns:a16="http://schemas.microsoft.com/office/drawing/2014/main" id="{58BA9B31-483B-49DA-8F8A-D84B8CCCEB05}"/>
                      </a:ext>
                    </a:extLst>
                  </p:cNvPr>
                  <p:cNvPicPr/>
                  <p:nvPr/>
                </p:nvPicPr>
                <p:blipFill>
                  <a:blip r:embed="rId131"/>
                  <a:stretch>
                    <a:fillRect/>
                  </a:stretch>
                </p:blipFill>
                <p:spPr>
                  <a:xfrm>
                    <a:off x="10346180" y="5112640"/>
                    <a:ext cx="228240" cy="55440"/>
                  </a:xfrm>
                  <a:prstGeom prst="rect">
                    <a:avLst/>
                  </a:prstGeom>
                </p:spPr>
              </p:pic>
            </mc:Fallback>
          </mc:AlternateContent>
        </p:grpSp>
      </p:grpSp>
    </p:spTree>
    <p:extLst>
      <p:ext uri="{BB962C8B-B14F-4D97-AF65-F5344CB8AC3E}">
        <p14:creationId xmlns:p14="http://schemas.microsoft.com/office/powerpoint/2010/main" val="57803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fade">
                                      <p:cBhvr>
                                        <p:cTn id="1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1F95E38B-EEDC-4EA1-B582-36CA6CD74C6E}"/>
              </a:ext>
            </a:extLst>
          </p:cNvPr>
          <p:cNvGrpSpPr/>
          <p:nvPr/>
        </p:nvGrpSpPr>
        <p:grpSpPr>
          <a:xfrm>
            <a:off x="1051700" y="331120"/>
            <a:ext cx="680040" cy="412200"/>
            <a:chOff x="1051700" y="331120"/>
            <a:chExt cx="680040" cy="4122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9B3BBB8-7B36-4851-8136-AB19DCE11E5B}"/>
                    </a:ext>
                  </a:extLst>
                </p14:cNvPr>
                <p14:cNvContentPartPr/>
                <p14:nvPr/>
              </p14:nvContentPartPr>
              <p14:xfrm>
                <a:off x="1051700" y="382600"/>
                <a:ext cx="195480" cy="360720"/>
              </p14:xfrm>
            </p:contentPart>
          </mc:Choice>
          <mc:Fallback xmlns="">
            <p:pic>
              <p:nvPicPr>
                <p:cNvPr id="4" name="Ink 3">
                  <a:extLst>
                    <a:ext uri="{FF2B5EF4-FFF2-40B4-BE49-F238E27FC236}">
                      <a16:creationId xmlns:a16="http://schemas.microsoft.com/office/drawing/2014/main" id="{F9B3BBB8-7B36-4851-8136-AB19DCE11E5B}"/>
                    </a:ext>
                  </a:extLst>
                </p:cNvPr>
                <p:cNvPicPr/>
                <p:nvPr/>
              </p:nvPicPr>
              <p:blipFill>
                <a:blip r:embed="rId3"/>
                <a:stretch>
                  <a:fillRect/>
                </a:stretch>
              </p:blipFill>
              <p:spPr>
                <a:xfrm>
                  <a:off x="1047380" y="378280"/>
                  <a:ext cx="20412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9F1D901-6904-404B-B834-FC4610E60075}"/>
                    </a:ext>
                  </a:extLst>
                </p14:cNvPr>
                <p14:cNvContentPartPr/>
                <p14:nvPr/>
              </p14:nvContentPartPr>
              <p14:xfrm>
                <a:off x="1154660" y="331120"/>
                <a:ext cx="256680" cy="342000"/>
              </p14:xfrm>
            </p:contentPart>
          </mc:Choice>
          <mc:Fallback xmlns="">
            <p:pic>
              <p:nvPicPr>
                <p:cNvPr id="5" name="Ink 4">
                  <a:extLst>
                    <a:ext uri="{FF2B5EF4-FFF2-40B4-BE49-F238E27FC236}">
                      <a16:creationId xmlns:a16="http://schemas.microsoft.com/office/drawing/2014/main" id="{39F1D901-6904-404B-B834-FC4610E60075}"/>
                    </a:ext>
                  </a:extLst>
                </p:cNvPr>
                <p:cNvPicPr/>
                <p:nvPr/>
              </p:nvPicPr>
              <p:blipFill>
                <a:blip r:embed="rId5"/>
                <a:stretch>
                  <a:fillRect/>
                </a:stretch>
              </p:blipFill>
              <p:spPr>
                <a:xfrm>
                  <a:off x="1150340" y="326800"/>
                  <a:ext cx="26532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ABE01AB2-C964-4245-A861-9FA920968A38}"/>
                    </a:ext>
                  </a:extLst>
                </p14:cNvPr>
                <p14:cNvContentPartPr/>
                <p14:nvPr/>
              </p14:nvContentPartPr>
              <p14:xfrm>
                <a:off x="1320260" y="586360"/>
                <a:ext cx="153000" cy="142560"/>
              </p14:xfrm>
            </p:contentPart>
          </mc:Choice>
          <mc:Fallback xmlns="">
            <p:pic>
              <p:nvPicPr>
                <p:cNvPr id="6" name="Ink 5">
                  <a:extLst>
                    <a:ext uri="{FF2B5EF4-FFF2-40B4-BE49-F238E27FC236}">
                      <a16:creationId xmlns:a16="http://schemas.microsoft.com/office/drawing/2014/main" id="{ABE01AB2-C964-4245-A861-9FA920968A38}"/>
                    </a:ext>
                  </a:extLst>
                </p:cNvPr>
                <p:cNvPicPr/>
                <p:nvPr/>
              </p:nvPicPr>
              <p:blipFill>
                <a:blip r:embed="rId7"/>
                <a:stretch>
                  <a:fillRect/>
                </a:stretch>
              </p:blipFill>
              <p:spPr>
                <a:xfrm>
                  <a:off x="1315940" y="582040"/>
                  <a:ext cx="16164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11E9C497-F83D-401A-9D3E-5E605DB62823}"/>
                    </a:ext>
                  </a:extLst>
                </p14:cNvPr>
                <p14:cNvContentPartPr/>
                <p14:nvPr/>
              </p14:nvContentPartPr>
              <p14:xfrm>
                <a:off x="1557140" y="568360"/>
                <a:ext cx="174600" cy="166320"/>
              </p14:xfrm>
            </p:contentPart>
          </mc:Choice>
          <mc:Fallback xmlns="">
            <p:pic>
              <p:nvPicPr>
                <p:cNvPr id="7" name="Ink 6">
                  <a:extLst>
                    <a:ext uri="{FF2B5EF4-FFF2-40B4-BE49-F238E27FC236}">
                      <a16:creationId xmlns:a16="http://schemas.microsoft.com/office/drawing/2014/main" id="{11E9C497-F83D-401A-9D3E-5E605DB62823}"/>
                    </a:ext>
                  </a:extLst>
                </p:cNvPr>
                <p:cNvPicPr/>
                <p:nvPr/>
              </p:nvPicPr>
              <p:blipFill>
                <a:blip r:embed="rId9"/>
                <a:stretch>
                  <a:fillRect/>
                </a:stretch>
              </p:blipFill>
              <p:spPr>
                <a:xfrm>
                  <a:off x="1552820" y="564040"/>
                  <a:ext cx="183240" cy="174960"/>
                </a:xfrm>
                <a:prstGeom prst="rect">
                  <a:avLst/>
                </a:prstGeom>
              </p:spPr>
            </p:pic>
          </mc:Fallback>
        </mc:AlternateContent>
      </p:grpSp>
      <p:grpSp>
        <p:nvGrpSpPr>
          <p:cNvPr id="33" name="Group 32">
            <a:extLst>
              <a:ext uri="{FF2B5EF4-FFF2-40B4-BE49-F238E27FC236}">
                <a16:creationId xmlns:a16="http://schemas.microsoft.com/office/drawing/2014/main" id="{FA3C5896-8205-4842-AEB2-06AC5F54E7EB}"/>
              </a:ext>
            </a:extLst>
          </p:cNvPr>
          <p:cNvGrpSpPr/>
          <p:nvPr/>
        </p:nvGrpSpPr>
        <p:grpSpPr>
          <a:xfrm>
            <a:off x="1925780" y="261280"/>
            <a:ext cx="1990800" cy="455400"/>
            <a:chOff x="1925780" y="261280"/>
            <a:chExt cx="1990800" cy="455400"/>
          </a:xfrm>
        </p:grpSpPr>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0A10F8AA-E263-4BCD-92DB-83D23F1FD04F}"/>
                    </a:ext>
                  </a:extLst>
                </p14:cNvPr>
                <p14:cNvContentPartPr/>
                <p14:nvPr/>
              </p14:nvContentPartPr>
              <p14:xfrm>
                <a:off x="1925780" y="329680"/>
                <a:ext cx="33480" cy="65880"/>
              </p14:xfrm>
            </p:contentPart>
          </mc:Choice>
          <mc:Fallback xmlns="">
            <p:pic>
              <p:nvPicPr>
                <p:cNvPr id="19" name="Ink 18">
                  <a:extLst>
                    <a:ext uri="{FF2B5EF4-FFF2-40B4-BE49-F238E27FC236}">
                      <a16:creationId xmlns:a16="http://schemas.microsoft.com/office/drawing/2014/main" id="{0A10F8AA-E263-4BCD-92DB-83D23F1FD04F}"/>
                    </a:ext>
                  </a:extLst>
                </p:cNvPr>
                <p:cNvPicPr/>
                <p:nvPr/>
              </p:nvPicPr>
              <p:blipFill>
                <a:blip r:embed="rId11"/>
                <a:stretch>
                  <a:fillRect/>
                </a:stretch>
              </p:blipFill>
              <p:spPr>
                <a:xfrm>
                  <a:off x="1921460" y="325360"/>
                  <a:ext cx="4212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8B65A469-876B-4C83-AD58-9200E32756BF}"/>
                    </a:ext>
                  </a:extLst>
                </p14:cNvPr>
                <p14:cNvContentPartPr/>
                <p14:nvPr/>
              </p14:nvContentPartPr>
              <p14:xfrm>
                <a:off x="1956380" y="316720"/>
                <a:ext cx="27360" cy="113040"/>
              </p14:xfrm>
            </p:contentPart>
          </mc:Choice>
          <mc:Fallback xmlns="">
            <p:pic>
              <p:nvPicPr>
                <p:cNvPr id="20" name="Ink 19">
                  <a:extLst>
                    <a:ext uri="{FF2B5EF4-FFF2-40B4-BE49-F238E27FC236}">
                      <a16:creationId xmlns:a16="http://schemas.microsoft.com/office/drawing/2014/main" id="{8B65A469-876B-4C83-AD58-9200E32756BF}"/>
                    </a:ext>
                  </a:extLst>
                </p:cNvPr>
                <p:cNvPicPr/>
                <p:nvPr/>
              </p:nvPicPr>
              <p:blipFill>
                <a:blip r:embed="rId13"/>
                <a:stretch>
                  <a:fillRect/>
                </a:stretch>
              </p:blipFill>
              <p:spPr>
                <a:xfrm>
                  <a:off x="1952060" y="312400"/>
                  <a:ext cx="360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F0187F0E-D308-4E3A-B3AF-75B190EB6D1A}"/>
                    </a:ext>
                  </a:extLst>
                </p14:cNvPr>
                <p14:cNvContentPartPr/>
                <p14:nvPr/>
              </p14:nvContentPartPr>
              <p14:xfrm>
                <a:off x="2107940" y="410680"/>
                <a:ext cx="234720" cy="306000"/>
              </p14:xfrm>
            </p:contentPart>
          </mc:Choice>
          <mc:Fallback xmlns="">
            <p:pic>
              <p:nvPicPr>
                <p:cNvPr id="22" name="Ink 21">
                  <a:extLst>
                    <a:ext uri="{FF2B5EF4-FFF2-40B4-BE49-F238E27FC236}">
                      <a16:creationId xmlns:a16="http://schemas.microsoft.com/office/drawing/2014/main" id="{F0187F0E-D308-4E3A-B3AF-75B190EB6D1A}"/>
                    </a:ext>
                  </a:extLst>
                </p:cNvPr>
                <p:cNvPicPr/>
                <p:nvPr/>
              </p:nvPicPr>
              <p:blipFill>
                <a:blip r:embed="rId15"/>
                <a:stretch>
                  <a:fillRect/>
                </a:stretch>
              </p:blipFill>
              <p:spPr>
                <a:xfrm>
                  <a:off x="2103620" y="406360"/>
                  <a:ext cx="24336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9B1BA45B-D4B2-46E5-AABD-08847CCC24D8}"/>
                    </a:ext>
                  </a:extLst>
                </p14:cNvPr>
                <p14:cNvContentPartPr/>
                <p14:nvPr/>
              </p14:nvContentPartPr>
              <p14:xfrm>
                <a:off x="2367860" y="530920"/>
                <a:ext cx="198000" cy="131400"/>
              </p14:xfrm>
            </p:contentPart>
          </mc:Choice>
          <mc:Fallback xmlns="">
            <p:pic>
              <p:nvPicPr>
                <p:cNvPr id="23" name="Ink 22">
                  <a:extLst>
                    <a:ext uri="{FF2B5EF4-FFF2-40B4-BE49-F238E27FC236}">
                      <a16:creationId xmlns:a16="http://schemas.microsoft.com/office/drawing/2014/main" id="{9B1BA45B-D4B2-46E5-AABD-08847CCC24D8}"/>
                    </a:ext>
                  </a:extLst>
                </p:cNvPr>
                <p:cNvPicPr/>
                <p:nvPr/>
              </p:nvPicPr>
              <p:blipFill>
                <a:blip r:embed="rId17"/>
                <a:stretch>
                  <a:fillRect/>
                </a:stretch>
              </p:blipFill>
              <p:spPr>
                <a:xfrm>
                  <a:off x="2363540" y="526600"/>
                  <a:ext cx="2066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A98143F8-B8EC-4E19-BECC-FC2C14C34830}"/>
                    </a:ext>
                  </a:extLst>
                </p14:cNvPr>
                <p14:cNvContentPartPr/>
                <p14:nvPr/>
              </p14:nvContentPartPr>
              <p14:xfrm>
                <a:off x="2618060" y="497800"/>
                <a:ext cx="110160" cy="144360"/>
              </p14:xfrm>
            </p:contentPart>
          </mc:Choice>
          <mc:Fallback xmlns="">
            <p:pic>
              <p:nvPicPr>
                <p:cNvPr id="24" name="Ink 23">
                  <a:extLst>
                    <a:ext uri="{FF2B5EF4-FFF2-40B4-BE49-F238E27FC236}">
                      <a16:creationId xmlns:a16="http://schemas.microsoft.com/office/drawing/2014/main" id="{A98143F8-B8EC-4E19-BECC-FC2C14C34830}"/>
                    </a:ext>
                  </a:extLst>
                </p:cNvPr>
                <p:cNvPicPr/>
                <p:nvPr/>
              </p:nvPicPr>
              <p:blipFill>
                <a:blip r:embed="rId19"/>
                <a:stretch>
                  <a:fillRect/>
                </a:stretch>
              </p:blipFill>
              <p:spPr>
                <a:xfrm>
                  <a:off x="2613740" y="493480"/>
                  <a:ext cx="11880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5" name="Ink 24">
                  <a:extLst>
                    <a:ext uri="{FF2B5EF4-FFF2-40B4-BE49-F238E27FC236}">
                      <a16:creationId xmlns:a16="http://schemas.microsoft.com/office/drawing/2014/main" id="{B51DC642-1AF6-4D88-9E20-73787F2A70D8}"/>
                    </a:ext>
                  </a:extLst>
                </p14:cNvPr>
                <p14:cNvContentPartPr/>
                <p14:nvPr/>
              </p14:nvContentPartPr>
              <p14:xfrm>
                <a:off x="2794460" y="530560"/>
                <a:ext cx="49320" cy="124560"/>
              </p14:xfrm>
            </p:contentPart>
          </mc:Choice>
          <mc:Fallback xmlns="">
            <p:pic>
              <p:nvPicPr>
                <p:cNvPr id="25" name="Ink 24">
                  <a:extLst>
                    <a:ext uri="{FF2B5EF4-FFF2-40B4-BE49-F238E27FC236}">
                      <a16:creationId xmlns:a16="http://schemas.microsoft.com/office/drawing/2014/main" id="{B51DC642-1AF6-4D88-9E20-73787F2A70D8}"/>
                    </a:ext>
                  </a:extLst>
                </p:cNvPr>
                <p:cNvPicPr/>
                <p:nvPr/>
              </p:nvPicPr>
              <p:blipFill>
                <a:blip r:embed="rId21"/>
                <a:stretch>
                  <a:fillRect/>
                </a:stretch>
              </p:blipFill>
              <p:spPr>
                <a:xfrm>
                  <a:off x="2790140" y="526240"/>
                  <a:ext cx="579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FBEDF794-ABD4-42EA-A631-236DE0010970}"/>
                    </a:ext>
                  </a:extLst>
                </p14:cNvPr>
                <p14:cNvContentPartPr/>
                <p14:nvPr/>
              </p14:nvContentPartPr>
              <p14:xfrm>
                <a:off x="2912180" y="493480"/>
                <a:ext cx="136440" cy="117720"/>
              </p14:xfrm>
            </p:contentPart>
          </mc:Choice>
          <mc:Fallback xmlns="">
            <p:pic>
              <p:nvPicPr>
                <p:cNvPr id="26" name="Ink 25">
                  <a:extLst>
                    <a:ext uri="{FF2B5EF4-FFF2-40B4-BE49-F238E27FC236}">
                      <a16:creationId xmlns:a16="http://schemas.microsoft.com/office/drawing/2014/main" id="{FBEDF794-ABD4-42EA-A631-236DE0010970}"/>
                    </a:ext>
                  </a:extLst>
                </p:cNvPr>
                <p:cNvPicPr/>
                <p:nvPr/>
              </p:nvPicPr>
              <p:blipFill>
                <a:blip r:embed="rId23"/>
                <a:stretch>
                  <a:fillRect/>
                </a:stretch>
              </p:blipFill>
              <p:spPr>
                <a:xfrm>
                  <a:off x="2907860" y="489160"/>
                  <a:ext cx="1450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7" name="Ink 26">
                  <a:extLst>
                    <a:ext uri="{FF2B5EF4-FFF2-40B4-BE49-F238E27FC236}">
                      <a16:creationId xmlns:a16="http://schemas.microsoft.com/office/drawing/2014/main" id="{DC897294-C293-44CB-89FB-8D6AA641A962}"/>
                    </a:ext>
                  </a:extLst>
                </p14:cNvPr>
                <p14:cNvContentPartPr/>
                <p14:nvPr/>
              </p14:nvContentPartPr>
              <p14:xfrm>
                <a:off x="3137900" y="505000"/>
                <a:ext cx="223200" cy="198000"/>
              </p14:xfrm>
            </p:contentPart>
          </mc:Choice>
          <mc:Fallback xmlns="">
            <p:pic>
              <p:nvPicPr>
                <p:cNvPr id="27" name="Ink 26">
                  <a:extLst>
                    <a:ext uri="{FF2B5EF4-FFF2-40B4-BE49-F238E27FC236}">
                      <a16:creationId xmlns:a16="http://schemas.microsoft.com/office/drawing/2014/main" id="{DC897294-C293-44CB-89FB-8D6AA641A962}"/>
                    </a:ext>
                  </a:extLst>
                </p:cNvPr>
                <p:cNvPicPr/>
                <p:nvPr/>
              </p:nvPicPr>
              <p:blipFill>
                <a:blip r:embed="rId25"/>
                <a:stretch>
                  <a:fillRect/>
                </a:stretch>
              </p:blipFill>
              <p:spPr>
                <a:xfrm>
                  <a:off x="3133580" y="500680"/>
                  <a:ext cx="23184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8" name="Ink 27">
                  <a:extLst>
                    <a:ext uri="{FF2B5EF4-FFF2-40B4-BE49-F238E27FC236}">
                      <a16:creationId xmlns:a16="http://schemas.microsoft.com/office/drawing/2014/main" id="{B38749E1-D619-41C1-BF90-5C455DF82F44}"/>
                    </a:ext>
                  </a:extLst>
                </p14:cNvPr>
                <p14:cNvContentPartPr/>
                <p14:nvPr/>
              </p14:nvContentPartPr>
              <p14:xfrm>
                <a:off x="2849180" y="416440"/>
                <a:ext cx="58680" cy="40680"/>
              </p14:xfrm>
            </p:contentPart>
          </mc:Choice>
          <mc:Fallback xmlns="">
            <p:pic>
              <p:nvPicPr>
                <p:cNvPr id="28" name="Ink 27">
                  <a:extLst>
                    <a:ext uri="{FF2B5EF4-FFF2-40B4-BE49-F238E27FC236}">
                      <a16:creationId xmlns:a16="http://schemas.microsoft.com/office/drawing/2014/main" id="{B38749E1-D619-41C1-BF90-5C455DF82F44}"/>
                    </a:ext>
                  </a:extLst>
                </p:cNvPr>
                <p:cNvPicPr/>
                <p:nvPr/>
              </p:nvPicPr>
              <p:blipFill>
                <a:blip r:embed="rId27"/>
                <a:stretch>
                  <a:fillRect/>
                </a:stretch>
              </p:blipFill>
              <p:spPr>
                <a:xfrm>
                  <a:off x="2844860" y="412120"/>
                  <a:ext cx="673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9" name="Ink 28">
                  <a:extLst>
                    <a:ext uri="{FF2B5EF4-FFF2-40B4-BE49-F238E27FC236}">
                      <a16:creationId xmlns:a16="http://schemas.microsoft.com/office/drawing/2014/main" id="{582A8C0A-4696-4527-A6FD-816D24C97CA4}"/>
                    </a:ext>
                  </a:extLst>
                </p14:cNvPr>
                <p14:cNvContentPartPr/>
                <p14:nvPr/>
              </p14:nvContentPartPr>
              <p14:xfrm>
                <a:off x="3478460" y="305200"/>
                <a:ext cx="38520" cy="140040"/>
              </p14:xfrm>
            </p:contentPart>
          </mc:Choice>
          <mc:Fallback xmlns="">
            <p:pic>
              <p:nvPicPr>
                <p:cNvPr id="29" name="Ink 28">
                  <a:extLst>
                    <a:ext uri="{FF2B5EF4-FFF2-40B4-BE49-F238E27FC236}">
                      <a16:creationId xmlns:a16="http://schemas.microsoft.com/office/drawing/2014/main" id="{582A8C0A-4696-4527-A6FD-816D24C97CA4}"/>
                    </a:ext>
                  </a:extLst>
                </p:cNvPr>
                <p:cNvPicPr/>
                <p:nvPr/>
              </p:nvPicPr>
              <p:blipFill>
                <a:blip r:embed="rId29"/>
                <a:stretch>
                  <a:fillRect/>
                </a:stretch>
              </p:blipFill>
              <p:spPr>
                <a:xfrm>
                  <a:off x="3474140" y="300880"/>
                  <a:ext cx="471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0" name="Ink 29">
                  <a:extLst>
                    <a:ext uri="{FF2B5EF4-FFF2-40B4-BE49-F238E27FC236}">
                      <a16:creationId xmlns:a16="http://schemas.microsoft.com/office/drawing/2014/main" id="{4337DCB8-8FD8-4D4F-9F90-3410485358B6}"/>
                    </a:ext>
                  </a:extLst>
                </p14:cNvPr>
                <p14:cNvContentPartPr/>
                <p14:nvPr/>
              </p14:nvContentPartPr>
              <p14:xfrm>
                <a:off x="3527780" y="302680"/>
                <a:ext cx="61920" cy="119520"/>
              </p14:xfrm>
            </p:contentPart>
          </mc:Choice>
          <mc:Fallback xmlns="">
            <p:pic>
              <p:nvPicPr>
                <p:cNvPr id="30" name="Ink 29">
                  <a:extLst>
                    <a:ext uri="{FF2B5EF4-FFF2-40B4-BE49-F238E27FC236}">
                      <a16:creationId xmlns:a16="http://schemas.microsoft.com/office/drawing/2014/main" id="{4337DCB8-8FD8-4D4F-9F90-3410485358B6}"/>
                    </a:ext>
                  </a:extLst>
                </p:cNvPr>
                <p:cNvPicPr/>
                <p:nvPr/>
              </p:nvPicPr>
              <p:blipFill>
                <a:blip r:embed="rId31"/>
                <a:stretch>
                  <a:fillRect/>
                </a:stretch>
              </p:blipFill>
              <p:spPr>
                <a:xfrm>
                  <a:off x="3523460" y="298360"/>
                  <a:ext cx="7056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E6D75406-B14F-437B-B2DF-7039443DDFBC}"/>
                    </a:ext>
                  </a:extLst>
                </p14:cNvPr>
                <p14:cNvContentPartPr/>
                <p14:nvPr/>
              </p14:nvContentPartPr>
              <p14:xfrm>
                <a:off x="3726860" y="261280"/>
                <a:ext cx="189720" cy="262440"/>
              </p14:xfrm>
            </p:contentPart>
          </mc:Choice>
          <mc:Fallback xmlns="">
            <p:pic>
              <p:nvPicPr>
                <p:cNvPr id="31" name="Ink 30">
                  <a:extLst>
                    <a:ext uri="{FF2B5EF4-FFF2-40B4-BE49-F238E27FC236}">
                      <a16:creationId xmlns:a16="http://schemas.microsoft.com/office/drawing/2014/main" id="{E6D75406-B14F-437B-B2DF-7039443DDFBC}"/>
                    </a:ext>
                  </a:extLst>
                </p:cNvPr>
                <p:cNvPicPr/>
                <p:nvPr/>
              </p:nvPicPr>
              <p:blipFill>
                <a:blip r:embed="rId33"/>
                <a:stretch>
                  <a:fillRect/>
                </a:stretch>
              </p:blipFill>
              <p:spPr>
                <a:xfrm>
                  <a:off x="3722540" y="256960"/>
                  <a:ext cx="19836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2" name="Ink 31">
                  <a:extLst>
                    <a:ext uri="{FF2B5EF4-FFF2-40B4-BE49-F238E27FC236}">
                      <a16:creationId xmlns:a16="http://schemas.microsoft.com/office/drawing/2014/main" id="{C2FF52DF-C5E6-4DF5-A2E0-FE6367A641C0}"/>
                    </a:ext>
                  </a:extLst>
                </p14:cNvPr>
                <p14:cNvContentPartPr/>
                <p14:nvPr/>
              </p14:nvContentPartPr>
              <p14:xfrm>
                <a:off x="3725420" y="651160"/>
                <a:ext cx="29880" cy="28080"/>
              </p14:xfrm>
            </p:contentPart>
          </mc:Choice>
          <mc:Fallback xmlns="">
            <p:pic>
              <p:nvPicPr>
                <p:cNvPr id="32" name="Ink 31">
                  <a:extLst>
                    <a:ext uri="{FF2B5EF4-FFF2-40B4-BE49-F238E27FC236}">
                      <a16:creationId xmlns:a16="http://schemas.microsoft.com/office/drawing/2014/main" id="{C2FF52DF-C5E6-4DF5-A2E0-FE6367A641C0}"/>
                    </a:ext>
                  </a:extLst>
                </p:cNvPr>
                <p:cNvPicPr/>
                <p:nvPr/>
              </p:nvPicPr>
              <p:blipFill>
                <a:blip r:embed="rId35"/>
                <a:stretch>
                  <a:fillRect/>
                </a:stretch>
              </p:blipFill>
              <p:spPr>
                <a:xfrm>
                  <a:off x="3721100" y="646840"/>
                  <a:ext cx="38520" cy="36720"/>
                </a:xfrm>
                <a:prstGeom prst="rect">
                  <a:avLst/>
                </a:prstGeom>
              </p:spPr>
            </p:pic>
          </mc:Fallback>
        </mc:AlternateContent>
      </p:grpSp>
      <p:grpSp>
        <p:nvGrpSpPr>
          <p:cNvPr id="38" name="Group 37">
            <a:extLst>
              <a:ext uri="{FF2B5EF4-FFF2-40B4-BE49-F238E27FC236}">
                <a16:creationId xmlns:a16="http://schemas.microsoft.com/office/drawing/2014/main" id="{48C32D5E-7688-4B6B-A1B5-3C83DEA1EFA3}"/>
              </a:ext>
            </a:extLst>
          </p:cNvPr>
          <p:cNvGrpSpPr/>
          <p:nvPr/>
        </p:nvGrpSpPr>
        <p:grpSpPr>
          <a:xfrm>
            <a:off x="986540" y="1180000"/>
            <a:ext cx="714240" cy="380520"/>
            <a:chOff x="986540" y="1180000"/>
            <a:chExt cx="714240" cy="380520"/>
          </a:xfrm>
        </p:grpSpPr>
        <mc:AlternateContent xmlns:mc="http://schemas.openxmlformats.org/markup-compatibility/2006" xmlns:p14="http://schemas.microsoft.com/office/powerpoint/2010/main">
          <mc:Choice Requires="p14">
            <p:contentPart p14:bwMode="auto" r:id="rId36">
              <p14:nvContentPartPr>
                <p14:cNvPr id="34" name="Ink 33">
                  <a:extLst>
                    <a:ext uri="{FF2B5EF4-FFF2-40B4-BE49-F238E27FC236}">
                      <a16:creationId xmlns:a16="http://schemas.microsoft.com/office/drawing/2014/main" id="{DE429008-EC84-4E68-8F43-B59F1E12004A}"/>
                    </a:ext>
                  </a:extLst>
                </p14:cNvPr>
                <p14:cNvContentPartPr/>
                <p14:nvPr/>
              </p14:nvContentPartPr>
              <p14:xfrm>
                <a:off x="986540" y="1212400"/>
                <a:ext cx="364320" cy="324000"/>
              </p14:xfrm>
            </p:contentPart>
          </mc:Choice>
          <mc:Fallback xmlns="">
            <p:pic>
              <p:nvPicPr>
                <p:cNvPr id="34" name="Ink 33">
                  <a:extLst>
                    <a:ext uri="{FF2B5EF4-FFF2-40B4-BE49-F238E27FC236}">
                      <a16:creationId xmlns:a16="http://schemas.microsoft.com/office/drawing/2014/main" id="{DE429008-EC84-4E68-8F43-B59F1E12004A}"/>
                    </a:ext>
                  </a:extLst>
                </p:cNvPr>
                <p:cNvPicPr/>
                <p:nvPr/>
              </p:nvPicPr>
              <p:blipFill>
                <a:blip r:embed="rId37"/>
                <a:stretch>
                  <a:fillRect/>
                </a:stretch>
              </p:blipFill>
              <p:spPr>
                <a:xfrm>
                  <a:off x="982220" y="1208080"/>
                  <a:ext cx="37296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5" name="Ink 34">
                  <a:extLst>
                    <a:ext uri="{FF2B5EF4-FFF2-40B4-BE49-F238E27FC236}">
                      <a16:creationId xmlns:a16="http://schemas.microsoft.com/office/drawing/2014/main" id="{6E4C67A2-C7A8-4FDE-A158-C065D8BF5D38}"/>
                    </a:ext>
                  </a:extLst>
                </p14:cNvPr>
                <p14:cNvContentPartPr/>
                <p14:nvPr/>
              </p14:nvContentPartPr>
              <p14:xfrm>
                <a:off x="1283540" y="1351360"/>
                <a:ext cx="146160" cy="167400"/>
              </p14:xfrm>
            </p:contentPart>
          </mc:Choice>
          <mc:Fallback xmlns="">
            <p:pic>
              <p:nvPicPr>
                <p:cNvPr id="35" name="Ink 34">
                  <a:extLst>
                    <a:ext uri="{FF2B5EF4-FFF2-40B4-BE49-F238E27FC236}">
                      <a16:creationId xmlns:a16="http://schemas.microsoft.com/office/drawing/2014/main" id="{6E4C67A2-C7A8-4FDE-A158-C065D8BF5D38}"/>
                    </a:ext>
                  </a:extLst>
                </p:cNvPr>
                <p:cNvPicPr/>
                <p:nvPr/>
              </p:nvPicPr>
              <p:blipFill>
                <a:blip r:embed="rId39"/>
                <a:stretch>
                  <a:fillRect/>
                </a:stretch>
              </p:blipFill>
              <p:spPr>
                <a:xfrm>
                  <a:off x="1279220" y="1347040"/>
                  <a:ext cx="15480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6" name="Ink 35">
                  <a:extLst>
                    <a:ext uri="{FF2B5EF4-FFF2-40B4-BE49-F238E27FC236}">
                      <a16:creationId xmlns:a16="http://schemas.microsoft.com/office/drawing/2014/main" id="{46B22D8B-271D-4454-A9FA-CC074E818E8F}"/>
                    </a:ext>
                  </a:extLst>
                </p14:cNvPr>
                <p14:cNvContentPartPr/>
                <p14:nvPr/>
              </p14:nvContentPartPr>
              <p14:xfrm>
                <a:off x="1414220" y="1292680"/>
                <a:ext cx="181080" cy="222840"/>
              </p14:xfrm>
            </p:contentPart>
          </mc:Choice>
          <mc:Fallback xmlns="">
            <p:pic>
              <p:nvPicPr>
                <p:cNvPr id="36" name="Ink 35">
                  <a:extLst>
                    <a:ext uri="{FF2B5EF4-FFF2-40B4-BE49-F238E27FC236}">
                      <a16:creationId xmlns:a16="http://schemas.microsoft.com/office/drawing/2014/main" id="{46B22D8B-271D-4454-A9FA-CC074E818E8F}"/>
                    </a:ext>
                  </a:extLst>
                </p:cNvPr>
                <p:cNvPicPr/>
                <p:nvPr/>
              </p:nvPicPr>
              <p:blipFill>
                <a:blip r:embed="rId41"/>
                <a:stretch>
                  <a:fillRect/>
                </a:stretch>
              </p:blipFill>
              <p:spPr>
                <a:xfrm>
                  <a:off x="1409900" y="1288360"/>
                  <a:ext cx="1897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7" name="Ink 36">
                  <a:extLst>
                    <a:ext uri="{FF2B5EF4-FFF2-40B4-BE49-F238E27FC236}">
                      <a16:creationId xmlns:a16="http://schemas.microsoft.com/office/drawing/2014/main" id="{2DBD36DC-77F1-43FE-9C8A-4F194D630002}"/>
                    </a:ext>
                  </a:extLst>
                </p14:cNvPr>
                <p14:cNvContentPartPr/>
                <p14:nvPr/>
              </p14:nvContentPartPr>
              <p14:xfrm>
                <a:off x="1657220" y="1180000"/>
                <a:ext cx="43560" cy="380520"/>
              </p14:xfrm>
            </p:contentPart>
          </mc:Choice>
          <mc:Fallback xmlns="">
            <p:pic>
              <p:nvPicPr>
                <p:cNvPr id="37" name="Ink 36">
                  <a:extLst>
                    <a:ext uri="{FF2B5EF4-FFF2-40B4-BE49-F238E27FC236}">
                      <a16:creationId xmlns:a16="http://schemas.microsoft.com/office/drawing/2014/main" id="{2DBD36DC-77F1-43FE-9C8A-4F194D630002}"/>
                    </a:ext>
                  </a:extLst>
                </p:cNvPr>
                <p:cNvPicPr/>
                <p:nvPr/>
              </p:nvPicPr>
              <p:blipFill>
                <a:blip r:embed="rId43"/>
                <a:stretch>
                  <a:fillRect/>
                </a:stretch>
              </p:blipFill>
              <p:spPr>
                <a:xfrm>
                  <a:off x="1652900" y="1175680"/>
                  <a:ext cx="52200" cy="389160"/>
                </a:xfrm>
                <a:prstGeom prst="rect">
                  <a:avLst/>
                </a:prstGeom>
              </p:spPr>
            </p:pic>
          </mc:Fallback>
        </mc:AlternateContent>
      </p:grpSp>
      <p:grpSp>
        <p:nvGrpSpPr>
          <p:cNvPr id="61" name="Group 60">
            <a:extLst>
              <a:ext uri="{FF2B5EF4-FFF2-40B4-BE49-F238E27FC236}">
                <a16:creationId xmlns:a16="http://schemas.microsoft.com/office/drawing/2014/main" id="{6620BB3C-7ED0-4BAC-845F-F9B54770C48B}"/>
              </a:ext>
            </a:extLst>
          </p:cNvPr>
          <p:cNvGrpSpPr/>
          <p:nvPr/>
        </p:nvGrpSpPr>
        <p:grpSpPr>
          <a:xfrm>
            <a:off x="1918940" y="1108360"/>
            <a:ext cx="2876400" cy="561240"/>
            <a:chOff x="1918940" y="1108360"/>
            <a:chExt cx="2876400" cy="561240"/>
          </a:xfrm>
        </p:grpSpPr>
        <mc:AlternateContent xmlns:mc="http://schemas.openxmlformats.org/markup-compatibility/2006" xmlns:p14="http://schemas.microsoft.com/office/powerpoint/2010/main">
          <mc:Choice Requires="p14">
            <p:contentPart p14:bwMode="auto" r:id="rId44">
              <p14:nvContentPartPr>
                <p14:cNvPr id="39" name="Ink 38">
                  <a:extLst>
                    <a:ext uri="{FF2B5EF4-FFF2-40B4-BE49-F238E27FC236}">
                      <a16:creationId xmlns:a16="http://schemas.microsoft.com/office/drawing/2014/main" id="{19C1DFFF-70C2-4836-906D-6F1A2936B80A}"/>
                    </a:ext>
                  </a:extLst>
                </p14:cNvPr>
                <p14:cNvContentPartPr/>
                <p14:nvPr/>
              </p14:nvContentPartPr>
              <p14:xfrm>
                <a:off x="1918940" y="1301320"/>
                <a:ext cx="154080" cy="165960"/>
              </p14:xfrm>
            </p:contentPart>
          </mc:Choice>
          <mc:Fallback xmlns="">
            <p:pic>
              <p:nvPicPr>
                <p:cNvPr id="39" name="Ink 38">
                  <a:extLst>
                    <a:ext uri="{FF2B5EF4-FFF2-40B4-BE49-F238E27FC236}">
                      <a16:creationId xmlns:a16="http://schemas.microsoft.com/office/drawing/2014/main" id="{19C1DFFF-70C2-4836-906D-6F1A2936B80A}"/>
                    </a:ext>
                  </a:extLst>
                </p:cNvPr>
                <p:cNvPicPr/>
                <p:nvPr/>
              </p:nvPicPr>
              <p:blipFill>
                <a:blip r:embed="rId45"/>
                <a:stretch>
                  <a:fillRect/>
                </a:stretch>
              </p:blipFill>
              <p:spPr>
                <a:xfrm>
                  <a:off x="1914620" y="1297000"/>
                  <a:ext cx="16272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0" name="Ink 39">
                  <a:extLst>
                    <a:ext uri="{FF2B5EF4-FFF2-40B4-BE49-F238E27FC236}">
                      <a16:creationId xmlns:a16="http://schemas.microsoft.com/office/drawing/2014/main" id="{DD28FC3E-8D44-4D37-9E72-BDAA9D622292}"/>
                    </a:ext>
                  </a:extLst>
                </p14:cNvPr>
                <p14:cNvContentPartPr/>
                <p14:nvPr/>
              </p14:nvContentPartPr>
              <p14:xfrm>
                <a:off x="2069420" y="1286560"/>
                <a:ext cx="180000" cy="156240"/>
              </p14:xfrm>
            </p:contentPart>
          </mc:Choice>
          <mc:Fallback xmlns="">
            <p:pic>
              <p:nvPicPr>
                <p:cNvPr id="40" name="Ink 39">
                  <a:extLst>
                    <a:ext uri="{FF2B5EF4-FFF2-40B4-BE49-F238E27FC236}">
                      <a16:creationId xmlns:a16="http://schemas.microsoft.com/office/drawing/2014/main" id="{DD28FC3E-8D44-4D37-9E72-BDAA9D622292}"/>
                    </a:ext>
                  </a:extLst>
                </p:cNvPr>
                <p:cNvPicPr/>
                <p:nvPr/>
              </p:nvPicPr>
              <p:blipFill>
                <a:blip r:embed="rId47"/>
                <a:stretch>
                  <a:fillRect/>
                </a:stretch>
              </p:blipFill>
              <p:spPr>
                <a:xfrm>
                  <a:off x="2065100" y="1282240"/>
                  <a:ext cx="1886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1" name="Ink 40">
                  <a:extLst>
                    <a:ext uri="{FF2B5EF4-FFF2-40B4-BE49-F238E27FC236}">
                      <a16:creationId xmlns:a16="http://schemas.microsoft.com/office/drawing/2014/main" id="{FCEF983E-B21E-4DBB-813A-4C5F60842E42}"/>
                    </a:ext>
                  </a:extLst>
                </p14:cNvPr>
                <p14:cNvContentPartPr/>
                <p14:nvPr/>
              </p14:nvContentPartPr>
              <p14:xfrm>
                <a:off x="1999220" y="1156600"/>
                <a:ext cx="190440" cy="99360"/>
              </p14:xfrm>
            </p:contentPart>
          </mc:Choice>
          <mc:Fallback xmlns="">
            <p:pic>
              <p:nvPicPr>
                <p:cNvPr id="41" name="Ink 40">
                  <a:extLst>
                    <a:ext uri="{FF2B5EF4-FFF2-40B4-BE49-F238E27FC236}">
                      <a16:creationId xmlns:a16="http://schemas.microsoft.com/office/drawing/2014/main" id="{FCEF983E-B21E-4DBB-813A-4C5F60842E42}"/>
                    </a:ext>
                  </a:extLst>
                </p:cNvPr>
                <p:cNvPicPr/>
                <p:nvPr/>
              </p:nvPicPr>
              <p:blipFill>
                <a:blip r:embed="rId49"/>
                <a:stretch>
                  <a:fillRect/>
                </a:stretch>
              </p:blipFill>
              <p:spPr>
                <a:xfrm>
                  <a:off x="1994900" y="1152280"/>
                  <a:ext cx="19908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2" name="Ink 41">
                  <a:extLst>
                    <a:ext uri="{FF2B5EF4-FFF2-40B4-BE49-F238E27FC236}">
                      <a16:creationId xmlns:a16="http://schemas.microsoft.com/office/drawing/2014/main" id="{C0C835F5-ABF4-483A-B9A6-F23D542E21B2}"/>
                    </a:ext>
                  </a:extLst>
                </p14:cNvPr>
                <p14:cNvContentPartPr/>
                <p14:nvPr/>
              </p14:nvContentPartPr>
              <p14:xfrm>
                <a:off x="2350940" y="1346320"/>
                <a:ext cx="190800" cy="323280"/>
              </p14:xfrm>
            </p:contentPart>
          </mc:Choice>
          <mc:Fallback xmlns="">
            <p:pic>
              <p:nvPicPr>
                <p:cNvPr id="42" name="Ink 41">
                  <a:extLst>
                    <a:ext uri="{FF2B5EF4-FFF2-40B4-BE49-F238E27FC236}">
                      <a16:creationId xmlns:a16="http://schemas.microsoft.com/office/drawing/2014/main" id="{C0C835F5-ABF4-483A-B9A6-F23D542E21B2}"/>
                    </a:ext>
                  </a:extLst>
                </p:cNvPr>
                <p:cNvPicPr/>
                <p:nvPr/>
              </p:nvPicPr>
              <p:blipFill>
                <a:blip r:embed="rId51"/>
                <a:stretch>
                  <a:fillRect/>
                </a:stretch>
              </p:blipFill>
              <p:spPr>
                <a:xfrm>
                  <a:off x="2346620" y="1342000"/>
                  <a:ext cx="19944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3" name="Ink 42">
                  <a:extLst>
                    <a:ext uri="{FF2B5EF4-FFF2-40B4-BE49-F238E27FC236}">
                      <a16:creationId xmlns:a16="http://schemas.microsoft.com/office/drawing/2014/main" id="{FFB9DDF3-605C-4B04-BD19-0DF5FE899D6E}"/>
                    </a:ext>
                  </a:extLst>
                </p14:cNvPr>
                <p14:cNvContentPartPr/>
                <p14:nvPr/>
              </p14:nvContentPartPr>
              <p14:xfrm>
                <a:off x="2365700" y="1164880"/>
                <a:ext cx="157680" cy="108720"/>
              </p14:xfrm>
            </p:contentPart>
          </mc:Choice>
          <mc:Fallback xmlns="">
            <p:pic>
              <p:nvPicPr>
                <p:cNvPr id="43" name="Ink 42">
                  <a:extLst>
                    <a:ext uri="{FF2B5EF4-FFF2-40B4-BE49-F238E27FC236}">
                      <a16:creationId xmlns:a16="http://schemas.microsoft.com/office/drawing/2014/main" id="{FFB9DDF3-605C-4B04-BD19-0DF5FE899D6E}"/>
                    </a:ext>
                  </a:extLst>
                </p:cNvPr>
                <p:cNvPicPr/>
                <p:nvPr/>
              </p:nvPicPr>
              <p:blipFill>
                <a:blip r:embed="rId53"/>
                <a:stretch>
                  <a:fillRect/>
                </a:stretch>
              </p:blipFill>
              <p:spPr>
                <a:xfrm>
                  <a:off x="2361380" y="1160560"/>
                  <a:ext cx="16632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4" name="Ink 43">
                  <a:extLst>
                    <a:ext uri="{FF2B5EF4-FFF2-40B4-BE49-F238E27FC236}">
                      <a16:creationId xmlns:a16="http://schemas.microsoft.com/office/drawing/2014/main" id="{4F8F6621-BE35-485B-B5D9-E7A4B9AC21E3}"/>
                    </a:ext>
                  </a:extLst>
                </p14:cNvPr>
                <p14:cNvContentPartPr/>
                <p14:nvPr/>
              </p14:nvContentPartPr>
              <p14:xfrm>
                <a:off x="2670620" y="1358920"/>
                <a:ext cx="183600" cy="53280"/>
              </p14:xfrm>
            </p:contentPart>
          </mc:Choice>
          <mc:Fallback xmlns="">
            <p:pic>
              <p:nvPicPr>
                <p:cNvPr id="44" name="Ink 43">
                  <a:extLst>
                    <a:ext uri="{FF2B5EF4-FFF2-40B4-BE49-F238E27FC236}">
                      <a16:creationId xmlns:a16="http://schemas.microsoft.com/office/drawing/2014/main" id="{4F8F6621-BE35-485B-B5D9-E7A4B9AC21E3}"/>
                    </a:ext>
                  </a:extLst>
                </p:cNvPr>
                <p:cNvPicPr/>
                <p:nvPr/>
              </p:nvPicPr>
              <p:blipFill>
                <a:blip r:embed="rId55"/>
                <a:stretch>
                  <a:fillRect/>
                </a:stretch>
              </p:blipFill>
              <p:spPr>
                <a:xfrm>
                  <a:off x="2666300" y="1354600"/>
                  <a:ext cx="19224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5" name="Ink 44">
                  <a:extLst>
                    <a:ext uri="{FF2B5EF4-FFF2-40B4-BE49-F238E27FC236}">
                      <a16:creationId xmlns:a16="http://schemas.microsoft.com/office/drawing/2014/main" id="{A15DE58C-579E-4FCA-86B5-99BCF67402B6}"/>
                    </a:ext>
                  </a:extLst>
                </p14:cNvPr>
                <p14:cNvContentPartPr/>
                <p14:nvPr/>
              </p14:nvContentPartPr>
              <p14:xfrm>
                <a:off x="2959340" y="1344880"/>
                <a:ext cx="187920" cy="311760"/>
              </p14:xfrm>
            </p:contentPart>
          </mc:Choice>
          <mc:Fallback xmlns="">
            <p:pic>
              <p:nvPicPr>
                <p:cNvPr id="45" name="Ink 44">
                  <a:extLst>
                    <a:ext uri="{FF2B5EF4-FFF2-40B4-BE49-F238E27FC236}">
                      <a16:creationId xmlns:a16="http://schemas.microsoft.com/office/drawing/2014/main" id="{A15DE58C-579E-4FCA-86B5-99BCF67402B6}"/>
                    </a:ext>
                  </a:extLst>
                </p:cNvPr>
                <p:cNvPicPr/>
                <p:nvPr/>
              </p:nvPicPr>
              <p:blipFill>
                <a:blip r:embed="rId57"/>
                <a:stretch>
                  <a:fillRect/>
                </a:stretch>
              </p:blipFill>
              <p:spPr>
                <a:xfrm>
                  <a:off x="2955020" y="1340560"/>
                  <a:ext cx="19656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6" name="Ink 45">
                  <a:extLst>
                    <a:ext uri="{FF2B5EF4-FFF2-40B4-BE49-F238E27FC236}">
                      <a16:creationId xmlns:a16="http://schemas.microsoft.com/office/drawing/2014/main" id="{2A75CC12-D7D4-4506-AA27-C3F7359C925D}"/>
                    </a:ext>
                  </a:extLst>
                </p14:cNvPr>
                <p14:cNvContentPartPr/>
                <p14:nvPr/>
              </p14:nvContentPartPr>
              <p14:xfrm>
                <a:off x="2985260" y="1188640"/>
                <a:ext cx="149760" cy="107640"/>
              </p14:xfrm>
            </p:contentPart>
          </mc:Choice>
          <mc:Fallback xmlns="">
            <p:pic>
              <p:nvPicPr>
                <p:cNvPr id="46" name="Ink 45">
                  <a:extLst>
                    <a:ext uri="{FF2B5EF4-FFF2-40B4-BE49-F238E27FC236}">
                      <a16:creationId xmlns:a16="http://schemas.microsoft.com/office/drawing/2014/main" id="{2A75CC12-D7D4-4506-AA27-C3F7359C925D}"/>
                    </a:ext>
                  </a:extLst>
                </p:cNvPr>
                <p:cNvPicPr/>
                <p:nvPr/>
              </p:nvPicPr>
              <p:blipFill>
                <a:blip r:embed="rId59"/>
                <a:stretch>
                  <a:fillRect/>
                </a:stretch>
              </p:blipFill>
              <p:spPr>
                <a:xfrm>
                  <a:off x="2980940" y="1184320"/>
                  <a:ext cx="15840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Ink 46">
                  <a:extLst>
                    <a:ext uri="{FF2B5EF4-FFF2-40B4-BE49-F238E27FC236}">
                      <a16:creationId xmlns:a16="http://schemas.microsoft.com/office/drawing/2014/main" id="{D7BA8388-6616-4D29-80A4-BC48EF0E383E}"/>
                    </a:ext>
                  </a:extLst>
                </p14:cNvPr>
                <p14:cNvContentPartPr/>
                <p14:nvPr/>
              </p14:nvContentPartPr>
              <p14:xfrm>
                <a:off x="3251300" y="1339480"/>
                <a:ext cx="98280" cy="172440"/>
              </p14:xfrm>
            </p:contentPart>
          </mc:Choice>
          <mc:Fallback xmlns="">
            <p:pic>
              <p:nvPicPr>
                <p:cNvPr id="47" name="Ink 46">
                  <a:extLst>
                    <a:ext uri="{FF2B5EF4-FFF2-40B4-BE49-F238E27FC236}">
                      <a16:creationId xmlns:a16="http://schemas.microsoft.com/office/drawing/2014/main" id="{D7BA8388-6616-4D29-80A4-BC48EF0E383E}"/>
                    </a:ext>
                  </a:extLst>
                </p:cNvPr>
                <p:cNvPicPr/>
                <p:nvPr/>
              </p:nvPicPr>
              <p:blipFill>
                <a:blip r:embed="rId61"/>
                <a:stretch>
                  <a:fillRect/>
                </a:stretch>
              </p:blipFill>
              <p:spPr>
                <a:xfrm>
                  <a:off x="3246980" y="1335160"/>
                  <a:ext cx="1069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Ink 47">
                  <a:extLst>
                    <a:ext uri="{FF2B5EF4-FFF2-40B4-BE49-F238E27FC236}">
                      <a16:creationId xmlns:a16="http://schemas.microsoft.com/office/drawing/2014/main" id="{8D5A6805-2C29-4057-BABF-FE41676854ED}"/>
                    </a:ext>
                  </a:extLst>
                </p14:cNvPr>
                <p14:cNvContentPartPr/>
                <p14:nvPr/>
              </p14:nvContentPartPr>
              <p14:xfrm>
                <a:off x="3338420" y="1295200"/>
                <a:ext cx="185040" cy="210240"/>
              </p14:xfrm>
            </p:contentPart>
          </mc:Choice>
          <mc:Fallback xmlns="">
            <p:pic>
              <p:nvPicPr>
                <p:cNvPr id="48" name="Ink 47">
                  <a:extLst>
                    <a:ext uri="{FF2B5EF4-FFF2-40B4-BE49-F238E27FC236}">
                      <a16:creationId xmlns:a16="http://schemas.microsoft.com/office/drawing/2014/main" id="{8D5A6805-2C29-4057-BABF-FE41676854ED}"/>
                    </a:ext>
                  </a:extLst>
                </p:cNvPr>
                <p:cNvPicPr/>
                <p:nvPr/>
              </p:nvPicPr>
              <p:blipFill>
                <a:blip r:embed="rId63"/>
                <a:stretch>
                  <a:fillRect/>
                </a:stretch>
              </p:blipFill>
              <p:spPr>
                <a:xfrm>
                  <a:off x="3334100" y="1290880"/>
                  <a:ext cx="19368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9" name="Ink 48">
                  <a:extLst>
                    <a:ext uri="{FF2B5EF4-FFF2-40B4-BE49-F238E27FC236}">
                      <a16:creationId xmlns:a16="http://schemas.microsoft.com/office/drawing/2014/main" id="{B1C8DF0C-0FFC-494E-A45E-2EE112ACA975}"/>
                    </a:ext>
                  </a:extLst>
                </p14:cNvPr>
                <p14:cNvContentPartPr/>
                <p14:nvPr/>
              </p14:nvContentPartPr>
              <p14:xfrm>
                <a:off x="3279020" y="1182880"/>
                <a:ext cx="151560" cy="91800"/>
              </p14:xfrm>
            </p:contentPart>
          </mc:Choice>
          <mc:Fallback xmlns="">
            <p:pic>
              <p:nvPicPr>
                <p:cNvPr id="49" name="Ink 48">
                  <a:extLst>
                    <a:ext uri="{FF2B5EF4-FFF2-40B4-BE49-F238E27FC236}">
                      <a16:creationId xmlns:a16="http://schemas.microsoft.com/office/drawing/2014/main" id="{B1C8DF0C-0FFC-494E-A45E-2EE112ACA975}"/>
                    </a:ext>
                  </a:extLst>
                </p:cNvPr>
                <p:cNvPicPr/>
                <p:nvPr/>
              </p:nvPicPr>
              <p:blipFill>
                <a:blip r:embed="rId65"/>
                <a:stretch>
                  <a:fillRect/>
                </a:stretch>
              </p:blipFill>
              <p:spPr>
                <a:xfrm>
                  <a:off x="3274700" y="1178560"/>
                  <a:ext cx="1602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1" name="Ink 50">
                  <a:extLst>
                    <a:ext uri="{FF2B5EF4-FFF2-40B4-BE49-F238E27FC236}">
                      <a16:creationId xmlns:a16="http://schemas.microsoft.com/office/drawing/2014/main" id="{D18DC816-3F68-49B7-9D9C-8EFF86EEC8AC}"/>
                    </a:ext>
                  </a:extLst>
                </p14:cNvPr>
                <p14:cNvContentPartPr/>
                <p14:nvPr/>
              </p14:nvContentPartPr>
              <p14:xfrm>
                <a:off x="3636500" y="1108360"/>
                <a:ext cx="20160" cy="386280"/>
              </p14:xfrm>
            </p:contentPart>
          </mc:Choice>
          <mc:Fallback xmlns="">
            <p:pic>
              <p:nvPicPr>
                <p:cNvPr id="51" name="Ink 50">
                  <a:extLst>
                    <a:ext uri="{FF2B5EF4-FFF2-40B4-BE49-F238E27FC236}">
                      <a16:creationId xmlns:a16="http://schemas.microsoft.com/office/drawing/2014/main" id="{D18DC816-3F68-49B7-9D9C-8EFF86EEC8AC}"/>
                    </a:ext>
                  </a:extLst>
                </p:cNvPr>
                <p:cNvPicPr/>
                <p:nvPr/>
              </p:nvPicPr>
              <p:blipFill>
                <a:blip r:embed="rId67"/>
                <a:stretch>
                  <a:fillRect/>
                </a:stretch>
              </p:blipFill>
              <p:spPr>
                <a:xfrm>
                  <a:off x="3632180" y="1104040"/>
                  <a:ext cx="2880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3" name="Ink 52">
                  <a:extLst>
                    <a:ext uri="{FF2B5EF4-FFF2-40B4-BE49-F238E27FC236}">
                      <a16:creationId xmlns:a16="http://schemas.microsoft.com/office/drawing/2014/main" id="{E00A900E-DA9D-4AC6-A3CD-CB2CDC450919}"/>
                    </a:ext>
                  </a:extLst>
                </p14:cNvPr>
                <p14:cNvContentPartPr/>
                <p14:nvPr/>
              </p14:nvContentPartPr>
              <p14:xfrm>
                <a:off x="3774020" y="1187560"/>
                <a:ext cx="294840" cy="224640"/>
              </p14:xfrm>
            </p:contentPart>
          </mc:Choice>
          <mc:Fallback xmlns="">
            <p:pic>
              <p:nvPicPr>
                <p:cNvPr id="53" name="Ink 52">
                  <a:extLst>
                    <a:ext uri="{FF2B5EF4-FFF2-40B4-BE49-F238E27FC236}">
                      <a16:creationId xmlns:a16="http://schemas.microsoft.com/office/drawing/2014/main" id="{E00A900E-DA9D-4AC6-A3CD-CB2CDC450919}"/>
                    </a:ext>
                  </a:extLst>
                </p:cNvPr>
                <p:cNvPicPr/>
                <p:nvPr/>
              </p:nvPicPr>
              <p:blipFill>
                <a:blip r:embed="rId69"/>
                <a:stretch>
                  <a:fillRect/>
                </a:stretch>
              </p:blipFill>
              <p:spPr>
                <a:xfrm>
                  <a:off x="3769700" y="1183240"/>
                  <a:ext cx="3034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4" name="Ink 53">
                  <a:extLst>
                    <a:ext uri="{FF2B5EF4-FFF2-40B4-BE49-F238E27FC236}">
                      <a16:creationId xmlns:a16="http://schemas.microsoft.com/office/drawing/2014/main" id="{476DFE91-43BB-4961-AD3E-A850220E45EC}"/>
                    </a:ext>
                  </a:extLst>
                </p14:cNvPr>
                <p14:cNvContentPartPr/>
                <p14:nvPr/>
              </p14:nvContentPartPr>
              <p14:xfrm>
                <a:off x="4227260" y="1245880"/>
                <a:ext cx="156960" cy="208080"/>
              </p14:xfrm>
            </p:contentPart>
          </mc:Choice>
          <mc:Fallback xmlns="">
            <p:pic>
              <p:nvPicPr>
                <p:cNvPr id="54" name="Ink 53">
                  <a:extLst>
                    <a:ext uri="{FF2B5EF4-FFF2-40B4-BE49-F238E27FC236}">
                      <a16:creationId xmlns:a16="http://schemas.microsoft.com/office/drawing/2014/main" id="{476DFE91-43BB-4961-AD3E-A850220E45EC}"/>
                    </a:ext>
                  </a:extLst>
                </p:cNvPr>
                <p:cNvPicPr/>
                <p:nvPr/>
              </p:nvPicPr>
              <p:blipFill>
                <a:blip r:embed="rId71"/>
                <a:stretch>
                  <a:fillRect/>
                </a:stretch>
              </p:blipFill>
              <p:spPr>
                <a:xfrm>
                  <a:off x="4222940" y="1241560"/>
                  <a:ext cx="1656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5" name="Ink 54">
                  <a:extLst>
                    <a:ext uri="{FF2B5EF4-FFF2-40B4-BE49-F238E27FC236}">
                      <a16:creationId xmlns:a16="http://schemas.microsoft.com/office/drawing/2014/main" id="{192E27A4-696B-44CE-BD8A-68A70372502C}"/>
                    </a:ext>
                  </a:extLst>
                </p14:cNvPr>
                <p14:cNvContentPartPr/>
                <p14:nvPr/>
              </p14:nvContentPartPr>
              <p14:xfrm>
                <a:off x="4151300" y="1269280"/>
                <a:ext cx="264960" cy="58680"/>
              </p14:xfrm>
            </p:contentPart>
          </mc:Choice>
          <mc:Fallback xmlns="">
            <p:pic>
              <p:nvPicPr>
                <p:cNvPr id="55" name="Ink 54">
                  <a:extLst>
                    <a:ext uri="{FF2B5EF4-FFF2-40B4-BE49-F238E27FC236}">
                      <a16:creationId xmlns:a16="http://schemas.microsoft.com/office/drawing/2014/main" id="{192E27A4-696B-44CE-BD8A-68A70372502C}"/>
                    </a:ext>
                  </a:extLst>
                </p:cNvPr>
                <p:cNvPicPr/>
                <p:nvPr/>
              </p:nvPicPr>
              <p:blipFill>
                <a:blip r:embed="rId73"/>
                <a:stretch>
                  <a:fillRect/>
                </a:stretch>
              </p:blipFill>
              <p:spPr>
                <a:xfrm>
                  <a:off x="4146980" y="1264960"/>
                  <a:ext cx="27360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6" name="Ink 55">
                  <a:extLst>
                    <a:ext uri="{FF2B5EF4-FFF2-40B4-BE49-F238E27FC236}">
                      <a16:creationId xmlns:a16="http://schemas.microsoft.com/office/drawing/2014/main" id="{989C3AE3-DA1F-45A8-A326-39E77A2D2EE8}"/>
                    </a:ext>
                  </a:extLst>
                </p14:cNvPr>
                <p14:cNvContentPartPr/>
                <p14:nvPr/>
              </p14:nvContentPartPr>
              <p14:xfrm>
                <a:off x="4106660" y="1198360"/>
                <a:ext cx="213840" cy="313920"/>
              </p14:xfrm>
            </p:contentPart>
          </mc:Choice>
          <mc:Fallback xmlns="">
            <p:pic>
              <p:nvPicPr>
                <p:cNvPr id="56" name="Ink 55">
                  <a:extLst>
                    <a:ext uri="{FF2B5EF4-FFF2-40B4-BE49-F238E27FC236}">
                      <a16:creationId xmlns:a16="http://schemas.microsoft.com/office/drawing/2014/main" id="{989C3AE3-DA1F-45A8-A326-39E77A2D2EE8}"/>
                    </a:ext>
                  </a:extLst>
                </p:cNvPr>
                <p:cNvPicPr/>
                <p:nvPr/>
              </p:nvPicPr>
              <p:blipFill>
                <a:blip r:embed="rId75"/>
                <a:stretch>
                  <a:fillRect/>
                </a:stretch>
              </p:blipFill>
              <p:spPr>
                <a:xfrm>
                  <a:off x="4102340" y="1194040"/>
                  <a:ext cx="22248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8" name="Ink 57">
                  <a:extLst>
                    <a:ext uri="{FF2B5EF4-FFF2-40B4-BE49-F238E27FC236}">
                      <a16:creationId xmlns:a16="http://schemas.microsoft.com/office/drawing/2014/main" id="{C35E8E4E-006D-4D26-B029-9C1CAAE5D52E}"/>
                    </a:ext>
                  </a:extLst>
                </p14:cNvPr>
                <p14:cNvContentPartPr/>
                <p14:nvPr/>
              </p14:nvContentPartPr>
              <p14:xfrm>
                <a:off x="4513100" y="1120240"/>
                <a:ext cx="282240" cy="482040"/>
              </p14:xfrm>
            </p:contentPart>
          </mc:Choice>
          <mc:Fallback xmlns="">
            <p:pic>
              <p:nvPicPr>
                <p:cNvPr id="58" name="Ink 57">
                  <a:extLst>
                    <a:ext uri="{FF2B5EF4-FFF2-40B4-BE49-F238E27FC236}">
                      <a16:creationId xmlns:a16="http://schemas.microsoft.com/office/drawing/2014/main" id="{C35E8E4E-006D-4D26-B029-9C1CAAE5D52E}"/>
                    </a:ext>
                  </a:extLst>
                </p:cNvPr>
                <p:cNvPicPr/>
                <p:nvPr/>
              </p:nvPicPr>
              <p:blipFill>
                <a:blip r:embed="rId77"/>
                <a:stretch>
                  <a:fillRect/>
                </a:stretch>
              </p:blipFill>
              <p:spPr>
                <a:xfrm>
                  <a:off x="4508780" y="1115920"/>
                  <a:ext cx="290880" cy="4906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0" name="Ink 59">
                  <a:extLst>
                    <a:ext uri="{FF2B5EF4-FFF2-40B4-BE49-F238E27FC236}">
                      <a16:creationId xmlns:a16="http://schemas.microsoft.com/office/drawing/2014/main" id="{FAF00932-9053-4304-B229-6F95A94F0BD8}"/>
                    </a:ext>
                  </a:extLst>
                </p14:cNvPr>
                <p14:cNvContentPartPr/>
                <p14:nvPr/>
              </p14:nvContentPartPr>
              <p14:xfrm>
                <a:off x="4365140" y="1213120"/>
                <a:ext cx="57600" cy="298440"/>
              </p14:xfrm>
            </p:contentPart>
          </mc:Choice>
          <mc:Fallback xmlns="">
            <p:pic>
              <p:nvPicPr>
                <p:cNvPr id="60" name="Ink 59">
                  <a:extLst>
                    <a:ext uri="{FF2B5EF4-FFF2-40B4-BE49-F238E27FC236}">
                      <a16:creationId xmlns:a16="http://schemas.microsoft.com/office/drawing/2014/main" id="{FAF00932-9053-4304-B229-6F95A94F0BD8}"/>
                    </a:ext>
                  </a:extLst>
                </p:cNvPr>
                <p:cNvPicPr/>
                <p:nvPr/>
              </p:nvPicPr>
              <p:blipFill>
                <a:blip r:embed="rId79"/>
                <a:stretch>
                  <a:fillRect/>
                </a:stretch>
              </p:blipFill>
              <p:spPr>
                <a:xfrm>
                  <a:off x="4360820" y="1208800"/>
                  <a:ext cx="66240" cy="307080"/>
                </a:xfrm>
                <a:prstGeom prst="rect">
                  <a:avLst/>
                </a:prstGeom>
              </p:spPr>
            </p:pic>
          </mc:Fallback>
        </mc:AlternateContent>
      </p:grpSp>
      <p:grpSp>
        <p:nvGrpSpPr>
          <p:cNvPr id="69" name="Group 68">
            <a:extLst>
              <a:ext uri="{FF2B5EF4-FFF2-40B4-BE49-F238E27FC236}">
                <a16:creationId xmlns:a16="http://schemas.microsoft.com/office/drawing/2014/main" id="{AA01B4EF-8416-4A94-8CDD-2CED32A40FA6}"/>
              </a:ext>
            </a:extLst>
          </p:cNvPr>
          <p:cNvGrpSpPr/>
          <p:nvPr/>
        </p:nvGrpSpPr>
        <p:grpSpPr>
          <a:xfrm>
            <a:off x="5211500" y="1252000"/>
            <a:ext cx="206280" cy="199080"/>
            <a:chOff x="5211500" y="1252000"/>
            <a:chExt cx="206280" cy="199080"/>
          </a:xfrm>
        </p:grpSpPr>
        <mc:AlternateContent xmlns:mc="http://schemas.openxmlformats.org/markup-compatibility/2006" xmlns:p14="http://schemas.microsoft.com/office/powerpoint/2010/main">
          <mc:Choice Requires="p14">
            <p:contentPart p14:bwMode="auto" r:id="rId80">
              <p14:nvContentPartPr>
                <p14:cNvPr id="62" name="Ink 61">
                  <a:extLst>
                    <a:ext uri="{FF2B5EF4-FFF2-40B4-BE49-F238E27FC236}">
                      <a16:creationId xmlns:a16="http://schemas.microsoft.com/office/drawing/2014/main" id="{319AD77B-D3B5-4F5E-BDCF-D7AF8D809E4E}"/>
                    </a:ext>
                  </a:extLst>
                </p14:cNvPr>
                <p14:cNvContentPartPr/>
                <p14:nvPr/>
              </p14:nvContentPartPr>
              <p14:xfrm>
                <a:off x="5211500" y="1252000"/>
                <a:ext cx="30600" cy="199080"/>
              </p14:xfrm>
            </p:contentPart>
          </mc:Choice>
          <mc:Fallback xmlns="">
            <p:pic>
              <p:nvPicPr>
                <p:cNvPr id="62" name="Ink 61">
                  <a:extLst>
                    <a:ext uri="{FF2B5EF4-FFF2-40B4-BE49-F238E27FC236}">
                      <a16:creationId xmlns:a16="http://schemas.microsoft.com/office/drawing/2014/main" id="{319AD77B-D3B5-4F5E-BDCF-D7AF8D809E4E}"/>
                    </a:ext>
                  </a:extLst>
                </p:cNvPr>
                <p:cNvPicPr/>
                <p:nvPr/>
              </p:nvPicPr>
              <p:blipFill>
                <a:blip r:embed="rId81"/>
                <a:stretch>
                  <a:fillRect/>
                </a:stretch>
              </p:blipFill>
              <p:spPr>
                <a:xfrm>
                  <a:off x="5207180" y="1247680"/>
                  <a:ext cx="392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3" name="Ink 62">
                  <a:extLst>
                    <a:ext uri="{FF2B5EF4-FFF2-40B4-BE49-F238E27FC236}">
                      <a16:creationId xmlns:a16="http://schemas.microsoft.com/office/drawing/2014/main" id="{71570A07-7D55-4353-8E37-4EF958BBF6F7}"/>
                    </a:ext>
                  </a:extLst>
                </p14:cNvPr>
                <p14:cNvContentPartPr/>
                <p14:nvPr/>
              </p14:nvContentPartPr>
              <p14:xfrm>
                <a:off x="5291060" y="1256680"/>
                <a:ext cx="126720" cy="185400"/>
              </p14:xfrm>
            </p:contentPart>
          </mc:Choice>
          <mc:Fallback xmlns="">
            <p:pic>
              <p:nvPicPr>
                <p:cNvPr id="63" name="Ink 62">
                  <a:extLst>
                    <a:ext uri="{FF2B5EF4-FFF2-40B4-BE49-F238E27FC236}">
                      <a16:creationId xmlns:a16="http://schemas.microsoft.com/office/drawing/2014/main" id="{71570A07-7D55-4353-8E37-4EF958BBF6F7}"/>
                    </a:ext>
                  </a:extLst>
                </p:cNvPr>
                <p:cNvPicPr/>
                <p:nvPr/>
              </p:nvPicPr>
              <p:blipFill>
                <a:blip r:embed="rId83"/>
                <a:stretch>
                  <a:fillRect/>
                </a:stretch>
              </p:blipFill>
              <p:spPr>
                <a:xfrm>
                  <a:off x="5286740" y="1252360"/>
                  <a:ext cx="135360" cy="194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4">
            <p14:nvContentPartPr>
              <p14:cNvPr id="64" name="Ink 63">
                <a:extLst>
                  <a:ext uri="{FF2B5EF4-FFF2-40B4-BE49-F238E27FC236}">
                    <a16:creationId xmlns:a16="http://schemas.microsoft.com/office/drawing/2014/main" id="{6E0EEFAF-E997-496C-8B54-209E8DCEC11C}"/>
                  </a:ext>
                </a:extLst>
              </p14:cNvPr>
              <p14:cNvContentPartPr/>
              <p14:nvPr/>
            </p14:nvContentPartPr>
            <p14:xfrm>
              <a:off x="5248580" y="1105120"/>
              <a:ext cx="6840" cy="9000"/>
            </p14:xfrm>
          </p:contentPart>
        </mc:Choice>
        <mc:Fallback xmlns="">
          <p:pic>
            <p:nvPicPr>
              <p:cNvPr id="64" name="Ink 63">
                <a:extLst>
                  <a:ext uri="{FF2B5EF4-FFF2-40B4-BE49-F238E27FC236}">
                    <a16:creationId xmlns:a16="http://schemas.microsoft.com/office/drawing/2014/main" id="{6E0EEFAF-E997-496C-8B54-209E8DCEC11C}"/>
                  </a:ext>
                </a:extLst>
              </p:cNvPr>
              <p:cNvPicPr/>
              <p:nvPr/>
            </p:nvPicPr>
            <p:blipFill>
              <a:blip r:embed="rId85"/>
              <a:stretch>
                <a:fillRect/>
              </a:stretch>
            </p:blipFill>
            <p:spPr>
              <a:xfrm>
                <a:off x="5244260" y="1100800"/>
                <a:ext cx="15480" cy="17640"/>
              </a:xfrm>
              <a:prstGeom prst="rect">
                <a:avLst/>
              </a:prstGeom>
            </p:spPr>
          </p:pic>
        </mc:Fallback>
      </mc:AlternateContent>
      <p:grpSp>
        <p:nvGrpSpPr>
          <p:cNvPr id="68" name="Group 67">
            <a:extLst>
              <a:ext uri="{FF2B5EF4-FFF2-40B4-BE49-F238E27FC236}">
                <a16:creationId xmlns:a16="http://schemas.microsoft.com/office/drawing/2014/main" id="{C0F7A0DF-6BB7-4849-98B8-9F861282BBDC}"/>
              </a:ext>
            </a:extLst>
          </p:cNvPr>
          <p:cNvGrpSpPr/>
          <p:nvPr/>
        </p:nvGrpSpPr>
        <p:grpSpPr>
          <a:xfrm>
            <a:off x="5629100" y="989920"/>
            <a:ext cx="607680" cy="458640"/>
            <a:chOff x="5629100" y="989920"/>
            <a:chExt cx="607680" cy="458640"/>
          </a:xfrm>
        </p:grpSpPr>
        <mc:AlternateContent xmlns:mc="http://schemas.openxmlformats.org/markup-compatibility/2006" xmlns:p14="http://schemas.microsoft.com/office/powerpoint/2010/main">
          <mc:Choice Requires="p14">
            <p:contentPart p14:bwMode="auto" r:id="rId86">
              <p14:nvContentPartPr>
                <p14:cNvPr id="65" name="Ink 64">
                  <a:extLst>
                    <a:ext uri="{FF2B5EF4-FFF2-40B4-BE49-F238E27FC236}">
                      <a16:creationId xmlns:a16="http://schemas.microsoft.com/office/drawing/2014/main" id="{47FD2D90-C149-46AA-BE50-4C61B6FC83E2}"/>
                    </a:ext>
                  </a:extLst>
                </p14:cNvPr>
                <p14:cNvContentPartPr/>
                <p14:nvPr/>
              </p14:nvContentPartPr>
              <p14:xfrm>
                <a:off x="5714060" y="989920"/>
                <a:ext cx="84600" cy="422280"/>
              </p14:xfrm>
            </p:contentPart>
          </mc:Choice>
          <mc:Fallback xmlns="">
            <p:pic>
              <p:nvPicPr>
                <p:cNvPr id="65" name="Ink 64">
                  <a:extLst>
                    <a:ext uri="{FF2B5EF4-FFF2-40B4-BE49-F238E27FC236}">
                      <a16:creationId xmlns:a16="http://schemas.microsoft.com/office/drawing/2014/main" id="{47FD2D90-C149-46AA-BE50-4C61B6FC83E2}"/>
                    </a:ext>
                  </a:extLst>
                </p:cNvPr>
                <p:cNvPicPr/>
                <p:nvPr/>
              </p:nvPicPr>
              <p:blipFill>
                <a:blip r:embed="rId87"/>
                <a:stretch>
                  <a:fillRect/>
                </a:stretch>
              </p:blipFill>
              <p:spPr>
                <a:xfrm>
                  <a:off x="5709740" y="985600"/>
                  <a:ext cx="9324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6" name="Ink 65">
                  <a:extLst>
                    <a:ext uri="{FF2B5EF4-FFF2-40B4-BE49-F238E27FC236}">
                      <a16:creationId xmlns:a16="http://schemas.microsoft.com/office/drawing/2014/main" id="{2DC0AF07-A20A-440A-910E-739E7679D3A0}"/>
                    </a:ext>
                  </a:extLst>
                </p14:cNvPr>
                <p14:cNvContentPartPr/>
                <p14:nvPr/>
              </p14:nvContentPartPr>
              <p14:xfrm>
                <a:off x="5629100" y="1202320"/>
                <a:ext cx="205200" cy="61920"/>
              </p14:xfrm>
            </p:contentPart>
          </mc:Choice>
          <mc:Fallback xmlns="">
            <p:pic>
              <p:nvPicPr>
                <p:cNvPr id="66" name="Ink 65">
                  <a:extLst>
                    <a:ext uri="{FF2B5EF4-FFF2-40B4-BE49-F238E27FC236}">
                      <a16:creationId xmlns:a16="http://schemas.microsoft.com/office/drawing/2014/main" id="{2DC0AF07-A20A-440A-910E-739E7679D3A0}"/>
                    </a:ext>
                  </a:extLst>
                </p:cNvPr>
                <p:cNvPicPr/>
                <p:nvPr/>
              </p:nvPicPr>
              <p:blipFill>
                <a:blip r:embed="rId89"/>
                <a:stretch>
                  <a:fillRect/>
                </a:stretch>
              </p:blipFill>
              <p:spPr>
                <a:xfrm>
                  <a:off x="5624780" y="1198000"/>
                  <a:ext cx="21384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7" name="Ink 66">
                  <a:extLst>
                    <a:ext uri="{FF2B5EF4-FFF2-40B4-BE49-F238E27FC236}">
                      <a16:creationId xmlns:a16="http://schemas.microsoft.com/office/drawing/2014/main" id="{E7572036-D631-420A-8B94-62D4429B17A4}"/>
                    </a:ext>
                  </a:extLst>
                </p14:cNvPr>
                <p14:cNvContentPartPr/>
                <p14:nvPr/>
              </p14:nvContentPartPr>
              <p14:xfrm>
                <a:off x="5827820" y="1012240"/>
                <a:ext cx="408960" cy="436320"/>
              </p14:xfrm>
            </p:contentPart>
          </mc:Choice>
          <mc:Fallback xmlns="">
            <p:pic>
              <p:nvPicPr>
                <p:cNvPr id="67" name="Ink 66">
                  <a:extLst>
                    <a:ext uri="{FF2B5EF4-FFF2-40B4-BE49-F238E27FC236}">
                      <a16:creationId xmlns:a16="http://schemas.microsoft.com/office/drawing/2014/main" id="{E7572036-D631-420A-8B94-62D4429B17A4}"/>
                    </a:ext>
                  </a:extLst>
                </p:cNvPr>
                <p:cNvPicPr/>
                <p:nvPr/>
              </p:nvPicPr>
              <p:blipFill>
                <a:blip r:embed="rId91"/>
                <a:stretch>
                  <a:fillRect/>
                </a:stretch>
              </p:blipFill>
              <p:spPr>
                <a:xfrm>
                  <a:off x="5823500" y="1007920"/>
                  <a:ext cx="417600" cy="444960"/>
                </a:xfrm>
                <a:prstGeom prst="rect">
                  <a:avLst/>
                </a:prstGeom>
              </p:spPr>
            </p:pic>
          </mc:Fallback>
        </mc:AlternateContent>
      </p:grpSp>
      <p:grpSp>
        <p:nvGrpSpPr>
          <p:cNvPr id="95" name="Group 94">
            <a:extLst>
              <a:ext uri="{FF2B5EF4-FFF2-40B4-BE49-F238E27FC236}">
                <a16:creationId xmlns:a16="http://schemas.microsoft.com/office/drawing/2014/main" id="{A4B1E11C-85B8-4001-AC7D-2EA97C2AB42D}"/>
              </a:ext>
            </a:extLst>
          </p:cNvPr>
          <p:cNvGrpSpPr/>
          <p:nvPr/>
        </p:nvGrpSpPr>
        <p:grpSpPr>
          <a:xfrm>
            <a:off x="6330380" y="1028080"/>
            <a:ext cx="3266280" cy="460440"/>
            <a:chOff x="6330380" y="1028080"/>
            <a:chExt cx="3266280" cy="460440"/>
          </a:xfrm>
        </p:grpSpPr>
        <mc:AlternateContent xmlns:mc="http://schemas.openxmlformats.org/markup-compatibility/2006" xmlns:p14="http://schemas.microsoft.com/office/powerpoint/2010/main">
          <mc:Choice Requires="p14">
            <p:contentPart p14:bwMode="auto" r:id="rId92">
              <p14:nvContentPartPr>
                <p14:cNvPr id="70" name="Ink 69">
                  <a:extLst>
                    <a:ext uri="{FF2B5EF4-FFF2-40B4-BE49-F238E27FC236}">
                      <a16:creationId xmlns:a16="http://schemas.microsoft.com/office/drawing/2014/main" id="{EBD71F5C-BD4B-4722-97BB-66FA401886A1}"/>
                    </a:ext>
                  </a:extLst>
                </p14:cNvPr>
                <p14:cNvContentPartPr/>
                <p14:nvPr/>
              </p14:nvContentPartPr>
              <p14:xfrm>
                <a:off x="6330380" y="1321120"/>
                <a:ext cx="114840" cy="146880"/>
              </p14:xfrm>
            </p:contentPart>
          </mc:Choice>
          <mc:Fallback xmlns="">
            <p:pic>
              <p:nvPicPr>
                <p:cNvPr id="70" name="Ink 69">
                  <a:extLst>
                    <a:ext uri="{FF2B5EF4-FFF2-40B4-BE49-F238E27FC236}">
                      <a16:creationId xmlns:a16="http://schemas.microsoft.com/office/drawing/2014/main" id="{EBD71F5C-BD4B-4722-97BB-66FA401886A1}"/>
                    </a:ext>
                  </a:extLst>
                </p:cNvPr>
                <p:cNvPicPr/>
                <p:nvPr/>
              </p:nvPicPr>
              <p:blipFill>
                <a:blip r:embed="rId93"/>
                <a:stretch>
                  <a:fillRect/>
                </a:stretch>
              </p:blipFill>
              <p:spPr>
                <a:xfrm>
                  <a:off x="6326060" y="1316800"/>
                  <a:ext cx="12348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1" name="Ink 70">
                  <a:extLst>
                    <a:ext uri="{FF2B5EF4-FFF2-40B4-BE49-F238E27FC236}">
                      <a16:creationId xmlns:a16="http://schemas.microsoft.com/office/drawing/2014/main" id="{E469E29D-44AB-41C7-81AF-10079EA2F71A}"/>
                    </a:ext>
                  </a:extLst>
                </p14:cNvPr>
                <p14:cNvContentPartPr/>
                <p14:nvPr/>
              </p14:nvContentPartPr>
              <p14:xfrm>
                <a:off x="6508580" y="1316440"/>
                <a:ext cx="146880" cy="172080"/>
              </p14:xfrm>
            </p:contentPart>
          </mc:Choice>
          <mc:Fallback xmlns="">
            <p:pic>
              <p:nvPicPr>
                <p:cNvPr id="71" name="Ink 70">
                  <a:extLst>
                    <a:ext uri="{FF2B5EF4-FFF2-40B4-BE49-F238E27FC236}">
                      <a16:creationId xmlns:a16="http://schemas.microsoft.com/office/drawing/2014/main" id="{E469E29D-44AB-41C7-81AF-10079EA2F71A}"/>
                    </a:ext>
                  </a:extLst>
                </p:cNvPr>
                <p:cNvPicPr/>
                <p:nvPr/>
              </p:nvPicPr>
              <p:blipFill>
                <a:blip r:embed="rId95"/>
                <a:stretch>
                  <a:fillRect/>
                </a:stretch>
              </p:blipFill>
              <p:spPr>
                <a:xfrm>
                  <a:off x="6504260" y="1312120"/>
                  <a:ext cx="1555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2" name="Ink 71">
                  <a:extLst>
                    <a:ext uri="{FF2B5EF4-FFF2-40B4-BE49-F238E27FC236}">
                      <a16:creationId xmlns:a16="http://schemas.microsoft.com/office/drawing/2014/main" id="{04C5BAB2-76F6-4B76-8783-A9940ED07E2B}"/>
                    </a:ext>
                  </a:extLst>
                </p14:cNvPr>
                <p14:cNvContentPartPr/>
                <p14:nvPr/>
              </p14:nvContentPartPr>
              <p14:xfrm>
                <a:off x="6678860" y="1320040"/>
                <a:ext cx="181800" cy="164520"/>
              </p14:xfrm>
            </p:contentPart>
          </mc:Choice>
          <mc:Fallback xmlns="">
            <p:pic>
              <p:nvPicPr>
                <p:cNvPr id="72" name="Ink 71">
                  <a:extLst>
                    <a:ext uri="{FF2B5EF4-FFF2-40B4-BE49-F238E27FC236}">
                      <a16:creationId xmlns:a16="http://schemas.microsoft.com/office/drawing/2014/main" id="{04C5BAB2-76F6-4B76-8783-A9940ED07E2B}"/>
                    </a:ext>
                  </a:extLst>
                </p:cNvPr>
                <p:cNvPicPr/>
                <p:nvPr/>
              </p:nvPicPr>
              <p:blipFill>
                <a:blip r:embed="rId97"/>
                <a:stretch>
                  <a:fillRect/>
                </a:stretch>
              </p:blipFill>
              <p:spPr>
                <a:xfrm>
                  <a:off x="6674540" y="1315720"/>
                  <a:ext cx="19044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4" name="Ink 73">
                  <a:extLst>
                    <a:ext uri="{FF2B5EF4-FFF2-40B4-BE49-F238E27FC236}">
                      <a16:creationId xmlns:a16="http://schemas.microsoft.com/office/drawing/2014/main" id="{206A51E2-54C8-42EE-A77D-C5A9328AA664}"/>
                    </a:ext>
                  </a:extLst>
                </p14:cNvPr>
                <p14:cNvContentPartPr/>
                <p14:nvPr/>
              </p14:nvContentPartPr>
              <p14:xfrm>
                <a:off x="7010780" y="1311400"/>
                <a:ext cx="150480" cy="159120"/>
              </p14:xfrm>
            </p:contentPart>
          </mc:Choice>
          <mc:Fallback xmlns="">
            <p:pic>
              <p:nvPicPr>
                <p:cNvPr id="74" name="Ink 73">
                  <a:extLst>
                    <a:ext uri="{FF2B5EF4-FFF2-40B4-BE49-F238E27FC236}">
                      <a16:creationId xmlns:a16="http://schemas.microsoft.com/office/drawing/2014/main" id="{206A51E2-54C8-42EE-A77D-C5A9328AA664}"/>
                    </a:ext>
                  </a:extLst>
                </p:cNvPr>
                <p:cNvPicPr/>
                <p:nvPr/>
              </p:nvPicPr>
              <p:blipFill>
                <a:blip r:embed="rId99"/>
                <a:stretch>
                  <a:fillRect/>
                </a:stretch>
              </p:blipFill>
              <p:spPr>
                <a:xfrm>
                  <a:off x="7006460" y="1307080"/>
                  <a:ext cx="15912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5" name="Ink 74">
                  <a:extLst>
                    <a:ext uri="{FF2B5EF4-FFF2-40B4-BE49-F238E27FC236}">
                      <a16:creationId xmlns:a16="http://schemas.microsoft.com/office/drawing/2014/main" id="{14D6A823-CDE2-4BFE-854D-DF8473396EEC}"/>
                    </a:ext>
                  </a:extLst>
                </p14:cNvPr>
                <p14:cNvContentPartPr/>
                <p14:nvPr/>
              </p14:nvContentPartPr>
              <p14:xfrm>
                <a:off x="7325060" y="1313200"/>
                <a:ext cx="224280" cy="172080"/>
              </p14:xfrm>
            </p:contentPart>
          </mc:Choice>
          <mc:Fallback xmlns="">
            <p:pic>
              <p:nvPicPr>
                <p:cNvPr id="75" name="Ink 74">
                  <a:extLst>
                    <a:ext uri="{FF2B5EF4-FFF2-40B4-BE49-F238E27FC236}">
                      <a16:creationId xmlns:a16="http://schemas.microsoft.com/office/drawing/2014/main" id="{14D6A823-CDE2-4BFE-854D-DF8473396EEC}"/>
                    </a:ext>
                  </a:extLst>
                </p:cNvPr>
                <p:cNvPicPr/>
                <p:nvPr/>
              </p:nvPicPr>
              <p:blipFill>
                <a:blip r:embed="rId101"/>
                <a:stretch>
                  <a:fillRect/>
                </a:stretch>
              </p:blipFill>
              <p:spPr>
                <a:xfrm>
                  <a:off x="7320740" y="1308880"/>
                  <a:ext cx="2329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6" name="Ink 75">
                  <a:extLst>
                    <a:ext uri="{FF2B5EF4-FFF2-40B4-BE49-F238E27FC236}">
                      <a16:creationId xmlns:a16="http://schemas.microsoft.com/office/drawing/2014/main" id="{FB804293-5F3B-4248-B439-4F5CDC5E7000}"/>
                    </a:ext>
                  </a:extLst>
                </p14:cNvPr>
                <p14:cNvContentPartPr/>
                <p14:nvPr/>
              </p14:nvContentPartPr>
              <p14:xfrm>
                <a:off x="7619900" y="1336960"/>
                <a:ext cx="83880" cy="107640"/>
              </p14:xfrm>
            </p:contentPart>
          </mc:Choice>
          <mc:Fallback xmlns="">
            <p:pic>
              <p:nvPicPr>
                <p:cNvPr id="76" name="Ink 75">
                  <a:extLst>
                    <a:ext uri="{FF2B5EF4-FFF2-40B4-BE49-F238E27FC236}">
                      <a16:creationId xmlns:a16="http://schemas.microsoft.com/office/drawing/2014/main" id="{FB804293-5F3B-4248-B439-4F5CDC5E7000}"/>
                    </a:ext>
                  </a:extLst>
                </p:cNvPr>
                <p:cNvPicPr/>
                <p:nvPr/>
              </p:nvPicPr>
              <p:blipFill>
                <a:blip r:embed="rId103"/>
                <a:stretch>
                  <a:fillRect/>
                </a:stretch>
              </p:blipFill>
              <p:spPr>
                <a:xfrm>
                  <a:off x="7615580" y="1332640"/>
                  <a:ext cx="9252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7" name="Ink 76">
                  <a:extLst>
                    <a:ext uri="{FF2B5EF4-FFF2-40B4-BE49-F238E27FC236}">
                      <a16:creationId xmlns:a16="http://schemas.microsoft.com/office/drawing/2014/main" id="{B3471272-3290-4855-9304-F931E880F80B}"/>
                    </a:ext>
                  </a:extLst>
                </p14:cNvPr>
                <p14:cNvContentPartPr/>
                <p14:nvPr/>
              </p14:nvContentPartPr>
              <p14:xfrm>
                <a:off x="7772900" y="1279000"/>
                <a:ext cx="228960" cy="151560"/>
              </p14:xfrm>
            </p:contentPart>
          </mc:Choice>
          <mc:Fallback xmlns="">
            <p:pic>
              <p:nvPicPr>
                <p:cNvPr id="77" name="Ink 76">
                  <a:extLst>
                    <a:ext uri="{FF2B5EF4-FFF2-40B4-BE49-F238E27FC236}">
                      <a16:creationId xmlns:a16="http://schemas.microsoft.com/office/drawing/2014/main" id="{B3471272-3290-4855-9304-F931E880F80B}"/>
                    </a:ext>
                  </a:extLst>
                </p:cNvPr>
                <p:cNvPicPr/>
                <p:nvPr/>
              </p:nvPicPr>
              <p:blipFill>
                <a:blip r:embed="rId105"/>
                <a:stretch>
                  <a:fillRect/>
                </a:stretch>
              </p:blipFill>
              <p:spPr>
                <a:xfrm>
                  <a:off x="7768580" y="1274680"/>
                  <a:ext cx="23760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8" name="Ink 77">
                  <a:extLst>
                    <a:ext uri="{FF2B5EF4-FFF2-40B4-BE49-F238E27FC236}">
                      <a16:creationId xmlns:a16="http://schemas.microsoft.com/office/drawing/2014/main" id="{66D3F134-DD85-439A-AF48-BC0DE3B7FA4A}"/>
                    </a:ext>
                  </a:extLst>
                </p14:cNvPr>
                <p14:cNvContentPartPr/>
                <p14:nvPr/>
              </p14:nvContentPartPr>
              <p14:xfrm>
                <a:off x="8163860" y="1081360"/>
                <a:ext cx="204480" cy="374400"/>
              </p14:xfrm>
            </p:contentPart>
          </mc:Choice>
          <mc:Fallback xmlns="">
            <p:pic>
              <p:nvPicPr>
                <p:cNvPr id="78" name="Ink 77">
                  <a:extLst>
                    <a:ext uri="{FF2B5EF4-FFF2-40B4-BE49-F238E27FC236}">
                      <a16:creationId xmlns:a16="http://schemas.microsoft.com/office/drawing/2014/main" id="{66D3F134-DD85-439A-AF48-BC0DE3B7FA4A}"/>
                    </a:ext>
                  </a:extLst>
                </p:cNvPr>
                <p:cNvPicPr/>
                <p:nvPr/>
              </p:nvPicPr>
              <p:blipFill>
                <a:blip r:embed="rId107"/>
                <a:stretch>
                  <a:fillRect/>
                </a:stretch>
              </p:blipFill>
              <p:spPr>
                <a:xfrm>
                  <a:off x="8159540" y="1077040"/>
                  <a:ext cx="21312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9" name="Ink 78">
                  <a:extLst>
                    <a:ext uri="{FF2B5EF4-FFF2-40B4-BE49-F238E27FC236}">
                      <a16:creationId xmlns:a16="http://schemas.microsoft.com/office/drawing/2014/main" id="{5129A3D3-C7C1-4A97-80BC-DD9BFF0A2C13}"/>
                    </a:ext>
                  </a:extLst>
                </p14:cNvPr>
                <p14:cNvContentPartPr/>
                <p14:nvPr/>
              </p14:nvContentPartPr>
              <p14:xfrm>
                <a:off x="8052260" y="1257400"/>
                <a:ext cx="261720" cy="55800"/>
              </p14:xfrm>
            </p:contentPart>
          </mc:Choice>
          <mc:Fallback xmlns="">
            <p:pic>
              <p:nvPicPr>
                <p:cNvPr id="79" name="Ink 78">
                  <a:extLst>
                    <a:ext uri="{FF2B5EF4-FFF2-40B4-BE49-F238E27FC236}">
                      <a16:creationId xmlns:a16="http://schemas.microsoft.com/office/drawing/2014/main" id="{5129A3D3-C7C1-4A97-80BC-DD9BFF0A2C13}"/>
                    </a:ext>
                  </a:extLst>
                </p:cNvPr>
                <p:cNvPicPr/>
                <p:nvPr/>
              </p:nvPicPr>
              <p:blipFill>
                <a:blip r:embed="rId109"/>
                <a:stretch>
                  <a:fillRect/>
                </a:stretch>
              </p:blipFill>
              <p:spPr>
                <a:xfrm>
                  <a:off x="8047940" y="1253080"/>
                  <a:ext cx="27036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0" name="Ink 79">
                  <a:extLst>
                    <a:ext uri="{FF2B5EF4-FFF2-40B4-BE49-F238E27FC236}">
                      <a16:creationId xmlns:a16="http://schemas.microsoft.com/office/drawing/2014/main" id="{920349EA-041A-4013-BCDD-0E1F39635D24}"/>
                    </a:ext>
                  </a:extLst>
                </p14:cNvPr>
                <p14:cNvContentPartPr/>
                <p14:nvPr/>
              </p14:nvContentPartPr>
              <p14:xfrm>
                <a:off x="8337380" y="1277200"/>
                <a:ext cx="99360" cy="143640"/>
              </p14:xfrm>
            </p:contentPart>
          </mc:Choice>
          <mc:Fallback xmlns="">
            <p:pic>
              <p:nvPicPr>
                <p:cNvPr id="80" name="Ink 79">
                  <a:extLst>
                    <a:ext uri="{FF2B5EF4-FFF2-40B4-BE49-F238E27FC236}">
                      <a16:creationId xmlns:a16="http://schemas.microsoft.com/office/drawing/2014/main" id="{920349EA-041A-4013-BCDD-0E1F39635D24}"/>
                    </a:ext>
                  </a:extLst>
                </p:cNvPr>
                <p:cNvPicPr/>
                <p:nvPr/>
              </p:nvPicPr>
              <p:blipFill>
                <a:blip r:embed="rId111"/>
                <a:stretch>
                  <a:fillRect/>
                </a:stretch>
              </p:blipFill>
              <p:spPr>
                <a:xfrm>
                  <a:off x="8333060" y="1272880"/>
                  <a:ext cx="10800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1" name="Ink 80">
                  <a:extLst>
                    <a:ext uri="{FF2B5EF4-FFF2-40B4-BE49-F238E27FC236}">
                      <a16:creationId xmlns:a16="http://schemas.microsoft.com/office/drawing/2014/main" id="{6E029E98-BF7E-4E6E-BBB3-C66D63E16B6F}"/>
                    </a:ext>
                  </a:extLst>
                </p14:cNvPr>
                <p14:cNvContentPartPr/>
                <p14:nvPr/>
              </p14:nvContentPartPr>
              <p14:xfrm>
                <a:off x="8469860" y="1310320"/>
                <a:ext cx="136080" cy="93240"/>
              </p14:xfrm>
            </p:contentPart>
          </mc:Choice>
          <mc:Fallback xmlns="">
            <p:pic>
              <p:nvPicPr>
                <p:cNvPr id="81" name="Ink 80">
                  <a:extLst>
                    <a:ext uri="{FF2B5EF4-FFF2-40B4-BE49-F238E27FC236}">
                      <a16:creationId xmlns:a16="http://schemas.microsoft.com/office/drawing/2014/main" id="{6E029E98-BF7E-4E6E-BBB3-C66D63E16B6F}"/>
                    </a:ext>
                  </a:extLst>
                </p:cNvPr>
                <p:cNvPicPr/>
                <p:nvPr/>
              </p:nvPicPr>
              <p:blipFill>
                <a:blip r:embed="rId113"/>
                <a:stretch>
                  <a:fillRect/>
                </a:stretch>
              </p:blipFill>
              <p:spPr>
                <a:xfrm>
                  <a:off x="8465540" y="1306000"/>
                  <a:ext cx="14472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2" name="Ink 81">
                  <a:extLst>
                    <a:ext uri="{FF2B5EF4-FFF2-40B4-BE49-F238E27FC236}">
                      <a16:creationId xmlns:a16="http://schemas.microsoft.com/office/drawing/2014/main" id="{C6A48519-5E57-4534-87A7-CDFB273F656B}"/>
                    </a:ext>
                  </a:extLst>
                </p14:cNvPr>
                <p14:cNvContentPartPr/>
                <p14:nvPr/>
              </p14:nvContentPartPr>
              <p14:xfrm>
                <a:off x="8680460" y="1283320"/>
                <a:ext cx="202680" cy="133920"/>
              </p14:xfrm>
            </p:contentPart>
          </mc:Choice>
          <mc:Fallback xmlns="">
            <p:pic>
              <p:nvPicPr>
                <p:cNvPr id="82" name="Ink 81">
                  <a:extLst>
                    <a:ext uri="{FF2B5EF4-FFF2-40B4-BE49-F238E27FC236}">
                      <a16:creationId xmlns:a16="http://schemas.microsoft.com/office/drawing/2014/main" id="{C6A48519-5E57-4534-87A7-CDFB273F656B}"/>
                    </a:ext>
                  </a:extLst>
                </p:cNvPr>
                <p:cNvPicPr/>
                <p:nvPr/>
              </p:nvPicPr>
              <p:blipFill>
                <a:blip r:embed="rId115"/>
                <a:stretch>
                  <a:fillRect/>
                </a:stretch>
              </p:blipFill>
              <p:spPr>
                <a:xfrm>
                  <a:off x="8676140" y="1279000"/>
                  <a:ext cx="21132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3" name="Ink 82">
                  <a:extLst>
                    <a:ext uri="{FF2B5EF4-FFF2-40B4-BE49-F238E27FC236}">
                      <a16:creationId xmlns:a16="http://schemas.microsoft.com/office/drawing/2014/main" id="{86475FBE-04FA-4990-A6F3-DD43E4BA3C8D}"/>
                    </a:ext>
                  </a:extLst>
                </p14:cNvPr>
                <p14:cNvContentPartPr/>
                <p14:nvPr/>
              </p14:nvContentPartPr>
              <p14:xfrm>
                <a:off x="8893220" y="1028080"/>
                <a:ext cx="216360" cy="381240"/>
              </p14:xfrm>
            </p:contentPart>
          </mc:Choice>
          <mc:Fallback xmlns="">
            <p:pic>
              <p:nvPicPr>
                <p:cNvPr id="83" name="Ink 82">
                  <a:extLst>
                    <a:ext uri="{FF2B5EF4-FFF2-40B4-BE49-F238E27FC236}">
                      <a16:creationId xmlns:a16="http://schemas.microsoft.com/office/drawing/2014/main" id="{86475FBE-04FA-4990-A6F3-DD43E4BA3C8D}"/>
                    </a:ext>
                  </a:extLst>
                </p:cNvPr>
                <p:cNvPicPr/>
                <p:nvPr/>
              </p:nvPicPr>
              <p:blipFill>
                <a:blip r:embed="rId117"/>
                <a:stretch>
                  <a:fillRect/>
                </a:stretch>
              </p:blipFill>
              <p:spPr>
                <a:xfrm>
                  <a:off x="8888900" y="1023760"/>
                  <a:ext cx="22500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4" name="Ink 83">
                  <a:extLst>
                    <a:ext uri="{FF2B5EF4-FFF2-40B4-BE49-F238E27FC236}">
                      <a16:creationId xmlns:a16="http://schemas.microsoft.com/office/drawing/2014/main" id="{C93D4A05-3A93-459B-88E5-E6EE702475BA}"/>
                    </a:ext>
                  </a:extLst>
                </p14:cNvPr>
                <p14:cNvContentPartPr/>
                <p14:nvPr/>
              </p14:nvContentPartPr>
              <p14:xfrm>
                <a:off x="9151700" y="1265320"/>
                <a:ext cx="70560" cy="142920"/>
              </p14:xfrm>
            </p:contentPart>
          </mc:Choice>
          <mc:Fallback xmlns="">
            <p:pic>
              <p:nvPicPr>
                <p:cNvPr id="84" name="Ink 83">
                  <a:extLst>
                    <a:ext uri="{FF2B5EF4-FFF2-40B4-BE49-F238E27FC236}">
                      <a16:creationId xmlns:a16="http://schemas.microsoft.com/office/drawing/2014/main" id="{C93D4A05-3A93-459B-88E5-E6EE702475BA}"/>
                    </a:ext>
                  </a:extLst>
                </p:cNvPr>
                <p:cNvPicPr/>
                <p:nvPr/>
              </p:nvPicPr>
              <p:blipFill>
                <a:blip r:embed="rId119"/>
                <a:stretch>
                  <a:fillRect/>
                </a:stretch>
              </p:blipFill>
              <p:spPr>
                <a:xfrm>
                  <a:off x="9147380" y="1261000"/>
                  <a:ext cx="792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5" name="Ink 84">
                  <a:extLst>
                    <a:ext uri="{FF2B5EF4-FFF2-40B4-BE49-F238E27FC236}">
                      <a16:creationId xmlns:a16="http://schemas.microsoft.com/office/drawing/2014/main" id="{2A7D071D-FE22-49DF-B997-02B6FC87E1A6}"/>
                    </a:ext>
                  </a:extLst>
                </p14:cNvPr>
                <p14:cNvContentPartPr/>
                <p14:nvPr/>
              </p14:nvContentPartPr>
              <p14:xfrm>
                <a:off x="9257540" y="1322920"/>
                <a:ext cx="116640" cy="95040"/>
              </p14:xfrm>
            </p:contentPart>
          </mc:Choice>
          <mc:Fallback xmlns="">
            <p:pic>
              <p:nvPicPr>
                <p:cNvPr id="85" name="Ink 84">
                  <a:extLst>
                    <a:ext uri="{FF2B5EF4-FFF2-40B4-BE49-F238E27FC236}">
                      <a16:creationId xmlns:a16="http://schemas.microsoft.com/office/drawing/2014/main" id="{2A7D071D-FE22-49DF-B997-02B6FC87E1A6}"/>
                    </a:ext>
                  </a:extLst>
                </p:cNvPr>
                <p:cNvPicPr/>
                <p:nvPr/>
              </p:nvPicPr>
              <p:blipFill>
                <a:blip r:embed="rId121"/>
                <a:stretch>
                  <a:fillRect/>
                </a:stretch>
              </p:blipFill>
              <p:spPr>
                <a:xfrm>
                  <a:off x="9253220" y="1318600"/>
                  <a:ext cx="12528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6" name="Ink 85">
                  <a:extLst>
                    <a:ext uri="{FF2B5EF4-FFF2-40B4-BE49-F238E27FC236}">
                      <a16:creationId xmlns:a16="http://schemas.microsoft.com/office/drawing/2014/main" id="{195BCE2D-9B9E-4C3B-983C-996D76B20650}"/>
                    </a:ext>
                  </a:extLst>
                </p14:cNvPr>
                <p14:cNvContentPartPr/>
                <p14:nvPr/>
              </p14:nvContentPartPr>
              <p14:xfrm>
                <a:off x="9271580" y="1144000"/>
                <a:ext cx="325080" cy="268200"/>
              </p14:xfrm>
            </p:contentPart>
          </mc:Choice>
          <mc:Fallback xmlns="">
            <p:pic>
              <p:nvPicPr>
                <p:cNvPr id="86" name="Ink 85">
                  <a:extLst>
                    <a:ext uri="{FF2B5EF4-FFF2-40B4-BE49-F238E27FC236}">
                      <a16:creationId xmlns:a16="http://schemas.microsoft.com/office/drawing/2014/main" id="{195BCE2D-9B9E-4C3B-983C-996D76B20650}"/>
                    </a:ext>
                  </a:extLst>
                </p:cNvPr>
                <p:cNvPicPr/>
                <p:nvPr/>
              </p:nvPicPr>
              <p:blipFill>
                <a:blip r:embed="rId123"/>
                <a:stretch>
                  <a:fillRect/>
                </a:stretch>
              </p:blipFill>
              <p:spPr>
                <a:xfrm>
                  <a:off x="9267260" y="1139680"/>
                  <a:ext cx="333720" cy="276840"/>
                </a:xfrm>
                <a:prstGeom prst="rect">
                  <a:avLst/>
                </a:prstGeom>
              </p:spPr>
            </p:pic>
          </mc:Fallback>
        </mc:AlternateContent>
      </p:grpSp>
      <p:grpSp>
        <p:nvGrpSpPr>
          <p:cNvPr id="94" name="Group 93">
            <a:extLst>
              <a:ext uri="{FF2B5EF4-FFF2-40B4-BE49-F238E27FC236}">
                <a16:creationId xmlns:a16="http://schemas.microsoft.com/office/drawing/2014/main" id="{B27674F3-3645-41E8-8CF9-BD2B6021B4EE}"/>
              </a:ext>
            </a:extLst>
          </p:cNvPr>
          <p:cNvGrpSpPr/>
          <p:nvPr/>
        </p:nvGrpSpPr>
        <p:grpSpPr>
          <a:xfrm>
            <a:off x="9912380" y="991720"/>
            <a:ext cx="1251360" cy="418320"/>
            <a:chOff x="9912380" y="991720"/>
            <a:chExt cx="1251360" cy="418320"/>
          </a:xfrm>
        </p:grpSpPr>
        <mc:AlternateContent xmlns:mc="http://schemas.openxmlformats.org/markup-compatibility/2006" xmlns:p14="http://schemas.microsoft.com/office/powerpoint/2010/main">
          <mc:Choice Requires="p14">
            <p:contentPart p14:bwMode="auto" r:id="rId124">
              <p14:nvContentPartPr>
                <p14:cNvPr id="87" name="Ink 86">
                  <a:extLst>
                    <a:ext uri="{FF2B5EF4-FFF2-40B4-BE49-F238E27FC236}">
                      <a16:creationId xmlns:a16="http://schemas.microsoft.com/office/drawing/2014/main" id="{59F2BD7C-4FB2-4390-8600-F0D3829C8E0E}"/>
                    </a:ext>
                  </a:extLst>
                </p14:cNvPr>
                <p14:cNvContentPartPr/>
                <p14:nvPr/>
              </p14:nvContentPartPr>
              <p14:xfrm>
                <a:off x="9912380" y="1281880"/>
                <a:ext cx="20880" cy="126360"/>
              </p14:xfrm>
            </p:contentPart>
          </mc:Choice>
          <mc:Fallback xmlns="">
            <p:pic>
              <p:nvPicPr>
                <p:cNvPr id="87" name="Ink 86">
                  <a:extLst>
                    <a:ext uri="{FF2B5EF4-FFF2-40B4-BE49-F238E27FC236}">
                      <a16:creationId xmlns:a16="http://schemas.microsoft.com/office/drawing/2014/main" id="{59F2BD7C-4FB2-4390-8600-F0D3829C8E0E}"/>
                    </a:ext>
                  </a:extLst>
                </p:cNvPr>
                <p:cNvPicPr/>
                <p:nvPr/>
              </p:nvPicPr>
              <p:blipFill>
                <a:blip r:embed="rId125"/>
                <a:stretch>
                  <a:fillRect/>
                </a:stretch>
              </p:blipFill>
              <p:spPr>
                <a:xfrm>
                  <a:off x="9908060" y="1277560"/>
                  <a:ext cx="2952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8" name="Ink 87">
                  <a:extLst>
                    <a:ext uri="{FF2B5EF4-FFF2-40B4-BE49-F238E27FC236}">
                      <a16:creationId xmlns:a16="http://schemas.microsoft.com/office/drawing/2014/main" id="{726E9FCC-19C6-49A1-A179-038EFE2DE58A}"/>
                    </a:ext>
                  </a:extLst>
                </p14:cNvPr>
                <p14:cNvContentPartPr/>
                <p14:nvPr/>
              </p14:nvContentPartPr>
              <p14:xfrm>
                <a:off x="10024340" y="1336240"/>
                <a:ext cx="150120" cy="70560"/>
              </p14:xfrm>
            </p:contentPart>
          </mc:Choice>
          <mc:Fallback xmlns="">
            <p:pic>
              <p:nvPicPr>
                <p:cNvPr id="88" name="Ink 87">
                  <a:extLst>
                    <a:ext uri="{FF2B5EF4-FFF2-40B4-BE49-F238E27FC236}">
                      <a16:creationId xmlns:a16="http://schemas.microsoft.com/office/drawing/2014/main" id="{726E9FCC-19C6-49A1-A179-038EFE2DE58A}"/>
                    </a:ext>
                  </a:extLst>
                </p:cNvPr>
                <p:cNvPicPr/>
                <p:nvPr/>
              </p:nvPicPr>
              <p:blipFill>
                <a:blip r:embed="rId127"/>
                <a:stretch>
                  <a:fillRect/>
                </a:stretch>
              </p:blipFill>
              <p:spPr>
                <a:xfrm>
                  <a:off x="10020020" y="1331920"/>
                  <a:ext cx="15876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9" name="Ink 88">
                  <a:extLst>
                    <a:ext uri="{FF2B5EF4-FFF2-40B4-BE49-F238E27FC236}">
                      <a16:creationId xmlns:a16="http://schemas.microsoft.com/office/drawing/2014/main" id="{4D118D50-D7F6-4F16-9907-05AB792DD5B7}"/>
                    </a:ext>
                  </a:extLst>
                </p14:cNvPr>
                <p14:cNvContentPartPr/>
                <p14:nvPr/>
              </p14:nvContentPartPr>
              <p14:xfrm>
                <a:off x="9944780" y="1155520"/>
                <a:ext cx="30960" cy="29520"/>
              </p14:xfrm>
            </p:contentPart>
          </mc:Choice>
          <mc:Fallback xmlns="">
            <p:pic>
              <p:nvPicPr>
                <p:cNvPr id="89" name="Ink 88">
                  <a:extLst>
                    <a:ext uri="{FF2B5EF4-FFF2-40B4-BE49-F238E27FC236}">
                      <a16:creationId xmlns:a16="http://schemas.microsoft.com/office/drawing/2014/main" id="{4D118D50-D7F6-4F16-9907-05AB792DD5B7}"/>
                    </a:ext>
                  </a:extLst>
                </p:cNvPr>
                <p:cNvPicPr/>
                <p:nvPr/>
              </p:nvPicPr>
              <p:blipFill>
                <a:blip r:embed="rId129"/>
                <a:stretch>
                  <a:fillRect/>
                </a:stretch>
              </p:blipFill>
              <p:spPr>
                <a:xfrm>
                  <a:off x="9940460" y="1151200"/>
                  <a:ext cx="396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0" name="Ink 89">
                  <a:extLst>
                    <a:ext uri="{FF2B5EF4-FFF2-40B4-BE49-F238E27FC236}">
                      <a16:creationId xmlns:a16="http://schemas.microsoft.com/office/drawing/2014/main" id="{7CBA341D-E391-4DCD-900C-F2A36024AAEF}"/>
                    </a:ext>
                  </a:extLst>
                </p14:cNvPr>
                <p14:cNvContentPartPr/>
                <p14:nvPr/>
              </p14:nvContentPartPr>
              <p14:xfrm>
                <a:off x="10414580" y="1050040"/>
                <a:ext cx="170640" cy="360000"/>
              </p14:xfrm>
            </p:contentPart>
          </mc:Choice>
          <mc:Fallback xmlns="">
            <p:pic>
              <p:nvPicPr>
                <p:cNvPr id="90" name="Ink 89">
                  <a:extLst>
                    <a:ext uri="{FF2B5EF4-FFF2-40B4-BE49-F238E27FC236}">
                      <a16:creationId xmlns:a16="http://schemas.microsoft.com/office/drawing/2014/main" id="{7CBA341D-E391-4DCD-900C-F2A36024AAEF}"/>
                    </a:ext>
                  </a:extLst>
                </p:cNvPr>
                <p:cNvPicPr/>
                <p:nvPr/>
              </p:nvPicPr>
              <p:blipFill>
                <a:blip r:embed="rId131"/>
                <a:stretch>
                  <a:fillRect/>
                </a:stretch>
              </p:blipFill>
              <p:spPr>
                <a:xfrm>
                  <a:off x="10410260" y="1045720"/>
                  <a:ext cx="17928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1" name="Ink 90">
                  <a:extLst>
                    <a:ext uri="{FF2B5EF4-FFF2-40B4-BE49-F238E27FC236}">
                      <a16:creationId xmlns:a16="http://schemas.microsoft.com/office/drawing/2014/main" id="{93E91483-4974-4DDF-A241-963758D0C6CB}"/>
                    </a:ext>
                  </a:extLst>
                </p14:cNvPr>
                <p14:cNvContentPartPr/>
                <p14:nvPr/>
              </p14:nvContentPartPr>
              <p14:xfrm>
                <a:off x="10282820" y="1182520"/>
                <a:ext cx="346320" cy="69840"/>
              </p14:xfrm>
            </p:contentPart>
          </mc:Choice>
          <mc:Fallback xmlns="">
            <p:pic>
              <p:nvPicPr>
                <p:cNvPr id="91" name="Ink 90">
                  <a:extLst>
                    <a:ext uri="{FF2B5EF4-FFF2-40B4-BE49-F238E27FC236}">
                      <a16:creationId xmlns:a16="http://schemas.microsoft.com/office/drawing/2014/main" id="{93E91483-4974-4DDF-A241-963758D0C6CB}"/>
                    </a:ext>
                  </a:extLst>
                </p:cNvPr>
                <p:cNvPicPr/>
                <p:nvPr/>
              </p:nvPicPr>
              <p:blipFill>
                <a:blip r:embed="rId133"/>
                <a:stretch>
                  <a:fillRect/>
                </a:stretch>
              </p:blipFill>
              <p:spPr>
                <a:xfrm>
                  <a:off x="10278500" y="1178200"/>
                  <a:ext cx="35496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2" name="Ink 91">
                  <a:extLst>
                    <a:ext uri="{FF2B5EF4-FFF2-40B4-BE49-F238E27FC236}">
                      <a16:creationId xmlns:a16="http://schemas.microsoft.com/office/drawing/2014/main" id="{77373706-D9ED-4C93-B988-98E38AE6AA6F}"/>
                    </a:ext>
                  </a:extLst>
                </p14:cNvPr>
                <p14:cNvContentPartPr/>
                <p14:nvPr/>
              </p14:nvContentPartPr>
              <p14:xfrm>
                <a:off x="10643180" y="991720"/>
                <a:ext cx="224280" cy="363600"/>
              </p14:xfrm>
            </p:contentPart>
          </mc:Choice>
          <mc:Fallback xmlns="">
            <p:pic>
              <p:nvPicPr>
                <p:cNvPr id="92" name="Ink 91">
                  <a:extLst>
                    <a:ext uri="{FF2B5EF4-FFF2-40B4-BE49-F238E27FC236}">
                      <a16:creationId xmlns:a16="http://schemas.microsoft.com/office/drawing/2014/main" id="{77373706-D9ED-4C93-B988-98E38AE6AA6F}"/>
                    </a:ext>
                  </a:extLst>
                </p:cNvPr>
                <p:cNvPicPr/>
                <p:nvPr/>
              </p:nvPicPr>
              <p:blipFill>
                <a:blip r:embed="rId135"/>
                <a:stretch>
                  <a:fillRect/>
                </a:stretch>
              </p:blipFill>
              <p:spPr>
                <a:xfrm>
                  <a:off x="10638860" y="987400"/>
                  <a:ext cx="2329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3" name="Ink 92">
                  <a:extLst>
                    <a:ext uri="{FF2B5EF4-FFF2-40B4-BE49-F238E27FC236}">
                      <a16:creationId xmlns:a16="http://schemas.microsoft.com/office/drawing/2014/main" id="{B35FDDE2-1FE3-4A9A-98B7-D9E427DAD9F2}"/>
                    </a:ext>
                  </a:extLst>
                </p14:cNvPr>
                <p14:cNvContentPartPr/>
                <p14:nvPr/>
              </p14:nvContentPartPr>
              <p14:xfrm>
                <a:off x="10922900" y="1194400"/>
                <a:ext cx="240840" cy="185400"/>
              </p14:xfrm>
            </p:contentPart>
          </mc:Choice>
          <mc:Fallback xmlns="">
            <p:pic>
              <p:nvPicPr>
                <p:cNvPr id="93" name="Ink 92">
                  <a:extLst>
                    <a:ext uri="{FF2B5EF4-FFF2-40B4-BE49-F238E27FC236}">
                      <a16:creationId xmlns:a16="http://schemas.microsoft.com/office/drawing/2014/main" id="{B35FDDE2-1FE3-4A9A-98B7-D9E427DAD9F2}"/>
                    </a:ext>
                  </a:extLst>
                </p:cNvPr>
                <p:cNvPicPr/>
                <p:nvPr/>
              </p:nvPicPr>
              <p:blipFill>
                <a:blip r:embed="rId137"/>
                <a:stretch>
                  <a:fillRect/>
                </a:stretch>
              </p:blipFill>
              <p:spPr>
                <a:xfrm>
                  <a:off x="10918580" y="1190080"/>
                  <a:ext cx="249480" cy="194040"/>
                </a:xfrm>
                <a:prstGeom prst="rect">
                  <a:avLst/>
                </a:prstGeom>
              </p:spPr>
            </p:pic>
          </mc:Fallback>
        </mc:AlternateContent>
      </p:grpSp>
      <p:grpSp>
        <p:nvGrpSpPr>
          <p:cNvPr id="105" name="Group 104">
            <a:extLst>
              <a:ext uri="{FF2B5EF4-FFF2-40B4-BE49-F238E27FC236}">
                <a16:creationId xmlns:a16="http://schemas.microsoft.com/office/drawing/2014/main" id="{2F84B7FE-34B9-4FAA-94E7-1FEC85F55FF0}"/>
              </a:ext>
            </a:extLst>
          </p:cNvPr>
          <p:cNvGrpSpPr/>
          <p:nvPr/>
        </p:nvGrpSpPr>
        <p:grpSpPr>
          <a:xfrm>
            <a:off x="5004140" y="1734400"/>
            <a:ext cx="1263960" cy="506160"/>
            <a:chOff x="5004140" y="1734400"/>
            <a:chExt cx="1263960" cy="506160"/>
          </a:xfrm>
        </p:grpSpPr>
        <mc:AlternateContent xmlns:mc="http://schemas.openxmlformats.org/markup-compatibility/2006" xmlns:p14="http://schemas.microsoft.com/office/powerpoint/2010/main">
          <mc:Choice Requires="p14">
            <p:contentPart p14:bwMode="auto" r:id="rId138">
              <p14:nvContentPartPr>
                <p14:cNvPr id="96" name="Ink 95">
                  <a:extLst>
                    <a:ext uri="{FF2B5EF4-FFF2-40B4-BE49-F238E27FC236}">
                      <a16:creationId xmlns:a16="http://schemas.microsoft.com/office/drawing/2014/main" id="{9CE05F92-EB67-4E53-B89E-6854116F9099}"/>
                    </a:ext>
                  </a:extLst>
                </p14:cNvPr>
                <p14:cNvContentPartPr/>
                <p14:nvPr/>
              </p14:nvContentPartPr>
              <p14:xfrm>
                <a:off x="5004140" y="1916200"/>
                <a:ext cx="165960" cy="324360"/>
              </p14:xfrm>
            </p:contentPart>
          </mc:Choice>
          <mc:Fallback xmlns="">
            <p:pic>
              <p:nvPicPr>
                <p:cNvPr id="96" name="Ink 95">
                  <a:extLst>
                    <a:ext uri="{FF2B5EF4-FFF2-40B4-BE49-F238E27FC236}">
                      <a16:creationId xmlns:a16="http://schemas.microsoft.com/office/drawing/2014/main" id="{9CE05F92-EB67-4E53-B89E-6854116F9099}"/>
                    </a:ext>
                  </a:extLst>
                </p:cNvPr>
                <p:cNvPicPr/>
                <p:nvPr/>
              </p:nvPicPr>
              <p:blipFill>
                <a:blip r:embed="rId139"/>
                <a:stretch>
                  <a:fillRect/>
                </a:stretch>
              </p:blipFill>
              <p:spPr>
                <a:xfrm>
                  <a:off x="4999820" y="1911880"/>
                  <a:ext cx="17460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7" name="Ink 96">
                  <a:extLst>
                    <a:ext uri="{FF2B5EF4-FFF2-40B4-BE49-F238E27FC236}">
                      <a16:creationId xmlns:a16="http://schemas.microsoft.com/office/drawing/2014/main" id="{6106F7B9-7B7F-4005-8243-E671A26AE1EB}"/>
                    </a:ext>
                  </a:extLst>
                </p14:cNvPr>
                <p14:cNvContentPartPr/>
                <p14:nvPr/>
              </p14:nvContentPartPr>
              <p14:xfrm>
                <a:off x="5251460" y="1913320"/>
                <a:ext cx="63360" cy="100080"/>
              </p14:xfrm>
            </p:contentPart>
          </mc:Choice>
          <mc:Fallback xmlns="">
            <p:pic>
              <p:nvPicPr>
                <p:cNvPr id="97" name="Ink 96">
                  <a:extLst>
                    <a:ext uri="{FF2B5EF4-FFF2-40B4-BE49-F238E27FC236}">
                      <a16:creationId xmlns:a16="http://schemas.microsoft.com/office/drawing/2014/main" id="{6106F7B9-7B7F-4005-8243-E671A26AE1EB}"/>
                    </a:ext>
                  </a:extLst>
                </p:cNvPr>
                <p:cNvPicPr/>
                <p:nvPr/>
              </p:nvPicPr>
              <p:blipFill>
                <a:blip r:embed="rId141"/>
                <a:stretch>
                  <a:fillRect/>
                </a:stretch>
              </p:blipFill>
              <p:spPr>
                <a:xfrm>
                  <a:off x="5247140" y="1909000"/>
                  <a:ext cx="7200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8" name="Ink 97">
                  <a:extLst>
                    <a:ext uri="{FF2B5EF4-FFF2-40B4-BE49-F238E27FC236}">
                      <a16:creationId xmlns:a16="http://schemas.microsoft.com/office/drawing/2014/main" id="{3ECA6B9B-2730-48AD-880D-223D82A9A91F}"/>
                    </a:ext>
                  </a:extLst>
                </p14:cNvPr>
                <p14:cNvContentPartPr/>
                <p14:nvPr/>
              </p14:nvContentPartPr>
              <p14:xfrm>
                <a:off x="5376020" y="1906840"/>
                <a:ext cx="110880" cy="159480"/>
              </p14:xfrm>
            </p:contentPart>
          </mc:Choice>
          <mc:Fallback xmlns="">
            <p:pic>
              <p:nvPicPr>
                <p:cNvPr id="98" name="Ink 97">
                  <a:extLst>
                    <a:ext uri="{FF2B5EF4-FFF2-40B4-BE49-F238E27FC236}">
                      <a16:creationId xmlns:a16="http://schemas.microsoft.com/office/drawing/2014/main" id="{3ECA6B9B-2730-48AD-880D-223D82A9A91F}"/>
                    </a:ext>
                  </a:extLst>
                </p:cNvPr>
                <p:cNvPicPr/>
                <p:nvPr/>
              </p:nvPicPr>
              <p:blipFill>
                <a:blip r:embed="rId143"/>
                <a:stretch>
                  <a:fillRect/>
                </a:stretch>
              </p:blipFill>
              <p:spPr>
                <a:xfrm>
                  <a:off x="5371700" y="1902520"/>
                  <a:ext cx="11952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9" name="Ink 98">
                  <a:extLst>
                    <a:ext uri="{FF2B5EF4-FFF2-40B4-BE49-F238E27FC236}">
                      <a16:creationId xmlns:a16="http://schemas.microsoft.com/office/drawing/2014/main" id="{780497AD-A600-43E5-AF9F-4BEC09881D0A}"/>
                    </a:ext>
                  </a:extLst>
                </p14:cNvPr>
                <p14:cNvContentPartPr/>
                <p14:nvPr/>
              </p14:nvContentPartPr>
              <p14:xfrm>
                <a:off x="5579420" y="1918720"/>
                <a:ext cx="42480" cy="158400"/>
              </p14:xfrm>
            </p:contentPart>
          </mc:Choice>
          <mc:Fallback xmlns="">
            <p:pic>
              <p:nvPicPr>
                <p:cNvPr id="99" name="Ink 98">
                  <a:extLst>
                    <a:ext uri="{FF2B5EF4-FFF2-40B4-BE49-F238E27FC236}">
                      <a16:creationId xmlns:a16="http://schemas.microsoft.com/office/drawing/2014/main" id="{780497AD-A600-43E5-AF9F-4BEC09881D0A}"/>
                    </a:ext>
                  </a:extLst>
                </p:cNvPr>
                <p:cNvPicPr/>
                <p:nvPr/>
              </p:nvPicPr>
              <p:blipFill>
                <a:blip r:embed="rId145"/>
                <a:stretch>
                  <a:fillRect/>
                </a:stretch>
              </p:blipFill>
              <p:spPr>
                <a:xfrm>
                  <a:off x="5575100" y="1914400"/>
                  <a:ext cx="5112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0" name="Ink 99">
                  <a:extLst>
                    <a:ext uri="{FF2B5EF4-FFF2-40B4-BE49-F238E27FC236}">
                      <a16:creationId xmlns:a16="http://schemas.microsoft.com/office/drawing/2014/main" id="{B39A4E2A-062C-47D9-AAB6-FED9EC521A04}"/>
                    </a:ext>
                  </a:extLst>
                </p14:cNvPr>
                <p14:cNvContentPartPr/>
                <p14:nvPr/>
              </p14:nvContentPartPr>
              <p14:xfrm>
                <a:off x="5705060" y="1734400"/>
                <a:ext cx="178560" cy="310320"/>
              </p14:xfrm>
            </p:contentPart>
          </mc:Choice>
          <mc:Fallback xmlns="">
            <p:pic>
              <p:nvPicPr>
                <p:cNvPr id="100" name="Ink 99">
                  <a:extLst>
                    <a:ext uri="{FF2B5EF4-FFF2-40B4-BE49-F238E27FC236}">
                      <a16:creationId xmlns:a16="http://schemas.microsoft.com/office/drawing/2014/main" id="{B39A4E2A-062C-47D9-AAB6-FED9EC521A04}"/>
                    </a:ext>
                  </a:extLst>
                </p:cNvPr>
                <p:cNvPicPr/>
                <p:nvPr/>
              </p:nvPicPr>
              <p:blipFill>
                <a:blip r:embed="rId147"/>
                <a:stretch>
                  <a:fillRect/>
                </a:stretch>
              </p:blipFill>
              <p:spPr>
                <a:xfrm>
                  <a:off x="5700740" y="1730080"/>
                  <a:ext cx="18720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1" name="Ink 100">
                  <a:extLst>
                    <a:ext uri="{FF2B5EF4-FFF2-40B4-BE49-F238E27FC236}">
                      <a16:creationId xmlns:a16="http://schemas.microsoft.com/office/drawing/2014/main" id="{7BB3E3EE-3FB4-48B2-9398-9FE8B60470CB}"/>
                    </a:ext>
                  </a:extLst>
                </p14:cNvPr>
                <p14:cNvContentPartPr/>
                <p14:nvPr/>
              </p14:nvContentPartPr>
              <p14:xfrm>
                <a:off x="5886500" y="1912600"/>
                <a:ext cx="56160" cy="163440"/>
              </p14:xfrm>
            </p:contentPart>
          </mc:Choice>
          <mc:Fallback xmlns="">
            <p:pic>
              <p:nvPicPr>
                <p:cNvPr id="101" name="Ink 100">
                  <a:extLst>
                    <a:ext uri="{FF2B5EF4-FFF2-40B4-BE49-F238E27FC236}">
                      <a16:creationId xmlns:a16="http://schemas.microsoft.com/office/drawing/2014/main" id="{7BB3E3EE-3FB4-48B2-9398-9FE8B60470CB}"/>
                    </a:ext>
                  </a:extLst>
                </p:cNvPr>
                <p:cNvPicPr/>
                <p:nvPr/>
              </p:nvPicPr>
              <p:blipFill>
                <a:blip r:embed="rId149"/>
                <a:stretch>
                  <a:fillRect/>
                </a:stretch>
              </p:blipFill>
              <p:spPr>
                <a:xfrm>
                  <a:off x="5882180" y="1908280"/>
                  <a:ext cx="648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2" name="Ink 101">
                  <a:extLst>
                    <a:ext uri="{FF2B5EF4-FFF2-40B4-BE49-F238E27FC236}">
                      <a16:creationId xmlns:a16="http://schemas.microsoft.com/office/drawing/2014/main" id="{0688A637-B3D6-4DE0-BE51-A92E7CF1AFD9}"/>
                    </a:ext>
                  </a:extLst>
                </p14:cNvPr>
                <p14:cNvContentPartPr/>
                <p14:nvPr/>
              </p14:nvContentPartPr>
              <p14:xfrm>
                <a:off x="5989100" y="1952200"/>
                <a:ext cx="76680" cy="96840"/>
              </p14:xfrm>
            </p:contentPart>
          </mc:Choice>
          <mc:Fallback xmlns="">
            <p:pic>
              <p:nvPicPr>
                <p:cNvPr id="102" name="Ink 101">
                  <a:extLst>
                    <a:ext uri="{FF2B5EF4-FFF2-40B4-BE49-F238E27FC236}">
                      <a16:creationId xmlns:a16="http://schemas.microsoft.com/office/drawing/2014/main" id="{0688A637-B3D6-4DE0-BE51-A92E7CF1AFD9}"/>
                    </a:ext>
                  </a:extLst>
                </p:cNvPr>
                <p:cNvPicPr/>
                <p:nvPr/>
              </p:nvPicPr>
              <p:blipFill>
                <a:blip r:embed="rId151"/>
                <a:stretch>
                  <a:fillRect/>
                </a:stretch>
              </p:blipFill>
              <p:spPr>
                <a:xfrm>
                  <a:off x="5984780" y="1947880"/>
                  <a:ext cx="853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3" name="Ink 102">
                  <a:extLst>
                    <a:ext uri="{FF2B5EF4-FFF2-40B4-BE49-F238E27FC236}">
                      <a16:creationId xmlns:a16="http://schemas.microsoft.com/office/drawing/2014/main" id="{C9398181-0C40-4795-9AB3-697B602D092F}"/>
                    </a:ext>
                  </a:extLst>
                </p14:cNvPr>
                <p14:cNvContentPartPr/>
                <p14:nvPr/>
              </p14:nvContentPartPr>
              <p14:xfrm>
                <a:off x="6123380" y="1933840"/>
                <a:ext cx="144720" cy="122760"/>
              </p14:xfrm>
            </p:contentPart>
          </mc:Choice>
          <mc:Fallback xmlns="">
            <p:pic>
              <p:nvPicPr>
                <p:cNvPr id="103" name="Ink 102">
                  <a:extLst>
                    <a:ext uri="{FF2B5EF4-FFF2-40B4-BE49-F238E27FC236}">
                      <a16:creationId xmlns:a16="http://schemas.microsoft.com/office/drawing/2014/main" id="{C9398181-0C40-4795-9AB3-697B602D092F}"/>
                    </a:ext>
                  </a:extLst>
                </p:cNvPr>
                <p:cNvPicPr/>
                <p:nvPr/>
              </p:nvPicPr>
              <p:blipFill>
                <a:blip r:embed="rId153"/>
                <a:stretch>
                  <a:fillRect/>
                </a:stretch>
              </p:blipFill>
              <p:spPr>
                <a:xfrm>
                  <a:off x="6119060" y="1929520"/>
                  <a:ext cx="15336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4" name="Ink 103">
                  <a:extLst>
                    <a:ext uri="{FF2B5EF4-FFF2-40B4-BE49-F238E27FC236}">
                      <a16:creationId xmlns:a16="http://schemas.microsoft.com/office/drawing/2014/main" id="{E6A6DF30-87A0-44B8-882B-3ED36A07EF11}"/>
                    </a:ext>
                  </a:extLst>
                </p14:cNvPr>
                <p14:cNvContentPartPr/>
                <p14:nvPr/>
              </p14:nvContentPartPr>
              <p14:xfrm>
                <a:off x="5520740" y="1781560"/>
                <a:ext cx="452160" cy="40680"/>
              </p14:xfrm>
            </p:contentPart>
          </mc:Choice>
          <mc:Fallback xmlns="">
            <p:pic>
              <p:nvPicPr>
                <p:cNvPr id="104" name="Ink 103">
                  <a:extLst>
                    <a:ext uri="{FF2B5EF4-FFF2-40B4-BE49-F238E27FC236}">
                      <a16:creationId xmlns:a16="http://schemas.microsoft.com/office/drawing/2014/main" id="{E6A6DF30-87A0-44B8-882B-3ED36A07EF11}"/>
                    </a:ext>
                  </a:extLst>
                </p:cNvPr>
                <p:cNvPicPr/>
                <p:nvPr/>
              </p:nvPicPr>
              <p:blipFill>
                <a:blip r:embed="rId155"/>
                <a:stretch>
                  <a:fillRect/>
                </a:stretch>
              </p:blipFill>
              <p:spPr>
                <a:xfrm>
                  <a:off x="5516420" y="1777240"/>
                  <a:ext cx="460800" cy="49320"/>
                </a:xfrm>
                <a:prstGeom prst="rect">
                  <a:avLst/>
                </a:prstGeom>
              </p:spPr>
            </p:pic>
          </mc:Fallback>
        </mc:AlternateContent>
      </p:grpSp>
      <p:grpSp>
        <p:nvGrpSpPr>
          <p:cNvPr id="112" name="Group 111">
            <a:extLst>
              <a:ext uri="{FF2B5EF4-FFF2-40B4-BE49-F238E27FC236}">
                <a16:creationId xmlns:a16="http://schemas.microsoft.com/office/drawing/2014/main" id="{3FEE37B5-8E0D-4892-B66F-EBCB19F17484}"/>
              </a:ext>
            </a:extLst>
          </p:cNvPr>
          <p:cNvGrpSpPr/>
          <p:nvPr/>
        </p:nvGrpSpPr>
        <p:grpSpPr>
          <a:xfrm>
            <a:off x="6567260" y="1769680"/>
            <a:ext cx="773280" cy="331920"/>
            <a:chOff x="6567260" y="1769680"/>
            <a:chExt cx="773280" cy="331920"/>
          </a:xfrm>
        </p:grpSpPr>
        <mc:AlternateContent xmlns:mc="http://schemas.openxmlformats.org/markup-compatibility/2006" xmlns:p14="http://schemas.microsoft.com/office/powerpoint/2010/main">
          <mc:Choice Requires="p14">
            <p:contentPart p14:bwMode="auto" r:id="rId156">
              <p14:nvContentPartPr>
                <p14:cNvPr id="106" name="Ink 105">
                  <a:extLst>
                    <a:ext uri="{FF2B5EF4-FFF2-40B4-BE49-F238E27FC236}">
                      <a16:creationId xmlns:a16="http://schemas.microsoft.com/office/drawing/2014/main" id="{388F8548-10F5-4A48-8E98-64E02DA30258}"/>
                    </a:ext>
                  </a:extLst>
                </p14:cNvPr>
                <p14:cNvContentPartPr/>
                <p14:nvPr/>
              </p14:nvContentPartPr>
              <p14:xfrm>
                <a:off x="6567260" y="1769680"/>
                <a:ext cx="119520" cy="276480"/>
              </p14:xfrm>
            </p:contentPart>
          </mc:Choice>
          <mc:Fallback xmlns="">
            <p:pic>
              <p:nvPicPr>
                <p:cNvPr id="106" name="Ink 105">
                  <a:extLst>
                    <a:ext uri="{FF2B5EF4-FFF2-40B4-BE49-F238E27FC236}">
                      <a16:creationId xmlns:a16="http://schemas.microsoft.com/office/drawing/2014/main" id="{388F8548-10F5-4A48-8E98-64E02DA30258}"/>
                    </a:ext>
                  </a:extLst>
                </p:cNvPr>
                <p:cNvPicPr/>
                <p:nvPr/>
              </p:nvPicPr>
              <p:blipFill>
                <a:blip r:embed="rId157"/>
                <a:stretch>
                  <a:fillRect/>
                </a:stretch>
              </p:blipFill>
              <p:spPr>
                <a:xfrm>
                  <a:off x="6562940" y="1765360"/>
                  <a:ext cx="12816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7" name="Ink 106">
                  <a:extLst>
                    <a:ext uri="{FF2B5EF4-FFF2-40B4-BE49-F238E27FC236}">
                      <a16:creationId xmlns:a16="http://schemas.microsoft.com/office/drawing/2014/main" id="{222031F8-FB80-424D-8F1C-C4C8447614CB}"/>
                    </a:ext>
                  </a:extLst>
                </p14:cNvPr>
                <p14:cNvContentPartPr/>
                <p14:nvPr/>
              </p14:nvContentPartPr>
              <p14:xfrm>
                <a:off x="6760580" y="1905400"/>
                <a:ext cx="210960" cy="151920"/>
              </p14:xfrm>
            </p:contentPart>
          </mc:Choice>
          <mc:Fallback xmlns="">
            <p:pic>
              <p:nvPicPr>
                <p:cNvPr id="107" name="Ink 106">
                  <a:extLst>
                    <a:ext uri="{FF2B5EF4-FFF2-40B4-BE49-F238E27FC236}">
                      <a16:creationId xmlns:a16="http://schemas.microsoft.com/office/drawing/2014/main" id="{222031F8-FB80-424D-8F1C-C4C8447614CB}"/>
                    </a:ext>
                  </a:extLst>
                </p:cNvPr>
                <p:cNvPicPr/>
                <p:nvPr/>
              </p:nvPicPr>
              <p:blipFill>
                <a:blip r:embed="rId159"/>
                <a:stretch>
                  <a:fillRect/>
                </a:stretch>
              </p:blipFill>
              <p:spPr>
                <a:xfrm>
                  <a:off x="6756260" y="1901080"/>
                  <a:ext cx="21960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8" name="Ink 107">
                  <a:extLst>
                    <a:ext uri="{FF2B5EF4-FFF2-40B4-BE49-F238E27FC236}">
                      <a16:creationId xmlns:a16="http://schemas.microsoft.com/office/drawing/2014/main" id="{77CF3F8E-E4B9-40D1-8C85-F2867B18E74F}"/>
                    </a:ext>
                  </a:extLst>
                </p14:cNvPr>
                <p14:cNvContentPartPr/>
                <p14:nvPr/>
              </p14:nvContentPartPr>
              <p14:xfrm>
                <a:off x="6989540" y="1904680"/>
                <a:ext cx="102600" cy="187560"/>
              </p14:xfrm>
            </p:contentPart>
          </mc:Choice>
          <mc:Fallback xmlns="">
            <p:pic>
              <p:nvPicPr>
                <p:cNvPr id="108" name="Ink 107">
                  <a:extLst>
                    <a:ext uri="{FF2B5EF4-FFF2-40B4-BE49-F238E27FC236}">
                      <a16:creationId xmlns:a16="http://schemas.microsoft.com/office/drawing/2014/main" id="{77CF3F8E-E4B9-40D1-8C85-F2867B18E74F}"/>
                    </a:ext>
                  </a:extLst>
                </p:cNvPr>
                <p:cNvPicPr/>
                <p:nvPr/>
              </p:nvPicPr>
              <p:blipFill>
                <a:blip r:embed="rId161"/>
                <a:stretch>
                  <a:fillRect/>
                </a:stretch>
              </p:blipFill>
              <p:spPr>
                <a:xfrm>
                  <a:off x="6985220" y="1900360"/>
                  <a:ext cx="1112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9" name="Ink 108">
                  <a:extLst>
                    <a:ext uri="{FF2B5EF4-FFF2-40B4-BE49-F238E27FC236}">
                      <a16:creationId xmlns:a16="http://schemas.microsoft.com/office/drawing/2014/main" id="{5DF0197C-EFDA-45A5-BB2A-60F4678DE890}"/>
                    </a:ext>
                  </a:extLst>
                </p14:cNvPr>
                <p14:cNvContentPartPr/>
                <p14:nvPr/>
              </p14:nvContentPartPr>
              <p14:xfrm>
                <a:off x="7134260" y="1915480"/>
                <a:ext cx="47520" cy="138960"/>
              </p14:xfrm>
            </p:contentPart>
          </mc:Choice>
          <mc:Fallback xmlns="">
            <p:pic>
              <p:nvPicPr>
                <p:cNvPr id="109" name="Ink 108">
                  <a:extLst>
                    <a:ext uri="{FF2B5EF4-FFF2-40B4-BE49-F238E27FC236}">
                      <a16:creationId xmlns:a16="http://schemas.microsoft.com/office/drawing/2014/main" id="{5DF0197C-EFDA-45A5-BB2A-60F4678DE890}"/>
                    </a:ext>
                  </a:extLst>
                </p:cNvPr>
                <p:cNvPicPr/>
                <p:nvPr/>
              </p:nvPicPr>
              <p:blipFill>
                <a:blip r:embed="rId163"/>
                <a:stretch>
                  <a:fillRect/>
                </a:stretch>
              </p:blipFill>
              <p:spPr>
                <a:xfrm>
                  <a:off x="7129940" y="1911160"/>
                  <a:ext cx="5616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0" name="Ink 109">
                  <a:extLst>
                    <a:ext uri="{FF2B5EF4-FFF2-40B4-BE49-F238E27FC236}">
                      <a16:creationId xmlns:a16="http://schemas.microsoft.com/office/drawing/2014/main" id="{AE68C8DE-0B6D-4572-81E7-3C50A7CF5A6D}"/>
                    </a:ext>
                  </a:extLst>
                </p14:cNvPr>
                <p14:cNvContentPartPr/>
                <p14:nvPr/>
              </p14:nvContentPartPr>
              <p14:xfrm>
                <a:off x="7191140" y="1896760"/>
                <a:ext cx="149400" cy="204840"/>
              </p14:xfrm>
            </p:contentPart>
          </mc:Choice>
          <mc:Fallback xmlns="">
            <p:pic>
              <p:nvPicPr>
                <p:cNvPr id="110" name="Ink 109">
                  <a:extLst>
                    <a:ext uri="{FF2B5EF4-FFF2-40B4-BE49-F238E27FC236}">
                      <a16:creationId xmlns:a16="http://schemas.microsoft.com/office/drawing/2014/main" id="{AE68C8DE-0B6D-4572-81E7-3C50A7CF5A6D}"/>
                    </a:ext>
                  </a:extLst>
                </p:cNvPr>
                <p:cNvPicPr/>
                <p:nvPr/>
              </p:nvPicPr>
              <p:blipFill>
                <a:blip r:embed="rId165"/>
                <a:stretch>
                  <a:fillRect/>
                </a:stretch>
              </p:blipFill>
              <p:spPr>
                <a:xfrm>
                  <a:off x="7186820" y="1892440"/>
                  <a:ext cx="1580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1" name="Ink 110">
                  <a:extLst>
                    <a:ext uri="{FF2B5EF4-FFF2-40B4-BE49-F238E27FC236}">
                      <a16:creationId xmlns:a16="http://schemas.microsoft.com/office/drawing/2014/main" id="{749AE45C-4A3E-476E-8A62-AB930E4033D3}"/>
                    </a:ext>
                  </a:extLst>
                </p14:cNvPr>
                <p14:cNvContentPartPr/>
                <p14:nvPr/>
              </p14:nvContentPartPr>
              <p14:xfrm>
                <a:off x="7115540" y="1812160"/>
                <a:ext cx="9720" cy="9000"/>
              </p14:xfrm>
            </p:contentPart>
          </mc:Choice>
          <mc:Fallback xmlns="">
            <p:pic>
              <p:nvPicPr>
                <p:cNvPr id="111" name="Ink 110">
                  <a:extLst>
                    <a:ext uri="{FF2B5EF4-FFF2-40B4-BE49-F238E27FC236}">
                      <a16:creationId xmlns:a16="http://schemas.microsoft.com/office/drawing/2014/main" id="{749AE45C-4A3E-476E-8A62-AB930E4033D3}"/>
                    </a:ext>
                  </a:extLst>
                </p:cNvPr>
                <p:cNvPicPr/>
                <p:nvPr/>
              </p:nvPicPr>
              <p:blipFill>
                <a:blip r:embed="rId167"/>
                <a:stretch>
                  <a:fillRect/>
                </a:stretch>
              </p:blipFill>
              <p:spPr>
                <a:xfrm>
                  <a:off x="7111220" y="1807840"/>
                  <a:ext cx="18360" cy="17640"/>
                </a:xfrm>
                <a:prstGeom prst="rect">
                  <a:avLst/>
                </a:prstGeom>
              </p:spPr>
            </p:pic>
          </mc:Fallback>
        </mc:AlternateContent>
      </p:grpSp>
      <p:grpSp>
        <p:nvGrpSpPr>
          <p:cNvPr id="135" name="Group 134">
            <a:extLst>
              <a:ext uri="{FF2B5EF4-FFF2-40B4-BE49-F238E27FC236}">
                <a16:creationId xmlns:a16="http://schemas.microsoft.com/office/drawing/2014/main" id="{937605C7-73DD-4A55-BCB2-5115482AE671}"/>
              </a:ext>
            </a:extLst>
          </p:cNvPr>
          <p:cNvGrpSpPr/>
          <p:nvPr/>
        </p:nvGrpSpPr>
        <p:grpSpPr>
          <a:xfrm>
            <a:off x="7587140" y="1615240"/>
            <a:ext cx="2618280" cy="462600"/>
            <a:chOff x="7587140" y="1615240"/>
            <a:chExt cx="2618280" cy="462600"/>
          </a:xfrm>
        </p:grpSpPr>
        <mc:AlternateContent xmlns:mc="http://schemas.openxmlformats.org/markup-compatibility/2006" xmlns:p14="http://schemas.microsoft.com/office/powerpoint/2010/main">
          <mc:Choice Requires="p14">
            <p:contentPart p14:bwMode="auto" r:id="rId168">
              <p14:nvContentPartPr>
                <p14:cNvPr id="113" name="Ink 112">
                  <a:extLst>
                    <a:ext uri="{FF2B5EF4-FFF2-40B4-BE49-F238E27FC236}">
                      <a16:creationId xmlns:a16="http://schemas.microsoft.com/office/drawing/2014/main" id="{E956D608-E68F-413F-9E44-C59B3D5E35F8}"/>
                    </a:ext>
                  </a:extLst>
                </p14:cNvPr>
                <p14:cNvContentPartPr/>
                <p14:nvPr/>
              </p14:nvContentPartPr>
              <p14:xfrm>
                <a:off x="7587140" y="1942480"/>
                <a:ext cx="92880" cy="135000"/>
              </p14:xfrm>
            </p:contentPart>
          </mc:Choice>
          <mc:Fallback xmlns="">
            <p:pic>
              <p:nvPicPr>
                <p:cNvPr id="113" name="Ink 112">
                  <a:extLst>
                    <a:ext uri="{FF2B5EF4-FFF2-40B4-BE49-F238E27FC236}">
                      <a16:creationId xmlns:a16="http://schemas.microsoft.com/office/drawing/2014/main" id="{E956D608-E68F-413F-9E44-C59B3D5E35F8}"/>
                    </a:ext>
                  </a:extLst>
                </p:cNvPr>
                <p:cNvPicPr/>
                <p:nvPr/>
              </p:nvPicPr>
              <p:blipFill>
                <a:blip r:embed="rId169"/>
                <a:stretch>
                  <a:fillRect/>
                </a:stretch>
              </p:blipFill>
              <p:spPr>
                <a:xfrm>
                  <a:off x="7582820" y="1938160"/>
                  <a:ext cx="1015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4" name="Ink 113">
                  <a:extLst>
                    <a:ext uri="{FF2B5EF4-FFF2-40B4-BE49-F238E27FC236}">
                      <a16:creationId xmlns:a16="http://schemas.microsoft.com/office/drawing/2014/main" id="{A90E5A23-1E02-41FD-89B0-A3E3820F3DF0}"/>
                    </a:ext>
                  </a:extLst>
                </p14:cNvPr>
                <p14:cNvContentPartPr/>
                <p14:nvPr/>
              </p14:nvContentPartPr>
              <p14:xfrm>
                <a:off x="7864340" y="1708840"/>
                <a:ext cx="148680" cy="369000"/>
              </p14:xfrm>
            </p:contentPart>
          </mc:Choice>
          <mc:Fallback xmlns="">
            <p:pic>
              <p:nvPicPr>
                <p:cNvPr id="114" name="Ink 113">
                  <a:extLst>
                    <a:ext uri="{FF2B5EF4-FFF2-40B4-BE49-F238E27FC236}">
                      <a16:creationId xmlns:a16="http://schemas.microsoft.com/office/drawing/2014/main" id="{A90E5A23-1E02-41FD-89B0-A3E3820F3DF0}"/>
                    </a:ext>
                  </a:extLst>
                </p:cNvPr>
                <p:cNvPicPr/>
                <p:nvPr/>
              </p:nvPicPr>
              <p:blipFill>
                <a:blip r:embed="rId171"/>
                <a:stretch>
                  <a:fillRect/>
                </a:stretch>
              </p:blipFill>
              <p:spPr>
                <a:xfrm>
                  <a:off x="7860020" y="1704520"/>
                  <a:ext cx="15732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5" name="Ink 114">
                  <a:extLst>
                    <a:ext uri="{FF2B5EF4-FFF2-40B4-BE49-F238E27FC236}">
                      <a16:creationId xmlns:a16="http://schemas.microsoft.com/office/drawing/2014/main" id="{E430BBD1-AB71-4630-84AA-6A62179D451C}"/>
                    </a:ext>
                  </a:extLst>
                </p14:cNvPr>
                <p14:cNvContentPartPr/>
                <p14:nvPr/>
              </p14:nvContentPartPr>
              <p14:xfrm>
                <a:off x="7795580" y="1844560"/>
                <a:ext cx="263520" cy="55440"/>
              </p14:xfrm>
            </p:contentPart>
          </mc:Choice>
          <mc:Fallback xmlns="">
            <p:pic>
              <p:nvPicPr>
                <p:cNvPr id="115" name="Ink 114">
                  <a:extLst>
                    <a:ext uri="{FF2B5EF4-FFF2-40B4-BE49-F238E27FC236}">
                      <a16:creationId xmlns:a16="http://schemas.microsoft.com/office/drawing/2014/main" id="{E430BBD1-AB71-4630-84AA-6A62179D451C}"/>
                    </a:ext>
                  </a:extLst>
                </p:cNvPr>
                <p:cNvPicPr/>
                <p:nvPr/>
              </p:nvPicPr>
              <p:blipFill>
                <a:blip r:embed="rId173"/>
                <a:stretch>
                  <a:fillRect/>
                </a:stretch>
              </p:blipFill>
              <p:spPr>
                <a:xfrm>
                  <a:off x="7791260" y="1840240"/>
                  <a:ext cx="27216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7" name="Ink 116">
                  <a:extLst>
                    <a:ext uri="{FF2B5EF4-FFF2-40B4-BE49-F238E27FC236}">
                      <a16:creationId xmlns:a16="http://schemas.microsoft.com/office/drawing/2014/main" id="{DE83E4AD-D99C-461A-8052-63C159DBCEA0}"/>
                    </a:ext>
                  </a:extLst>
                </p14:cNvPr>
                <p14:cNvContentPartPr/>
                <p14:nvPr/>
              </p14:nvContentPartPr>
              <p14:xfrm>
                <a:off x="8286260" y="1797400"/>
                <a:ext cx="164160" cy="280440"/>
              </p14:xfrm>
            </p:contentPart>
          </mc:Choice>
          <mc:Fallback xmlns="">
            <p:pic>
              <p:nvPicPr>
                <p:cNvPr id="117" name="Ink 116">
                  <a:extLst>
                    <a:ext uri="{FF2B5EF4-FFF2-40B4-BE49-F238E27FC236}">
                      <a16:creationId xmlns:a16="http://schemas.microsoft.com/office/drawing/2014/main" id="{DE83E4AD-D99C-461A-8052-63C159DBCEA0}"/>
                    </a:ext>
                  </a:extLst>
                </p:cNvPr>
                <p:cNvPicPr/>
                <p:nvPr/>
              </p:nvPicPr>
              <p:blipFill>
                <a:blip r:embed="rId175"/>
                <a:stretch>
                  <a:fillRect/>
                </a:stretch>
              </p:blipFill>
              <p:spPr>
                <a:xfrm>
                  <a:off x="8281940" y="1793080"/>
                  <a:ext cx="17280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8" name="Ink 117">
                  <a:extLst>
                    <a:ext uri="{FF2B5EF4-FFF2-40B4-BE49-F238E27FC236}">
                      <a16:creationId xmlns:a16="http://schemas.microsoft.com/office/drawing/2014/main" id="{4EDD799F-7E92-458E-A516-92E0C2839151}"/>
                    </a:ext>
                  </a:extLst>
                </p14:cNvPr>
                <p14:cNvContentPartPr/>
                <p14:nvPr/>
              </p14:nvContentPartPr>
              <p14:xfrm>
                <a:off x="8158460" y="1875520"/>
                <a:ext cx="340920" cy="62640"/>
              </p14:xfrm>
            </p:contentPart>
          </mc:Choice>
          <mc:Fallback xmlns="">
            <p:pic>
              <p:nvPicPr>
                <p:cNvPr id="118" name="Ink 117">
                  <a:extLst>
                    <a:ext uri="{FF2B5EF4-FFF2-40B4-BE49-F238E27FC236}">
                      <a16:creationId xmlns:a16="http://schemas.microsoft.com/office/drawing/2014/main" id="{4EDD799F-7E92-458E-A516-92E0C2839151}"/>
                    </a:ext>
                  </a:extLst>
                </p:cNvPr>
                <p:cNvPicPr/>
                <p:nvPr/>
              </p:nvPicPr>
              <p:blipFill>
                <a:blip r:embed="rId177"/>
                <a:stretch>
                  <a:fillRect/>
                </a:stretch>
              </p:blipFill>
              <p:spPr>
                <a:xfrm>
                  <a:off x="8154140" y="1871200"/>
                  <a:ext cx="34956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9" name="Ink 118">
                  <a:extLst>
                    <a:ext uri="{FF2B5EF4-FFF2-40B4-BE49-F238E27FC236}">
                      <a16:creationId xmlns:a16="http://schemas.microsoft.com/office/drawing/2014/main" id="{FA18ED2C-4299-45CE-A48D-1A180994B1FC}"/>
                    </a:ext>
                  </a:extLst>
                </p14:cNvPr>
                <p14:cNvContentPartPr/>
                <p14:nvPr/>
              </p14:nvContentPartPr>
              <p14:xfrm>
                <a:off x="8511260" y="1735120"/>
                <a:ext cx="391680" cy="312480"/>
              </p14:xfrm>
            </p:contentPart>
          </mc:Choice>
          <mc:Fallback xmlns="">
            <p:pic>
              <p:nvPicPr>
                <p:cNvPr id="119" name="Ink 118">
                  <a:extLst>
                    <a:ext uri="{FF2B5EF4-FFF2-40B4-BE49-F238E27FC236}">
                      <a16:creationId xmlns:a16="http://schemas.microsoft.com/office/drawing/2014/main" id="{FA18ED2C-4299-45CE-A48D-1A180994B1FC}"/>
                    </a:ext>
                  </a:extLst>
                </p:cNvPr>
                <p:cNvPicPr/>
                <p:nvPr/>
              </p:nvPicPr>
              <p:blipFill>
                <a:blip r:embed="rId179"/>
                <a:stretch>
                  <a:fillRect/>
                </a:stretch>
              </p:blipFill>
              <p:spPr>
                <a:xfrm>
                  <a:off x="8506940" y="1730800"/>
                  <a:ext cx="40032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0" name="Ink 119">
                  <a:extLst>
                    <a:ext uri="{FF2B5EF4-FFF2-40B4-BE49-F238E27FC236}">
                      <a16:creationId xmlns:a16="http://schemas.microsoft.com/office/drawing/2014/main" id="{0E76D896-11DD-4847-B99D-BCDA52285F6F}"/>
                    </a:ext>
                  </a:extLst>
                </p14:cNvPr>
                <p14:cNvContentPartPr/>
                <p14:nvPr/>
              </p14:nvContentPartPr>
              <p14:xfrm>
                <a:off x="8999420" y="1884880"/>
                <a:ext cx="147600" cy="164520"/>
              </p14:xfrm>
            </p:contentPart>
          </mc:Choice>
          <mc:Fallback xmlns="">
            <p:pic>
              <p:nvPicPr>
                <p:cNvPr id="120" name="Ink 119">
                  <a:extLst>
                    <a:ext uri="{FF2B5EF4-FFF2-40B4-BE49-F238E27FC236}">
                      <a16:creationId xmlns:a16="http://schemas.microsoft.com/office/drawing/2014/main" id="{0E76D896-11DD-4847-B99D-BCDA52285F6F}"/>
                    </a:ext>
                  </a:extLst>
                </p:cNvPr>
                <p:cNvPicPr/>
                <p:nvPr/>
              </p:nvPicPr>
              <p:blipFill>
                <a:blip r:embed="rId181"/>
                <a:stretch>
                  <a:fillRect/>
                </a:stretch>
              </p:blipFill>
              <p:spPr>
                <a:xfrm>
                  <a:off x="8995100" y="1880560"/>
                  <a:ext cx="15624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1" name="Ink 120">
                  <a:extLst>
                    <a:ext uri="{FF2B5EF4-FFF2-40B4-BE49-F238E27FC236}">
                      <a16:creationId xmlns:a16="http://schemas.microsoft.com/office/drawing/2014/main" id="{71B86360-31D0-4E99-80F8-0382BC66D8D1}"/>
                    </a:ext>
                  </a:extLst>
                </p14:cNvPr>
                <p14:cNvContentPartPr/>
                <p14:nvPr/>
              </p14:nvContentPartPr>
              <p14:xfrm>
                <a:off x="9293540" y="1694080"/>
                <a:ext cx="121680" cy="349560"/>
              </p14:xfrm>
            </p:contentPart>
          </mc:Choice>
          <mc:Fallback xmlns="">
            <p:pic>
              <p:nvPicPr>
                <p:cNvPr id="121" name="Ink 120">
                  <a:extLst>
                    <a:ext uri="{FF2B5EF4-FFF2-40B4-BE49-F238E27FC236}">
                      <a16:creationId xmlns:a16="http://schemas.microsoft.com/office/drawing/2014/main" id="{71B86360-31D0-4E99-80F8-0382BC66D8D1}"/>
                    </a:ext>
                  </a:extLst>
                </p:cNvPr>
                <p:cNvPicPr/>
                <p:nvPr/>
              </p:nvPicPr>
              <p:blipFill>
                <a:blip r:embed="rId183"/>
                <a:stretch>
                  <a:fillRect/>
                </a:stretch>
              </p:blipFill>
              <p:spPr>
                <a:xfrm>
                  <a:off x="9289220" y="1689760"/>
                  <a:ext cx="13032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2" name="Ink 121">
                  <a:extLst>
                    <a:ext uri="{FF2B5EF4-FFF2-40B4-BE49-F238E27FC236}">
                      <a16:creationId xmlns:a16="http://schemas.microsoft.com/office/drawing/2014/main" id="{F438987D-8162-491E-BC93-3FAA86258532}"/>
                    </a:ext>
                  </a:extLst>
                </p14:cNvPr>
                <p14:cNvContentPartPr/>
                <p14:nvPr/>
              </p14:nvContentPartPr>
              <p14:xfrm>
                <a:off x="9216140" y="1886320"/>
                <a:ext cx="249480" cy="43560"/>
              </p14:xfrm>
            </p:contentPart>
          </mc:Choice>
          <mc:Fallback xmlns="">
            <p:pic>
              <p:nvPicPr>
                <p:cNvPr id="122" name="Ink 121">
                  <a:extLst>
                    <a:ext uri="{FF2B5EF4-FFF2-40B4-BE49-F238E27FC236}">
                      <a16:creationId xmlns:a16="http://schemas.microsoft.com/office/drawing/2014/main" id="{F438987D-8162-491E-BC93-3FAA86258532}"/>
                    </a:ext>
                  </a:extLst>
                </p:cNvPr>
                <p:cNvPicPr/>
                <p:nvPr/>
              </p:nvPicPr>
              <p:blipFill>
                <a:blip r:embed="rId185"/>
                <a:stretch>
                  <a:fillRect/>
                </a:stretch>
              </p:blipFill>
              <p:spPr>
                <a:xfrm>
                  <a:off x="9211820" y="1882000"/>
                  <a:ext cx="2581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3" name="Ink 122">
                  <a:extLst>
                    <a:ext uri="{FF2B5EF4-FFF2-40B4-BE49-F238E27FC236}">
                      <a16:creationId xmlns:a16="http://schemas.microsoft.com/office/drawing/2014/main" id="{22ABC29D-77E1-4291-AB3C-AD1CEFC5B6B3}"/>
                    </a:ext>
                  </a:extLst>
                </p14:cNvPr>
                <p14:cNvContentPartPr/>
                <p14:nvPr/>
              </p14:nvContentPartPr>
              <p14:xfrm>
                <a:off x="9467420" y="1949320"/>
                <a:ext cx="195120" cy="110520"/>
              </p14:xfrm>
            </p:contentPart>
          </mc:Choice>
          <mc:Fallback xmlns="">
            <p:pic>
              <p:nvPicPr>
                <p:cNvPr id="123" name="Ink 122">
                  <a:extLst>
                    <a:ext uri="{FF2B5EF4-FFF2-40B4-BE49-F238E27FC236}">
                      <a16:creationId xmlns:a16="http://schemas.microsoft.com/office/drawing/2014/main" id="{22ABC29D-77E1-4291-AB3C-AD1CEFC5B6B3}"/>
                    </a:ext>
                  </a:extLst>
                </p:cNvPr>
                <p:cNvPicPr/>
                <p:nvPr/>
              </p:nvPicPr>
              <p:blipFill>
                <a:blip r:embed="rId187"/>
                <a:stretch>
                  <a:fillRect/>
                </a:stretch>
              </p:blipFill>
              <p:spPr>
                <a:xfrm>
                  <a:off x="9463100" y="1945000"/>
                  <a:ext cx="20376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4" name="Ink 123">
                  <a:extLst>
                    <a:ext uri="{FF2B5EF4-FFF2-40B4-BE49-F238E27FC236}">
                      <a16:creationId xmlns:a16="http://schemas.microsoft.com/office/drawing/2014/main" id="{0A064B6E-4710-42AF-A80C-C750C7E49326}"/>
                    </a:ext>
                  </a:extLst>
                </p14:cNvPr>
                <p14:cNvContentPartPr/>
                <p14:nvPr/>
              </p14:nvContentPartPr>
              <p14:xfrm>
                <a:off x="9743540" y="1615240"/>
                <a:ext cx="72720" cy="381960"/>
              </p14:xfrm>
            </p:contentPart>
          </mc:Choice>
          <mc:Fallback xmlns="">
            <p:pic>
              <p:nvPicPr>
                <p:cNvPr id="124" name="Ink 123">
                  <a:extLst>
                    <a:ext uri="{FF2B5EF4-FFF2-40B4-BE49-F238E27FC236}">
                      <a16:creationId xmlns:a16="http://schemas.microsoft.com/office/drawing/2014/main" id="{0A064B6E-4710-42AF-A80C-C750C7E49326}"/>
                    </a:ext>
                  </a:extLst>
                </p:cNvPr>
                <p:cNvPicPr/>
                <p:nvPr/>
              </p:nvPicPr>
              <p:blipFill>
                <a:blip r:embed="rId189"/>
                <a:stretch>
                  <a:fillRect/>
                </a:stretch>
              </p:blipFill>
              <p:spPr>
                <a:xfrm>
                  <a:off x="9739220" y="1610920"/>
                  <a:ext cx="8136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5" name="Ink 124">
                  <a:extLst>
                    <a:ext uri="{FF2B5EF4-FFF2-40B4-BE49-F238E27FC236}">
                      <a16:creationId xmlns:a16="http://schemas.microsoft.com/office/drawing/2014/main" id="{107985D5-69D5-4B58-A0D2-A726A7E120EB}"/>
                    </a:ext>
                  </a:extLst>
                </p14:cNvPr>
                <p14:cNvContentPartPr/>
                <p14:nvPr/>
              </p14:nvContentPartPr>
              <p14:xfrm>
                <a:off x="9680540" y="1861840"/>
                <a:ext cx="194400" cy="16200"/>
              </p14:xfrm>
            </p:contentPart>
          </mc:Choice>
          <mc:Fallback xmlns="">
            <p:pic>
              <p:nvPicPr>
                <p:cNvPr id="125" name="Ink 124">
                  <a:extLst>
                    <a:ext uri="{FF2B5EF4-FFF2-40B4-BE49-F238E27FC236}">
                      <a16:creationId xmlns:a16="http://schemas.microsoft.com/office/drawing/2014/main" id="{107985D5-69D5-4B58-A0D2-A726A7E120EB}"/>
                    </a:ext>
                  </a:extLst>
                </p:cNvPr>
                <p:cNvPicPr/>
                <p:nvPr/>
              </p:nvPicPr>
              <p:blipFill>
                <a:blip r:embed="rId191"/>
                <a:stretch>
                  <a:fillRect/>
                </a:stretch>
              </p:blipFill>
              <p:spPr>
                <a:xfrm>
                  <a:off x="9676220" y="1857520"/>
                  <a:ext cx="2030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6" name="Ink 125">
                  <a:extLst>
                    <a:ext uri="{FF2B5EF4-FFF2-40B4-BE49-F238E27FC236}">
                      <a16:creationId xmlns:a16="http://schemas.microsoft.com/office/drawing/2014/main" id="{C95A14C8-6877-475F-B338-39A641432AE0}"/>
                    </a:ext>
                  </a:extLst>
                </p14:cNvPr>
                <p14:cNvContentPartPr/>
                <p14:nvPr/>
              </p14:nvContentPartPr>
              <p14:xfrm>
                <a:off x="9890420" y="1848160"/>
                <a:ext cx="315000" cy="163440"/>
              </p14:xfrm>
            </p:contentPart>
          </mc:Choice>
          <mc:Fallback xmlns="">
            <p:pic>
              <p:nvPicPr>
                <p:cNvPr id="126" name="Ink 125">
                  <a:extLst>
                    <a:ext uri="{FF2B5EF4-FFF2-40B4-BE49-F238E27FC236}">
                      <a16:creationId xmlns:a16="http://schemas.microsoft.com/office/drawing/2014/main" id="{C95A14C8-6877-475F-B338-39A641432AE0}"/>
                    </a:ext>
                  </a:extLst>
                </p:cNvPr>
                <p:cNvPicPr/>
                <p:nvPr/>
              </p:nvPicPr>
              <p:blipFill>
                <a:blip r:embed="rId193"/>
                <a:stretch>
                  <a:fillRect/>
                </a:stretch>
              </p:blipFill>
              <p:spPr>
                <a:xfrm>
                  <a:off x="9886100" y="1843840"/>
                  <a:ext cx="323640" cy="172080"/>
                </a:xfrm>
                <a:prstGeom prst="rect">
                  <a:avLst/>
                </a:prstGeom>
              </p:spPr>
            </p:pic>
          </mc:Fallback>
        </mc:AlternateContent>
      </p:grpSp>
      <p:grpSp>
        <p:nvGrpSpPr>
          <p:cNvPr id="134" name="Group 133">
            <a:extLst>
              <a:ext uri="{FF2B5EF4-FFF2-40B4-BE49-F238E27FC236}">
                <a16:creationId xmlns:a16="http://schemas.microsoft.com/office/drawing/2014/main" id="{3F0D5695-F167-4F9E-880C-5596A900C626}"/>
              </a:ext>
            </a:extLst>
          </p:cNvPr>
          <p:cNvGrpSpPr/>
          <p:nvPr/>
        </p:nvGrpSpPr>
        <p:grpSpPr>
          <a:xfrm>
            <a:off x="10507460" y="1591480"/>
            <a:ext cx="1036800" cy="469440"/>
            <a:chOff x="10507460" y="1591480"/>
            <a:chExt cx="1036800" cy="469440"/>
          </a:xfrm>
        </p:grpSpPr>
        <mc:AlternateContent xmlns:mc="http://schemas.openxmlformats.org/markup-compatibility/2006" xmlns:p14="http://schemas.microsoft.com/office/powerpoint/2010/main">
          <mc:Choice Requires="p14">
            <p:contentPart p14:bwMode="auto" r:id="rId194">
              <p14:nvContentPartPr>
                <p14:cNvPr id="127" name="Ink 126">
                  <a:extLst>
                    <a:ext uri="{FF2B5EF4-FFF2-40B4-BE49-F238E27FC236}">
                      <a16:creationId xmlns:a16="http://schemas.microsoft.com/office/drawing/2014/main" id="{69A599B2-F27C-454E-A8BD-4E0A5994C200}"/>
                    </a:ext>
                  </a:extLst>
                </p14:cNvPr>
                <p14:cNvContentPartPr/>
                <p14:nvPr/>
              </p14:nvContentPartPr>
              <p14:xfrm>
                <a:off x="10507460" y="1664200"/>
                <a:ext cx="42480" cy="390960"/>
              </p14:xfrm>
            </p:contentPart>
          </mc:Choice>
          <mc:Fallback xmlns="">
            <p:pic>
              <p:nvPicPr>
                <p:cNvPr id="127" name="Ink 126">
                  <a:extLst>
                    <a:ext uri="{FF2B5EF4-FFF2-40B4-BE49-F238E27FC236}">
                      <a16:creationId xmlns:a16="http://schemas.microsoft.com/office/drawing/2014/main" id="{69A599B2-F27C-454E-A8BD-4E0A5994C200}"/>
                    </a:ext>
                  </a:extLst>
                </p:cNvPr>
                <p:cNvPicPr/>
                <p:nvPr/>
              </p:nvPicPr>
              <p:blipFill>
                <a:blip r:embed="rId195"/>
                <a:stretch>
                  <a:fillRect/>
                </a:stretch>
              </p:blipFill>
              <p:spPr>
                <a:xfrm>
                  <a:off x="10503140" y="1659880"/>
                  <a:ext cx="51120" cy="3996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8" name="Ink 127">
                  <a:extLst>
                    <a:ext uri="{FF2B5EF4-FFF2-40B4-BE49-F238E27FC236}">
                      <a16:creationId xmlns:a16="http://schemas.microsoft.com/office/drawing/2014/main" id="{9323C759-C7B1-43A0-80B6-7CD5A6636C88}"/>
                    </a:ext>
                  </a:extLst>
                </p14:cNvPr>
                <p14:cNvContentPartPr/>
                <p14:nvPr/>
              </p14:nvContentPartPr>
              <p14:xfrm>
                <a:off x="10672340" y="1806760"/>
                <a:ext cx="166680" cy="191880"/>
              </p14:xfrm>
            </p:contentPart>
          </mc:Choice>
          <mc:Fallback xmlns="">
            <p:pic>
              <p:nvPicPr>
                <p:cNvPr id="128" name="Ink 127">
                  <a:extLst>
                    <a:ext uri="{FF2B5EF4-FFF2-40B4-BE49-F238E27FC236}">
                      <a16:creationId xmlns:a16="http://schemas.microsoft.com/office/drawing/2014/main" id="{9323C759-C7B1-43A0-80B6-7CD5A6636C88}"/>
                    </a:ext>
                  </a:extLst>
                </p:cNvPr>
                <p:cNvPicPr/>
                <p:nvPr/>
              </p:nvPicPr>
              <p:blipFill>
                <a:blip r:embed="rId197"/>
                <a:stretch>
                  <a:fillRect/>
                </a:stretch>
              </p:blipFill>
              <p:spPr>
                <a:xfrm>
                  <a:off x="10668020" y="1802440"/>
                  <a:ext cx="1753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9" name="Ink 128">
                  <a:extLst>
                    <a:ext uri="{FF2B5EF4-FFF2-40B4-BE49-F238E27FC236}">
                      <a16:creationId xmlns:a16="http://schemas.microsoft.com/office/drawing/2014/main" id="{D74A21BB-0AF1-4DD0-AC6B-82BCB6148440}"/>
                    </a:ext>
                  </a:extLst>
                </p14:cNvPr>
                <p14:cNvContentPartPr/>
                <p14:nvPr/>
              </p14:nvContentPartPr>
              <p14:xfrm>
                <a:off x="11038100" y="1799560"/>
                <a:ext cx="198000" cy="180360"/>
              </p14:xfrm>
            </p:contentPart>
          </mc:Choice>
          <mc:Fallback xmlns="">
            <p:pic>
              <p:nvPicPr>
                <p:cNvPr id="129" name="Ink 128">
                  <a:extLst>
                    <a:ext uri="{FF2B5EF4-FFF2-40B4-BE49-F238E27FC236}">
                      <a16:creationId xmlns:a16="http://schemas.microsoft.com/office/drawing/2014/main" id="{D74A21BB-0AF1-4DD0-AC6B-82BCB6148440}"/>
                    </a:ext>
                  </a:extLst>
                </p:cNvPr>
                <p:cNvPicPr/>
                <p:nvPr/>
              </p:nvPicPr>
              <p:blipFill>
                <a:blip r:embed="rId199"/>
                <a:stretch>
                  <a:fillRect/>
                </a:stretch>
              </p:blipFill>
              <p:spPr>
                <a:xfrm>
                  <a:off x="11033780" y="1795240"/>
                  <a:ext cx="20664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30" name="Ink 129">
                  <a:extLst>
                    <a:ext uri="{FF2B5EF4-FFF2-40B4-BE49-F238E27FC236}">
                      <a16:creationId xmlns:a16="http://schemas.microsoft.com/office/drawing/2014/main" id="{97F668C2-B864-4997-A544-5F17CA3F4F2F}"/>
                    </a:ext>
                  </a:extLst>
                </p14:cNvPr>
                <p14:cNvContentPartPr/>
                <p14:nvPr/>
              </p14:nvContentPartPr>
              <p14:xfrm>
                <a:off x="10930820" y="1847800"/>
                <a:ext cx="207720" cy="28800"/>
              </p14:xfrm>
            </p:contentPart>
          </mc:Choice>
          <mc:Fallback xmlns="">
            <p:pic>
              <p:nvPicPr>
                <p:cNvPr id="130" name="Ink 129">
                  <a:extLst>
                    <a:ext uri="{FF2B5EF4-FFF2-40B4-BE49-F238E27FC236}">
                      <a16:creationId xmlns:a16="http://schemas.microsoft.com/office/drawing/2014/main" id="{97F668C2-B864-4997-A544-5F17CA3F4F2F}"/>
                    </a:ext>
                  </a:extLst>
                </p:cNvPr>
                <p:cNvPicPr/>
                <p:nvPr/>
              </p:nvPicPr>
              <p:blipFill>
                <a:blip r:embed="rId201"/>
                <a:stretch>
                  <a:fillRect/>
                </a:stretch>
              </p:blipFill>
              <p:spPr>
                <a:xfrm>
                  <a:off x="10926500" y="1843480"/>
                  <a:ext cx="2163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31" name="Ink 130">
                  <a:extLst>
                    <a:ext uri="{FF2B5EF4-FFF2-40B4-BE49-F238E27FC236}">
                      <a16:creationId xmlns:a16="http://schemas.microsoft.com/office/drawing/2014/main" id="{8A1DCA81-AE6D-4081-BF06-C1B0A3842955}"/>
                    </a:ext>
                  </a:extLst>
                </p14:cNvPr>
                <p14:cNvContentPartPr/>
                <p14:nvPr/>
              </p14:nvContentPartPr>
              <p14:xfrm>
                <a:off x="10893740" y="1801360"/>
                <a:ext cx="133560" cy="193320"/>
              </p14:xfrm>
            </p:contentPart>
          </mc:Choice>
          <mc:Fallback xmlns="">
            <p:pic>
              <p:nvPicPr>
                <p:cNvPr id="131" name="Ink 130">
                  <a:extLst>
                    <a:ext uri="{FF2B5EF4-FFF2-40B4-BE49-F238E27FC236}">
                      <a16:creationId xmlns:a16="http://schemas.microsoft.com/office/drawing/2014/main" id="{8A1DCA81-AE6D-4081-BF06-C1B0A3842955}"/>
                    </a:ext>
                  </a:extLst>
                </p:cNvPr>
                <p:cNvPicPr/>
                <p:nvPr/>
              </p:nvPicPr>
              <p:blipFill>
                <a:blip r:embed="rId203"/>
                <a:stretch>
                  <a:fillRect/>
                </a:stretch>
              </p:blipFill>
              <p:spPr>
                <a:xfrm>
                  <a:off x="10889420" y="1797040"/>
                  <a:ext cx="1422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32" name="Ink 131">
                  <a:extLst>
                    <a:ext uri="{FF2B5EF4-FFF2-40B4-BE49-F238E27FC236}">
                      <a16:creationId xmlns:a16="http://schemas.microsoft.com/office/drawing/2014/main" id="{F927FC73-A7AC-492B-BFF6-ED0A79EDCC77}"/>
                    </a:ext>
                  </a:extLst>
                </p14:cNvPr>
                <p14:cNvContentPartPr/>
                <p14:nvPr/>
              </p14:nvContentPartPr>
              <p14:xfrm>
                <a:off x="11158700" y="1745200"/>
                <a:ext cx="106920" cy="241560"/>
              </p14:xfrm>
            </p:contentPart>
          </mc:Choice>
          <mc:Fallback xmlns="">
            <p:pic>
              <p:nvPicPr>
                <p:cNvPr id="132" name="Ink 131">
                  <a:extLst>
                    <a:ext uri="{FF2B5EF4-FFF2-40B4-BE49-F238E27FC236}">
                      <a16:creationId xmlns:a16="http://schemas.microsoft.com/office/drawing/2014/main" id="{F927FC73-A7AC-492B-BFF6-ED0A79EDCC77}"/>
                    </a:ext>
                  </a:extLst>
                </p:cNvPr>
                <p:cNvPicPr/>
                <p:nvPr/>
              </p:nvPicPr>
              <p:blipFill>
                <a:blip r:embed="rId205"/>
                <a:stretch>
                  <a:fillRect/>
                </a:stretch>
              </p:blipFill>
              <p:spPr>
                <a:xfrm>
                  <a:off x="11154380" y="1740880"/>
                  <a:ext cx="11556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3" name="Ink 132">
                  <a:extLst>
                    <a:ext uri="{FF2B5EF4-FFF2-40B4-BE49-F238E27FC236}">
                      <a16:creationId xmlns:a16="http://schemas.microsoft.com/office/drawing/2014/main" id="{0DDC1F1A-88EE-4F63-A750-5ACBB49C2B35}"/>
                    </a:ext>
                  </a:extLst>
                </p14:cNvPr>
                <p14:cNvContentPartPr/>
                <p14:nvPr/>
              </p14:nvContentPartPr>
              <p14:xfrm>
                <a:off x="11254100" y="1591480"/>
                <a:ext cx="290160" cy="469440"/>
              </p14:xfrm>
            </p:contentPart>
          </mc:Choice>
          <mc:Fallback xmlns="">
            <p:pic>
              <p:nvPicPr>
                <p:cNvPr id="133" name="Ink 132">
                  <a:extLst>
                    <a:ext uri="{FF2B5EF4-FFF2-40B4-BE49-F238E27FC236}">
                      <a16:creationId xmlns:a16="http://schemas.microsoft.com/office/drawing/2014/main" id="{0DDC1F1A-88EE-4F63-A750-5ACBB49C2B35}"/>
                    </a:ext>
                  </a:extLst>
                </p:cNvPr>
                <p:cNvPicPr/>
                <p:nvPr/>
              </p:nvPicPr>
              <p:blipFill>
                <a:blip r:embed="rId207"/>
                <a:stretch>
                  <a:fillRect/>
                </a:stretch>
              </p:blipFill>
              <p:spPr>
                <a:xfrm>
                  <a:off x="11249780" y="1587160"/>
                  <a:ext cx="298800" cy="478080"/>
                </a:xfrm>
                <a:prstGeom prst="rect">
                  <a:avLst/>
                </a:prstGeom>
              </p:spPr>
            </p:pic>
          </mc:Fallback>
        </mc:AlternateContent>
      </p:grpSp>
      <p:grpSp>
        <p:nvGrpSpPr>
          <p:cNvPr id="161" name="Group 160">
            <a:extLst>
              <a:ext uri="{FF2B5EF4-FFF2-40B4-BE49-F238E27FC236}">
                <a16:creationId xmlns:a16="http://schemas.microsoft.com/office/drawing/2014/main" id="{62510353-6619-4CFB-A608-1A6CBEA875BE}"/>
              </a:ext>
            </a:extLst>
          </p:cNvPr>
          <p:cNvGrpSpPr/>
          <p:nvPr/>
        </p:nvGrpSpPr>
        <p:grpSpPr>
          <a:xfrm>
            <a:off x="4970660" y="2249200"/>
            <a:ext cx="889560" cy="393840"/>
            <a:chOff x="4970660" y="2249200"/>
            <a:chExt cx="889560" cy="393840"/>
          </a:xfrm>
        </p:grpSpPr>
        <mc:AlternateContent xmlns:mc="http://schemas.openxmlformats.org/markup-compatibility/2006" xmlns:p14="http://schemas.microsoft.com/office/powerpoint/2010/main">
          <mc:Choice Requires="p14">
            <p:contentPart p14:bwMode="auto" r:id="rId208">
              <p14:nvContentPartPr>
                <p14:cNvPr id="136" name="Ink 135">
                  <a:extLst>
                    <a:ext uri="{FF2B5EF4-FFF2-40B4-BE49-F238E27FC236}">
                      <a16:creationId xmlns:a16="http://schemas.microsoft.com/office/drawing/2014/main" id="{EF2C76EA-CC15-476E-9424-5967E3114063}"/>
                    </a:ext>
                  </a:extLst>
                </p14:cNvPr>
                <p14:cNvContentPartPr/>
                <p14:nvPr/>
              </p14:nvContentPartPr>
              <p14:xfrm>
                <a:off x="4970660" y="2339560"/>
                <a:ext cx="219240" cy="303480"/>
              </p14:xfrm>
            </p:contentPart>
          </mc:Choice>
          <mc:Fallback xmlns="">
            <p:pic>
              <p:nvPicPr>
                <p:cNvPr id="136" name="Ink 135">
                  <a:extLst>
                    <a:ext uri="{FF2B5EF4-FFF2-40B4-BE49-F238E27FC236}">
                      <a16:creationId xmlns:a16="http://schemas.microsoft.com/office/drawing/2014/main" id="{EF2C76EA-CC15-476E-9424-5967E3114063}"/>
                    </a:ext>
                  </a:extLst>
                </p:cNvPr>
                <p:cNvPicPr/>
                <p:nvPr/>
              </p:nvPicPr>
              <p:blipFill>
                <a:blip r:embed="rId209"/>
                <a:stretch>
                  <a:fillRect/>
                </a:stretch>
              </p:blipFill>
              <p:spPr>
                <a:xfrm>
                  <a:off x="4966340" y="2335240"/>
                  <a:ext cx="22788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7" name="Ink 136">
                  <a:extLst>
                    <a:ext uri="{FF2B5EF4-FFF2-40B4-BE49-F238E27FC236}">
                      <a16:creationId xmlns:a16="http://schemas.microsoft.com/office/drawing/2014/main" id="{A9BFA536-CECC-443D-8E63-14077A0954D8}"/>
                    </a:ext>
                  </a:extLst>
                </p14:cNvPr>
                <p14:cNvContentPartPr/>
                <p14:nvPr/>
              </p14:nvContentPartPr>
              <p14:xfrm>
                <a:off x="5268380" y="2249200"/>
                <a:ext cx="226440" cy="372600"/>
              </p14:xfrm>
            </p:contentPart>
          </mc:Choice>
          <mc:Fallback xmlns="">
            <p:pic>
              <p:nvPicPr>
                <p:cNvPr id="137" name="Ink 136">
                  <a:extLst>
                    <a:ext uri="{FF2B5EF4-FFF2-40B4-BE49-F238E27FC236}">
                      <a16:creationId xmlns:a16="http://schemas.microsoft.com/office/drawing/2014/main" id="{A9BFA536-CECC-443D-8E63-14077A0954D8}"/>
                    </a:ext>
                  </a:extLst>
                </p:cNvPr>
                <p:cNvPicPr/>
                <p:nvPr/>
              </p:nvPicPr>
              <p:blipFill>
                <a:blip r:embed="rId211"/>
                <a:stretch>
                  <a:fillRect/>
                </a:stretch>
              </p:blipFill>
              <p:spPr>
                <a:xfrm>
                  <a:off x="5264060" y="2244880"/>
                  <a:ext cx="23508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8" name="Ink 137">
                  <a:extLst>
                    <a:ext uri="{FF2B5EF4-FFF2-40B4-BE49-F238E27FC236}">
                      <a16:creationId xmlns:a16="http://schemas.microsoft.com/office/drawing/2014/main" id="{EB6DD508-598B-4961-A1D7-BE9197465249}"/>
                    </a:ext>
                  </a:extLst>
                </p14:cNvPr>
                <p14:cNvContentPartPr/>
                <p14:nvPr/>
              </p14:nvContentPartPr>
              <p14:xfrm>
                <a:off x="5500220" y="2468440"/>
                <a:ext cx="178560" cy="137520"/>
              </p14:xfrm>
            </p:contentPart>
          </mc:Choice>
          <mc:Fallback xmlns="">
            <p:pic>
              <p:nvPicPr>
                <p:cNvPr id="138" name="Ink 137">
                  <a:extLst>
                    <a:ext uri="{FF2B5EF4-FFF2-40B4-BE49-F238E27FC236}">
                      <a16:creationId xmlns:a16="http://schemas.microsoft.com/office/drawing/2014/main" id="{EB6DD508-598B-4961-A1D7-BE9197465249}"/>
                    </a:ext>
                  </a:extLst>
                </p:cNvPr>
                <p:cNvPicPr/>
                <p:nvPr/>
              </p:nvPicPr>
              <p:blipFill>
                <a:blip r:embed="rId213"/>
                <a:stretch>
                  <a:fillRect/>
                </a:stretch>
              </p:blipFill>
              <p:spPr>
                <a:xfrm>
                  <a:off x="5495900" y="2464120"/>
                  <a:ext cx="1872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9" name="Ink 138">
                  <a:extLst>
                    <a:ext uri="{FF2B5EF4-FFF2-40B4-BE49-F238E27FC236}">
                      <a16:creationId xmlns:a16="http://schemas.microsoft.com/office/drawing/2014/main" id="{FF2CACFF-9D7C-4CCC-97F8-79E5778860C6}"/>
                    </a:ext>
                  </a:extLst>
                </p14:cNvPr>
                <p14:cNvContentPartPr/>
                <p14:nvPr/>
              </p14:nvContentPartPr>
              <p14:xfrm>
                <a:off x="5714780" y="2500120"/>
                <a:ext cx="145440" cy="114120"/>
              </p14:xfrm>
            </p:contentPart>
          </mc:Choice>
          <mc:Fallback xmlns="">
            <p:pic>
              <p:nvPicPr>
                <p:cNvPr id="139" name="Ink 138">
                  <a:extLst>
                    <a:ext uri="{FF2B5EF4-FFF2-40B4-BE49-F238E27FC236}">
                      <a16:creationId xmlns:a16="http://schemas.microsoft.com/office/drawing/2014/main" id="{FF2CACFF-9D7C-4CCC-97F8-79E5778860C6}"/>
                    </a:ext>
                  </a:extLst>
                </p:cNvPr>
                <p:cNvPicPr/>
                <p:nvPr/>
              </p:nvPicPr>
              <p:blipFill>
                <a:blip r:embed="rId215"/>
                <a:stretch>
                  <a:fillRect/>
                </a:stretch>
              </p:blipFill>
              <p:spPr>
                <a:xfrm>
                  <a:off x="5710460" y="2495800"/>
                  <a:ext cx="154080" cy="122760"/>
                </a:xfrm>
                <a:prstGeom prst="rect">
                  <a:avLst/>
                </a:prstGeom>
              </p:spPr>
            </p:pic>
          </mc:Fallback>
        </mc:AlternateContent>
      </p:grpSp>
      <p:grpSp>
        <p:nvGrpSpPr>
          <p:cNvPr id="160" name="Group 159">
            <a:extLst>
              <a:ext uri="{FF2B5EF4-FFF2-40B4-BE49-F238E27FC236}">
                <a16:creationId xmlns:a16="http://schemas.microsoft.com/office/drawing/2014/main" id="{7430786E-1A71-4458-8B15-4F8EFE74CEF1}"/>
              </a:ext>
            </a:extLst>
          </p:cNvPr>
          <p:cNvGrpSpPr/>
          <p:nvPr/>
        </p:nvGrpSpPr>
        <p:grpSpPr>
          <a:xfrm>
            <a:off x="6106460" y="2266480"/>
            <a:ext cx="1049400" cy="366480"/>
            <a:chOff x="6106460" y="2266480"/>
            <a:chExt cx="1049400" cy="366480"/>
          </a:xfrm>
        </p:grpSpPr>
        <mc:AlternateContent xmlns:mc="http://schemas.openxmlformats.org/markup-compatibility/2006" xmlns:p14="http://schemas.microsoft.com/office/powerpoint/2010/main">
          <mc:Choice Requires="p14">
            <p:contentPart p14:bwMode="auto" r:id="rId216">
              <p14:nvContentPartPr>
                <p14:cNvPr id="140" name="Ink 139">
                  <a:extLst>
                    <a:ext uri="{FF2B5EF4-FFF2-40B4-BE49-F238E27FC236}">
                      <a16:creationId xmlns:a16="http://schemas.microsoft.com/office/drawing/2014/main" id="{9E6D2627-CEFD-45E8-89A3-6B0B94CCCF66}"/>
                    </a:ext>
                  </a:extLst>
                </p14:cNvPr>
                <p14:cNvContentPartPr/>
                <p14:nvPr/>
              </p14:nvContentPartPr>
              <p14:xfrm>
                <a:off x="6106460" y="2502640"/>
                <a:ext cx="168480" cy="114840"/>
              </p14:xfrm>
            </p:contentPart>
          </mc:Choice>
          <mc:Fallback xmlns="">
            <p:pic>
              <p:nvPicPr>
                <p:cNvPr id="140" name="Ink 139">
                  <a:extLst>
                    <a:ext uri="{FF2B5EF4-FFF2-40B4-BE49-F238E27FC236}">
                      <a16:creationId xmlns:a16="http://schemas.microsoft.com/office/drawing/2014/main" id="{9E6D2627-CEFD-45E8-89A3-6B0B94CCCF66}"/>
                    </a:ext>
                  </a:extLst>
                </p:cNvPr>
                <p:cNvPicPr/>
                <p:nvPr/>
              </p:nvPicPr>
              <p:blipFill>
                <a:blip r:embed="rId217"/>
                <a:stretch>
                  <a:fillRect/>
                </a:stretch>
              </p:blipFill>
              <p:spPr>
                <a:xfrm>
                  <a:off x="6102140" y="2498320"/>
                  <a:ext cx="17712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41" name="Ink 140">
                  <a:extLst>
                    <a:ext uri="{FF2B5EF4-FFF2-40B4-BE49-F238E27FC236}">
                      <a16:creationId xmlns:a16="http://schemas.microsoft.com/office/drawing/2014/main" id="{445F27C9-1818-4968-B35E-38CDBF1B3E79}"/>
                    </a:ext>
                  </a:extLst>
                </p14:cNvPr>
                <p14:cNvContentPartPr/>
                <p14:nvPr/>
              </p14:nvContentPartPr>
              <p14:xfrm>
                <a:off x="6328580" y="2468080"/>
                <a:ext cx="283320" cy="164880"/>
              </p14:xfrm>
            </p:contentPart>
          </mc:Choice>
          <mc:Fallback xmlns="">
            <p:pic>
              <p:nvPicPr>
                <p:cNvPr id="141" name="Ink 140">
                  <a:extLst>
                    <a:ext uri="{FF2B5EF4-FFF2-40B4-BE49-F238E27FC236}">
                      <a16:creationId xmlns:a16="http://schemas.microsoft.com/office/drawing/2014/main" id="{445F27C9-1818-4968-B35E-38CDBF1B3E79}"/>
                    </a:ext>
                  </a:extLst>
                </p:cNvPr>
                <p:cNvPicPr/>
                <p:nvPr/>
              </p:nvPicPr>
              <p:blipFill>
                <a:blip r:embed="rId219"/>
                <a:stretch>
                  <a:fillRect/>
                </a:stretch>
              </p:blipFill>
              <p:spPr>
                <a:xfrm>
                  <a:off x="6324260" y="2463760"/>
                  <a:ext cx="29196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42" name="Ink 141">
                  <a:extLst>
                    <a:ext uri="{FF2B5EF4-FFF2-40B4-BE49-F238E27FC236}">
                      <a16:creationId xmlns:a16="http://schemas.microsoft.com/office/drawing/2014/main" id="{6D34BD1D-8F3B-4F28-9FB1-7FBED7AB53AE}"/>
                    </a:ext>
                  </a:extLst>
                </p14:cNvPr>
                <p14:cNvContentPartPr/>
                <p14:nvPr/>
              </p14:nvContentPartPr>
              <p14:xfrm>
                <a:off x="6584900" y="2284480"/>
                <a:ext cx="69120" cy="336960"/>
              </p14:xfrm>
            </p:contentPart>
          </mc:Choice>
          <mc:Fallback xmlns="">
            <p:pic>
              <p:nvPicPr>
                <p:cNvPr id="142" name="Ink 141">
                  <a:extLst>
                    <a:ext uri="{FF2B5EF4-FFF2-40B4-BE49-F238E27FC236}">
                      <a16:creationId xmlns:a16="http://schemas.microsoft.com/office/drawing/2014/main" id="{6D34BD1D-8F3B-4F28-9FB1-7FBED7AB53AE}"/>
                    </a:ext>
                  </a:extLst>
                </p:cNvPr>
                <p:cNvPicPr/>
                <p:nvPr/>
              </p:nvPicPr>
              <p:blipFill>
                <a:blip r:embed="rId221"/>
                <a:stretch>
                  <a:fillRect/>
                </a:stretch>
              </p:blipFill>
              <p:spPr>
                <a:xfrm>
                  <a:off x="6580580" y="2280160"/>
                  <a:ext cx="7776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3" name="Ink 142">
                  <a:extLst>
                    <a:ext uri="{FF2B5EF4-FFF2-40B4-BE49-F238E27FC236}">
                      <a16:creationId xmlns:a16="http://schemas.microsoft.com/office/drawing/2014/main" id="{867C20D9-8884-4360-8C08-5D35D76B0110}"/>
                    </a:ext>
                  </a:extLst>
                </p14:cNvPr>
                <p14:cNvContentPartPr/>
                <p14:nvPr/>
              </p14:nvContentPartPr>
              <p14:xfrm>
                <a:off x="6530540" y="2450080"/>
                <a:ext cx="196560" cy="39600"/>
              </p14:xfrm>
            </p:contentPart>
          </mc:Choice>
          <mc:Fallback xmlns="">
            <p:pic>
              <p:nvPicPr>
                <p:cNvPr id="143" name="Ink 142">
                  <a:extLst>
                    <a:ext uri="{FF2B5EF4-FFF2-40B4-BE49-F238E27FC236}">
                      <a16:creationId xmlns:a16="http://schemas.microsoft.com/office/drawing/2014/main" id="{867C20D9-8884-4360-8C08-5D35D76B0110}"/>
                    </a:ext>
                  </a:extLst>
                </p:cNvPr>
                <p:cNvPicPr/>
                <p:nvPr/>
              </p:nvPicPr>
              <p:blipFill>
                <a:blip r:embed="rId223"/>
                <a:stretch>
                  <a:fillRect/>
                </a:stretch>
              </p:blipFill>
              <p:spPr>
                <a:xfrm>
                  <a:off x="6526220" y="2445760"/>
                  <a:ext cx="2052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4" name="Ink 143">
                  <a:extLst>
                    <a:ext uri="{FF2B5EF4-FFF2-40B4-BE49-F238E27FC236}">
                      <a16:creationId xmlns:a16="http://schemas.microsoft.com/office/drawing/2014/main" id="{F04926EF-DA88-41DC-B935-8F69DBCFEA95}"/>
                    </a:ext>
                  </a:extLst>
                </p14:cNvPr>
                <p14:cNvContentPartPr/>
                <p14:nvPr/>
              </p14:nvContentPartPr>
              <p14:xfrm>
                <a:off x="6756620" y="2446120"/>
                <a:ext cx="192600" cy="171720"/>
              </p14:xfrm>
            </p:contentPart>
          </mc:Choice>
          <mc:Fallback xmlns="">
            <p:pic>
              <p:nvPicPr>
                <p:cNvPr id="144" name="Ink 143">
                  <a:extLst>
                    <a:ext uri="{FF2B5EF4-FFF2-40B4-BE49-F238E27FC236}">
                      <a16:creationId xmlns:a16="http://schemas.microsoft.com/office/drawing/2014/main" id="{F04926EF-DA88-41DC-B935-8F69DBCFEA95}"/>
                    </a:ext>
                  </a:extLst>
                </p:cNvPr>
                <p:cNvPicPr/>
                <p:nvPr/>
              </p:nvPicPr>
              <p:blipFill>
                <a:blip r:embed="rId225"/>
                <a:stretch>
                  <a:fillRect/>
                </a:stretch>
              </p:blipFill>
              <p:spPr>
                <a:xfrm>
                  <a:off x="6752300" y="2441800"/>
                  <a:ext cx="20124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5" name="Ink 144">
                  <a:extLst>
                    <a:ext uri="{FF2B5EF4-FFF2-40B4-BE49-F238E27FC236}">
                      <a16:creationId xmlns:a16="http://schemas.microsoft.com/office/drawing/2014/main" id="{22763F4D-13F8-45DD-BB65-E50B24CF7B3F}"/>
                    </a:ext>
                  </a:extLst>
                </p14:cNvPr>
                <p14:cNvContentPartPr/>
                <p14:nvPr/>
              </p14:nvContentPartPr>
              <p14:xfrm>
                <a:off x="6963980" y="2266480"/>
                <a:ext cx="191880" cy="310320"/>
              </p14:xfrm>
            </p:contentPart>
          </mc:Choice>
          <mc:Fallback xmlns="">
            <p:pic>
              <p:nvPicPr>
                <p:cNvPr id="145" name="Ink 144">
                  <a:extLst>
                    <a:ext uri="{FF2B5EF4-FFF2-40B4-BE49-F238E27FC236}">
                      <a16:creationId xmlns:a16="http://schemas.microsoft.com/office/drawing/2014/main" id="{22763F4D-13F8-45DD-BB65-E50B24CF7B3F}"/>
                    </a:ext>
                  </a:extLst>
                </p:cNvPr>
                <p:cNvPicPr/>
                <p:nvPr/>
              </p:nvPicPr>
              <p:blipFill>
                <a:blip r:embed="rId227"/>
                <a:stretch>
                  <a:fillRect/>
                </a:stretch>
              </p:blipFill>
              <p:spPr>
                <a:xfrm>
                  <a:off x="6959660" y="2262160"/>
                  <a:ext cx="200520" cy="318960"/>
                </a:xfrm>
                <a:prstGeom prst="rect">
                  <a:avLst/>
                </a:prstGeom>
              </p:spPr>
            </p:pic>
          </mc:Fallback>
        </mc:AlternateContent>
      </p:grpSp>
      <p:grpSp>
        <p:nvGrpSpPr>
          <p:cNvPr id="159" name="Group 158">
            <a:extLst>
              <a:ext uri="{FF2B5EF4-FFF2-40B4-BE49-F238E27FC236}">
                <a16:creationId xmlns:a16="http://schemas.microsoft.com/office/drawing/2014/main" id="{1D9345D7-F024-4985-BAAB-2D93C599DBD0}"/>
              </a:ext>
            </a:extLst>
          </p:cNvPr>
          <p:cNvGrpSpPr/>
          <p:nvPr/>
        </p:nvGrpSpPr>
        <p:grpSpPr>
          <a:xfrm>
            <a:off x="7382300" y="2495800"/>
            <a:ext cx="388440" cy="122400"/>
            <a:chOff x="7382300" y="2495800"/>
            <a:chExt cx="388440" cy="122400"/>
          </a:xfrm>
        </p:grpSpPr>
        <mc:AlternateContent xmlns:mc="http://schemas.openxmlformats.org/markup-compatibility/2006" xmlns:p14="http://schemas.microsoft.com/office/powerpoint/2010/main">
          <mc:Choice Requires="p14">
            <p:contentPart p14:bwMode="auto" r:id="rId228">
              <p14:nvContentPartPr>
                <p14:cNvPr id="146" name="Ink 145">
                  <a:extLst>
                    <a:ext uri="{FF2B5EF4-FFF2-40B4-BE49-F238E27FC236}">
                      <a16:creationId xmlns:a16="http://schemas.microsoft.com/office/drawing/2014/main" id="{EFF018F9-6767-431F-A1F0-B44957B86F3E}"/>
                    </a:ext>
                  </a:extLst>
                </p14:cNvPr>
                <p14:cNvContentPartPr/>
                <p14:nvPr/>
              </p14:nvContentPartPr>
              <p14:xfrm>
                <a:off x="7382300" y="2495800"/>
                <a:ext cx="132840" cy="122400"/>
              </p14:xfrm>
            </p:contentPart>
          </mc:Choice>
          <mc:Fallback xmlns="">
            <p:pic>
              <p:nvPicPr>
                <p:cNvPr id="146" name="Ink 145">
                  <a:extLst>
                    <a:ext uri="{FF2B5EF4-FFF2-40B4-BE49-F238E27FC236}">
                      <a16:creationId xmlns:a16="http://schemas.microsoft.com/office/drawing/2014/main" id="{EFF018F9-6767-431F-A1F0-B44957B86F3E}"/>
                    </a:ext>
                  </a:extLst>
                </p:cNvPr>
                <p:cNvPicPr/>
                <p:nvPr/>
              </p:nvPicPr>
              <p:blipFill>
                <a:blip r:embed="rId229"/>
                <a:stretch>
                  <a:fillRect/>
                </a:stretch>
              </p:blipFill>
              <p:spPr>
                <a:xfrm>
                  <a:off x="7377980" y="2491480"/>
                  <a:ext cx="14148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7" name="Ink 146">
                  <a:extLst>
                    <a:ext uri="{FF2B5EF4-FFF2-40B4-BE49-F238E27FC236}">
                      <a16:creationId xmlns:a16="http://schemas.microsoft.com/office/drawing/2014/main" id="{13B1B772-D982-465C-ABC0-3CA3B6CB66F8}"/>
                    </a:ext>
                  </a:extLst>
                </p14:cNvPr>
                <p14:cNvContentPartPr/>
                <p14:nvPr/>
              </p14:nvContentPartPr>
              <p14:xfrm>
                <a:off x="7550420" y="2518120"/>
                <a:ext cx="220320" cy="85680"/>
              </p14:xfrm>
            </p:contentPart>
          </mc:Choice>
          <mc:Fallback xmlns="">
            <p:pic>
              <p:nvPicPr>
                <p:cNvPr id="147" name="Ink 146">
                  <a:extLst>
                    <a:ext uri="{FF2B5EF4-FFF2-40B4-BE49-F238E27FC236}">
                      <a16:creationId xmlns:a16="http://schemas.microsoft.com/office/drawing/2014/main" id="{13B1B772-D982-465C-ABC0-3CA3B6CB66F8}"/>
                    </a:ext>
                  </a:extLst>
                </p:cNvPr>
                <p:cNvPicPr/>
                <p:nvPr/>
              </p:nvPicPr>
              <p:blipFill>
                <a:blip r:embed="rId231"/>
                <a:stretch>
                  <a:fillRect/>
                </a:stretch>
              </p:blipFill>
              <p:spPr>
                <a:xfrm>
                  <a:off x="7546100" y="2513800"/>
                  <a:ext cx="228960" cy="94320"/>
                </a:xfrm>
                <a:prstGeom prst="rect">
                  <a:avLst/>
                </a:prstGeom>
              </p:spPr>
            </p:pic>
          </mc:Fallback>
        </mc:AlternateContent>
      </p:grpSp>
      <p:grpSp>
        <p:nvGrpSpPr>
          <p:cNvPr id="158" name="Group 157">
            <a:extLst>
              <a:ext uri="{FF2B5EF4-FFF2-40B4-BE49-F238E27FC236}">
                <a16:creationId xmlns:a16="http://schemas.microsoft.com/office/drawing/2014/main" id="{78B7720C-CB24-4AFC-8A11-60CA7D361186}"/>
              </a:ext>
            </a:extLst>
          </p:cNvPr>
          <p:cNvGrpSpPr/>
          <p:nvPr/>
        </p:nvGrpSpPr>
        <p:grpSpPr>
          <a:xfrm>
            <a:off x="8210300" y="2265040"/>
            <a:ext cx="424440" cy="493560"/>
            <a:chOff x="8210300" y="2265040"/>
            <a:chExt cx="424440" cy="493560"/>
          </a:xfrm>
        </p:grpSpPr>
        <mc:AlternateContent xmlns:mc="http://schemas.openxmlformats.org/markup-compatibility/2006" xmlns:p14="http://schemas.microsoft.com/office/powerpoint/2010/main">
          <mc:Choice Requires="p14">
            <p:contentPart p14:bwMode="auto" r:id="rId232">
              <p14:nvContentPartPr>
                <p14:cNvPr id="148" name="Ink 147">
                  <a:extLst>
                    <a:ext uri="{FF2B5EF4-FFF2-40B4-BE49-F238E27FC236}">
                      <a16:creationId xmlns:a16="http://schemas.microsoft.com/office/drawing/2014/main" id="{5BF9DF8F-AADD-4F22-8CA7-747FD97B70EC}"/>
                    </a:ext>
                  </a:extLst>
                </p14:cNvPr>
                <p14:cNvContentPartPr/>
                <p14:nvPr/>
              </p14:nvContentPartPr>
              <p14:xfrm>
                <a:off x="8210300" y="2265040"/>
                <a:ext cx="145440" cy="279720"/>
              </p14:xfrm>
            </p:contentPart>
          </mc:Choice>
          <mc:Fallback xmlns="">
            <p:pic>
              <p:nvPicPr>
                <p:cNvPr id="148" name="Ink 147">
                  <a:extLst>
                    <a:ext uri="{FF2B5EF4-FFF2-40B4-BE49-F238E27FC236}">
                      <a16:creationId xmlns:a16="http://schemas.microsoft.com/office/drawing/2014/main" id="{5BF9DF8F-AADD-4F22-8CA7-747FD97B70EC}"/>
                    </a:ext>
                  </a:extLst>
                </p:cNvPr>
                <p:cNvPicPr/>
                <p:nvPr/>
              </p:nvPicPr>
              <p:blipFill>
                <a:blip r:embed="rId233"/>
                <a:stretch>
                  <a:fillRect/>
                </a:stretch>
              </p:blipFill>
              <p:spPr>
                <a:xfrm>
                  <a:off x="8205980" y="2260720"/>
                  <a:ext cx="15408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9" name="Ink 148">
                  <a:extLst>
                    <a:ext uri="{FF2B5EF4-FFF2-40B4-BE49-F238E27FC236}">
                      <a16:creationId xmlns:a16="http://schemas.microsoft.com/office/drawing/2014/main" id="{57FF5099-C39E-4E8D-98DD-1FFE6EBD5123}"/>
                    </a:ext>
                  </a:extLst>
                </p14:cNvPr>
                <p14:cNvContentPartPr/>
                <p14:nvPr/>
              </p14:nvContentPartPr>
              <p14:xfrm>
                <a:off x="8426300" y="2470600"/>
                <a:ext cx="133560" cy="69480"/>
              </p14:xfrm>
            </p:contentPart>
          </mc:Choice>
          <mc:Fallback xmlns="">
            <p:pic>
              <p:nvPicPr>
                <p:cNvPr id="149" name="Ink 148">
                  <a:extLst>
                    <a:ext uri="{FF2B5EF4-FFF2-40B4-BE49-F238E27FC236}">
                      <a16:creationId xmlns:a16="http://schemas.microsoft.com/office/drawing/2014/main" id="{57FF5099-C39E-4E8D-98DD-1FFE6EBD5123}"/>
                    </a:ext>
                  </a:extLst>
                </p:cNvPr>
                <p:cNvPicPr/>
                <p:nvPr/>
              </p:nvPicPr>
              <p:blipFill>
                <a:blip r:embed="rId235"/>
                <a:stretch>
                  <a:fillRect/>
                </a:stretch>
              </p:blipFill>
              <p:spPr>
                <a:xfrm>
                  <a:off x="8421980" y="2466280"/>
                  <a:ext cx="14220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50" name="Ink 149">
                  <a:extLst>
                    <a:ext uri="{FF2B5EF4-FFF2-40B4-BE49-F238E27FC236}">
                      <a16:creationId xmlns:a16="http://schemas.microsoft.com/office/drawing/2014/main" id="{91E3E9A5-A825-40DF-B24A-3F736B66A732}"/>
                    </a:ext>
                  </a:extLst>
                </p14:cNvPr>
                <p14:cNvContentPartPr/>
                <p14:nvPr/>
              </p14:nvContentPartPr>
              <p14:xfrm>
                <a:off x="8402180" y="2399680"/>
                <a:ext cx="232560" cy="358920"/>
              </p14:xfrm>
            </p:contentPart>
          </mc:Choice>
          <mc:Fallback xmlns="">
            <p:pic>
              <p:nvPicPr>
                <p:cNvPr id="150" name="Ink 149">
                  <a:extLst>
                    <a:ext uri="{FF2B5EF4-FFF2-40B4-BE49-F238E27FC236}">
                      <a16:creationId xmlns:a16="http://schemas.microsoft.com/office/drawing/2014/main" id="{91E3E9A5-A825-40DF-B24A-3F736B66A732}"/>
                    </a:ext>
                  </a:extLst>
                </p:cNvPr>
                <p:cNvPicPr/>
                <p:nvPr/>
              </p:nvPicPr>
              <p:blipFill>
                <a:blip r:embed="rId237"/>
                <a:stretch>
                  <a:fillRect/>
                </a:stretch>
              </p:blipFill>
              <p:spPr>
                <a:xfrm>
                  <a:off x="8397860" y="2395360"/>
                  <a:ext cx="241200" cy="367560"/>
                </a:xfrm>
                <a:prstGeom prst="rect">
                  <a:avLst/>
                </a:prstGeom>
              </p:spPr>
            </p:pic>
          </mc:Fallback>
        </mc:AlternateContent>
      </p:grpSp>
      <p:grpSp>
        <p:nvGrpSpPr>
          <p:cNvPr id="167" name="Group 166">
            <a:extLst>
              <a:ext uri="{FF2B5EF4-FFF2-40B4-BE49-F238E27FC236}">
                <a16:creationId xmlns:a16="http://schemas.microsoft.com/office/drawing/2014/main" id="{6DDE6279-B8C0-4719-8FE3-669530297537}"/>
              </a:ext>
            </a:extLst>
          </p:cNvPr>
          <p:cNvGrpSpPr/>
          <p:nvPr/>
        </p:nvGrpSpPr>
        <p:grpSpPr>
          <a:xfrm>
            <a:off x="8929220" y="2191960"/>
            <a:ext cx="1526400" cy="524520"/>
            <a:chOff x="8929220" y="2191960"/>
            <a:chExt cx="1526400" cy="524520"/>
          </a:xfrm>
        </p:grpSpPr>
        <mc:AlternateContent xmlns:mc="http://schemas.openxmlformats.org/markup-compatibility/2006" xmlns:p14="http://schemas.microsoft.com/office/powerpoint/2010/main">
          <mc:Choice Requires="p14">
            <p:contentPart p14:bwMode="auto" r:id="rId238">
              <p14:nvContentPartPr>
                <p14:cNvPr id="151" name="Ink 150">
                  <a:extLst>
                    <a:ext uri="{FF2B5EF4-FFF2-40B4-BE49-F238E27FC236}">
                      <a16:creationId xmlns:a16="http://schemas.microsoft.com/office/drawing/2014/main" id="{0340DBCC-D02A-4862-8F47-DB0552C686AF}"/>
                    </a:ext>
                  </a:extLst>
                </p14:cNvPr>
                <p14:cNvContentPartPr/>
                <p14:nvPr/>
              </p14:nvContentPartPr>
              <p14:xfrm>
                <a:off x="8929220" y="2448280"/>
                <a:ext cx="141120" cy="127800"/>
              </p14:xfrm>
            </p:contentPart>
          </mc:Choice>
          <mc:Fallback xmlns="">
            <p:pic>
              <p:nvPicPr>
                <p:cNvPr id="151" name="Ink 150">
                  <a:extLst>
                    <a:ext uri="{FF2B5EF4-FFF2-40B4-BE49-F238E27FC236}">
                      <a16:creationId xmlns:a16="http://schemas.microsoft.com/office/drawing/2014/main" id="{0340DBCC-D02A-4862-8F47-DB0552C686AF}"/>
                    </a:ext>
                  </a:extLst>
                </p:cNvPr>
                <p:cNvPicPr/>
                <p:nvPr/>
              </p:nvPicPr>
              <p:blipFill>
                <a:blip r:embed="rId239"/>
                <a:stretch>
                  <a:fillRect/>
                </a:stretch>
              </p:blipFill>
              <p:spPr>
                <a:xfrm>
                  <a:off x="8924900" y="2443960"/>
                  <a:ext cx="14976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2" name="Ink 151">
                  <a:extLst>
                    <a:ext uri="{FF2B5EF4-FFF2-40B4-BE49-F238E27FC236}">
                      <a16:creationId xmlns:a16="http://schemas.microsoft.com/office/drawing/2014/main" id="{75D3E45D-E8CF-4737-B280-DD563988F0D2}"/>
                    </a:ext>
                  </a:extLst>
                </p14:cNvPr>
                <p14:cNvContentPartPr/>
                <p14:nvPr/>
              </p14:nvContentPartPr>
              <p14:xfrm>
                <a:off x="9100940" y="2376280"/>
                <a:ext cx="126000" cy="192600"/>
              </p14:xfrm>
            </p:contentPart>
          </mc:Choice>
          <mc:Fallback xmlns="">
            <p:pic>
              <p:nvPicPr>
                <p:cNvPr id="152" name="Ink 151">
                  <a:extLst>
                    <a:ext uri="{FF2B5EF4-FFF2-40B4-BE49-F238E27FC236}">
                      <a16:creationId xmlns:a16="http://schemas.microsoft.com/office/drawing/2014/main" id="{75D3E45D-E8CF-4737-B280-DD563988F0D2}"/>
                    </a:ext>
                  </a:extLst>
                </p:cNvPr>
                <p:cNvPicPr/>
                <p:nvPr/>
              </p:nvPicPr>
              <p:blipFill>
                <a:blip r:embed="rId241"/>
                <a:stretch>
                  <a:fillRect/>
                </a:stretch>
              </p:blipFill>
              <p:spPr>
                <a:xfrm>
                  <a:off x="9096620" y="2371960"/>
                  <a:ext cx="13464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3" name="Ink 152">
                  <a:extLst>
                    <a:ext uri="{FF2B5EF4-FFF2-40B4-BE49-F238E27FC236}">
                      <a16:creationId xmlns:a16="http://schemas.microsoft.com/office/drawing/2014/main" id="{C90B302A-EC00-4F82-BAED-08425282B84B}"/>
                    </a:ext>
                  </a:extLst>
                </p14:cNvPr>
                <p14:cNvContentPartPr/>
                <p14:nvPr/>
              </p14:nvContentPartPr>
              <p14:xfrm>
                <a:off x="9007700" y="2240560"/>
                <a:ext cx="178200" cy="125280"/>
              </p14:xfrm>
            </p:contentPart>
          </mc:Choice>
          <mc:Fallback xmlns="">
            <p:pic>
              <p:nvPicPr>
                <p:cNvPr id="153" name="Ink 152">
                  <a:extLst>
                    <a:ext uri="{FF2B5EF4-FFF2-40B4-BE49-F238E27FC236}">
                      <a16:creationId xmlns:a16="http://schemas.microsoft.com/office/drawing/2014/main" id="{C90B302A-EC00-4F82-BAED-08425282B84B}"/>
                    </a:ext>
                  </a:extLst>
                </p:cNvPr>
                <p:cNvPicPr/>
                <p:nvPr/>
              </p:nvPicPr>
              <p:blipFill>
                <a:blip r:embed="rId243"/>
                <a:stretch>
                  <a:fillRect/>
                </a:stretch>
              </p:blipFill>
              <p:spPr>
                <a:xfrm>
                  <a:off x="9003380" y="2236240"/>
                  <a:ext cx="1868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4" name="Ink 153">
                  <a:extLst>
                    <a:ext uri="{FF2B5EF4-FFF2-40B4-BE49-F238E27FC236}">
                      <a16:creationId xmlns:a16="http://schemas.microsoft.com/office/drawing/2014/main" id="{EE3EE297-55B3-409F-8B32-31712F5B01C8}"/>
                    </a:ext>
                  </a:extLst>
                </p14:cNvPr>
                <p14:cNvContentPartPr/>
                <p14:nvPr/>
              </p14:nvContentPartPr>
              <p14:xfrm>
                <a:off x="9307220" y="2436760"/>
                <a:ext cx="187200" cy="279720"/>
              </p14:xfrm>
            </p:contentPart>
          </mc:Choice>
          <mc:Fallback xmlns="">
            <p:pic>
              <p:nvPicPr>
                <p:cNvPr id="154" name="Ink 153">
                  <a:extLst>
                    <a:ext uri="{FF2B5EF4-FFF2-40B4-BE49-F238E27FC236}">
                      <a16:creationId xmlns:a16="http://schemas.microsoft.com/office/drawing/2014/main" id="{EE3EE297-55B3-409F-8B32-31712F5B01C8}"/>
                    </a:ext>
                  </a:extLst>
                </p:cNvPr>
                <p:cNvPicPr/>
                <p:nvPr/>
              </p:nvPicPr>
              <p:blipFill>
                <a:blip r:embed="rId245"/>
                <a:stretch>
                  <a:fillRect/>
                </a:stretch>
              </p:blipFill>
              <p:spPr>
                <a:xfrm>
                  <a:off x="9302900" y="2432440"/>
                  <a:ext cx="19584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5" name="Ink 154">
                  <a:extLst>
                    <a:ext uri="{FF2B5EF4-FFF2-40B4-BE49-F238E27FC236}">
                      <a16:creationId xmlns:a16="http://schemas.microsoft.com/office/drawing/2014/main" id="{1D524C43-BE96-4FB1-B352-8E0ADD940C35}"/>
                    </a:ext>
                  </a:extLst>
                </p14:cNvPr>
                <p14:cNvContentPartPr/>
                <p14:nvPr/>
              </p14:nvContentPartPr>
              <p14:xfrm>
                <a:off x="9352940" y="2237320"/>
                <a:ext cx="172080" cy="99720"/>
              </p14:xfrm>
            </p:contentPart>
          </mc:Choice>
          <mc:Fallback xmlns="">
            <p:pic>
              <p:nvPicPr>
                <p:cNvPr id="155" name="Ink 154">
                  <a:extLst>
                    <a:ext uri="{FF2B5EF4-FFF2-40B4-BE49-F238E27FC236}">
                      <a16:creationId xmlns:a16="http://schemas.microsoft.com/office/drawing/2014/main" id="{1D524C43-BE96-4FB1-B352-8E0ADD940C35}"/>
                    </a:ext>
                  </a:extLst>
                </p:cNvPr>
                <p:cNvPicPr/>
                <p:nvPr/>
              </p:nvPicPr>
              <p:blipFill>
                <a:blip r:embed="rId247"/>
                <a:stretch>
                  <a:fillRect/>
                </a:stretch>
              </p:blipFill>
              <p:spPr>
                <a:xfrm>
                  <a:off x="9348620" y="2233000"/>
                  <a:ext cx="18072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6" name="Ink 155">
                  <a:extLst>
                    <a:ext uri="{FF2B5EF4-FFF2-40B4-BE49-F238E27FC236}">
                      <a16:creationId xmlns:a16="http://schemas.microsoft.com/office/drawing/2014/main" id="{97D3CF32-F929-4DC7-9285-9DABF4531682}"/>
                    </a:ext>
                  </a:extLst>
                </p14:cNvPr>
                <p14:cNvContentPartPr/>
                <p14:nvPr/>
              </p14:nvContentPartPr>
              <p14:xfrm>
                <a:off x="9608180" y="2416960"/>
                <a:ext cx="217080" cy="40680"/>
              </p14:xfrm>
            </p:contentPart>
          </mc:Choice>
          <mc:Fallback xmlns="">
            <p:pic>
              <p:nvPicPr>
                <p:cNvPr id="156" name="Ink 155">
                  <a:extLst>
                    <a:ext uri="{FF2B5EF4-FFF2-40B4-BE49-F238E27FC236}">
                      <a16:creationId xmlns:a16="http://schemas.microsoft.com/office/drawing/2014/main" id="{97D3CF32-F929-4DC7-9285-9DABF4531682}"/>
                    </a:ext>
                  </a:extLst>
                </p:cNvPr>
                <p:cNvPicPr/>
                <p:nvPr/>
              </p:nvPicPr>
              <p:blipFill>
                <a:blip r:embed="rId249"/>
                <a:stretch>
                  <a:fillRect/>
                </a:stretch>
              </p:blipFill>
              <p:spPr>
                <a:xfrm>
                  <a:off x="9603860" y="2412640"/>
                  <a:ext cx="2257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62" name="Ink 161">
                  <a:extLst>
                    <a:ext uri="{FF2B5EF4-FFF2-40B4-BE49-F238E27FC236}">
                      <a16:creationId xmlns:a16="http://schemas.microsoft.com/office/drawing/2014/main" id="{9B286EF3-3782-49DE-8857-FA4B032FF3FD}"/>
                    </a:ext>
                  </a:extLst>
                </p14:cNvPr>
                <p14:cNvContentPartPr/>
                <p14:nvPr/>
              </p14:nvContentPartPr>
              <p14:xfrm>
                <a:off x="9897620" y="2369080"/>
                <a:ext cx="177840" cy="323280"/>
              </p14:xfrm>
            </p:contentPart>
          </mc:Choice>
          <mc:Fallback xmlns="">
            <p:pic>
              <p:nvPicPr>
                <p:cNvPr id="162" name="Ink 161">
                  <a:extLst>
                    <a:ext uri="{FF2B5EF4-FFF2-40B4-BE49-F238E27FC236}">
                      <a16:creationId xmlns:a16="http://schemas.microsoft.com/office/drawing/2014/main" id="{9B286EF3-3782-49DE-8857-FA4B032FF3FD}"/>
                    </a:ext>
                  </a:extLst>
                </p:cNvPr>
                <p:cNvPicPr/>
                <p:nvPr/>
              </p:nvPicPr>
              <p:blipFill>
                <a:blip r:embed="rId251"/>
                <a:stretch>
                  <a:fillRect/>
                </a:stretch>
              </p:blipFill>
              <p:spPr>
                <a:xfrm>
                  <a:off x="9893300" y="2364760"/>
                  <a:ext cx="18648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63" name="Ink 162">
                  <a:extLst>
                    <a:ext uri="{FF2B5EF4-FFF2-40B4-BE49-F238E27FC236}">
                      <a16:creationId xmlns:a16="http://schemas.microsoft.com/office/drawing/2014/main" id="{606B435E-E282-4FA5-ACD1-E721B58E4317}"/>
                    </a:ext>
                  </a:extLst>
                </p14:cNvPr>
                <p14:cNvContentPartPr/>
                <p14:nvPr/>
              </p14:nvContentPartPr>
              <p14:xfrm>
                <a:off x="9947660" y="2191960"/>
                <a:ext cx="149400" cy="100440"/>
              </p14:xfrm>
            </p:contentPart>
          </mc:Choice>
          <mc:Fallback xmlns="">
            <p:pic>
              <p:nvPicPr>
                <p:cNvPr id="163" name="Ink 162">
                  <a:extLst>
                    <a:ext uri="{FF2B5EF4-FFF2-40B4-BE49-F238E27FC236}">
                      <a16:creationId xmlns:a16="http://schemas.microsoft.com/office/drawing/2014/main" id="{606B435E-E282-4FA5-ACD1-E721B58E4317}"/>
                    </a:ext>
                  </a:extLst>
                </p:cNvPr>
                <p:cNvPicPr/>
                <p:nvPr/>
              </p:nvPicPr>
              <p:blipFill>
                <a:blip r:embed="rId253"/>
                <a:stretch>
                  <a:fillRect/>
                </a:stretch>
              </p:blipFill>
              <p:spPr>
                <a:xfrm>
                  <a:off x="9943340" y="2187640"/>
                  <a:ext cx="15804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64" name="Ink 163">
                  <a:extLst>
                    <a:ext uri="{FF2B5EF4-FFF2-40B4-BE49-F238E27FC236}">
                      <a16:creationId xmlns:a16="http://schemas.microsoft.com/office/drawing/2014/main" id="{D1A52863-EB6B-44BB-A7FC-BD010A7D5963}"/>
                    </a:ext>
                  </a:extLst>
                </p14:cNvPr>
                <p14:cNvContentPartPr/>
                <p14:nvPr/>
              </p14:nvContentPartPr>
              <p14:xfrm>
                <a:off x="10188140" y="2402560"/>
                <a:ext cx="100440" cy="112680"/>
              </p14:xfrm>
            </p:contentPart>
          </mc:Choice>
          <mc:Fallback xmlns="">
            <p:pic>
              <p:nvPicPr>
                <p:cNvPr id="164" name="Ink 163">
                  <a:extLst>
                    <a:ext uri="{FF2B5EF4-FFF2-40B4-BE49-F238E27FC236}">
                      <a16:creationId xmlns:a16="http://schemas.microsoft.com/office/drawing/2014/main" id="{D1A52863-EB6B-44BB-A7FC-BD010A7D5963}"/>
                    </a:ext>
                  </a:extLst>
                </p:cNvPr>
                <p:cNvPicPr/>
                <p:nvPr/>
              </p:nvPicPr>
              <p:blipFill>
                <a:blip r:embed="rId255"/>
                <a:stretch>
                  <a:fillRect/>
                </a:stretch>
              </p:blipFill>
              <p:spPr>
                <a:xfrm>
                  <a:off x="10183820" y="2398240"/>
                  <a:ext cx="10908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5" name="Ink 164">
                  <a:extLst>
                    <a:ext uri="{FF2B5EF4-FFF2-40B4-BE49-F238E27FC236}">
                      <a16:creationId xmlns:a16="http://schemas.microsoft.com/office/drawing/2014/main" id="{B568D684-0E9C-4BEE-B583-EC71548C2E3C}"/>
                    </a:ext>
                  </a:extLst>
                </p14:cNvPr>
                <p14:cNvContentPartPr/>
                <p14:nvPr/>
              </p14:nvContentPartPr>
              <p14:xfrm>
                <a:off x="10277060" y="2373760"/>
                <a:ext cx="178560" cy="156240"/>
              </p14:xfrm>
            </p:contentPart>
          </mc:Choice>
          <mc:Fallback xmlns="">
            <p:pic>
              <p:nvPicPr>
                <p:cNvPr id="165" name="Ink 164">
                  <a:extLst>
                    <a:ext uri="{FF2B5EF4-FFF2-40B4-BE49-F238E27FC236}">
                      <a16:creationId xmlns:a16="http://schemas.microsoft.com/office/drawing/2014/main" id="{B568D684-0E9C-4BEE-B583-EC71548C2E3C}"/>
                    </a:ext>
                  </a:extLst>
                </p:cNvPr>
                <p:cNvPicPr/>
                <p:nvPr/>
              </p:nvPicPr>
              <p:blipFill>
                <a:blip r:embed="rId257"/>
                <a:stretch>
                  <a:fillRect/>
                </a:stretch>
              </p:blipFill>
              <p:spPr>
                <a:xfrm>
                  <a:off x="10272740" y="2369440"/>
                  <a:ext cx="1872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6" name="Ink 165">
                  <a:extLst>
                    <a:ext uri="{FF2B5EF4-FFF2-40B4-BE49-F238E27FC236}">
                      <a16:creationId xmlns:a16="http://schemas.microsoft.com/office/drawing/2014/main" id="{43959C4B-3D6B-4B9B-8BC4-8F5BF2D7E098}"/>
                    </a:ext>
                  </a:extLst>
                </p14:cNvPr>
                <p14:cNvContentPartPr/>
                <p14:nvPr/>
              </p14:nvContentPartPr>
              <p14:xfrm>
                <a:off x="10247540" y="2193040"/>
                <a:ext cx="175320" cy="119520"/>
              </p14:xfrm>
            </p:contentPart>
          </mc:Choice>
          <mc:Fallback xmlns="">
            <p:pic>
              <p:nvPicPr>
                <p:cNvPr id="166" name="Ink 165">
                  <a:extLst>
                    <a:ext uri="{FF2B5EF4-FFF2-40B4-BE49-F238E27FC236}">
                      <a16:creationId xmlns:a16="http://schemas.microsoft.com/office/drawing/2014/main" id="{43959C4B-3D6B-4B9B-8BC4-8F5BF2D7E098}"/>
                    </a:ext>
                  </a:extLst>
                </p:cNvPr>
                <p:cNvPicPr/>
                <p:nvPr/>
              </p:nvPicPr>
              <p:blipFill>
                <a:blip r:embed="rId259"/>
                <a:stretch>
                  <a:fillRect/>
                </a:stretch>
              </p:blipFill>
              <p:spPr>
                <a:xfrm>
                  <a:off x="10243220" y="2188720"/>
                  <a:ext cx="183960" cy="128160"/>
                </a:xfrm>
                <a:prstGeom prst="rect">
                  <a:avLst/>
                </a:prstGeom>
              </p:spPr>
            </p:pic>
          </mc:Fallback>
        </mc:AlternateContent>
      </p:grpSp>
      <p:grpSp>
        <p:nvGrpSpPr>
          <p:cNvPr id="170" name="Group 169">
            <a:extLst>
              <a:ext uri="{FF2B5EF4-FFF2-40B4-BE49-F238E27FC236}">
                <a16:creationId xmlns:a16="http://schemas.microsoft.com/office/drawing/2014/main" id="{9B58C97C-D06C-4F6F-B95F-EA8670D46BFE}"/>
              </a:ext>
            </a:extLst>
          </p:cNvPr>
          <p:cNvGrpSpPr/>
          <p:nvPr/>
        </p:nvGrpSpPr>
        <p:grpSpPr>
          <a:xfrm>
            <a:off x="417020" y="3117880"/>
            <a:ext cx="142560" cy="362880"/>
            <a:chOff x="417020" y="3117880"/>
            <a:chExt cx="142560" cy="362880"/>
          </a:xfrm>
        </p:grpSpPr>
        <mc:AlternateContent xmlns:mc="http://schemas.openxmlformats.org/markup-compatibility/2006" xmlns:p14="http://schemas.microsoft.com/office/powerpoint/2010/main">
          <mc:Choice Requires="p14">
            <p:contentPart p14:bwMode="auto" r:id="rId260">
              <p14:nvContentPartPr>
                <p14:cNvPr id="168" name="Ink 167">
                  <a:extLst>
                    <a:ext uri="{FF2B5EF4-FFF2-40B4-BE49-F238E27FC236}">
                      <a16:creationId xmlns:a16="http://schemas.microsoft.com/office/drawing/2014/main" id="{31FDEE0A-B75C-4083-909C-AAFC9A705F1E}"/>
                    </a:ext>
                  </a:extLst>
                </p14:cNvPr>
                <p14:cNvContentPartPr/>
                <p14:nvPr/>
              </p14:nvContentPartPr>
              <p14:xfrm>
                <a:off x="417020" y="3172960"/>
                <a:ext cx="25560" cy="210600"/>
              </p14:xfrm>
            </p:contentPart>
          </mc:Choice>
          <mc:Fallback xmlns="">
            <p:pic>
              <p:nvPicPr>
                <p:cNvPr id="168" name="Ink 167">
                  <a:extLst>
                    <a:ext uri="{FF2B5EF4-FFF2-40B4-BE49-F238E27FC236}">
                      <a16:creationId xmlns:a16="http://schemas.microsoft.com/office/drawing/2014/main" id="{31FDEE0A-B75C-4083-909C-AAFC9A705F1E}"/>
                    </a:ext>
                  </a:extLst>
                </p:cNvPr>
                <p:cNvPicPr/>
                <p:nvPr/>
              </p:nvPicPr>
              <p:blipFill>
                <a:blip r:embed="rId261"/>
                <a:stretch>
                  <a:fillRect/>
                </a:stretch>
              </p:blipFill>
              <p:spPr>
                <a:xfrm>
                  <a:off x="412700" y="3168640"/>
                  <a:ext cx="342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9" name="Ink 168">
                  <a:extLst>
                    <a:ext uri="{FF2B5EF4-FFF2-40B4-BE49-F238E27FC236}">
                      <a16:creationId xmlns:a16="http://schemas.microsoft.com/office/drawing/2014/main" id="{FFCAA135-E37F-455E-BB8C-606E2780F0C8}"/>
                    </a:ext>
                  </a:extLst>
                </p14:cNvPr>
                <p14:cNvContentPartPr/>
                <p14:nvPr/>
              </p14:nvContentPartPr>
              <p14:xfrm>
                <a:off x="446540" y="3117880"/>
                <a:ext cx="113040" cy="362880"/>
              </p14:xfrm>
            </p:contentPart>
          </mc:Choice>
          <mc:Fallback xmlns="">
            <p:pic>
              <p:nvPicPr>
                <p:cNvPr id="169" name="Ink 168">
                  <a:extLst>
                    <a:ext uri="{FF2B5EF4-FFF2-40B4-BE49-F238E27FC236}">
                      <a16:creationId xmlns:a16="http://schemas.microsoft.com/office/drawing/2014/main" id="{FFCAA135-E37F-455E-BB8C-606E2780F0C8}"/>
                    </a:ext>
                  </a:extLst>
                </p:cNvPr>
                <p:cNvPicPr/>
                <p:nvPr/>
              </p:nvPicPr>
              <p:blipFill>
                <a:blip r:embed="rId263"/>
                <a:stretch>
                  <a:fillRect/>
                </a:stretch>
              </p:blipFill>
              <p:spPr>
                <a:xfrm>
                  <a:off x="442220" y="3113560"/>
                  <a:ext cx="121680" cy="371520"/>
                </a:xfrm>
                <a:prstGeom prst="rect">
                  <a:avLst/>
                </a:prstGeom>
              </p:spPr>
            </p:pic>
          </mc:Fallback>
        </mc:AlternateContent>
      </p:grpSp>
      <p:grpSp>
        <p:nvGrpSpPr>
          <p:cNvPr id="227" name="Group 226">
            <a:extLst>
              <a:ext uri="{FF2B5EF4-FFF2-40B4-BE49-F238E27FC236}">
                <a16:creationId xmlns:a16="http://schemas.microsoft.com/office/drawing/2014/main" id="{49BABBD4-3842-4E21-BA83-F8087ECA8CA1}"/>
              </a:ext>
            </a:extLst>
          </p:cNvPr>
          <p:cNvGrpSpPr/>
          <p:nvPr/>
        </p:nvGrpSpPr>
        <p:grpSpPr>
          <a:xfrm>
            <a:off x="779180" y="3184480"/>
            <a:ext cx="812520" cy="221760"/>
            <a:chOff x="779180" y="3184480"/>
            <a:chExt cx="812520" cy="221760"/>
          </a:xfrm>
        </p:grpSpPr>
        <mc:AlternateContent xmlns:mc="http://schemas.openxmlformats.org/markup-compatibility/2006" xmlns:p14="http://schemas.microsoft.com/office/powerpoint/2010/main">
          <mc:Choice Requires="p14">
            <p:contentPart p14:bwMode="auto" r:id="rId264">
              <p14:nvContentPartPr>
                <p14:cNvPr id="171" name="Ink 170">
                  <a:extLst>
                    <a:ext uri="{FF2B5EF4-FFF2-40B4-BE49-F238E27FC236}">
                      <a16:creationId xmlns:a16="http://schemas.microsoft.com/office/drawing/2014/main" id="{9F1F856B-6D6E-4622-84C0-2D52DBF3392C}"/>
                    </a:ext>
                  </a:extLst>
                </p14:cNvPr>
                <p14:cNvContentPartPr/>
                <p14:nvPr/>
              </p14:nvContentPartPr>
              <p14:xfrm>
                <a:off x="779180" y="3184480"/>
                <a:ext cx="115920" cy="213480"/>
              </p14:xfrm>
            </p:contentPart>
          </mc:Choice>
          <mc:Fallback xmlns="">
            <p:pic>
              <p:nvPicPr>
                <p:cNvPr id="171" name="Ink 170">
                  <a:extLst>
                    <a:ext uri="{FF2B5EF4-FFF2-40B4-BE49-F238E27FC236}">
                      <a16:creationId xmlns:a16="http://schemas.microsoft.com/office/drawing/2014/main" id="{9F1F856B-6D6E-4622-84C0-2D52DBF3392C}"/>
                    </a:ext>
                  </a:extLst>
                </p:cNvPr>
                <p:cNvPicPr/>
                <p:nvPr/>
              </p:nvPicPr>
              <p:blipFill>
                <a:blip r:embed="rId265"/>
                <a:stretch>
                  <a:fillRect/>
                </a:stretch>
              </p:blipFill>
              <p:spPr>
                <a:xfrm>
                  <a:off x="774860" y="3180160"/>
                  <a:ext cx="12456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72" name="Ink 171">
                  <a:extLst>
                    <a:ext uri="{FF2B5EF4-FFF2-40B4-BE49-F238E27FC236}">
                      <a16:creationId xmlns:a16="http://schemas.microsoft.com/office/drawing/2014/main" id="{298C7FA6-CE30-44B3-A886-612E217DC199}"/>
                    </a:ext>
                  </a:extLst>
                </p14:cNvPr>
                <p14:cNvContentPartPr/>
                <p14:nvPr/>
              </p14:nvContentPartPr>
              <p14:xfrm>
                <a:off x="782780" y="3326680"/>
                <a:ext cx="117000" cy="53280"/>
              </p14:xfrm>
            </p:contentPart>
          </mc:Choice>
          <mc:Fallback xmlns="">
            <p:pic>
              <p:nvPicPr>
                <p:cNvPr id="172" name="Ink 171">
                  <a:extLst>
                    <a:ext uri="{FF2B5EF4-FFF2-40B4-BE49-F238E27FC236}">
                      <a16:creationId xmlns:a16="http://schemas.microsoft.com/office/drawing/2014/main" id="{298C7FA6-CE30-44B3-A886-612E217DC199}"/>
                    </a:ext>
                  </a:extLst>
                </p:cNvPr>
                <p:cNvPicPr/>
                <p:nvPr/>
              </p:nvPicPr>
              <p:blipFill>
                <a:blip r:embed="rId267"/>
                <a:stretch>
                  <a:fillRect/>
                </a:stretch>
              </p:blipFill>
              <p:spPr>
                <a:xfrm>
                  <a:off x="778460" y="3322360"/>
                  <a:ext cx="12564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73" name="Ink 172">
                  <a:extLst>
                    <a:ext uri="{FF2B5EF4-FFF2-40B4-BE49-F238E27FC236}">
                      <a16:creationId xmlns:a16="http://schemas.microsoft.com/office/drawing/2014/main" id="{73F81F9D-EB2C-46BD-8AC3-82C85853AF56}"/>
                    </a:ext>
                  </a:extLst>
                </p14:cNvPr>
                <p14:cNvContentPartPr/>
                <p14:nvPr/>
              </p14:nvContentPartPr>
              <p14:xfrm>
                <a:off x="981860" y="3293560"/>
                <a:ext cx="124560" cy="93600"/>
              </p14:xfrm>
            </p:contentPart>
          </mc:Choice>
          <mc:Fallback xmlns="">
            <p:pic>
              <p:nvPicPr>
                <p:cNvPr id="173" name="Ink 172">
                  <a:extLst>
                    <a:ext uri="{FF2B5EF4-FFF2-40B4-BE49-F238E27FC236}">
                      <a16:creationId xmlns:a16="http://schemas.microsoft.com/office/drawing/2014/main" id="{73F81F9D-EB2C-46BD-8AC3-82C85853AF56}"/>
                    </a:ext>
                  </a:extLst>
                </p:cNvPr>
                <p:cNvPicPr/>
                <p:nvPr/>
              </p:nvPicPr>
              <p:blipFill>
                <a:blip r:embed="rId269"/>
                <a:stretch>
                  <a:fillRect/>
                </a:stretch>
              </p:blipFill>
              <p:spPr>
                <a:xfrm>
                  <a:off x="977540" y="3289240"/>
                  <a:ext cx="13320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74" name="Ink 173">
                  <a:extLst>
                    <a:ext uri="{FF2B5EF4-FFF2-40B4-BE49-F238E27FC236}">
                      <a16:creationId xmlns:a16="http://schemas.microsoft.com/office/drawing/2014/main" id="{756DCA55-74F7-48B2-8874-86993A0C87E9}"/>
                    </a:ext>
                  </a:extLst>
                </p14:cNvPr>
                <p14:cNvContentPartPr/>
                <p14:nvPr/>
              </p14:nvContentPartPr>
              <p14:xfrm>
                <a:off x="1125860" y="3283480"/>
                <a:ext cx="139320" cy="122760"/>
              </p14:xfrm>
            </p:contentPart>
          </mc:Choice>
          <mc:Fallback xmlns="">
            <p:pic>
              <p:nvPicPr>
                <p:cNvPr id="174" name="Ink 173">
                  <a:extLst>
                    <a:ext uri="{FF2B5EF4-FFF2-40B4-BE49-F238E27FC236}">
                      <a16:creationId xmlns:a16="http://schemas.microsoft.com/office/drawing/2014/main" id="{756DCA55-74F7-48B2-8874-86993A0C87E9}"/>
                    </a:ext>
                  </a:extLst>
                </p:cNvPr>
                <p:cNvPicPr/>
                <p:nvPr/>
              </p:nvPicPr>
              <p:blipFill>
                <a:blip r:embed="rId271"/>
                <a:stretch>
                  <a:fillRect/>
                </a:stretch>
              </p:blipFill>
              <p:spPr>
                <a:xfrm>
                  <a:off x="1121540" y="3279160"/>
                  <a:ext cx="14796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75" name="Ink 174">
                  <a:extLst>
                    <a:ext uri="{FF2B5EF4-FFF2-40B4-BE49-F238E27FC236}">
                      <a16:creationId xmlns:a16="http://schemas.microsoft.com/office/drawing/2014/main" id="{BB0846A7-56A6-4EAC-8265-492D49164A02}"/>
                    </a:ext>
                  </a:extLst>
                </p14:cNvPr>
                <p14:cNvContentPartPr/>
                <p14:nvPr/>
              </p14:nvContentPartPr>
              <p14:xfrm>
                <a:off x="1333220" y="3234160"/>
                <a:ext cx="258480" cy="149760"/>
              </p14:xfrm>
            </p:contentPart>
          </mc:Choice>
          <mc:Fallback xmlns="">
            <p:pic>
              <p:nvPicPr>
                <p:cNvPr id="175" name="Ink 174">
                  <a:extLst>
                    <a:ext uri="{FF2B5EF4-FFF2-40B4-BE49-F238E27FC236}">
                      <a16:creationId xmlns:a16="http://schemas.microsoft.com/office/drawing/2014/main" id="{BB0846A7-56A6-4EAC-8265-492D49164A02}"/>
                    </a:ext>
                  </a:extLst>
                </p:cNvPr>
                <p:cNvPicPr/>
                <p:nvPr/>
              </p:nvPicPr>
              <p:blipFill>
                <a:blip r:embed="rId273"/>
                <a:stretch>
                  <a:fillRect/>
                </a:stretch>
              </p:blipFill>
              <p:spPr>
                <a:xfrm>
                  <a:off x="1328900" y="3229840"/>
                  <a:ext cx="267120" cy="158400"/>
                </a:xfrm>
                <a:prstGeom prst="rect">
                  <a:avLst/>
                </a:prstGeom>
              </p:spPr>
            </p:pic>
          </mc:Fallback>
        </mc:AlternateContent>
      </p:grpSp>
      <p:grpSp>
        <p:nvGrpSpPr>
          <p:cNvPr id="226" name="Group 225">
            <a:extLst>
              <a:ext uri="{FF2B5EF4-FFF2-40B4-BE49-F238E27FC236}">
                <a16:creationId xmlns:a16="http://schemas.microsoft.com/office/drawing/2014/main" id="{4C4BFFB0-FE36-4BD0-97BD-117DD1EDED38}"/>
              </a:ext>
            </a:extLst>
          </p:cNvPr>
          <p:cNvGrpSpPr/>
          <p:nvPr/>
        </p:nvGrpSpPr>
        <p:grpSpPr>
          <a:xfrm>
            <a:off x="1777100" y="3091960"/>
            <a:ext cx="477720" cy="304560"/>
            <a:chOff x="1777100" y="3091960"/>
            <a:chExt cx="477720" cy="304560"/>
          </a:xfrm>
        </p:grpSpPr>
        <mc:AlternateContent xmlns:mc="http://schemas.openxmlformats.org/markup-compatibility/2006" xmlns:p14="http://schemas.microsoft.com/office/powerpoint/2010/main">
          <mc:Choice Requires="p14">
            <p:contentPart p14:bwMode="auto" r:id="rId274">
              <p14:nvContentPartPr>
                <p14:cNvPr id="176" name="Ink 175">
                  <a:extLst>
                    <a:ext uri="{FF2B5EF4-FFF2-40B4-BE49-F238E27FC236}">
                      <a16:creationId xmlns:a16="http://schemas.microsoft.com/office/drawing/2014/main" id="{E5D8DE5F-694A-429E-B8B2-4C1222D4121F}"/>
                    </a:ext>
                  </a:extLst>
                </p14:cNvPr>
                <p14:cNvContentPartPr/>
                <p14:nvPr/>
              </p14:nvContentPartPr>
              <p14:xfrm>
                <a:off x="1777100" y="3091960"/>
                <a:ext cx="168120" cy="303480"/>
              </p14:xfrm>
            </p:contentPart>
          </mc:Choice>
          <mc:Fallback xmlns="">
            <p:pic>
              <p:nvPicPr>
                <p:cNvPr id="176" name="Ink 175">
                  <a:extLst>
                    <a:ext uri="{FF2B5EF4-FFF2-40B4-BE49-F238E27FC236}">
                      <a16:creationId xmlns:a16="http://schemas.microsoft.com/office/drawing/2014/main" id="{E5D8DE5F-694A-429E-B8B2-4C1222D4121F}"/>
                    </a:ext>
                  </a:extLst>
                </p:cNvPr>
                <p:cNvPicPr/>
                <p:nvPr/>
              </p:nvPicPr>
              <p:blipFill>
                <a:blip r:embed="rId275"/>
                <a:stretch>
                  <a:fillRect/>
                </a:stretch>
              </p:blipFill>
              <p:spPr>
                <a:xfrm>
                  <a:off x="1772780" y="3087640"/>
                  <a:ext cx="17676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77" name="Ink 176">
                  <a:extLst>
                    <a:ext uri="{FF2B5EF4-FFF2-40B4-BE49-F238E27FC236}">
                      <a16:creationId xmlns:a16="http://schemas.microsoft.com/office/drawing/2014/main" id="{3B6C7A35-FF52-4EA0-9154-24E15E85BC59}"/>
                    </a:ext>
                  </a:extLst>
                </p14:cNvPr>
                <p14:cNvContentPartPr/>
                <p14:nvPr/>
              </p14:nvContentPartPr>
              <p14:xfrm>
                <a:off x="1971500" y="3266560"/>
                <a:ext cx="87840" cy="119160"/>
              </p14:xfrm>
            </p:contentPart>
          </mc:Choice>
          <mc:Fallback xmlns="">
            <p:pic>
              <p:nvPicPr>
                <p:cNvPr id="177" name="Ink 176">
                  <a:extLst>
                    <a:ext uri="{FF2B5EF4-FFF2-40B4-BE49-F238E27FC236}">
                      <a16:creationId xmlns:a16="http://schemas.microsoft.com/office/drawing/2014/main" id="{3B6C7A35-FF52-4EA0-9154-24E15E85BC59}"/>
                    </a:ext>
                  </a:extLst>
                </p:cNvPr>
                <p:cNvPicPr/>
                <p:nvPr/>
              </p:nvPicPr>
              <p:blipFill>
                <a:blip r:embed="rId277"/>
                <a:stretch>
                  <a:fillRect/>
                </a:stretch>
              </p:blipFill>
              <p:spPr>
                <a:xfrm>
                  <a:off x="1967180" y="3262240"/>
                  <a:ext cx="9648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78" name="Ink 177">
                  <a:extLst>
                    <a:ext uri="{FF2B5EF4-FFF2-40B4-BE49-F238E27FC236}">
                      <a16:creationId xmlns:a16="http://schemas.microsoft.com/office/drawing/2014/main" id="{97B0CF6C-8C5B-4990-889A-8C860E09AA7D}"/>
                    </a:ext>
                  </a:extLst>
                </p14:cNvPr>
                <p14:cNvContentPartPr/>
                <p14:nvPr/>
              </p14:nvContentPartPr>
              <p14:xfrm>
                <a:off x="2109740" y="3271960"/>
                <a:ext cx="145080" cy="124560"/>
              </p14:xfrm>
            </p:contentPart>
          </mc:Choice>
          <mc:Fallback xmlns="">
            <p:pic>
              <p:nvPicPr>
                <p:cNvPr id="178" name="Ink 177">
                  <a:extLst>
                    <a:ext uri="{FF2B5EF4-FFF2-40B4-BE49-F238E27FC236}">
                      <a16:creationId xmlns:a16="http://schemas.microsoft.com/office/drawing/2014/main" id="{97B0CF6C-8C5B-4990-889A-8C860E09AA7D}"/>
                    </a:ext>
                  </a:extLst>
                </p:cNvPr>
                <p:cNvPicPr/>
                <p:nvPr/>
              </p:nvPicPr>
              <p:blipFill>
                <a:blip r:embed="rId279"/>
                <a:stretch>
                  <a:fillRect/>
                </a:stretch>
              </p:blipFill>
              <p:spPr>
                <a:xfrm>
                  <a:off x="2105420" y="3267640"/>
                  <a:ext cx="153720" cy="133200"/>
                </a:xfrm>
                <a:prstGeom prst="rect">
                  <a:avLst/>
                </a:prstGeom>
              </p:spPr>
            </p:pic>
          </mc:Fallback>
        </mc:AlternateContent>
      </p:grpSp>
      <p:grpSp>
        <p:nvGrpSpPr>
          <p:cNvPr id="225" name="Group 224">
            <a:extLst>
              <a:ext uri="{FF2B5EF4-FFF2-40B4-BE49-F238E27FC236}">
                <a16:creationId xmlns:a16="http://schemas.microsoft.com/office/drawing/2014/main" id="{4524CDA2-4C75-4091-888C-B02508664670}"/>
              </a:ext>
            </a:extLst>
          </p:cNvPr>
          <p:cNvGrpSpPr/>
          <p:nvPr/>
        </p:nvGrpSpPr>
        <p:grpSpPr>
          <a:xfrm>
            <a:off x="2497100" y="3074320"/>
            <a:ext cx="289800" cy="356760"/>
            <a:chOff x="2497100" y="3074320"/>
            <a:chExt cx="289800" cy="356760"/>
          </a:xfrm>
        </p:grpSpPr>
        <mc:AlternateContent xmlns:mc="http://schemas.openxmlformats.org/markup-compatibility/2006" xmlns:p14="http://schemas.microsoft.com/office/powerpoint/2010/main">
          <mc:Choice Requires="p14">
            <p:contentPart p14:bwMode="auto" r:id="rId280">
              <p14:nvContentPartPr>
                <p14:cNvPr id="179" name="Ink 178">
                  <a:extLst>
                    <a:ext uri="{FF2B5EF4-FFF2-40B4-BE49-F238E27FC236}">
                      <a16:creationId xmlns:a16="http://schemas.microsoft.com/office/drawing/2014/main" id="{D60BAE98-991F-49B1-BA3C-A443263EECAA}"/>
                    </a:ext>
                  </a:extLst>
                </p14:cNvPr>
                <p14:cNvContentPartPr/>
                <p14:nvPr/>
              </p14:nvContentPartPr>
              <p14:xfrm>
                <a:off x="2604020" y="3074320"/>
                <a:ext cx="57960" cy="356760"/>
              </p14:xfrm>
            </p:contentPart>
          </mc:Choice>
          <mc:Fallback xmlns="">
            <p:pic>
              <p:nvPicPr>
                <p:cNvPr id="179" name="Ink 178">
                  <a:extLst>
                    <a:ext uri="{FF2B5EF4-FFF2-40B4-BE49-F238E27FC236}">
                      <a16:creationId xmlns:a16="http://schemas.microsoft.com/office/drawing/2014/main" id="{D60BAE98-991F-49B1-BA3C-A443263EECAA}"/>
                    </a:ext>
                  </a:extLst>
                </p:cNvPr>
                <p:cNvPicPr/>
                <p:nvPr/>
              </p:nvPicPr>
              <p:blipFill>
                <a:blip r:embed="rId281"/>
                <a:stretch>
                  <a:fillRect/>
                </a:stretch>
              </p:blipFill>
              <p:spPr>
                <a:xfrm>
                  <a:off x="2599700" y="3070000"/>
                  <a:ext cx="6660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80" name="Ink 179">
                  <a:extLst>
                    <a:ext uri="{FF2B5EF4-FFF2-40B4-BE49-F238E27FC236}">
                      <a16:creationId xmlns:a16="http://schemas.microsoft.com/office/drawing/2014/main" id="{C7CD3CCF-F1CE-4605-84F4-9DE1AE42EEF1}"/>
                    </a:ext>
                  </a:extLst>
                </p14:cNvPr>
                <p14:cNvContentPartPr/>
                <p14:nvPr/>
              </p14:nvContentPartPr>
              <p14:xfrm>
                <a:off x="2497100" y="3238480"/>
                <a:ext cx="217440" cy="57240"/>
              </p14:xfrm>
            </p:contentPart>
          </mc:Choice>
          <mc:Fallback xmlns="">
            <p:pic>
              <p:nvPicPr>
                <p:cNvPr id="180" name="Ink 179">
                  <a:extLst>
                    <a:ext uri="{FF2B5EF4-FFF2-40B4-BE49-F238E27FC236}">
                      <a16:creationId xmlns:a16="http://schemas.microsoft.com/office/drawing/2014/main" id="{C7CD3CCF-F1CE-4605-84F4-9DE1AE42EEF1}"/>
                    </a:ext>
                  </a:extLst>
                </p:cNvPr>
                <p:cNvPicPr/>
                <p:nvPr/>
              </p:nvPicPr>
              <p:blipFill>
                <a:blip r:embed="rId283"/>
                <a:stretch>
                  <a:fillRect/>
                </a:stretch>
              </p:blipFill>
              <p:spPr>
                <a:xfrm>
                  <a:off x="2492780" y="3234160"/>
                  <a:ext cx="2260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81" name="Ink 180">
                  <a:extLst>
                    <a:ext uri="{FF2B5EF4-FFF2-40B4-BE49-F238E27FC236}">
                      <a16:creationId xmlns:a16="http://schemas.microsoft.com/office/drawing/2014/main" id="{42BE0C09-9C2A-4079-9AE6-565A78C2BB5A}"/>
                    </a:ext>
                  </a:extLst>
                </p14:cNvPr>
                <p14:cNvContentPartPr/>
                <p14:nvPr/>
              </p14:nvContentPartPr>
              <p14:xfrm>
                <a:off x="2634980" y="3310120"/>
                <a:ext cx="151920" cy="102960"/>
              </p14:xfrm>
            </p:contentPart>
          </mc:Choice>
          <mc:Fallback xmlns="">
            <p:pic>
              <p:nvPicPr>
                <p:cNvPr id="181" name="Ink 180">
                  <a:extLst>
                    <a:ext uri="{FF2B5EF4-FFF2-40B4-BE49-F238E27FC236}">
                      <a16:creationId xmlns:a16="http://schemas.microsoft.com/office/drawing/2014/main" id="{42BE0C09-9C2A-4079-9AE6-565A78C2BB5A}"/>
                    </a:ext>
                  </a:extLst>
                </p:cNvPr>
                <p:cNvPicPr/>
                <p:nvPr/>
              </p:nvPicPr>
              <p:blipFill>
                <a:blip r:embed="rId285"/>
                <a:stretch>
                  <a:fillRect/>
                </a:stretch>
              </p:blipFill>
              <p:spPr>
                <a:xfrm>
                  <a:off x="2630660" y="3305800"/>
                  <a:ext cx="160560" cy="111600"/>
                </a:xfrm>
                <a:prstGeom prst="rect">
                  <a:avLst/>
                </a:prstGeom>
              </p:spPr>
            </p:pic>
          </mc:Fallback>
        </mc:AlternateContent>
      </p:grpSp>
      <p:grpSp>
        <p:nvGrpSpPr>
          <p:cNvPr id="224" name="Group 223">
            <a:extLst>
              <a:ext uri="{FF2B5EF4-FFF2-40B4-BE49-F238E27FC236}">
                <a16:creationId xmlns:a16="http://schemas.microsoft.com/office/drawing/2014/main" id="{D9B4370D-5B2A-43B3-9F83-7636D5C9FB00}"/>
              </a:ext>
            </a:extLst>
          </p:cNvPr>
          <p:cNvGrpSpPr/>
          <p:nvPr/>
        </p:nvGrpSpPr>
        <p:grpSpPr>
          <a:xfrm>
            <a:off x="2984540" y="3027880"/>
            <a:ext cx="817920" cy="414360"/>
            <a:chOff x="2984540" y="3027880"/>
            <a:chExt cx="817920" cy="414360"/>
          </a:xfrm>
        </p:grpSpPr>
        <mc:AlternateContent xmlns:mc="http://schemas.openxmlformats.org/markup-compatibility/2006" xmlns:p14="http://schemas.microsoft.com/office/powerpoint/2010/main">
          <mc:Choice Requires="p14">
            <p:contentPart p14:bwMode="auto" r:id="rId286">
              <p14:nvContentPartPr>
                <p14:cNvPr id="182" name="Ink 181">
                  <a:extLst>
                    <a:ext uri="{FF2B5EF4-FFF2-40B4-BE49-F238E27FC236}">
                      <a16:creationId xmlns:a16="http://schemas.microsoft.com/office/drawing/2014/main" id="{7E244FEE-39F6-470C-8E7A-3D22323344CD}"/>
                    </a:ext>
                  </a:extLst>
                </p14:cNvPr>
                <p14:cNvContentPartPr/>
                <p14:nvPr/>
              </p14:nvContentPartPr>
              <p14:xfrm>
                <a:off x="2984540" y="3243160"/>
                <a:ext cx="180720" cy="199080"/>
              </p14:xfrm>
            </p:contentPart>
          </mc:Choice>
          <mc:Fallback xmlns="">
            <p:pic>
              <p:nvPicPr>
                <p:cNvPr id="182" name="Ink 181">
                  <a:extLst>
                    <a:ext uri="{FF2B5EF4-FFF2-40B4-BE49-F238E27FC236}">
                      <a16:creationId xmlns:a16="http://schemas.microsoft.com/office/drawing/2014/main" id="{7E244FEE-39F6-470C-8E7A-3D22323344CD}"/>
                    </a:ext>
                  </a:extLst>
                </p:cNvPr>
                <p:cNvPicPr/>
                <p:nvPr/>
              </p:nvPicPr>
              <p:blipFill>
                <a:blip r:embed="rId287"/>
                <a:stretch>
                  <a:fillRect/>
                </a:stretch>
              </p:blipFill>
              <p:spPr>
                <a:xfrm>
                  <a:off x="2980220" y="3238840"/>
                  <a:ext cx="1893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83" name="Ink 182">
                  <a:extLst>
                    <a:ext uri="{FF2B5EF4-FFF2-40B4-BE49-F238E27FC236}">
                      <a16:creationId xmlns:a16="http://schemas.microsoft.com/office/drawing/2014/main" id="{10D61362-68FF-4C50-8200-D4422DD24070}"/>
                    </a:ext>
                  </a:extLst>
                </p14:cNvPr>
                <p14:cNvContentPartPr/>
                <p14:nvPr/>
              </p14:nvContentPartPr>
              <p14:xfrm>
                <a:off x="3147620" y="3293560"/>
                <a:ext cx="107280" cy="125640"/>
              </p14:xfrm>
            </p:contentPart>
          </mc:Choice>
          <mc:Fallback xmlns="">
            <p:pic>
              <p:nvPicPr>
                <p:cNvPr id="183" name="Ink 182">
                  <a:extLst>
                    <a:ext uri="{FF2B5EF4-FFF2-40B4-BE49-F238E27FC236}">
                      <a16:creationId xmlns:a16="http://schemas.microsoft.com/office/drawing/2014/main" id="{10D61362-68FF-4C50-8200-D4422DD24070}"/>
                    </a:ext>
                  </a:extLst>
                </p:cNvPr>
                <p:cNvPicPr/>
                <p:nvPr/>
              </p:nvPicPr>
              <p:blipFill>
                <a:blip r:embed="rId289"/>
                <a:stretch>
                  <a:fillRect/>
                </a:stretch>
              </p:blipFill>
              <p:spPr>
                <a:xfrm>
                  <a:off x="3143300" y="3289240"/>
                  <a:ext cx="1159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84" name="Ink 183">
                  <a:extLst>
                    <a:ext uri="{FF2B5EF4-FFF2-40B4-BE49-F238E27FC236}">
                      <a16:creationId xmlns:a16="http://schemas.microsoft.com/office/drawing/2014/main" id="{7C0C95B3-83A1-4955-B83C-652AA1E76C83}"/>
                    </a:ext>
                  </a:extLst>
                </p14:cNvPr>
                <p14:cNvContentPartPr/>
                <p14:nvPr/>
              </p14:nvContentPartPr>
              <p14:xfrm>
                <a:off x="3334820" y="3027880"/>
                <a:ext cx="92520" cy="377280"/>
              </p14:xfrm>
            </p:contentPart>
          </mc:Choice>
          <mc:Fallback xmlns="">
            <p:pic>
              <p:nvPicPr>
                <p:cNvPr id="184" name="Ink 183">
                  <a:extLst>
                    <a:ext uri="{FF2B5EF4-FFF2-40B4-BE49-F238E27FC236}">
                      <a16:creationId xmlns:a16="http://schemas.microsoft.com/office/drawing/2014/main" id="{7C0C95B3-83A1-4955-B83C-652AA1E76C83}"/>
                    </a:ext>
                  </a:extLst>
                </p:cNvPr>
                <p:cNvPicPr/>
                <p:nvPr/>
              </p:nvPicPr>
              <p:blipFill>
                <a:blip r:embed="rId291"/>
                <a:stretch>
                  <a:fillRect/>
                </a:stretch>
              </p:blipFill>
              <p:spPr>
                <a:xfrm>
                  <a:off x="3330500" y="3023560"/>
                  <a:ext cx="101160" cy="38592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85" name="Ink 184">
                  <a:extLst>
                    <a:ext uri="{FF2B5EF4-FFF2-40B4-BE49-F238E27FC236}">
                      <a16:creationId xmlns:a16="http://schemas.microsoft.com/office/drawing/2014/main" id="{E2C2EB1A-7E41-41BD-87C6-4E8AFBB2657E}"/>
                    </a:ext>
                  </a:extLst>
                </p14:cNvPr>
                <p14:cNvContentPartPr/>
                <p14:nvPr/>
              </p14:nvContentPartPr>
              <p14:xfrm>
                <a:off x="3439940" y="3244600"/>
                <a:ext cx="90000" cy="143640"/>
              </p14:xfrm>
            </p:contentPart>
          </mc:Choice>
          <mc:Fallback xmlns="">
            <p:pic>
              <p:nvPicPr>
                <p:cNvPr id="185" name="Ink 184">
                  <a:extLst>
                    <a:ext uri="{FF2B5EF4-FFF2-40B4-BE49-F238E27FC236}">
                      <a16:creationId xmlns:a16="http://schemas.microsoft.com/office/drawing/2014/main" id="{E2C2EB1A-7E41-41BD-87C6-4E8AFBB2657E}"/>
                    </a:ext>
                  </a:extLst>
                </p:cNvPr>
                <p:cNvPicPr/>
                <p:nvPr/>
              </p:nvPicPr>
              <p:blipFill>
                <a:blip r:embed="rId293"/>
                <a:stretch>
                  <a:fillRect/>
                </a:stretch>
              </p:blipFill>
              <p:spPr>
                <a:xfrm>
                  <a:off x="3435620" y="3240280"/>
                  <a:ext cx="986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86" name="Ink 185">
                  <a:extLst>
                    <a:ext uri="{FF2B5EF4-FFF2-40B4-BE49-F238E27FC236}">
                      <a16:creationId xmlns:a16="http://schemas.microsoft.com/office/drawing/2014/main" id="{3D706E65-4581-4A71-B657-8EBDD8BDDE47}"/>
                    </a:ext>
                  </a:extLst>
                </p14:cNvPr>
                <p14:cNvContentPartPr/>
                <p14:nvPr/>
              </p14:nvContentPartPr>
              <p14:xfrm>
                <a:off x="3598700" y="3233080"/>
                <a:ext cx="203760" cy="162720"/>
              </p14:xfrm>
            </p:contentPart>
          </mc:Choice>
          <mc:Fallback xmlns="">
            <p:pic>
              <p:nvPicPr>
                <p:cNvPr id="186" name="Ink 185">
                  <a:extLst>
                    <a:ext uri="{FF2B5EF4-FFF2-40B4-BE49-F238E27FC236}">
                      <a16:creationId xmlns:a16="http://schemas.microsoft.com/office/drawing/2014/main" id="{3D706E65-4581-4A71-B657-8EBDD8BDDE47}"/>
                    </a:ext>
                  </a:extLst>
                </p:cNvPr>
                <p:cNvPicPr/>
                <p:nvPr/>
              </p:nvPicPr>
              <p:blipFill>
                <a:blip r:embed="rId295"/>
                <a:stretch>
                  <a:fillRect/>
                </a:stretch>
              </p:blipFill>
              <p:spPr>
                <a:xfrm>
                  <a:off x="3594380" y="3228760"/>
                  <a:ext cx="212400" cy="171360"/>
                </a:xfrm>
                <a:prstGeom prst="rect">
                  <a:avLst/>
                </a:prstGeom>
              </p:spPr>
            </p:pic>
          </mc:Fallback>
        </mc:AlternateContent>
      </p:grpSp>
      <p:grpSp>
        <p:nvGrpSpPr>
          <p:cNvPr id="223" name="Group 222">
            <a:extLst>
              <a:ext uri="{FF2B5EF4-FFF2-40B4-BE49-F238E27FC236}">
                <a16:creationId xmlns:a16="http://schemas.microsoft.com/office/drawing/2014/main" id="{2BC11951-9F7B-487B-BCEB-A8C8A420A9F4}"/>
              </a:ext>
            </a:extLst>
          </p:cNvPr>
          <p:cNvGrpSpPr/>
          <p:nvPr/>
        </p:nvGrpSpPr>
        <p:grpSpPr>
          <a:xfrm>
            <a:off x="4019180" y="2890000"/>
            <a:ext cx="1378080" cy="650520"/>
            <a:chOff x="4019180" y="2890000"/>
            <a:chExt cx="1378080" cy="650520"/>
          </a:xfrm>
        </p:grpSpPr>
        <mc:AlternateContent xmlns:mc="http://schemas.openxmlformats.org/markup-compatibility/2006" xmlns:p14="http://schemas.microsoft.com/office/powerpoint/2010/main">
          <mc:Choice Requires="p14">
            <p:contentPart p14:bwMode="auto" r:id="rId296">
              <p14:nvContentPartPr>
                <p14:cNvPr id="187" name="Ink 186">
                  <a:extLst>
                    <a:ext uri="{FF2B5EF4-FFF2-40B4-BE49-F238E27FC236}">
                      <a16:creationId xmlns:a16="http://schemas.microsoft.com/office/drawing/2014/main" id="{F4E0F798-607F-4AE1-AEB7-9885B094D6C2}"/>
                    </a:ext>
                  </a:extLst>
                </p14:cNvPr>
                <p14:cNvContentPartPr/>
                <p14:nvPr/>
              </p14:nvContentPartPr>
              <p14:xfrm>
                <a:off x="4019180" y="3245320"/>
                <a:ext cx="117360" cy="165240"/>
              </p14:xfrm>
            </p:contentPart>
          </mc:Choice>
          <mc:Fallback xmlns="">
            <p:pic>
              <p:nvPicPr>
                <p:cNvPr id="187" name="Ink 186">
                  <a:extLst>
                    <a:ext uri="{FF2B5EF4-FFF2-40B4-BE49-F238E27FC236}">
                      <a16:creationId xmlns:a16="http://schemas.microsoft.com/office/drawing/2014/main" id="{F4E0F798-607F-4AE1-AEB7-9885B094D6C2}"/>
                    </a:ext>
                  </a:extLst>
                </p:cNvPr>
                <p:cNvPicPr/>
                <p:nvPr/>
              </p:nvPicPr>
              <p:blipFill>
                <a:blip r:embed="rId297"/>
                <a:stretch>
                  <a:fillRect/>
                </a:stretch>
              </p:blipFill>
              <p:spPr>
                <a:xfrm>
                  <a:off x="4014860" y="3241000"/>
                  <a:ext cx="1260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88" name="Ink 187">
                  <a:extLst>
                    <a:ext uri="{FF2B5EF4-FFF2-40B4-BE49-F238E27FC236}">
                      <a16:creationId xmlns:a16="http://schemas.microsoft.com/office/drawing/2014/main" id="{B1722946-21A8-4EA6-925D-AA4EC18A53D5}"/>
                    </a:ext>
                  </a:extLst>
                </p14:cNvPr>
                <p14:cNvContentPartPr/>
                <p14:nvPr/>
              </p14:nvContentPartPr>
              <p14:xfrm>
                <a:off x="4136540" y="3235600"/>
                <a:ext cx="212400" cy="304920"/>
              </p14:xfrm>
            </p:contentPart>
          </mc:Choice>
          <mc:Fallback xmlns="">
            <p:pic>
              <p:nvPicPr>
                <p:cNvPr id="188" name="Ink 187">
                  <a:extLst>
                    <a:ext uri="{FF2B5EF4-FFF2-40B4-BE49-F238E27FC236}">
                      <a16:creationId xmlns:a16="http://schemas.microsoft.com/office/drawing/2014/main" id="{B1722946-21A8-4EA6-925D-AA4EC18A53D5}"/>
                    </a:ext>
                  </a:extLst>
                </p:cNvPr>
                <p:cNvPicPr/>
                <p:nvPr/>
              </p:nvPicPr>
              <p:blipFill>
                <a:blip r:embed="rId299"/>
                <a:stretch>
                  <a:fillRect/>
                </a:stretch>
              </p:blipFill>
              <p:spPr>
                <a:xfrm>
                  <a:off x="4132220" y="3231280"/>
                  <a:ext cx="22104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89" name="Ink 188">
                  <a:extLst>
                    <a:ext uri="{FF2B5EF4-FFF2-40B4-BE49-F238E27FC236}">
                      <a16:creationId xmlns:a16="http://schemas.microsoft.com/office/drawing/2014/main" id="{300BFF39-00FC-4A6D-AAA0-E1481B826018}"/>
                    </a:ext>
                  </a:extLst>
                </p14:cNvPr>
                <p14:cNvContentPartPr/>
                <p14:nvPr/>
              </p14:nvContentPartPr>
              <p14:xfrm>
                <a:off x="4355780" y="3252520"/>
                <a:ext cx="176760" cy="140040"/>
              </p14:xfrm>
            </p:contentPart>
          </mc:Choice>
          <mc:Fallback xmlns="">
            <p:pic>
              <p:nvPicPr>
                <p:cNvPr id="189" name="Ink 188">
                  <a:extLst>
                    <a:ext uri="{FF2B5EF4-FFF2-40B4-BE49-F238E27FC236}">
                      <a16:creationId xmlns:a16="http://schemas.microsoft.com/office/drawing/2014/main" id="{300BFF39-00FC-4A6D-AAA0-E1481B826018}"/>
                    </a:ext>
                  </a:extLst>
                </p:cNvPr>
                <p:cNvPicPr/>
                <p:nvPr/>
              </p:nvPicPr>
              <p:blipFill>
                <a:blip r:embed="rId301"/>
                <a:stretch>
                  <a:fillRect/>
                </a:stretch>
              </p:blipFill>
              <p:spPr>
                <a:xfrm>
                  <a:off x="4351460" y="3248200"/>
                  <a:ext cx="1854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90" name="Ink 189">
                  <a:extLst>
                    <a:ext uri="{FF2B5EF4-FFF2-40B4-BE49-F238E27FC236}">
                      <a16:creationId xmlns:a16="http://schemas.microsoft.com/office/drawing/2014/main" id="{79B0923E-FDE8-429D-8AA3-052F805DF64C}"/>
                    </a:ext>
                  </a:extLst>
                </p14:cNvPr>
                <p14:cNvContentPartPr/>
                <p14:nvPr/>
              </p14:nvContentPartPr>
              <p14:xfrm>
                <a:off x="4498340" y="3255040"/>
                <a:ext cx="109800" cy="131760"/>
              </p14:xfrm>
            </p:contentPart>
          </mc:Choice>
          <mc:Fallback xmlns="">
            <p:pic>
              <p:nvPicPr>
                <p:cNvPr id="190" name="Ink 189">
                  <a:extLst>
                    <a:ext uri="{FF2B5EF4-FFF2-40B4-BE49-F238E27FC236}">
                      <a16:creationId xmlns:a16="http://schemas.microsoft.com/office/drawing/2014/main" id="{79B0923E-FDE8-429D-8AA3-052F805DF64C}"/>
                    </a:ext>
                  </a:extLst>
                </p:cNvPr>
                <p:cNvPicPr/>
                <p:nvPr/>
              </p:nvPicPr>
              <p:blipFill>
                <a:blip r:embed="rId303"/>
                <a:stretch>
                  <a:fillRect/>
                </a:stretch>
              </p:blipFill>
              <p:spPr>
                <a:xfrm>
                  <a:off x="4494020" y="3250720"/>
                  <a:ext cx="1184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91" name="Ink 190">
                  <a:extLst>
                    <a:ext uri="{FF2B5EF4-FFF2-40B4-BE49-F238E27FC236}">
                      <a16:creationId xmlns:a16="http://schemas.microsoft.com/office/drawing/2014/main" id="{C05BCB8B-397A-45E4-AFEA-82322BA5F268}"/>
                    </a:ext>
                  </a:extLst>
                </p14:cNvPr>
                <p14:cNvContentPartPr/>
                <p14:nvPr/>
              </p14:nvContentPartPr>
              <p14:xfrm>
                <a:off x="4657100" y="3244600"/>
                <a:ext cx="119160" cy="148320"/>
              </p14:xfrm>
            </p:contentPart>
          </mc:Choice>
          <mc:Fallback xmlns="">
            <p:pic>
              <p:nvPicPr>
                <p:cNvPr id="191" name="Ink 190">
                  <a:extLst>
                    <a:ext uri="{FF2B5EF4-FFF2-40B4-BE49-F238E27FC236}">
                      <a16:creationId xmlns:a16="http://schemas.microsoft.com/office/drawing/2014/main" id="{C05BCB8B-397A-45E4-AFEA-82322BA5F268}"/>
                    </a:ext>
                  </a:extLst>
                </p:cNvPr>
                <p:cNvPicPr/>
                <p:nvPr/>
              </p:nvPicPr>
              <p:blipFill>
                <a:blip r:embed="rId305"/>
                <a:stretch>
                  <a:fillRect/>
                </a:stretch>
              </p:blipFill>
              <p:spPr>
                <a:xfrm>
                  <a:off x="4652780" y="3240280"/>
                  <a:ext cx="12780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92" name="Ink 191">
                  <a:extLst>
                    <a:ext uri="{FF2B5EF4-FFF2-40B4-BE49-F238E27FC236}">
                      <a16:creationId xmlns:a16="http://schemas.microsoft.com/office/drawing/2014/main" id="{754969E1-3A25-4CA9-AE54-5F29771DAC67}"/>
                    </a:ext>
                  </a:extLst>
                </p14:cNvPr>
                <p14:cNvContentPartPr/>
                <p14:nvPr/>
              </p14:nvContentPartPr>
              <p14:xfrm>
                <a:off x="4945100" y="2890000"/>
                <a:ext cx="93240" cy="466200"/>
              </p14:xfrm>
            </p:contentPart>
          </mc:Choice>
          <mc:Fallback xmlns="">
            <p:pic>
              <p:nvPicPr>
                <p:cNvPr id="192" name="Ink 191">
                  <a:extLst>
                    <a:ext uri="{FF2B5EF4-FFF2-40B4-BE49-F238E27FC236}">
                      <a16:creationId xmlns:a16="http://schemas.microsoft.com/office/drawing/2014/main" id="{754969E1-3A25-4CA9-AE54-5F29771DAC67}"/>
                    </a:ext>
                  </a:extLst>
                </p:cNvPr>
                <p:cNvPicPr/>
                <p:nvPr/>
              </p:nvPicPr>
              <p:blipFill>
                <a:blip r:embed="rId307"/>
                <a:stretch>
                  <a:fillRect/>
                </a:stretch>
              </p:blipFill>
              <p:spPr>
                <a:xfrm>
                  <a:off x="4940780" y="2885680"/>
                  <a:ext cx="101880" cy="47484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93" name="Ink 192">
                  <a:extLst>
                    <a:ext uri="{FF2B5EF4-FFF2-40B4-BE49-F238E27FC236}">
                      <a16:creationId xmlns:a16="http://schemas.microsoft.com/office/drawing/2014/main" id="{1D9F39F9-B7C1-490B-98C6-F21A1DA5A8B0}"/>
                    </a:ext>
                  </a:extLst>
                </p14:cNvPr>
                <p14:cNvContentPartPr/>
                <p14:nvPr/>
              </p14:nvContentPartPr>
              <p14:xfrm>
                <a:off x="4812620" y="3176200"/>
                <a:ext cx="322920" cy="150480"/>
              </p14:xfrm>
            </p:contentPart>
          </mc:Choice>
          <mc:Fallback xmlns="">
            <p:pic>
              <p:nvPicPr>
                <p:cNvPr id="193" name="Ink 192">
                  <a:extLst>
                    <a:ext uri="{FF2B5EF4-FFF2-40B4-BE49-F238E27FC236}">
                      <a16:creationId xmlns:a16="http://schemas.microsoft.com/office/drawing/2014/main" id="{1D9F39F9-B7C1-490B-98C6-F21A1DA5A8B0}"/>
                    </a:ext>
                  </a:extLst>
                </p:cNvPr>
                <p:cNvPicPr/>
                <p:nvPr/>
              </p:nvPicPr>
              <p:blipFill>
                <a:blip r:embed="rId309"/>
                <a:stretch>
                  <a:fillRect/>
                </a:stretch>
              </p:blipFill>
              <p:spPr>
                <a:xfrm>
                  <a:off x="4808300" y="3171880"/>
                  <a:ext cx="3315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94" name="Ink 193">
                  <a:extLst>
                    <a:ext uri="{FF2B5EF4-FFF2-40B4-BE49-F238E27FC236}">
                      <a16:creationId xmlns:a16="http://schemas.microsoft.com/office/drawing/2014/main" id="{6BAF9D56-5486-4D54-86BA-99FD4D6B1C36}"/>
                    </a:ext>
                  </a:extLst>
                </p14:cNvPr>
                <p14:cNvContentPartPr/>
                <p14:nvPr/>
              </p14:nvContentPartPr>
              <p14:xfrm>
                <a:off x="5223740" y="3207520"/>
                <a:ext cx="173520" cy="108720"/>
              </p14:xfrm>
            </p:contentPart>
          </mc:Choice>
          <mc:Fallback xmlns="">
            <p:pic>
              <p:nvPicPr>
                <p:cNvPr id="194" name="Ink 193">
                  <a:extLst>
                    <a:ext uri="{FF2B5EF4-FFF2-40B4-BE49-F238E27FC236}">
                      <a16:creationId xmlns:a16="http://schemas.microsoft.com/office/drawing/2014/main" id="{6BAF9D56-5486-4D54-86BA-99FD4D6B1C36}"/>
                    </a:ext>
                  </a:extLst>
                </p:cNvPr>
                <p:cNvPicPr/>
                <p:nvPr/>
              </p:nvPicPr>
              <p:blipFill>
                <a:blip r:embed="rId311"/>
                <a:stretch>
                  <a:fillRect/>
                </a:stretch>
              </p:blipFill>
              <p:spPr>
                <a:xfrm>
                  <a:off x="5219420" y="3203200"/>
                  <a:ext cx="182160" cy="117360"/>
                </a:xfrm>
                <a:prstGeom prst="rect">
                  <a:avLst/>
                </a:prstGeom>
              </p:spPr>
            </p:pic>
          </mc:Fallback>
        </mc:AlternateContent>
      </p:grpSp>
      <p:grpSp>
        <p:nvGrpSpPr>
          <p:cNvPr id="222" name="Group 221">
            <a:extLst>
              <a:ext uri="{FF2B5EF4-FFF2-40B4-BE49-F238E27FC236}">
                <a16:creationId xmlns:a16="http://schemas.microsoft.com/office/drawing/2014/main" id="{10F3048E-19AC-40FD-BC30-5BCAC2B23711}"/>
              </a:ext>
            </a:extLst>
          </p:cNvPr>
          <p:cNvGrpSpPr/>
          <p:nvPr/>
        </p:nvGrpSpPr>
        <p:grpSpPr>
          <a:xfrm>
            <a:off x="5580860" y="2917360"/>
            <a:ext cx="1611720" cy="546480"/>
            <a:chOff x="5580860" y="2917360"/>
            <a:chExt cx="1611720" cy="546480"/>
          </a:xfrm>
        </p:grpSpPr>
        <mc:AlternateContent xmlns:mc="http://schemas.openxmlformats.org/markup-compatibility/2006" xmlns:p14="http://schemas.microsoft.com/office/powerpoint/2010/main">
          <mc:Choice Requires="p14">
            <p:contentPart p14:bwMode="auto" r:id="rId312">
              <p14:nvContentPartPr>
                <p14:cNvPr id="195" name="Ink 194">
                  <a:extLst>
                    <a:ext uri="{FF2B5EF4-FFF2-40B4-BE49-F238E27FC236}">
                      <a16:creationId xmlns:a16="http://schemas.microsoft.com/office/drawing/2014/main" id="{385A23D8-3C48-48C6-B718-43FA103E1F56}"/>
                    </a:ext>
                  </a:extLst>
                </p14:cNvPr>
                <p14:cNvContentPartPr/>
                <p14:nvPr/>
              </p14:nvContentPartPr>
              <p14:xfrm>
                <a:off x="5580860" y="3210760"/>
                <a:ext cx="213120" cy="253080"/>
              </p14:xfrm>
            </p:contentPart>
          </mc:Choice>
          <mc:Fallback xmlns="">
            <p:pic>
              <p:nvPicPr>
                <p:cNvPr id="195" name="Ink 194">
                  <a:extLst>
                    <a:ext uri="{FF2B5EF4-FFF2-40B4-BE49-F238E27FC236}">
                      <a16:creationId xmlns:a16="http://schemas.microsoft.com/office/drawing/2014/main" id="{385A23D8-3C48-48C6-B718-43FA103E1F56}"/>
                    </a:ext>
                  </a:extLst>
                </p:cNvPr>
                <p:cNvPicPr/>
                <p:nvPr/>
              </p:nvPicPr>
              <p:blipFill>
                <a:blip r:embed="rId313"/>
                <a:stretch>
                  <a:fillRect/>
                </a:stretch>
              </p:blipFill>
              <p:spPr>
                <a:xfrm>
                  <a:off x="5576540" y="3206440"/>
                  <a:ext cx="2217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96" name="Ink 195">
                  <a:extLst>
                    <a:ext uri="{FF2B5EF4-FFF2-40B4-BE49-F238E27FC236}">
                      <a16:creationId xmlns:a16="http://schemas.microsoft.com/office/drawing/2014/main" id="{E602283C-9F10-4171-8B5F-7F3C91ED4339}"/>
                    </a:ext>
                  </a:extLst>
                </p14:cNvPr>
                <p14:cNvContentPartPr/>
                <p14:nvPr/>
              </p14:nvContentPartPr>
              <p14:xfrm>
                <a:off x="5865260" y="3199960"/>
                <a:ext cx="134280" cy="147600"/>
              </p14:xfrm>
            </p:contentPart>
          </mc:Choice>
          <mc:Fallback xmlns="">
            <p:pic>
              <p:nvPicPr>
                <p:cNvPr id="196" name="Ink 195">
                  <a:extLst>
                    <a:ext uri="{FF2B5EF4-FFF2-40B4-BE49-F238E27FC236}">
                      <a16:creationId xmlns:a16="http://schemas.microsoft.com/office/drawing/2014/main" id="{E602283C-9F10-4171-8B5F-7F3C91ED4339}"/>
                    </a:ext>
                  </a:extLst>
                </p:cNvPr>
                <p:cNvPicPr/>
                <p:nvPr/>
              </p:nvPicPr>
              <p:blipFill>
                <a:blip r:embed="rId315"/>
                <a:stretch>
                  <a:fillRect/>
                </a:stretch>
              </p:blipFill>
              <p:spPr>
                <a:xfrm>
                  <a:off x="5860940" y="3195640"/>
                  <a:ext cx="14292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197" name="Ink 196">
                  <a:extLst>
                    <a:ext uri="{FF2B5EF4-FFF2-40B4-BE49-F238E27FC236}">
                      <a16:creationId xmlns:a16="http://schemas.microsoft.com/office/drawing/2014/main" id="{7ACA589C-F387-4CD5-BF43-DA24B999B50E}"/>
                    </a:ext>
                  </a:extLst>
                </p14:cNvPr>
                <p14:cNvContentPartPr/>
                <p14:nvPr/>
              </p14:nvContentPartPr>
              <p14:xfrm>
                <a:off x="6023660" y="3207520"/>
                <a:ext cx="69120" cy="102600"/>
              </p14:xfrm>
            </p:contentPart>
          </mc:Choice>
          <mc:Fallback xmlns="">
            <p:pic>
              <p:nvPicPr>
                <p:cNvPr id="197" name="Ink 196">
                  <a:extLst>
                    <a:ext uri="{FF2B5EF4-FFF2-40B4-BE49-F238E27FC236}">
                      <a16:creationId xmlns:a16="http://schemas.microsoft.com/office/drawing/2014/main" id="{7ACA589C-F387-4CD5-BF43-DA24B999B50E}"/>
                    </a:ext>
                  </a:extLst>
                </p:cNvPr>
                <p:cNvPicPr/>
                <p:nvPr/>
              </p:nvPicPr>
              <p:blipFill>
                <a:blip r:embed="rId317"/>
                <a:stretch>
                  <a:fillRect/>
                </a:stretch>
              </p:blipFill>
              <p:spPr>
                <a:xfrm>
                  <a:off x="6019340" y="3203200"/>
                  <a:ext cx="7776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198" name="Ink 197">
                  <a:extLst>
                    <a:ext uri="{FF2B5EF4-FFF2-40B4-BE49-F238E27FC236}">
                      <a16:creationId xmlns:a16="http://schemas.microsoft.com/office/drawing/2014/main" id="{2AD9C2B8-5D23-45BE-9645-43DE89D44FB8}"/>
                    </a:ext>
                  </a:extLst>
                </p14:cNvPr>
                <p14:cNvContentPartPr/>
                <p14:nvPr/>
              </p14:nvContentPartPr>
              <p14:xfrm>
                <a:off x="6213380" y="2923840"/>
                <a:ext cx="154080" cy="402840"/>
              </p14:xfrm>
            </p:contentPart>
          </mc:Choice>
          <mc:Fallback xmlns="">
            <p:pic>
              <p:nvPicPr>
                <p:cNvPr id="198" name="Ink 197">
                  <a:extLst>
                    <a:ext uri="{FF2B5EF4-FFF2-40B4-BE49-F238E27FC236}">
                      <a16:creationId xmlns:a16="http://schemas.microsoft.com/office/drawing/2014/main" id="{2AD9C2B8-5D23-45BE-9645-43DE89D44FB8}"/>
                    </a:ext>
                  </a:extLst>
                </p:cNvPr>
                <p:cNvPicPr/>
                <p:nvPr/>
              </p:nvPicPr>
              <p:blipFill>
                <a:blip r:embed="rId319"/>
                <a:stretch>
                  <a:fillRect/>
                </a:stretch>
              </p:blipFill>
              <p:spPr>
                <a:xfrm>
                  <a:off x="6209060" y="2919520"/>
                  <a:ext cx="162720" cy="41148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199" name="Ink 198">
                  <a:extLst>
                    <a:ext uri="{FF2B5EF4-FFF2-40B4-BE49-F238E27FC236}">
                      <a16:creationId xmlns:a16="http://schemas.microsoft.com/office/drawing/2014/main" id="{DCF1D886-3B6C-485E-B28E-921A5814595A}"/>
                    </a:ext>
                  </a:extLst>
                </p14:cNvPr>
                <p14:cNvContentPartPr/>
                <p14:nvPr/>
              </p14:nvContentPartPr>
              <p14:xfrm>
                <a:off x="6529820" y="2917360"/>
                <a:ext cx="26640" cy="376920"/>
              </p14:xfrm>
            </p:contentPart>
          </mc:Choice>
          <mc:Fallback xmlns="">
            <p:pic>
              <p:nvPicPr>
                <p:cNvPr id="199" name="Ink 198">
                  <a:extLst>
                    <a:ext uri="{FF2B5EF4-FFF2-40B4-BE49-F238E27FC236}">
                      <a16:creationId xmlns:a16="http://schemas.microsoft.com/office/drawing/2014/main" id="{DCF1D886-3B6C-485E-B28E-921A5814595A}"/>
                    </a:ext>
                  </a:extLst>
                </p:cNvPr>
                <p:cNvPicPr/>
                <p:nvPr/>
              </p:nvPicPr>
              <p:blipFill>
                <a:blip r:embed="rId321"/>
                <a:stretch>
                  <a:fillRect/>
                </a:stretch>
              </p:blipFill>
              <p:spPr>
                <a:xfrm>
                  <a:off x="6525500" y="2913040"/>
                  <a:ext cx="3528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00" name="Ink 199">
                  <a:extLst>
                    <a:ext uri="{FF2B5EF4-FFF2-40B4-BE49-F238E27FC236}">
                      <a16:creationId xmlns:a16="http://schemas.microsoft.com/office/drawing/2014/main" id="{3E1A7934-E0E5-4910-AF82-96D1EF8916AE}"/>
                    </a:ext>
                  </a:extLst>
                </p14:cNvPr>
                <p14:cNvContentPartPr/>
                <p14:nvPr/>
              </p14:nvContentPartPr>
              <p14:xfrm>
                <a:off x="6526580" y="3165400"/>
                <a:ext cx="192600" cy="153720"/>
              </p14:xfrm>
            </p:contentPart>
          </mc:Choice>
          <mc:Fallback xmlns="">
            <p:pic>
              <p:nvPicPr>
                <p:cNvPr id="200" name="Ink 199">
                  <a:extLst>
                    <a:ext uri="{FF2B5EF4-FFF2-40B4-BE49-F238E27FC236}">
                      <a16:creationId xmlns:a16="http://schemas.microsoft.com/office/drawing/2014/main" id="{3E1A7934-E0E5-4910-AF82-96D1EF8916AE}"/>
                    </a:ext>
                  </a:extLst>
                </p:cNvPr>
                <p:cNvPicPr/>
                <p:nvPr/>
              </p:nvPicPr>
              <p:blipFill>
                <a:blip r:embed="rId323"/>
                <a:stretch>
                  <a:fillRect/>
                </a:stretch>
              </p:blipFill>
              <p:spPr>
                <a:xfrm>
                  <a:off x="6522260" y="3161080"/>
                  <a:ext cx="20124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01" name="Ink 200">
                  <a:extLst>
                    <a:ext uri="{FF2B5EF4-FFF2-40B4-BE49-F238E27FC236}">
                      <a16:creationId xmlns:a16="http://schemas.microsoft.com/office/drawing/2014/main" id="{3CE2E7D9-37D3-4F87-89E7-D9BD53A5E53B}"/>
                    </a:ext>
                  </a:extLst>
                </p14:cNvPr>
                <p14:cNvContentPartPr/>
                <p14:nvPr/>
              </p14:nvContentPartPr>
              <p14:xfrm>
                <a:off x="6674180" y="3191680"/>
                <a:ext cx="309960" cy="128880"/>
              </p14:xfrm>
            </p:contentPart>
          </mc:Choice>
          <mc:Fallback xmlns="">
            <p:pic>
              <p:nvPicPr>
                <p:cNvPr id="201" name="Ink 200">
                  <a:extLst>
                    <a:ext uri="{FF2B5EF4-FFF2-40B4-BE49-F238E27FC236}">
                      <a16:creationId xmlns:a16="http://schemas.microsoft.com/office/drawing/2014/main" id="{3CE2E7D9-37D3-4F87-89E7-D9BD53A5E53B}"/>
                    </a:ext>
                  </a:extLst>
                </p:cNvPr>
                <p:cNvPicPr/>
                <p:nvPr/>
              </p:nvPicPr>
              <p:blipFill>
                <a:blip r:embed="rId325"/>
                <a:stretch>
                  <a:fillRect/>
                </a:stretch>
              </p:blipFill>
              <p:spPr>
                <a:xfrm>
                  <a:off x="6669860" y="3187360"/>
                  <a:ext cx="31860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02" name="Ink 201">
                  <a:extLst>
                    <a:ext uri="{FF2B5EF4-FFF2-40B4-BE49-F238E27FC236}">
                      <a16:creationId xmlns:a16="http://schemas.microsoft.com/office/drawing/2014/main" id="{E9322E45-8E3E-4C55-AC46-25AA43A36F2A}"/>
                    </a:ext>
                  </a:extLst>
                </p14:cNvPr>
                <p14:cNvContentPartPr/>
                <p14:nvPr/>
              </p14:nvContentPartPr>
              <p14:xfrm>
                <a:off x="7012220" y="3158920"/>
                <a:ext cx="180360" cy="191880"/>
              </p14:xfrm>
            </p:contentPart>
          </mc:Choice>
          <mc:Fallback xmlns="">
            <p:pic>
              <p:nvPicPr>
                <p:cNvPr id="202" name="Ink 201">
                  <a:extLst>
                    <a:ext uri="{FF2B5EF4-FFF2-40B4-BE49-F238E27FC236}">
                      <a16:creationId xmlns:a16="http://schemas.microsoft.com/office/drawing/2014/main" id="{E9322E45-8E3E-4C55-AC46-25AA43A36F2A}"/>
                    </a:ext>
                  </a:extLst>
                </p:cNvPr>
                <p:cNvPicPr/>
                <p:nvPr/>
              </p:nvPicPr>
              <p:blipFill>
                <a:blip r:embed="rId327"/>
                <a:stretch>
                  <a:fillRect/>
                </a:stretch>
              </p:blipFill>
              <p:spPr>
                <a:xfrm>
                  <a:off x="7007900" y="3154600"/>
                  <a:ext cx="189000" cy="200520"/>
                </a:xfrm>
                <a:prstGeom prst="rect">
                  <a:avLst/>
                </a:prstGeom>
              </p:spPr>
            </p:pic>
          </mc:Fallback>
        </mc:AlternateContent>
      </p:grpSp>
      <p:grpSp>
        <p:nvGrpSpPr>
          <p:cNvPr id="221" name="Group 220">
            <a:extLst>
              <a:ext uri="{FF2B5EF4-FFF2-40B4-BE49-F238E27FC236}">
                <a16:creationId xmlns:a16="http://schemas.microsoft.com/office/drawing/2014/main" id="{24454617-1C29-43E7-A414-E6F8ADB3C218}"/>
              </a:ext>
            </a:extLst>
          </p:cNvPr>
          <p:cNvGrpSpPr/>
          <p:nvPr/>
        </p:nvGrpSpPr>
        <p:grpSpPr>
          <a:xfrm>
            <a:off x="7387340" y="2985040"/>
            <a:ext cx="2091600" cy="500400"/>
            <a:chOff x="7387340" y="2985040"/>
            <a:chExt cx="2091600" cy="500400"/>
          </a:xfrm>
        </p:grpSpPr>
        <mc:AlternateContent xmlns:mc="http://schemas.openxmlformats.org/markup-compatibility/2006" xmlns:p14="http://schemas.microsoft.com/office/powerpoint/2010/main">
          <mc:Choice Requires="p14">
            <p:contentPart p14:bwMode="auto" r:id="rId328">
              <p14:nvContentPartPr>
                <p14:cNvPr id="203" name="Ink 202">
                  <a:extLst>
                    <a:ext uri="{FF2B5EF4-FFF2-40B4-BE49-F238E27FC236}">
                      <a16:creationId xmlns:a16="http://schemas.microsoft.com/office/drawing/2014/main" id="{C8BB6AF1-9094-4433-A849-5B92C89B4144}"/>
                    </a:ext>
                  </a:extLst>
                </p14:cNvPr>
                <p14:cNvContentPartPr/>
                <p14:nvPr/>
              </p14:nvContentPartPr>
              <p14:xfrm>
                <a:off x="7414340" y="3198880"/>
                <a:ext cx="129600" cy="167400"/>
              </p14:xfrm>
            </p:contentPart>
          </mc:Choice>
          <mc:Fallback xmlns="">
            <p:pic>
              <p:nvPicPr>
                <p:cNvPr id="203" name="Ink 202">
                  <a:extLst>
                    <a:ext uri="{FF2B5EF4-FFF2-40B4-BE49-F238E27FC236}">
                      <a16:creationId xmlns:a16="http://schemas.microsoft.com/office/drawing/2014/main" id="{C8BB6AF1-9094-4433-A849-5B92C89B4144}"/>
                    </a:ext>
                  </a:extLst>
                </p:cNvPr>
                <p:cNvPicPr/>
                <p:nvPr/>
              </p:nvPicPr>
              <p:blipFill>
                <a:blip r:embed="rId329"/>
                <a:stretch>
                  <a:fillRect/>
                </a:stretch>
              </p:blipFill>
              <p:spPr>
                <a:xfrm>
                  <a:off x="7410020" y="3194560"/>
                  <a:ext cx="1382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04" name="Ink 203">
                  <a:extLst>
                    <a:ext uri="{FF2B5EF4-FFF2-40B4-BE49-F238E27FC236}">
                      <a16:creationId xmlns:a16="http://schemas.microsoft.com/office/drawing/2014/main" id="{E28513CF-1195-4D6F-BC70-F89D4421AC87}"/>
                    </a:ext>
                  </a:extLst>
                </p14:cNvPr>
                <p14:cNvContentPartPr/>
                <p14:nvPr/>
              </p14:nvContentPartPr>
              <p14:xfrm>
                <a:off x="7501100" y="3205360"/>
                <a:ext cx="197280" cy="150840"/>
              </p14:xfrm>
            </p:contentPart>
          </mc:Choice>
          <mc:Fallback xmlns="">
            <p:pic>
              <p:nvPicPr>
                <p:cNvPr id="204" name="Ink 203">
                  <a:extLst>
                    <a:ext uri="{FF2B5EF4-FFF2-40B4-BE49-F238E27FC236}">
                      <a16:creationId xmlns:a16="http://schemas.microsoft.com/office/drawing/2014/main" id="{E28513CF-1195-4D6F-BC70-F89D4421AC87}"/>
                    </a:ext>
                  </a:extLst>
                </p:cNvPr>
                <p:cNvPicPr/>
                <p:nvPr/>
              </p:nvPicPr>
              <p:blipFill>
                <a:blip r:embed="rId331"/>
                <a:stretch>
                  <a:fillRect/>
                </a:stretch>
              </p:blipFill>
              <p:spPr>
                <a:xfrm>
                  <a:off x="7496780" y="3201040"/>
                  <a:ext cx="2059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05" name="Ink 204">
                  <a:extLst>
                    <a:ext uri="{FF2B5EF4-FFF2-40B4-BE49-F238E27FC236}">
                      <a16:creationId xmlns:a16="http://schemas.microsoft.com/office/drawing/2014/main" id="{D05A4DCF-21B5-49FE-A00C-9F06724637FF}"/>
                    </a:ext>
                  </a:extLst>
                </p14:cNvPr>
                <p14:cNvContentPartPr/>
                <p14:nvPr/>
              </p14:nvContentPartPr>
              <p14:xfrm>
                <a:off x="7387340" y="3099520"/>
                <a:ext cx="54000" cy="36720"/>
              </p14:xfrm>
            </p:contentPart>
          </mc:Choice>
          <mc:Fallback xmlns="">
            <p:pic>
              <p:nvPicPr>
                <p:cNvPr id="205" name="Ink 204">
                  <a:extLst>
                    <a:ext uri="{FF2B5EF4-FFF2-40B4-BE49-F238E27FC236}">
                      <a16:creationId xmlns:a16="http://schemas.microsoft.com/office/drawing/2014/main" id="{D05A4DCF-21B5-49FE-A00C-9F06724637FF}"/>
                    </a:ext>
                  </a:extLst>
                </p:cNvPr>
                <p:cNvPicPr/>
                <p:nvPr/>
              </p:nvPicPr>
              <p:blipFill>
                <a:blip r:embed="rId333"/>
                <a:stretch>
                  <a:fillRect/>
                </a:stretch>
              </p:blipFill>
              <p:spPr>
                <a:xfrm>
                  <a:off x="7383020" y="3095200"/>
                  <a:ext cx="626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06" name="Ink 205">
                  <a:extLst>
                    <a:ext uri="{FF2B5EF4-FFF2-40B4-BE49-F238E27FC236}">
                      <a16:creationId xmlns:a16="http://schemas.microsoft.com/office/drawing/2014/main" id="{29E86460-358E-44E3-8D81-278240122745}"/>
                    </a:ext>
                  </a:extLst>
                </p14:cNvPr>
                <p14:cNvContentPartPr/>
                <p14:nvPr/>
              </p14:nvContentPartPr>
              <p14:xfrm>
                <a:off x="7873700" y="3201760"/>
                <a:ext cx="163440" cy="283680"/>
              </p14:xfrm>
            </p:contentPart>
          </mc:Choice>
          <mc:Fallback xmlns="">
            <p:pic>
              <p:nvPicPr>
                <p:cNvPr id="206" name="Ink 205">
                  <a:extLst>
                    <a:ext uri="{FF2B5EF4-FFF2-40B4-BE49-F238E27FC236}">
                      <a16:creationId xmlns:a16="http://schemas.microsoft.com/office/drawing/2014/main" id="{29E86460-358E-44E3-8D81-278240122745}"/>
                    </a:ext>
                  </a:extLst>
                </p:cNvPr>
                <p:cNvPicPr/>
                <p:nvPr/>
              </p:nvPicPr>
              <p:blipFill>
                <a:blip r:embed="rId335"/>
                <a:stretch>
                  <a:fillRect/>
                </a:stretch>
              </p:blipFill>
              <p:spPr>
                <a:xfrm>
                  <a:off x="7869380" y="3197440"/>
                  <a:ext cx="17208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07" name="Ink 206">
                  <a:extLst>
                    <a:ext uri="{FF2B5EF4-FFF2-40B4-BE49-F238E27FC236}">
                      <a16:creationId xmlns:a16="http://schemas.microsoft.com/office/drawing/2014/main" id="{D32C2F2F-FF6B-437A-B48D-E3F93A9B2E4A}"/>
                    </a:ext>
                  </a:extLst>
                </p14:cNvPr>
                <p14:cNvContentPartPr/>
                <p14:nvPr/>
              </p14:nvContentPartPr>
              <p14:xfrm>
                <a:off x="8126060" y="3236320"/>
                <a:ext cx="113040" cy="138240"/>
              </p14:xfrm>
            </p:contentPart>
          </mc:Choice>
          <mc:Fallback xmlns="">
            <p:pic>
              <p:nvPicPr>
                <p:cNvPr id="207" name="Ink 206">
                  <a:extLst>
                    <a:ext uri="{FF2B5EF4-FFF2-40B4-BE49-F238E27FC236}">
                      <a16:creationId xmlns:a16="http://schemas.microsoft.com/office/drawing/2014/main" id="{D32C2F2F-FF6B-437A-B48D-E3F93A9B2E4A}"/>
                    </a:ext>
                  </a:extLst>
                </p:cNvPr>
                <p:cNvPicPr/>
                <p:nvPr/>
              </p:nvPicPr>
              <p:blipFill>
                <a:blip r:embed="rId337"/>
                <a:stretch>
                  <a:fillRect/>
                </a:stretch>
              </p:blipFill>
              <p:spPr>
                <a:xfrm>
                  <a:off x="8121740" y="3232000"/>
                  <a:ext cx="12168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08" name="Ink 207">
                  <a:extLst>
                    <a:ext uri="{FF2B5EF4-FFF2-40B4-BE49-F238E27FC236}">
                      <a16:creationId xmlns:a16="http://schemas.microsoft.com/office/drawing/2014/main" id="{CE3434A3-C506-45F9-B71B-23EFC1FBF99A}"/>
                    </a:ext>
                  </a:extLst>
                </p14:cNvPr>
                <p14:cNvContentPartPr/>
                <p14:nvPr/>
              </p14:nvContentPartPr>
              <p14:xfrm>
                <a:off x="8307860" y="3186280"/>
                <a:ext cx="134640" cy="207000"/>
              </p14:xfrm>
            </p:contentPart>
          </mc:Choice>
          <mc:Fallback xmlns="">
            <p:pic>
              <p:nvPicPr>
                <p:cNvPr id="208" name="Ink 207">
                  <a:extLst>
                    <a:ext uri="{FF2B5EF4-FFF2-40B4-BE49-F238E27FC236}">
                      <a16:creationId xmlns:a16="http://schemas.microsoft.com/office/drawing/2014/main" id="{CE3434A3-C506-45F9-B71B-23EFC1FBF99A}"/>
                    </a:ext>
                  </a:extLst>
                </p:cNvPr>
                <p:cNvPicPr/>
                <p:nvPr/>
              </p:nvPicPr>
              <p:blipFill>
                <a:blip r:embed="rId339"/>
                <a:stretch>
                  <a:fillRect/>
                </a:stretch>
              </p:blipFill>
              <p:spPr>
                <a:xfrm>
                  <a:off x="8303540" y="3181960"/>
                  <a:ext cx="1432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09" name="Ink 208">
                  <a:extLst>
                    <a:ext uri="{FF2B5EF4-FFF2-40B4-BE49-F238E27FC236}">
                      <a16:creationId xmlns:a16="http://schemas.microsoft.com/office/drawing/2014/main" id="{196538E6-BF97-4FCD-A70E-D3A2042D4E4D}"/>
                    </a:ext>
                  </a:extLst>
                </p14:cNvPr>
                <p14:cNvContentPartPr/>
                <p14:nvPr/>
              </p14:nvContentPartPr>
              <p14:xfrm>
                <a:off x="8594420" y="3206800"/>
                <a:ext cx="43560" cy="174600"/>
              </p14:xfrm>
            </p:contentPart>
          </mc:Choice>
          <mc:Fallback xmlns="">
            <p:pic>
              <p:nvPicPr>
                <p:cNvPr id="209" name="Ink 208">
                  <a:extLst>
                    <a:ext uri="{FF2B5EF4-FFF2-40B4-BE49-F238E27FC236}">
                      <a16:creationId xmlns:a16="http://schemas.microsoft.com/office/drawing/2014/main" id="{196538E6-BF97-4FCD-A70E-D3A2042D4E4D}"/>
                    </a:ext>
                  </a:extLst>
                </p:cNvPr>
                <p:cNvPicPr/>
                <p:nvPr/>
              </p:nvPicPr>
              <p:blipFill>
                <a:blip r:embed="rId341"/>
                <a:stretch>
                  <a:fillRect/>
                </a:stretch>
              </p:blipFill>
              <p:spPr>
                <a:xfrm>
                  <a:off x="8590100" y="3202480"/>
                  <a:ext cx="5220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10" name="Ink 209">
                  <a:extLst>
                    <a:ext uri="{FF2B5EF4-FFF2-40B4-BE49-F238E27FC236}">
                      <a16:creationId xmlns:a16="http://schemas.microsoft.com/office/drawing/2014/main" id="{26B641DD-4541-49BF-AEC7-392D3E2BD5C2}"/>
                    </a:ext>
                  </a:extLst>
                </p14:cNvPr>
                <p14:cNvContentPartPr/>
                <p14:nvPr/>
              </p14:nvContentPartPr>
              <p14:xfrm>
                <a:off x="8809340" y="2985040"/>
                <a:ext cx="40680" cy="379800"/>
              </p14:xfrm>
            </p:contentPart>
          </mc:Choice>
          <mc:Fallback xmlns="">
            <p:pic>
              <p:nvPicPr>
                <p:cNvPr id="210" name="Ink 209">
                  <a:extLst>
                    <a:ext uri="{FF2B5EF4-FFF2-40B4-BE49-F238E27FC236}">
                      <a16:creationId xmlns:a16="http://schemas.microsoft.com/office/drawing/2014/main" id="{26B641DD-4541-49BF-AEC7-392D3E2BD5C2}"/>
                    </a:ext>
                  </a:extLst>
                </p:cNvPr>
                <p:cNvPicPr/>
                <p:nvPr/>
              </p:nvPicPr>
              <p:blipFill>
                <a:blip r:embed="rId343"/>
                <a:stretch>
                  <a:fillRect/>
                </a:stretch>
              </p:blipFill>
              <p:spPr>
                <a:xfrm>
                  <a:off x="8805020" y="2980720"/>
                  <a:ext cx="4932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11" name="Ink 210">
                  <a:extLst>
                    <a:ext uri="{FF2B5EF4-FFF2-40B4-BE49-F238E27FC236}">
                      <a16:creationId xmlns:a16="http://schemas.microsoft.com/office/drawing/2014/main" id="{FE4B970A-E6F7-4903-86E3-66F1E4C92780}"/>
                    </a:ext>
                  </a:extLst>
                </p14:cNvPr>
                <p14:cNvContentPartPr/>
                <p14:nvPr/>
              </p14:nvContentPartPr>
              <p14:xfrm>
                <a:off x="8718980" y="3164320"/>
                <a:ext cx="341640" cy="175320"/>
              </p14:xfrm>
            </p:contentPart>
          </mc:Choice>
          <mc:Fallback xmlns="">
            <p:pic>
              <p:nvPicPr>
                <p:cNvPr id="211" name="Ink 210">
                  <a:extLst>
                    <a:ext uri="{FF2B5EF4-FFF2-40B4-BE49-F238E27FC236}">
                      <a16:creationId xmlns:a16="http://schemas.microsoft.com/office/drawing/2014/main" id="{FE4B970A-E6F7-4903-86E3-66F1E4C92780}"/>
                    </a:ext>
                  </a:extLst>
                </p:cNvPr>
                <p:cNvPicPr/>
                <p:nvPr/>
              </p:nvPicPr>
              <p:blipFill>
                <a:blip r:embed="rId345"/>
                <a:stretch>
                  <a:fillRect/>
                </a:stretch>
              </p:blipFill>
              <p:spPr>
                <a:xfrm>
                  <a:off x="8714660" y="3160000"/>
                  <a:ext cx="35028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12" name="Ink 211">
                  <a:extLst>
                    <a:ext uri="{FF2B5EF4-FFF2-40B4-BE49-F238E27FC236}">
                      <a16:creationId xmlns:a16="http://schemas.microsoft.com/office/drawing/2014/main" id="{045CA620-4E9C-4B6D-9537-010EE3B2FBE1}"/>
                    </a:ext>
                  </a:extLst>
                </p14:cNvPr>
                <p14:cNvContentPartPr/>
                <p14:nvPr/>
              </p14:nvContentPartPr>
              <p14:xfrm>
                <a:off x="9075380" y="3195280"/>
                <a:ext cx="167040" cy="117720"/>
              </p14:xfrm>
            </p:contentPart>
          </mc:Choice>
          <mc:Fallback xmlns="">
            <p:pic>
              <p:nvPicPr>
                <p:cNvPr id="212" name="Ink 211">
                  <a:extLst>
                    <a:ext uri="{FF2B5EF4-FFF2-40B4-BE49-F238E27FC236}">
                      <a16:creationId xmlns:a16="http://schemas.microsoft.com/office/drawing/2014/main" id="{045CA620-4E9C-4B6D-9537-010EE3B2FBE1}"/>
                    </a:ext>
                  </a:extLst>
                </p:cNvPr>
                <p:cNvPicPr/>
                <p:nvPr/>
              </p:nvPicPr>
              <p:blipFill>
                <a:blip r:embed="rId347"/>
                <a:stretch>
                  <a:fillRect/>
                </a:stretch>
              </p:blipFill>
              <p:spPr>
                <a:xfrm>
                  <a:off x="9071060" y="3190960"/>
                  <a:ext cx="1756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13" name="Ink 212">
                  <a:extLst>
                    <a:ext uri="{FF2B5EF4-FFF2-40B4-BE49-F238E27FC236}">
                      <a16:creationId xmlns:a16="http://schemas.microsoft.com/office/drawing/2014/main" id="{438DDBA7-1E84-455E-B8F8-E3AE321E1663}"/>
                    </a:ext>
                  </a:extLst>
                </p14:cNvPr>
                <p14:cNvContentPartPr/>
                <p14:nvPr/>
              </p14:nvContentPartPr>
              <p14:xfrm>
                <a:off x="9275900" y="3189520"/>
                <a:ext cx="203040" cy="97920"/>
              </p14:xfrm>
            </p:contentPart>
          </mc:Choice>
          <mc:Fallback xmlns="">
            <p:pic>
              <p:nvPicPr>
                <p:cNvPr id="213" name="Ink 212">
                  <a:extLst>
                    <a:ext uri="{FF2B5EF4-FFF2-40B4-BE49-F238E27FC236}">
                      <a16:creationId xmlns:a16="http://schemas.microsoft.com/office/drawing/2014/main" id="{438DDBA7-1E84-455E-B8F8-E3AE321E1663}"/>
                    </a:ext>
                  </a:extLst>
                </p:cNvPr>
                <p:cNvPicPr/>
                <p:nvPr/>
              </p:nvPicPr>
              <p:blipFill>
                <a:blip r:embed="rId349"/>
                <a:stretch>
                  <a:fillRect/>
                </a:stretch>
              </p:blipFill>
              <p:spPr>
                <a:xfrm>
                  <a:off x="9271580" y="3185200"/>
                  <a:ext cx="21168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14" name="Ink 213">
                  <a:extLst>
                    <a:ext uri="{FF2B5EF4-FFF2-40B4-BE49-F238E27FC236}">
                      <a16:creationId xmlns:a16="http://schemas.microsoft.com/office/drawing/2014/main" id="{312CFEB2-0587-4A91-8B2F-5B48E984A584}"/>
                    </a:ext>
                  </a:extLst>
                </p14:cNvPr>
                <p14:cNvContentPartPr/>
                <p14:nvPr/>
              </p14:nvContentPartPr>
              <p14:xfrm>
                <a:off x="9212180" y="3075040"/>
                <a:ext cx="26280" cy="3600"/>
              </p14:xfrm>
            </p:contentPart>
          </mc:Choice>
          <mc:Fallback xmlns="">
            <p:pic>
              <p:nvPicPr>
                <p:cNvPr id="214" name="Ink 213">
                  <a:extLst>
                    <a:ext uri="{FF2B5EF4-FFF2-40B4-BE49-F238E27FC236}">
                      <a16:creationId xmlns:a16="http://schemas.microsoft.com/office/drawing/2014/main" id="{312CFEB2-0587-4A91-8B2F-5B48E984A584}"/>
                    </a:ext>
                  </a:extLst>
                </p:cNvPr>
                <p:cNvPicPr/>
                <p:nvPr/>
              </p:nvPicPr>
              <p:blipFill>
                <a:blip r:embed="rId351"/>
                <a:stretch>
                  <a:fillRect/>
                </a:stretch>
              </p:blipFill>
              <p:spPr>
                <a:xfrm>
                  <a:off x="9207860" y="3070720"/>
                  <a:ext cx="34920" cy="12240"/>
                </a:xfrm>
                <a:prstGeom prst="rect">
                  <a:avLst/>
                </a:prstGeom>
              </p:spPr>
            </p:pic>
          </mc:Fallback>
        </mc:AlternateContent>
      </p:grpSp>
      <p:grpSp>
        <p:nvGrpSpPr>
          <p:cNvPr id="234" name="Group 233">
            <a:extLst>
              <a:ext uri="{FF2B5EF4-FFF2-40B4-BE49-F238E27FC236}">
                <a16:creationId xmlns:a16="http://schemas.microsoft.com/office/drawing/2014/main" id="{FC95E2EE-C5D1-4168-B9DA-BA23A6A917BE}"/>
              </a:ext>
            </a:extLst>
          </p:cNvPr>
          <p:cNvGrpSpPr/>
          <p:nvPr/>
        </p:nvGrpSpPr>
        <p:grpSpPr>
          <a:xfrm>
            <a:off x="9922820" y="2838880"/>
            <a:ext cx="1518120" cy="578160"/>
            <a:chOff x="9922820" y="2838880"/>
            <a:chExt cx="1518120" cy="578160"/>
          </a:xfrm>
        </p:grpSpPr>
        <mc:AlternateContent xmlns:mc="http://schemas.openxmlformats.org/markup-compatibility/2006" xmlns:p14="http://schemas.microsoft.com/office/powerpoint/2010/main">
          <mc:Choice Requires="p14">
            <p:contentPart p14:bwMode="auto" r:id="rId352">
              <p14:nvContentPartPr>
                <p14:cNvPr id="215" name="Ink 214">
                  <a:extLst>
                    <a:ext uri="{FF2B5EF4-FFF2-40B4-BE49-F238E27FC236}">
                      <a16:creationId xmlns:a16="http://schemas.microsoft.com/office/drawing/2014/main" id="{94FBA5C6-4CE8-41C4-BB4F-72B3FFC18ECD}"/>
                    </a:ext>
                  </a:extLst>
                </p14:cNvPr>
                <p14:cNvContentPartPr/>
                <p14:nvPr/>
              </p14:nvContentPartPr>
              <p14:xfrm>
                <a:off x="9922820" y="2838880"/>
                <a:ext cx="174960" cy="397440"/>
              </p14:xfrm>
            </p:contentPart>
          </mc:Choice>
          <mc:Fallback xmlns="">
            <p:pic>
              <p:nvPicPr>
                <p:cNvPr id="215" name="Ink 214">
                  <a:extLst>
                    <a:ext uri="{FF2B5EF4-FFF2-40B4-BE49-F238E27FC236}">
                      <a16:creationId xmlns:a16="http://schemas.microsoft.com/office/drawing/2014/main" id="{94FBA5C6-4CE8-41C4-BB4F-72B3FFC18ECD}"/>
                    </a:ext>
                  </a:extLst>
                </p:cNvPr>
                <p:cNvPicPr/>
                <p:nvPr/>
              </p:nvPicPr>
              <p:blipFill>
                <a:blip r:embed="rId353"/>
                <a:stretch>
                  <a:fillRect/>
                </a:stretch>
              </p:blipFill>
              <p:spPr>
                <a:xfrm>
                  <a:off x="9918500" y="2834560"/>
                  <a:ext cx="183600" cy="40608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16" name="Ink 215">
                  <a:extLst>
                    <a:ext uri="{FF2B5EF4-FFF2-40B4-BE49-F238E27FC236}">
                      <a16:creationId xmlns:a16="http://schemas.microsoft.com/office/drawing/2014/main" id="{905F5CCE-67A5-4BC0-90D6-9CFD0FE84065}"/>
                    </a:ext>
                  </a:extLst>
                </p14:cNvPr>
                <p14:cNvContentPartPr/>
                <p14:nvPr/>
              </p14:nvContentPartPr>
              <p14:xfrm>
                <a:off x="10173380" y="3079000"/>
                <a:ext cx="150840" cy="174600"/>
              </p14:xfrm>
            </p:contentPart>
          </mc:Choice>
          <mc:Fallback xmlns="">
            <p:pic>
              <p:nvPicPr>
                <p:cNvPr id="216" name="Ink 215">
                  <a:extLst>
                    <a:ext uri="{FF2B5EF4-FFF2-40B4-BE49-F238E27FC236}">
                      <a16:creationId xmlns:a16="http://schemas.microsoft.com/office/drawing/2014/main" id="{905F5CCE-67A5-4BC0-90D6-9CFD0FE84065}"/>
                    </a:ext>
                  </a:extLst>
                </p:cNvPr>
                <p:cNvPicPr/>
                <p:nvPr/>
              </p:nvPicPr>
              <p:blipFill>
                <a:blip r:embed="rId355"/>
                <a:stretch>
                  <a:fillRect/>
                </a:stretch>
              </p:blipFill>
              <p:spPr>
                <a:xfrm>
                  <a:off x="10169060" y="3074680"/>
                  <a:ext cx="1594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17" name="Ink 216">
                  <a:extLst>
                    <a:ext uri="{FF2B5EF4-FFF2-40B4-BE49-F238E27FC236}">
                      <a16:creationId xmlns:a16="http://schemas.microsoft.com/office/drawing/2014/main" id="{4429DA6A-D819-41C4-A6CF-7CE7399C6C17}"/>
                    </a:ext>
                  </a:extLst>
                </p14:cNvPr>
                <p14:cNvContentPartPr/>
                <p14:nvPr/>
              </p14:nvContentPartPr>
              <p14:xfrm>
                <a:off x="10406660" y="3031840"/>
                <a:ext cx="149760" cy="177480"/>
              </p14:xfrm>
            </p:contentPart>
          </mc:Choice>
          <mc:Fallback xmlns="">
            <p:pic>
              <p:nvPicPr>
                <p:cNvPr id="217" name="Ink 216">
                  <a:extLst>
                    <a:ext uri="{FF2B5EF4-FFF2-40B4-BE49-F238E27FC236}">
                      <a16:creationId xmlns:a16="http://schemas.microsoft.com/office/drawing/2014/main" id="{4429DA6A-D819-41C4-A6CF-7CE7399C6C17}"/>
                    </a:ext>
                  </a:extLst>
                </p:cNvPr>
                <p:cNvPicPr/>
                <p:nvPr/>
              </p:nvPicPr>
              <p:blipFill>
                <a:blip r:embed="rId357"/>
                <a:stretch>
                  <a:fillRect/>
                </a:stretch>
              </p:blipFill>
              <p:spPr>
                <a:xfrm>
                  <a:off x="10402340" y="3027520"/>
                  <a:ext cx="1584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18" name="Ink 217">
                  <a:extLst>
                    <a:ext uri="{FF2B5EF4-FFF2-40B4-BE49-F238E27FC236}">
                      <a16:creationId xmlns:a16="http://schemas.microsoft.com/office/drawing/2014/main" id="{8B2B14A5-8FCF-497F-A00D-10CDC9B3798F}"/>
                    </a:ext>
                  </a:extLst>
                </p14:cNvPr>
                <p14:cNvContentPartPr/>
                <p14:nvPr/>
              </p14:nvContentPartPr>
              <p14:xfrm>
                <a:off x="10632020" y="3023200"/>
                <a:ext cx="149400" cy="150840"/>
              </p14:xfrm>
            </p:contentPart>
          </mc:Choice>
          <mc:Fallback xmlns="">
            <p:pic>
              <p:nvPicPr>
                <p:cNvPr id="218" name="Ink 217">
                  <a:extLst>
                    <a:ext uri="{FF2B5EF4-FFF2-40B4-BE49-F238E27FC236}">
                      <a16:creationId xmlns:a16="http://schemas.microsoft.com/office/drawing/2014/main" id="{8B2B14A5-8FCF-497F-A00D-10CDC9B3798F}"/>
                    </a:ext>
                  </a:extLst>
                </p:cNvPr>
                <p:cNvPicPr/>
                <p:nvPr/>
              </p:nvPicPr>
              <p:blipFill>
                <a:blip r:embed="rId359"/>
                <a:stretch>
                  <a:fillRect/>
                </a:stretch>
              </p:blipFill>
              <p:spPr>
                <a:xfrm>
                  <a:off x="10627700" y="3018880"/>
                  <a:ext cx="15804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19" name="Ink 218">
                  <a:extLst>
                    <a:ext uri="{FF2B5EF4-FFF2-40B4-BE49-F238E27FC236}">
                      <a16:creationId xmlns:a16="http://schemas.microsoft.com/office/drawing/2014/main" id="{09DB6239-A7DB-41D8-AD7A-D3F3CAFC2F49}"/>
                    </a:ext>
                  </a:extLst>
                </p14:cNvPr>
                <p14:cNvContentPartPr/>
                <p14:nvPr/>
              </p14:nvContentPartPr>
              <p14:xfrm>
                <a:off x="10926500" y="3037240"/>
                <a:ext cx="45000" cy="24120"/>
              </p14:xfrm>
            </p:contentPart>
          </mc:Choice>
          <mc:Fallback xmlns="">
            <p:pic>
              <p:nvPicPr>
                <p:cNvPr id="219" name="Ink 218">
                  <a:extLst>
                    <a:ext uri="{FF2B5EF4-FFF2-40B4-BE49-F238E27FC236}">
                      <a16:creationId xmlns:a16="http://schemas.microsoft.com/office/drawing/2014/main" id="{09DB6239-A7DB-41D8-AD7A-D3F3CAFC2F49}"/>
                    </a:ext>
                  </a:extLst>
                </p:cNvPr>
                <p:cNvPicPr/>
                <p:nvPr/>
              </p:nvPicPr>
              <p:blipFill>
                <a:blip r:embed="rId361"/>
                <a:stretch>
                  <a:fillRect/>
                </a:stretch>
              </p:blipFill>
              <p:spPr>
                <a:xfrm>
                  <a:off x="10922180" y="3032920"/>
                  <a:ext cx="5364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28" name="Ink 227">
                  <a:extLst>
                    <a:ext uri="{FF2B5EF4-FFF2-40B4-BE49-F238E27FC236}">
                      <a16:creationId xmlns:a16="http://schemas.microsoft.com/office/drawing/2014/main" id="{58840928-B76F-420C-9DCC-0B89756102ED}"/>
                    </a:ext>
                  </a:extLst>
                </p14:cNvPr>
                <p14:cNvContentPartPr/>
                <p14:nvPr/>
              </p14:nvContentPartPr>
              <p14:xfrm>
                <a:off x="10591340" y="3028600"/>
                <a:ext cx="29160" cy="157320"/>
              </p14:xfrm>
            </p:contentPart>
          </mc:Choice>
          <mc:Fallback xmlns="">
            <p:pic>
              <p:nvPicPr>
                <p:cNvPr id="228" name="Ink 227">
                  <a:extLst>
                    <a:ext uri="{FF2B5EF4-FFF2-40B4-BE49-F238E27FC236}">
                      <a16:creationId xmlns:a16="http://schemas.microsoft.com/office/drawing/2014/main" id="{58840928-B76F-420C-9DCC-0B89756102ED}"/>
                    </a:ext>
                  </a:extLst>
                </p:cNvPr>
                <p:cNvPicPr/>
                <p:nvPr/>
              </p:nvPicPr>
              <p:blipFill>
                <a:blip r:embed="rId363"/>
                <a:stretch>
                  <a:fillRect/>
                </a:stretch>
              </p:blipFill>
              <p:spPr>
                <a:xfrm>
                  <a:off x="10587020" y="3024280"/>
                  <a:ext cx="378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29" name="Ink 228">
                  <a:extLst>
                    <a:ext uri="{FF2B5EF4-FFF2-40B4-BE49-F238E27FC236}">
                      <a16:creationId xmlns:a16="http://schemas.microsoft.com/office/drawing/2014/main" id="{2B8166E7-0B62-457D-AB40-C964C40EE31D}"/>
                    </a:ext>
                  </a:extLst>
                </p14:cNvPr>
                <p14:cNvContentPartPr/>
                <p14:nvPr/>
              </p14:nvContentPartPr>
              <p14:xfrm>
                <a:off x="10671620" y="2900080"/>
                <a:ext cx="36720" cy="63360"/>
              </p14:xfrm>
            </p:contentPart>
          </mc:Choice>
          <mc:Fallback xmlns="">
            <p:pic>
              <p:nvPicPr>
                <p:cNvPr id="229" name="Ink 228">
                  <a:extLst>
                    <a:ext uri="{FF2B5EF4-FFF2-40B4-BE49-F238E27FC236}">
                      <a16:creationId xmlns:a16="http://schemas.microsoft.com/office/drawing/2014/main" id="{2B8166E7-0B62-457D-AB40-C964C40EE31D}"/>
                    </a:ext>
                  </a:extLst>
                </p:cNvPr>
                <p:cNvPicPr/>
                <p:nvPr/>
              </p:nvPicPr>
              <p:blipFill>
                <a:blip r:embed="rId365"/>
                <a:stretch>
                  <a:fillRect/>
                </a:stretch>
              </p:blipFill>
              <p:spPr>
                <a:xfrm>
                  <a:off x="10667300" y="2895760"/>
                  <a:ext cx="453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31" name="Ink 230">
                  <a:extLst>
                    <a:ext uri="{FF2B5EF4-FFF2-40B4-BE49-F238E27FC236}">
                      <a16:creationId xmlns:a16="http://schemas.microsoft.com/office/drawing/2014/main" id="{CE1A2580-3823-4C38-ABC5-CB0DB6AF7318}"/>
                    </a:ext>
                  </a:extLst>
                </p14:cNvPr>
                <p14:cNvContentPartPr/>
                <p14:nvPr/>
              </p14:nvContentPartPr>
              <p14:xfrm>
                <a:off x="10711940" y="3208240"/>
                <a:ext cx="150480" cy="208800"/>
              </p14:xfrm>
            </p:contentPart>
          </mc:Choice>
          <mc:Fallback xmlns="">
            <p:pic>
              <p:nvPicPr>
                <p:cNvPr id="231" name="Ink 230">
                  <a:extLst>
                    <a:ext uri="{FF2B5EF4-FFF2-40B4-BE49-F238E27FC236}">
                      <a16:creationId xmlns:a16="http://schemas.microsoft.com/office/drawing/2014/main" id="{CE1A2580-3823-4C38-ABC5-CB0DB6AF7318}"/>
                    </a:ext>
                  </a:extLst>
                </p:cNvPr>
                <p:cNvPicPr/>
                <p:nvPr/>
              </p:nvPicPr>
              <p:blipFill>
                <a:blip r:embed="rId367"/>
                <a:stretch>
                  <a:fillRect/>
                </a:stretch>
              </p:blipFill>
              <p:spPr>
                <a:xfrm>
                  <a:off x="10707620" y="3203920"/>
                  <a:ext cx="15912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32" name="Ink 231">
                  <a:extLst>
                    <a:ext uri="{FF2B5EF4-FFF2-40B4-BE49-F238E27FC236}">
                      <a16:creationId xmlns:a16="http://schemas.microsoft.com/office/drawing/2014/main" id="{CD4F0307-DF91-4658-8FAF-C3E74E76358C}"/>
                    </a:ext>
                  </a:extLst>
                </p14:cNvPr>
                <p14:cNvContentPartPr/>
                <p14:nvPr/>
              </p14:nvContentPartPr>
              <p14:xfrm>
                <a:off x="11028740" y="3017440"/>
                <a:ext cx="242640" cy="211680"/>
              </p14:xfrm>
            </p:contentPart>
          </mc:Choice>
          <mc:Fallback xmlns="">
            <p:pic>
              <p:nvPicPr>
                <p:cNvPr id="232" name="Ink 231">
                  <a:extLst>
                    <a:ext uri="{FF2B5EF4-FFF2-40B4-BE49-F238E27FC236}">
                      <a16:creationId xmlns:a16="http://schemas.microsoft.com/office/drawing/2014/main" id="{CD4F0307-DF91-4658-8FAF-C3E74E76358C}"/>
                    </a:ext>
                  </a:extLst>
                </p:cNvPr>
                <p:cNvPicPr/>
                <p:nvPr/>
              </p:nvPicPr>
              <p:blipFill>
                <a:blip r:embed="rId369"/>
                <a:stretch>
                  <a:fillRect/>
                </a:stretch>
              </p:blipFill>
              <p:spPr>
                <a:xfrm>
                  <a:off x="11024420" y="3013120"/>
                  <a:ext cx="25128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33" name="Ink 232">
                  <a:extLst>
                    <a:ext uri="{FF2B5EF4-FFF2-40B4-BE49-F238E27FC236}">
                      <a16:creationId xmlns:a16="http://schemas.microsoft.com/office/drawing/2014/main" id="{58E05F40-4DE2-4C91-9978-4E4F384BFF26}"/>
                    </a:ext>
                  </a:extLst>
                </p14:cNvPr>
                <p14:cNvContentPartPr/>
                <p14:nvPr/>
              </p14:nvContentPartPr>
              <p14:xfrm>
                <a:off x="11293340" y="3054520"/>
                <a:ext cx="147600" cy="158760"/>
              </p14:xfrm>
            </p:contentPart>
          </mc:Choice>
          <mc:Fallback xmlns="">
            <p:pic>
              <p:nvPicPr>
                <p:cNvPr id="233" name="Ink 232">
                  <a:extLst>
                    <a:ext uri="{FF2B5EF4-FFF2-40B4-BE49-F238E27FC236}">
                      <a16:creationId xmlns:a16="http://schemas.microsoft.com/office/drawing/2014/main" id="{58E05F40-4DE2-4C91-9978-4E4F384BFF26}"/>
                    </a:ext>
                  </a:extLst>
                </p:cNvPr>
                <p:cNvPicPr/>
                <p:nvPr/>
              </p:nvPicPr>
              <p:blipFill>
                <a:blip r:embed="rId371"/>
                <a:stretch>
                  <a:fillRect/>
                </a:stretch>
              </p:blipFill>
              <p:spPr>
                <a:xfrm>
                  <a:off x="11289020" y="3050200"/>
                  <a:ext cx="156240" cy="167400"/>
                </a:xfrm>
                <a:prstGeom prst="rect">
                  <a:avLst/>
                </a:prstGeom>
              </p:spPr>
            </p:pic>
          </mc:Fallback>
        </mc:AlternateContent>
      </p:grpSp>
      <p:grpSp>
        <p:nvGrpSpPr>
          <p:cNvPr id="259" name="Group 258">
            <a:extLst>
              <a:ext uri="{FF2B5EF4-FFF2-40B4-BE49-F238E27FC236}">
                <a16:creationId xmlns:a16="http://schemas.microsoft.com/office/drawing/2014/main" id="{B5A79F2A-5C2E-40B2-A624-A99687226AD2}"/>
              </a:ext>
            </a:extLst>
          </p:cNvPr>
          <p:cNvGrpSpPr/>
          <p:nvPr/>
        </p:nvGrpSpPr>
        <p:grpSpPr>
          <a:xfrm>
            <a:off x="652100" y="3715120"/>
            <a:ext cx="2738160" cy="598320"/>
            <a:chOff x="652100" y="3715120"/>
            <a:chExt cx="2738160" cy="598320"/>
          </a:xfrm>
        </p:grpSpPr>
        <mc:AlternateContent xmlns:mc="http://schemas.openxmlformats.org/markup-compatibility/2006" xmlns:p14="http://schemas.microsoft.com/office/powerpoint/2010/main">
          <mc:Choice Requires="p14">
            <p:contentPart p14:bwMode="auto" r:id="rId372">
              <p14:nvContentPartPr>
                <p14:cNvPr id="235" name="Ink 234">
                  <a:extLst>
                    <a:ext uri="{FF2B5EF4-FFF2-40B4-BE49-F238E27FC236}">
                      <a16:creationId xmlns:a16="http://schemas.microsoft.com/office/drawing/2014/main" id="{7171A41F-9C32-4201-9321-73FFA19FAF27}"/>
                    </a:ext>
                  </a:extLst>
                </p14:cNvPr>
                <p14:cNvContentPartPr/>
                <p14:nvPr/>
              </p14:nvContentPartPr>
              <p14:xfrm>
                <a:off x="759740" y="3989800"/>
                <a:ext cx="132120" cy="140040"/>
              </p14:xfrm>
            </p:contentPart>
          </mc:Choice>
          <mc:Fallback xmlns="">
            <p:pic>
              <p:nvPicPr>
                <p:cNvPr id="235" name="Ink 234">
                  <a:extLst>
                    <a:ext uri="{FF2B5EF4-FFF2-40B4-BE49-F238E27FC236}">
                      <a16:creationId xmlns:a16="http://schemas.microsoft.com/office/drawing/2014/main" id="{7171A41F-9C32-4201-9321-73FFA19FAF27}"/>
                    </a:ext>
                  </a:extLst>
                </p:cNvPr>
                <p:cNvPicPr/>
                <p:nvPr/>
              </p:nvPicPr>
              <p:blipFill>
                <a:blip r:embed="rId373"/>
                <a:stretch>
                  <a:fillRect/>
                </a:stretch>
              </p:blipFill>
              <p:spPr>
                <a:xfrm>
                  <a:off x="755420" y="3985480"/>
                  <a:ext cx="1407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36" name="Ink 235">
                  <a:extLst>
                    <a:ext uri="{FF2B5EF4-FFF2-40B4-BE49-F238E27FC236}">
                      <a16:creationId xmlns:a16="http://schemas.microsoft.com/office/drawing/2014/main" id="{77C84F68-F81D-4FA9-AFC1-5432293BF585}"/>
                    </a:ext>
                  </a:extLst>
                </p14:cNvPr>
                <p14:cNvContentPartPr/>
                <p14:nvPr/>
              </p14:nvContentPartPr>
              <p14:xfrm>
                <a:off x="879980" y="3937600"/>
                <a:ext cx="192600" cy="194400"/>
              </p14:xfrm>
            </p:contentPart>
          </mc:Choice>
          <mc:Fallback xmlns="">
            <p:pic>
              <p:nvPicPr>
                <p:cNvPr id="236" name="Ink 235">
                  <a:extLst>
                    <a:ext uri="{FF2B5EF4-FFF2-40B4-BE49-F238E27FC236}">
                      <a16:creationId xmlns:a16="http://schemas.microsoft.com/office/drawing/2014/main" id="{77C84F68-F81D-4FA9-AFC1-5432293BF585}"/>
                    </a:ext>
                  </a:extLst>
                </p:cNvPr>
                <p:cNvPicPr/>
                <p:nvPr/>
              </p:nvPicPr>
              <p:blipFill>
                <a:blip r:embed="rId375"/>
                <a:stretch>
                  <a:fillRect/>
                </a:stretch>
              </p:blipFill>
              <p:spPr>
                <a:xfrm>
                  <a:off x="875660" y="3933280"/>
                  <a:ext cx="20124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37" name="Ink 236">
                  <a:extLst>
                    <a:ext uri="{FF2B5EF4-FFF2-40B4-BE49-F238E27FC236}">
                      <a16:creationId xmlns:a16="http://schemas.microsoft.com/office/drawing/2014/main" id="{9618106E-A8AB-4EA7-BBD2-96C4B800C6EF}"/>
                    </a:ext>
                  </a:extLst>
                </p14:cNvPr>
                <p14:cNvContentPartPr/>
                <p14:nvPr/>
              </p14:nvContentPartPr>
              <p14:xfrm>
                <a:off x="798260" y="3814840"/>
                <a:ext cx="191520" cy="79920"/>
              </p14:xfrm>
            </p:contentPart>
          </mc:Choice>
          <mc:Fallback xmlns="">
            <p:pic>
              <p:nvPicPr>
                <p:cNvPr id="237" name="Ink 236">
                  <a:extLst>
                    <a:ext uri="{FF2B5EF4-FFF2-40B4-BE49-F238E27FC236}">
                      <a16:creationId xmlns:a16="http://schemas.microsoft.com/office/drawing/2014/main" id="{9618106E-A8AB-4EA7-BBD2-96C4B800C6EF}"/>
                    </a:ext>
                  </a:extLst>
                </p:cNvPr>
                <p:cNvPicPr/>
                <p:nvPr/>
              </p:nvPicPr>
              <p:blipFill>
                <a:blip r:embed="rId377"/>
                <a:stretch>
                  <a:fillRect/>
                </a:stretch>
              </p:blipFill>
              <p:spPr>
                <a:xfrm>
                  <a:off x="793940" y="3810520"/>
                  <a:ext cx="20016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38" name="Ink 237">
                  <a:extLst>
                    <a:ext uri="{FF2B5EF4-FFF2-40B4-BE49-F238E27FC236}">
                      <a16:creationId xmlns:a16="http://schemas.microsoft.com/office/drawing/2014/main" id="{2AA6B35A-6B14-4947-B1A9-A5F73C9338E2}"/>
                    </a:ext>
                  </a:extLst>
                </p14:cNvPr>
                <p14:cNvContentPartPr/>
                <p14:nvPr/>
              </p14:nvContentPartPr>
              <p14:xfrm>
                <a:off x="1163660" y="3954160"/>
                <a:ext cx="162360" cy="307800"/>
              </p14:xfrm>
            </p:contentPart>
          </mc:Choice>
          <mc:Fallback xmlns="">
            <p:pic>
              <p:nvPicPr>
                <p:cNvPr id="238" name="Ink 237">
                  <a:extLst>
                    <a:ext uri="{FF2B5EF4-FFF2-40B4-BE49-F238E27FC236}">
                      <a16:creationId xmlns:a16="http://schemas.microsoft.com/office/drawing/2014/main" id="{2AA6B35A-6B14-4947-B1A9-A5F73C9338E2}"/>
                    </a:ext>
                  </a:extLst>
                </p:cNvPr>
                <p:cNvPicPr/>
                <p:nvPr/>
              </p:nvPicPr>
              <p:blipFill>
                <a:blip r:embed="rId379"/>
                <a:stretch>
                  <a:fillRect/>
                </a:stretch>
              </p:blipFill>
              <p:spPr>
                <a:xfrm>
                  <a:off x="1159340" y="3949840"/>
                  <a:ext cx="17100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39" name="Ink 238">
                  <a:extLst>
                    <a:ext uri="{FF2B5EF4-FFF2-40B4-BE49-F238E27FC236}">
                      <a16:creationId xmlns:a16="http://schemas.microsoft.com/office/drawing/2014/main" id="{DD51D221-0C89-479D-820B-9A624414607A}"/>
                    </a:ext>
                  </a:extLst>
                </p14:cNvPr>
                <p14:cNvContentPartPr/>
                <p14:nvPr/>
              </p14:nvContentPartPr>
              <p14:xfrm>
                <a:off x="1157540" y="3781360"/>
                <a:ext cx="221760" cy="130680"/>
              </p14:xfrm>
            </p:contentPart>
          </mc:Choice>
          <mc:Fallback xmlns="">
            <p:pic>
              <p:nvPicPr>
                <p:cNvPr id="239" name="Ink 238">
                  <a:extLst>
                    <a:ext uri="{FF2B5EF4-FFF2-40B4-BE49-F238E27FC236}">
                      <a16:creationId xmlns:a16="http://schemas.microsoft.com/office/drawing/2014/main" id="{DD51D221-0C89-479D-820B-9A624414607A}"/>
                    </a:ext>
                  </a:extLst>
                </p:cNvPr>
                <p:cNvPicPr/>
                <p:nvPr/>
              </p:nvPicPr>
              <p:blipFill>
                <a:blip r:embed="rId381"/>
                <a:stretch>
                  <a:fillRect/>
                </a:stretch>
              </p:blipFill>
              <p:spPr>
                <a:xfrm>
                  <a:off x="1153220" y="3777040"/>
                  <a:ext cx="2304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41" name="Ink 240">
                  <a:extLst>
                    <a:ext uri="{FF2B5EF4-FFF2-40B4-BE49-F238E27FC236}">
                      <a16:creationId xmlns:a16="http://schemas.microsoft.com/office/drawing/2014/main" id="{81E6F4D9-EA44-4288-AA97-AC670DF6213C}"/>
                    </a:ext>
                  </a:extLst>
                </p14:cNvPr>
                <p14:cNvContentPartPr/>
                <p14:nvPr/>
              </p14:nvContentPartPr>
              <p14:xfrm>
                <a:off x="1523300" y="4035160"/>
                <a:ext cx="152640" cy="22320"/>
              </p14:xfrm>
            </p:contentPart>
          </mc:Choice>
          <mc:Fallback xmlns="">
            <p:pic>
              <p:nvPicPr>
                <p:cNvPr id="241" name="Ink 240">
                  <a:extLst>
                    <a:ext uri="{FF2B5EF4-FFF2-40B4-BE49-F238E27FC236}">
                      <a16:creationId xmlns:a16="http://schemas.microsoft.com/office/drawing/2014/main" id="{81E6F4D9-EA44-4288-AA97-AC670DF6213C}"/>
                    </a:ext>
                  </a:extLst>
                </p:cNvPr>
                <p:cNvPicPr/>
                <p:nvPr/>
              </p:nvPicPr>
              <p:blipFill>
                <a:blip r:embed="rId383"/>
                <a:stretch>
                  <a:fillRect/>
                </a:stretch>
              </p:blipFill>
              <p:spPr>
                <a:xfrm>
                  <a:off x="1518980" y="4030840"/>
                  <a:ext cx="1612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42" name="Ink 241">
                  <a:extLst>
                    <a:ext uri="{FF2B5EF4-FFF2-40B4-BE49-F238E27FC236}">
                      <a16:creationId xmlns:a16="http://schemas.microsoft.com/office/drawing/2014/main" id="{DB516EE9-E05C-4BB5-BE43-1876A651FB48}"/>
                    </a:ext>
                  </a:extLst>
                </p14:cNvPr>
                <p14:cNvContentPartPr/>
                <p14:nvPr/>
              </p14:nvContentPartPr>
              <p14:xfrm>
                <a:off x="1734620" y="3952360"/>
                <a:ext cx="189360" cy="284040"/>
              </p14:xfrm>
            </p:contentPart>
          </mc:Choice>
          <mc:Fallback xmlns="">
            <p:pic>
              <p:nvPicPr>
                <p:cNvPr id="242" name="Ink 241">
                  <a:extLst>
                    <a:ext uri="{FF2B5EF4-FFF2-40B4-BE49-F238E27FC236}">
                      <a16:creationId xmlns:a16="http://schemas.microsoft.com/office/drawing/2014/main" id="{DB516EE9-E05C-4BB5-BE43-1876A651FB48}"/>
                    </a:ext>
                  </a:extLst>
                </p:cNvPr>
                <p:cNvPicPr/>
                <p:nvPr/>
              </p:nvPicPr>
              <p:blipFill>
                <a:blip r:embed="rId385"/>
                <a:stretch>
                  <a:fillRect/>
                </a:stretch>
              </p:blipFill>
              <p:spPr>
                <a:xfrm>
                  <a:off x="1730300" y="3948040"/>
                  <a:ext cx="1980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43" name="Ink 242">
                  <a:extLst>
                    <a:ext uri="{FF2B5EF4-FFF2-40B4-BE49-F238E27FC236}">
                      <a16:creationId xmlns:a16="http://schemas.microsoft.com/office/drawing/2014/main" id="{AEEC6001-1487-42A4-8520-C959CD1484ED}"/>
                    </a:ext>
                  </a:extLst>
                </p14:cNvPr>
                <p14:cNvContentPartPr/>
                <p14:nvPr/>
              </p14:nvContentPartPr>
              <p14:xfrm>
                <a:off x="1725980" y="3750760"/>
                <a:ext cx="165600" cy="120240"/>
              </p14:xfrm>
            </p:contentPart>
          </mc:Choice>
          <mc:Fallback xmlns="">
            <p:pic>
              <p:nvPicPr>
                <p:cNvPr id="243" name="Ink 242">
                  <a:extLst>
                    <a:ext uri="{FF2B5EF4-FFF2-40B4-BE49-F238E27FC236}">
                      <a16:creationId xmlns:a16="http://schemas.microsoft.com/office/drawing/2014/main" id="{AEEC6001-1487-42A4-8520-C959CD1484ED}"/>
                    </a:ext>
                  </a:extLst>
                </p:cNvPr>
                <p:cNvPicPr/>
                <p:nvPr/>
              </p:nvPicPr>
              <p:blipFill>
                <a:blip r:embed="rId387"/>
                <a:stretch>
                  <a:fillRect/>
                </a:stretch>
              </p:blipFill>
              <p:spPr>
                <a:xfrm>
                  <a:off x="1721660" y="3746440"/>
                  <a:ext cx="17424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44" name="Ink 243">
                  <a:extLst>
                    <a:ext uri="{FF2B5EF4-FFF2-40B4-BE49-F238E27FC236}">
                      <a16:creationId xmlns:a16="http://schemas.microsoft.com/office/drawing/2014/main" id="{2AA3F80A-0892-4B93-9C1F-4AD11911FA7F}"/>
                    </a:ext>
                  </a:extLst>
                </p14:cNvPr>
                <p14:cNvContentPartPr/>
                <p14:nvPr/>
              </p14:nvContentPartPr>
              <p14:xfrm>
                <a:off x="1963940" y="3949480"/>
                <a:ext cx="145080" cy="159480"/>
              </p14:xfrm>
            </p:contentPart>
          </mc:Choice>
          <mc:Fallback xmlns="">
            <p:pic>
              <p:nvPicPr>
                <p:cNvPr id="244" name="Ink 243">
                  <a:extLst>
                    <a:ext uri="{FF2B5EF4-FFF2-40B4-BE49-F238E27FC236}">
                      <a16:creationId xmlns:a16="http://schemas.microsoft.com/office/drawing/2014/main" id="{2AA3F80A-0892-4B93-9C1F-4AD11911FA7F}"/>
                    </a:ext>
                  </a:extLst>
                </p:cNvPr>
                <p:cNvPicPr/>
                <p:nvPr/>
              </p:nvPicPr>
              <p:blipFill>
                <a:blip r:embed="rId389"/>
                <a:stretch>
                  <a:fillRect/>
                </a:stretch>
              </p:blipFill>
              <p:spPr>
                <a:xfrm>
                  <a:off x="1959620" y="3945160"/>
                  <a:ext cx="15372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45" name="Ink 244">
                  <a:extLst>
                    <a:ext uri="{FF2B5EF4-FFF2-40B4-BE49-F238E27FC236}">
                      <a16:creationId xmlns:a16="http://schemas.microsoft.com/office/drawing/2014/main" id="{B9B8A03B-20F8-487E-B15A-9A7066C81211}"/>
                    </a:ext>
                  </a:extLst>
                </p14:cNvPr>
                <p14:cNvContentPartPr/>
                <p14:nvPr/>
              </p14:nvContentPartPr>
              <p14:xfrm>
                <a:off x="2088500" y="3917080"/>
                <a:ext cx="108360" cy="185400"/>
              </p14:xfrm>
            </p:contentPart>
          </mc:Choice>
          <mc:Fallback xmlns="">
            <p:pic>
              <p:nvPicPr>
                <p:cNvPr id="245" name="Ink 244">
                  <a:extLst>
                    <a:ext uri="{FF2B5EF4-FFF2-40B4-BE49-F238E27FC236}">
                      <a16:creationId xmlns:a16="http://schemas.microsoft.com/office/drawing/2014/main" id="{B9B8A03B-20F8-487E-B15A-9A7066C81211}"/>
                    </a:ext>
                  </a:extLst>
                </p:cNvPr>
                <p:cNvPicPr/>
                <p:nvPr/>
              </p:nvPicPr>
              <p:blipFill>
                <a:blip r:embed="rId391"/>
                <a:stretch>
                  <a:fillRect/>
                </a:stretch>
              </p:blipFill>
              <p:spPr>
                <a:xfrm>
                  <a:off x="2084180" y="3912760"/>
                  <a:ext cx="1170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46" name="Ink 245">
                  <a:extLst>
                    <a:ext uri="{FF2B5EF4-FFF2-40B4-BE49-F238E27FC236}">
                      <a16:creationId xmlns:a16="http://schemas.microsoft.com/office/drawing/2014/main" id="{E6FF1A0D-F060-4ECB-A71C-EFBF263B067B}"/>
                    </a:ext>
                  </a:extLst>
                </p14:cNvPr>
                <p14:cNvContentPartPr/>
                <p14:nvPr/>
              </p14:nvContentPartPr>
              <p14:xfrm>
                <a:off x="1996700" y="3743560"/>
                <a:ext cx="187560" cy="108360"/>
              </p14:xfrm>
            </p:contentPart>
          </mc:Choice>
          <mc:Fallback xmlns="">
            <p:pic>
              <p:nvPicPr>
                <p:cNvPr id="246" name="Ink 245">
                  <a:extLst>
                    <a:ext uri="{FF2B5EF4-FFF2-40B4-BE49-F238E27FC236}">
                      <a16:creationId xmlns:a16="http://schemas.microsoft.com/office/drawing/2014/main" id="{E6FF1A0D-F060-4ECB-A71C-EFBF263B067B}"/>
                    </a:ext>
                  </a:extLst>
                </p:cNvPr>
                <p:cNvPicPr/>
                <p:nvPr/>
              </p:nvPicPr>
              <p:blipFill>
                <a:blip r:embed="rId393"/>
                <a:stretch>
                  <a:fillRect/>
                </a:stretch>
              </p:blipFill>
              <p:spPr>
                <a:xfrm>
                  <a:off x="1992380" y="3739240"/>
                  <a:ext cx="19620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48" name="Ink 247">
                  <a:extLst>
                    <a:ext uri="{FF2B5EF4-FFF2-40B4-BE49-F238E27FC236}">
                      <a16:creationId xmlns:a16="http://schemas.microsoft.com/office/drawing/2014/main" id="{804F1CC4-1D7D-432E-92E8-24120EF6A094}"/>
                    </a:ext>
                  </a:extLst>
                </p14:cNvPr>
                <p14:cNvContentPartPr/>
                <p14:nvPr/>
              </p14:nvContentPartPr>
              <p14:xfrm>
                <a:off x="652100" y="3715120"/>
                <a:ext cx="215640" cy="598320"/>
              </p14:xfrm>
            </p:contentPart>
          </mc:Choice>
          <mc:Fallback xmlns="">
            <p:pic>
              <p:nvPicPr>
                <p:cNvPr id="248" name="Ink 247">
                  <a:extLst>
                    <a:ext uri="{FF2B5EF4-FFF2-40B4-BE49-F238E27FC236}">
                      <a16:creationId xmlns:a16="http://schemas.microsoft.com/office/drawing/2014/main" id="{804F1CC4-1D7D-432E-92E8-24120EF6A094}"/>
                    </a:ext>
                  </a:extLst>
                </p:cNvPr>
                <p:cNvPicPr/>
                <p:nvPr/>
              </p:nvPicPr>
              <p:blipFill>
                <a:blip r:embed="rId395"/>
                <a:stretch>
                  <a:fillRect/>
                </a:stretch>
              </p:blipFill>
              <p:spPr>
                <a:xfrm>
                  <a:off x="647780" y="3710800"/>
                  <a:ext cx="22428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50" name="Ink 249">
                  <a:extLst>
                    <a:ext uri="{FF2B5EF4-FFF2-40B4-BE49-F238E27FC236}">
                      <a16:creationId xmlns:a16="http://schemas.microsoft.com/office/drawing/2014/main" id="{00E12302-B355-48C2-9375-8D0AF36A6491}"/>
                    </a:ext>
                  </a:extLst>
                </p14:cNvPr>
                <p14:cNvContentPartPr/>
                <p14:nvPr/>
              </p14:nvContentPartPr>
              <p14:xfrm>
                <a:off x="2250140" y="3724840"/>
                <a:ext cx="179640" cy="585360"/>
              </p14:xfrm>
            </p:contentPart>
          </mc:Choice>
          <mc:Fallback xmlns="">
            <p:pic>
              <p:nvPicPr>
                <p:cNvPr id="250" name="Ink 249">
                  <a:extLst>
                    <a:ext uri="{FF2B5EF4-FFF2-40B4-BE49-F238E27FC236}">
                      <a16:creationId xmlns:a16="http://schemas.microsoft.com/office/drawing/2014/main" id="{00E12302-B355-48C2-9375-8D0AF36A6491}"/>
                    </a:ext>
                  </a:extLst>
                </p:cNvPr>
                <p:cNvPicPr/>
                <p:nvPr/>
              </p:nvPicPr>
              <p:blipFill>
                <a:blip r:embed="rId397"/>
                <a:stretch>
                  <a:fillRect/>
                </a:stretch>
              </p:blipFill>
              <p:spPr>
                <a:xfrm>
                  <a:off x="2245820" y="3720520"/>
                  <a:ext cx="188280" cy="59400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52" name="Ink 251">
                  <a:extLst>
                    <a:ext uri="{FF2B5EF4-FFF2-40B4-BE49-F238E27FC236}">
                      <a16:creationId xmlns:a16="http://schemas.microsoft.com/office/drawing/2014/main" id="{9A271AE2-A4CA-492D-BF68-6F9F892A031E}"/>
                    </a:ext>
                  </a:extLst>
                </p14:cNvPr>
                <p14:cNvContentPartPr/>
                <p14:nvPr/>
              </p14:nvContentPartPr>
              <p14:xfrm>
                <a:off x="2588540" y="3791080"/>
                <a:ext cx="50400" cy="380880"/>
              </p14:xfrm>
            </p:contentPart>
          </mc:Choice>
          <mc:Fallback xmlns="">
            <p:pic>
              <p:nvPicPr>
                <p:cNvPr id="252" name="Ink 251">
                  <a:extLst>
                    <a:ext uri="{FF2B5EF4-FFF2-40B4-BE49-F238E27FC236}">
                      <a16:creationId xmlns:a16="http://schemas.microsoft.com/office/drawing/2014/main" id="{9A271AE2-A4CA-492D-BF68-6F9F892A031E}"/>
                    </a:ext>
                  </a:extLst>
                </p:cNvPr>
                <p:cNvPicPr/>
                <p:nvPr/>
              </p:nvPicPr>
              <p:blipFill>
                <a:blip r:embed="rId399"/>
                <a:stretch>
                  <a:fillRect/>
                </a:stretch>
              </p:blipFill>
              <p:spPr>
                <a:xfrm>
                  <a:off x="2584220" y="3786760"/>
                  <a:ext cx="5904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53" name="Ink 252">
                  <a:extLst>
                    <a:ext uri="{FF2B5EF4-FFF2-40B4-BE49-F238E27FC236}">
                      <a16:creationId xmlns:a16="http://schemas.microsoft.com/office/drawing/2014/main" id="{E50970BA-6C54-4D40-A062-C7A1A14ACA54}"/>
                    </a:ext>
                  </a:extLst>
                </p14:cNvPr>
                <p14:cNvContentPartPr/>
                <p14:nvPr/>
              </p14:nvContentPartPr>
              <p14:xfrm>
                <a:off x="2724260" y="3872800"/>
                <a:ext cx="126000" cy="218880"/>
              </p14:xfrm>
            </p:contentPart>
          </mc:Choice>
          <mc:Fallback xmlns="">
            <p:pic>
              <p:nvPicPr>
                <p:cNvPr id="253" name="Ink 252">
                  <a:extLst>
                    <a:ext uri="{FF2B5EF4-FFF2-40B4-BE49-F238E27FC236}">
                      <a16:creationId xmlns:a16="http://schemas.microsoft.com/office/drawing/2014/main" id="{E50970BA-6C54-4D40-A062-C7A1A14ACA54}"/>
                    </a:ext>
                  </a:extLst>
                </p:cNvPr>
                <p:cNvPicPr/>
                <p:nvPr/>
              </p:nvPicPr>
              <p:blipFill>
                <a:blip r:embed="rId401"/>
                <a:stretch>
                  <a:fillRect/>
                </a:stretch>
              </p:blipFill>
              <p:spPr>
                <a:xfrm>
                  <a:off x="2719940" y="3868480"/>
                  <a:ext cx="13464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54" name="Ink 253">
                  <a:extLst>
                    <a:ext uri="{FF2B5EF4-FFF2-40B4-BE49-F238E27FC236}">
                      <a16:creationId xmlns:a16="http://schemas.microsoft.com/office/drawing/2014/main" id="{578A9742-64D9-47BF-AE86-629D6893DCA0}"/>
                    </a:ext>
                  </a:extLst>
                </p14:cNvPr>
                <p14:cNvContentPartPr/>
                <p14:nvPr/>
              </p14:nvContentPartPr>
              <p14:xfrm>
                <a:off x="3035300" y="3873520"/>
                <a:ext cx="160560" cy="187200"/>
              </p14:xfrm>
            </p:contentPart>
          </mc:Choice>
          <mc:Fallback xmlns="">
            <p:pic>
              <p:nvPicPr>
                <p:cNvPr id="254" name="Ink 253">
                  <a:extLst>
                    <a:ext uri="{FF2B5EF4-FFF2-40B4-BE49-F238E27FC236}">
                      <a16:creationId xmlns:a16="http://schemas.microsoft.com/office/drawing/2014/main" id="{578A9742-64D9-47BF-AE86-629D6893DCA0}"/>
                    </a:ext>
                  </a:extLst>
                </p:cNvPr>
                <p:cNvPicPr/>
                <p:nvPr/>
              </p:nvPicPr>
              <p:blipFill>
                <a:blip r:embed="rId403"/>
                <a:stretch>
                  <a:fillRect/>
                </a:stretch>
              </p:blipFill>
              <p:spPr>
                <a:xfrm>
                  <a:off x="3030980" y="3869200"/>
                  <a:ext cx="1692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55" name="Ink 254">
                  <a:extLst>
                    <a:ext uri="{FF2B5EF4-FFF2-40B4-BE49-F238E27FC236}">
                      <a16:creationId xmlns:a16="http://schemas.microsoft.com/office/drawing/2014/main" id="{70009277-CDEA-4203-A72C-20B2A66D92F4}"/>
                    </a:ext>
                  </a:extLst>
                </p14:cNvPr>
                <p14:cNvContentPartPr/>
                <p14:nvPr/>
              </p14:nvContentPartPr>
              <p14:xfrm>
                <a:off x="2943860" y="3933640"/>
                <a:ext cx="217800" cy="69120"/>
              </p14:xfrm>
            </p:contentPart>
          </mc:Choice>
          <mc:Fallback xmlns="">
            <p:pic>
              <p:nvPicPr>
                <p:cNvPr id="255" name="Ink 254">
                  <a:extLst>
                    <a:ext uri="{FF2B5EF4-FFF2-40B4-BE49-F238E27FC236}">
                      <a16:creationId xmlns:a16="http://schemas.microsoft.com/office/drawing/2014/main" id="{70009277-CDEA-4203-A72C-20B2A66D92F4}"/>
                    </a:ext>
                  </a:extLst>
                </p:cNvPr>
                <p:cNvPicPr/>
                <p:nvPr/>
              </p:nvPicPr>
              <p:blipFill>
                <a:blip r:embed="rId405"/>
                <a:stretch>
                  <a:fillRect/>
                </a:stretch>
              </p:blipFill>
              <p:spPr>
                <a:xfrm>
                  <a:off x="2939540" y="3929320"/>
                  <a:ext cx="22644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56" name="Ink 255">
                  <a:extLst>
                    <a:ext uri="{FF2B5EF4-FFF2-40B4-BE49-F238E27FC236}">
                      <a16:creationId xmlns:a16="http://schemas.microsoft.com/office/drawing/2014/main" id="{D774FACD-6A59-4666-A362-D39BF243DE7F}"/>
                    </a:ext>
                  </a:extLst>
                </p14:cNvPr>
                <p14:cNvContentPartPr/>
                <p14:nvPr/>
              </p14:nvContentPartPr>
              <p14:xfrm>
                <a:off x="2886980" y="3867400"/>
                <a:ext cx="180360" cy="238680"/>
              </p14:xfrm>
            </p:contentPart>
          </mc:Choice>
          <mc:Fallback xmlns="">
            <p:pic>
              <p:nvPicPr>
                <p:cNvPr id="256" name="Ink 255">
                  <a:extLst>
                    <a:ext uri="{FF2B5EF4-FFF2-40B4-BE49-F238E27FC236}">
                      <a16:creationId xmlns:a16="http://schemas.microsoft.com/office/drawing/2014/main" id="{D774FACD-6A59-4666-A362-D39BF243DE7F}"/>
                    </a:ext>
                  </a:extLst>
                </p:cNvPr>
                <p:cNvPicPr/>
                <p:nvPr/>
              </p:nvPicPr>
              <p:blipFill>
                <a:blip r:embed="rId407"/>
                <a:stretch>
                  <a:fillRect/>
                </a:stretch>
              </p:blipFill>
              <p:spPr>
                <a:xfrm>
                  <a:off x="2882660" y="3863080"/>
                  <a:ext cx="18900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257" name="Ink 256">
                  <a:extLst>
                    <a:ext uri="{FF2B5EF4-FFF2-40B4-BE49-F238E27FC236}">
                      <a16:creationId xmlns:a16="http://schemas.microsoft.com/office/drawing/2014/main" id="{175039E1-4724-45BD-BF48-50C3641D9373}"/>
                    </a:ext>
                  </a:extLst>
                </p14:cNvPr>
                <p14:cNvContentPartPr/>
                <p14:nvPr/>
              </p14:nvContentPartPr>
              <p14:xfrm>
                <a:off x="3153380" y="3842200"/>
                <a:ext cx="106920" cy="235800"/>
              </p14:xfrm>
            </p:contentPart>
          </mc:Choice>
          <mc:Fallback xmlns="">
            <p:pic>
              <p:nvPicPr>
                <p:cNvPr id="257" name="Ink 256">
                  <a:extLst>
                    <a:ext uri="{FF2B5EF4-FFF2-40B4-BE49-F238E27FC236}">
                      <a16:creationId xmlns:a16="http://schemas.microsoft.com/office/drawing/2014/main" id="{175039E1-4724-45BD-BF48-50C3641D9373}"/>
                    </a:ext>
                  </a:extLst>
                </p:cNvPr>
                <p:cNvPicPr/>
                <p:nvPr/>
              </p:nvPicPr>
              <p:blipFill>
                <a:blip r:embed="rId409"/>
                <a:stretch>
                  <a:fillRect/>
                </a:stretch>
              </p:blipFill>
              <p:spPr>
                <a:xfrm>
                  <a:off x="3149060" y="3837880"/>
                  <a:ext cx="1155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258" name="Ink 257">
                  <a:extLst>
                    <a:ext uri="{FF2B5EF4-FFF2-40B4-BE49-F238E27FC236}">
                      <a16:creationId xmlns:a16="http://schemas.microsoft.com/office/drawing/2014/main" id="{10147703-F7EF-4D92-925C-0318E1BF339D}"/>
                    </a:ext>
                  </a:extLst>
                </p14:cNvPr>
                <p14:cNvContentPartPr/>
                <p14:nvPr/>
              </p14:nvContentPartPr>
              <p14:xfrm>
                <a:off x="3210260" y="3748960"/>
                <a:ext cx="180000" cy="403560"/>
              </p14:xfrm>
            </p:contentPart>
          </mc:Choice>
          <mc:Fallback xmlns="">
            <p:pic>
              <p:nvPicPr>
                <p:cNvPr id="258" name="Ink 257">
                  <a:extLst>
                    <a:ext uri="{FF2B5EF4-FFF2-40B4-BE49-F238E27FC236}">
                      <a16:creationId xmlns:a16="http://schemas.microsoft.com/office/drawing/2014/main" id="{10147703-F7EF-4D92-925C-0318E1BF339D}"/>
                    </a:ext>
                  </a:extLst>
                </p:cNvPr>
                <p:cNvPicPr/>
                <p:nvPr/>
              </p:nvPicPr>
              <p:blipFill>
                <a:blip r:embed="rId411"/>
                <a:stretch>
                  <a:fillRect/>
                </a:stretch>
              </p:blipFill>
              <p:spPr>
                <a:xfrm>
                  <a:off x="3205940" y="3744640"/>
                  <a:ext cx="188640" cy="412200"/>
                </a:xfrm>
                <a:prstGeom prst="rect">
                  <a:avLst/>
                </a:prstGeom>
              </p:spPr>
            </p:pic>
          </mc:Fallback>
        </mc:AlternateContent>
      </p:grpSp>
      <p:grpSp>
        <p:nvGrpSpPr>
          <p:cNvPr id="287" name="Group 286">
            <a:extLst>
              <a:ext uri="{FF2B5EF4-FFF2-40B4-BE49-F238E27FC236}">
                <a16:creationId xmlns:a16="http://schemas.microsoft.com/office/drawing/2014/main" id="{9DBCD634-3DC6-42F0-92A6-D81A2E84692D}"/>
              </a:ext>
            </a:extLst>
          </p:cNvPr>
          <p:cNvGrpSpPr/>
          <p:nvPr/>
        </p:nvGrpSpPr>
        <p:grpSpPr>
          <a:xfrm>
            <a:off x="3706700" y="3787840"/>
            <a:ext cx="402480" cy="339480"/>
            <a:chOff x="3706700" y="3787840"/>
            <a:chExt cx="402480" cy="339480"/>
          </a:xfrm>
        </p:grpSpPr>
        <mc:AlternateContent xmlns:mc="http://schemas.openxmlformats.org/markup-compatibility/2006" xmlns:p14="http://schemas.microsoft.com/office/powerpoint/2010/main">
          <mc:Choice Requires="p14">
            <p:contentPart p14:bwMode="auto" r:id="rId412">
              <p14:nvContentPartPr>
                <p14:cNvPr id="260" name="Ink 259">
                  <a:extLst>
                    <a:ext uri="{FF2B5EF4-FFF2-40B4-BE49-F238E27FC236}">
                      <a16:creationId xmlns:a16="http://schemas.microsoft.com/office/drawing/2014/main" id="{1D92728A-61A6-4733-A4E8-C630C5B98561}"/>
                    </a:ext>
                  </a:extLst>
                </p14:cNvPr>
                <p14:cNvContentPartPr/>
                <p14:nvPr/>
              </p14:nvContentPartPr>
              <p14:xfrm>
                <a:off x="3706700" y="3817720"/>
                <a:ext cx="24120" cy="112680"/>
              </p14:xfrm>
            </p:contentPart>
          </mc:Choice>
          <mc:Fallback xmlns="">
            <p:pic>
              <p:nvPicPr>
                <p:cNvPr id="260" name="Ink 259">
                  <a:extLst>
                    <a:ext uri="{FF2B5EF4-FFF2-40B4-BE49-F238E27FC236}">
                      <a16:creationId xmlns:a16="http://schemas.microsoft.com/office/drawing/2014/main" id="{1D92728A-61A6-4733-A4E8-C630C5B98561}"/>
                    </a:ext>
                  </a:extLst>
                </p:cNvPr>
                <p:cNvPicPr/>
                <p:nvPr/>
              </p:nvPicPr>
              <p:blipFill>
                <a:blip r:embed="rId413"/>
                <a:stretch>
                  <a:fillRect/>
                </a:stretch>
              </p:blipFill>
              <p:spPr>
                <a:xfrm>
                  <a:off x="3702380" y="3813400"/>
                  <a:ext cx="327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61" name="Ink 260">
                  <a:extLst>
                    <a:ext uri="{FF2B5EF4-FFF2-40B4-BE49-F238E27FC236}">
                      <a16:creationId xmlns:a16="http://schemas.microsoft.com/office/drawing/2014/main" id="{078E03E8-720E-423A-8ED7-E96F8E0D81DD}"/>
                    </a:ext>
                  </a:extLst>
                </p14:cNvPr>
                <p14:cNvContentPartPr/>
                <p14:nvPr/>
              </p14:nvContentPartPr>
              <p14:xfrm>
                <a:off x="3780860" y="3787840"/>
                <a:ext cx="20160" cy="167400"/>
              </p14:xfrm>
            </p:contentPart>
          </mc:Choice>
          <mc:Fallback xmlns="">
            <p:pic>
              <p:nvPicPr>
                <p:cNvPr id="261" name="Ink 260">
                  <a:extLst>
                    <a:ext uri="{FF2B5EF4-FFF2-40B4-BE49-F238E27FC236}">
                      <a16:creationId xmlns:a16="http://schemas.microsoft.com/office/drawing/2014/main" id="{078E03E8-720E-423A-8ED7-E96F8E0D81DD}"/>
                    </a:ext>
                  </a:extLst>
                </p:cNvPr>
                <p:cNvPicPr/>
                <p:nvPr/>
              </p:nvPicPr>
              <p:blipFill>
                <a:blip r:embed="rId415"/>
                <a:stretch>
                  <a:fillRect/>
                </a:stretch>
              </p:blipFill>
              <p:spPr>
                <a:xfrm>
                  <a:off x="3776540" y="3783520"/>
                  <a:ext cx="2880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62" name="Ink 261">
                  <a:extLst>
                    <a:ext uri="{FF2B5EF4-FFF2-40B4-BE49-F238E27FC236}">
                      <a16:creationId xmlns:a16="http://schemas.microsoft.com/office/drawing/2014/main" id="{2387278C-CC5F-4E06-A0DD-343C82D91DED}"/>
                    </a:ext>
                  </a:extLst>
                </p14:cNvPr>
                <p14:cNvContentPartPr/>
                <p14:nvPr/>
              </p14:nvContentPartPr>
              <p14:xfrm>
                <a:off x="3912620" y="4053160"/>
                <a:ext cx="15480" cy="74160"/>
              </p14:xfrm>
            </p:contentPart>
          </mc:Choice>
          <mc:Fallback xmlns="">
            <p:pic>
              <p:nvPicPr>
                <p:cNvPr id="262" name="Ink 261">
                  <a:extLst>
                    <a:ext uri="{FF2B5EF4-FFF2-40B4-BE49-F238E27FC236}">
                      <a16:creationId xmlns:a16="http://schemas.microsoft.com/office/drawing/2014/main" id="{2387278C-CC5F-4E06-A0DD-343C82D91DED}"/>
                    </a:ext>
                  </a:extLst>
                </p:cNvPr>
                <p:cNvPicPr/>
                <p:nvPr/>
              </p:nvPicPr>
              <p:blipFill>
                <a:blip r:embed="rId417"/>
                <a:stretch>
                  <a:fillRect/>
                </a:stretch>
              </p:blipFill>
              <p:spPr>
                <a:xfrm>
                  <a:off x="3908300" y="4048840"/>
                  <a:ext cx="2412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263" name="Ink 262">
                  <a:extLst>
                    <a:ext uri="{FF2B5EF4-FFF2-40B4-BE49-F238E27FC236}">
                      <a16:creationId xmlns:a16="http://schemas.microsoft.com/office/drawing/2014/main" id="{F0118105-4D9E-4B02-9F10-40798AF03AE3}"/>
                    </a:ext>
                  </a:extLst>
                </p14:cNvPr>
                <p14:cNvContentPartPr/>
                <p14:nvPr/>
              </p14:nvContentPartPr>
              <p14:xfrm>
                <a:off x="3990740" y="4047760"/>
                <a:ext cx="118440" cy="64800"/>
              </p14:xfrm>
            </p:contentPart>
          </mc:Choice>
          <mc:Fallback xmlns="">
            <p:pic>
              <p:nvPicPr>
                <p:cNvPr id="263" name="Ink 262">
                  <a:extLst>
                    <a:ext uri="{FF2B5EF4-FFF2-40B4-BE49-F238E27FC236}">
                      <a16:creationId xmlns:a16="http://schemas.microsoft.com/office/drawing/2014/main" id="{F0118105-4D9E-4B02-9F10-40798AF03AE3}"/>
                    </a:ext>
                  </a:extLst>
                </p:cNvPr>
                <p:cNvPicPr/>
                <p:nvPr/>
              </p:nvPicPr>
              <p:blipFill>
                <a:blip r:embed="rId419"/>
                <a:stretch>
                  <a:fillRect/>
                </a:stretch>
              </p:blipFill>
              <p:spPr>
                <a:xfrm>
                  <a:off x="3986420" y="4043440"/>
                  <a:ext cx="12708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64" name="Ink 263">
                  <a:extLst>
                    <a:ext uri="{FF2B5EF4-FFF2-40B4-BE49-F238E27FC236}">
                      <a16:creationId xmlns:a16="http://schemas.microsoft.com/office/drawing/2014/main" id="{A6BF48CB-E058-4D93-B5A8-42744E2EC608}"/>
                    </a:ext>
                  </a:extLst>
                </p14:cNvPr>
                <p14:cNvContentPartPr/>
                <p14:nvPr/>
              </p14:nvContentPartPr>
              <p14:xfrm>
                <a:off x="3936020" y="3916360"/>
                <a:ext cx="61200" cy="47520"/>
              </p14:xfrm>
            </p:contentPart>
          </mc:Choice>
          <mc:Fallback xmlns="">
            <p:pic>
              <p:nvPicPr>
                <p:cNvPr id="264" name="Ink 263">
                  <a:extLst>
                    <a:ext uri="{FF2B5EF4-FFF2-40B4-BE49-F238E27FC236}">
                      <a16:creationId xmlns:a16="http://schemas.microsoft.com/office/drawing/2014/main" id="{A6BF48CB-E058-4D93-B5A8-42744E2EC608}"/>
                    </a:ext>
                  </a:extLst>
                </p:cNvPr>
                <p:cNvPicPr/>
                <p:nvPr/>
              </p:nvPicPr>
              <p:blipFill>
                <a:blip r:embed="rId421"/>
                <a:stretch>
                  <a:fillRect/>
                </a:stretch>
              </p:blipFill>
              <p:spPr>
                <a:xfrm>
                  <a:off x="3931700" y="3912040"/>
                  <a:ext cx="69840" cy="56160"/>
                </a:xfrm>
                <a:prstGeom prst="rect">
                  <a:avLst/>
                </a:prstGeom>
              </p:spPr>
            </p:pic>
          </mc:Fallback>
        </mc:AlternateContent>
      </p:grpSp>
      <p:grpSp>
        <p:nvGrpSpPr>
          <p:cNvPr id="286" name="Group 285">
            <a:extLst>
              <a:ext uri="{FF2B5EF4-FFF2-40B4-BE49-F238E27FC236}">
                <a16:creationId xmlns:a16="http://schemas.microsoft.com/office/drawing/2014/main" id="{8DA1D966-762E-4701-AA3C-F23BF36E3147}"/>
              </a:ext>
            </a:extLst>
          </p:cNvPr>
          <p:cNvGrpSpPr/>
          <p:nvPr/>
        </p:nvGrpSpPr>
        <p:grpSpPr>
          <a:xfrm>
            <a:off x="4298900" y="3726280"/>
            <a:ext cx="2189160" cy="568440"/>
            <a:chOff x="4298900" y="3726280"/>
            <a:chExt cx="2189160" cy="568440"/>
          </a:xfrm>
        </p:grpSpPr>
        <mc:AlternateContent xmlns:mc="http://schemas.openxmlformats.org/markup-compatibility/2006" xmlns:p14="http://schemas.microsoft.com/office/powerpoint/2010/main">
          <mc:Choice Requires="p14">
            <p:contentPart p14:bwMode="auto" r:id="rId422">
              <p14:nvContentPartPr>
                <p14:cNvPr id="265" name="Ink 264">
                  <a:extLst>
                    <a:ext uri="{FF2B5EF4-FFF2-40B4-BE49-F238E27FC236}">
                      <a16:creationId xmlns:a16="http://schemas.microsoft.com/office/drawing/2014/main" id="{4F0CF6D8-8977-4544-B00B-20DE5C42549B}"/>
                    </a:ext>
                  </a:extLst>
                </p14:cNvPr>
                <p14:cNvContentPartPr/>
                <p14:nvPr/>
              </p14:nvContentPartPr>
              <p14:xfrm>
                <a:off x="4378820" y="3840400"/>
                <a:ext cx="148320" cy="291240"/>
              </p14:xfrm>
            </p:contentPart>
          </mc:Choice>
          <mc:Fallback xmlns="">
            <p:pic>
              <p:nvPicPr>
                <p:cNvPr id="265" name="Ink 264">
                  <a:extLst>
                    <a:ext uri="{FF2B5EF4-FFF2-40B4-BE49-F238E27FC236}">
                      <a16:creationId xmlns:a16="http://schemas.microsoft.com/office/drawing/2014/main" id="{4F0CF6D8-8977-4544-B00B-20DE5C42549B}"/>
                    </a:ext>
                  </a:extLst>
                </p:cNvPr>
                <p:cNvPicPr/>
                <p:nvPr/>
              </p:nvPicPr>
              <p:blipFill>
                <a:blip r:embed="rId423"/>
                <a:stretch>
                  <a:fillRect/>
                </a:stretch>
              </p:blipFill>
              <p:spPr>
                <a:xfrm>
                  <a:off x="4374500" y="3836080"/>
                  <a:ext cx="15696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266" name="Ink 265">
                  <a:extLst>
                    <a:ext uri="{FF2B5EF4-FFF2-40B4-BE49-F238E27FC236}">
                      <a16:creationId xmlns:a16="http://schemas.microsoft.com/office/drawing/2014/main" id="{07F716A5-421A-4F60-9AB3-A8686DD606BE}"/>
                    </a:ext>
                  </a:extLst>
                </p14:cNvPr>
                <p14:cNvContentPartPr/>
                <p14:nvPr/>
              </p14:nvContentPartPr>
              <p14:xfrm>
                <a:off x="4298900" y="3968920"/>
                <a:ext cx="236160" cy="57240"/>
              </p14:xfrm>
            </p:contentPart>
          </mc:Choice>
          <mc:Fallback xmlns="">
            <p:pic>
              <p:nvPicPr>
                <p:cNvPr id="266" name="Ink 265">
                  <a:extLst>
                    <a:ext uri="{FF2B5EF4-FFF2-40B4-BE49-F238E27FC236}">
                      <a16:creationId xmlns:a16="http://schemas.microsoft.com/office/drawing/2014/main" id="{07F716A5-421A-4F60-9AB3-A8686DD606BE}"/>
                    </a:ext>
                  </a:extLst>
                </p:cNvPr>
                <p:cNvPicPr/>
                <p:nvPr/>
              </p:nvPicPr>
              <p:blipFill>
                <a:blip r:embed="rId425"/>
                <a:stretch>
                  <a:fillRect/>
                </a:stretch>
              </p:blipFill>
              <p:spPr>
                <a:xfrm>
                  <a:off x="4294580" y="3964600"/>
                  <a:ext cx="24480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267" name="Ink 266">
                  <a:extLst>
                    <a:ext uri="{FF2B5EF4-FFF2-40B4-BE49-F238E27FC236}">
                      <a16:creationId xmlns:a16="http://schemas.microsoft.com/office/drawing/2014/main" id="{B6ACA995-CC37-4593-B5D5-8263539647D6}"/>
                    </a:ext>
                  </a:extLst>
                </p14:cNvPr>
                <p14:cNvContentPartPr/>
                <p14:nvPr/>
              </p14:nvContentPartPr>
              <p14:xfrm>
                <a:off x="4587260" y="3834280"/>
                <a:ext cx="124200" cy="330480"/>
              </p14:xfrm>
            </p:contentPart>
          </mc:Choice>
          <mc:Fallback xmlns="">
            <p:pic>
              <p:nvPicPr>
                <p:cNvPr id="267" name="Ink 266">
                  <a:extLst>
                    <a:ext uri="{FF2B5EF4-FFF2-40B4-BE49-F238E27FC236}">
                      <a16:creationId xmlns:a16="http://schemas.microsoft.com/office/drawing/2014/main" id="{B6ACA995-CC37-4593-B5D5-8263539647D6}"/>
                    </a:ext>
                  </a:extLst>
                </p:cNvPr>
                <p:cNvPicPr/>
                <p:nvPr/>
              </p:nvPicPr>
              <p:blipFill>
                <a:blip r:embed="rId427"/>
                <a:stretch>
                  <a:fillRect/>
                </a:stretch>
              </p:blipFill>
              <p:spPr>
                <a:xfrm>
                  <a:off x="4582940" y="3829960"/>
                  <a:ext cx="13284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268" name="Ink 267">
                  <a:extLst>
                    <a:ext uri="{FF2B5EF4-FFF2-40B4-BE49-F238E27FC236}">
                      <a16:creationId xmlns:a16="http://schemas.microsoft.com/office/drawing/2014/main" id="{D25A180D-D025-469C-BBBC-EBB152350DA3}"/>
                    </a:ext>
                  </a:extLst>
                </p14:cNvPr>
                <p14:cNvContentPartPr/>
                <p14:nvPr/>
              </p14:nvContentPartPr>
              <p14:xfrm>
                <a:off x="4747820" y="4002760"/>
                <a:ext cx="252000" cy="170640"/>
              </p14:xfrm>
            </p:contentPart>
          </mc:Choice>
          <mc:Fallback xmlns="">
            <p:pic>
              <p:nvPicPr>
                <p:cNvPr id="268" name="Ink 267">
                  <a:extLst>
                    <a:ext uri="{FF2B5EF4-FFF2-40B4-BE49-F238E27FC236}">
                      <a16:creationId xmlns:a16="http://schemas.microsoft.com/office/drawing/2014/main" id="{D25A180D-D025-469C-BBBC-EBB152350DA3}"/>
                    </a:ext>
                  </a:extLst>
                </p:cNvPr>
                <p:cNvPicPr/>
                <p:nvPr/>
              </p:nvPicPr>
              <p:blipFill>
                <a:blip r:embed="rId429"/>
                <a:stretch>
                  <a:fillRect/>
                </a:stretch>
              </p:blipFill>
              <p:spPr>
                <a:xfrm>
                  <a:off x="4743500" y="3998440"/>
                  <a:ext cx="26064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269" name="Ink 268">
                  <a:extLst>
                    <a:ext uri="{FF2B5EF4-FFF2-40B4-BE49-F238E27FC236}">
                      <a16:creationId xmlns:a16="http://schemas.microsoft.com/office/drawing/2014/main" id="{4A05C498-5990-4022-8397-41E17B17EB6E}"/>
                    </a:ext>
                  </a:extLst>
                </p14:cNvPr>
                <p14:cNvContentPartPr/>
                <p14:nvPr/>
              </p14:nvContentPartPr>
              <p14:xfrm>
                <a:off x="5122940" y="3992680"/>
                <a:ext cx="173160" cy="302040"/>
              </p14:xfrm>
            </p:contentPart>
          </mc:Choice>
          <mc:Fallback xmlns="">
            <p:pic>
              <p:nvPicPr>
                <p:cNvPr id="269" name="Ink 268">
                  <a:extLst>
                    <a:ext uri="{FF2B5EF4-FFF2-40B4-BE49-F238E27FC236}">
                      <a16:creationId xmlns:a16="http://schemas.microsoft.com/office/drawing/2014/main" id="{4A05C498-5990-4022-8397-41E17B17EB6E}"/>
                    </a:ext>
                  </a:extLst>
                </p:cNvPr>
                <p:cNvPicPr/>
                <p:nvPr/>
              </p:nvPicPr>
              <p:blipFill>
                <a:blip r:embed="rId431"/>
                <a:stretch>
                  <a:fillRect/>
                </a:stretch>
              </p:blipFill>
              <p:spPr>
                <a:xfrm>
                  <a:off x="5118620" y="3988360"/>
                  <a:ext cx="18180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270" name="Ink 269">
                  <a:extLst>
                    <a:ext uri="{FF2B5EF4-FFF2-40B4-BE49-F238E27FC236}">
                      <a16:creationId xmlns:a16="http://schemas.microsoft.com/office/drawing/2014/main" id="{A46ACD26-6548-4463-A1DC-6D0C0F37D018}"/>
                    </a:ext>
                  </a:extLst>
                </p14:cNvPr>
                <p14:cNvContentPartPr/>
                <p14:nvPr/>
              </p14:nvContentPartPr>
              <p14:xfrm>
                <a:off x="5302220" y="4050280"/>
                <a:ext cx="95040" cy="60840"/>
              </p14:xfrm>
            </p:contentPart>
          </mc:Choice>
          <mc:Fallback xmlns="">
            <p:pic>
              <p:nvPicPr>
                <p:cNvPr id="270" name="Ink 269">
                  <a:extLst>
                    <a:ext uri="{FF2B5EF4-FFF2-40B4-BE49-F238E27FC236}">
                      <a16:creationId xmlns:a16="http://schemas.microsoft.com/office/drawing/2014/main" id="{A46ACD26-6548-4463-A1DC-6D0C0F37D018}"/>
                    </a:ext>
                  </a:extLst>
                </p:cNvPr>
                <p:cNvPicPr/>
                <p:nvPr/>
              </p:nvPicPr>
              <p:blipFill>
                <a:blip r:embed="rId433"/>
                <a:stretch>
                  <a:fillRect/>
                </a:stretch>
              </p:blipFill>
              <p:spPr>
                <a:xfrm>
                  <a:off x="5297900" y="4045960"/>
                  <a:ext cx="10368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271" name="Ink 270">
                  <a:extLst>
                    <a:ext uri="{FF2B5EF4-FFF2-40B4-BE49-F238E27FC236}">
                      <a16:creationId xmlns:a16="http://schemas.microsoft.com/office/drawing/2014/main" id="{3C039CEA-FD93-44C7-AA9E-96DD806D3E0B}"/>
                    </a:ext>
                  </a:extLst>
                </p14:cNvPr>
                <p14:cNvContentPartPr/>
                <p14:nvPr/>
              </p14:nvContentPartPr>
              <p14:xfrm>
                <a:off x="5422100" y="4012840"/>
                <a:ext cx="141840" cy="168480"/>
              </p14:xfrm>
            </p:contentPart>
          </mc:Choice>
          <mc:Fallback xmlns="">
            <p:pic>
              <p:nvPicPr>
                <p:cNvPr id="271" name="Ink 270">
                  <a:extLst>
                    <a:ext uri="{FF2B5EF4-FFF2-40B4-BE49-F238E27FC236}">
                      <a16:creationId xmlns:a16="http://schemas.microsoft.com/office/drawing/2014/main" id="{3C039CEA-FD93-44C7-AA9E-96DD806D3E0B}"/>
                    </a:ext>
                  </a:extLst>
                </p:cNvPr>
                <p:cNvPicPr/>
                <p:nvPr/>
              </p:nvPicPr>
              <p:blipFill>
                <a:blip r:embed="rId435"/>
                <a:stretch>
                  <a:fillRect/>
                </a:stretch>
              </p:blipFill>
              <p:spPr>
                <a:xfrm>
                  <a:off x="5417780" y="4008520"/>
                  <a:ext cx="1504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272" name="Ink 271">
                  <a:extLst>
                    <a:ext uri="{FF2B5EF4-FFF2-40B4-BE49-F238E27FC236}">
                      <a16:creationId xmlns:a16="http://schemas.microsoft.com/office/drawing/2014/main" id="{D9EAABBB-A565-4A26-92C1-B6AAB4300E1F}"/>
                    </a:ext>
                  </a:extLst>
                </p14:cNvPr>
                <p14:cNvContentPartPr/>
                <p14:nvPr/>
              </p14:nvContentPartPr>
              <p14:xfrm>
                <a:off x="5658620" y="4009240"/>
                <a:ext cx="47520" cy="130320"/>
              </p14:xfrm>
            </p:contentPart>
          </mc:Choice>
          <mc:Fallback xmlns="">
            <p:pic>
              <p:nvPicPr>
                <p:cNvPr id="272" name="Ink 271">
                  <a:extLst>
                    <a:ext uri="{FF2B5EF4-FFF2-40B4-BE49-F238E27FC236}">
                      <a16:creationId xmlns:a16="http://schemas.microsoft.com/office/drawing/2014/main" id="{D9EAABBB-A565-4A26-92C1-B6AAB4300E1F}"/>
                    </a:ext>
                  </a:extLst>
                </p:cNvPr>
                <p:cNvPicPr/>
                <p:nvPr/>
              </p:nvPicPr>
              <p:blipFill>
                <a:blip r:embed="rId437"/>
                <a:stretch>
                  <a:fillRect/>
                </a:stretch>
              </p:blipFill>
              <p:spPr>
                <a:xfrm>
                  <a:off x="5654300" y="4004920"/>
                  <a:ext cx="5616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438">
              <p14:nvContentPartPr>
                <p14:cNvPr id="273" name="Ink 272">
                  <a:extLst>
                    <a:ext uri="{FF2B5EF4-FFF2-40B4-BE49-F238E27FC236}">
                      <a16:creationId xmlns:a16="http://schemas.microsoft.com/office/drawing/2014/main" id="{64D60C51-B61B-435A-A512-AC975DBA748D}"/>
                    </a:ext>
                  </a:extLst>
                </p14:cNvPr>
                <p14:cNvContentPartPr/>
                <p14:nvPr/>
              </p14:nvContentPartPr>
              <p14:xfrm>
                <a:off x="5777780" y="3726280"/>
                <a:ext cx="264600" cy="362160"/>
              </p14:xfrm>
            </p:contentPart>
          </mc:Choice>
          <mc:Fallback xmlns="">
            <p:pic>
              <p:nvPicPr>
                <p:cNvPr id="273" name="Ink 272">
                  <a:extLst>
                    <a:ext uri="{FF2B5EF4-FFF2-40B4-BE49-F238E27FC236}">
                      <a16:creationId xmlns:a16="http://schemas.microsoft.com/office/drawing/2014/main" id="{64D60C51-B61B-435A-A512-AC975DBA748D}"/>
                    </a:ext>
                  </a:extLst>
                </p:cNvPr>
                <p:cNvPicPr/>
                <p:nvPr/>
              </p:nvPicPr>
              <p:blipFill>
                <a:blip r:embed="rId439"/>
                <a:stretch>
                  <a:fillRect/>
                </a:stretch>
              </p:blipFill>
              <p:spPr>
                <a:xfrm>
                  <a:off x="5773460" y="3721960"/>
                  <a:ext cx="27324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440">
              <p14:nvContentPartPr>
                <p14:cNvPr id="274" name="Ink 273">
                  <a:extLst>
                    <a:ext uri="{FF2B5EF4-FFF2-40B4-BE49-F238E27FC236}">
                      <a16:creationId xmlns:a16="http://schemas.microsoft.com/office/drawing/2014/main" id="{70D33463-B959-4A05-A645-BBF8FFFCFB9D}"/>
                    </a:ext>
                  </a:extLst>
                </p14:cNvPr>
                <p14:cNvContentPartPr/>
                <p14:nvPr/>
              </p14:nvContentPartPr>
              <p14:xfrm>
                <a:off x="6046340" y="3992680"/>
                <a:ext cx="34920" cy="93240"/>
              </p14:xfrm>
            </p:contentPart>
          </mc:Choice>
          <mc:Fallback xmlns="">
            <p:pic>
              <p:nvPicPr>
                <p:cNvPr id="274" name="Ink 273">
                  <a:extLst>
                    <a:ext uri="{FF2B5EF4-FFF2-40B4-BE49-F238E27FC236}">
                      <a16:creationId xmlns:a16="http://schemas.microsoft.com/office/drawing/2014/main" id="{70D33463-B959-4A05-A645-BBF8FFFCFB9D}"/>
                    </a:ext>
                  </a:extLst>
                </p:cNvPr>
                <p:cNvPicPr/>
                <p:nvPr/>
              </p:nvPicPr>
              <p:blipFill>
                <a:blip r:embed="rId441"/>
                <a:stretch>
                  <a:fillRect/>
                </a:stretch>
              </p:blipFill>
              <p:spPr>
                <a:xfrm>
                  <a:off x="6042020" y="3988360"/>
                  <a:ext cx="4356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275" name="Ink 274">
                  <a:extLst>
                    <a:ext uri="{FF2B5EF4-FFF2-40B4-BE49-F238E27FC236}">
                      <a16:creationId xmlns:a16="http://schemas.microsoft.com/office/drawing/2014/main" id="{9973FE4B-5D14-4038-89C5-404394B8C6A0}"/>
                    </a:ext>
                  </a:extLst>
                </p14:cNvPr>
                <p14:cNvContentPartPr/>
                <p14:nvPr/>
              </p14:nvContentPartPr>
              <p14:xfrm>
                <a:off x="6131660" y="4004920"/>
                <a:ext cx="118440" cy="81720"/>
              </p14:xfrm>
            </p:contentPart>
          </mc:Choice>
          <mc:Fallback xmlns="">
            <p:pic>
              <p:nvPicPr>
                <p:cNvPr id="275" name="Ink 274">
                  <a:extLst>
                    <a:ext uri="{FF2B5EF4-FFF2-40B4-BE49-F238E27FC236}">
                      <a16:creationId xmlns:a16="http://schemas.microsoft.com/office/drawing/2014/main" id="{9973FE4B-5D14-4038-89C5-404394B8C6A0}"/>
                    </a:ext>
                  </a:extLst>
                </p:cNvPr>
                <p:cNvPicPr/>
                <p:nvPr/>
              </p:nvPicPr>
              <p:blipFill>
                <a:blip r:embed="rId443"/>
                <a:stretch>
                  <a:fillRect/>
                </a:stretch>
              </p:blipFill>
              <p:spPr>
                <a:xfrm>
                  <a:off x="6127340" y="4000600"/>
                  <a:ext cx="12708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444">
              <p14:nvContentPartPr>
                <p14:cNvPr id="276" name="Ink 275">
                  <a:extLst>
                    <a:ext uri="{FF2B5EF4-FFF2-40B4-BE49-F238E27FC236}">
                      <a16:creationId xmlns:a16="http://schemas.microsoft.com/office/drawing/2014/main" id="{BECC448C-7DB1-49C0-8ADB-CFEF5B75A64B}"/>
                    </a:ext>
                  </a:extLst>
                </p14:cNvPr>
                <p14:cNvContentPartPr/>
                <p14:nvPr/>
              </p14:nvContentPartPr>
              <p14:xfrm>
                <a:off x="6277100" y="4009240"/>
                <a:ext cx="210960" cy="135000"/>
              </p14:xfrm>
            </p:contentPart>
          </mc:Choice>
          <mc:Fallback xmlns="">
            <p:pic>
              <p:nvPicPr>
                <p:cNvPr id="276" name="Ink 275">
                  <a:extLst>
                    <a:ext uri="{FF2B5EF4-FFF2-40B4-BE49-F238E27FC236}">
                      <a16:creationId xmlns:a16="http://schemas.microsoft.com/office/drawing/2014/main" id="{BECC448C-7DB1-49C0-8ADB-CFEF5B75A64B}"/>
                    </a:ext>
                  </a:extLst>
                </p:cNvPr>
                <p:cNvPicPr/>
                <p:nvPr/>
              </p:nvPicPr>
              <p:blipFill>
                <a:blip r:embed="rId445"/>
                <a:stretch>
                  <a:fillRect/>
                </a:stretch>
              </p:blipFill>
              <p:spPr>
                <a:xfrm>
                  <a:off x="6272780" y="4004920"/>
                  <a:ext cx="2196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277" name="Ink 276">
                  <a:extLst>
                    <a:ext uri="{FF2B5EF4-FFF2-40B4-BE49-F238E27FC236}">
                      <a16:creationId xmlns:a16="http://schemas.microsoft.com/office/drawing/2014/main" id="{0737B358-7B45-4BA9-A101-8E63A1B38F80}"/>
                    </a:ext>
                  </a:extLst>
                </p14:cNvPr>
                <p14:cNvContentPartPr/>
                <p14:nvPr/>
              </p14:nvContentPartPr>
              <p14:xfrm>
                <a:off x="5523980" y="3778120"/>
                <a:ext cx="638280" cy="38880"/>
              </p14:xfrm>
            </p:contentPart>
          </mc:Choice>
          <mc:Fallback xmlns="">
            <p:pic>
              <p:nvPicPr>
                <p:cNvPr id="277" name="Ink 276">
                  <a:extLst>
                    <a:ext uri="{FF2B5EF4-FFF2-40B4-BE49-F238E27FC236}">
                      <a16:creationId xmlns:a16="http://schemas.microsoft.com/office/drawing/2014/main" id="{0737B358-7B45-4BA9-A101-8E63A1B38F80}"/>
                    </a:ext>
                  </a:extLst>
                </p:cNvPr>
                <p:cNvPicPr/>
                <p:nvPr/>
              </p:nvPicPr>
              <p:blipFill>
                <a:blip r:embed="rId447"/>
                <a:stretch>
                  <a:fillRect/>
                </a:stretch>
              </p:blipFill>
              <p:spPr>
                <a:xfrm>
                  <a:off x="5519660" y="3773800"/>
                  <a:ext cx="646920" cy="47520"/>
                </a:xfrm>
                <a:prstGeom prst="rect">
                  <a:avLst/>
                </a:prstGeom>
              </p:spPr>
            </p:pic>
          </mc:Fallback>
        </mc:AlternateContent>
      </p:grpSp>
      <p:grpSp>
        <p:nvGrpSpPr>
          <p:cNvPr id="285" name="Group 284">
            <a:extLst>
              <a:ext uri="{FF2B5EF4-FFF2-40B4-BE49-F238E27FC236}">
                <a16:creationId xmlns:a16="http://schemas.microsoft.com/office/drawing/2014/main" id="{972B96DF-4C6A-432A-8756-0E475A5C9397}"/>
              </a:ext>
            </a:extLst>
          </p:cNvPr>
          <p:cNvGrpSpPr/>
          <p:nvPr/>
        </p:nvGrpSpPr>
        <p:grpSpPr>
          <a:xfrm>
            <a:off x="6741140" y="3742120"/>
            <a:ext cx="1017720" cy="408240"/>
            <a:chOff x="6741140" y="3742120"/>
            <a:chExt cx="1017720" cy="408240"/>
          </a:xfrm>
        </p:grpSpPr>
        <mc:AlternateContent xmlns:mc="http://schemas.openxmlformats.org/markup-compatibility/2006" xmlns:p14="http://schemas.microsoft.com/office/powerpoint/2010/main">
          <mc:Choice Requires="p14">
            <p:contentPart p14:bwMode="auto" r:id="rId448">
              <p14:nvContentPartPr>
                <p14:cNvPr id="278" name="Ink 277">
                  <a:extLst>
                    <a:ext uri="{FF2B5EF4-FFF2-40B4-BE49-F238E27FC236}">
                      <a16:creationId xmlns:a16="http://schemas.microsoft.com/office/drawing/2014/main" id="{FA50C967-ACCF-4922-B97A-BD57EE48B923}"/>
                    </a:ext>
                  </a:extLst>
                </p14:cNvPr>
                <p14:cNvContentPartPr/>
                <p14:nvPr/>
              </p14:nvContentPartPr>
              <p14:xfrm>
                <a:off x="6741140" y="3784600"/>
                <a:ext cx="164160" cy="320400"/>
              </p14:xfrm>
            </p:contentPart>
          </mc:Choice>
          <mc:Fallback xmlns="">
            <p:pic>
              <p:nvPicPr>
                <p:cNvPr id="278" name="Ink 277">
                  <a:extLst>
                    <a:ext uri="{FF2B5EF4-FFF2-40B4-BE49-F238E27FC236}">
                      <a16:creationId xmlns:a16="http://schemas.microsoft.com/office/drawing/2014/main" id="{FA50C967-ACCF-4922-B97A-BD57EE48B923}"/>
                    </a:ext>
                  </a:extLst>
                </p:cNvPr>
                <p:cNvPicPr/>
                <p:nvPr/>
              </p:nvPicPr>
              <p:blipFill>
                <a:blip r:embed="rId449"/>
                <a:stretch>
                  <a:fillRect/>
                </a:stretch>
              </p:blipFill>
              <p:spPr>
                <a:xfrm>
                  <a:off x="6736820" y="3780280"/>
                  <a:ext cx="17280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279" name="Ink 278">
                  <a:extLst>
                    <a:ext uri="{FF2B5EF4-FFF2-40B4-BE49-F238E27FC236}">
                      <a16:creationId xmlns:a16="http://schemas.microsoft.com/office/drawing/2014/main" id="{92FF9735-3CF4-433A-9211-C0038B752EFC}"/>
                    </a:ext>
                  </a:extLst>
                </p14:cNvPr>
                <p14:cNvContentPartPr/>
                <p14:nvPr/>
              </p14:nvContentPartPr>
              <p14:xfrm>
                <a:off x="6954620" y="3979360"/>
                <a:ext cx="135360" cy="146880"/>
              </p14:xfrm>
            </p:contentPart>
          </mc:Choice>
          <mc:Fallback xmlns="">
            <p:pic>
              <p:nvPicPr>
                <p:cNvPr id="279" name="Ink 278">
                  <a:extLst>
                    <a:ext uri="{FF2B5EF4-FFF2-40B4-BE49-F238E27FC236}">
                      <a16:creationId xmlns:a16="http://schemas.microsoft.com/office/drawing/2014/main" id="{92FF9735-3CF4-433A-9211-C0038B752EFC}"/>
                    </a:ext>
                  </a:extLst>
                </p:cNvPr>
                <p:cNvPicPr/>
                <p:nvPr/>
              </p:nvPicPr>
              <p:blipFill>
                <a:blip r:embed="rId451"/>
                <a:stretch>
                  <a:fillRect/>
                </a:stretch>
              </p:blipFill>
              <p:spPr>
                <a:xfrm>
                  <a:off x="6950300" y="3975040"/>
                  <a:ext cx="14400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280" name="Ink 279">
                  <a:extLst>
                    <a:ext uri="{FF2B5EF4-FFF2-40B4-BE49-F238E27FC236}">
                      <a16:creationId xmlns:a16="http://schemas.microsoft.com/office/drawing/2014/main" id="{4A94CF28-B111-4ED7-857B-EA7EE7624EF1}"/>
                    </a:ext>
                  </a:extLst>
                </p14:cNvPr>
                <p14:cNvContentPartPr/>
                <p14:nvPr/>
              </p14:nvContentPartPr>
              <p14:xfrm>
                <a:off x="7114100" y="3939760"/>
                <a:ext cx="168840" cy="175320"/>
              </p14:xfrm>
            </p:contentPart>
          </mc:Choice>
          <mc:Fallback xmlns="">
            <p:pic>
              <p:nvPicPr>
                <p:cNvPr id="280" name="Ink 279">
                  <a:extLst>
                    <a:ext uri="{FF2B5EF4-FFF2-40B4-BE49-F238E27FC236}">
                      <a16:creationId xmlns:a16="http://schemas.microsoft.com/office/drawing/2014/main" id="{4A94CF28-B111-4ED7-857B-EA7EE7624EF1}"/>
                    </a:ext>
                  </a:extLst>
                </p:cNvPr>
                <p:cNvPicPr/>
                <p:nvPr/>
              </p:nvPicPr>
              <p:blipFill>
                <a:blip r:embed="rId453"/>
                <a:stretch>
                  <a:fillRect/>
                </a:stretch>
              </p:blipFill>
              <p:spPr>
                <a:xfrm>
                  <a:off x="7109780" y="3935440"/>
                  <a:ext cx="17748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454">
              <p14:nvContentPartPr>
                <p14:cNvPr id="281" name="Ink 280">
                  <a:extLst>
                    <a:ext uri="{FF2B5EF4-FFF2-40B4-BE49-F238E27FC236}">
                      <a16:creationId xmlns:a16="http://schemas.microsoft.com/office/drawing/2014/main" id="{9F761BE1-9E4D-4EA1-89AD-1CDBB820AF91}"/>
                    </a:ext>
                  </a:extLst>
                </p14:cNvPr>
                <p14:cNvContentPartPr/>
                <p14:nvPr/>
              </p14:nvContentPartPr>
              <p14:xfrm>
                <a:off x="7299860" y="3956320"/>
                <a:ext cx="58680" cy="155520"/>
              </p14:xfrm>
            </p:contentPart>
          </mc:Choice>
          <mc:Fallback xmlns="">
            <p:pic>
              <p:nvPicPr>
                <p:cNvPr id="281" name="Ink 280">
                  <a:extLst>
                    <a:ext uri="{FF2B5EF4-FFF2-40B4-BE49-F238E27FC236}">
                      <a16:creationId xmlns:a16="http://schemas.microsoft.com/office/drawing/2014/main" id="{9F761BE1-9E4D-4EA1-89AD-1CDBB820AF91}"/>
                    </a:ext>
                  </a:extLst>
                </p:cNvPr>
                <p:cNvPicPr/>
                <p:nvPr/>
              </p:nvPicPr>
              <p:blipFill>
                <a:blip r:embed="rId455"/>
                <a:stretch>
                  <a:fillRect/>
                </a:stretch>
              </p:blipFill>
              <p:spPr>
                <a:xfrm>
                  <a:off x="7295540" y="3952000"/>
                  <a:ext cx="6732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456">
              <p14:nvContentPartPr>
                <p14:cNvPr id="282" name="Ink 281">
                  <a:extLst>
                    <a:ext uri="{FF2B5EF4-FFF2-40B4-BE49-F238E27FC236}">
                      <a16:creationId xmlns:a16="http://schemas.microsoft.com/office/drawing/2014/main" id="{54841907-7745-4E87-A4BF-7559FB9C8364}"/>
                    </a:ext>
                  </a:extLst>
                </p14:cNvPr>
                <p14:cNvContentPartPr/>
                <p14:nvPr/>
              </p14:nvContentPartPr>
              <p14:xfrm>
                <a:off x="7353500" y="3944440"/>
                <a:ext cx="191880" cy="205920"/>
              </p14:xfrm>
            </p:contentPart>
          </mc:Choice>
          <mc:Fallback xmlns="">
            <p:pic>
              <p:nvPicPr>
                <p:cNvPr id="282" name="Ink 281">
                  <a:extLst>
                    <a:ext uri="{FF2B5EF4-FFF2-40B4-BE49-F238E27FC236}">
                      <a16:creationId xmlns:a16="http://schemas.microsoft.com/office/drawing/2014/main" id="{54841907-7745-4E87-A4BF-7559FB9C8364}"/>
                    </a:ext>
                  </a:extLst>
                </p:cNvPr>
                <p:cNvPicPr/>
                <p:nvPr/>
              </p:nvPicPr>
              <p:blipFill>
                <a:blip r:embed="rId457"/>
                <a:stretch>
                  <a:fillRect/>
                </a:stretch>
              </p:blipFill>
              <p:spPr>
                <a:xfrm>
                  <a:off x="7349180" y="3940120"/>
                  <a:ext cx="2005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283" name="Ink 282">
                  <a:extLst>
                    <a:ext uri="{FF2B5EF4-FFF2-40B4-BE49-F238E27FC236}">
                      <a16:creationId xmlns:a16="http://schemas.microsoft.com/office/drawing/2014/main" id="{FD563724-2984-4CC2-ACBD-F89FD6A8D0A9}"/>
                    </a:ext>
                  </a:extLst>
                </p14:cNvPr>
                <p14:cNvContentPartPr/>
                <p14:nvPr/>
              </p14:nvContentPartPr>
              <p14:xfrm>
                <a:off x="7301660" y="3751480"/>
                <a:ext cx="366840" cy="176040"/>
              </p14:xfrm>
            </p:contentPart>
          </mc:Choice>
          <mc:Fallback xmlns="">
            <p:pic>
              <p:nvPicPr>
                <p:cNvPr id="283" name="Ink 282">
                  <a:extLst>
                    <a:ext uri="{FF2B5EF4-FFF2-40B4-BE49-F238E27FC236}">
                      <a16:creationId xmlns:a16="http://schemas.microsoft.com/office/drawing/2014/main" id="{FD563724-2984-4CC2-ACBD-F89FD6A8D0A9}"/>
                    </a:ext>
                  </a:extLst>
                </p:cNvPr>
                <p:cNvPicPr/>
                <p:nvPr/>
              </p:nvPicPr>
              <p:blipFill>
                <a:blip r:embed="rId459"/>
                <a:stretch>
                  <a:fillRect/>
                </a:stretch>
              </p:blipFill>
              <p:spPr>
                <a:xfrm>
                  <a:off x="7297340" y="3747160"/>
                  <a:ext cx="37548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284" name="Ink 283">
                  <a:extLst>
                    <a:ext uri="{FF2B5EF4-FFF2-40B4-BE49-F238E27FC236}">
                      <a16:creationId xmlns:a16="http://schemas.microsoft.com/office/drawing/2014/main" id="{ADB618C4-3BA2-4F04-901B-5D3BB955A333}"/>
                    </a:ext>
                  </a:extLst>
                </p14:cNvPr>
                <p14:cNvContentPartPr/>
                <p14:nvPr/>
              </p14:nvContentPartPr>
              <p14:xfrm>
                <a:off x="7669580" y="3742120"/>
                <a:ext cx="89280" cy="161280"/>
              </p14:xfrm>
            </p:contentPart>
          </mc:Choice>
          <mc:Fallback xmlns="">
            <p:pic>
              <p:nvPicPr>
                <p:cNvPr id="284" name="Ink 283">
                  <a:extLst>
                    <a:ext uri="{FF2B5EF4-FFF2-40B4-BE49-F238E27FC236}">
                      <a16:creationId xmlns:a16="http://schemas.microsoft.com/office/drawing/2014/main" id="{ADB618C4-3BA2-4F04-901B-5D3BB955A333}"/>
                    </a:ext>
                  </a:extLst>
                </p:cNvPr>
                <p:cNvPicPr/>
                <p:nvPr/>
              </p:nvPicPr>
              <p:blipFill>
                <a:blip r:embed="rId461"/>
                <a:stretch>
                  <a:fillRect/>
                </a:stretch>
              </p:blipFill>
              <p:spPr>
                <a:xfrm>
                  <a:off x="7665260" y="3737800"/>
                  <a:ext cx="97920" cy="169920"/>
                </a:xfrm>
                <a:prstGeom prst="rect">
                  <a:avLst/>
                </a:prstGeom>
              </p:spPr>
            </p:pic>
          </mc:Fallback>
        </mc:AlternateContent>
      </p:grpSp>
      <p:grpSp>
        <p:nvGrpSpPr>
          <p:cNvPr id="291" name="Group 290">
            <a:extLst>
              <a:ext uri="{FF2B5EF4-FFF2-40B4-BE49-F238E27FC236}">
                <a16:creationId xmlns:a16="http://schemas.microsoft.com/office/drawing/2014/main" id="{225E2235-ECDB-4BA8-943F-CCA748CDED48}"/>
              </a:ext>
            </a:extLst>
          </p:cNvPr>
          <p:cNvGrpSpPr/>
          <p:nvPr/>
        </p:nvGrpSpPr>
        <p:grpSpPr>
          <a:xfrm>
            <a:off x="8108060" y="3898720"/>
            <a:ext cx="224280" cy="170640"/>
            <a:chOff x="8108060" y="3898720"/>
            <a:chExt cx="224280" cy="170640"/>
          </a:xfrm>
        </p:grpSpPr>
        <mc:AlternateContent xmlns:mc="http://schemas.openxmlformats.org/markup-compatibility/2006" xmlns:p14="http://schemas.microsoft.com/office/powerpoint/2010/main">
          <mc:Choice Requires="p14">
            <p:contentPart p14:bwMode="auto" r:id="rId462">
              <p14:nvContentPartPr>
                <p14:cNvPr id="288" name="Ink 287">
                  <a:extLst>
                    <a:ext uri="{FF2B5EF4-FFF2-40B4-BE49-F238E27FC236}">
                      <a16:creationId xmlns:a16="http://schemas.microsoft.com/office/drawing/2014/main" id="{D767783E-5571-40E5-99A8-CAFE4357A309}"/>
                    </a:ext>
                  </a:extLst>
                </p14:cNvPr>
                <p14:cNvContentPartPr/>
                <p14:nvPr/>
              </p14:nvContentPartPr>
              <p14:xfrm>
                <a:off x="8108060" y="3912400"/>
                <a:ext cx="45360" cy="152280"/>
              </p14:xfrm>
            </p:contentPart>
          </mc:Choice>
          <mc:Fallback xmlns="">
            <p:pic>
              <p:nvPicPr>
                <p:cNvPr id="288" name="Ink 287">
                  <a:extLst>
                    <a:ext uri="{FF2B5EF4-FFF2-40B4-BE49-F238E27FC236}">
                      <a16:creationId xmlns:a16="http://schemas.microsoft.com/office/drawing/2014/main" id="{D767783E-5571-40E5-99A8-CAFE4357A309}"/>
                    </a:ext>
                  </a:extLst>
                </p:cNvPr>
                <p:cNvPicPr/>
                <p:nvPr/>
              </p:nvPicPr>
              <p:blipFill>
                <a:blip r:embed="rId463"/>
                <a:stretch>
                  <a:fillRect/>
                </a:stretch>
              </p:blipFill>
              <p:spPr>
                <a:xfrm>
                  <a:off x="8103740" y="3908080"/>
                  <a:ext cx="5400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464">
              <p14:nvContentPartPr>
                <p14:cNvPr id="289" name="Ink 288">
                  <a:extLst>
                    <a:ext uri="{FF2B5EF4-FFF2-40B4-BE49-F238E27FC236}">
                      <a16:creationId xmlns:a16="http://schemas.microsoft.com/office/drawing/2014/main" id="{F65C4A47-393C-44D1-B6CC-521D73845771}"/>
                    </a:ext>
                  </a:extLst>
                </p14:cNvPr>
                <p14:cNvContentPartPr/>
                <p14:nvPr/>
              </p14:nvContentPartPr>
              <p14:xfrm>
                <a:off x="8208860" y="3898720"/>
                <a:ext cx="123480" cy="170640"/>
              </p14:xfrm>
            </p:contentPart>
          </mc:Choice>
          <mc:Fallback xmlns="">
            <p:pic>
              <p:nvPicPr>
                <p:cNvPr id="289" name="Ink 288">
                  <a:extLst>
                    <a:ext uri="{FF2B5EF4-FFF2-40B4-BE49-F238E27FC236}">
                      <a16:creationId xmlns:a16="http://schemas.microsoft.com/office/drawing/2014/main" id="{F65C4A47-393C-44D1-B6CC-521D73845771}"/>
                    </a:ext>
                  </a:extLst>
                </p:cNvPr>
                <p:cNvPicPr/>
                <p:nvPr/>
              </p:nvPicPr>
              <p:blipFill>
                <a:blip r:embed="rId465"/>
                <a:stretch>
                  <a:fillRect/>
                </a:stretch>
              </p:blipFill>
              <p:spPr>
                <a:xfrm>
                  <a:off x="8204540" y="3894400"/>
                  <a:ext cx="132120" cy="179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6">
            <p14:nvContentPartPr>
              <p14:cNvPr id="290" name="Ink 289">
                <a:extLst>
                  <a:ext uri="{FF2B5EF4-FFF2-40B4-BE49-F238E27FC236}">
                    <a16:creationId xmlns:a16="http://schemas.microsoft.com/office/drawing/2014/main" id="{65DE1AA8-9F22-497D-87DA-BEAFBF2B7663}"/>
                  </a:ext>
                </a:extLst>
              </p14:cNvPr>
              <p14:cNvContentPartPr/>
              <p14:nvPr/>
            </p14:nvContentPartPr>
            <p14:xfrm>
              <a:off x="8104100" y="3770560"/>
              <a:ext cx="77760" cy="16920"/>
            </p14:xfrm>
          </p:contentPart>
        </mc:Choice>
        <mc:Fallback xmlns="">
          <p:pic>
            <p:nvPicPr>
              <p:cNvPr id="290" name="Ink 289">
                <a:extLst>
                  <a:ext uri="{FF2B5EF4-FFF2-40B4-BE49-F238E27FC236}">
                    <a16:creationId xmlns:a16="http://schemas.microsoft.com/office/drawing/2014/main" id="{65DE1AA8-9F22-497D-87DA-BEAFBF2B7663}"/>
                  </a:ext>
                </a:extLst>
              </p:cNvPr>
              <p:cNvPicPr/>
              <p:nvPr/>
            </p:nvPicPr>
            <p:blipFill>
              <a:blip r:embed="rId467"/>
              <a:stretch>
                <a:fillRect/>
              </a:stretch>
            </p:blipFill>
            <p:spPr>
              <a:xfrm>
                <a:off x="8099780" y="3766240"/>
                <a:ext cx="86400" cy="25560"/>
              </a:xfrm>
              <a:prstGeom prst="rect">
                <a:avLst/>
              </a:prstGeom>
            </p:spPr>
          </p:pic>
        </mc:Fallback>
      </mc:AlternateContent>
      <p:grpSp>
        <p:nvGrpSpPr>
          <p:cNvPr id="294" name="Group 293">
            <a:extLst>
              <a:ext uri="{FF2B5EF4-FFF2-40B4-BE49-F238E27FC236}">
                <a16:creationId xmlns:a16="http://schemas.microsoft.com/office/drawing/2014/main" id="{EF666132-F1A6-4238-BABD-CBF3DEE2EC53}"/>
              </a:ext>
            </a:extLst>
          </p:cNvPr>
          <p:cNvGrpSpPr/>
          <p:nvPr/>
        </p:nvGrpSpPr>
        <p:grpSpPr>
          <a:xfrm>
            <a:off x="8650580" y="3856960"/>
            <a:ext cx="393120" cy="205200"/>
            <a:chOff x="8650580" y="3856960"/>
            <a:chExt cx="393120" cy="205200"/>
          </a:xfrm>
        </p:grpSpPr>
        <mc:AlternateContent xmlns:mc="http://schemas.openxmlformats.org/markup-compatibility/2006" xmlns:p14="http://schemas.microsoft.com/office/powerpoint/2010/main">
          <mc:Choice Requires="p14">
            <p:contentPart p14:bwMode="auto" r:id="rId468">
              <p14:nvContentPartPr>
                <p14:cNvPr id="292" name="Ink 291">
                  <a:extLst>
                    <a:ext uri="{FF2B5EF4-FFF2-40B4-BE49-F238E27FC236}">
                      <a16:creationId xmlns:a16="http://schemas.microsoft.com/office/drawing/2014/main" id="{A19DC357-B074-43A8-9A9D-7D64E7DB23B0}"/>
                    </a:ext>
                  </a:extLst>
                </p14:cNvPr>
                <p14:cNvContentPartPr/>
                <p14:nvPr/>
              </p14:nvContentPartPr>
              <p14:xfrm>
                <a:off x="8650580" y="3922480"/>
                <a:ext cx="199800" cy="135000"/>
              </p14:xfrm>
            </p:contentPart>
          </mc:Choice>
          <mc:Fallback xmlns="">
            <p:pic>
              <p:nvPicPr>
                <p:cNvPr id="292" name="Ink 291">
                  <a:extLst>
                    <a:ext uri="{FF2B5EF4-FFF2-40B4-BE49-F238E27FC236}">
                      <a16:creationId xmlns:a16="http://schemas.microsoft.com/office/drawing/2014/main" id="{A19DC357-B074-43A8-9A9D-7D64E7DB23B0}"/>
                    </a:ext>
                  </a:extLst>
                </p:cNvPr>
                <p:cNvPicPr/>
                <p:nvPr/>
              </p:nvPicPr>
              <p:blipFill>
                <a:blip r:embed="rId469"/>
                <a:stretch>
                  <a:fillRect/>
                </a:stretch>
              </p:blipFill>
              <p:spPr>
                <a:xfrm>
                  <a:off x="8646260" y="3918160"/>
                  <a:ext cx="20844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470">
              <p14:nvContentPartPr>
                <p14:cNvPr id="293" name="Ink 292">
                  <a:extLst>
                    <a:ext uri="{FF2B5EF4-FFF2-40B4-BE49-F238E27FC236}">
                      <a16:creationId xmlns:a16="http://schemas.microsoft.com/office/drawing/2014/main" id="{827363B1-F4B6-425A-B406-6198D30EB292}"/>
                    </a:ext>
                  </a:extLst>
                </p14:cNvPr>
                <p14:cNvContentPartPr/>
                <p14:nvPr/>
              </p14:nvContentPartPr>
              <p14:xfrm>
                <a:off x="8919500" y="3856960"/>
                <a:ext cx="124200" cy="205200"/>
              </p14:xfrm>
            </p:contentPart>
          </mc:Choice>
          <mc:Fallback xmlns="">
            <p:pic>
              <p:nvPicPr>
                <p:cNvPr id="293" name="Ink 292">
                  <a:extLst>
                    <a:ext uri="{FF2B5EF4-FFF2-40B4-BE49-F238E27FC236}">
                      <a16:creationId xmlns:a16="http://schemas.microsoft.com/office/drawing/2014/main" id="{827363B1-F4B6-425A-B406-6198D30EB292}"/>
                    </a:ext>
                  </a:extLst>
                </p:cNvPr>
                <p:cNvPicPr/>
                <p:nvPr/>
              </p:nvPicPr>
              <p:blipFill>
                <a:blip r:embed="rId471"/>
                <a:stretch>
                  <a:fillRect/>
                </a:stretch>
              </p:blipFill>
              <p:spPr>
                <a:xfrm>
                  <a:off x="8915180" y="3852640"/>
                  <a:ext cx="132840" cy="213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72">
            <p14:nvContentPartPr>
              <p14:cNvPr id="306" name="Ink 305">
                <a:extLst>
                  <a:ext uri="{FF2B5EF4-FFF2-40B4-BE49-F238E27FC236}">
                    <a16:creationId xmlns:a16="http://schemas.microsoft.com/office/drawing/2014/main" id="{CB93DDDE-FC71-4CD2-81CA-31257108309E}"/>
                  </a:ext>
                </a:extLst>
              </p14:cNvPr>
              <p14:cNvContentPartPr/>
              <p14:nvPr/>
            </p14:nvContentPartPr>
            <p14:xfrm>
              <a:off x="11293340" y="3591640"/>
              <a:ext cx="9720" cy="23400"/>
            </p14:xfrm>
          </p:contentPart>
        </mc:Choice>
        <mc:Fallback xmlns="">
          <p:pic>
            <p:nvPicPr>
              <p:cNvPr id="306" name="Ink 305">
                <a:extLst>
                  <a:ext uri="{FF2B5EF4-FFF2-40B4-BE49-F238E27FC236}">
                    <a16:creationId xmlns:a16="http://schemas.microsoft.com/office/drawing/2014/main" id="{CB93DDDE-FC71-4CD2-81CA-31257108309E}"/>
                  </a:ext>
                </a:extLst>
              </p:cNvPr>
              <p:cNvPicPr/>
              <p:nvPr/>
            </p:nvPicPr>
            <p:blipFill>
              <a:blip r:embed="rId473"/>
              <a:stretch>
                <a:fillRect/>
              </a:stretch>
            </p:blipFill>
            <p:spPr>
              <a:xfrm>
                <a:off x="11289020" y="3587320"/>
                <a:ext cx="18360" cy="32040"/>
              </a:xfrm>
              <a:prstGeom prst="rect">
                <a:avLst/>
              </a:prstGeom>
            </p:spPr>
          </p:pic>
        </mc:Fallback>
      </mc:AlternateContent>
      <p:grpSp>
        <p:nvGrpSpPr>
          <p:cNvPr id="312" name="Group 311">
            <a:extLst>
              <a:ext uri="{FF2B5EF4-FFF2-40B4-BE49-F238E27FC236}">
                <a16:creationId xmlns:a16="http://schemas.microsoft.com/office/drawing/2014/main" id="{ABD332F7-0847-42BA-AC95-AD0F34AF57CD}"/>
              </a:ext>
            </a:extLst>
          </p:cNvPr>
          <p:cNvGrpSpPr/>
          <p:nvPr/>
        </p:nvGrpSpPr>
        <p:grpSpPr>
          <a:xfrm>
            <a:off x="9296420" y="3837520"/>
            <a:ext cx="555120" cy="348120"/>
            <a:chOff x="9296420" y="3837520"/>
            <a:chExt cx="555120" cy="348120"/>
          </a:xfrm>
        </p:grpSpPr>
        <mc:AlternateContent xmlns:mc="http://schemas.openxmlformats.org/markup-compatibility/2006" xmlns:p14="http://schemas.microsoft.com/office/powerpoint/2010/main">
          <mc:Choice Requires="p14">
            <p:contentPart p14:bwMode="auto" r:id="rId474">
              <p14:nvContentPartPr>
                <p14:cNvPr id="309" name="Ink 308">
                  <a:extLst>
                    <a:ext uri="{FF2B5EF4-FFF2-40B4-BE49-F238E27FC236}">
                      <a16:creationId xmlns:a16="http://schemas.microsoft.com/office/drawing/2014/main" id="{06BE9C39-B507-46F3-BC22-CC996F63FF3D}"/>
                    </a:ext>
                  </a:extLst>
                </p14:cNvPr>
                <p14:cNvContentPartPr/>
                <p14:nvPr/>
              </p14:nvContentPartPr>
              <p14:xfrm>
                <a:off x="9296420" y="3837520"/>
                <a:ext cx="160200" cy="348120"/>
              </p14:xfrm>
            </p:contentPart>
          </mc:Choice>
          <mc:Fallback xmlns="">
            <p:pic>
              <p:nvPicPr>
                <p:cNvPr id="309" name="Ink 308">
                  <a:extLst>
                    <a:ext uri="{FF2B5EF4-FFF2-40B4-BE49-F238E27FC236}">
                      <a16:creationId xmlns:a16="http://schemas.microsoft.com/office/drawing/2014/main" id="{06BE9C39-B507-46F3-BC22-CC996F63FF3D}"/>
                    </a:ext>
                  </a:extLst>
                </p:cNvPr>
                <p:cNvPicPr/>
                <p:nvPr/>
              </p:nvPicPr>
              <p:blipFill>
                <a:blip r:embed="rId475"/>
                <a:stretch>
                  <a:fillRect/>
                </a:stretch>
              </p:blipFill>
              <p:spPr>
                <a:xfrm>
                  <a:off x="9292100" y="3833200"/>
                  <a:ext cx="16884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476">
              <p14:nvContentPartPr>
                <p14:cNvPr id="310" name="Ink 309">
                  <a:extLst>
                    <a:ext uri="{FF2B5EF4-FFF2-40B4-BE49-F238E27FC236}">
                      <a16:creationId xmlns:a16="http://schemas.microsoft.com/office/drawing/2014/main" id="{B9A1B8F8-47CA-4B66-9B0E-D2F4EF7E2C0A}"/>
                    </a:ext>
                  </a:extLst>
                </p14:cNvPr>
                <p14:cNvContentPartPr/>
                <p14:nvPr/>
              </p14:nvContentPartPr>
              <p14:xfrm>
                <a:off x="9493700" y="3851200"/>
                <a:ext cx="182520" cy="155160"/>
              </p14:xfrm>
            </p:contentPart>
          </mc:Choice>
          <mc:Fallback xmlns="">
            <p:pic>
              <p:nvPicPr>
                <p:cNvPr id="310" name="Ink 309">
                  <a:extLst>
                    <a:ext uri="{FF2B5EF4-FFF2-40B4-BE49-F238E27FC236}">
                      <a16:creationId xmlns:a16="http://schemas.microsoft.com/office/drawing/2014/main" id="{B9A1B8F8-47CA-4B66-9B0E-D2F4EF7E2C0A}"/>
                    </a:ext>
                  </a:extLst>
                </p:cNvPr>
                <p:cNvPicPr/>
                <p:nvPr/>
              </p:nvPicPr>
              <p:blipFill>
                <a:blip r:embed="rId477"/>
                <a:stretch>
                  <a:fillRect/>
                </a:stretch>
              </p:blipFill>
              <p:spPr>
                <a:xfrm>
                  <a:off x="9489380" y="3846880"/>
                  <a:ext cx="19116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478">
              <p14:nvContentPartPr>
                <p14:cNvPr id="311" name="Ink 310">
                  <a:extLst>
                    <a:ext uri="{FF2B5EF4-FFF2-40B4-BE49-F238E27FC236}">
                      <a16:creationId xmlns:a16="http://schemas.microsoft.com/office/drawing/2014/main" id="{18541600-EED9-4A4D-950E-F0CC6018EE25}"/>
                    </a:ext>
                  </a:extLst>
                </p14:cNvPr>
                <p14:cNvContentPartPr/>
                <p14:nvPr/>
              </p14:nvContentPartPr>
              <p14:xfrm>
                <a:off x="9729500" y="3854800"/>
                <a:ext cx="122040" cy="128160"/>
              </p14:xfrm>
            </p:contentPart>
          </mc:Choice>
          <mc:Fallback xmlns="">
            <p:pic>
              <p:nvPicPr>
                <p:cNvPr id="311" name="Ink 310">
                  <a:extLst>
                    <a:ext uri="{FF2B5EF4-FFF2-40B4-BE49-F238E27FC236}">
                      <a16:creationId xmlns:a16="http://schemas.microsoft.com/office/drawing/2014/main" id="{18541600-EED9-4A4D-950E-F0CC6018EE25}"/>
                    </a:ext>
                  </a:extLst>
                </p:cNvPr>
                <p:cNvPicPr/>
                <p:nvPr/>
              </p:nvPicPr>
              <p:blipFill>
                <a:blip r:embed="rId479"/>
                <a:stretch>
                  <a:fillRect/>
                </a:stretch>
              </p:blipFill>
              <p:spPr>
                <a:xfrm>
                  <a:off x="9725180" y="3850480"/>
                  <a:ext cx="130680" cy="136800"/>
                </a:xfrm>
                <a:prstGeom prst="rect">
                  <a:avLst/>
                </a:prstGeom>
              </p:spPr>
            </p:pic>
          </mc:Fallback>
        </mc:AlternateContent>
      </p:grpSp>
      <p:grpSp>
        <p:nvGrpSpPr>
          <p:cNvPr id="322" name="Group 321">
            <a:extLst>
              <a:ext uri="{FF2B5EF4-FFF2-40B4-BE49-F238E27FC236}">
                <a16:creationId xmlns:a16="http://schemas.microsoft.com/office/drawing/2014/main" id="{CFCBBB76-33DB-4C33-A5CC-8B00629D361F}"/>
              </a:ext>
            </a:extLst>
          </p:cNvPr>
          <p:cNvGrpSpPr/>
          <p:nvPr/>
        </p:nvGrpSpPr>
        <p:grpSpPr>
          <a:xfrm>
            <a:off x="10121180" y="3695680"/>
            <a:ext cx="1504440" cy="429480"/>
            <a:chOff x="10121180" y="3695680"/>
            <a:chExt cx="1504440" cy="429480"/>
          </a:xfrm>
        </p:grpSpPr>
        <mc:AlternateContent xmlns:mc="http://schemas.openxmlformats.org/markup-compatibility/2006" xmlns:p14="http://schemas.microsoft.com/office/powerpoint/2010/main">
          <mc:Choice Requires="p14">
            <p:contentPart p14:bwMode="auto" r:id="rId480">
              <p14:nvContentPartPr>
                <p14:cNvPr id="313" name="Ink 312">
                  <a:extLst>
                    <a:ext uri="{FF2B5EF4-FFF2-40B4-BE49-F238E27FC236}">
                      <a16:creationId xmlns:a16="http://schemas.microsoft.com/office/drawing/2014/main" id="{9BA4DD6B-0436-4E06-8F6D-F69308358FE9}"/>
                    </a:ext>
                  </a:extLst>
                </p14:cNvPr>
                <p14:cNvContentPartPr/>
                <p14:nvPr/>
              </p14:nvContentPartPr>
              <p14:xfrm>
                <a:off x="10121180" y="3779920"/>
                <a:ext cx="199800" cy="345240"/>
              </p14:xfrm>
            </p:contentPart>
          </mc:Choice>
          <mc:Fallback xmlns="">
            <p:pic>
              <p:nvPicPr>
                <p:cNvPr id="313" name="Ink 312">
                  <a:extLst>
                    <a:ext uri="{FF2B5EF4-FFF2-40B4-BE49-F238E27FC236}">
                      <a16:creationId xmlns:a16="http://schemas.microsoft.com/office/drawing/2014/main" id="{9BA4DD6B-0436-4E06-8F6D-F69308358FE9}"/>
                    </a:ext>
                  </a:extLst>
                </p:cNvPr>
                <p:cNvPicPr/>
                <p:nvPr/>
              </p:nvPicPr>
              <p:blipFill>
                <a:blip r:embed="rId481"/>
                <a:stretch>
                  <a:fillRect/>
                </a:stretch>
              </p:blipFill>
              <p:spPr>
                <a:xfrm>
                  <a:off x="10116860" y="3775600"/>
                  <a:ext cx="20844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482">
              <p14:nvContentPartPr>
                <p14:cNvPr id="314" name="Ink 313">
                  <a:extLst>
                    <a:ext uri="{FF2B5EF4-FFF2-40B4-BE49-F238E27FC236}">
                      <a16:creationId xmlns:a16="http://schemas.microsoft.com/office/drawing/2014/main" id="{293B333A-ED5B-4BD7-B436-551997FC8FF5}"/>
                    </a:ext>
                  </a:extLst>
                </p14:cNvPr>
                <p14:cNvContentPartPr/>
                <p14:nvPr/>
              </p14:nvContentPartPr>
              <p14:xfrm>
                <a:off x="10391540" y="3760840"/>
                <a:ext cx="169200" cy="180360"/>
              </p14:xfrm>
            </p:contentPart>
          </mc:Choice>
          <mc:Fallback xmlns="">
            <p:pic>
              <p:nvPicPr>
                <p:cNvPr id="314" name="Ink 313">
                  <a:extLst>
                    <a:ext uri="{FF2B5EF4-FFF2-40B4-BE49-F238E27FC236}">
                      <a16:creationId xmlns:a16="http://schemas.microsoft.com/office/drawing/2014/main" id="{293B333A-ED5B-4BD7-B436-551997FC8FF5}"/>
                    </a:ext>
                  </a:extLst>
                </p:cNvPr>
                <p:cNvPicPr/>
                <p:nvPr/>
              </p:nvPicPr>
              <p:blipFill>
                <a:blip r:embed="rId483"/>
                <a:stretch>
                  <a:fillRect/>
                </a:stretch>
              </p:blipFill>
              <p:spPr>
                <a:xfrm>
                  <a:off x="10387220" y="3756520"/>
                  <a:ext cx="17784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484">
              <p14:nvContentPartPr>
                <p14:cNvPr id="315" name="Ink 314">
                  <a:extLst>
                    <a:ext uri="{FF2B5EF4-FFF2-40B4-BE49-F238E27FC236}">
                      <a16:creationId xmlns:a16="http://schemas.microsoft.com/office/drawing/2014/main" id="{35539AE5-521C-4FE2-834D-A8996FEA7A56}"/>
                    </a:ext>
                  </a:extLst>
                </p14:cNvPr>
                <p14:cNvContentPartPr/>
                <p14:nvPr/>
              </p14:nvContentPartPr>
              <p14:xfrm>
                <a:off x="10562540" y="3755800"/>
                <a:ext cx="178560" cy="149400"/>
              </p14:xfrm>
            </p:contentPart>
          </mc:Choice>
          <mc:Fallback xmlns="">
            <p:pic>
              <p:nvPicPr>
                <p:cNvPr id="315" name="Ink 314">
                  <a:extLst>
                    <a:ext uri="{FF2B5EF4-FFF2-40B4-BE49-F238E27FC236}">
                      <a16:creationId xmlns:a16="http://schemas.microsoft.com/office/drawing/2014/main" id="{35539AE5-521C-4FE2-834D-A8996FEA7A56}"/>
                    </a:ext>
                  </a:extLst>
                </p:cNvPr>
                <p:cNvPicPr/>
                <p:nvPr/>
              </p:nvPicPr>
              <p:blipFill>
                <a:blip r:embed="rId485"/>
                <a:stretch>
                  <a:fillRect/>
                </a:stretch>
              </p:blipFill>
              <p:spPr>
                <a:xfrm>
                  <a:off x="10558220" y="3751480"/>
                  <a:ext cx="18720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486">
              <p14:nvContentPartPr>
                <p14:cNvPr id="316" name="Ink 315">
                  <a:extLst>
                    <a:ext uri="{FF2B5EF4-FFF2-40B4-BE49-F238E27FC236}">
                      <a16:creationId xmlns:a16="http://schemas.microsoft.com/office/drawing/2014/main" id="{F245BB27-0372-4BEA-AC10-9F6D2D152B59}"/>
                    </a:ext>
                  </a:extLst>
                </p14:cNvPr>
                <p14:cNvContentPartPr/>
                <p14:nvPr/>
              </p14:nvContentPartPr>
              <p14:xfrm>
                <a:off x="10797260" y="3742840"/>
                <a:ext cx="95400" cy="121320"/>
              </p14:xfrm>
            </p:contentPart>
          </mc:Choice>
          <mc:Fallback xmlns="">
            <p:pic>
              <p:nvPicPr>
                <p:cNvPr id="316" name="Ink 315">
                  <a:extLst>
                    <a:ext uri="{FF2B5EF4-FFF2-40B4-BE49-F238E27FC236}">
                      <a16:creationId xmlns:a16="http://schemas.microsoft.com/office/drawing/2014/main" id="{F245BB27-0372-4BEA-AC10-9F6D2D152B59}"/>
                    </a:ext>
                  </a:extLst>
                </p:cNvPr>
                <p:cNvPicPr/>
                <p:nvPr/>
              </p:nvPicPr>
              <p:blipFill>
                <a:blip r:embed="rId487"/>
                <a:stretch>
                  <a:fillRect/>
                </a:stretch>
              </p:blipFill>
              <p:spPr>
                <a:xfrm>
                  <a:off x="10792940" y="3738520"/>
                  <a:ext cx="10404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488">
              <p14:nvContentPartPr>
                <p14:cNvPr id="317" name="Ink 316">
                  <a:extLst>
                    <a:ext uri="{FF2B5EF4-FFF2-40B4-BE49-F238E27FC236}">
                      <a16:creationId xmlns:a16="http://schemas.microsoft.com/office/drawing/2014/main" id="{C9463CC1-8511-418C-91DA-D7366E92CB89}"/>
                    </a:ext>
                  </a:extLst>
                </p14:cNvPr>
                <p14:cNvContentPartPr/>
                <p14:nvPr/>
              </p14:nvContentPartPr>
              <p14:xfrm>
                <a:off x="10934780" y="3750760"/>
                <a:ext cx="60480" cy="111600"/>
              </p14:xfrm>
            </p:contentPart>
          </mc:Choice>
          <mc:Fallback xmlns="">
            <p:pic>
              <p:nvPicPr>
                <p:cNvPr id="317" name="Ink 316">
                  <a:extLst>
                    <a:ext uri="{FF2B5EF4-FFF2-40B4-BE49-F238E27FC236}">
                      <a16:creationId xmlns:a16="http://schemas.microsoft.com/office/drawing/2014/main" id="{C9463CC1-8511-418C-91DA-D7366E92CB89}"/>
                    </a:ext>
                  </a:extLst>
                </p:cNvPr>
                <p:cNvPicPr/>
                <p:nvPr/>
              </p:nvPicPr>
              <p:blipFill>
                <a:blip r:embed="rId489"/>
                <a:stretch>
                  <a:fillRect/>
                </a:stretch>
              </p:blipFill>
              <p:spPr>
                <a:xfrm>
                  <a:off x="10930460" y="3746440"/>
                  <a:ext cx="691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490">
              <p14:nvContentPartPr>
                <p14:cNvPr id="318" name="Ink 317">
                  <a:extLst>
                    <a:ext uri="{FF2B5EF4-FFF2-40B4-BE49-F238E27FC236}">
                      <a16:creationId xmlns:a16="http://schemas.microsoft.com/office/drawing/2014/main" id="{C84E8E56-C811-4B26-8061-8B15BFCFDF39}"/>
                    </a:ext>
                  </a:extLst>
                </p14:cNvPr>
                <p14:cNvContentPartPr/>
                <p14:nvPr/>
              </p14:nvContentPartPr>
              <p14:xfrm>
                <a:off x="11055020" y="3762640"/>
                <a:ext cx="81360" cy="103320"/>
              </p14:xfrm>
            </p:contentPart>
          </mc:Choice>
          <mc:Fallback xmlns="">
            <p:pic>
              <p:nvPicPr>
                <p:cNvPr id="318" name="Ink 317">
                  <a:extLst>
                    <a:ext uri="{FF2B5EF4-FFF2-40B4-BE49-F238E27FC236}">
                      <a16:creationId xmlns:a16="http://schemas.microsoft.com/office/drawing/2014/main" id="{C84E8E56-C811-4B26-8061-8B15BFCFDF39}"/>
                    </a:ext>
                  </a:extLst>
                </p:cNvPr>
                <p:cNvPicPr/>
                <p:nvPr/>
              </p:nvPicPr>
              <p:blipFill>
                <a:blip r:embed="rId491"/>
                <a:stretch>
                  <a:fillRect/>
                </a:stretch>
              </p:blipFill>
              <p:spPr>
                <a:xfrm>
                  <a:off x="11050700" y="3758320"/>
                  <a:ext cx="9000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492">
              <p14:nvContentPartPr>
                <p14:cNvPr id="319" name="Ink 318">
                  <a:extLst>
                    <a:ext uri="{FF2B5EF4-FFF2-40B4-BE49-F238E27FC236}">
                      <a16:creationId xmlns:a16="http://schemas.microsoft.com/office/drawing/2014/main" id="{6C24E2A0-DF50-4280-9C2A-762E5E8A771D}"/>
                    </a:ext>
                  </a:extLst>
                </p14:cNvPr>
                <p14:cNvContentPartPr/>
                <p14:nvPr/>
              </p14:nvContentPartPr>
              <p14:xfrm>
                <a:off x="11188220" y="3720880"/>
                <a:ext cx="136080" cy="100080"/>
              </p14:xfrm>
            </p:contentPart>
          </mc:Choice>
          <mc:Fallback xmlns="">
            <p:pic>
              <p:nvPicPr>
                <p:cNvPr id="319" name="Ink 318">
                  <a:extLst>
                    <a:ext uri="{FF2B5EF4-FFF2-40B4-BE49-F238E27FC236}">
                      <a16:creationId xmlns:a16="http://schemas.microsoft.com/office/drawing/2014/main" id="{6C24E2A0-DF50-4280-9C2A-762E5E8A771D}"/>
                    </a:ext>
                  </a:extLst>
                </p:cNvPr>
                <p:cNvPicPr/>
                <p:nvPr/>
              </p:nvPicPr>
              <p:blipFill>
                <a:blip r:embed="rId493"/>
                <a:stretch>
                  <a:fillRect/>
                </a:stretch>
              </p:blipFill>
              <p:spPr>
                <a:xfrm>
                  <a:off x="11183900" y="3716560"/>
                  <a:ext cx="1447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494">
              <p14:nvContentPartPr>
                <p14:cNvPr id="320" name="Ink 319">
                  <a:extLst>
                    <a:ext uri="{FF2B5EF4-FFF2-40B4-BE49-F238E27FC236}">
                      <a16:creationId xmlns:a16="http://schemas.microsoft.com/office/drawing/2014/main" id="{CB66AFF3-2CCF-4395-B5A8-4D2849AF8376}"/>
                    </a:ext>
                  </a:extLst>
                </p14:cNvPr>
                <p14:cNvContentPartPr/>
                <p14:nvPr/>
              </p14:nvContentPartPr>
              <p14:xfrm>
                <a:off x="11318540" y="3695680"/>
                <a:ext cx="307080" cy="192240"/>
              </p14:xfrm>
            </p:contentPart>
          </mc:Choice>
          <mc:Fallback xmlns="">
            <p:pic>
              <p:nvPicPr>
                <p:cNvPr id="320" name="Ink 319">
                  <a:extLst>
                    <a:ext uri="{FF2B5EF4-FFF2-40B4-BE49-F238E27FC236}">
                      <a16:creationId xmlns:a16="http://schemas.microsoft.com/office/drawing/2014/main" id="{CB66AFF3-2CCF-4395-B5A8-4D2849AF8376}"/>
                    </a:ext>
                  </a:extLst>
                </p:cNvPr>
                <p:cNvPicPr/>
                <p:nvPr/>
              </p:nvPicPr>
              <p:blipFill>
                <a:blip r:embed="rId495"/>
                <a:stretch>
                  <a:fillRect/>
                </a:stretch>
              </p:blipFill>
              <p:spPr>
                <a:xfrm>
                  <a:off x="11314220" y="3691360"/>
                  <a:ext cx="315720" cy="200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96">
            <p14:nvContentPartPr>
              <p14:cNvPr id="321" name="Ink 320">
                <a:extLst>
                  <a:ext uri="{FF2B5EF4-FFF2-40B4-BE49-F238E27FC236}">
                    <a16:creationId xmlns:a16="http://schemas.microsoft.com/office/drawing/2014/main" id="{0BABFC60-C7F4-4798-84A5-3CB30FD95389}"/>
                  </a:ext>
                </a:extLst>
              </p14:cNvPr>
              <p14:cNvContentPartPr/>
              <p14:nvPr/>
            </p14:nvContentPartPr>
            <p14:xfrm>
              <a:off x="11290460" y="3544120"/>
              <a:ext cx="1800" cy="4320"/>
            </p14:xfrm>
          </p:contentPart>
        </mc:Choice>
        <mc:Fallback xmlns="">
          <p:pic>
            <p:nvPicPr>
              <p:cNvPr id="321" name="Ink 320">
                <a:extLst>
                  <a:ext uri="{FF2B5EF4-FFF2-40B4-BE49-F238E27FC236}">
                    <a16:creationId xmlns:a16="http://schemas.microsoft.com/office/drawing/2014/main" id="{0BABFC60-C7F4-4798-84A5-3CB30FD95389}"/>
                  </a:ext>
                </a:extLst>
              </p:cNvPr>
              <p:cNvPicPr/>
              <p:nvPr/>
            </p:nvPicPr>
            <p:blipFill>
              <a:blip r:embed="rId497"/>
              <a:stretch>
                <a:fillRect/>
              </a:stretch>
            </p:blipFill>
            <p:spPr>
              <a:xfrm>
                <a:off x="11286140" y="3539800"/>
                <a:ext cx="10440" cy="12960"/>
              </a:xfrm>
              <a:prstGeom prst="rect">
                <a:avLst/>
              </a:prstGeom>
            </p:spPr>
          </p:pic>
        </mc:Fallback>
      </mc:AlternateContent>
      <p:grpSp>
        <p:nvGrpSpPr>
          <p:cNvPr id="330" name="Group 329">
            <a:extLst>
              <a:ext uri="{FF2B5EF4-FFF2-40B4-BE49-F238E27FC236}">
                <a16:creationId xmlns:a16="http://schemas.microsoft.com/office/drawing/2014/main" id="{6DF0D577-3202-4EDF-A3C6-9A57DE397032}"/>
              </a:ext>
            </a:extLst>
          </p:cNvPr>
          <p:cNvGrpSpPr/>
          <p:nvPr/>
        </p:nvGrpSpPr>
        <p:grpSpPr>
          <a:xfrm>
            <a:off x="635900" y="4416040"/>
            <a:ext cx="896400" cy="341280"/>
            <a:chOff x="635900" y="4416040"/>
            <a:chExt cx="896400" cy="341280"/>
          </a:xfrm>
        </p:grpSpPr>
        <mc:AlternateContent xmlns:mc="http://schemas.openxmlformats.org/markup-compatibility/2006" xmlns:p14="http://schemas.microsoft.com/office/powerpoint/2010/main">
          <mc:Choice Requires="p14">
            <p:contentPart p14:bwMode="auto" r:id="rId498">
              <p14:nvContentPartPr>
                <p14:cNvPr id="323" name="Ink 322">
                  <a:extLst>
                    <a:ext uri="{FF2B5EF4-FFF2-40B4-BE49-F238E27FC236}">
                      <a16:creationId xmlns:a16="http://schemas.microsoft.com/office/drawing/2014/main" id="{26E13E82-986F-45A2-A0B4-9E9BFE8DC745}"/>
                    </a:ext>
                  </a:extLst>
                </p14:cNvPr>
                <p14:cNvContentPartPr/>
                <p14:nvPr/>
              </p14:nvContentPartPr>
              <p14:xfrm>
                <a:off x="743540" y="4581640"/>
                <a:ext cx="360" cy="360"/>
              </p14:xfrm>
            </p:contentPart>
          </mc:Choice>
          <mc:Fallback xmlns="">
            <p:pic>
              <p:nvPicPr>
                <p:cNvPr id="323" name="Ink 322">
                  <a:extLst>
                    <a:ext uri="{FF2B5EF4-FFF2-40B4-BE49-F238E27FC236}">
                      <a16:creationId xmlns:a16="http://schemas.microsoft.com/office/drawing/2014/main" id="{26E13E82-986F-45A2-A0B4-9E9BFE8DC745}"/>
                    </a:ext>
                  </a:extLst>
                </p:cNvPr>
                <p:cNvPicPr/>
                <p:nvPr/>
              </p:nvPicPr>
              <p:blipFill>
                <a:blip r:embed="rId499"/>
                <a:stretch>
                  <a:fillRect/>
                </a:stretch>
              </p:blipFill>
              <p:spPr>
                <a:xfrm>
                  <a:off x="739220" y="457732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00">
              <p14:nvContentPartPr>
                <p14:cNvPr id="324" name="Ink 323">
                  <a:extLst>
                    <a:ext uri="{FF2B5EF4-FFF2-40B4-BE49-F238E27FC236}">
                      <a16:creationId xmlns:a16="http://schemas.microsoft.com/office/drawing/2014/main" id="{5A8B7954-D6FB-4E9E-91DC-A0EA3E3005BB}"/>
                    </a:ext>
                  </a:extLst>
                </p14:cNvPr>
                <p14:cNvContentPartPr/>
                <p14:nvPr/>
              </p14:nvContentPartPr>
              <p14:xfrm>
                <a:off x="635900" y="4502800"/>
                <a:ext cx="190800" cy="225000"/>
              </p14:xfrm>
            </p:contentPart>
          </mc:Choice>
          <mc:Fallback xmlns="">
            <p:pic>
              <p:nvPicPr>
                <p:cNvPr id="324" name="Ink 323">
                  <a:extLst>
                    <a:ext uri="{FF2B5EF4-FFF2-40B4-BE49-F238E27FC236}">
                      <a16:creationId xmlns:a16="http://schemas.microsoft.com/office/drawing/2014/main" id="{5A8B7954-D6FB-4E9E-91DC-A0EA3E3005BB}"/>
                    </a:ext>
                  </a:extLst>
                </p:cNvPr>
                <p:cNvPicPr/>
                <p:nvPr/>
              </p:nvPicPr>
              <p:blipFill>
                <a:blip r:embed="rId501"/>
                <a:stretch>
                  <a:fillRect/>
                </a:stretch>
              </p:blipFill>
              <p:spPr>
                <a:xfrm>
                  <a:off x="631580" y="4498480"/>
                  <a:ext cx="19944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502">
              <p14:nvContentPartPr>
                <p14:cNvPr id="325" name="Ink 324">
                  <a:extLst>
                    <a:ext uri="{FF2B5EF4-FFF2-40B4-BE49-F238E27FC236}">
                      <a16:creationId xmlns:a16="http://schemas.microsoft.com/office/drawing/2014/main" id="{A5D7CCEA-F634-4BE6-ADDE-B639FFA87F76}"/>
                    </a:ext>
                  </a:extLst>
                </p14:cNvPr>
                <p14:cNvContentPartPr/>
                <p14:nvPr/>
              </p14:nvContentPartPr>
              <p14:xfrm>
                <a:off x="858740" y="4416040"/>
                <a:ext cx="65520" cy="341280"/>
              </p14:xfrm>
            </p:contentPart>
          </mc:Choice>
          <mc:Fallback xmlns="">
            <p:pic>
              <p:nvPicPr>
                <p:cNvPr id="325" name="Ink 324">
                  <a:extLst>
                    <a:ext uri="{FF2B5EF4-FFF2-40B4-BE49-F238E27FC236}">
                      <a16:creationId xmlns:a16="http://schemas.microsoft.com/office/drawing/2014/main" id="{A5D7CCEA-F634-4BE6-ADDE-B639FFA87F76}"/>
                    </a:ext>
                  </a:extLst>
                </p:cNvPr>
                <p:cNvPicPr/>
                <p:nvPr/>
              </p:nvPicPr>
              <p:blipFill>
                <a:blip r:embed="rId503"/>
                <a:stretch>
                  <a:fillRect/>
                </a:stretch>
              </p:blipFill>
              <p:spPr>
                <a:xfrm>
                  <a:off x="854420" y="4411720"/>
                  <a:ext cx="7416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504">
              <p14:nvContentPartPr>
                <p14:cNvPr id="326" name="Ink 325">
                  <a:extLst>
                    <a:ext uri="{FF2B5EF4-FFF2-40B4-BE49-F238E27FC236}">
                      <a16:creationId xmlns:a16="http://schemas.microsoft.com/office/drawing/2014/main" id="{28E63B5B-CBBA-433F-9D3C-4C799DE8F37B}"/>
                    </a:ext>
                  </a:extLst>
                </p14:cNvPr>
                <p14:cNvContentPartPr/>
                <p14:nvPr/>
              </p14:nvContentPartPr>
              <p14:xfrm>
                <a:off x="1055300" y="4580920"/>
                <a:ext cx="56880" cy="142920"/>
              </p14:xfrm>
            </p:contentPart>
          </mc:Choice>
          <mc:Fallback xmlns="">
            <p:pic>
              <p:nvPicPr>
                <p:cNvPr id="326" name="Ink 325">
                  <a:extLst>
                    <a:ext uri="{FF2B5EF4-FFF2-40B4-BE49-F238E27FC236}">
                      <a16:creationId xmlns:a16="http://schemas.microsoft.com/office/drawing/2014/main" id="{28E63B5B-CBBA-433F-9D3C-4C799DE8F37B}"/>
                    </a:ext>
                  </a:extLst>
                </p:cNvPr>
                <p:cNvPicPr/>
                <p:nvPr/>
              </p:nvPicPr>
              <p:blipFill>
                <a:blip r:embed="rId505"/>
                <a:stretch>
                  <a:fillRect/>
                </a:stretch>
              </p:blipFill>
              <p:spPr>
                <a:xfrm>
                  <a:off x="1050980" y="4576600"/>
                  <a:ext cx="6552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506">
              <p14:nvContentPartPr>
                <p14:cNvPr id="327" name="Ink 326">
                  <a:extLst>
                    <a:ext uri="{FF2B5EF4-FFF2-40B4-BE49-F238E27FC236}">
                      <a16:creationId xmlns:a16="http://schemas.microsoft.com/office/drawing/2014/main" id="{760E33B0-FCFA-4715-BBAE-1A9CDB502702}"/>
                    </a:ext>
                  </a:extLst>
                </p14:cNvPr>
                <p14:cNvContentPartPr/>
                <p14:nvPr/>
              </p14:nvContentPartPr>
              <p14:xfrm>
                <a:off x="1117220" y="4418200"/>
                <a:ext cx="169920" cy="280440"/>
              </p14:xfrm>
            </p:contentPart>
          </mc:Choice>
          <mc:Fallback xmlns="">
            <p:pic>
              <p:nvPicPr>
                <p:cNvPr id="327" name="Ink 326">
                  <a:extLst>
                    <a:ext uri="{FF2B5EF4-FFF2-40B4-BE49-F238E27FC236}">
                      <a16:creationId xmlns:a16="http://schemas.microsoft.com/office/drawing/2014/main" id="{760E33B0-FCFA-4715-BBAE-1A9CDB502702}"/>
                    </a:ext>
                  </a:extLst>
                </p:cNvPr>
                <p:cNvPicPr/>
                <p:nvPr/>
              </p:nvPicPr>
              <p:blipFill>
                <a:blip r:embed="rId507"/>
                <a:stretch>
                  <a:fillRect/>
                </a:stretch>
              </p:blipFill>
              <p:spPr>
                <a:xfrm>
                  <a:off x="1112900" y="4413880"/>
                  <a:ext cx="17856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508">
              <p14:nvContentPartPr>
                <p14:cNvPr id="328" name="Ink 327">
                  <a:extLst>
                    <a:ext uri="{FF2B5EF4-FFF2-40B4-BE49-F238E27FC236}">
                      <a16:creationId xmlns:a16="http://schemas.microsoft.com/office/drawing/2014/main" id="{A410D750-01B2-4489-B8FF-31BCFE6A997A}"/>
                    </a:ext>
                  </a:extLst>
                </p14:cNvPr>
                <p14:cNvContentPartPr/>
                <p14:nvPr/>
              </p14:nvContentPartPr>
              <p14:xfrm>
                <a:off x="1304420" y="4567600"/>
                <a:ext cx="227880" cy="156960"/>
              </p14:xfrm>
            </p:contentPart>
          </mc:Choice>
          <mc:Fallback xmlns="">
            <p:pic>
              <p:nvPicPr>
                <p:cNvPr id="328" name="Ink 327">
                  <a:extLst>
                    <a:ext uri="{FF2B5EF4-FFF2-40B4-BE49-F238E27FC236}">
                      <a16:creationId xmlns:a16="http://schemas.microsoft.com/office/drawing/2014/main" id="{A410D750-01B2-4489-B8FF-31BCFE6A997A}"/>
                    </a:ext>
                  </a:extLst>
                </p:cNvPr>
                <p:cNvPicPr/>
                <p:nvPr/>
              </p:nvPicPr>
              <p:blipFill>
                <a:blip r:embed="rId509"/>
                <a:stretch>
                  <a:fillRect/>
                </a:stretch>
              </p:blipFill>
              <p:spPr>
                <a:xfrm>
                  <a:off x="1300100" y="4563280"/>
                  <a:ext cx="23652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510">
              <p14:nvContentPartPr>
                <p14:cNvPr id="329" name="Ink 328">
                  <a:extLst>
                    <a:ext uri="{FF2B5EF4-FFF2-40B4-BE49-F238E27FC236}">
                      <a16:creationId xmlns:a16="http://schemas.microsoft.com/office/drawing/2014/main" id="{B3304E0B-FB6D-41D9-A74E-0E92C69D2F3D}"/>
                    </a:ext>
                  </a:extLst>
                </p14:cNvPr>
                <p14:cNvContentPartPr/>
                <p14:nvPr/>
              </p14:nvContentPartPr>
              <p14:xfrm>
                <a:off x="1027940" y="4501000"/>
                <a:ext cx="85320" cy="28080"/>
              </p14:xfrm>
            </p:contentPart>
          </mc:Choice>
          <mc:Fallback xmlns="">
            <p:pic>
              <p:nvPicPr>
                <p:cNvPr id="329" name="Ink 328">
                  <a:extLst>
                    <a:ext uri="{FF2B5EF4-FFF2-40B4-BE49-F238E27FC236}">
                      <a16:creationId xmlns:a16="http://schemas.microsoft.com/office/drawing/2014/main" id="{B3304E0B-FB6D-41D9-A74E-0E92C69D2F3D}"/>
                    </a:ext>
                  </a:extLst>
                </p:cNvPr>
                <p:cNvPicPr/>
                <p:nvPr/>
              </p:nvPicPr>
              <p:blipFill>
                <a:blip r:embed="rId511"/>
                <a:stretch>
                  <a:fillRect/>
                </a:stretch>
              </p:blipFill>
              <p:spPr>
                <a:xfrm>
                  <a:off x="1023620" y="4496680"/>
                  <a:ext cx="93960" cy="36720"/>
                </a:xfrm>
                <a:prstGeom prst="rect">
                  <a:avLst/>
                </a:prstGeom>
              </p:spPr>
            </p:pic>
          </mc:Fallback>
        </mc:AlternateContent>
      </p:grpSp>
      <p:grpSp>
        <p:nvGrpSpPr>
          <p:cNvPr id="333" name="Group 332">
            <a:extLst>
              <a:ext uri="{FF2B5EF4-FFF2-40B4-BE49-F238E27FC236}">
                <a16:creationId xmlns:a16="http://schemas.microsoft.com/office/drawing/2014/main" id="{2448330F-D81E-414A-8D40-6EB899FBDE3D}"/>
              </a:ext>
            </a:extLst>
          </p:cNvPr>
          <p:cNvGrpSpPr/>
          <p:nvPr/>
        </p:nvGrpSpPr>
        <p:grpSpPr>
          <a:xfrm>
            <a:off x="235220" y="4985939"/>
            <a:ext cx="291960" cy="481488"/>
            <a:chOff x="235220" y="4985939"/>
            <a:chExt cx="291960" cy="481488"/>
          </a:xfrm>
        </p:grpSpPr>
        <mc:AlternateContent xmlns:mc="http://schemas.openxmlformats.org/markup-compatibility/2006" xmlns:p14="http://schemas.microsoft.com/office/powerpoint/2010/main">
          <mc:Choice Requires="p14">
            <p:contentPart p14:bwMode="auto" r:id="rId512">
              <p14:nvContentPartPr>
                <p14:cNvPr id="331" name="Ink 330">
                  <a:extLst>
                    <a:ext uri="{FF2B5EF4-FFF2-40B4-BE49-F238E27FC236}">
                      <a16:creationId xmlns:a16="http://schemas.microsoft.com/office/drawing/2014/main" id="{39CD840C-CC5D-49AE-A840-C2442F680884}"/>
                    </a:ext>
                  </a:extLst>
                </p14:cNvPr>
                <p14:cNvContentPartPr/>
                <p14:nvPr/>
              </p14:nvContentPartPr>
              <p14:xfrm>
                <a:off x="235220" y="5126595"/>
                <a:ext cx="163440" cy="224450"/>
              </p14:xfrm>
            </p:contentPart>
          </mc:Choice>
          <mc:Fallback xmlns="">
            <p:pic>
              <p:nvPicPr>
                <p:cNvPr id="331" name="Ink 330">
                  <a:extLst>
                    <a:ext uri="{FF2B5EF4-FFF2-40B4-BE49-F238E27FC236}">
                      <a16:creationId xmlns:a16="http://schemas.microsoft.com/office/drawing/2014/main" id="{39CD840C-CC5D-49AE-A840-C2442F680884}"/>
                    </a:ext>
                  </a:extLst>
                </p:cNvPr>
                <p:cNvPicPr/>
                <p:nvPr/>
              </p:nvPicPr>
              <p:blipFill>
                <a:blip r:embed="rId513"/>
                <a:stretch>
                  <a:fillRect/>
                </a:stretch>
              </p:blipFill>
              <p:spPr>
                <a:xfrm>
                  <a:off x="230900" y="5122279"/>
                  <a:ext cx="172080" cy="233083"/>
                </a:xfrm>
                <a:prstGeom prst="rect">
                  <a:avLst/>
                </a:prstGeom>
              </p:spPr>
            </p:pic>
          </mc:Fallback>
        </mc:AlternateContent>
        <mc:AlternateContent xmlns:mc="http://schemas.openxmlformats.org/markup-compatibility/2006" xmlns:p14="http://schemas.microsoft.com/office/powerpoint/2010/main">
          <mc:Choice Requires="p14">
            <p:contentPart p14:bwMode="auto" r:id="rId514">
              <p14:nvContentPartPr>
                <p14:cNvPr id="332" name="Ink 331">
                  <a:extLst>
                    <a:ext uri="{FF2B5EF4-FFF2-40B4-BE49-F238E27FC236}">
                      <a16:creationId xmlns:a16="http://schemas.microsoft.com/office/drawing/2014/main" id="{F887C970-D5FA-4A0F-AA6B-A935CD992F75}"/>
                    </a:ext>
                  </a:extLst>
                </p14:cNvPr>
                <p14:cNvContentPartPr/>
                <p14:nvPr/>
              </p14:nvContentPartPr>
              <p14:xfrm>
                <a:off x="377060" y="4985939"/>
                <a:ext cx="150120" cy="481488"/>
              </p14:xfrm>
            </p:contentPart>
          </mc:Choice>
          <mc:Fallback xmlns="">
            <p:pic>
              <p:nvPicPr>
                <p:cNvPr id="332" name="Ink 331">
                  <a:extLst>
                    <a:ext uri="{FF2B5EF4-FFF2-40B4-BE49-F238E27FC236}">
                      <a16:creationId xmlns:a16="http://schemas.microsoft.com/office/drawing/2014/main" id="{F887C970-D5FA-4A0F-AA6B-A935CD992F75}"/>
                    </a:ext>
                  </a:extLst>
                </p:cNvPr>
                <p:cNvPicPr/>
                <p:nvPr/>
              </p:nvPicPr>
              <p:blipFill>
                <a:blip r:embed="rId515"/>
                <a:stretch>
                  <a:fillRect/>
                </a:stretch>
              </p:blipFill>
              <p:spPr>
                <a:xfrm>
                  <a:off x="372740" y="4981621"/>
                  <a:ext cx="158760" cy="490125"/>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16">
            <p14:nvContentPartPr>
              <p14:cNvPr id="334" name="Ink 333">
                <a:extLst>
                  <a:ext uri="{FF2B5EF4-FFF2-40B4-BE49-F238E27FC236}">
                    <a16:creationId xmlns:a16="http://schemas.microsoft.com/office/drawing/2014/main" id="{7ED54E5F-D969-4F23-B956-F4782FE2AF5F}"/>
                  </a:ext>
                </a:extLst>
              </p14:cNvPr>
              <p14:cNvContentPartPr/>
              <p14:nvPr/>
            </p14:nvContentPartPr>
            <p14:xfrm>
              <a:off x="608900" y="5134243"/>
              <a:ext cx="297720" cy="336842"/>
            </p14:xfrm>
          </p:contentPart>
        </mc:Choice>
        <mc:Fallback xmlns="">
          <p:pic>
            <p:nvPicPr>
              <p:cNvPr id="334" name="Ink 333">
                <a:extLst>
                  <a:ext uri="{FF2B5EF4-FFF2-40B4-BE49-F238E27FC236}">
                    <a16:creationId xmlns:a16="http://schemas.microsoft.com/office/drawing/2014/main" id="{7ED54E5F-D969-4F23-B956-F4782FE2AF5F}"/>
                  </a:ext>
                </a:extLst>
              </p:cNvPr>
              <p:cNvPicPr/>
              <p:nvPr/>
            </p:nvPicPr>
            <p:blipFill>
              <a:blip r:embed="rId517"/>
              <a:stretch>
                <a:fillRect/>
              </a:stretch>
            </p:blipFill>
            <p:spPr>
              <a:xfrm>
                <a:off x="604580" y="5129925"/>
                <a:ext cx="306360" cy="345479"/>
              </a:xfrm>
              <a:prstGeom prst="rect">
                <a:avLst/>
              </a:prstGeom>
            </p:spPr>
          </p:pic>
        </mc:Fallback>
      </mc:AlternateContent>
      <p:grpSp>
        <p:nvGrpSpPr>
          <p:cNvPr id="341" name="Group 340">
            <a:extLst>
              <a:ext uri="{FF2B5EF4-FFF2-40B4-BE49-F238E27FC236}">
                <a16:creationId xmlns:a16="http://schemas.microsoft.com/office/drawing/2014/main" id="{524E0AEA-631C-4757-91DB-3DCE0CCD8DE2}"/>
              </a:ext>
            </a:extLst>
          </p:cNvPr>
          <p:cNvGrpSpPr/>
          <p:nvPr/>
        </p:nvGrpSpPr>
        <p:grpSpPr>
          <a:xfrm>
            <a:off x="938660" y="5084697"/>
            <a:ext cx="354600" cy="356460"/>
            <a:chOff x="938660" y="5084697"/>
            <a:chExt cx="354600" cy="356460"/>
          </a:xfrm>
        </p:grpSpPr>
        <mc:AlternateContent xmlns:mc="http://schemas.openxmlformats.org/markup-compatibility/2006" xmlns:p14="http://schemas.microsoft.com/office/powerpoint/2010/main">
          <mc:Choice Requires="p14">
            <p:contentPart p14:bwMode="auto" r:id="rId518">
              <p14:nvContentPartPr>
                <p14:cNvPr id="338" name="Ink 337">
                  <a:extLst>
                    <a:ext uri="{FF2B5EF4-FFF2-40B4-BE49-F238E27FC236}">
                      <a16:creationId xmlns:a16="http://schemas.microsoft.com/office/drawing/2014/main" id="{91D1D000-E7FF-4308-B067-FD3FA20D828A}"/>
                    </a:ext>
                  </a:extLst>
                </p14:cNvPr>
                <p14:cNvContentPartPr/>
                <p14:nvPr/>
              </p14:nvContentPartPr>
              <p14:xfrm>
                <a:off x="938660" y="5295182"/>
                <a:ext cx="110160" cy="121037"/>
              </p14:xfrm>
            </p:contentPart>
          </mc:Choice>
          <mc:Fallback xmlns="">
            <p:pic>
              <p:nvPicPr>
                <p:cNvPr id="338" name="Ink 337">
                  <a:extLst>
                    <a:ext uri="{FF2B5EF4-FFF2-40B4-BE49-F238E27FC236}">
                      <a16:creationId xmlns:a16="http://schemas.microsoft.com/office/drawing/2014/main" id="{91D1D000-E7FF-4308-B067-FD3FA20D828A}"/>
                    </a:ext>
                  </a:extLst>
                </p:cNvPr>
                <p:cNvPicPr/>
                <p:nvPr/>
              </p:nvPicPr>
              <p:blipFill>
                <a:blip r:embed="rId519"/>
                <a:stretch>
                  <a:fillRect/>
                </a:stretch>
              </p:blipFill>
              <p:spPr>
                <a:xfrm>
                  <a:off x="934340" y="5290872"/>
                  <a:ext cx="118800" cy="129657"/>
                </a:xfrm>
                <a:prstGeom prst="rect">
                  <a:avLst/>
                </a:prstGeom>
              </p:spPr>
            </p:pic>
          </mc:Fallback>
        </mc:AlternateContent>
        <mc:AlternateContent xmlns:mc="http://schemas.openxmlformats.org/markup-compatibility/2006" xmlns:p14="http://schemas.microsoft.com/office/powerpoint/2010/main">
          <mc:Choice Requires="p14">
            <p:contentPart p14:bwMode="auto" r:id="rId520">
              <p14:nvContentPartPr>
                <p14:cNvPr id="339" name="Ink 338">
                  <a:extLst>
                    <a:ext uri="{FF2B5EF4-FFF2-40B4-BE49-F238E27FC236}">
                      <a16:creationId xmlns:a16="http://schemas.microsoft.com/office/drawing/2014/main" id="{EBA34080-610B-42DA-BFD2-D0F1E3F28BF2}"/>
                    </a:ext>
                  </a:extLst>
                </p14:cNvPr>
                <p14:cNvContentPartPr/>
                <p14:nvPr/>
              </p14:nvContentPartPr>
              <p14:xfrm>
                <a:off x="1043420" y="5236326"/>
                <a:ext cx="132480" cy="200509"/>
              </p14:xfrm>
            </p:contentPart>
          </mc:Choice>
          <mc:Fallback xmlns="">
            <p:pic>
              <p:nvPicPr>
                <p:cNvPr id="339" name="Ink 338">
                  <a:extLst>
                    <a:ext uri="{FF2B5EF4-FFF2-40B4-BE49-F238E27FC236}">
                      <a16:creationId xmlns:a16="http://schemas.microsoft.com/office/drawing/2014/main" id="{EBA34080-610B-42DA-BFD2-D0F1E3F28BF2}"/>
                    </a:ext>
                  </a:extLst>
                </p:cNvPr>
                <p:cNvPicPr/>
                <p:nvPr/>
              </p:nvPicPr>
              <p:blipFill>
                <a:blip r:embed="rId521"/>
                <a:stretch>
                  <a:fillRect/>
                </a:stretch>
              </p:blipFill>
              <p:spPr>
                <a:xfrm>
                  <a:off x="1039100" y="5232006"/>
                  <a:ext cx="141120" cy="209149"/>
                </a:xfrm>
                <a:prstGeom prst="rect">
                  <a:avLst/>
                </a:prstGeom>
              </p:spPr>
            </p:pic>
          </mc:Fallback>
        </mc:AlternateContent>
        <mc:AlternateContent xmlns:mc="http://schemas.openxmlformats.org/markup-compatibility/2006" xmlns:p14="http://schemas.microsoft.com/office/powerpoint/2010/main">
          <mc:Choice Requires="p14">
            <p:contentPart p14:bwMode="auto" r:id="rId522">
              <p14:nvContentPartPr>
                <p14:cNvPr id="340" name="Ink 339">
                  <a:extLst>
                    <a:ext uri="{FF2B5EF4-FFF2-40B4-BE49-F238E27FC236}">
                      <a16:creationId xmlns:a16="http://schemas.microsoft.com/office/drawing/2014/main" id="{3EA12C6F-E121-41D9-A74F-0417088FC72D}"/>
                    </a:ext>
                  </a:extLst>
                </p14:cNvPr>
                <p14:cNvContentPartPr/>
                <p14:nvPr/>
              </p14:nvContentPartPr>
              <p14:xfrm>
                <a:off x="1256900" y="5084697"/>
                <a:ext cx="36360" cy="356460"/>
              </p14:xfrm>
            </p:contentPart>
          </mc:Choice>
          <mc:Fallback xmlns="">
            <p:pic>
              <p:nvPicPr>
                <p:cNvPr id="340" name="Ink 339">
                  <a:extLst>
                    <a:ext uri="{FF2B5EF4-FFF2-40B4-BE49-F238E27FC236}">
                      <a16:creationId xmlns:a16="http://schemas.microsoft.com/office/drawing/2014/main" id="{3EA12C6F-E121-41D9-A74F-0417088FC72D}"/>
                    </a:ext>
                  </a:extLst>
                </p:cNvPr>
                <p:cNvPicPr/>
                <p:nvPr/>
              </p:nvPicPr>
              <p:blipFill>
                <a:blip r:embed="rId523"/>
                <a:stretch>
                  <a:fillRect/>
                </a:stretch>
              </p:blipFill>
              <p:spPr>
                <a:xfrm>
                  <a:off x="1252580" y="5080376"/>
                  <a:ext cx="45000" cy="365101"/>
                </a:xfrm>
                <a:prstGeom prst="rect">
                  <a:avLst/>
                </a:prstGeom>
              </p:spPr>
            </p:pic>
          </mc:Fallback>
        </mc:AlternateContent>
      </p:grpSp>
      <p:grpSp>
        <p:nvGrpSpPr>
          <p:cNvPr id="354" name="Group 353">
            <a:extLst>
              <a:ext uri="{FF2B5EF4-FFF2-40B4-BE49-F238E27FC236}">
                <a16:creationId xmlns:a16="http://schemas.microsoft.com/office/drawing/2014/main" id="{1DE873F0-D1ED-42D8-AFFA-64CA9FEC9436}"/>
              </a:ext>
            </a:extLst>
          </p:cNvPr>
          <p:cNvGrpSpPr/>
          <p:nvPr/>
        </p:nvGrpSpPr>
        <p:grpSpPr>
          <a:xfrm>
            <a:off x="1517540" y="5072727"/>
            <a:ext cx="563400" cy="475169"/>
            <a:chOff x="1517540" y="5072727"/>
            <a:chExt cx="563400" cy="475169"/>
          </a:xfrm>
        </p:grpSpPr>
        <mc:AlternateContent xmlns:mc="http://schemas.openxmlformats.org/markup-compatibility/2006" xmlns:p14="http://schemas.microsoft.com/office/powerpoint/2010/main">
          <mc:Choice Requires="p14">
            <p:contentPart p14:bwMode="auto" r:id="rId524">
              <p14:nvContentPartPr>
                <p14:cNvPr id="342" name="Ink 341">
                  <a:extLst>
                    <a:ext uri="{FF2B5EF4-FFF2-40B4-BE49-F238E27FC236}">
                      <a16:creationId xmlns:a16="http://schemas.microsoft.com/office/drawing/2014/main" id="{1F4377CA-1AEE-4CDE-A03D-F32F7D2A9F0C}"/>
                    </a:ext>
                  </a:extLst>
                </p14:cNvPr>
                <p14:cNvContentPartPr/>
                <p14:nvPr/>
              </p14:nvContentPartPr>
              <p14:xfrm>
                <a:off x="1517540" y="5244639"/>
                <a:ext cx="114840" cy="171580"/>
              </p14:xfrm>
            </p:contentPart>
          </mc:Choice>
          <mc:Fallback xmlns="">
            <p:pic>
              <p:nvPicPr>
                <p:cNvPr id="342" name="Ink 341">
                  <a:extLst>
                    <a:ext uri="{FF2B5EF4-FFF2-40B4-BE49-F238E27FC236}">
                      <a16:creationId xmlns:a16="http://schemas.microsoft.com/office/drawing/2014/main" id="{1F4377CA-1AEE-4CDE-A03D-F32F7D2A9F0C}"/>
                    </a:ext>
                  </a:extLst>
                </p:cNvPr>
                <p:cNvPicPr/>
                <p:nvPr/>
              </p:nvPicPr>
              <p:blipFill>
                <a:blip r:embed="rId525"/>
                <a:stretch>
                  <a:fillRect/>
                </a:stretch>
              </p:blipFill>
              <p:spPr>
                <a:xfrm>
                  <a:off x="1513220" y="5240313"/>
                  <a:ext cx="123480" cy="180231"/>
                </a:xfrm>
                <a:prstGeom prst="rect">
                  <a:avLst/>
                </a:prstGeom>
              </p:spPr>
            </p:pic>
          </mc:Fallback>
        </mc:AlternateContent>
        <mc:AlternateContent xmlns:mc="http://schemas.openxmlformats.org/markup-compatibility/2006" xmlns:p14="http://schemas.microsoft.com/office/powerpoint/2010/main">
          <mc:Choice Requires="p14">
            <p:contentPart p14:bwMode="auto" r:id="rId526">
              <p14:nvContentPartPr>
                <p14:cNvPr id="343" name="Ink 342">
                  <a:extLst>
                    <a:ext uri="{FF2B5EF4-FFF2-40B4-BE49-F238E27FC236}">
                      <a16:creationId xmlns:a16="http://schemas.microsoft.com/office/drawing/2014/main" id="{D2B3C1D3-E9B6-49C4-80F3-576363EA4234}"/>
                    </a:ext>
                  </a:extLst>
                </p14:cNvPr>
                <p14:cNvContentPartPr/>
                <p14:nvPr/>
              </p14:nvContentPartPr>
              <p14:xfrm>
                <a:off x="1647500" y="5211387"/>
                <a:ext cx="107640" cy="184548"/>
              </p14:xfrm>
            </p:contentPart>
          </mc:Choice>
          <mc:Fallback xmlns="">
            <p:pic>
              <p:nvPicPr>
                <p:cNvPr id="343" name="Ink 342">
                  <a:extLst>
                    <a:ext uri="{FF2B5EF4-FFF2-40B4-BE49-F238E27FC236}">
                      <a16:creationId xmlns:a16="http://schemas.microsoft.com/office/drawing/2014/main" id="{D2B3C1D3-E9B6-49C4-80F3-576363EA4234}"/>
                    </a:ext>
                  </a:extLst>
                </p:cNvPr>
                <p:cNvPicPr/>
                <p:nvPr/>
              </p:nvPicPr>
              <p:blipFill>
                <a:blip r:embed="rId527"/>
                <a:stretch>
                  <a:fillRect/>
                </a:stretch>
              </p:blipFill>
              <p:spPr>
                <a:xfrm>
                  <a:off x="1643180" y="5207070"/>
                  <a:ext cx="116280" cy="193182"/>
                </a:xfrm>
                <a:prstGeom prst="rect">
                  <a:avLst/>
                </a:prstGeom>
              </p:spPr>
            </p:pic>
          </mc:Fallback>
        </mc:AlternateContent>
        <mc:AlternateContent xmlns:mc="http://schemas.openxmlformats.org/markup-compatibility/2006" xmlns:p14="http://schemas.microsoft.com/office/powerpoint/2010/main">
          <mc:Choice Requires="p14">
            <p:contentPart p14:bwMode="auto" r:id="rId528">
              <p14:nvContentPartPr>
                <p14:cNvPr id="344" name="Ink 343">
                  <a:extLst>
                    <a:ext uri="{FF2B5EF4-FFF2-40B4-BE49-F238E27FC236}">
                      <a16:creationId xmlns:a16="http://schemas.microsoft.com/office/drawing/2014/main" id="{26E93291-7BC2-456B-91F3-5AAFD6398666}"/>
                    </a:ext>
                  </a:extLst>
                </p14:cNvPr>
                <p14:cNvContentPartPr/>
                <p14:nvPr/>
              </p14:nvContentPartPr>
              <p14:xfrm>
                <a:off x="1557500" y="5072727"/>
                <a:ext cx="178200" cy="81135"/>
              </p14:xfrm>
            </p:contentPart>
          </mc:Choice>
          <mc:Fallback xmlns="">
            <p:pic>
              <p:nvPicPr>
                <p:cNvPr id="344" name="Ink 343">
                  <a:extLst>
                    <a:ext uri="{FF2B5EF4-FFF2-40B4-BE49-F238E27FC236}">
                      <a16:creationId xmlns:a16="http://schemas.microsoft.com/office/drawing/2014/main" id="{26E93291-7BC2-456B-91F3-5AAFD6398666}"/>
                    </a:ext>
                  </a:extLst>
                </p:cNvPr>
                <p:cNvPicPr/>
                <p:nvPr/>
              </p:nvPicPr>
              <p:blipFill>
                <a:blip r:embed="rId529"/>
                <a:stretch>
                  <a:fillRect/>
                </a:stretch>
              </p:blipFill>
              <p:spPr>
                <a:xfrm>
                  <a:off x="1553180" y="5068400"/>
                  <a:ext cx="186840" cy="89789"/>
                </a:xfrm>
                <a:prstGeom prst="rect">
                  <a:avLst/>
                </a:prstGeom>
              </p:spPr>
            </p:pic>
          </mc:Fallback>
        </mc:AlternateContent>
        <mc:AlternateContent xmlns:mc="http://schemas.openxmlformats.org/markup-compatibility/2006" xmlns:p14="http://schemas.microsoft.com/office/powerpoint/2010/main">
          <mc:Choice Requires="p14">
            <p:contentPart p14:bwMode="auto" r:id="rId530">
              <p14:nvContentPartPr>
                <p14:cNvPr id="345" name="Ink 344">
                  <a:extLst>
                    <a:ext uri="{FF2B5EF4-FFF2-40B4-BE49-F238E27FC236}">
                      <a16:creationId xmlns:a16="http://schemas.microsoft.com/office/drawing/2014/main" id="{6CF685A5-D954-4CC4-9AED-4F4F91F0C604}"/>
                    </a:ext>
                  </a:extLst>
                </p14:cNvPr>
                <p14:cNvContentPartPr/>
                <p14:nvPr/>
              </p14:nvContentPartPr>
              <p14:xfrm>
                <a:off x="1894460" y="5230008"/>
                <a:ext cx="184680" cy="317888"/>
              </p14:xfrm>
            </p:contentPart>
          </mc:Choice>
          <mc:Fallback xmlns="">
            <p:pic>
              <p:nvPicPr>
                <p:cNvPr id="345" name="Ink 344">
                  <a:extLst>
                    <a:ext uri="{FF2B5EF4-FFF2-40B4-BE49-F238E27FC236}">
                      <a16:creationId xmlns:a16="http://schemas.microsoft.com/office/drawing/2014/main" id="{6CF685A5-D954-4CC4-9AED-4F4F91F0C604}"/>
                    </a:ext>
                  </a:extLst>
                </p:cNvPr>
                <p:cNvPicPr/>
                <p:nvPr/>
              </p:nvPicPr>
              <p:blipFill>
                <a:blip r:embed="rId531"/>
                <a:stretch>
                  <a:fillRect/>
                </a:stretch>
              </p:blipFill>
              <p:spPr>
                <a:xfrm>
                  <a:off x="1890140" y="5225688"/>
                  <a:ext cx="193320" cy="326528"/>
                </a:xfrm>
                <a:prstGeom prst="rect">
                  <a:avLst/>
                </a:prstGeom>
              </p:spPr>
            </p:pic>
          </mc:Fallback>
        </mc:AlternateContent>
        <mc:AlternateContent xmlns:mc="http://schemas.openxmlformats.org/markup-compatibility/2006" xmlns:p14="http://schemas.microsoft.com/office/powerpoint/2010/main">
          <mc:Choice Requires="p14">
            <p:contentPart p14:bwMode="auto" r:id="rId532">
              <p14:nvContentPartPr>
                <p14:cNvPr id="346" name="Ink 345">
                  <a:extLst>
                    <a:ext uri="{FF2B5EF4-FFF2-40B4-BE49-F238E27FC236}">
                      <a16:creationId xmlns:a16="http://schemas.microsoft.com/office/drawing/2014/main" id="{98303441-2A64-469B-9F86-E99A1061112D}"/>
                    </a:ext>
                  </a:extLst>
                </p14:cNvPr>
                <p14:cNvContentPartPr/>
                <p14:nvPr/>
              </p14:nvContentPartPr>
              <p14:xfrm>
                <a:off x="1922540" y="5100991"/>
                <a:ext cx="158400" cy="110397"/>
              </p14:xfrm>
            </p:contentPart>
          </mc:Choice>
          <mc:Fallback xmlns="">
            <p:pic>
              <p:nvPicPr>
                <p:cNvPr id="346" name="Ink 345">
                  <a:extLst>
                    <a:ext uri="{FF2B5EF4-FFF2-40B4-BE49-F238E27FC236}">
                      <a16:creationId xmlns:a16="http://schemas.microsoft.com/office/drawing/2014/main" id="{98303441-2A64-469B-9F86-E99A1061112D}"/>
                    </a:ext>
                  </a:extLst>
                </p:cNvPr>
                <p:cNvPicPr/>
                <p:nvPr/>
              </p:nvPicPr>
              <p:blipFill>
                <a:blip r:embed="rId533"/>
                <a:stretch>
                  <a:fillRect/>
                </a:stretch>
              </p:blipFill>
              <p:spPr>
                <a:xfrm>
                  <a:off x="1918220" y="5096662"/>
                  <a:ext cx="167040" cy="119056"/>
                </a:xfrm>
                <a:prstGeom prst="rect">
                  <a:avLst/>
                </a:prstGeom>
              </p:spPr>
            </p:pic>
          </mc:Fallback>
        </mc:AlternateContent>
      </p:grpSp>
      <p:grpSp>
        <p:nvGrpSpPr>
          <p:cNvPr id="353" name="Group 352">
            <a:extLst>
              <a:ext uri="{FF2B5EF4-FFF2-40B4-BE49-F238E27FC236}">
                <a16:creationId xmlns:a16="http://schemas.microsoft.com/office/drawing/2014/main" id="{24536D94-AA0D-4FD5-97F0-86EC8F14A9AA}"/>
              </a:ext>
            </a:extLst>
          </p:cNvPr>
          <p:cNvGrpSpPr/>
          <p:nvPr/>
        </p:nvGrpSpPr>
        <p:grpSpPr>
          <a:xfrm>
            <a:off x="2290100" y="5059758"/>
            <a:ext cx="664920" cy="498446"/>
            <a:chOff x="2290100" y="5059758"/>
            <a:chExt cx="664920" cy="498446"/>
          </a:xfrm>
        </p:grpSpPr>
        <mc:AlternateContent xmlns:mc="http://schemas.openxmlformats.org/markup-compatibility/2006" xmlns:p14="http://schemas.microsoft.com/office/powerpoint/2010/main">
          <mc:Choice Requires="p14">
            <p:contentPart p14:bwMode="auto" r:id="rId534">
              <p14:nvContentPartPr>
                <p14:cNvPr id="347" name="Ink 346">
                  <a:extLst>
                    <a:ext uri="{FF2B5EF4-FFF2-40B4-BE49-F238E27FC236}">
                      <a16:creationId xmlns:a16="http://schemas.microsoft.com/office/drawing/2014/main" id="{76B1ADD6-06A6-4BCC-B9EF-62A197116391}"/>
                    </a:ext>
                  </a:extLst>
                </p14:cNvPr>
                <p14:cNvContentPartPr/>
                <p14:nvPr/>
              </p14:nvContentPartPr>
              <p14:xfrm>
                <a:off x="2290100" y="5303163"/>
                <a:ext cx="170640" cy="24274"/>
              </p14:xfrm>
            </p:contentPart>
          </mc:Choice>
          <mc:Fallback xmlns="">
            <p:pic>
              <p:nvPicPr>
                <p:cNvPr id="347" name="Ink 346">
                  <a:extLst>
                    <a:ext uri="{FF2B5EF4-FFF2-40B4-BE49-F238E27FC236}">
                      <a16:creationId xmlns:a16="http://schemas.microsoft.com/office/drawing/2014/main" id="{76B1ADD6-06A6-4BCC-B9EF-62A197116391}"/>
                    </a:ext>
                  </a:extLst>
                </p:cNvPr>
                <p:cNvPicPr/>
                <p:nvPr/>
              </p:nvPicPr>
              <p:blipFill>
                <a:blip r:embed="rId535"/>
                <a:stretch>
                  <a:fillRect/>
                </a:stretch>
              </p:blipFill>
              <p:spPr>
                <a:xfrm>
                  <a:off x="2285780" y="5298879"/>
                  <a:ext cx="179280" cy="32841"/>
                </a:xfrm>
                <a:prstGeom prst="rect">
                  <a:avLst/>
                </a:prstGeom>
              </p:spPr>
            </p:pic>
          </mc:Fallback>
        </mc:AlternateContent>
        <mc:AlternateContent xmlns:mc="http://schemas.openxmlformats.org/markup-compatibility/2006" xmlns:p14="http://schemas.microsoft.com/office/powerpoint/2010/main">
          <mc:Choice Requires="p14">
            <p:contentPart p14:bwMode="auto" r:id="rId536">
              <p14:nvContentPartPr>
                <p14:cNvPr id="348" name="Ink 347">
                  <a:extLst>
                    <a:ext uri="{FF2B5EF4-FFF2-40B4-BE49-F238E27FC236}">
                      <a16:creationId xmlns:a16="http://schemas.microsoft.com/office/drawing/2014/main" id="{00A30449-3946-4B77-A056-4C69AFA3D032}"/>
                    </a:ext>
                  </a:extLst>
                </p14:cNvPr>
                <p14:cNvContentPartPr/>
                <p14:nvPr/>
              </p14:nvContentPartPr>
              <p14:xfrm>
                <a:off x="2480180" y="5210722"/>
                <a:ext cx="163440" cy="347482"/>
              </p14:xfrm>
            </p:contentPart>
          </mc:Choice>
          <mc:Fallback xmlns="">
            <p:pic>
              <p:nvPicPr>
                <p:cNvPr id="348" name="Ink 347">
                  <a:extLst>
                    <a:ext uri="{FF2B5EF4-FFF2-40B4-BE49-F238E27FC236}">
                      <a16:creationId xmlns:a16="http://schemas.microsoft.com/office/drawing/2014/main" id="{00A30449-3946-4B77-A056-4C69AFA3D032}"/>
                    </a:ext>
                  </a:extLst>
                </p:cNvPr>
                <p:cNvPicPr/>
                <p:nvPr/>
              </p:nvPicPr>
              <p:blipFill>
                <a:blip r:embed="rId537"/>
                <a:stretch>
                  <a:fillRect/>
                </a:stretch>
              </p:blipFill>
              <p:spPr>
                <a:xfrm>
                  <a:off x="2475860" y="5206401"/>
                  <a:ext cx="172080" cy="356124"/>
                </a:xfrm>
                <a:prstGeom prst="rect">
                  <a:avLst/>
                </a:prstGeom>
              </p:spPr>
            </p:pic>
          </mc:Fallback>
        </mc:AlternateContent>
        <mc:AlternateContent xmlns:mc="http://schemas.openxmlformats.org/markup-compatibility/2006" xmlns:p14="http://schemas.microsoft.com/office/powerpoint/2010/main">
          <mc:Choice Requires="p14">
            <p:contentPart p14:bwMode="auto" r:id="rId538">
              <p14:nvContentPartPr>
                <p14:cNvPr id="349" name="Ink 348">
                  <a:extLst>
                    <a:ext uri="{FF2B5EF4-FFF2-40B4-BE49-F238E27FC236}">
                      <a16:creationId xmlns:a16="http://schemas.microsoft.com/office/drawing/2014/main" id="{6C8CA403-5203-4528-B00F-7FCD9CE38EB4}"/>
                    </a:ext>
                  </a:extLst>
                </p14:cNvPr>
                <p14:cNvContentPartPr/>
                <p14:nvPr/>
              </p14:nvContentPartPr>
              <p14:xfrm>
                <a:off x="2501060" y="5059758"/>
                <a:ext cx="132480" cy="120704"/>
              </p14:xfrm>
            </p:contentPart>
          </mc:Choice>
          <mc:Fallback xmlns="">
            <p:pic>
              <p:nvPicPr>
                <p:cNvPr id="349" name="Ink 348">
                  <a:extLst>
                    <a:ext uri="{FF2B5EF4-FFF2-40B4-BE49-F238E27FC236}">
                      <a16:creationId xmlns:a16="http://schemas.microsoft.com/office/drawing/2014/main" id="{6C8CA403-5203-4528-B00F-7FCD9CE38EB4}"/>
                    </a:ext>
                  </a:extLst>
                </p:cNvPr>
                <p:cNvPicPr/>
                <p:nvPr/>
              </p:nvPicPr>
              <p:blipFill>
                <a:blip r:embed="rId539"/>
                <a:stretch>
                  <a:fillRect/>
                </a:stretch>
              </p:blipFill>
              <p:spPr>
                <a:xfrm>
                  <a:off x="2496740" y="5055447"/>
                  <a:ext cx="141120" cy="129326"/>
                </a:xfrm>
                <a:prstGeom prst="rect">
                  <a:avLst/>
                </a:prstGeom>
              </p:spPr>
            </p:pic>
          </mc:Fallback>
        </mc:AlternateContent>
        <mc:AlternateContent xmlns:mc="http://schemas.openxmlformats.org/markup-compatibility/2006" xmlns:p14="http://schemas.microsoft.com/office/powerpoint/2010/main">
          <mc:Choice Requires="p14">
            <p:contentPart p14:bwMode="auto" r:id="rId540">
              <p14:nvContentPartPr>
                <p14:cNvPr id="350" name="Ink 349">
                  <a:extLst>
                    <a:ext uri="{FF2B5EF4-FFF2-40B4-BE49-F238E27FC236}">
                      <a16:creationId xmlns:a16="http://schemas.microsoft.com/office/drawing/2014/main" id="{498EFD67-66F3-4D2A-BE63-0C3A59027667}"/>
                    </a:ext>
                  </a:extLst>
                </p14:cNvPr>
                <p14:cNvContentPartPr/>
                <p14:nvPr/>
              </p14:nvContentPartPr>
              <p14:xfrm>
                <a:off x="2713460" y="5223690"/>
                <a:ext cx="128880" cy="134006"/>
              </p14:xfrm>
            </p:contentPart>
          </mc:Choice>
          <mc:Fallback xmlns="">
            <p:pic>
              <p:nvPicPr>
                <p:cNvPr id="350" name="Ink 349">
                  <a:extLst>
                    <a:ext uri="{FF2B5EF4-FFF2-40B4-BE49-F238E27FC236}">
                      <a16:creationId xmlns:a16="http://schemas.microsoft.com/office/drawing/2014/main" id="{498EFD67-66F3-4D2A-BE63-0C3A59027667}"/>
                    </a:ext>
                  </a:extLst>
                </p:cNvPr>
                <p:cNvPicPr/>
                <p:nvPr/>
              </p:nvPicPr>
              <p:blipFill>
                <a:blip r:embed="rId541"/>
                <a:stretch>
                  <a:fillRect/>
                </a:stretch>
              </p:blipFill>
              <p:spPr>
                <a:xfrm>
                  <a:off x="2709140" y="5219367"/>
                  <a:ext cx="137520" cy="142652"/>
                </a:xfrm>
                <a:prstGeom prst="rect">
                  <a:avLst/>
                </a:prstGeom>
              </p:spPr>
            </p:pic>
          </mc:Fallback>
        </mc:AlternateContent>
        <mc:AlternateContent xmlns:mc="http://schemas.openxmlformats.org/markup-compatibility/2006" xmlns:p14="http://schemas.microsoft.com/office/powerpoint/2010/main">
          <mc:Choice Requires="p14">
            <p:contentPart p14:bwMode="auto" r:id="rId542">
              <p14:nvContentPartPr>
                <p14:cNvPr id="351" name="Ink 350">
                  <a:extLst>
                    <a:ext uri="{FF2B5EF4-FFF2-40B4-BE49-F238E27FC236}">
                      <a16:creationId xmlns:a16="http://schemas.microsoft.com/office/drawing/2014/main" id="{BABFB0B0-43AA-4F26-ADF4-A8C8B148A87A}"/>
                    </a:ext>
                  </a:extLst>
                </p14:cNvPr>
                <p14:cNvContentPartPr/>
                <p14:nvPr/>
              </p14:nvContentPartPr>
              <p14:xfrm>
                <a:off x="2841980" y="5186115"/>
                <a:ext cx="113040" cy="189536"/>
              </p14:xfrm>
            </p:contentPart>
          </mc:Choice>
          <mc:Fallback xmlns="">
            <p:pic>
              <p:nvPicPr>
                <p:cNvPr id="351" name="Ink 350">
                  <a:extLst>
                    <a:ext uri="{FF2B5EF4-FFF2-40B4-BE49-F238E27FC236}">
                      <a16:creationId xmlns:a16="http://schemas.microsoft.com/office/drawing/2014/main" id="{BABFB0B0-43AA-4F26-ADF4-A8C8B148A87A}"/>
                    </a:ext>
                  </a:extLst>
                </p:cNvPr>
                <p:cNvPicPr/>
                <p:nvPr/>
              </p:nvPicPr>
              <p:blipFill>
                <a:blip r:embed="rId543"/>
                <a:stretch>
                  <a:fillRect/>
                </a:stretch>
              </p:blipFill>
              <p:spPr>
                <a:xfrm>
                  <a:off x="2837660" y="5181791"/>
                  <a:ext cx="121680" cy="198184"/>
                </a:xfrm>
                <a:prstGeom prst="rect">
                  <a:avLst/>
                </a:prstGeom>
              </p:spPr>
            </p:pic>
          </mc:Fallback>
        </mc:AlternateContent>
        <mc:AlternateContent xmlns:mc="http://schemas.openxmlformats.org/markup-compatibility/2006" xmlns:p14="http://schemas.microsoft.com/office/powerpoint/2010/main">
          <mc:Choice Requires="p14">
            <p:contentPart p14:bwMode="auto" r:id="rId544">
              <p14:nvContentPartPr>
                <p14:cNvPr id="352" name="Ink 351">
                  <a:extLst>
                    <a:ext uri="{FF2B5EF4-FFF2-40B4-BE49-F238E27FC236}">
                      <a16:creationId xmlns:a16="http://schemas.microsoft.com/office/drawing/2014/main" id="{F07089D9-CB35-4200-8714-5DAC8E555C3C}"/>
                    </a:ext>
                  </a:extLst>
                </p14:cNvPr>
                <p14:cNvContentPartPr/>
                <p14:nvPr/>
              </p14:nvContentPartPr>
              <p14:xfrm>
                <a:off x="2735060" y="5079377"/>
                <a:ext cx="180000" cy="57526"/>
              </p14:xfrm>
            </p:contentPart>
          </mc:Choice>
          <mc:Fallback xmlns="">
            <p:pic>
              <p:nvPicPr>
                <p:cNvPr id="352" name="Ink 351">
                  <a:extLst>
                    <a:ext uri="{FF2B5EF4-FFF2-40B4-BE49-F238E27FC236}">
                      <a16:creationId xmlns:a16="http://schemas.microsoft.com/office/drawing/2014/main" id="{F07089D9-CB35-4200-8714-5DAC8E555C3C}"/>
                    </a:ext>
                  </a:extLst>
                </p:cNvPr>
                <p:cNvPicPr/>
                <p:nvPr/>
              </p:nvPicPr>
              <p:blipFill>
                <a:blip r:embed="rId545"/>
                <a:stretch>
                  <a:fillRect/>
                </a:stretch>
              </p:blipFill>
              <p:spPr>
                <a:xfrm>
                  <a:off x="2730740" y="5075063"/>
                  <a:ext cx="188640" cy="66155"/>
                </a:xfrm>
                <a:prstGeom prst="rect">
                  <a:avLst/>
                </a:prstGeom>
              </p:spPr>
            </p:pic>
          </mc:Fallback>
        </mc:AlternateContent>
      </p:grpSp>
      <p:grpSp>
        <p:nvGrpSpPr>
          <p:cNvPr id="364" name="Group 363">
            <a:extLst>
              <a:ext uri="{FF2B5EF4-FFF2-40B4-BE49-F238E27FC236}">
                <a16:creationId xmlns:a16="http://schemas.microsoft.com/office/drawing/2014/main" id="{C64E160F-BADF-42D3-84F7-D78343636B2D}"/>
              </a:ext>
            </a:extLst>
          </p:cNvPr>
          <p:cNvGrpSpPr/>
          <p:nvPr/>
        </p:nvGrpSpPr>
        <p:grpSpPr>
          <a:xfrm>
            <a:off x="3126020" y="4991592"/>
            <a:ext cx="1106640" cy="491464"/>
            <a:chOff x="3126020" y="4991592"/>
            <a:chExt cx="1106640" cy="491464"/>
          </a:xfrm>
        </p:grpSpPr>
        <mc:AlternateContent xmlns:mc="http://schemas.openxmlformats.org/markup-compatibility/2006" xmlns:p14="http://schemas.microsoft.com/office/powerpoint/2010/main">
          <mc:Choice Requires="p14">
            <p:contentPart p14:bwMode="auto" r:id="rId546">
              <p14:nvContentPartPr>
                <p14:cNvPr id="355" name="Ink 354">
                  <a:extLst>
                    <a:ext uri="{FF2B5EF4-FFF2-40B4-BE49-F238E27FC236}">
                      <a16:creationId xmlns:a16="http://schemas.microsoft.com/office/drawing/2014/main" id="{28328303-640E-4BE9-8985-76B8D14A6E89}"/>
                    </a:ext>
                  </a:extLst>
                </p14:cNvPr>
                <p14:cNvContentPartPr/>
                <p14:nvPr/>
              </p14:nvContentPartPr>
              <p14:xfrm>
                <a:off x="3126020" y="4991592"/>
                <a:ext cx="40320" cy="429948"/>
              </p14:xfrm>
            </p:contentPart>
          </mc:Choice>
          <mc:Fallback xmlns="">
            <p:pic>
              <p:nvPicPr>
                <p:cNvPr id="355" name="Ink 354">
                  <a:extLst>
                    <a:ext uri="{FF2B5EF4-FFF2-40B4-BE49-F238E27FC236}">
                      <a16:creationId xmlns:a16="http://schemas.microsoft.com/office/drawing/2014/main" id="{28328303-640E-4BE9-8985-76B8D14A6E89}"/>
                    </a:ext>
                  </a:extLst>
                </p:cNvPr>
                <p:cNvPicPr/>
                <p:nvPr/>
              </p:nvPicPr>
              <p:blipFill>
                <a:blip r:embed="rId547"/>
                <a:stretch>
                  <a:fillRect/>
                </a:stretch>
              </p:blipFill>
              <p:spPr>
                <a:xfrm>
                  <a:off x="3121700" y="4987275"/>
                  <a:ext cx="48960" cy="438583"/>
                </a:xfrm>
                <a:prstGeom prst="rect">
                  <a:avLst/>
                </a:prstGeom>
              </p:spPr>
            </p:pic>
          </mc:Fallback>
        </mc:AlternateContent>
        <mc:AlternateContent xmlns:mc="http://schemas.openxmlformats.org/markup-compatibility/2006" xmlns:p14="http://schemas.microsoft.com/office/powerpoint/2010/main">
          <mc:Choice Requires="p14">
            <p:contentPart p14:bwMode="auto" r:id="rId548">
              <p14:nvContentPartPr>
                <p14:cNvPr id="356" name="Ink 355">
                  <a:extLst>
                    <a:ext uri="{FF2B5EF4-FFF2-40B4-BE49-F238E27FC236}">
                      <a16:creationId xmlns:a16="http://schemas.microsoft.com/office/drawing/2014/main" id="{A79BE545-5AC8-426D-AA65-B885BE20A31C}"/>
                    </a:ext>
                  </a:extLst>
                </p14:cNvPr>
                <p14:cNvContentPartPr/>
                <p14:nvPr/>
              </p14:nvContentPartPr>
              <p14:xfrm>
                <a:off x="3278300" y="5143554"/>
                <a:ext cx="200520" cy="234758"/>
              </p14:xfrm>
            </p:contentPart>
          </mc:Choice>
          <mc:Fallback xmlns="">
            <p:pic>
              <p:nvPicPr>
                <p:cNvPr id="356" name="Ink 355">
                  <a:extLst>
                    <a:ext uri="{FF2B5EF4-FFF2-40B4-BE49-F238E27FC236}">
                      <a16:creationId xmlns:a16="http://schemas.microsoft.com/office/drawing/2014/main" id="{A79BE545-5AC8-426D-AA65-B885BE20A31C}"/>
                    </a:ext>
                  </a:extLst>
                </p:cNvPr>
                <p:cNvPicPr/>
                <p:nvPr/>
              </p:nvPicPr>
              <p:blipFill>
                <a:blip r:embed="rId549"/>
                <a:stretch>
                  <a:fillRect/>
                </a:stretch>
              </p:blipFill>
              <p:spPr>
                <a:xfrm>
                  <a:off x="3273980" y="5139233"/>
                  <a:ext cx="209160" cy="243399"/>
                </a:xfrm>
                <a:prstGeom prst="rect">
                  <a:avLst/>
                </a:prstGeom>
              </p:spPr>
            </p:pic>
          </mc:Fallback>
        </mc:AlternateContent>
        <mc:AlternateContent xmlns:mc="http://schemas.openxmlformats.org/markup-compatibility/2006" xmlns:p14="http://schemas.microsoft.com/office/powerpoint/2010/main">
          <mc:Choice Requires="p14">
            <p:contentPart p14:bwMode="auto" r:id="rId550">
              <p14:nvContentPartPr>
                <p14:cNvPr id="357" name="Ink 356">
                  <a:extLst>
                    <a:ext uri="{FF2B5EF4-FFF2-40B4-BE49-F238E27FC236}">
                      <a16:creationId xmlns:a16="http://schemas.microsoft.com/office/drawing/2014/main" id="{A5C0F3D6-ACD7-4EE7-9B27-1817F000154E}"/>
                    </a:ext>
                  </a:extLst>
                </p14:cNvPr>
                <p14:cNvContentPartPr/>
                <p14:nvPr/>
              </p14:nvContentPartPr>
              <p14:xfrm>
                <a:off x="3631460" y="5148209"/>
                <a:ext cx="100800" cy="242074"/>
              </p14:xfrm>
            </p:contentPart>
          </mc:Choice>
          <mc:Fallback xmlns="">
            <p:pic>
              <p:nvPicPr>
                <p:cNvPr id="357" name="Ink 356">
                  <a:extLst>
                    <a:ext uri="{FF2B5EF4-FFF2-40B4-BE49-F238E27FC236}">
                      <a16:creationId xmlns:a16="http://schemas.microsoft.com/office/drawing/2014/main" id="{A5C0F3D6-ACD7-4EE7-9B27-1817F000154E}"/>
                    </a:ext>
                  </a:extLst>
                </p:cNvPr>
                <p:cNvPicPr/>
                <p:nvPr/>
              </p:nvPicPr>
              <p:blipFill>
                <a:blip r:embed="rId551"/>
                <a:stretch>
                  <a:fillRect/>
                </a:stretch>
              </p:blipFill>
              <p:spPr>
                <a:xfrm>
                  <a:off x="3627140" y="5143893"/>
                  <a:ext cx="109440" cy="250707"/>
                </a:xfrm>
                <a:prstGeom prst="rect">
                  <a:avLst/>
                </a:prstGeom>
              </p:spPr>
            </p:pic>
          </mc:Fallback>
        </mc:AlternateContent>
        <mc:AlternateContent xmlns:mc="http://schemas.openxmlformats.org/markup-compatibility/2006" xmlns:p14="http://schemas.microsoft.com/office/powerpoint/2010/main">
          <mc:Choice Requires="p14">
            <p:contentPart p14:bwMode="auto" r:id="rId552">
              <p14:nvContentPartPr>
                <p14:cNvPr id="358" name="Ink 357">
                  <a:extLst>
                    <a:ext uri="{FF2B5EF4-FFF2-40B4-BE49-F238E27FC236}">
                      <a16:creationId xmlns:a16="http://schemas.microsoft.com/office/drawing/2014/main" id="{AF447E4B-AA10-48A1-801D-33DEB411207D}"/>
                    </a:ext>
                  </a:extLst>
                </p14:cNvPr>
                <p14:cNvContentPartPr/>
                <p14:nvPr/>
              </p14:nvContentPartPr>
              <p14:xfrm>
                <a:off x="3572060" y="5217373"/>
                <a:ext cx="126360" cy="43228"/>
              </p14:xfrm>
            </p:contentPart>
          </mc:Choice>
          <mc:Fallback xmlns="">
            <p:pic>
              <p:nvPicPr>
                <p:cNvPr id="358" name="Ink 357">
                  <a:extLst>
                    <a:ext uri="{FF2B5EF4-FFF2-40B4-BE49-F238E27FC236}">
                      <a16:creationId xmlns:a16="http://schemas.microsoft.com/office/drawing/2014/main" id="{AF447E4B-AA10-48A1-801D-33DEB411207D}"/>
                    </a:ext>
                  </a:extLst>
                </p:cNvPr>
                <p:cNvPicPr/>
                <p:nvPr/>
              </p:nvPicPr>
              <p:blipFill>
                <a:blip r:embed="rId553"/>
                <a:stretch>
                  <a:fillRect/>
                </a:stretch>
              </p:blipFill>
              <p:spPr>
                <a:xfrm>
                  <a:off x="3567740" y="5213050"/>
                  <a:ext cx="135000" cy="51874"/>
                </a:xfrm>
                <a:prstGeom prst="rect">
                  <a:avLst/>
                </a:prstGeom>
              </p:spPr>
            </p:pic>
          </mc:Fallback>
        </mc:AlternateContent>
        <mc:AlternateContent xmlns:mc="http://schemas.openxmlformats.org/markup-compatibility/2006" xmlns:p14="http://schemas.microsoft.com/office/powerpoint/2010/main">
          <mc:Choice Requires="p14">
            <p:contentPart p14:bwMode="auto" r:id="rId554">
              <p14:nvContentPartPr>
                <p14:cNvPr id="359" name="Ink 358">
                  <a:extLst>
                    <a:ext uri="{FF2B5EF4-FFF2-40B4-BE49-F238E27FC236}">
                      <a16:creationId xmlns:a16="http://schemas.microsoft.com/office/drawing/2014/main" id="{0A28BFC1-06F0-4126-81C3-2E74BEB9A181}"/>
                    </a:ext>
                  </a:extLst>
                </p14:cNvPr>
                <p14:cNvContentPartPr/>
                <p14:nvPr/>
              </p14:nvContentPartPr>
              <p14:xfrm>
                <a:off x="3465140" y="5136570"/>
                <a:ext cx="144360" cy="287962"/>
              </p14:xfrm>
            </p:contentPart>
          </mc:Choice>
          <mc:Fallback xmlns="">
            <p:pic>
              <p:nvPicPr>
                <p:cNvPr id="359" name="Ink 358">
                  <a:extLst>
                    <a:ext uri="{FF2B5EF4-FFF2-40B4-BE49-F238E27FC236}">
                      <a16:creationId xmlns:a16="http://schemas.microsoft.com/office/drawing/2014/main" id="{0A28BFC1-06F0-4126-81C3-2E74BEB9A181}"/>
                    </a:ext>
                  </a:extLst>
                </p:cNvPr>
                <p:cNvPicPr/>
                <p:nvPr/>
              </p:nvPicPr>
              <p:blipFill>
                <a:blip r:embed="rId555"/>
                <a:stretch>
                  <a:fillRect/>
                </a:stretch>
              </p:blipFill>
              <p:spPr>
                <a:xfrm>
                  <a:off x="3460820" y="5132251"/>
                  <a:ext cx="153000" cy="296601"/>
                </a:xfrm>
                <a:prstGeom prst="rect">
                  <a:avLst/>
                </a:prstGeom>
              </p:spPr>
            </p:pic>
          </mc:Fallback>
        </mc:AlternateContent>
        <mc:AlternateContent xmlns:mc="http://schemas.openxmlformats.org/markup-compatibility/2006" xmlns:p14="http://schemas.microsoft.com/office/powerpoint/2010/main">
          <mc:Choice Requires="p14">
            <p:contentPart p14:bwMode="auto" r:id="rId556">
              <p14:nvContentPartPr>
                <p14:cNvPr id="360" name="Ink 359">
                  <a:extLst>
                    <a:ext uri="{FF2B5EF4-FFF2-40B4-BE49-F238E27FC236}">
                      <a16:creationId xmlns:a16="http://schemas.microsoft.com/office/drawing/2014/main" id="{9B03836B-BB5B-4869-BEA8-798193534AC5}"/>
                    </a:ext>
                  </a:extLst>
                </p14:cNvPr>
                <p14:cNvContentPartPr/>
                <p14:nvPr/>
              </p14:nvContentPartPr>
              <p14:xfrm>
                <a:off x="3770780" y="5142223"/>
                <a:ext cx="54720" cy="246730"/>
              </p14:xfrm>
            </p:contentPart>
          </mc:Choice>
          <mc:Fallback xmlns="">
            <p:pic>
              <p:nvPicPr>
                <p:cNvPr id="360" name="Ink 359">
                  <a:extLst>
                    <a:ext uri="{FF2B5EF4-FFF2-40B4-BE49-F238E27FC236}">
                      <a16:creationId xmlns:a16="http://schemas.microsoft.com/office/drawing/2014/main" id="{9B03836B-BB5B-4869-BEA8-798193534AC5}"/>
                    </a:ext>
                  </a:extLst>
                </p:cNvPr>
                <p:cNvPicPr/>
                <p:nvPr/>
              </p:nvPicPr>
              <p:blipFill>
                <a:blip r:embed="rId557"/>
                <a:stretch>
                  <a:fillRect/>
                </a:stretch>
              </p:blipFill>
              <p:spPr>
                <a:xfrm>
                  <a:off x="3766460" y="5137907"/>
                  <a:ext cx="63360" cy="255362"/>
                </a:xfrm>
                <a:prstGeom prst="rect">
                  <a:avLst/>
                </a:prstGeom>
              </p:spPr>
            </p:pic>
          </mc:Fallback>
        </mc:AlternateContent>
        <mc:AlternateContent xmlns:mc="http://schemas.openxmlformats.org/markup-compatibility/2006" xmlns:p14="http://schemas.microsoft.com/office/powerpoint/2010/main">
          <mc:Choice Requires="p14">
            <p:contentPart p14:bwMode="auto" r:id="rId558">
              <p14:nvContentPartPr>
                <p14:cNvPr id="361" name="Ink 360">
                  <a:extLst>
                    <a:ext uri="{FF2B5EF4-FFF2-40B4-BE49-F238E27FC236}">
                      <a16:creationId xmlns:a16="http://schemas.microsoft.com/office/drawing/2014/main" id="{3A382547-8BEE-4C77-AD38-6D8EA3C453E9}"/>
                    </a:ext>
                  </a:extLst>
                </p14:cNvPr>
                <p14:cNvContentPartPr/>
                <p14:nvPr/>
              </p14:nvContentPartPr>
              <p14:xfrm>
                <a:off x="3780860" y="5082038"/>
                <a:ext cx="214200" cy="401018"/>
              </p14:xfrm>
            </p:contentPart>
          </mc:Choice>
          <mc:Fallback xmlns="">
            <p:pic>
              <p:nvPicPr>
                <p:cNvPr id="361" name="Ink 360">
                  <a:extLst>
                    <a:ext uri="{FF2B5EF4-FFF2-40B4-BE49-F238E27FC236}">
                      <a16:creationId xmlns:a16="http://schemas.microsoft.com/office/drawing/2014/main" id="{3A382547-8BEE-4C77-AD38-6D8EA3C453E9}"/>
                    </a:ext>
                  </a:extLst>
                </p:cNvPr>
                <p:cNvPicPr/>
                <p:nvPr/>
              </p:nvPicPr>
              <p:blipFill>
                <a:blip r:embed="rId559"/>
                <a:stretch>
                  <a:fillRect/>
                </a:stretch>
              </p:blipFill>
              <p:spPr>
                <a:xfrm>
                  <a:off x="3776540" y="5077718"/>
                  <a:ext cx="222840" cy="409658"/>
                </a:xfrm>
                <a:prstGeom prst="rect">
                  <a:avLst/>
                </a:prstGeom>
              </p:spPr>
            </p:pic>
          </mc:Fallback>
        </mc:AlternateContent>
        <mc:AlternateContent xmlns:mc="http://schemas.openxmlformats.org/markup-compatibility/2006" xmlns:p14="http://schemas.microsoft.com/office/powerpoint/2010/main">
          <mc:Choice Requires="p14">
            <p:contentPart p14:bwMode="auto" r:id="rId560">
              <p14:nvContentPartPr>
                <p14:cNvPr id="362" name="Ink 361">
                  <a:extLst>
                    <a:ext uri="{FF2B5EF4-FFF2-40B4-BE49-F238E27FC236}">
                      <a16:creationId xmlns:a16="http://schemas.microsoft.com/office/drawing/2014/main" id="{DC9C2CF8-74F4-46FE-945E-C62CF30C71C5}"/>
                    </a:ext>
                  </a:extLst>
                </p14:cNvPr>
                <p14:cNvContentPartPr/>
                <p14:nvPr/>
              </p14:nvContentPartPr>
              <p14:xfrm>
                <a:off x="4072100" y="5240316"/>
                <a:ext cx="160560" cy="7980"/>
              </p14:xfrm>
            </p:contentPart>
          </mc:Choice>
          <mc:Fallback xmlns="">
            <p:pic>
              <p:nvPicPr>
                <p:cNvPr id="362" name="Ink 361">
                  <a:extLst>
                    <a:ext uri="{FF2B5EF4-FFF2-40B4-BE49-F238E27FC236}">
                      <a16:creationId xmlns:a16="http://schemas.microsoft.com/office/drawing/2014/main" id="{DC9C2CF8-74F4-46FE-945E-C62CF30C71C5}"/>
                    </a:ext>
                  </a:extLst>
                </p:cNvPr>
                <p:cNvPicPr/>
                <p:nvPr/>
              </p:nvPicPr>
              <p:blipFill>
                <a:blip r:embed="rId561"/>
                <a:stretch>
                  <a:fillRect/>
                </a:stretch>
              </p:blipFill>
              <p:spPr>
                <a:xfrm>
                  <a:off x="4067780" y="5235963"/>
                  <a:ext cx="169200" cy="16685"/>
                </a:xfrm>
                <a:prstGeom prst="rect">
                  <a:avLst/>
                </a:prstGeom>
              </p:spPr>
            </p:pic>
          </mc:Fallback>
        </mc:AlternateContent>
        <mc:AlternateContent xmlns:mc="http://schemas.openxmlformats.org/markup-compatibility/2006" xmlns:p14="http://schemas.microsoft.com/office/powerpoint/2010/main">
          <mc:Choice Requires="p14">
            <p:contentPart p14:bwMode="auto" r:id="rId562">
              <p14:nvContentPartPr>
                <p14:cNvPr id="363" name="Ink 362">
                  <a:extLst>
                    <a:ext uri="{FF2B5EF4-FFF2-40B4-BE49-F238E27FC236}">
                      <a16:creationId xmlns:a16="http://schemas.microsoft.com/office/drawing/2014/main" id="{41557388-F3DA-4FB8-B91B-2402FA6617F1}"/>
                    </a:ext>
                  </a:extLst>
                </p14:cNvPr>
                <p14:cNvContentPartPr/>
                <p14:nvPr/>
              </p14:nvContentPartPr>
              <p14:xfrm>
                <a:off x="4041140" y="5290859"/>
                <a:ext cx="180720" cy="29594"/>
              </p14:xfrm>
            </p:contentPart>
          </mc:Choice>
          <mc:Fallback xmlns="">
            <p:pic>
              <p:nvPicPr>
                <p:cNvPr id="363" name="Ink 362">
                  <a:extLst>
                    <a:ext uri="{FF2B5EF4-FFF2-40B4-BE49-F238E27FC236}">
                      <a16:creationId xmlns:a16="http://schemas.microsoft.com/office/drawing/2014/main" id="{41557388-F3DA-4FB8-B91B-2402FA6617F1}"/>
                    </a:ext>
                  </a:extLst>
                </p:cNvPr>
                <p:cNvPicPr/>
                <p:nvPr/>
              </p:nvPicPr>
              <p:blipFill>
                <a:blip r:embed="rId563"/>
                <a:stretch>
                  <a:fillRect/>
                </a:stretch>
              </p:blipFill>
              <p:spPr>
                <a:xfrm>
                  <a:off x="4036820" y="5286528"/>
                  <a:ext cx="189360" cy="38256"/>
                </a:xfrm>
                <a:prstGeom prst="rect">
                  <a:avLst/>
                </a:prstGeom>
              </p:spPr>
            </p:pic>
          </mc:Fallback>
        </mc:AlternateContent>
      </p:grpSp>
      <p:grpSp>
        <p:nvGrpSpPr>
          <p:cNvPr id="382" name="Group 381">
            <a:extLst>
              <a:ext uri="{FF2B5EF4-FFF2-40B4-BE49-F238E27FC236}">
                <a16:creationId xmlns:a16="http://schemas.microsoft.com/office/drawing/2014/main" id="{89DAEC40-FDEF-481E-9201-733373DB5400}"/>
              </a:ext>
            </a:extLst>
          </p:cNvPr>
          <p:cNvGrpSpPr/>
          <p:nvPr/>
        </p:nvGrpSpPr>
        <p:grpSpPr>
          <a:xfrm>
            <a:off x="4540100" y="4908463"/>
            <a:ext cx="2145240" cy="787737"/>
            <a:chOff x="4540100" y="4908463"/>
            <a:chExt cx="2145240" cy="787737"/>
          </a:xfrm>
        </p:grpSpPr>
        <mc:AlternateContent xmlns:mc="http://schemas.openxmlformats.org/markup-compatibility/2006" xmlns:p14="http://schemas.microsoft.com/office/powerpoint/2010/main">
          <mc:Choice Requires="p14">
            <p:contentPart p14:bwMode="auto" r:id="rId564">
              <p14:nvContentPartPr>
                <p14:cNvPr id="365" name="Ink 364">
                  <a:extLst>
                    <a:ext uri="{FF2B5EF4-FFF2-40B4-BE49-F238E27FC236}">
                      <a16:creationId xmlns:a16="http://schemas.microsoft.com/office/drawing/2014/main" id="{E040744D-B9C3-4CE9-934E-EEE1DCEE502C}"/>
                    </a:ext>
                  </a:extLst>
                </p14:cNvPr>
                <p14:cNvContentPartPr/>
                <p14:nvPr/>
              </p14:nvContentPartPr>
              <p14:xfrm>
                <a:off x="4540100" y="4923758"/>
                <a:ext cx="127440" cy="770779"/>
              </p14:xfrm>
            </p:contentPart>
          </mc:Choice>
          <mc:Fallback xmlns="">
            <p:pic>
              <p:nvPicPr>
                <p:cNvPr id="365" name="Ink 364">
                  <a:extLst>
                    <a:ext uri="{FF2B5EF4-FFF2-40B4-BE49-F238E27FC236}">
                      <a16:creationId xmlns:a16="http://schemas.microsoft.com/office/drawing/2014/main" id="{E040744D-B9C3-4CE9-934E-EEE1DCEE502C}"/>
                    </a:ext>
                  </a:extLst>
                </p:cNvPr>
                <p:cNvPicPr/>
                <p:nvPr/>
              </p:nvPicPr>
              <p:blipFill>
                <a:blip r:embed="rId565"/>
                <a:stretch>
                  <a:fillRect/>
                </a:stretch>
              </p:blipFill>
              <p:spPr>
                <a:xfrm>
                  <a:off x="4535780" y="4919438"/>
                  <a:ext cx="136080" cy="779419"/>
                </a:xfrm>
                <a:prstGeom prst="rect">
                  <a:avLst/>
                </a:prstGeom>
              </p:spPr>
            </p:pic>
          </mc:Fallback>
        </mc:AlternateContent>
        <mc:AlternateContent xmlns:mc="http://schemas.openxmlformats.org/markup-compatibility/2006" xmlns:p14="http://schemas.microsoft.com/office/powerpoint/2010/main">
          <mc:Choice Requires="p14">
            <p:contentPart p14:bwMode="auto" r:id="rId566">
              <p14:nvContentPartPr>
                <p14:cNvPr id="366" name="Ink 365">
                  <a:extLst>
                    <a:ext uri="{FF2B5EF4-FFF2-40B4-BE49-F238E27FC236}">
                      <a16:creationId xmlns:a16="http://schemas.microsoft.com/office/drawing/2014/main" id="{F2923704-4A53-4808-9063-9721528C358F}"/>
                    </a:ext>
                  </a:extLst>
                </p14:cNvPr>
                <p14:cNvContentPartPr/>
                <p14:nvPr/>
              </p14:nvContentPartPr>
              <p14:xfrm>
                <a:off x="4678700" y="5024179"/>
                <a:ext cx="228240" cy="365771"/>
              </p14:xfrm>
            </p:contentPart>
          </mc:Choice>
          <mc:Fallback xmlns="">
            <p:pic>
              <p:nvPicPr>
                <p:cNvPr id="366" name="Ink 365">
                  <a:extLst>
                    <a:ext uri="{FF2B5EF4-FFF2-40B4-BE49-F238E27FC236}">
                      <a16:creationId xmlns:a16="http://schemas.microsoft.com/office/drawing/2014/main" id="{F2923704-4A53-4808-9063-9721528C358F}"/>
                    </a:ext>
                  </a:extLst>
                </p:cNvPr>
                <p:cNvPicPr/>
                <p:nvPr/>
              </p:nvPicPr>
              <p:blipFill>
                <a:blip r:embed="rId567"/>
                <a:stretch>
                  <a:fillRect/>
                </a:stretch>
              </p:blipFill>
              <p:spPr>
                <a:xfrm>
                  <a:off x="4674380" y="5019859"/>
                  <a:ext cx="236880" cy="374411"/>
                </a:xfrm>
                <a:prstGeom prst="rect">
                  <a:avLst/>
                </a:prstGeom>
              </p:spPr>
            </p:pic>
          </mc:Fallback>
        </mc:AlternateContent>
        <mc:AlternateContent xmlns:mc="http://schemas.openxmlformats.org/markup-compatibility/2006" xmlns:p14="http://schemas.microsoft.com/office/powerpoint/2010/main">
          <mc:Choice Requires="p14">
            <p:contentPart p14:bwMode="auto" r:id="rId568">
              <p14:nvContentPartPr>
                <p14:cNvPr id="367" name="Ink 366">
                  <a:extLst>
                    <a:ext uri="{FF2B5EF4-FFF2-40B4-BE49-F238E27FC236}">
                      <a16:creationId xmlns:a16="http://schemas.microsoft.com/office/drawing/2014/main" id="{D3DC4298-1D68-41A7-B669-07BB793EA2A3}"/>
                    </a:ext>
                  </a:extLst>
                </p14:cNvPr>
                <p14:cNvContentPartPr/>
                <p14:nvPr/>
              </p14:nvContentPartPr>
              <p14:xfrm>
                <a:off x="4918820" y="5246967"/>
                <a:ext cx="72360" cy="115716"/>
              </p14:xfrm>
            </p:contentPart>
          </mc:Choice>
          <mc:Fallback xmlns="">
            <p:pic>
              <p:nvPicPr>
                <p:cNvPr id="367" name="Ink 366">
                  <a:extLst>
                    <a:ext uri="{FF2B5EF4-FFF2-40B4-BE49-F238E27FC236}">
                      <a16:creationId xmlns:a16="http://schemas.microsoft.com/office/drawing/2014/main" id="{D3DC4298-1D68-41A7-B669-07BB793EA2A3}"/>
                    </a:ext>
                  </a:extLst>
                </p:cNvPr>
                <p:cNvPicPr/>
                <p:nvPr/>
              </p:nvPicPr>
              <p:blipFill>
                <a:blip r:embed="rId569"/>
                <a:stretch>
                  <a:fillRect/>
                </a:stretch>
              </p:blipFill>
              <p:spPr>
                <a:xfrm>
                  <a:off x="4914500" y="5242655"/>
                  <a:ext cx="81000" cy="124341"/>
                </a:xfrm>
                <a:prstGeom prst="rect">
                  <a:avLst/>
                </a:prstGeom>
              </p:spPr>
            </p:pic>
          </mc:Fallback>
        </mc:AlternateContent>
        <mc:AlternateContent xmlns:mc="http://schemas.openxmlformats.org/markup-compatibility/2006" xmlns:p14="http://schemas.microsoft.com/office/powerpoint/2010/main">
          <mc:Choice Requires="p14">
            <p:contentPart p14:bwMode="auto" r:id="rId570">
              <p14:nvContentPartPr>
                <p14:cNvPr id="368" name="Ink 367">
                  <a:extLst>
                    <a:ext uri="{FF2B5EF4-FFF2-40B4-BE49-F238E27FC236}">
                      <a16:creationId xmlns:a16="http://schemas.microsoft.com/office/drawing/2014/main" id="{FB1FA571-63F4-4438-BB9F-D0C80ACCF8A8}"/>
                    </a:ext>
                  </a:extLst>
                </p14:cNvPr>
                <p14:cNvContentPartPr/>
                <p14:nvPr/>
              </p14:nvContentPartPr>
              <p14:xfrm>
                <a:off x="4999820" y="5188443"/>
                <a:ext cx="187920" cy="180226"/>
              </p14:xfrm>
            </p:contentPart>
          </mc:Choice>
          <mc:Fallback xmlns="">
            <p:pic>
              <p:nvPicPr>
                <p:cNvPr id="368" name="Ink 367">
                  <a:extLst>
                    <a:ext uri="{FF2B5EF4-FFF2-40B4-BE49-F238E27FC236}">
                      <a16:creationId xmlns:a16="http://schemas.microsoft.com/office/drawing/2014/main" id="{FB1FA571-63F4-4438-BB9F-D0C80ACCF8A8}"/>
                    </a:ext>
                  </a:extLst>
                </p:cNvPr>
                <p:cNvPicPr/>
                <p:nvPr/>
              </p:nvPicPr>
              <p:blipFill>
                <a:blip r:embed="rId571"/>
                <a:stretch>
                  <a:fillRect/>
                </a:stretch>
              </p:blipFill>
              <p:spPr>
                <a:xfrm>
                  <a:off x="4995500" y="5184126"/>
                  <a:ext cx="196560" cy="188860"/>
                </a:xfrm>
                <a:prstGeom prst="rect">
                  <a:avLst/>
                </a:prstGeom>
              </p:spPr>
            </p:pic>
          </mc:Fallback>
        </mc:AlternateContent>
        <mc:AlternateContent xmlns:mc="http://schemas.openxmlformats.org/markup-compatibility/2006" xmlns:p14="http://schemas.microsoft.com/office/powerpoint/2010/main">
          <mc:Choice Requires="p14">
            <p:contentPart p14:bwMode="auto" r:id="rId572">
              <p14:nvContentPartPr>
                <p14:cNvPr id="370" name="Ink 369">
                  <a:extLst>
                    <a:ext uri="{FF2B5EF4-FFF2-40B4-BE49-F238E27FC236}">
                      <a16:creationId xmlns:a16="http://schemas.microsoft.com/office/drawing/2014/main" id="{435642CD-DA3D-4895-8975-30DF8D4F40D4}"/>
                    </a:ext>
                  </a:extLst>
                </p14:cNvPr>
                <p14:cNvContentPartPr/>
                <p14:nvPr/>
              </p14:nvContentPartPr>
              <p14:xfrm>
                <a:off x="5123300" y="5045792"/>
                <a:ext cx="61200" cy="104411"/>
              </p14:xfrm>
            </p:contentPart>
          </mc:Choice>
          <mc:Fallback xmlns="">
            <p:pic>
              <p:nvPicPr>
                <p:cNvPr id="370" name="Ink 369">
                  <a:extLst>
                    <a:ext uri="{FF2B5EF4-FFF2-40B4-BE49-F238E27FC236}">
                      <a16:creationId xmlns:a16="http://schemas.microsoft.com/office/drawing/2014/main" id="{435642CD-DA3D-4895-8975-30DF8D4F40D4}"/>
                    </a:ext>
                  </a:extLst>
                </p:cNvPr>
                <p:cNvPicPr/>
                <p:nvPr/>
              </p:nvPicPr>
              <p:blipFill>
                <a:blip r:embed="rId573"/>
                <a:stretch>
                  <a:fillRect/>
                </a:stretch>
              </p:blipFill>
              <p:spPr>
                <a:xfrm>
                  <a:off x="5118980" y="5041472"/>
                  <a:ext cx="69840" cy="113052"/>
                </a:xfrm>
                <a:prstGeom prst="rect">
                  <a:avLst/>
                </a:prstGeom>
              </p:spPr>
            </p:pic>
          </mc:Fallback>
        </mc:AlternateContent>
        <mc:AlternateContent xmlns:mc="http://schemas.openxmlformats.org/markup-compatibility/2006" xmlns:p14="http://schemas.microsoft.com/office/powerpoint/2010/main">
          <mc:Choice Requires="p14">
            <p:contentPart p14:bwMode="auto" r:id="rId574">
              <p14:nvContentPartPr>
                <p14:cNvPr id="371" name="Ink 370">
                  <a:extLst>
                    <a:ext uri="{FF2B5EF4-FFF2-40B4-BE49-F238E27FC236}">
                      <a16:creationId xmlns:a16="http://schemas.microsoft.com/office/drawing/2014/main" id="{E79289CC-3735-4BBC-AB57-619829F665A7}"/>
                    </a:ext>
                  </a:extLst>
                </p14:cNvPr>
                <p14:cNvContentPartPr/>
                <p14:nvPr/>
              </p14:nvContentPartPr>
              <p14:xfrm>
                <a:off x="5199620" y="5025177"/>
                <a:ext cx="66240" cy="135668"/>
              </p14:xfrm>
            </p:contentPart>
          </mc:Choice>
          <mc:Fallback xmlns="">
            <p:pic>
              <p:nvPicPr>
                <p:cNvPr id="371" name="Ink 370">
                  <a:extLst>
                    <a:ext uri="{FF2B5EF4-FFF2-40B4-BE49-F238E27FC236}">
                      <a16:creationId xmlns:a16="http://schemas.microsoft.com/office/drawing/2014/main" id="{E79289CC-3735-4BBC-AB57-619829F665A7}"/>
                    </a:ext>
                  </a:extLst>
                </p:cNvPr>
                <p:cNvPicPr/>
                <p:nvPr/>
              </p:nvPicPr>
              <p:blipFill>
                <a:blip r:embed="rId575"/>
                <a:stretch>
                  <a:fillRect/>
                </a:stretch>
              </p:blipFill>
              <p:spPr>
                <a:xfrm>
                  <a:off x="5195300" y="5020859"/>
                  <a:ext cx="74880" cy="144305"/>
                </a:xfrm>
                <a:prstGeom prst="rect">
                  <a:avLst/>
                </a:prstGeom>
              </p:spPr>
            </p:pic>
          </mc:Fallback>
        </mc:AlternateContent>
        <mc:AlternateContent xmlns:mc="http://schemas.openxmlformats.org/markup-compatibility/2006" xmlns:p14="http://schemas.microsoft.com/office/powerpoint/2010/main">
          <mc:Choice Requires="p14">
            <p:contentPart p14:bwMode="auto" r:id="rId576">
              <p14:nvContentPartPr>
                <p14:cNvPr id="373" name="Ink 372">
                  <a:extLst>
                    <a:ext uri="{FF2B5EF4-FFF2-40B4-BE49-F238E27FC236}">
                      <a16:creationId xmlns:a16="http://schemas.microsoft.com/office/drawing/2014/main" id="{4CFCF26B-698B-48D2-8532-6522ABA0B0F0}"/>
                    </a:ext>
                  </a:extLst>
                </p14:cNvPr>
                <p14:cNvContentPartPr/>
                <p14:nvPr/>
              </p14:nvContentPartPr>
              <p14:xfrm>
                <a:off x="5140220" y="4908463"/>
                <a:ext cx="268920" cy="787737"/>
              </p14:xfrm>
            </p:contentPart>
          </mc:Choice>
          <mc:Fallback xmlns="">
            <p:pic>
              <p:nvPicPr>
                <p:cNvPr id="373" name="Ink 372">
                  <a:extLst>
                    <a:ext uri="{FF2B5EF4-FFF2-40B4-BE49-F238E27FC236}">
                      <a16:creationId xmlns:a16="http://schemas.microsoft.com/office/drawing/2014/main" id="{4CFCF26B-698B-48D2-8532-6522ABA0B0F0}"/>
                    </a:ext>
                  </a:extLst>
                </p:cNvPr>
                <p:cNvPicPr/>
                <p:nvPr/>
              </p:nvPicPr>
              <p:blipFill>
                <a:blip r:embed="rId577"/>
                <a:stretch>
                  <a:fillRect/>
                </a:stretch>
              </p:blipFill>
              <p:spPr>
                <a:xfrm>
                  <a:off x="5135900" y="4904143"/>
                  <a:ext cx="277560" cy="796378"/>
                </a:xfrm>
                <a:prstGeom prst="rect">
                  <a:avLst/>
                </a:prstGeom>
              </p:spPr>
            </p:pic>
          </mc:Fallback>
        </mc:AlternateContent>
        <mc:AlternateContent xmlns:mc="http://schemas.openxmlformats.org/markup-compatibility/2006" xmlns:p14="http://schemas.microsoft.com/office/powerpoint/2010/main">
          <mc:Choice Requires="p14">
            <p:contentPart p14:bwMode="auto" r:id="rId578">
              <p14:nvContentPartPr>
                <p14:cNvPr id="374" name="Ink 373">
                  <a:extLst>
                    <a:ext uri="{FF2B5EF4-FFF2-40B4-BE49-F238E27FC236}">
                      <a16:creationId xmlns:a16="http://schemas.microsoft.com/office/drawing/2014/main" id="{7C352E53-660F-42D3-BB29-C4B7D7DFAE48}"/>
                    </a:ext>
                  </a:extLst>
                </p14:cNvPr>
                <p14:cNvContentPartPr/>
                <p14:nvPr/>
              </p14:nvContentPartPr>
              <p14:xfrm>
                <a:off x="5416340" y="4934731"/>
                <a:ext cx="237600" cy="459541"/>
              </p14:xfrm>
            </p:contentPart>
          </mc:Choice>
          <mc:Fallback xmlns="">
            <p:pic>
              <p:nvPicPr>
                <p:cNvPr id="374" name="Ink 373">
                  <a:extLst>
                    <a:ext uri="{FF2B5EF4-FFF2-40B4-BE49-F238E27FC236}">
                      <a16:creationId xmlns:a16="http://schemas.microsoft.com/office/drawing/2014/main" id="{7C352E53-660F-42D3-BB29-C4B7D7DFAE48}"/>
                    </a:ext>
                  </a:extLst>
                </p:cNvPr>
                <p:cNvPicPr/>
                <p:nvPr/>
              </p:nvPicPr>
              <p:blipFill>
                <a:blip r:embed="rId579"/>
                <a:stretch>
                  <a:fillRect/>
                </a:stretch>
              </p:blipFill>
              <p:spPr>
                <a:xfrm>
                  <a:off x="5412020" y="4930413"/>
                  <a:ext cx="246240" cy="468178"/>
                </a:xfrm>
                <a:prstGeom prst="rect">
                  <a:avLst/>
                </a:prstGeom>
              </p:spPr>
            </p:pic>
          </mc:Fallback>
        </mc:AlternateContent>
        <mc:AlternateContent xmlns:mc="http://schemas.openxmlformats.org/markup-compatibility/2006" xmlns:p14="http://schemas.microsoft.com/office/powerpoint/2010/main">
          <mc:Choice Requires="p14">
            <p:contentPart p14:bwMode="auto" r:id="rId580">
              <p14:nvContentPartPr>
                <p14:cNvPr id="375" name="Ink 374">
                  <a:extLst>
                    <a:ext uri="{FF2B5EF4-FFF2-40B4-BE49-F238E27FC236}">
                      <a16:creationId xmlns:a16="http://schemas.microsoft.com/office/drawing/2014/main" id="{1D2362E5-9F7C-484E-A263-C5B2C9F6D2D4}"/>
                    </a:ext>
                  </a:extLst>
                </p14:cNvPr>
                <p14:cNvContentPartPr/>
                <p14:nvPr/>
              </p14:nvContentPartPr>
              <p14:xfrm>
                <a:off x="5601380" y="5229676"/>
                <a:ext cx="114480" cy="181555"/>
              </p14:xfrm>
            </p:contentPart>
          </mc:Choice>
          <mc:Fallback xmlns="">
            <p:pic>
              <p:nvPicPr>
                <p:cNvPr id="375" name="Ink 374">
                  <a:extLst>
                    <a:ext uri="{FF2B5EF4-FFF2-40B4-BE49-F238E27FC236}">
                      <a16:creationId xmlns:a16="http://schemas.microsoft.com/office/drawing/2014/main" id="{1D2362E5-9F7C-484E-A263-C5B2C9F6D2D4}"/>
                    </a:ext>
                  </a:extLst>
                </p:cNvPr>
                <p:cNvPicPr/>
                <p:nvPr/>
              </p:nvPicPr>
              <p:blipFill>
                <a:blip r:embed="rId581"/>
                <a:stretch>
                  <a:fillRect/>
                </a:stretch>
              </p:blipFill>
              <p:spPr>
                <a:xfrm>
                  <a:off x="5597060" y="5225362"/>
                  <a:ext cx="123120" cy="190183"/>
                </a:xfrm>
                <a:prstGeom prst="rect">
                  <a:avLst/>
                </a:prstGeom>
              </p:spPr>
            </p:pic>
          </mc:Fallback>
        </mc:AlternateContent>
        <mc:AlternateContent xmlns:mc="http://schemas.openxmlformats.org/markup-compatibility/2006" xmlns:p14="http://schemas.microsoft.com/office/powerpoint/2010/main">
          <mc:Choice Requires="p14">
            <p:contentPart p14:bwMode="auto" r:id="rId582">
              <p14:nvContentPartPr>
                <p14:cNvPr id="376" name="Ink 375">
                  <a:extLst>
                    <a:ext uri="{FF2B5EF4-FFF2-40B4-BE49-F238E27FC236}">
                      <a16:creationId xmlns:a16="http://schemas.microsoft.com/office/drawing/2014/main" id="{63D9B0B5-2ED8-4505-B86A-3AA5CBFD8114}"/>
                    </a:ext>
                  </a:extLst>
                </p14:cNvPr>
                <p14:cNvContentPartPr/>
                <p14:nvPr/>
              </p14:nvContentPartPr>
              <p14:xfrm>
                <a:off x="5701460" y="5212385"/>
                <a:ext cx="125640" cy="181555"/>
              </p14:xfrm>
            </p:contentPart>
          </mc:Choice>
          <mc:Fallback xmlns="">
            <p:pic>
              <p:nvPicPr>
                <p:cNvPr id="376" name="Ink 375">
                  <a:extLst>
                    <a:ext uri="{FF2B5EF4-FFF2-40B4-BE49-F238E27FC236}">
                      <a16:creationId xmlns:a16="http://schemas.microsoft.com/office/drawing/2014/main" id="{63D9B0B5-2ED8-4505-B86A-3AA5CBFD8114}"/>
                    </a:ext>
                  </a:extLst>
                </p:cNvPr>
                <p:cNvPicPr/>
                <p:nvPr/>
              </p:nvPicPr>
              <p:blipFill>
                <a:blip r:embed="rId583"/>
                <a:stretch>
                  <a:fillRect/>
                </a:stretch>
              </p:blipFill>
              <p:spPr>
                <a:xfrm>
                  <a:off x="5697140" y="5208062"/>
                  <a:ext cx="134280" cy="190200"/>
                </a:xfrm>
                <a:prstGeom prst="rect">
                  <a:avLst/>
                </a:prstGeom>
              </p:spPr>
            </p:pic>
          </mc:Fallback>
        </mc:AlternateContent>
        <mc:AlternateContent xmlns:mc="http://schemas.openxmlformats.org/markup-compatibility/2006" xmlns:p14="http://schemas.microsoft.com/office/powerpoint/2010/main">
          <mc:Choice Requires="p14">
            <p:contentPart p14:bwMode="auto" r:id="rId584">
              <p14:nvContentPartPr>
                <p14:cNvPr id="377" name="Ink 376">
                  <a:extLst>
                    <a:ext uri="{FF2B5EF4-FFF2-40B4-BE49-F238E27FC236}">
                      <a16:creationId xmlns:a16="http://schemas.microsoft.com/office/drawing/2014/main" id="{CC882CEB-C96B-49D2-8416-8DE04577B237}"/>
                    </a:ext>
                  </a:extLst>
                </p14:cNvPr>
                <p14:cNvContentPartPr/>
                <p14:nvPr/>
              </p14:nvContentPartPr>
              <p14:xfrm>
                <a:off x="5911700" y="5038145"/>
                <a:ext cx="36000" cy="148968"/>
              </p14:xfrm>
            </p:contentPart>
          </mc:Choice>
          <mc:Fallback xmlns="">
            <p:pic>
              <p:nvPicPr>
                <p:cNvPr id="377" name="Ink 376">
                  <a:extLst>
                    <a:ext uri="{FF2B5EF4-FFF2-40B4-BE49-F238E27FC236}">
                      <a16:creationId xmlns:a16="http://schemas.microsoft.com/office/drawing/2014/main" id="{CC882CEB-C96B-49D2-8416-8DE04577B237}"/>
                    </a:ext>
                  </a:extLst>
                </p:cNvPr>
                <p:cNvPicPr/>
                <p:nvPr/>
              </p:nvPicPr>
              <p:blipFill>
                <a:blip r:embed="rId585"/>
                <a:stretch>
                  <a:fillRect/>
                </a:stretch>
              </p:blipFill>
              <p:spPr>
                <a:xfrm>
                  <a:off x="5907380" y="5033827"/>
                  <a:ext cx="44640" cy="157604"/>
                </a:xfrm>
                <a:prstGeom prst="rect">
                  <a:avLst/>
                </a:prstGeom>
              </p:spPr>
            </p:pic>
          </mc:Fallback>
        </mc:AlternateContent>
        <mc:AlternateContent xmlns:mc="http://schemas.openxmlformats.org/markup-compatibility/2006" xmlns:p14="http://schemas.microsoft.com/office/powerpoint/2010/main">
          <mc:Choice Requires="p14">
            <p:contentPart p14:bwMode="auto" r:id="rId586">
              <p14:nvContentPartPr>
                <p14:cNvPr id="379" name="Ink 378">
                  <a:extLst>
                    <a:ext uri="{FF2B5EF4-FFF2-40B4-BE49-F238E27FC236}">
                      <a16:creationId xmlns:a16="http://schemas.microsoft.com/office/drawing/2014/main" id="{5E398FB0-E2AC-45AD-89A3-3C21BE07163F}"/>
                    </a:ext>
                  </a:extLst>
                </p14:cNvPr>
                <p14:cNvContentPartPr/>
                <p14:nvPr/>
              </p14:nvContentPartPr>
              <p14:xfrm>
                <a:off x="6064340" y="5084697"/>
                <a:ext cx="248400" cy="313898"/>
              </p14:xfrm>
            </p:contentPart>
          </mc:Choice>
          <mc:Fallback xmlns="">
            <p:pic>
              <p:nvPicPr>
                <p:cNvPr id="379" name="Ink 378">
                  <a:extLst>
                    <a:ext uri="{FF2B5EF4-FFF2-40B4-BE49-F238E27FC236}">
                      <a16:creationId xmlns:a16="http://schemas.microsoft.com/office/drawing/2014/main" id="{5E398FB0-E2AC-45AD-89A3-3C21BE07163F}"/>
                    </a:ext>
                  </a:extLst>
                </p:cNvPr>
                <p:cNvPicPr/>
                <p:nvPr/>
              </p:nvPicPr>
              <p:blipFill>
                <a:blip r:embed="rId587"/>
                <a:stretch>
                  <a:fillRect/>
                </a:stretch>
              </p:blipFill>
              <p:spPr>
                <a:xfrm>
                  <a:off x="6060020" y="5080377"/>
                  <a:ext cx="257040" cy="322537"/>
                </a:xfrm>
                <a:prstGeom prst="rect">
                  <a:avLst/>
                </a:prstGeom>
              </p:spPr>
            </p:pic>
          </mc:Fallback>
        </mc:AlternateContent>
        <mc:AlternateContent xmlns:mc="http://schemas.openxmlformats.org/markup-compatibility/2006" xmlns:p14="http://schemas.microsoft.com/office/powerpoint/2010/main">
          <mc:Choice Requires="p14">
            <p:contentPart p14:bwMode="auto" r:id="rId588">
              <p14:nvContentPartPr>
                <p14:cNvPr id="380" name="Ink 379">
                  <a:extLst>
                    <a:ext uri="{FF2B5EF4-FFF2-40B4-BE49-F238E27FC236}">
                      <a16:creationId xmlns:a16="http://schemas.microsoft.com/office/drawing/2014/main" id="{1F044682-DC6C-441C-8F9D-B116D0695272}"/>
                    </a:ext>
                  </a:extLst>
                </p14:cNvPr>
                <p14:cNvContentPartPr/>
                <p14:nvPr/>
              </p14:nvContentPartPr>
              <p14:xfrm>
                <a:off x="6391580" y="5199417"/>
                <a:ext cx="100080" cy="170583"/>
              </p14:xfrm>
            </p:contentPart>
          </mc:Choice>
          <mc:Fallback xmlns="">
            <p:pic>
              <p:nvPicPr>
                <p:cNvPr id="380" name="Ink 379">
                  <a:extLst>
                    <a:ext uri="{FF2B5EF4-FFF2-40B4-BE49-F238E27FC236}">
                      <a16:creationId xmlns:a16="http://schemas.microsoft.com/office/drawing/2014/main" id="{1F044682-DC6C-441C-8F9D-B116D0695272}"/>
                    </a:ext>
                  </a:extLst>
                </p:cNvPr>
                <p:cNvPicPr/>
                <p:nvPr/>
              </p:nvPicPr>
              <p:blipFill>
                <a:blip r:embed="rId589"/>
                <a:stretch>
                  <a:fillRect/>
                </a:stretch>
              </p:blipFill>
              <p:spPr>
                <a:xfrm>
                  <a:off x="6387260" y="5195098"/>
                  <a:ext cx="108720" cy="179220"/>
                </a:xfrm>
                <a:prstGeom prst="rect">
                  <a:avLst/>
                </a:prstGeom>
              </p:spPr>
            </p:pic>
          </mc:Fallback>
        </mc:AlternateContent>
        <mc:AlternateContent xmlns:mc="http://schemas.openxmlformats.org/markup-compatibility/2006" xmlns:p14="http://schemas.microsoft.com/office/powerpoint/2010/main">
          <mc:Choice Requires="p14">
            <p:contentPart p14:bwMode="auto" r:id="rId590">
              <p14:nvContentPartPr>
                <p14:cNvPr id="381" name="Ink 380">
                  <a:extLst>
                    <a:ext uri="{FF2B5EF4-FFF2-40B4-BE49-F238E27FC236}">
                      <a16:creationId xmlns:a16="http://schemas.microsoft.com/office/drawing/2014/main" id="{391FA446-3B8F-4F04-8046-723F07552F49}"/>
                    </a:ext>
                  </a:extLst>
                </p14:cNvPr>
                <p14:cNvContentPartPr/>
                <p14:nvPr/>
              </p14:nvContentPartPr>
              <p14:xfrm>
                <a:off x="6497060" y="5150536"/>
                <a:ext cx="188280" cy="228773"/>
              </p14:xfrm>
            </p:contentPart>
          </mc:Choice>
          <mc:Fallback xmlns="">
            <p:pic>
              <p:nvPicPr>
                <p:cNvPr id="381" name="Ink 380">
                  <a:extLst>
                    <a:ext uri="{FF2B5EF4-FFF2-40B4-BE49-F238E27FC236}">
                      <a16:creationId xmlns:a16="http://schemas.microsoft.com/office/drawing/2014/main" id="{391FA446-3B8F-4F04-8046-723F07552F49}"/>
                    </a:ext>
                  </a:extLst>
                </p:cNvPr>
                <p:cNvPicPr/>
                <p:nvPr/>
              </p:nvPicPr>
              <p:blipFill>
                <a:blip r:embed="rId591"/>
                <a:stretch>
                  <a:fillRect/>
                </a:stretch>
              </p:blipFill>
              <p:spPr>
                <a:xfrm>
                  <a:off x="6492740" y="5146220"/>
                  <a:ext cx="196920" cy="237406"/>
                </a:xfrm>
                <a:prstGeom prst="rect">
                  <a:avLst/>
                </a:prstGeom>
              </p:spPr>
            </p:pic>
          </mc:Fallback>
        </mc:AlternateContent>
      </p:grpSp>
      <p:grpSp>
        <p:nvGrpSpPr>
          <p:cNvPr id="388" name="Group 387">
            <a:extLst>
              <a:ext uri="{FF2B5EF4-FFF2-40B4-BE49-F238E27FC236}">
                <a16:creationId xmlns:a16="http://schemas.microsoft.com/office/drawing/2014/main" id="{1B7F00C1-2967-4F1F-962C-6498EEDC6713}"/>
              </a:ext>
            </a:extLst>
          </p:cNvPr>
          <p:cNvGrpSpPr/>
          <p:nvPr/>
        </p:nvGrpSpPr>
        <p:grpSpPr>
          <a:xfrm>
            <a:off x="6750860" y="4968981"/>
            <a:ext cx="648000" cy="466857"/>
            <a:chOff x="6750860" y="4968981"/>
            <a:chExt cx="648000" cy="466857"/>
          </a:xfrm>
        </p:grpSpPr>
        <mc:AlternateContent xmlns:mc="http://schemas.openxmlformats.org/markup-compatibility/2006" xmlns:p14="http://schemas.microsoft.com/office/powerpoint/2010/main">
          <mc:Choice Requires="p14">
            <p:contentPart p14:bwMode="auto" r:id="rId592">
              <p14:nvContentPartPr>
                <p14:cNvPr id="383" name="Ink 382">
                  <a:extLst>
                    <a:ext uri="{FF2B5EF4-FFF2-40B4-BE49-F238E27FC236}">
                      <a16:creationId xmlns:a16="http://schemas.microsoft.com/office/drawing/2014/main" id="{81964FF2-F244-47C0-B1D8-20BDA8C98BA5}"/>
                    </a:ext>
                  </a:extLst>
                </p14:cNvPr>
                <p14:cNvContentPartPr/>
                <p14:nvPr/>
              </p14:nvContentPartPr>
              <p14:xfrm>
                <a:off x="6750860" y="5054106"/>
                <a:ext cx="47880" cy="381732"/>
              </p14:xfrm>
            </p:contentPart>
          </mc:Choice>
          <mc:Fallback xmlns="">
            <p:pic>
              <p:nvPicPr>
                <p:cNvPr id="383" name="Ink 382">
                  <a:extLst>
                    <a:ext uri="{FF2B5EF4-FFF2-40B4-BE49-F238E27FC236}">
                      <a16:creationId xmlns:a16="http://schemas.microsoft.com/office/drawing/2014/main" id="{81964FF2-F244-47C0-B1D8-20BDA8C98BA5}"/>
                    </a:ext>
                  </a:extLst>
                </p:cNvPr>
                <p:cNvPicPr/>
                <p:nvPr/>
              </p:nvPicPr>
              <p:blipFill>
                <a:blip r:embed="rId593"/>
                <a:stretch>
                  <a:fillRect/>
                </a:stretch>
              </p:blipFill>
              <p:spPr>
                <a:xfrm>
                  <a:off x="6746540" y="5049785"/>
                  <a:ext cx="56520" cy="390375"/>
                </a:xfrm>
                <a:prstGeom prst="rect">
                  <a:avLst/>
                </a:prstGeom>
              </p:spPr>
            </p:pic>
          </mc:Fallback>
        </mc:AlternateContent>
        <mc:AlternateContent xmlns:mc="http://schemas.openxmlformats.org/markup-compatibility/2006" xmlns:p14="http://schemas.microsoft.com/office/powerpoint/2010/main">
          <mc:Choice Requires="p14">
            <p:contentPart p14:bwMode="auto" r:id="rId594">
              <p14:nvContentPartPr>
                <p14:cNvPr id="384" name="Ink 383">
                  <a:extLst>
                    <a:ext uri="{FF2B5EF4-FFF2-40B4-BE49-F238E27FC236}">
                      <a16:creationId xmlns:a16="http://schemas.microsoft.com/office/drawing/2014/main" id="{6D43FBDC-EC66-4786-B5F4-B7B84A36DF49}"/>
                    </a:ext>
                  </a:extLst>
                </p14:cNvPr>
                <p14:cNvContentPartPr/>
                <p14:nvPr/>
              </p14:nvContentPartPr>
              <p14:xfrm>
                <a:off x="6943100" y="5203074"/>
                <a:ext cx="114840" cy="147639"/>
              </p14:xfrm>
            </p:contentPart>
          </mc:Choice>
          <mc:Fallback xmlns="">
            <p:pic>
              <p:nvPicPr>
                <p:cNvPr id="384" name="Ink 383">
                  <a:extLst>
                    <a:ext uri="{FF2B5EF4-FFF2-40B4-BE49-F238E27FC236}">
                      <a16:creationId xmlns:a16="http://schemas.microsoft.com/office/drawing/2014/main" id="{6D43FBDC-EC66-4786-B5F4-B7B84A36DF49}"/>
                    </a:ext>
                  </a:extLst>
                </p:cNvPr>
                <p:cNvPicPr/>
                <p:nvPr/>
              </p:nvPicPr>
              <p:blipFill>
                <a:blip r:embed="rId595"/>
                <a:stretch>
                  <a:fillRect/>
                </a:stretch>
              </p:blipFill>
              <p:spPr>
                <a:xfrm>
                  <a:off x="6938780" y="5198753"/>
                  <a:ext cx="123480" cy="156281"/>
                </a:xfrm>
                <a:prstGeom prst="rect">
                  <a:avLst/>
                </a:prstGeom>
              </p:spPr>
            </p:pic>
          </mc:Fallback>
        </mc:AlternateContent>
        <mc:AlternateContent xmlns:mc="http://schemas.openxmlformats.org/markup-compatibility/2006" xmlns:p14="http://schemas.microsoft.com/office/powerpoint/2010/main">
          <mc:Choice Requires="p14">
            <p:contentPart p14:bwMode="auto" r:id="rId596">
              <p14:nvContentPartPr>
                <p14:cNvPr id="385" name="Ink 384">
                  <a:extLst>
                    <a:ext uri="{FF2B5EF4-FFF2-40B4-BE49-F238E27FC236}">
                      <a16:creationId xmlns:a16="http://schemas.microsoft.com/office/drawing/2014/main" id="{5955155C-8B11-4EB0-80A0-26DE19122245}"/>
                    </a:ext>
                  </a:extLst>
                </p14:cNvPr>
                <p14:cNvContentPartPr/>
                <p14:nvPr/>
              </p14:nvContentPartPr>
              <p14:xfrm>
                <a:off x="7067660" y="5165167"/>
                <a:ext cx="122040" cy="150964"/>
              </p14:xfrm>
            </p:contentPart>
          </mc:Choice>
          <mc:Fallback xmlns="">
            <p:pic>
              <p:nvPicPr>
                <p:cNvPr id="385" name="Ink 384">
                  <a:extLst>
                    <a:ext uri="{FF2B5EF4-FFF2-40B4-BE49-F238E27FC236}">
                      <a16:creationId xmlns:a16="http://schemas.microsoft.com/office/drawing/2014/main" id="{5955155C-8B11-4EB0-80A0-26DE19122245}"/>
                    </a:ext>
                  </a:extLst>
                </p:cNvPr>
                <p:cNvPicPr/>
                <p:nvPr/>
              </p:nvPicPr>
              <p:blipFill>
                <a:blip r:embed="rId597"/>
                <a:stretch>
                  <a:fillRect/>
                </a:stretch>
              </p:blipFill>
              <p:spPr>
                <a:xfrm>
                  <a:off x="7063340" y="5160854"/>
                  <a:ext cx="130680" cy="159591"/>
                </a:xfrm>
                <a:prstGeom prst="rect">
                  <a:avLst/>
                </a:prstGeom>
              </p:spPr>
            </p:pic>
          </mc:Fallback>
        </mc:AlternateContent>
        <mc:AlternateContent xmlns:mc="http://schemas.openxmlformats.org/markup-compatibility/2006" xmlns:p14="http://schemas.microsoft.com/office/powerpoint/2010/main">
          <mc:Choice Requires="p14">
            <p:contentPart p14:bwMode="auto" r:id="rId598">
              <p14:nvContentPartPr>
                <p14:cNvPr id="386" name="Ink 385">
                  <a:extLst>
                    <a:ext uri="{FF2B5EF4-FFF2-40B4-BE49-F238E27FC236}">
                      <a16:creationId xmlns:a16="http://schemas.microsoft.com/office/drawing/2014/main" id="{D7E1D646-C58D-43AD-A3E2-BB6663B6E3C7}"/>
                    </a:ext>
                  </a:extLst>
                </p14:cNvPr>
                <p14:cNvContentPartPr/>
                <p14:nvPr/>
              </p14:nvContentPartPr>
              <p14:xfrm>
                <a:off x="7015820" y="4992257"/>
                <a:ext cx="167760" cy="108734"/>
              </p14:xfrm>
            </p:contentPart>
          </mc:Choice>
          <mc:Fallback xmlns="">
            <p:pic>
              <p:nvPicPr>
                <p:cNvPr id="386" name="Ink 385">
                  <a:extLst>
                    <a:ext uri="{FF2B5EF4-FFF2-40B4-BE49-F238E27FC236}">
                      <a16:creationId xmlns:a16="http://schemas.microsoft.com/office/drawing/2014/main" id="{D7E1D646-C58D-43AD-A3E2-BB6663B6E3C7}"/>
                    </a:ext>
                  </a:extLst>
                </p:cNvPr>
                <p:cNvPicPr/>
                <p:nvPr/>
              </p:nvPicPr>
              <p:blipFill>
                <a:blip r:embed="rId599"/>
                <a:stretch>
                  <a:fillRect/>
                </a:stretch>
              </p:blipFill>
              <p:spPr>
                <a:xfrm>
                  <a:off x="7011500" y="4987951"/>
                  <a:ext cx="176400" cy="117347"/>
                </a:xfrm>
                <a:prstGeom prst="rect">
                  <a:avLst/>
                </a:prstGeom>
              </p:spPr>
            </p:pic>
          </mc:Fallback>
        </mc:AlternateContent>
        <mc:AlternateContent xmlns:mc="http://schemas.openxmlformats.org/markup-compatibility/2006" xmlns:p14="http://schemas.microsoft.com/office/powerpoint/2010/main">
          <mc:Choice Requires="p14">
            <p:contentPart p14:bwMode="auto" r:id="rId600">
              <p14:nvContentPartPr>
                <p14:cNvPr id="387" name="Ink 386">
                  <a:extLst>
                    <a:ext uri="{FF2B5EF4-FFF2-40B4-BE49-F238E27FC236}">
                      <a16:creationId xmlns:a16="http://schemas.microsoft.com/office/drawing/2014/main" id="{044566B9-8A69-4698-89E8-114E1EE4D60A}"/>
                    </a:ext>
                  </a:extLst>
                </p14:cNvPr>
                <p14:cNvContentPartPr/>
                <p14:nvPr/>
              </p14:nvContentPartPr>
              <p14:xfrm>
                <a:off x="7318580" y="4968981"/>
                <a:ext cx="80280" cy="442916"/>
              </p14:xfrm>
            </p:contentPart>
          </mc:Choice>
          <mc:Fallback xmlns="">
            <p:pic>
              <p:nvPicPr>
                <p:cNvPr id="387" name="Ink 386">
                  <a:extLst>
                    <a:ext uri="{FF2B5EF4-FFF2-40B4-BE49-F238E27FC236}">
                      <a16:creationId xmlns:a16="http://schemas.microsoft.com/office/drawing/2014/main" id="{044566B9-8A69-4698-89E8-114E1EE4D60A}"/>
                    </a:ext>
                  </a:extLst>
                </p:cNvPr>
                <p:cNvPicPr/>
                <p:nvPr/>
              </p:nvPicPr>
              <p:blipFill>
                <a:blip r:embed="rId601"/>
                <a:stretch>
                  <a:fillRect/>
                </a:stretch>
              </p:blipFill>
              <p:spPr>
                <a:xfrm>
                  <a:off x="7314260" y="4964663"/>
                  <a:ext cx="88920" cy="451551"/>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2">
            <p14:nvContentPartPr>
              <p14:cNvPr id="389" name="Ink 388">
                <a:extLst>
                  <a:ext uri="{FF2B5EF4-FFF2-40B4-BE49-F238E27FC236}">
                    <a16:creationId xmlns:a16="http://schemas.microsoft.com/office/drawing/2014/main" id="{610E1EEB-B204-4711-92EE-E75272B6305E}"/>
                  </a:ext>
                </a:extLst>
              </p14:cNvPr>
              <p14:cNvContentPartPr/>
              <p14:nvPr/>
            </p14:nvContentPartPr>
            <p14:xfrm>
              <a:off x="7466180" y="5155191"/>
              <a:ext cx="107280" cy="137331"/>
            </p14:xfrm>
          </p:contentPart>
        </mc:Choice>
        <mc:Fallback xmlns="">
          <p:pic>
            <p:nvPicPr>
              <p:cNvPr id="389" name="Ink 388">
                <a:extLst>
                  <a:ext uri="{FF2B5EF4-FFF2-40B4-BE49-F238E27FC236}">
                    <a16:creationId xmlns:a16="http://schemas.microsoft.com/office/drawing/2014/main" id="{610E1EEB-B204-4711-92EE-E75272B6305E}"/>
                  </a:ext>
                </a:extLst>
              </p:cNvPr>
              <p:cNvPicPr/>
              <p:nvPr/>
            </p:nvPicPr>
            <p:blipFill>
              <a:blip r:embed="rId603"/>
              <a:stretch>
                <a:fillRect/>
              </a:stretch>
            </p:blipFill>
            <p:spPr>
              <a:xfrm>
                <a:off x="7461860" y="5150866"/>
                <a:ext cx="115920" cy="145982"/>
              </a:xfrm>
              <a:prstGeom prst="rect">
                <a:avLst/>
              </a:prstGeom>
            </p:spPr>
          </p:pic>
        </mc:Fallback>
      </mc:AlternateContent>
      <mc:AlternateContent xmlns:mc="http://schemas.openxmlformats.org/markup-compatibility/2006" xmlns:p14="http://schemas.microsoft.com/office/powerpoint/2010/main">
        <mc:Choice Requires="p14">
          <p:contentPart p14:bwMode="auto" r:id="rId604">
            <p14:nvContentPartPr>
              <p14:cNvPr id="390" name="Ink 389">
                <a:extLst>
                  <a:ext uri="{FF2B5EF4-FFF2-40B4-BE49-F238E27FC236}">
                    <a16:creationId xmlns:a16="http://schemas.microsoft.com/office/drawing/2014/main" id="{29DFE26D-CEC7-4A95-B23A-9511F6C3CF94}"/>
                  </a:ext>
                </a:extLst>
              </p14:cNvPr>
              <p14:cNvContentPartPr/>
              <p14:nvPr/>
            </p14:nvContentPartPr>
            <p14:xfrm>
              <a:off x="7567340" y="5113627"/>
              <a:ext cx="145080" cy="200176"/>
            </p14:xfrm>
          </p:contentPart>
        </mc:Choice>
        <mc:Fallback xmlns="">
          <p:pic>
            <p:nvPicPr>
              <p:cNvPr id="390" name="Ink 389">
                <a:extLst>
                  <a:ext uri="{FF2B5EF4-FFF2-40B4-BE49-F238E27FC236}">
                    <a16:creationId xmlns:a16="http://schemas.microsoft.com/office/drawing/2014/main" id="{29DFE26D-CEC7-4A95-B23A-9511F6C3CF94}"/>
                  </a:ext>
                </a:extLst>
              </p:cNvPr>
              <p:cNvPicPr/>
              <p:nvPr/>
            </p:nvPicPr>
            <p:blipFill>
              <a:blip r:embed="rId605"/>
              <a:stretch>
                <a:fillRect/>
              </a:stretch>
            </p:blipFill>
            <p:spPr>
              <a:xfrm>
                <a:off x="7563020" y="5109307"/>
                <a:ext cx="153720" cy="208817"/>
              </a:xfrm>
              <a:prstGeom prst="rect">
                <a:avLst/>
              </a:prstGeom>
            </p:spPr>
          </p:pic>
        </mc:Fallback>
      </mc:AlternateContent>
      <mc:AlternateContent xmlns:mc="http://schemas.openxmlformats.org/markup-compatibility/2006" xmlns:p14="http://schemas.microsoft.com/office/powerpoint/2010/main">
        <mc:Choice Requires="p14">
          <p:contentPart p14:bwMode="auto" r:id="rId606">
            <p14:nvContentPartPr>
              <p14:cNvPr id="391" name="Ink 390">
                <a:extLst>
                  <a:ext uri="{FF2B5EF4-FFF2-40B4-BE49-F238E27FC236}">
                    <a16:creationId xmlns:a16="http://schemas.microsoft.com/office/drawing/2014/main" id="{C31A9FC5-96FF-48F1-BA0A-62C2C9504160}"/>
                  </a:ext>
                </a:extLst>
              </p14:cNvPr>
              <p14:cNvContentPartPr/>
              <p14:nvPr/>
            </p14:nvContentPartPr>
            <p14:xfrm>
              <a:off x="7711340" y="5024512"/>
              <a:ext cx="36000" cy="92440"/>
            </p14:xfrm>
          </p:contentPart>
        </mc:Choice>
        <mc:Fallback xmlns="">
          <p:pic>
            <p:nvPicPr>
              <p:cNvPr id="391" name="Ink 390">
                <a:extLst>
                  <a:ext uri="{FF2B5EF4-FFF2-40B4-BE49-F238E27FC236}">
                    <a16:creationId xmlns:a16="http://schemas.microsoft.com/office/drawing/2014/main" id="{C31A9FC5-96FF-48F1-BA0A-62C2C9504160}"/>
                  </a:ext>
                </a:extLst>
              </p:cNvPr>
              <p:cNvPicPr/>
              <p:nvPr/>
            </p:nvPicPr>
            <p:blipFill>
              <a:blip r:embed="rId607"/>
              <a:stretch>
                <a:fillRect/>
              </a:stretch>
            </p:blipFill>
            <p:spPr>
              <a:xfrm>
                <a:off x="7707020" y="5020196"/>
                <a:ext cx="44640" cy="101073"/>
              </a:xfrm>
              <a:prstGeom prst="rect">
                <a:avLst/>
              </a:prstGeom>
            </p:spPr>
          </p:pic>
        </mc:Fallback>
      </mc:AlternateContent>
      <mc:AlternateContent xmlns:mc="http://schemas.openxmlformats.org/markup-compatibility/2006" xmlns:p14="http://schemas.microsoft.com/office/powerpoint/2010/main">
        <mc:Choice Requires="p14">
          <p:contentPart p14:bwMode="auto" r:id="rId608">
            <p14:nvContentPartPr>
              <p14:cNvPr id="392" name="Ink 391">
                <a:extLst>
                  <a:ext uri="{FF2B5EF4-FFF2-40B4-BE49-F238E27FC236}">
                    <a16:creationId xmlns:a16="http://schemas.microsoft.com/office/drawing/2014/main" id="{5BB7B800-8096-4A7B-955B-0DC0D362B5B8}"/>
                  </a:ext>
                </a:extLst>
              </p14:cNvPr>
              <p14:cNvContentPartPr/>
              <p14:nvPr/>
            </p14:nvContentPartPr>
            <p14:xfrm>
              <a:off x="7774700" y="5020189"/>
              <a:ext cx="171720" cy="326202"/>
            </p14:xfrm>
          </p:contentPart>
        </mc:Choice>
        <mc:Fallback xmlns="">
          <p:pic>
            <p:nvPicPr>
              <p:cNvPr id="392" name="Ink 391">
                <a:extLst>
                  <a:ext uri="{FF2B5EF4-FFF2-40B4-BE49-F238E27FC236}">
                    <a16:creationId xmlns:a16="http://schemas.microsoft.com/office/drawing/2014/main" id="{5BB7B800-8096-4A7B-955B-0DC0D362B5B8}"/>
                  </a:ext>
                </a:extLst>
              </p:cNvPr>
              <p:cNvPicPr/>
              <p:nvPr/>
            </p:nvPicPr>
            <p:blipFill>
              <a:blip r:embed="rId609"/>
              <a:stretch>
                <a:fillRect/>
              </a:stretch>
            </p:blipFill>
            <p:spPr>
              <a:xfrm>
                <a:off x="7770380" y="5015868"/>
                <a:ext cx="180360" cy="334843"/>
              </a:xfrm>
              <a:prstGeom prst="rect">
                <a:avLst/>
              </a:prstGeom>
            </p:spPr>
          </p:pic>
        </mc:Fallback>
      </mc:AlternateContent>
      <mc:AlternateContent xmlns:mc="http://schemas.openxmlformats.org/markup-compatibility/2006" xmlns:p14="http://schemas.microsoft.com/office/powerpoint/2010/main">
        <mc:Choice Requires="p14">
          <p:contentPart p14:bwMode="auto" r:id="rId610">
            <p14:nvContentPartPr>
              <p14:cNvPr id="393" name="Ink 392">
                <a:extLst>
                  <a:ext uri="{FF2B5EF4-FFF2-40B4-BE49-F238E27FC236}">
                    <a16:creationId xmlns:a16="http://schemas.microsoft.com/office/drawing/2014/main" id="{42B37626-168C-4B5A-AAD2-40C76A5CD069}"/>
                  </a:ext>
                </a:extLst>
              </p14:cNvPr>
              <p14:cNvContentPartPr/>
              <p14:nvPr/>
            </p14:nvContentPartPr>
            <p14:xfrm>
              <a:off x="7985660" y="5041802"/>
              <a:ext cx="293040" cy="296940"/>
            </p14:xfrm>
          </p:contentPart>
        </mc:Choice>
        <mc:Fallback xmlns="">
          <p:pic>
            <p:nvPicPr>
              <p:cNvPr id="393" name="Ink 392">
                <a:extLst>
                  <a:ext uri="{FF2B5EF4-FFF2-40B4-BE49-F238E27FC236}">
                    <a16:creationId xmlns:a16="http://schemas.microsoft.com/office/drawing/2014/main" id="{42B37626-168C-4B5A-AAD2-40C76A5CD069}"/>
                  </a:ext>
                </a:extLst>
              </p:cNvPr>
              <p:cNvPicPr/>
              <p:nvPr/>
            </p:nvPicPr>
            <p:blipFill>
              <a:blip r:embed="rId611"/>
              <a:stretch>
                <a:fillRect/>
              </a:stretch>
            </p:blipFill>
            <p:spPr>
              <a:xfrm>
                <a:off x="7981340" y="5037483"/>
                <a:ext cx="301680" cy="305578"/>
              </a:xfrm>
              <a:prstGeom prst="rect">
                <a:avLst/>
              </a:prstGeom>
            </p:spPr>
          </p:pic>
        </mc:Fallback>
      </mc:AlternateContent>
      <mc:AlternateContent xmlns:mc="http://schemas.openxmlformats.org/markup-compatibility/2006" xmlns:p14="http://schemas.microsoft.com/office/powerpoint/2010/main">
        <mc:Choice Requires="p14">
          <p:contentPart p14:bwMode="auto" r:id="rId612">
            <p14:nvContentPartPr>
              <p14:cNvPr id="394" name="Ink 393">
                <a:extLst>
                  <a:ext uri="{FF2B5EF4-FFF2-40B4-BE49-F238E27FC236}">
                    <a16:creationId xmlns:a16="http://schemas.microsoft.com/office/drawing/2014/main" id="{00C6893F-F551-41D4-A751-DCD24EB72611}"/>
                  </a:ext>
                </a:extLst>
              </p14:cNvPr>
              <p14:cNvContentPartPr/>
              <p14:nvPr/>
            </p14:nvContentPartPr>
            <p14:xfrm>
              <a:off x="8160260" y="5156854"/>
              <a:ext cx="109080" cy="110064"/>
            </p14:xfrm>
          </p:contentPart>
        </mc:Choice>
        <mc:Fallback xmlns="">
          <p:pic>
            <p:nvPicPr>
              <p:cNvPr id="394" name="Ink 393">
                <a:extLst>
                  <a:ext uri="{FF2B5EF4-FFF2-40B4-BE49-F238E27FC236}">
                    <a16:creationId xmlns:a16="http://schemas.microsoft.com/office/drawing/2014/main" id="{00C6893F-F551-41D4-A751-DCD24EB72611}"/>
                  </a:ext>
                </a:extLst>
              </p:cNvPr>
              <p:cNvPicPr/>
              <p:nvPr/>
            </p:nvPicPr>
            <p:blipFill>
              <a:blip r:embed="rId613"/>
              <a:stretch>
                <a:fillRect/>
              </a:stretch>
            </p:blipFill>
            <p:spPr>
              <a:xfrm>
                <a:off x="8155940" y="5152538"/>
                <a:ext cx="117720" cy="118696"/>
              </a:xfrm>
              <a:prstGeom prst="rect">
                <a:avLst/>
              </a:prstGeom>
            </p:spPr>
          </p:pic>
        </mc:Fallback>
      </mc:AlternateContent>
      <mc:AlternateContent xmlns:mc="http://schemas.openxmlformats.org/markup-compatibility/2006" xmlns:p14="http://schemas.microsoft.com/office/powerpoint/2010/main">
        <mc:Choice Requires="p14">
          <p:contentPart p14:bwMode="auto" r:id="rId614">
            <p14:nvContentPartPr>
              <p14:cNvPr id="395" name="Ink 394">
                <a:extLst>
                  <a:ext uri="{FF2B5EF4-FFF2-40B4-BE49-F238E27FC236}">
                    <a16:creationId xmlns:a16="http://schemas.microsoft.com/office/drawing/2014/main" id="{5C0829A5-9220-46AB-B537-13EE262D9261}"/>
                  </a:ext>
                </a:extLst>
              </p14:cNvPr>
              <p14:cNvContentPartPr/>
              <p14:nvPr/>
            </p14:nvContentPartPr>
            <p14:xfrm>
              <a:off x="8263580" y="5129587"/>
              <a:ext cx="103320" cy="134670"/>
            </p14:xfrm>
          </p:contentPart>
        </mc:Choice>
        <mc:Fallback xmlns="">
          <p:pic>
            <p:nvPicPr>
              <p:cNvPr id="395" name="Ink 394">
                <a:extLst>
                  <a:ext uri="{FF2B5EF4-FFF2-40B4-BE49-F238E27FC236}">
                    <a16:creationId xmlns:a16="http://schemas.microsoft.com/office/drawing/2014/main" id="{5C0829A5-9220-46AB-B537-13EE262D9261}"/>
                  </a:ext>
                </a:extLst>
              </p:cNvPr>
              <p:cNvPicPr/>
              <p:nvPr/>
            </p:nvPicPr>
            <p:blipFill>
              <a:blip r:embed="rId615"/>
              <a:stretch>
                <a:fillRect/>
              </a:stretch>
            </p:blipFill>
            <p:spPr>
              <a:xfrm>
                <a:off x="8259260" y="5125278"/>
                <a:ext cx="111960" cy="143289"/>
              </a:xfrm>
              <a:prstGeom prst="rect">
                <a:avLst/>
              </a:prstGeom>
            </p:spPr>
          </p:pic>
        </mc:Fallback>
      </mc:AlternateContent>
      <mc:AlternateContent xmlns:mc="http://schemas.openxmlformats.org/markup-compatibility/2006" xmlns:p14="http://schemas.microsoft.com/office/powerpoint/2010/main">
        <mc:Choice Requires="p14">
          <p:contentPart p14:bwMode="auto" r:id="rId616">
            <p14:nvContentPartPr>
              <p14:cNvPr id="396" name="Ink 395">
                <a:extLst>
                  <a:ext uri="{FF2B5EF4-FFF2-40B4-BE49-F238E27FC236}">
                    <a16:creationId xmlns:a16="http://schemas.microsoft.com/office/drawing/2014/main" id="{45FB7BD1-EB3B-4942-86E3-03891DEC8E9A}"/>
                  </a:ext>
                </a:extLst>
              </p14:cNvPr>
              <p14:cNvContentPartPr/>
              <p14:nvPr/>
            </p14:nvContentPartPr>
            <p14:xfrm>
              <a:off x="8406860" y="4965323"/>
              <a:ext cx="42480" cy="127687"/>
            </p14:xfrm>
          </p:contentPart>
        </mc:Choice>
        <mc:Fallback xmlns="">
          <p:pic>
            <p:nvPicPr>
              <p:cNvPr id="396" name="Ink 395">
                <a:extLst>
                  <a:ext uri="{FF2B5EF4-FFF2-40B4-BE49-F238E27FC236}">
                    <a16:creationId xmlns:a16="http://schemas.microsoft.com/office/drawing/2014/main" id="{45FB7BD1-EB3B-4942-86E3-03891DEC8E9A}"/>
                  </a:ext>
                </a:extLst>
              </p:cNvPr>
              <p:cNvPicPr/>
              <p:nvPr/>
            </p:nvPicPr>
            <p:blipFill>
              <a:blip r:embed="rId617"/>
              <a:stretch>
                <a:fillRect/>
              </a:stretch>
            </p:blipFill>
            <p:spPr>
              <a:xfrm>
                <a:off x="8402540" y="4961007"/>
                <a:ext cx="51120" cy="136319"/>
              </a:xfrm>
              <a:prstGeom prst="rect">
                <a:avLst/>
              </a:prstGeom>
            </p:spPr>
          </p:pic>
        </mc:Fallback>
      </mc:AlternateContent>
      <mc:AlternateContent xmlns:mc="http://schemas.openxmlformats.org/markup-compatibility/2006" xmlns:p14="http://schemas.microsoft.com/office/powerpoint/2010/main">
        <mc:Choice Requires="p14">
          <p:contentPart p14:bwMode="auto" r:id="rId618">
            <p14:nvContentPartPr>
              <p14:cNvPr id="398" name="Ink 397">
                <a:extLst>
                  <a:ext uri="{FF2B5EF4-FFF2-40B4-BE49-F238E27FC236}">
                    <a16:creationId xmlns:a16="http://schemas.microsoft.com/office/drawing/2014/main" id="{912D8626-35F1-4131-BB85-85E725C87223}"/>
                  </a:ext>
                </a:extLst>
              </p14:cNvPr>
              <p14:cNvContentPartPr/>
              <p14:nvPr/>
            </p14:nvContentPartPr>
            <p14:xfrm>
              <a:off x="8559860" y="4939054"/>
              <a:ext cx="51480" cy="422632"/>
            </p14:xfrm>
          </p:contentPart>
        </mc:Choice>
        <mc:Fallback xmlns="">
          <p:pic>
            <p:nvPicPr>
              <p:cNvPr id="398" name="Ink 397">
                <a:extLst>
                  <a:ext uri="{FF2B5EF4-FFF2-40B4-BE49-F238E27FC236}">
                    <a16:creationId xmlns:a16="http://schemas.microsoft.com/office/drawing/2014/main" id="{912D8626-35F1-4131-BB85-85E725C87223}"/>
                  </a:ext>
                </a:extLst>
              </p:cNvPr>
              <p:cNvPicPr/>
              <p:nvPr/>
            </p:nvPicPr>
            <p:blipFill>
              <a:blip r:embed="rId619"/>
              <a:stretch>
                <a:fillRect/>
              </a:stretch>
            </p:blipFill>
            <p:spPr>
              <a:xfrm>
                <a:off x="8555540" y="4934734"/>
                <a:ext cx="60120" cy="431272"/>
              </a:xfrm>
              <a:prstGeom prst="rect">
                <a:avLst/>
              </a:prstGeom>
            </p:spPr>
          </p:pic>
        </mc:Fallback>
      </mc:AlternateContent>
      <mc:AlternateContent xmlns:mc="http://schemas.openxmlformats.org/markup-compatibility/2006" xmlns:p14="http://schemas.microsoft.com/office/powerpoint/2010/main">
        <mc:Choice Requires="p14">
          <p:contentPart p14:bwMode="auto" r:id="rId620">
            <p14:nvContentPartPr>
              <p14:cNvPr id="399" name="Ink 398">
                <a:extLst>
                  <a:ext uri="{FF2B5EF4-FFF2-40B4-BE49-F238E27FC236}">
                    <a16:creationId xmlns:a16="http://schemas.microsoft.com/office/drawing/2014/main" id="{AB855903-8110-4011-B461-93570879733D}"/>
                  </a:ext>
                </a:extLst>
              </p14:cNvPr>
              <p14:cNvContentPartPr/>
              <p14:nvPr/>
            </p14:nvContentPartPr>
            <p14:xfrm>
              <a:off x="8646260" y="5107641"/>
              <a:ext cx="165240" cy="365106"/>
            </p14:xfrm>
          </p:contentPart>
        </mc:Choice>
        <mc:Fallback xmlns="">
          <p:pic>
            <p:nvPicPr>
              <p:cNvPr id="399" name="Ink 398">
                <a:extLst>
                  <a:ext uri="{FF2B5EF4-FFF2-40B4-BE49-F238E27FC236}">
                    <a16:creationId xmlns:a16="http://schemas.microsoft.com/office/drawing/2014/main" id="{AB855903-8110-4011-B461-93570879733D}"/>
                  </a:ext>
                </a:extLst>
              </p:cNvPr>
              <p:cNvPicPr/>
              <p:nvPr/>
            </p:nvPicPr>
            <p:blipFill>
              <a:blip r:embed="rId621"/>
              <a:stretch>
                <a:fillRect/>
              </a:stretch>
            </p:blipFill>
            <p:spPr>
              <a:xfrm>
                <a:off x="8641940" y="5103320"/>
                <a:ext cx="173880" cy="373748"/>
              </a:xfrm>
              <a:prstGeom prst="rect">
                <a:avLst/>
              </a:prstGeom>
            </p:spPr>
          </p:pic>
        </mc:Fallback>
      </mc:AlternateContent>
      <mc:AlternateContent xmlns:mc="http://schemas.openxmlformats.org/markup-compatibility/2006" xmlns:p14="http://schemas.microsoft.com/office/powerpoint/2010/main">
        <mc:Choice Requires="p14">
          <p:contentPart p14:bwMode="auto" r:id="rId622">
            <p14:nvContentPartPr>
              <p14:cNvPr id="401" name="Ink 400">
                <a:extLst>
                  <a:ext uri="{FF2B5EF4-FFF2-40B4-BE49-F238E27FC236}">
                    <a16:creationId xmlns:a16="http://schemas.microsoft.com/office/drawing/2014/main" id="{22124782-8A54-4AC1-8BF6-649CBEB8D8ED}"/>
                  </a:ext>
                </a:extLst>
              </p14:cNvPr>
              <p14:cNvContentPartPr/>
              <p14:nvPr/>
            </p14:nvContentPartPr>
            <p14:xfrm>
              <a:off x="8721500" y="4874878"/>
              <a:ext cx="182520" cy="173907"/>
            </p14:xfrm>
          </p:contentPart>
        </mc:Choice>
        <mc:Fallback xmlns="">
          <p:pic>
            <p:nvPicPr>
              <p:cNvPr id="401" name="Ink 400">
                <a:extLst>
                  <a:ext uri="{FF2B5EF4-FFF2-40B4-BE49-F238E27FC236}">
                    <a16:creationId xmlns:a16="http://schemas.microsoft.com/office/drawing/2014/main" id="{22124782-8A54-4AC1-8BF6-649CBEB8D8ED}"/>
                  </a:ext>
                </a:extLst>
              </p:cNvPr>
              <p:cNvPicPr/>
              <p:nvPr/>
            </p:nvPicPr>
            <p:blipFill>
              <a:blip r:embed="rId623"/>
              <a:stretch>
                <a:fillRect/>
              </a:stretch>
            </p:blipFill>
            <p:spPr>
              <a:xfrm>
                <a:off x="8716820" y="4870557"/>
                <a:ext cx="191160" cy="182548"/>
              </a:xfrm>
              <a:prstGeom prst="rect">
                <a:avLst/>
              </a:prstGeom>
            </p:spPr>
          </p:pic>
        </mc:Fallback>
      </mc:AlternateContent>
      <mc:AlternateContent xmlns:mc="http://schemas.openxmlformats.org/markup-compatibility/2006" xmlns:p14="http://schemas.microsoft.com/office/powerpoint/2010/main">
        <mc:Choice Requires="p14">
          <p:contentPart p14:bwMode="auto" r:id="rId624">
            <p14:nvContentPartPr>
              <p14:cNvPr id="416" name="Ink 415">
                <a:extLst>
                  <a:ext uri="{FF2B5EF4-FFF2-40B4-BE49-F238E27FC236}">
                    <a16:creationId xmlns:a16="http://schemas.microsoft.com/office/drawing/2014/main" id="{3923C769-FFE0-41D8-9EF9-4744C9609A54}"/>
                  </a:ext>
                </a:extLst>
              </p14:cNvPr>
              <p14:cNvContentPartPr/>
              <p14:nvPr/>
            </p14:nvContentPartPr>
            <p14:xfrm>
              <a:off x="7636820" y="5013206"/>
              <a:ext cx="16560" cy="85125"/>
            </p14:xfrm>
          </p:contentPart>
        </mc:Choice>
        <mc:Fallback xmlns="">
          <p:pic>
            <p:nvPicPr>
              <p:cNvPr id="416" name="Ink 415">
                <a:extLst>
                  <a:ext uri="{FF2B5EF4-FFF2-40B4-BE49-F238E27FC236}">
                    <a16:creationId xmlns:a16="http://schemas.microsoft.com/office/drawing/2014/main" id="{3923C769-FFE0-41D8-9EF9-4744C9609A54}"/>
                  </a:ext>
                </a:extLst>
              </p:cNvPr>
              <p:cNvPicPr/>
              <p:nvPr/>
            </p:nvPicPr>
            <p:blipFill>
              <a:blip r:embed="rId625"/>
              <a:stretch>
                <a:fillRect/>
              </a:stretch>
            </p:blipFill>
            <p:spPr>
              <a:xfrm>
                <a:off x="7632500" y="5008878"/>
                <a:ext cx="25200" cy="93782"/>
              </a:xfrm>
              <a:prstGeom prst="rect">
                <a:avLst/>
              </a:prstGeom>
            </p:spPr>
          </p:pic>
        </mc:Fallback>
      </mc:AlternateContent>
      <mc:AlternateContent xmlns:mc="http://schemas.openxmlformats.org/markup-compatibility/2006" xmlns:p14="http://schemas.microsoft.com/office/powerpoint/2010/main">
        <mc:Choice Requires="p14">
          <p:contentPart p14:bwMode="auto" r:id="rId626">
            <p14:nvContentPartPr>
              <p14:cNvPr id="418" name="Ink 417">
                <a:extLst>
                  <a:ext uri="{FF2B5EF4-FFF2-40B4-BE49-F238E27FC236}">
                    <a16:creationId xmlns:a16="http://schemas.microsoft.com/office/drawing/2014/main" id="{6B9BB2FF-1D16-479E-BFEE-060473FB466B}"/>
                  </a:ext>
                </a:extLst>
              </p14:cNvPr>
              <p14:cNvContentPartPr/>
              <p14:nvPr/>
            </p14:nvContentPartPr>
            <p14:xfrm>
              <a:off x="8438180" y="4983279"/>
              <a:ext cx="36720" cy="121369"/>
            </p14:xfrm>
          </p:contentPart>
        </mc:Choice>
        <mc:Fallback xmlns="">
          <p:pic>
            <p:nvPicPr>
              <p:cNvPr id="418" name="Ink 417">
                <a:extLst>
                  <a:ext uri="{FF2B5EF4-FFF2-40B4-BE49-F238E27FC236}">
                    <a16:creationId xmlns:a16="http://schemas.microsoft.com/office/drawing/2014/main" id="{6B9BB2FF-1D16-479E-BFEE-060473FB466B}"/>
                  </a:ext>
                </a:extLst>
              </p:cNvPr>
              <p:cNvPicPr/>
              <p:nvPr/>
            </p:nvPicPr>
            <p:blipFill>
              <a:blip r:embed="rId627"/>
              <a:stretch>
                <a:fillRect/>
              </a:stretch>
            </p:blipFill>
            <p:spPr>
              <a:xfrm>
                <a:off x="8433860" y="4978970"/>
                <a:ext cx="45360" cy="129987"/>
              </a:xfrm>
              <a:prstGeom prst="rect">
                <a:avLst/>
              </a:prstGeom>
            </p:spPr>
          </p:pic>
        </mc:Fallback>
      </mc:AlternateContent>
      <p:grpSp>
        <p:nvGrpSpPr>
          <p:cNvPr id="424" name="Group 423">
            <a:extLst>
              <a:ext uri="{FF2B5EF4-FFF2-40B4-BE49-F238E27FC236}">
                <a16:creationId xmlns:a16="http://schemas.microsoft.com/office/drawing/2014/main" id="{A5B1EA29-C6DC-4CFF-9B2A-953AA979CD2F}"/>
              </a:ext>
            </a:extLst>
          </p:cNvPr>
          <p:cNvGrpSpPr/>
          <p:nvPr/>
        </p:nvGrpSpPr>
        <p:grpSpPr>
          <a:xfrm>
            <a:off x="8982140" y="4901812"/>
            <a:ext cx="1554840" cy="494788"/>
            <a:chOff x="8982140" y="4901812"/>
            <a:chExt cx="1554840" cy="494788"/>
          </a:xfrm>
        </p:grpSpPr>
        <mc:AlternateContent xmlns:mc="http://schemas.openxmlformats.org/markup-compatibility/2006" xmlns:p14="http://schemas.microsoft.com/office/powerpoint/2010/main">
          <mc:Choice Requires="p14">
            <p:contentPart p14:bwMode="auto" r:id="rId628">
              <p14:nvContentPartPr>
                <p14:cNvPr id="403" name="Ink 402">
                  <a:extLst>
                    <a:ext uri="{FF2B5EF4-FFF2-40B4-BE49-F238E27FC236}">
                      <a16:creationId xmlns:a16="http://schemas.microsoft.com/office/drawing/2014/main" id="{E60F57AB-A0FA-4605-9D59-DB5B62169B1D}"/>
                    </a:ext>
                  </a:extLst>
                </p14:cNvPr>
                <p14:cNvContentPartPr/>
                <p14:nvPr/>
              </p14:nvContentPartPr>
              <p14:xfrm>
                <a:off x="8982140" y="4909460"/>
                <a:ext cx="68400" cy="458212"/>
              </p14:xfrm>
            </p:contentPart>
          </mc:Choice>
          <mc:Fallback xmlns="">
            <p:pic>
              <p:nvPicPr>
                <p:cNvPr id="403" name="Ink 402">
                  <a:extLst>
                    <a:ext uri="{FF2B5EF4-FFF2-40B4-BE49-F238E27FC236}">
                      <a16:creationId xmlns:a16="http://schemas.microsoft.com/office/drawing/2014/main" id="{E60F57AB-A0FA-4605-9D59-DB5B62169B1D}"/>
                    </a:ext>
                  </a:extLst>
                </p:cNvPr>
                <p:cNvPicPr/>
                <p:nvPr/>
              </p:nvPicPr>
              <p:blipFill>
                <a:blip r:embed="rId629"/>
                <a:stretch>
                  <a:fillRect/>
                </a:stretch>
              </p:blipFill>
              <p:spPr>
                <a:xfrm>
                  <a:off x="8977820" y="4905141"/>
                  <a:ext cx="77040" cy="466851"/>
                </a:xfrm>
                <a:prstGeom prst="rect">
                  <a:avLst/>
                </a:prstGeom>
              </p:spPr>
            </p:pic>
          </mc:Fallback>
        </mc:AlternateContent>
        <mc:AlternateContent xmlns:mc="http://schemas.openxmlformats.org/markup-compatibility/2006" xmlns:p14="http://schemas.microsoft.com/office/powerpoint/2010/main">
          <mc:Choice Requires="p14">
            <p:contentPart p14:bwMode="auto" r:id="rId630">
              <p14:nvContentPartPr>
                <p14:cNvPr id="404" name="Ink 403">
                  <a:extLst>
                    <a:ext uri="{FF2B5EF4-FFF2-40B4-BE49-F238E27FC236}">
                      <a16:creationId xmlns:a16="http://schemas.microsoft.com/office/drawing/2014/main" id="{38D269A4-1FE9-4D13-9572-6F792A49FC1C}"/>
                    </a:ext>
                  </a:extLst>
                </p14:cNvPr>
                <p14:cNvContentPartPr/>
                <p14:nvPr/>
              </p14:nvContentPartPr>
              <p14:xfrm>
                <a:off x="9065660" y="5136570"/>
                <a:ext cx="105120" cy="111726"/>
              </p14:xfrm>
            </p:contentPart>
          </mc:Choice>
          <mc:Fallback xmlns="">
            <p:pic>
              <p:nvPicPr>
                <p:cNvPr id="404" name="Ink 403">
                  <a:extLst>
                    <a:ext uri="{FF2B5EF4-FFF2-40B4-BE49-F238E27FC236}">
                      <a16:creationId xmlns:a16="http://schemas.microsoft.com/office/drawing/2014/main" id="{38D269A4-1FE9-4D13-9572-6F792A49FC1C}"/>
                    </a:ext>
                  </a:extLst>
                </p:cNvPr>
                <p:cNvPicPr/>
                <p:nvPr/>
              </p:nvPicPr>
              <p:blipFill>
                <a:blip r:embed="rId631"/>
                <a:stretch>
                  <a:fillRect/>
                </a:stretch>
              </p:blipFill>
              <p:spPr>
                <a:xfrm>
                  <a:off x="9061340" y="5132259"/>
                  <a:ext cx="113760" cy="120348"/>
                </a:xfrm>
                <a:prstGeom prst="rect">
                  <a:avLst/>
                </a:prstGeom>
              </p:spPr>
            </p:pic>
          </mc:Fallback>
        </mc:AlternateContent>
        <mc:AlternateContent xmlns:mc="http://schemas.openxmlformats.org/markup-compatibility/2006" xmlns:p14="http://schemas.microsoft.com/office/powerpoint/2010/main">
          <mc:Choice Requires="p14">
            <p:contentPart p14:bwMode="auto" r:id="rId632">
              <p14:nvContentPartPr>
                <p14:cNvPr id="405" name="Ink 404">
                  <a:extLst>
                    <a:ext uri="{FF2B5EF4-FFF2-40B4-BE49-F238E27FC236}">
                      <a16:creationId xmlns:a16="http://schemas.microsoft.com/office/drawing/2014/main" id="{E13D5BC1-14B4-4B00-A7E4-83A9BF5F3929}"/>
                    </a:ext>
                  </a:extLst>
                </p14:cNvPr>
                <p14:cNvContentPartPr/>
                <p14:nvPr/>
              </p14:nvContentPartPr>
              <p14:xfrm>
                <a:off x="9197420" y="5085030"/>
                <a:ext cx="170280" cy="183883"/>
              </p14:xfrm>
            </p:contentPart>
          </mc:Choice>
          <mc:Fallback xmlns="">
            <p:pic>
              <p:nvPicPr>
                <p:cNvPr id="405" name="Ink 404">
                  <a:extLst>
                    <a:ext uri="{FF2B5EF4-FFF2-40B4-BE49-F238E27FC236}">
                      <a16:creationId xmlns:a16="http://schemas.microsoft.com/office/drawing/2014/main" id="{E13D5BC1-14B4-4B00-A7E4-83A9BF5F3929}"/>
                    </a:ext>
                  </a:extLst>
                </p:cNvPr>
                <p:cNvPicPr/>
                <p:nvPr/>
              </p:nvPicPr>
              <p:blipFill>
                <a:blip r:embed="rId633"/>
                <a:stretch>
                  <a:fillRect/>
                </a:stretch>
              </p:blipFill>
              <p:spPr>
                <a:xfrm>
                  <a:off x="9193100" y="5080712"/>
                  <a:ext cx="178920" cy="192519"/>
                </a:xfrm>
                <a:prstGeom prst="rect">
                  <a:avLst/>
                </a:prstGeom>
              </p:spPr>
            </p:pic>
          </mc:Fallback>
        </mc:AlternateContent>
        <mc:AlternateContent xmlns:mc="http://schemas.openxmlformats.org/markup-compatibility/2006" xmlns:p14="http://schemas.microsoft.com/office/powerpoint/2010/main">
          <mc:Choice Requires="p14">
            <p:contentPart p14:bwMode="auto" r:id="rId634">
              <p14:nvContentPartPr>
                <p14:cNvPr id="409" name="Ink 408">
                  <a:extLst>
                    <a:ext uri="{FF2B5EF4-FFF2-40B4-BE49-F238E27FC236}">
                      <a16:creationId xmlns:a16="http://schemas.microsoft.com/office/drawing/2014/main" id="{7BD1910B-C159-44F7-8CE0-47A184B25AE4}"/>
                    </a:ext>
                  </a:extLst>
                </p14:cNvPr>
                <p14:cNvContentPartPr/>
                <p14:nvPr/>
              </p14:nvContentPartPr>
              <p14:xfrm>
                <a:off x="9536180" y="4968981"/>
                <a:ext cx="231120" cy="427619"/>
              </p14:xfrm>
            </p:contentPart>
          </mc:Choice>
          <mc:Fallback xmlns="">
            <p:pic>
              <p:nvPicPr>
                <p:cNvPr id="409" name="Ink 408">
                  <a:extLst>
                    <a:ext uri="{FF2B5EF4-FFF2-40B4-BE49-F238E27FC236}">
                      <a16:creationId xmlns:a16="http://schemas.microsoft.com/office/drawing/2014/main" id="{7BD1910B-C159-44F7-8CE0-47A184B25AE4}"/>
                    </a:ext>
                  </a:extLst>
                </p:cNvPr>
                <p:cNvPicPr/>
                <p:nvPr/>
              </p:nvPicPr>
              <p:blipFill>
                <a:blip r:embed="rId635"/>
                <a:stretch>
                  <a:fillRect/>
                </a:stretch>
              </p:blipFill>
              <p:spPr>
                <a:xfrm>
                  <a:off x="9531860" y="4964662"/>
                  <a:ext cx="239760" cy="436258"/>
                </a:xfrm>
                <a:prstGeom prst="rect">
                  <a:avLst/>
                </a:prstGeom>
              </p:spPr>
            </p:pic>
          </mc:Fallback>
        </mc:AlternateContent>
        <mc:AlternateContent xmlns:mc="http://schemas.openxmlformats.org/markup-compatibility/2006" xmlns:p14="http://schemas.microsoft.com/office/powerpoint/2010/main">
          <mc:Choice Requires="p14">
            <p:contentPart p14:bwMode="auto" r:id="rId636">
              <p14:nvContentPartPr>
                <p14:cNvPr id="410" name="Ink 409">
                  <a:extLst>
                    <a:ext uri="{FF2B5EF4-FFF2-40B4-BE49-F238E27FC236}">
                      <a16:creationId xmlns:a16="http://schemas.microsoft.com/office/drawing/2014/main" id="{B4DD36D7-29BC-448F-8AE0-D7F653C30ACA}"/>
                    </a:ext>
                  </a:extLst>
                </p14:cNvPr>
                <p14:cNvContentPartPr/>
                <p14:nvPr/>
              </p14:nvContentPartPr>
              <p14:xfrm>
                <a:off x="9835340" y="4953685"/>
                <a:ext cx="249120" cy="358123"/>
              </p14:xfrm>
            </p:contentPart>
          </mc:Choice>
          <mc:Fallback xmlns="">
            <p:pic>
              <p:nvPicPr>
                <p:cNvPr id="410" name="Ink 409">
                  <a:extLst>
                    <a:ext uri="{FF2B5EF4-FFF2-40B4-BE49-F238E27FC236}">
                      <a16:creationId xmlns:a16="http://schemas.microsoft.com/office/drawing/2014/main" id="{B4DD36D7-29BC-448F-8AE0-D7F653C30ACA}"/>
                    </a:ext>
                  </a:extLst>
                </p:cNvPr>
                <p:cNvPicPr/>
                <p:nvPr/>
              </p:nvPicPr>
              <p:blipFill>
                <a:blip r:embed="rId637"/>
                <a:stretch>
                  <a:fillRect/>
                </a:stretch>
              </p:blipFill>
              <p:spPr>
                <a:xfrm>
                  <a:off x="9831020" y="4949366"/>
                  <a:ext cx="257760" cy="366761"/>
                </a:xfrm>
                <a:prstGeom prst="rect">
                  <a:avLst/>
                </a:prstGeom>
              </p:spPr>
            </p:pic>
          </mc:Fallback>
        </mc:AlternateContent>
        <mc:AlternateContent xmlns:mc="http://schemas.openxmlformats.org/markup-compatibility/2006" xmlns:p14="http://schemas.microsoft.com/office/powerpoint/2010/main">
          <mc:Choice Requires="p14">
            <p:contentPart p14:bwMode="auto" r:id="rId638">
              <p14:nvContentPartPr>
                <p14:cNvPr id="411" name="Ink 410">
                  <a:extLst>
                    <a:ext uri="{FF2B5EF4-FFF2-40B4-BE49-F238E27FC236}">
                      <a16:creationId xmlns:a16="http://schemas.microsoft.com/office/drawing/2014/main" id="{FB7B94F1-8679-439B-8D80-7F56BAB660C3}"/>
                    </a:ext>
                  </a:extLst>
                </p14:cNvPr>
                <p14:cNvContentPartPr/>
                <p14:nvPr/>
              </p14:nvContentPartPr>
              <p14:xfrm>
                <a:off x="10072220" y="5097665"/>
                <a:ext cx="122040" cy="156284"/>
              </p14:xfrm>
            </p:contentPart>
          </mc:Choice>
          <mc:Fallback xmlns="">
            <p:pic>
              <p:nvPicPr>
                <p:cNvPr id="411" name="Ink 410">
                  <a:extLst>
                    <a:ext uri="{FF2B5EF4-FFF2-40B4-BE49-F238E27FC236}">
                      <a16:creationId xmlns:a16="http://schemas.microsoft.com/office/drawing/2014/main" id="{FB7B94F1-8679-439B-8D80-7F56BAB660C3}"/>
                    </a:ext>
                  </a:extLst>
                </p:cNvPr>
                <p:cNvPicPr/>
                <p:nvPr/>
              </p:nvPicPr>
              <p:blipFill>
                <a:blip r:embed="rId639"/>
                <a:stretch>
                  <a:fillRect/>
                </a:stretch>
              </p:blipFill>
              <p:spPr>
                <a:xfrm>
                  <a:off x="10067900" y="5093344"/>
                  <a:ext cx="130680" cy="164926"/>
                </a:xfrm>
                <a:prstGeom prst="rect">
                  <a:avLst/>
                </a:prstGeom>
              </p:spPr>
            </p:pic>
          </mc:Fallback>
        </mc:AlternateContent>
        <mc:AlternateContent xmlns:mc="http://schemas.openxmlformats.org/markup-compatibility/2006" xmlns:p14="http://schemas.microsoft.com/office/powerpoint/2010/main">
          <mc:Choice Requires="p14">
            <p:contentPart p14:bwMode="auto" r:id="rId640">
              <p14:nvContentPartPr>
                <p14:cNvPr id="412" name="Ink 411">
                  <a:extLst>
                    <a:ext uri="{FF2B5EF4-FFF2-40B4-BE49-F238E27FC236}">
                      <a16:creationId xmlns:a16="http://schemas.microsoft.com/office/drawing/2014/main" id="{15A7D9D3-F74C-47C2-B434-7E61C60483AB}"/>
                    </a:ext>
                  </a:extLst>
                </p14:cNvPr>
                <p14:cNvContentPartPr/>
                <p14:nvPr/>
              </p14:nvContentPartPr>
              <p14:xfrm>
                <a:off x="10206140" y="5057098"/>
                <a:ext cx="167040" cy="176567"/>
              </p14:xfrm>
            </p:contentPart>
          </mc:Choice>
          <mc:Fallback xmlns="">
            <p:pic>
              <p:nvPicPr>
                <p:cNvPr id="412" name="Ink 411">
                  <a:extLst>
                    <a:ext uri="{FF2B5EF4-FFF2-40B4-BE49-F238E27FC236}">
                      <a16:creationId xmlns:a16="http://schemas.microsoft.com/office/drawing/2014/main" id="{15A7D9D3-F74C-47C2-B434-7E61C60483AB}"/>
                    </a:ext>
                  </a:extLst>
                </p:cNvPr>
                <p:cNvPicPr/>
                <p:nvPr/>
              </p:nvPicPr>
              <p:blipFill>
                <a:blip r:embed="rId641"/>
                <a:stretch>
                  <a:fillRect/>
                </a:stretch>
              </p:blipFill>
              <p:spPr>
                <a:xfrm>
                  <a:off x="10201820" y="5052783"/>
                  <a:ext cx="175680" cy="185198"/>
                </a:xfrm>
                <a:prstGeom prst="rect">
                  <a:avLst/>
                </a:prstGeom>
              </p:spPr>
            </p:pic>
          </mc:Fallback>
        </mc:AlternateContent>
        <mc:AlternateContent xmlns:mc="http://schemas.openxmlformats.org/markup-compatibility/2006" xmlns:p14="http://schemas.microsoft.com/office/powerpoint/2010/main">
          <mc:Choice Requires="p14">
            <p:contentPart p14:bwMode="auto" r:id="rId642">
              <p14:nvContentPartPr>
                <p14:cNvPr id="420" name="Ink 419">
                  <a:extLst>
                    <a:ext uri="{FF2B5EF4-FFF2-40B4-BE49-F238E27FC236}">
                      <a16:creationId xmlns:a16="http://schemas.microsoft.com/office/drawing/2014/main" id="{FC3FB21A-B804-4AF4-B9AE-FF9D602E8AFF}"/>
                    </a:ext>
                  </a:extLst>
                </p14:cNvPr>
                <p14:cNvContentPartPr/>
                <p14:nvPr/>
              </p14:nvContentPartPr>
              <p14:xfrm>
                <a:off x="9336380" y="4957343"/>
                <a:ext cx="84240" cy="155286"/>
              </p14:xfrm>
            </p:contentPart>
          </mc:Choice>
          <mc:Fallback xmlns="">
            <p:pic>
              <p:nvPicPr>
                <p:cNvPr id="420" name="Ink 419">
                  <a:extLst>
                    <a:ext uri="{FF2B5EF4-FFF2-40B4-BE49-F238E27FC236}">
                      <a16:creationId xmlns:a16="http://schemas.microsoft.com/office/drawing/2014/main" id="{FC3FB21A-B804-4AF4-B9AE-FF9D602E8AFF}"/>
                    </a:ext>
                  </a:extLst>
                </p:cNvPr>
                <p:cNvPicPr/>
                <p:nvPr/>
              </p:nvPicPr>
              <p:blipFill>
                <a:blip r:embed="rId643"/>
                <a:stretch>
                  <a:fillRect/>
                </a:stretch>
              </p:blipFill>
              <p:spPr>
                <a:xfrm>
                  <a:off x="9332060" y="4953019"/>
                  <a:ext cx="92880" cy="163933"/>
                </a:xfrm>
                <a:prstGeom prst="rect">
                  <a:avLst/>
                </a:prstGeom>
              </p:spPr>
            </p:pic>
          </mc:Fallback>
        </mc:AlternateContent>
        <mc:AlternateContent xmlns:mc="http://schemas.openxmlformats.org/markup-compatibility/2006" xmlns:p14="http://schemas.microsoft.com/office/powerpoint/2010/main">
          <mc:Choice Requires="p14">
            <p:contentPart p14:bwMode="auto" r:id="rId644">
              <p14:nvContentPartPr>
                <p14:cNvPr id="421" name="Ink 420">
                  <a:extLst>
                    <a:ext uri="{FF2B5EF4-FFF2-40B4-BE49-F238E27FC236}">
                      <a16:creationId xmlns:a16="http://schemas.microsoft.com/office/drawing/2014/main" id="{1A83C4D2-59C7-4899-9066-4F7D3ABCCC71}"/>
                    </a:ext>
                  </a:extLst>
                </p14:cNvPr>
                <p14:cNvContentPartPr/>
                <p14:nvPr/>
              </p14:nvContentPartPr>
              <p14:xfrm>
                <a:off x="10378940" y="4901812"/>
                <a:ext cx="51480" cy="86455"/>
              </p14:xfrm>
            </p:contentPart>
          </mc:Choice>
          <mc:Fallback xmlns="">
            <p:pic>
              <p:nvPicPr>
                <p:cNvPr id="421" name="Ink 420">
                  <a:extLst>
                    <a:ext uri="{FF2B5EF4-FFF2-40B4-BE49-F238E27FC236}">
                      <a16:creationId xmlns:a16="http://schemas.microsoft.com/office/drawing/2014/main" id="{1A83C4D2-59C7-4899-9066-4F7D3ABCCC71}"/>
                    </a:ext>
                  </a:extLst>
                </p:cNvPr>
                <p:cNvPicPr/>
                <p:nvPr/>
              </p:nvPicPr>
              <p:blipFill>
                <a:blip r:embed="rId645"/>
                <a:stretch>
                  <a:fillRect/>
                </a:stretch>
              </p:blipFill>
              <p:spPr>
                <a:xfrm>
                  <a:off x="10374620" y="4897489"/>
                  <a:ext cx="60120" cy="95101"/>
                </a:xfrm>
                <a:prstGeom prst="rect">
                  <a:avLst/>
                </a:prstGeom>
              </p:spPr>
            </p:pic>
          </mc:Fallback>
        </mc:AlternateContent>
        <mc:AlternateContent xmlns:mc="http://schemas.openxmlformats.org/markup-compatibility/2006" xmlns:p14="http://schemas.microsoft.com/office/powerpoint/2010/main">
          <mc:Choice Requires="p14">
            <p:contentPart p14:bwMode="auto" r:id="rId646">
              <p14:nvContentPartPr>
                <p14:cNvPr id="422" name="Ink 421">
                  <a:extLst>
                    <a:ext uri="{FF2B5EF4-FFF2-40B4-BE49-F238E27FC236}">
                      <a16:creationId xmlns:a16="http://schemas.microsoft.com/office/drawing/2014/main" id="{FF7C9BAB-5E92-4E20-9E58-644B439B216E}"/>
                    </a:ext>
                  </a:extLst>
                </p14:cNvPr>
                <p14:cNvContentPartPr/>
                <p14:nvPr/>
              </p14:nvContentPartPr>
              <p14:xfrm>
                <a:off x="10443020" y="4955015"/>
                <a:ext cx="93960" cy="388715"/>
              </p14:xfrm>
            </p:contentPart>
          </mc:Choice>
          <mc:Fallback xmlns="">
            <p:pic>
              <p:nvPicPr>
                <p:cNvPr id="422" name="Ink 421">
                  <a:extLst>
                    <a:ext uri="{FF2B5EF4-FFF2-40B4-BE49-F238E27FC236}">
                      <a16:creationId xmlns:a16="http://schemas.microsoft.com/office/drawing/2014/main" id="{FF7C9BAB-5E92-4E20-9E58-644B439B216E}"/>
                    </a:ext>
                  </a:extLst>
                </p:cNvPr>
                <p:cNvPicPr/>
                <p:nvPr/>
              </p:nvPicPr>
              <p:blipFill>
                <a:blip r:embed="rId647"/>
                <a:stretch>
                  <a:fillRect/>
                </a:stretch>
              </p:blipFill>
              <p:spPr>
                <a:xfrm>
                  <a:off x="10438700" y="4950692"/>
                  <a:ext cx="102600" cy="397361"/>
                </a:xfrm>
                <a:prstGeom prst="rect">
                  <a:avLst/>
                </a:prstGeom>
              </p:spPr>
            </p:pic>
          </mc:Fallback>
        </mc:AlternateContent>
      </p:grpSp>
      <p:grpSp>
        <p:nvGrpSpPr>
          <p:cNvPr id="431" name="Group 430">
            <a:extLst>
              <a:ext uri="{FF2B5EF4-FFF2-40B4-BE49-F238E27FC236}">
                <a16:creationId xmlns:a16="http://schemas.microsoft.com/office/drawing/2014/main" id="{8953932C-1C76-4550-8F0C-EE56FBE721AE}"/>
              </a:ext>
            </a:extLst>
          </p:cNvPr>
          <p:cNvGrpSpPr/>
          <p:nvPr/>
        </p:nvGrpSpPr>
        <p:grpSpPr>
          <a:xfrm>
            <a:off x="10727060" y="4868560"/>
            <a:ext cx="936000" cy="412656"/>
            <a:chOff x="10727060" y="4868560"/>
            <a:chExt cx="936000" cy="412656"/>
          </a:xfrm>
        </p:grpSpPr>
        <mc:AlternateContent xmlns:mc="http://schemas.openxmlformats.org/markup-compatibility/2006" xmlns:p14="http://schemas.microsoft.com/office/powerpoint/2010/main">
          <mc:Choice Requires="p14">
            <p:contentPart p14:bwMode="auto" r:id="rId648">
              <p14:nvContentPartPr>
                <p14:cNvPr id="425" name="Ink 424">
                  <a:extLst>
                    <a:ext uri="{FF2B5EF4-FFF2-40B4-BE49-F238E27FC236}">
                      <a16:creationId xmlns:a16="http://schemas.microsoft.com/office/drawing/2014/main" id="{31145C77-A076-43BC-A2C7-2EE3016160F0}"/>
                    </a:ext>
                  </a:extLst>
                </p14:cNvPr>
                <p14:cNvContentPartPr/>
                <p14:nvPr/>
              </p14:nvContentPartPr>
              <p14:xfrm>
                <a:off x="10727060" y="4982282"/>
                <a:ext cx="222480" cy="272998"/>
              </p14:xfrm>
            </p:contentPart>
          </mc:Choice>
          <mc:Fallback xmlns="">
            <p:pic>
              <p:nvPicPr>
                <p:cNvPr id="425" name="Ink 424">
                  <a:extLst>
                    <a:ext uri="{FF2B5EF4-FFF2-40B4-BE49-F238E27FC236}">
                      <a16:creationId xmlns:a16="http://schemas.microsoft.com/office/drawing/2014/main" id="{31145C77-A076-43BC-A2C7-2EE3016160F0}"/>
                    </a:ext>
                  </a:extLst>
                </p:cNvPr>
                <p:cNvPicPr/>
                <p:nvPr/>
              </p:nvPicPr>
              <p:blipFill>
                <a:blip r:embed="rId649"/>
                <a:stretch>
                  <a:fillRect/>
                </a:stretch>
              </p:blipFill>
              <p:spPr>
                <a:xfrm>
                  <a:off x="10722740" y="4977966"/>
                  <a:ext cx="231120" cy="281630"/>
                </a:xfrm>
                <a:prstGeom prst="rect">
                  <a:avLst/>
                </a:prstGeom>
              </p:spPr>
            </p:pic>
          </mc:Fallback>
        </mc:AlternateContent>
        <mc:AlternateContent xmlns:mc="http://schemas.openxmlformats.org/markup-compatibility/2006" xmlns:p14="http://schemas.microsoft.com/office/powerpoint/2010/main">
          <mc:Choice Requires="p14">
            <p:contentPart p14:bwMode="auto" r:id="rId650">
              <p14:nvContentPartPr>
                <p14:cNvPr id="426" name="Ink 425">
                  <a:extLst>
                    <a:ext uri="{FF2B5EF4-FFF2-40B4-BE49-F238E27FC236}">
                      <a16:creationId xmlns:a16="http://schemas.microsoft.com/office/drawing/2014/main" id="{9A687B9F-6D0B-4B58-A3D5-20457C93DB3F}"/>
                    </a:ext>
                  </a:extLst>
                </p14:cNvPr>
                <p14:cNvContentPartPr/>
                <p14:nvPr/>
              </p14:nvContentPartPr>
              <p14:xfrm>
                <a:off x="11145740" y="4986604"/>
                <a:ext cx="169920" cy="206494"/>
              </p14:xfrm>
            </p:contentPart>
          </mc:Choice>
          <mc:Fallback xmlns="">
            <p:pic>
              <p:nvPicPr>
                <p:cNvPr id="426" name="Ink 425">
                  <a:extLst>
                    <a:ext uri="{FF2B5EF4-FFF2-40B4-BE49-F238E27FC236}">
                      <a16:creationId xmlns:a16="http://schemas.microsoft.com/office/drawing/2014/main" id="{9A687B9F-6D0B-4B58-A3D5-20457C93DB3F}"/>
                    </a:ext>
                  </a:extLst>
                </p:cNvPr>
                <p:cNvPicPr/>
                <p:nvPr/>
              </p:nvPicPr>
              <p:blipFill>
                <a:blip r:embed="rId651"/>
                <a:stretch>
                  <a:fillRect/>
                </a:stretch>
              </p:blipFill>
              <p:spPr>
                <a:xfrm>
                  <a:off x="11141420" y="4982280"/>
                  <a:ext cx="178560" cy="215143"/>
                </a:xfrm>
                <a:prstGeom prst="rect">
                  <a:avLst/>
                </a:prstGeom>
              </p:spPr>
            </p:pic>
          </mc:Fallback>
        </mc:AlternateContent>
        <mc:AlternateContent xmlns:mc="http://schemas.openxmlformats.org/markup-compatibility/2006" xmlns:p14="http://schemas.microsoft.com/office/powerpoint/2010/main">
          <mc:Choice Requires="p14">
            <p:contentPart p14:bwMode="auto" r:id="rId652">
              <p14:nvContentPartPr>
                <p14:cNvPr id="427" name="Ink 426">
                  <a:extLst>
                    <a:ext uri="{FF2B5EF4-FFF2-40B4-BE49-F238E27FC236}">
                      <a16:creationId xmlns:a16="http://schemas.microsoft.com/office/drawing/2014/main" id="{445DAB53-1933-48D8-A856-55ECFEA0D143}"/>
                    </a:ext>
                  </a:extLst>
                </p14:cNvPr>
                <p14:cNvContentPartPr/>
                <p14:nvPr/>
              </p14:nvContentPartPr>
              <p14:xfrm>
                <a:off x="11105060" y="5049783"/>
                <a:ext cx="254160" cy="49878"/>
              </p14:xfrm>
            </p:contentPart>
          </mc:Choice>
          <mc:Fallback xmlns="">
            <p:pic>
              <p:nvPicPr>
                <p:cNvPr id="427" name="Ink 426">
                  <a:extLst>
                    <a:ext uri="{FF2B5EF4-FFF2-40B4-BE49-F238E27FC236}">
                      <a16:creationId xmlns:a16="http://schemas.microsoft.com/office/drawing/2014/main" id="{445DAB53-1933-48D8-A856-55ECFEA0D143}"/>
                    </a:ext>
                  </a:extLst>
                </p:cNvPr>
                <p:cNvPicPr/>
                <p:nvPr/>
              </p:nvPicPr>
              <p:blipFill>
                <a:blip r:embed="rId653"/>
                <a:stretch>
                  <a:fillRect/>
                </a:stretch>
              </p:blipFill>
              <p:spPr>
                <a:xfrm>
                  <a:off x="11100740" y="5045477"/>
                  <a:ext cx="262800" cy="58490"/>
                </a:xfrm>
                <a:prstGeom prst="rect">
                  <a:avLst/>
                </a:prstGeom>
              </p:spPr>
            </p:pic>
          </mc:Fallback>
        </mc:AlternateContent>
        <mc:AlternateContent xmlns:mc="http://schemas.openxmlformats.org/markup-compatibility/2006" xmlns:p14="http://schemas.microsoft.com/office/powerpoint/2010/main">
          <mc:Choice Requires="p14">
            <p:contentPart p14:bwMode="auto" r:id="rId654">
              <p14:nvContentPartPr>
                <p14:cNvPr id="428" name="Ink 427">
                  <a:extLst>
                    <a:ext uri="{FF2B5EF4-FFF2-40B4-BE49-F238E27FC236}">
                      <a16:creationId xmlns:a16="http://schemas.microsoft.com/office/drawing/2014/main" id="{01178154-CC2F-4BF5-BC71-68FF56265926}"/>
                    </a:ext>
                  </a:extLst>
                </p14:cNvPr>
                <p14:cNvContentPartPr/>
                <p14:nvPr/>
              </p14:nvContentPartPr>
              <p14:xfrm>
                <a:off x="11018660" y="4921098"/>
                <a:ext cx="212040" cy="337839"/>
              </p14:xfrm>
            </p:contentPart>
          </mc:Choice>
          <mc:Fallback xmlns="">
            <p:pic>
              <p:nvPicPr>
                <p:cNvPr id="428" name="Ink 427">
                  <a:extLst>
                    <a:ext uri="{FF2B5EF4-FFF2-40B4-BE49-F238E27FC236}">
                      <a16:creationId xmlns:a16="http://schemas.microsoft.com/office/drawing/2014/main" id="{01178154-CC2F-4BF5-BC71-68FF56265926}"/>
                    </a:ext>
                  </a:extLst>
                </p:cNvPr>
                <p:cNvPicPr/>
                <p:nvPr/>
              </p:nvPicPr>
              <p:blipFill>
                <a:blip r:embed="rId655"/>
                <a:stretch>
                  <a:fillRect/>
                </a:stretch>
              </p:blipFill>
              <p:spPr>
                <a:xfrm>
                  <a:off x="11014340" y="4916776"/>
                  <a:ext cx="220680" cy="346483"/>
                </a:xfrm>
                <a:prstGeom prst="rect">
                  <a:avLst/>
                </a:prstGeom>
              </p:spPr>
            </p:pic>
          </mc:Fallback>
        </mc:AlternateContent>
        <mc:AlternateContent xmlns:mc="http://schemas.openxmlformats.org/markup-compatibility/2006" xmlns:p14="http://schemas.microsoft.com/office/powerpoint/2010/main">
          <mc:Choice Requires="p14">
            <p:contentPart p14:bwMode="auto" r:id="rId656">
              <p14:nvContentPartPr>
                <p14:cNvPr id="429" name="Ink 428">
                  <a:extLst>
                    <a:ext uri="{FF2B5EF4-FFF2-40B4-BE49-F238E27FC236}">
                      <a16:creationId xmlns:a16="http://schemas.microsoft.com/office/drawing/2014/main" id="{3C371362-2E26-4EDE-BD76-DD464C8D105D}"/>
                    </a:ext>
                  </a:extLst>
                </p14:cNvPr>
                <p14:cNvContentPartPr/>
                <p14:nvPr/>
              </p14:nvContentPartPr>
              <p14:xfrm>
                <a:off x="11285780" y="4907132"/>
                <a:ext cx="134280" cy="296607"/>
              </p14:xfrm>
            </p:contentPart>
          </mc:Choice>
          <mc:Fallback xmlns="">
            <p:pic>
              <p:nvPicPr>
                <p:cNvPr id="429" name="Ink 428">
                  <a:extLst>
                    <a:ext uri="{FF2B5EF4-FFF2-40B4-BE49-F238E27FC236}">
                      <a16:creationId xmlns:a16="http://schemas.microsoft.com/office/drawing/2014/main" id="{3C371362-2E26-4EDE-BD76-DD464C8D105D}"/>
                    </a:ext>
                  </a:extLst>
                </p:cNvPr>
                <p:cNvPicPr/>
                <p:nvPr/>
              </p:nvPicPr>
              <p:blipFill>
                <a:blip r:embed="rId657"/>
                <a:stretch>
                  <a:fillRect/>
                </a:stretch>
              </p:blipFill>
              <p:spPr>
                <a:xfrm>
                  <a:off x="11281100" y="4902812"/>
                  <a:ext cx="142920" cy="305246"/>
                </a:xfrm>
                <a:prstGeom prst="rect">
                  <a:avLst/>
                </a:prstGeom>
              </p:spPr>
            </p:pic>
          </mc:Fallback>
        </mc:AlternateContent>
        <mc:AlternateContent xmlns:mc="http://schemas.openxmlformats.org/markup-compatibility/2006" xmlns:p14="http://schemas.microsoft.com/office/powerpoint/2010/main">
          <mc:Choice Requires="p14">
            <p:contentPart p14:bwMode="auto" r:id="rId658">
              <p14:nvContentPartPr>
                <p14:cNvPr id="430" name="Ink 429">
                  <a:extLst>
                    <a:ext uri="{FF2B5EF4-FFF2-40B4-BE49-F238E27FC236}">
                      <a16:creationId xmlns:a16="http://schemas.microsoft.com/office/drawing/2014/main" id="{7313F053-840A-45EF-A838-16E965D08180}"/>
                    </a:ext>
                  </a:extLst>
                </p14:cNvPr>
                <p14:cNvContentPartPr/>
                <p14:nvPr/>
              </p14:nvContentPartPr>
              <p14:xfrm>
                <a:off x="11408540" y="4868560"/>
                <a:ext cx="254520" cy="412656"/>
              </p14:xfrm>
            </p:contentPart>
          </mc:Choice>
          <mc:Fallback xmlns="">
            <p:pic>
              <p:nvPicPr>
                <p:cNvPr id="430" name="Ink 429">
                  <a:extLst>
                    <a:ext uri="{FF2B5EF4-FFF2-40B4-BE49-F238E27FC236}">
                      <a16:creationId xmlns:a16="http://schemas.microsoft.com/office/drawing/2014/main" id="{7313F053-840A-45EF-A838-16E965D08180}"/>
                    </a:ext>
                  </a:extLst>
                </p:cNvPr>
                <p:cNvPicPr/>
                <p:nvPr/>
              </p:nvPicPr>
              <p:blipFill>
                <a:blip r:embed="rId659"/>
                <a:stretch>
                  <a:fillRect/>
                </a:stretch>
              </p:blipFill>
              <p:spPr>
                <a:xfrm>
                  <a:off x="11404220" y="4864239"/>
                  <a:ext cx="263160" cy="421298"/>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60">
            <p14:nvContentPartPr>
              <p14:cNvPr id="432" name="Ink 431">
                <a:extLst>
                  <a:ext uri="{FF2B5EF4-FFF2-40B4-BE49-F238E27FC236}">
                    <a16:creationId xmlns:a16="http://schemas.microsoft.com/office/drawing/2014/main" id="{22057BA8-D356-4AAF-8D2F-CA07C5564EB3}"/>
                  </a:ext>
                </a:extLst>
              </p14:cNvPr>
              <p14:cNvContentPartPr/>
              <p14:nvPr/>
            </p14:nvContentPartPr>
            <p14:xfrm>
              <a:off x="4053020" y="6031360"/>
              <a:ext cx="207000" cy="16920"/>
            </p14:xfrm>
          </p:contentPart>
        </mc:Choice>
        <mc:Fallback xmlns="">
          <p:pic>
            <p:nvPicPr>
              <p:cNvPr id="432" name="Ink 431">
                <a:extLst>
                  <a:ext uri="{FF2B5EF4-FFF2-40B4-BE49-F238E27FC236}">
                    <a16:creationId xmlns:a16="http://schemas.microsoft.com/office/drawing/2014/main" id="{22057BA8-D356-4AAF-8D2F-CA07C5564EB3}"/>
                  </a:ext>
                </a:extLst>
              </p:cNvPr>
              <p:cNvPicPr/>
              <p:nvPr/>
            </p:nvPicPr>
            <p:blipFill>
              <a:blip r:embed="rId661"/>
              <a:stretch>
                <a:fillRect/>
              </a:stretch>
            </p:blipFill>
            <p:spPr>
              <a:xfrm>
                <a:off x="4048700" y="6027040"/>
                <a:ext cx="215640" cy="25560"/>
              </a:xfrm>
              <a:prstGeom prst="rect">
                <a:avLst/>
              </a:prstGeom>
            </p:spPr>
          </p:pic>
        </mc:Fallback>
      </mc:AlternateContent>
      <p:grpSp>
        <p:nvGrpSpPr>
          <p:cNvPr id="444" name="Group 443">
            <a:extLst>
              <a:ext uri="{FF2B5EF4-FFF2-40B4-BE49-F238E27FC236}">
                <a16:creationId xmlns:a16="http://schemas.microsoft.com/office/drawing/2014/main" id="{6E4EF152-5A41-46D8-85FF-E308F0288C82}"/>
              </a:ext>
            </a:extLst>
          </p:cNvPr>
          <p:cNvGrpSpPr/>
          <p:nvPr/>
        </p:nvGrpSpPr>
        <p:grpSpPr>
          <a:xfrm>
            <a:off x="4465580" y="5651200"/>
            <a:ext cx="1313280" cy="711360"/>
            <a:chOff x="4465580" y="5651200"/>
            <a:chExt cx="1313280" cy="711360"/>
          </a:xfrm>
        </p:grpSpPr>
        <mc:AlternateContent xmlns:mc="http://schemas.openxmlformats.org/markup-compatibility/2006" xmlns:p14="http://schemas.microsoft.com/office/powerpoint/2010/main">
          <mc:Choice Requires="p14">
            <p:contentPart p14:bwMode="auto" r:id="rId662">
              <p14:nvContentPartPr>
                <p14:cNvPr id="433" name="Ink 432">
                  <a:extLst>
                    <a:ext uri="{FF2B5EF4-FFF2-40B4-BE49-F238E27FC236}">
                      <a16:creationId xmlns:a16="http://schemas.microsoft.com/office/drawing/2014/main" id="{E8D6629F-09DF-4E9C-AA82-439E453809E5}"/>
                    </a:ext>
                  </a:extLst>
                </p14:cNvPr>
                <p14:cNvContentPartPr/>
                <p14:nvPr/>
              </p14:nvContentPartPr>
              <p14:xfrm>
                <a:off x="4465580" y="5728240"/>
                <a:ext cx="167040" cy="546120"/>
              </p14:xfrm>
            </p:contentPart>
          </mc:Choice>
          <mc:Fallback xmlns="">
            <p:pic>
              <p:nvPicPr>
                <p:cNvPr id="433" name="Ink 432">
                  <a:extLst>
                    <a:ext uri="{FF2B5EF4-FFF2-40B4-BE49-F238E27FC236}">
                      <a16:creationId xmlns:a16="http://schemas.microsoft.com/office/drawing/2014/main" id="{E8D6629F-09DF-4E9C-AA82-439E453809E5}"/>
                    </a:ext>
                  </a:extLst>
                </p:cNvPr>
                <p:cNvPicPr/>
                <p:nvPr/>
              </p:nvPicPr>
              <p:blipFill>
                <a:blip r:embed="rId663"/>
                <a:stretch>
                  <a:fillRect/>
                </a:stretch>
              </p:blipFill>
              <p:spPr>
                <a:xfrm>
                  <a:off x="4461260" y="5723920"/>
                  <a:ext cx="175680" cy="554760"/>
                </a:xfrm>
                <a:prstGeom prst="rect">
                  <a:avLst/>
                </a:prstGeom>
              </p:spPr>
            </p:pic>
          </mc:Fallback>
        </mc:AlternateContent>
        <mc:AlternateContent xmlns:mc="http://schemas.openxmlformats.org/markup-compatibility/2006" xmlns:p14="http://schemas.microsoft.com/office/powerpoint/2010/main">
          <mc:Choice Requires="p14">
            <p:contentPart p14:bwMode="auto" r:id="rId664">
              <p14:nvContentPartPr>
                <p14:cNvPr id="434" name="Ink 433">
                  <a:extLst>
                    <a:ext uri="{FF2B5EF4-FFF2-40B4-BE49-F238E27FC236}">
                      <a16:creationId xmlns:a16="http://schemas.microsoft.com/office/drawing/2014/main" id="{D440B46C-448C-4725-9025-F2371CF92EA1}"/>
                    </a:ext>
                  </a:extLst>
                </p14:cNvPr>
                <p14:cNvContentPartPr/>
                <p14:nvPr/>
              </p14:nvContentPartPr>
              <p14:xfrm>
                <a:off x="4675460" y="5808880"/>
                <a:ext cx="188640" cy="269640"/>
              </p14:xfrm>
            </p:contentPart>
          </mc:Choice>
          <mc:Fallback xmlns="">
            <p:pic>
              <p:nvPicPr>
                <p:cNvPr id="434" name="Ink 433">
                  <a:extLst>
                    <a:ext uri="{FF2B5EF4-FFF2-40B4-BE49-F238E27FC236}">
                      <a16:creationId xmlns:a16="http://schemas.microsoft.com/office/drawing/2014/main" id="{D440B46C-448C-4725-9025-F2371CF92EA1}"/>
                    </a:ext>
                  </a:extLst>
                </p:cNvPr>
                <p:cNvPicPr/>
                <p:nvPr/>
              </p:nvPicPr>
              <p:blipFill>
                <a:blip r:embed="rId665"/>
                <a:stretch>
                  <a:fillRect/>
                </a:stretch>
              </p:blipFill>
              <p:spPr>
                <a:xfrm>
                  <a:off x="4671140" y="5804560"/>
                  <a:ext cx="1972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666">
              <p14:nvContentPartPr>
                <p14:cNvPr id="435" name="Ink 434">
                  <a:extLst>
                    <a:ext uri="{FF2B5EF4-FFF2-40B4-BE49-F238E27FC236}">
                      <a16:creationId xmlns:a16="http://schemas.microsoft.com/office/drawing/2014/main" id="{B1987CD0-61F6-4233-99C5-B0E3D363E0B4}"/>
                    </a:ext>
                  </a:extLst>
                </p14:cNvPr>
                <p14:cNvContentPartPr/>
                <p14:nvPr/>
              </p14:nvContentPartPr>
              <p14:xfrm>
                <a:off x="4870580" y="5959000"/>
                <a:ext cx="72720" cy="127800"/>
              </p14:xfrm>
            </p:contentPart>
          </mc:Choice>
          <mc:Fallback xmlns="">
            <p:pic>
              <p:nvPicPr>
                <p:cNvPr id="435" name="Ink 434">
                  <a:extLst>
                    <a:ext uri="{FF2B5EF4-FFF2-40B4-BE49-F238E27FC236}">
                      <a16:creationId xmlns:a16="http://schemas.microsoft.com/office/drawing/2014/main" id="{B1987CD0-61F6-4233-99C5-B0E3D363E0B4}"/>
                    </a:ext>
                  </a:extLst>
                </p:cNvPr>
                <p:cNvPicPr/>
                <p:nvPr/>
              </p:nvPicPr>
              <p:blipFill>
                <a:blip r:embed="rId667"/>
                <a:stretch>
                  <a:fillRect/>
                </a:stretch>
              </p:blipFill>
              <p:spPr>
                <a:xfrm>
                  <a:off x="4866260" y="5954680"/>
                  <a:ext cx="8136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668">
              <p14:nvContentPartPr>
                <p14:cNvPr id="436" name="Ink 435">
                  <a:extLst>
                    <a:ext uri="{FF2B5EF4-FFF2-40B4-BE49-F238E27FC236}">
                      <a16:creationId xmlns:a16="http://schemas.microsoft.com/office/drawing/2014/main" id="{89D11329-6BFF-4422-BD42-02785F52D6E0}"/>
                    </a:ext>
                  </a:extLst>
                </p14:cNvPr>
                <p14:cNvContentPartPr/>
                <p14:nvPr/>
              </p14:nvContentPartPr>
              <p14:xfrm>
                <a:off x="4909820" y="5951440"/>
                <a:ext cx="114480" cy="129600"/>
              </p14:xfrm>
            </p:contentPart>
          </mc:Choice>
          <mc:Fallback xmlns="">
            <p:pic>
              <p:nvPicPr>
                <p:cNvPr id="436" name="Ink 435">
                  <a:extLst>
                    <a:ext uri="{FF2B5EF4-FFF2-40B4-BE49-F238E27FC236}">
                      <a16:creationId xmlns:a16="http://schemas.microsoft.com/office/drawing/2014/main" id="{89D11329-6BFF-4422-BD42-02785F52D6E0}"/>
                    </a:ext>
                  </a:extLst>
                </p:cNvPr>
                <p:cNvPicPr/>
                <p:nvPr/>
              </p:nvPicPr>
              <p:blipFill>
                <a:blip r:embed="rId669"/>
                <a:stretch>
                  <a:fillRect/>
                </a:stretch>
              </p:blipFill>
              <p:spPr>
                <a:xfrm>
                  <a:off x="4905500" y="5947120"/>
                  <a:ext cx="1231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670">
              <p14:nvContentPartPr>
                <p14:cNvPr id="437" name="Ink 436">
                  <a:extLst>
                    <a:ext uri="{FF2B5EF4-FFF2-40B4-BE49-F238E27FC236}">
                      <a16:creationId xmlns:a16="http://schemas.microsoft.com/office/drawing/2014/main" id="{5208E6C6-D842-4F6D-9934-C5548D3150BE}"/>
                    </a:ext>
                  </a:extLst>
                </p14:cNvPr>
                <p14:cNvContentPartPr/>
                <p14:nvPr/>
              </p14:nvContentPartPr>
              <p14:xfrm>
                <a:off x="5042660" y="5803480"/>
                <a:ext cx="7560" cy="117360"/>
              </p14:xfrm>
            </p:contentPart>
          </mc:Choice>
          <mc:Fallback xmlns="">
            <p:pic>
              <p:nvPicPr>
                <p:cNvPr id="437" name="Ink 436">
                  <a:extLst>
                    <a:ext uri="{FF2B5EF4-FFF2-40B4-BE49-F238E27FC236}">
                      <a16:creationId xmlns:a16="http://schemas.microsoft.com/office/drawing/2014/main" id="{5208E6C6-D842-4F6D-9934-C5548D3150BE}"/>
                    </a:ext>
                  </a:extLst>
                </p:cNvPr>
                <p:cNvPicPr/>
                <p:nvPr/>
              </p:nvPicPr>
              <p:blipFill>
                <a:blip r:embed="rId671"/>
                <a:stretch>
                  <a:fillRect/>
                </a:stretch>
              </p:blipFill>
              <p:spPr>
                <a:xfrm>
                  <a:off x="5038340" y="5799160"/>
                  <a:ext cx="162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72">
              <p14:nvContentPartPr>
                <p14:cNvPr id="438" name="Ink 437">
                  <a:extLst>
                    <a:ext uri="{FF2B5EF4-FFF2-40B4-BE49-F238E27FC236}">
                      <a16:creationId xmlns:a16="http://schemas.microsoft.com/office/drawing/2014/main" id="{68408AE4-F139-4350-B716-824B6E67174E}"/>
                    </a:ext>
                  </a:extLst>
                </p14:cNvPr>
                <p14:cNvContentPartPr/>
                <p14:nvPr/>
              </p14:nvContentPartPr>
              <p14:xfrm>
                <a:off x="5052380" y="5812840"/>
                <a:ext cx="38160" cy="116280"/>
              </p14:xfrm>
            </p:contentPart>
          </mc:Choice>
          <mc:Fallback xmlns="">
            <p:pic>
              <p:nvPicPr>
                <p:cNvPr id="438" name="Ink 437">
                  <a:extLst>
                    <a:ext uri="{FF2B5EF4-FFF2-40B4-BE49-F238E27FC236}">
                      <a16:creationId xmlns:a16="http://schemas.microsoft.com/office/drawing/2014/main" id="{68408AE4-F139-4350-B716-824B6E67174E}"/>
                    </a:ext>
                  </a:extLst>
                </p:cNvPr>
                <p:cNvPicPr/>
                <p:nvPr/>
              </p:nvPicPr>
              <p:blipFill>
                <a:blip r:embed="rId673"/>
                <a:stretch>
                  <a:fillRect/>
                </a:stretch>
              </p:blipFill>
              <p:spPr>
                <a:xfrm>
                  <a:off x="5048060" y="5808520"/>
                  <a:ext cx="468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674">
              <p14:nvContentPartPr>
                <p14:cNvPr id="439" name="Ink 438">
                  <a:extLst>
                    <a:ext uri="{FF2B5EF4-FFF2-40B4-BE49-F238E27FC236}">
                      <a16:creationId xmlns:a16="http://schemas.microsoft.com/office/drawing/2014/main" id="{684E3C52-D044-4414-AE98-6BD238B1C0ED}"/>
                    </a:ext>
                  </a:extLst>
                </p14:cNvPr>
                <p14:cNvContentPartPr/>
                <p14:nvPr/>
              </p14:nvContentPartPr>
              <p14:xfrm>
                <a:off x="5080820" y="5651200"/>
                <a:ext cx="252000" cy="711360"/>
              </p14:xfrm>
            </p:contentPart>
          </mc:Choice>
          <mc:Fallback xmlns="">
            <p:pic>
              <p:nvPicPr>
                <p:cNvPr id="439" name="Ink 438">
                  <a:extLst>
                    <a:ext uri="{FF2B5EF4-FFF2-40B4-BE49-F238E27FC236}">
                      <a16:creationId xmlns:a16="http://schemas.microsoft.com/office/drawing/2014/main" id="{684E3C52-D044-4414-AE98-6BD238B1C0ED}"/>
                    </a:ext>
                  </a:extLst>
                </p:cNvPr>
                <p:cNvPicPr/>
                <p:nvPr/>
              </p:nvPicPr>
              <p:blipFill>
                <a:blip r:embed="rId675"/>
                <a:stretch>
                  <a:fillRect/>
                </a:stretch>
              </p:blipFill>
              <p:spPr>
                <a:xfrm>
                  <a:off x="5076500" y="5646880"/>
                  <a:ext cx="260640" cy="720000"/>
                </a:xfrm>
                <a:prstGeom prst="rect">
                  <a:avLst/>
                </a:prstGeom>
              </p:spPr>
            </p:pic>
          </mc:Fallback>
        </mc:AlternateContent>
        <mc:AlternateContent xmlns:mc="http://schemas.openxmlformats.org/markup-compatibility/2006" xmlns:p14="http://schemas.microsoft.com/office/powerpoint/2010/main">
          <mc:Choice Requires="p14">
            <p:contentPart p14:bwMode="auto" r:id="rId676">
              <p14:nvContentPartPr>
                <p14:cNvPr id="440" name="Ink 439">
                  <a:extLst>
                    <a:ext uri="{FF2B5EF4-FFF2-40B4-BE49-F238E27FC236}">
                      <a16:creationId xmlns:a16="http://schemas.microsoft.com/office/drawing/2014/main" id="{6A753B00-4153-4CD8-A184-09D0A2099085}"/>
                    </a:ext>
                  </a:extLst>
                </p14:cNvPr>
                <p14:cNvContentPartPr/>
                <p14:nvPr/>
              </p14:nvContentPartPr>
              <p14:xfrm>
                <a:off x="5297540" y="5752000"/>
                <a:ext cx="196560" cy="384840"/>
              </p14:xfrm>
            </p:contentPart>
          </mc:Choice>
          <mc:Fallback xmlns="">
            <p:pic>
              <p:nvPicPr>
                <p:cNvPr id="440" name="Ink 439">
                  <a:extLst>
                    <a:ext uri="{FF2B5EF4-FFF2-40B4-BE49-F238E27FC236}">
                      <a16:creationId xmlns:a16="http://schemas.microsoft.com/office/drawing/2014/main" id="{6A753B00-4153-4CD8-A184-09D0A2099085}"/>
                    </a:ext>
                  </a:extLst>
                </p:cNvPr>
                <p:cNvPicPr/>
                <p:nvPr/>
              </p:nvPicPr>
              <p:blipFill>
                <a:blip r:embed="rId677"/>
                <a:stretch>
                  <a:fillRect/>
                </a:stretch>
              </p:blipFill>
              <p:spPr>
                <a:xfrm>
                  <a:off x="5293220" y="5747680"/>
                  <a:ext cx="205200" cy="393480"/>
                </a:xfrm>
                <a:prstGeom prst="rect">
                  <a:avLst/>
                </a:prstGeom>
              </p:spPr>
            </p:pic>
          </mc:Fallback>
        </mc:AlternateContent>
        <mc:AlternateContent xmlns:mc="http://schemas.openxmlformats.org/markup-compatibility/2006" xmlns:p14="http://schemas.microsoft.com/office/powerpoint/2010/main">
          <mc:Choice Requires="p14">
            <p:contentPart p14:bwMode="auto" r:id="rId678">
              <p14:nvContentPartPr>
                <p14:cNvPr id="441" name="Ink 440">
                  <a:extLst>
                    <a:ext uri="{FF2B5EF4-FFF2-40B4-BE49-F238E27FC236}">
                      <a16:creationId xmlns:a16="http://schemas.microsoft.com/office/drawing/2014/main" id="{AF52C1D1-CC8B-4F76-A241-7642B1589DC0}"/>
                    </a:ext>
                  </a:extLst>
                </p14:cNvPr>
                <p14:cNvContentPartPr/>
                <p14:nvPr/>
              </p14:nvContentPartPr>
              <p14:xfrm>
                <a:off x="5518580" y="5981320"/>
                <a:ext cx="70920" cy="147960"/>
              </p14:xfrm>
            </p:contentPart>
          </mc:Choice>
          <mc:Fallback xmlns="">
            <p:pic>
              <p:nvPicPr>
                <p:cNvPr id="441" name="Ink 440">
                  <a:extLst>
                    <a:ext uri="{FF2B5EF4-FFF2-40B4-BE49-F238E27FC236}">
                      <a16:creationId xmlns:a16="http://schemas.microsoft.com/office/drawing/2014/main" id="{AF52C1D1-CC8B-4F76-A241-7642B1589DC0}"/>
                    </a:ext>
                  </a:extLst>
                </p:cNvPr>
                <p:cNvPicPr/>
                <p:nvPr/>
              </p:nvPicPr>
              <p:blipFill>
                <a:blip r:embed="rId679"/>
                <a:stretch>
                  <a:fillRect/>
                </a:stretch>
              </p:blipFill>
              <p:spPr>
                <a:xfrm>
                  <a:off x="5514260" y="5977000"/>
                  <a:ext cx="795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680">
              <p14:nvContentPartPr>
                <p14:cNvPr id="442" name="Ink 441">
                  <a:extLst>
                    <a:ext uri="{FF2B5EF4-FFF2-40B4-BE49-F238E27FC236}">
                      <a16:creationId xmlns:a16="http://schemas.microsoft.com/office/drawing/2014/main" id="{75B70F41-7910-4CBE-AE19-328B025CDA0A}"/>
                    </a:ext>
                  </a:extLst>
                </p14:cNvPr>
                <p14:cNvContentPartPr/>
                <p14:nvPr/>
              </p14:nvContentPartPr>
              <p14:xfrm>
                <a:off x="5577980" y="5941360"/>
                <a:ext cx="129960" cy="196200"/>
              </p14:xfrm>
            </p:contentPart>
          </mc:Choice>
          <mc:Fallback xmlns="">
            <p:pic>
              <p:nvPicPr>
                <p:cNvPr id="442" name="Ink 441">
                  <a:extLst>
                    <a:ext uri="{FF2B5EF4-FFF2-40B4-BE49-F238E27FC236}">
                      <a16:creationId xmlns:a16="http://schemas.microsoft.com/office/drawing/2014/main" id="{75B70F41-7910-4CBE-AE19-328B025CDA0A}"/>
                    </a:ext>
                  </a:extLst>
                </p:cNvPr>
                <p:cNvPicPr/>
                <p:nvPr/>
              </p:nvPicPr>
              <p:blipFill>
                <a:blip r:embed="rId681"/>
                <a:stretch>
                  <a:fillRect/>
                </a:stretch>
              </p:blipFill>
              <p:spPr>
                <a:xfrm>
                  <a:off x="5573660" y="5937040"/>
                  <a:ext cx="1386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682">
              <p14:nvContentPartPr>
                <p14:cNvPr id="443" name="Ink 442">
                  <a:extLst>
                    <a:ext uri="{FF2B5EF4-FFF2-40B4-BE49-F238E27FC236}">
                      <a16:creationId xmlns:a16="http://schemas.microsoft.com/office/drawing/2014/main" id="{59BF4EB8-B8D1-480A-99FE-72562BFE467D}"/>
                    </a:ext>
                  </a:extLst>
                </p14:cNvPr>
                <p14:cNvContentPartPr/>
                <p14:nvPr/>
              </p14:nvContentPartPr>
              <p14:xfrm>
                <a:off x="5762660" y="5820040"/>
                <a:ext cx="16200" cy="134280"/>
              </p14:xfrm>
            </p:contentPart>
          </mc:Choice>
          <mc:Fallback xmlns="">
            <p:pic>
              <p:nvPicPr>
                <p:cNvPr id="443" name="Ink 442">
                  <a:extLst>
                    <a:ext uri="{FF2B5EF4-FFF2-40B4-BE49-F238E27FC236}">
                      <a16:creationId xmlns:a16="http://schemas.microsoft.com/office/drawing/2014/main" id="{59BF4EB8-B8D1-480A-99FE-72562BFE467D}"/>
                    </a:ext>
                  </a:extLst>
                </p:cNvPr>
                <p:cNvPicPr/>
                <p:nvPr/>
              </p:nvPicPr>
              <p:blipFill>
                <a:blip r:embed="rId683"/>
                <a:stretch>
                  <a:fillRect/>
                </a:stretch>
              </p:blipFill>
              <p:spPr>
                <a:xfrm>
                  <a:off x="5758340" y="5815720"/>
                  <a:ext cx="24840" cy="142920"/>
                </a:xfrm>
                <a:prstGeom prst="rect">
                  <a:avLst/>
                </a:prstGeom>
              </p:spPr>
            </p:pic>
          </mc:Fallback>
        </mc:AlternateContent>
      </p:grpSp>
      <p:grpSp>
        <p:nvGrpSpPr>
          <p:cNvPr id="452" name="Group 451">
            <a:extLst>
              <a:ext uri="{FF2B5EF4-FFF2-40B4-BE49-F238E27FC236}">
                <a16:creationId xmlns:a16="http://schemas.microsoft.com/office/drawing/2014/main" id="{F47FA945-9223-4AE5-A278-B96603961DF3}"/>
              </a:ext>
            </a:extLst>
          </p:cNvPr>
          <p:cNvGrpSpPr/>
          <p:nvPr/>
        </p:nvGrpSpPr>
        <p:grpSpPr>
          <a:xfrm>
            <a:off x="6033740" y="5728960"/>
            <a:ext cx="592560" cy="424800"/>
            <a:chOff x="6033740" y="5728960"/>
            <a:chExt cx="592560" cy="424800"/>
          </a:xfrm>
        </p:grpSpPr>
        <mc:AlternateContent xmlns:mc="http://schemas.openxmlformats.org/markup-compatibility/2006" xmlns:p14="http://schemas.microsoft.com/office/powerpoint/2010/main">
          <mc:Choice Requires="p14">
            <p:contentPart p14:bwMode="auto" r:id="rId684">
              <p14:nvContentPartPr>
                <p14:cNvPr id="445" name="Ink 444">
                  <a:extLst>
                    <a:ext uri="{FF2B5EF4-FFF2-40B4-BE49-F238E27FC236}">
                      <a16:creationId xmlns:a16="http://schemas.microsoft.com/office/drawing/2014/main" id="{79214710-9D8D-45A6-8BF7-B1C499BF770F}"/>
                    </a:ext>
                  </a:extLst>
                </p14:cNvPr>
                <p14:cNvContentPartPr/>
                <p14:nvPr/>
              </p14:nvContentPartPr>
              <p14:xfrm>
                <a:off x="6033740" y="5824720"/>
                <a:ext cx="274320" cy="303840"/>
              </p14:xfrm>
            </p:contentPart>
          </mc:Choice>
          <mc:Fallback xmlns="">
            <p:pic>
              <p:nvPicPr>
                <p:cNvPr id="445" name="Ink 444">
                  <a:extLst>
                    <a:ext uri="{FF2B5EF4-FFF2-40B4-BE49-F238E27FC236}">
                      <a16:creationId xmlns:a16="http://schemas.microsoft.com/office/drawing/2014/main" id="{79214710-9D8D-45A6-8BF7-B1C499BF770F}"/>
                    </a:ext>
                  </a:extLst>
                </p:cNvPr>
                <p:cNvPicPr/>
                <p:nvPr/>
              </p:nvPicPr>
              <p:blipFill>
                <a:blip r:embed="rId685"/>
                <a:stretch>
                  <a:fillRect/>
                </a:stretch>
              </p:blipFill>
              <p:spPr>
                <a:xfrm>
                  <a:off x="6029420" y="5820400"/>
                  <a:ext cx="28296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686">
              <p14:nvContentPartPr>
                <p14:cNvPr id="446" name="Ink 445">
                  <a:extLst>
                    <a:ext uri="{FF2B5EF4-FFF2-40B4-BE49-F238E27FC236}">
                      <a16:creationId xmlns:a16="http://schemas.microsoft.com/office/drawing/2014/main" id="{22B985C5-6C50-438D-B4C8-0738F1193795}"/>
                    </a:ext>
                  </a:extLst>
                </p14:cNvPr>
                <p14:cNvContentPartPr/>
                <p14:nvPr/>
              </p14:nvContentPartPr>
              <p14:xfrm>
                <a:off x="6306260" y="5950000"/>
                <a:ext cx="95040" cy="123840"/>
              </p14:xfrm>
            </p:contentPart>
          </mc:Choice>
          <mc:Fallback xmlns="">
            <p:pic>
              <p:nvPicPr>
                <p:cNvPr id="446" name="Ink 445">
                  <a:extLst>
                    <a:ext uri="{FF2B5EF4-FFF2-40B4-BE49-F238E27FC236}">
                      <a16:creationId xmlns:a16="http://schemas.microsoft.com/office/drawing/2014/main" id="{22B985C5-6C50-438D-B4C8-0738F1193795}"/>
                    </a:ext>
                  </a:extLst>
                </p:cNvPr>
                <p:cNvPicPr/>
                <p:nvPr/>
              </p:nvPicPr>
              <p:blipFill>
                <a:blip r:embed="rId687"/>
                <a:stretch>
                  <a:fillRect/>
                </a:stretch>
              </p:blipFill>
              <p:spPr>
                <a:xfrm>
                  <a:off x="6301940" y="5945680"/>
                  <a:ext cx="1036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688">
              <p14:nvContentPartPr>
                <p14:cNvPr id="447" name="Ink 446">
                  <a:extLst>
                    <a:ext uri="{FF2B5EF4-FFF2-40B4-BE49-F238E27FC236}">
                      <a16:creationId xmlns:a16="http://schemas.microsoft.com/office/drawing/2014/main" id="{1690F0C8-4D58-4D42-8D0D-AA59D2E7CC6F}"/>
                    </a:ext>
                  </a:extLst>
                </p14:cNvPr>
                <p14:cNvContentPartPr/>
                <p14:nvPr/>
              </p14:nvContentPartPr>
              <p14:xfrm>
                <a:off x="6412460" y="5902840"/>
                <a:ext cx="200520" cy="184680"/>
              </p14:xfrm>
            </p:contentPart>
          </mc:Choice>
          <mc:Fallback xmlns="">
            <p:pic>
              <p:nvPicPr>
                <p:cNvPr id="447" name="Ink 446">
                  <a:extLst>
                    <a:ext uri="{FF2B5EF4-FFF2-40B4-BE49-F238E27FC236}">
                      <a16:creationId xmlns:a16="http://schemas.microsoft.com/office/drawing/2014/main" id="{1690F0C8-4D58-4D42-8D0D-AA59D2E7CC6F}"/>
                    </a:ext>
                  </a:extLst>
                </p:cNvPr>
                <p:cNvPicPr/>
                <p:nvPr/>
              </p:nvPicPr>
              <p:blipFill>
                <a:blip r:embed="rId689"/>
                <a:stretch>
                  <a:fillRect/>
                </a:stretch>
              </p:blipFill>
              <p:spPr>
                <a:xfrm>
                  <a:off x="6408140" y="5898520"/>
                  <a:ext cx="2091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690">
              <p14:nvContentPartPr>
                <p14:cNvPr id="448" name="Ink 447">
                  <a:extLst>
                    <a:ext uri="{FF2B5EF4-FFF2-40B4-BE49-F238E27FC236}">
                      <a16:creationId xmlns:a16="http://schemas.microsoft.com/office/drawing/2014/main" id="{D4F839B9-7FE3-48F1-9526-D9A6C9994073}"/>
                    </a:ext>
                  </a:extLst>
                </p14:cNvPr>
                <p14:cNvContentPartPr/>
                <p14:nvPr/>
              </p14:nvContentPartPr>
              <p14:xfrm>
                <a:off x="6600020" y="5728960"/>
                <a:ext cx="26280" cy="424800"/>
              </p14:xfrm>
            </p:contentPart>
          </mc:Choice>
          <mc:Fallback xmlns="">
            <p:pic>
              <p:nvPicPr>
                <p:cNvPr id="448" name="Ink 447">
                  <a:extLst>
                    <a:ext uri="{FF2B5EF4-FFF2-40B4-BE49-F238E27FC236}">
                      <a16:creationId xmlns:a16="http://schemas.microsoft.com/office/drawing/2014/main" id="{D4F839B9-7FE3-48F1-9526-D9A6C9994073}"/>
                    </a:ext>
                  </a:extLst>
                </p:cNvPr>
                <p:cNvPicPr/>
                <p:nvPr/>
              </p:nvPicPr>
              <p:blipFill>
                <a:blip r:embed="rId691"/>
                <a:stretch>
                  <a:fillRect/>
                </a:stretch>
              </p:blipFill>
              <p:spPr>
                <a:xfrm>
                  <a:off x="6595700" y="5724640"/>
                  <a:ext cx="34920" cy="433440"/>
                </a:xfrm>
                <a:prstGeom prst="rect">
                  <a:avLst/>
                </a:prstGeom>
              </p:spPr>
            </p:pic>
          </mc:Fallback>
        </mc:AlternateContent>
      </p:grpSp>
      <p:grpSp>
        <p:nvGrpSpPr>
          <p:cNvPr id="489" name="Group 488">
            <a:extLst>
              <a:ext uri="{FF2B5EF4-FFF2-40B4-BE49-F238E27FC236}">
                <a16:creationId xmlns:a16="http://schemas.microsoft.com/office/drawing/2014/main" id="{705B0D0C-1D34-42E7-808E-9150264F23BC}"/>
              </a:ext>
            </a:extLst>
          </p:cNvPr>
          <p:cNvGrpSpPr/>
          <p:nvPr/>
        </p:nvGrpSpPr>
        <p:grpSpPr>
          <a:xfrm>
            <a:off x="6798380" y="5626000"/>
            <a:ext cx="4234680" cy="561600"/>
            <a:chOff x="6798380" y="5626000"/>
            <a:chExt cx="4234680" cy="561600"/>
          </a:xfrm>
        </p:grpSpPr>
        <mc:AlternateContent xmlns:mc="http://schemas.openxmlformats.org/markup-compatibility/2006" xmlns:p14="http://schemas.microsoft.com/office/powerpoint/2010/main">
          <mc:Choice Requires="p14">
            <p:contentPart p14:bwMode="auto" r:id="rId692">
              <p14:nvContentPartPr>
                <p14:cNvPr id="453" name="Ink 452">
                  <a:extLst>
                    <a:ext uri="{FF2B5EF4-FFF2-40B4-BE49-F238E27FC236}">
                      <a16:creationId xmlns:a16="http://schemas.microsoft.com/office/drawing/2014/main" id="{42BBD865-2894-4CC4-BBD0-D88DE9EDE4D6}"/>
                    </a:ext>
                  </a:extLst>
                </p14:cNvPr>
                <p14:cNvContentPartPr/>
                <p14:nvPr/>
              </p14:nvContentPartPr>
              <p14:xfrm>
                <a:off x="6812780" y="5917600"/>
                <a:ext cx="138600" cy="270000"/>
              </p14:xfrm>
            </p:contentPart>
          </mc:Choice>
          <mc:Fallback xmlns="">
            <p:pic>
              <p:nvPicPr>
                <p:cNvPr id="453" name="Ink 452">
                  <a:extLst>
                    <a:ext uri="{FF2B5EF4-FFF2-40B4-BE49-F238E27FC236}">
                      <a16:creationId xmlns:a16="http://schemas.microsoft.com/office/drawing/2014/main" id="{42BBD865-2894-4CC4-BBD0-D88DE9EDE4D6}"/>
                    </a:ext>
                  </a:extLst>
                </p:cNvPr>
                <p:cNvPicPr/>
                <p:nvPr/>
              </p:nvPicPr>
              <p:blipFill>
                <a:blip r:embed="rId693"/>
                <a:stretch>
                  <a:fillRect/>
                </a:stretch>
              </p:blipFill>
              <p:spPr>
                <a:xfrm>
                  <a:off x="6808460" y="5913280"/>
                  <a:ext cx="14724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694">
              <p14:nvContentPartPr>
                <p14:cNvPr id="454" name="Ink 453">
                  <a:extLst>
                    <a:ext uri="{FF2B5EF4-FFF2-40B4-BE49-F238E27FC236}">
                      <a16:creationId xmlns:a16="http://schemas.microsoft.com/office/drawing/2014/main" id="{73935B6E-BC79-4D7F-A1CF-546A3D646CA7}"/>
                    </a:ext>
                  </a:extLst>
                </p14:cNvPr>
                <p14:cNvContentPartPr/>
                <p14:nvPr/>
              </p14:nvContentPartPr>
              <p14:xfrm>
                <a:off x="6798380" y="5735800"/>
                <a:ext cx="157320" cy="87480"/>
              </p14:xfrm>
            </p:contentPart>
          </mc:Choice>
          <mc:Fallback xmlns="">
            <p:pic>
              <p:nvPicPr>
                <p:cNvPr id="454" name="Ink 453">
                  <a:extLst>
                    <a:ext uri="{FF2B5EF4-FFF2-40B4-BE49-F238E27FC236}">
                      <a16:creationId xmlns:a16="http://schemas.microsoft.com/office/drawing/2014/main" id="{73935B6E-BC79-4D7F-A1CF-546A3D646CA7}"/>
                    </a:ext>
                  </a:extLst>
                </p:cNvPr>
                <p:cNvPicPr/>
                <p:nvPr/>
              </p:nvPicPr>
              <p:blipFill>
                <a:blip r:embed="rId695"/>
                <a:stretch>
                  <a:fillRect/>
                </a:stretch>
              </p:blipFill>
              <p:spPr>
                <a:xfrm>
                  <a:off x="6794060" y="5731480"/>
                  <a:ext cx="16596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696">
              <p14:nvContentPartPr>
                <p14:cNvPr id="455" name="Ink 454">
                  <a:extLst>
                    <a:ext uri="{FF2B5EF4-FFF2-40B4-BE49-F238E27FC236}">
                      <a16:creationId xmlns:a16="http://schemas.microsoft.com/office/drawing/2014/main" id="{F2050213-7FBB-462A-B5CA-630FDADBF5EB}"/>
                    </a:ext>
                  </a:extLst>
                </p14:cNvPr>
                <p14:cNvContentPartPr/>
                <p14:nvPr/>
              </p14:nvContentPartPr>
              <p14:xfrm>
                <a:off x="7063700" y="5683240"/>
                <a:ext cx="39240" cy="477720"/>
              </p14:xfrm>
            </p:contentPart>
          </mc:Choice>
          <mc:Fallback xmlns="">
            <p:pic>
              <p:nvPicPr>
                <p:cNvPr id="455" name="Ink 454">
                  <a:extLst>
                    <a:ext uri="{FF2B5EF4-FFF2-40B4-BE49-F238E27FC236}">
                      <a16:creationId xmlns:a16="http://schemas.microsoft.com/office/drawing/2014/main" id="{F2050213-7FBB-462A-B5CA-630FDADBF5EB}"/>
                    </a:ext>
                  </a:extLst>
                </p:cNvPr>
                <p:cNvPicPr/>
                <p:nvPr/>
              </p:nvPicPr>
              <p:blipFill>
                <a:blip r:embed="rId697"/>
                <a:stretch>
                  <a:fillRect/>
                </a:stretch>
              </p:blipFill>
              <p:spPr>
                <a:xfrm>
                  <a:off x="7059380" y="5678920"/>
                  <a:ext cx="47880" cy="486360"/>
                </a:xfrm>
                <a:prstGeom prst="rect">
                  <a:avLst/>
                </a:prstGeom>
              </p:spPr>
            </p:pic>
          </mc:Fallback>
        </mc:AlternateContent>
        <mc:AlternateContent xmlns:mc="http://schemas.openxmlformats.org/markup-compatibility/2006" xmlns:p14="http://schemas.microsoft.com/office/powerpoint/2010/main">
          <mc:Choice Requires="p14">
            <p:contentPart p14:bwMode="auto" r:id="rId698">
              <p14:nvContentPartPr>
                <p14:cNvPr id="457" name="Ink 456">
                  <a:extLst>
                    <a:ext uri="{FF2B5EF4-FFF2-40B4-BE49-F238E27FC236}">
                      <a16:creationId xmlns:a16="http://schemas.microsoft.com/office/drawing/2014/main" id="{1E8C4D35-E6FC-4D1A-8F3B-B372B3049A30}"/>
                    </a:ext>
                  </a:extLst>
                </p14:cNvPr>
                <p14:cNvContentPartPr/>
                <p14:nvPr/>
              </p14:nvContentPartPr>
              <p14:xfrm>
                <a:off x="7155140" y="5939200"/>
                <a:ext cx="129960" cy="154440"/>
              </p14:xfrm>
            </p:contentPart>
          </mc:Choice>
          <mc:Fallback xmlns="">
            <p:pic>
              <p:nvPicPr>
                <p:cNvPr id="457" name="Ink 456">
                  <a:extLst>
                    <a:ext uri="{FF2B5EF4-FFF2-40B4-BE49-F238E27FC236}">
                      <a16:creationId xmlns:a16="http://schemas.microsoft.com/office/drawing/2014/main" id="{1E8C4D35-E6FC-4D1A-8F3B-B372B3049A30}"/>
                    </a:ext>
                  </a:extLst>
                </p:cNvPr>
                <p:cNvPicPr/>
                <p:nvPr/>
              </p:nvPicPr>
              <p:blipFill>
                <a:blip r:embed="rId699"/>
                <a:stretch>
                  <a:fillRect/>
                </a:stretch>
              </p:blipFill>
              <p:spPr>
                <a:xfrm>
                  <a:off x="7150820" y="5934880"/>
                  <a:ext cx="1386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700">
              <p14:nvContentPartPr>
                <p14:cNvPr id="458" name="Ink 457">
                  <a:extLst>
                    <a:ext uri="{FF2B5EF4-FFF2-40B4-BE49-F238E27FC236}">
                      <a16:creationId xmlns:a16="http://schemas.microsoft.com/office/drawing/2014/main" id="{57CF7C8E-D8DB-433B-8B31-291A665B76EF}"/>
                    </a:ext>
                  </a:extLst>
                </p14:cNvPr>
                <p14:cNvContentPartPr/>
                <p14:nvPr/>
              </p14:nvContentPartPr>
              <p14:xfrm>
                <a:off x="7267100" y="5911480"/>
                <a:ext cx="205920" cy="165600"/>
              </p14:xfrm>
            </p:contentPart>
          </mc:Choice>
          <mc:Fallback xmlns="">
            <p:pic>
              <p:nvPicPr>
                <p:cNvPr id="458" name="Ink 457">
                  <a:extLst>
                    <a:ext uri="{FF2B5EF4-FFF2-40B4-BE49-F238E27FC236}">
                      <a16:creationId xmlns:a16="http://schemas.microsoft.com/office/drawing/2014/main" id="{57CF7C8E-D8DB-433B-8B31-291A665B76EF}"/>
                    </a:ext>
                  </a:extLst>
                </p:cNvPr>
                <p:cNvPicPr/>
                <p:nvPr/>
              </p:nvPicPr>
              <p:blipFill>
                <a:blip r:embed="rId701"/>
                <a:stretch>
                  <a:fillRect/>
                </a:stretch>
              </p:blipFill>
              <p:spPr>
                <a:xfrm>
                  <a:off x="7262780" y="5907160"/>
                  <a:ext cx="21456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702">
              <p14:nvContentPartPr>
                <p14:cNvPr id="459" name="Ink 458">
                  <a:extLst>
                    <a:ext uri="{FF2B5EF4-FFF2-40B4-BE49-F238E27FC236}">
                      <a16:creationId xmlns:a16="http://schemas.microsoft.com/office/drawing/2014/main" id="{BE96F6B1-FF12-4F57-A9DA-B06867E5A1EC}"/>
                    </a:ext>
                  </a:extLst>
                </p14:cNvPr>
                <p14:cNvContentPartPr/>
                <p14:nvPr/>
              </p14:nvContentPartPr>
              <p14:xfrm>
                <a:off x="7434140" y="5750920"/>
                <a:ext cx="39600" cy="122760"/>
              </p14:xfrm>
            </p:contentPart>
          </mc:Choice>
          <mc:Fallback xmlns="">
            <p:pic>
              <p:nvPicPr>
                <p:cNvPr id="459" name="Ink 458">
                  <a:extLst>
                    <a:ext uri="{FF2B5EF4-FFF2-40B4-BE49-F238E27FC236}">
                      <a16:creationId xmlns:a16="http://schemas.microsoft.com/office/drawing/2014/main" id="{BE96F6B1-FF12-4F57-A9DA-B06867E5A1EC}"/>
                    </a:ext>
                  </a:extLst>
                </p:cNvPr>
                <p:cNvPicPr/>
                <p:nvPr/>
              </p:nvPicPr>
              <p:blipFill>
                <a:blip r:embed="rId703"/>
                <a:stretch>
                  <a:fillRect/>
                </a:stretch>
              </p:blipFill>
              <p:spPr>
                <a:xfrm>
                  <a:off x="7429820" y="5746600"/>
                  <a:ext cx="482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704">
              <p14:nvContentPartPr>
                <p14:cNvPr id="460" name="Ink 459">
                  <a:extLst>
                    <a:ext uri="{FF2B5EF4-FFF2-40B4-BE49-F238E27FC236}">
                      <a16:creationId xmlns:a16="http://schemas.microsoft.com/office/drawing/2014/main" id="{0F2B5E7B-F957-4DBF-ADD7-70382F2175D6}"/>
                    </a:ext>
                  </a:extLst>
                </p14:cNvPr>
                <p14:cNvContentPartPr/>
                <p14:nvPr/>
              </p14:nvContentPartPr>
              <p14:xfrm>
                <a:off x="7484540" y="5739400"/>
                <a:ext cx="36720" cy="117720"/>
              </p14:xfrm>
            </p:contentPart>
          </mc:Choice>
          <mc:Fallback xmlns="">
            <p:pic>
              <p:nvPicPr>
                <p:cNvPr id="460" name="Ink 459">
                  <a:extLst>
                    <a:ext uri="{FF2B5EF4-FFF2-40B4-BE49-F238E27FC236}">
                      <a16:creationId xmlns:a16="http://schemas.microsoft.com/office/drawing/2014/main" id="{0F2B5E7B-F957-4DBF-ADD7-70382F2175D6}"/>
                    </a:ext>
                  </a:extLst>
                </p:cNvPr>
                <p:cNvPicPr/>
                <p:nvPr/>
              </p:nvPicPr>
              <p:blipFill>
                <a:blip r:embed="rId705"/>
                <a:stretch>
                  <a:fillRect/>
                </a:stretch>
              </p:blipFill>
              <p:spPr>
                <a:xfrm>
                  <a:off x="7480220" y="5735080"/>
                  <a:ext cx="4536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706">
              <p14:nvContentPartPr>
                <p14:cNvPr id="462" name="Ink 461">
                  <a:extLst>
                    <a:ext uri="{FF2B5EF4-FFF2-40B4-BE49-F238E27FC236}">
                      <a16:creationId xmlns:a16="http://schemas.microsoft.com/office/drawing/2014/main" id="{C92DB28E-EF54-483B-A656-24CD14CB1CC0}"/>
                    </a:ext>
                  </a:extLst>
                </p14:cNvPr>
                <p14:cNvContentPartPr/>
                <p14:nvPr/>
              </p14:nvContentPartPr>
              <p14:xfrm>
                <a:off x="7452860" y="5861080"/>
                <a:ext cx="214200" cy="292680"/>
              </p14:xfrm>
            </p:contentPart>
          </mc:Choice>
          <mc:Fallback xmlns="">
            <p:pic>
              <p:nvPicPr>
                <p:cNvPr id="462" name="Ink 461">
                  <a:extLst>
                    <a:ext uri="{FF2B5EF4-FFF2-40B4-BE49-F238E27FC236}">
                      <a16:creationId xmlns:a16="http://schemas.microsoft.com/office/drawing/2014/main" id="{C92DB28E-EF54-483B-A656-24CD14CB1CC0}"/>
                    </a:ext>
                  </a:extLst>
                </p:cNvPr>
                <p:cNvPicPr/>
                <p:nvPr/>
              </p:nvPicPr>
              <p:blipFill>
                <a:blip r:embed="rId707"/>
                <a:stretch>
                  <a:fillRect/>
                </a:stretch>
              </p:blipFill>
              <p:spPr>
                <a:xfrm>
                  <a:off x="7448540" y="5856760"/>
                  <a:ext cx="22284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708">
              <p14:nvContentPartPr>
                <p14:cNvPr id="463" name="Ink 462">
                  <a:extLst>
                    <a:ext uri="{FF2B5EF4-FFF2-40B4-BE49-F238E27FC236}">
                      <a16:creationId xmlns:a16="http://schemas.microsoft.com/office/drawing/2014/main" id="{990D3DD1-298C-48E8-A305-A75362A4727A}"/>
                    </a:ext>
                  </a:extLst>
                </p14:cNvPr>
                <p14:cNvContentPartPr/>
                <p14:nvPr/>
              </p14:nvContentPartPr>
              <p14:xfrm>
                <a:off x="7690460" y="5852800"/>
                <a:ext cx="261000" cy="279000"/>
              </p14:xfrm>
            </p:contentPart>
          </mc:Choice>
          <mc:Fallback xmlns="">
            <p:pic>
              <p:nvPicPr>
                <p:cNvPr id="463" name="Ink 462">
                  <a:extLst>
                    <a:ext uri="{FF2B5EF4-FFF2-40B4-BE49-F238E27FC236}">
                      <a16:creationId xmlns:a16="http://schemas.microsoft.com/office/drawing/2014/main" id="{990D3DD1-298C-48E8-A305-A75362A4727A}"/>
                    </a:ext>
                  </a:extLst>
                </p:cNvPr>
                <p:cNvPicPr/>
                <p:nvPr/>
              </p:nvPicPr>
              <p:blipFill>
                <a:blip r:embed="rId709"/>
                <a:stretch>
                  <a:fillRect/>
                </a:stretch>
              </p:blipFill>
              <p:spPr>
                <a:xfrm>
                  <a:off x="7686140" y="5848480"/>
                  <a:ext cx="26964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710">
              <p14:nvContentPartPr>
                <p14:cNvPr id="464" name="Ink 463">
                  <a:extLst>
                    <a:ext uri="{FF2B5EF4-FFF2-40B4-BE49-F238E27FC236}">
                      <a16:creationId xmlns:a16="http://schemas.microsoft.com/office/drawing/2014/main" id="{8535CAB1-48B5-409D-970C-EEDE1842128A}"/>
                    </a:ext>
                  </a:extLst>
                </p14:cNvPr>
                <p14:cNvContentPartPr/>
                <p14:nvPr/>
              </p14:nvContentPartPr>
              <p14:xfrm>
                <a:off x="7848140" y="5912200"/>
                <a:ext cx="145440" cy="161640"/>
              </p14:xfrm>
            </p:contentPart>
          </mc:Choice>
          <mc:Fallback xmlns="">
            <p:pic>
              <p:nvPicPr>
                <p:cNvPr id="464" name="Ink 463">
                  <a:extLst>
                    <a:ext uri="{FF2B5EF4-FFF2-40B4-BE49-F238E27FC236}">
                      <a16:creationId xmlns:a16="http://schemas.microsoft.com/office/drawing/2014/main" id="{8535CAB1-48B5-409D-970C-EEDE1842128A}"/>
                    </a:ext>
                  </a:extLst>
                </p:cNvPr>
                <p:cNvPicPr/>
                <p:nvPr/>
              </p:nvPicPr>
              <p:blipFill>
                <a:blip r:embed="rId711"/>
                <a:stretch>
                  <a:fillRect/>
                </a:stretch>
              </p:blipFill>
              <p:spPr>
                <a:xfrm>
                  <a:off x="7843820" y="5907880"/>
                  <a:ext cx="15408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712">
              <p14:nvContentPartPr>
                <p14:cNvPr id="465" name="Ink 464">
                  <a:extLst>
                    <a:ext uri="{FF2B5EF4-FFF2-40B4-BE49-F238E27FC236}">
                      <a16:creationId xmlns:a16="http://schemas.microsoft.com/office/drawing/2014/main" id="{532E2D6B-76EB-4E90-A0CC-A2B2BC912717}"/>
                    </a:ext>
                  </a:extLst>
                </p14:cNvPr>
                <p14:cNvContentPartPr/>
                <p14:nvPr/>
              </p14:nvContentPartPr>
              <p14:xfrm>
                <a:off x="7984940" y="5897440"/>
                <a:ext cx="184320" cy="174240"/>
              </p14:xfrm>
            </p:contentPart>
          </mc:Choice>
          <mc:Fallback xmlns="">
            <p:pic>
              <p:nvPicPr>
                <p:cNvPr id="465" name="Ink 464">
                  <a:extLst>
                    <a:ext uri="{FF2B5EF4-FFF2-40B4-BE49-F238E27FC236}">
                      <a16:creationId xmlns:a16="http://schemas.microsoft.com/office/drawing/2014/main" id="{532E2D6B-76EB-4E90-A0CC-A2B2BC912717}"/>
                    </a:ext>
                  </a:extLst>
                </p:cNvPr>
                <p:cNvPicPr/>
                <p:nvPr/>
              </p:nvPicPr>
              <p:blipFill>
                <a:blip r:embed="rId713"/>
                <a:stretch>
                  <a:fillRect/>
                </a:stretch>
              </p:blipFill>
              <p:spPr>
                <a:xfrm>
                  <a:off x="7980620" y="5893120"/>
                  <a:ext cx="19296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714">
              <p14:nvContentPartPr>
                <p14:cNvPr id="466" name="Ink 465">
                  <a:extLst>
                    <a:ext uri="{FF2B5EF4-FFF2-40B4-BE49-F238E27FC236}">
                      <a16:creationId xmlns:a16="http://schemas.microsoft.com/office/drawing/2014/main" id="{A3E0547C-CE80-4950-99BE-BF207557A06E}"/>
                    </a:ext>
                  </a:extLst>
                </p14:cNvPr>
                <p14:cNvContentPartPr/>
                <p14:nvPr/>
              </p14:nvContentPartPr>
              <p14:xfrm>
                <a:off x="8158460" y="5736520"/>
                <a:ext cx="24840" cy="112320"/>
              </p14:xfrm>
            </p:contentPart>
          </mc:Choice>
          <mc:Fallback xmlns="">
            <p:pic>
              <p:nvPicPr>
                <p:cNvPr id="466" name="Ink 465">
                  <a:extLst>
                    <a:ext uri="{FF2B5EF4-FFF2-40B4-BE49-F238E27FC236}">
                      <a16:creationId xmlns:a16="http://schemas.microsoft.com/office/drawing/2014/main" id="{A3E0547C-CE80-4950-99BE-BF207557A06E}"/>
                    </a:ext>
                  </a:extLst>
                </p:cNvPr>
                <p:cNvPicPr/>
                <p:nvPr/>
              </p:nvPicPr>
              <p:blipFill>
                <a:blip r:embed="rId715"/>
                <a:stretch>
                  <a:fillRect/>
                </a:stretch>
              </p:blipFill>
              <p:spPr>
                <a:xfrm>
                  <a:off x="8154140" y="5732200"/>
                  <a:ext cx="3348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716">
              <p14:nvContentPartPr>
                <p14:cNvPr id="467" name="Ink 466">
                  <a:extLst>
                    <a:ext uri="{FF2B5EF4-FFF2-40B4-BE49-F238E27FC236}">
                      <a16:creationId xmlns:a16="http://schemas.microsoft.com/office/drawing/2014/main" id="{8CB336E5-2189-45EA-BCF1-0382E2B40D65}"/>
                    </a:ext>
                  </a:extLst>
                </p14:cNvPr>
                <p14:cNvContentPartPr/>
                <p14:nvPr/>
              </p14:nvContentPartPr>
              <p14:xfrm>
                <a:off x="8207060" y="5732200"/>
                <a:ext cx="26280" cy="105480"/>
              </p14:xfrm>
            </p:contentPart>
          </mc:Choice>
          <mc:Fallback xmlns="">
            <p:pic>
              <p:nvPicPr>
                <p:cNvPr id="467" name="Ink 466">
                  <a:extLst>
                    <a:ext uri="{FF2B5EF4-FFF2-40B4-BE49-F238E27FC236}">
                      <a16:creationId xmlns:a16="http://schemas.microsoft.com/office/drawing/2014/main" id="{8CB336E5-2189-45EA-BCF1-0382E2B40D65}"/>
                    </a:ext>
                  </a:extLst>
                </p:cNvPr>
                <p:cNvPicPr/>
                <p:nvPr/>
              </p:nvPicPr>
              <p:blipFill>
                <a:blip r:embed="rId717"/>
                <a:stretch>
                  <a:fillRect/>
                </a:stretch>
              </p:blipFill>
              <p:spPr>
                <a:xfrm>
                  <a:off x="8202740" y="5727880"/>
                  <a:ext cx="3492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718">
              <p14:nvContentPartPr>
                <p14:cNvPr id="468" name="Ink 467">
                  <a:extLst>
                    <a:ext uri="{FF2B5EF4-FFF2-40B4-BE49-F238E27FC236}">
                      <a16:creationId xmlns:a16="http://schemas.microsoft.com/office/drawing/2014/main" id="{BFD05614-984A-44BF-BB64-A6B736750BEB}"/>
                    </a:ext>
                  </a:extLst>
                </p14:cNvPr>
                <p14:cNvContentPartPr/>
                <p14:nvPr/>
              </p14:nvContentPartPr>
              <p14:xfrm>
                <a:off x="8307860" y="5748760"/>
                <a:ext cx="54360" cy="321120"/>
              </p14:xfrm>
            </p:contentPart>
          </mc:Choice>
          <mc:Fallback xmlns="">
            <p:pic>
              <p:nvPicPr>
                <p:cNvPr id="468" name="Ink 467">
                  <a:extLst>
                    <a:ext uri="{FF2B5EF4-FFF2-40B4-BE49-F238E27FC236}">
                      <a16:creationId xmlns:a16="http://schemas.microsoft.com/office/drawing/2014/main" id="{BFD05614-984A-44BF-BB64-A6B736750BEB}"/>
                    </a:ext>
                  </a:extLst>
                </p:cNvPr>
                <p:cNvPicPr/>
                <p:nvPr/>
              </p:nvPicPr>
              <p:blipFill>
                <a:blip r:embed="rId719"/>
                <a:stretch>
                  <a:fillRect/>
                </a:stretch>
              </p:blipFill>
              <p:spPr>
                <a:xfrm>
                  <a:off x="8303540" y="5744440"/>
                  <a:ext cx="6300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720">
              <p14:nvContentPartPr>
                <p14:cNvPr id="470" name="Ink 469">
                  <a:extLst>
                    <a:ext uri="{FF2B5EF4-FFF2-40B4-BE49-F238E27FC236}">
                      <a16:creationId xmlns:a16="http://schemas.microsoft.com/office/drawing/2014/main" id="{84A9BD02-C043-4A27-858D-00F97F7EEF6B}"/>
                    </a:ext>
                  </a:extLst>
                </p14:cNvPr>
                <p14:cNvContentPartPr/>
                <p14:nvPr/>
              </p14:nvContentPartPr>
              <p14:xfrm>
                <a:off x="8410460" y="5869000"/>
                <a:ext cx="119520" cy="139680"/>
              </p14:xfrm>
            </p:contentPart>
          </mc:Choice>
          <mc:Fallback xmlns="">
            <p:pic>
              <p:nvPicPr>
                <p:cNvPr id="470" name="Ink 469">
                  <a:extLst>
                    <a:ext uri="{FF2B5EF4-FFF2-40B4-BE49-F238E27FC236}">
                      <a16:creationId xmlns:a16="http://schemas.microsoft.com/office/drawing/2014/main" id="{84A9BD02-C043-4A27-858D-00F97F7EEF6B}"/>
                    </a:ext>
                  </a:extLst>
                </p:cNvPr>
                <p:cNvPicPr/>
                <p:nvPr/>
              </p:nvPicPr>
              <p:blipFill>
                <a:blip r:embed="rId721"/>
                <a:stretch>
                  <a:fillRect/>
                </a:stretch>
              </p:blipFill>
              <p:spPr>
                <a:xfrm>
                  <a:off x="8406140" y="5864680"/>
                  <a:ext cx="12816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722">
              <p14:nvContentPartPr>
                <p14:cNvPr id="471" name="Ink 470">
                  <a:extLst>
                    <a:ext uri="{FF2B5EF4-FFF2-40B4-BE49-F238E27FC236}">
                      <a16:creationId xmlns:a16="http://schemas.microsoft.com/office/drawing/2014/main" id="{85B91B3B-3CC1-4D5F-8302-EB46D8DBF4C2}"/>
                    </a:ext>
                  </a:extLst>
                </p14:cNvPr>
                <p14:cNvContentPartPr/>
                <p14:nvPr/>
              </p14:nvContentPartPr>
              <p14:xfrm>
                <a:off x="8533220" y="5812120"/>
                <a:ext cx="195480" cy="223920"/>
              </p14:xfrm>
            </p:contentPart>
          </mc:Choice>
          <mc:Fallback xmlns="">
            <p:pic>
              <p:nvPicPr>
                <p:cNvPr id="471" name="Ink 470">
                  <a:extLst>
                    <a:ext uri="{FF2B5EF4-FFF2-40B4-BE49-F238E27FC236}">
                      <a16:creationId xmlns:a16="http://schemas.microsoft.com/office/drawing/2014/main" id="{85B91B3B-3CC1-4D5F-8302-EB46D8DBF4C2}"/>
                    </a:ext>
                  </a:extLst>
                </p:cNvPr>
                <p:cNvPicPr/>
                <p:nvPr/>
              </p:nvPicPr>
              <p:blipFill>
                <a:blip r:embed="rId723"/>
                <a:stretch>
                  <a:fillRect/>
                </a:stretch>
              </p:blipFill>
              <p:spPr>
                <a:xfrm>
                  <a:off x="8528900" y="5807800"/>
                  <a:ext cx="20412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724">
              <p14:nvContentPartPr>
                <p14:cNvPr id="472" name="Ink 471">
                  <a:extLst>
                    <a:ext uri="{FF2B5EF4-FFF2-40B4-BE49-F238E27FC236}">
                      <a16:creationId xmlns:a16="http://schemas.microsoft.com/office/drawing/2014/main" id="{A7AE273A-7631-49BC-AF05-FCE3E17783BC}"/>
                    </a:ext>
                  </a:extLst>
                </p14:cNvPr>
                <p14:cNvContentPartPr/>
                <p14:nvPr/>
              </p14:nvContentPartPr>
              <p14:xfrm>
                <a:off x="8505860" y="5652640"/>
                <a:ext cx="145440" cy="64080"/>
              </p14:xfrm>
            </p:contentPart>
          </mc:Choice>
          <mc:Fallback xmlns="">
            <p:pic>
              <p:nvPicPr>
                <p:cNvPr id="472" name="Ink 471">
                  <a:extLst>
                    <a:ext uri="{FF2B5EF4-FFF2-40B4-BE49-F238E27FC236}">
                      <a16:creationId xmlns:a16="http://schemas.microsoft.com/office/drawing/2014/main" id="{A7AE273A-7631-49BC-AF05-FCE3E17783BC}"/>
                    </a:ext>
                  </a:extLst>
                </p:cNvPr>
                <p:cNvPicPr/>
                <p:nvPr/>
              </p:nvPicPr>
              <p:blipFill>
                <a:blip r:embed="rId725"/>
                <a:stretch>
                  <a:fillRect/>
                </a:stretch>
              </p:blipFill>
              <p:spPr>
                <a:xfrm>
                  <a:off x="8501540" y="5648320"/>
                  <a:ext cx="15408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726">
              <p14:nvContentPartPr>
                <p14:cNvPr id="474" name="Ink 473">
                  <a:extLst>
                    <a:ext uri="{FF2B5EF4-FFF2-40B4-BE49-F238E27FC236}">
                      <a16:creationId xmlns:a16="http://schemas.microsoft.com/office/drawing/2014/main" id="{8AE48221-C25C-405C-857F-59EA360AE61D}"/>
                    </a:ext>
                  </a:extLst>
                </p14:cNvPr>
                <p14:cNvContentPartPr/>
                <p14:nvPr/>
              </p14:nvContentPartPr>
              <p14:xfrm>
                <a:off x="8767220" y="5749840"/>
                <a:ext cx="38880" cy="322920"/>
              </p14:xfrm>
            </p:contentPart>
          </mc:Choice>
          <mc:Fallback xmlns="">
            <p:pic>
              <p:nvPicPr>
                <p:cNvPr id="474" name="Ink 473">
                  <a:extLst>
                    <a:ext uri="{FF2B5EF4-FFF2-40B4-BE49-F238E27FC236}">
                      <a16:creationId xmlns:a16="http://schemas.microsoft.com/office/drawing/2014/main" id="{8AE48221-C25C-405C-857F-59EA360AE61D}"/>
                    </a:ext>
                  </a:extLst>
                </p:cNvPr>
                <p:cNvPicPr/>
                <p:nvPr/>
              </p:nvPicPr>
              <p:blipFill>
                <a:blip r:embed="rId727"/>
                <a:stretch>
                  <a:fillRect/>
                </a:stretch>
              </p:blipFill>
              <p:spPr>
                <a:xfrm>
                  <a:off x="8762900" y="5745520"/>
                  <a:ext cx="4752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728">
              <p14:nvContentPartPr>
                <p14:cNvPr id="475" name="Ink 474">
                  <a:extLst>
                    <a:ext uri="{FF2B5EF4-FFF2-40B4-BE49-F238E27FC236}">
                      <a16:creationId xmlns:a16="http://schemas.microsoft.com/office/drawing/2014/main" id="{01DCA196-9792-4455-9F9B-3CEBBCCB0CD5}"/>
                    </a:ext>
                  </a:extLst>
                </p14:cNvPr>
                <p14:cNvContentPartPr/>
                <p14:nvPr/>
              </p14:nvContentPartPr>
              <p14:xfrm>
                <a:off x="8863340" y="5859280"/>
                <a:ext cx="120960" cy="156240"/>
              </p14:xfrm>
            </p:contentPart>
          </mc:Choice>
          <mc:Fallback xmlns="">
            <p:pic>
              <p:nvPicPr>
                <p:cNvPr id="475" name="Ink 474">
                  <a:extLst>
                    <a:ext uri="{FF2B5EF4-FFF2-40B4-BE49-F238E27FC236}">
                      <a16:creationId xmlns:a16="http://schemas.microsoft.com/office/drawing/2014/main" id="{01DCA196-9792-4455-9F9B-3CEBBCCB0CD5}"/>
                    </a:ext>
                  </a:extLst>
                </p:cNvPr>
                <p:cNvPicPr/>
                <p:nvPr/>
              </p:nvPicPr>
              <p:blipFill>
                <a:blip r:embed="rId729"/>
                <a:stretch>
                  <a:fillRect/>
                </a:stretch>
              </p:blipFill>
              <p:spPr>
                <a:xfrm>
                  <a:off x="8859020" y="5854960"/>
                  <a:ext cx="1296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730">
              <p14:nvContentPartPr>
                <p14:cNvPr id="476" name="Ink 475">
                  <a:extLst>
                    <a:ext uri="{FF2B5EF4-FFF2-40B4-BE49-F238E27FC236}">
                      <a16:creationId xmlns:a16="http://schemas.microsoft.com/office/drawing/2014/main" id="{8D8E56E9-5614-49E5-8BE9-58BC7142EBFA}"/>
                    </a:ext>
                  </a:extLst>
                </p14:cNvPr>
                <p14:cNvContentPartPr/>
                <p14:nvPr/>
              </p14:nvContentPartPr>
              <p14:xfrm>
                <a:off x="9000140" y="5804200"/>
                <a:ext cx="131400" cy="202680"/>
              </p14:xfrm>
            </p:contentPart>
          </mc:Choice>
          <mc:Fallback xmlns="">
            <p:pic>
              <p:nvPicPr>
                <p:cNvPr id="476" name="Ink 475">
                  <a:extLst>
                    <a:ext uri="{FF2B5EF4-FFF2-40B4-BE49-F238E27FC236}">
                      <a16:creationId xmlns:a16="http://schemas.microsoft.com/office/drawing/2014/main" id="{8D8E56E9-5614-49E5-8BE9-58BC7142EBFA}"/>
                    </a:ext>
                  </a:extLst>
                </p:cNvPr>
                <p:cNvPicPr/>
                <p:nvPr/>
              </p:nvPicPr>
              <p:blipFill>
                <a:blip r:embed="rId731"/>
                <a:stretch>
                  <a:fillRect/>
                </a:stretch>
              </p:blipFill>
              <p:spPr>
                <a:xfrm>
                  <a:off x="8995820" y="5799880"/>
                  <a:ext cx="14004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732">
              <p14:nvContentPartPr>
                <p14:cNvPr id="477" name="Ink 476">
                  <a:extLst>
                    <a:ext uri="{FF2B5EF4-FFF2-40B4-BE49-F238E27FC236}">
                      <a16:creationId xmlns:a16="http://schemas.microsoft.com/office/drawing/2014/main" id="{FC727848-FCF4-409E-A335-3416C2EBABE4}"/>
                    </a:ext>
                  </a:extLst>
                </p14:cNvPr>
                <p14:cNvContentPartPr/>
                <p14:nvPr/>
              </p14:nvContentPartPr>
              <p14:xfrm>
                <a:off x="9149180" y="5717080"/>
                <a:ext cx="44640" cy="101520"/>
              </p14:xfrm>
            </p:contentPart>
          </mc:Choice>
          <mc:Fallback xmlns="">
            <p:pic>
              <p:nvPicPr>
                <p:cNvPr id="477" name="Ink 476">
                  <a:extLst>
                    <a:ext uri="{FF2B5EF4-FFF2-40B4-BE49-F238E27FC236}">
                      <a16:creationId xmlns:a16="http://schemas.microsoft.com/office/drawing/2014/main" id="{FC727848-FCF4-409E-A335-3416C2EBABE4}"/>
                    </a:ext>
                  </a:extLst>
                </p:cNvPr>
                <p:cNvPicPr/>
                <p:nvPr/>
              </p:nvPicPr>
              <p:blipFill>
                <a:blip r:embed="rId733"/>
                <a:stretch>
                  <a:fillRect/>
                </a:stretch>
              </p:blipFill>
              <p:spPr>
                <a:xfrm>
                  <a:off x="9144860" y="5712760"/>
                  <a:ext cx="5328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734">
              <p14:nvContentPartPr>
                <p14:cNvPr id="478" name="Ink 477">
                  <a:extLst>
                    <a:ext uri="{FF2B5EF4-FFF2-40B4-BE49-F238E27FC236}">
                      <a16:creationId xmlns:a16="http://schemas.microsoft.com/office/drawing/2014/main" id="{E59E89C4-2834-4348-854D-E492A7C2F1E1}"/>
                    </a:ext>
                  </a:extLst>
                </p14:cNvPr>
                <p14:cNvContentPartPr/>
                <p14:nvPr/>
              </p14:nvContentPartPr>
              <p14:xfrm>
                <a:off x="9172220" y="5749120"/>
                <a:ext cx="203760" cy="337680"/>
              </p14:xfrm>
            </p:contentPart>
          </mc:Choice>
          <mc:Fallback xmlns="">
            <p:pic>
              <p:nvPicPr>
                <p:cNvPr id="478" name="Ink 477">
                  <a:extLst>
                    <a:ext uri="{FF2B5EF4-FFF2-40B4-BE49-F238E27FC236}">
                      <a16:creationId xmlns:a16="http://schemas.microsoft.com/office/drawing/2014/main" id="{E59E89C4-2834-4348-854D-E492A7C2F1E1}"/>
                    </a:ext>
                  </a:extLst>
                </p:cNvPr>
                <p:cNvPicPr/>
                <p:nvPr/>
              </p:nvPicPr>
              <p:blipFill>
                <a:blip r:embed="rId735"/>
                <a:stretch>
                  <a:fillRect/>
                </a:stretch>
              </p:blipFill>
              <p:spPr>
                <a:xfrm>
                  <a:off x="9167900" y="5744800"/>
                  <a:ext cx="21240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736">
              <p14:nvContentPartPr>
                <p14:cNvPr id="479" name="Ink 478">
                  <a:extLst>
                    <a:ext uri="{FF2B5EF4-FFF2-40B4-BE49-F238E27FC236}">
                      <a16:creationId xmlns:a16="http://schemas.microsoft.com/office/drawing/2014/main" id="{A737DB47-2E35-4DEE-902C-31ED8B79C436}"/>
                    </a:ext>
                  </a:extLst>
                </p14:cNvPr>
                <p14:cNvContentPartPr/>
                <p14:nvPr/>
              </p14:nvContentPartPr>
              <p14:xfrm>
                <a:off x="9419540" y="5733280"/>
                <a:ext cx="257400" cy="294840"/>
              </p14:xfrm>
            </p:contentPart>
          </mc:Choice>
          <mc:Fallback xmlns="">
            <p:pic>
              <p:nvPicPr>
                <p:cNvPr id="479" name="Ink 478">
                  <a:extLst>
                    <a:ext uri="{FF2B5EF4-FFF2-40B4-BE49-F238E27FC236}">
                      <a16:creationId xmlns:a16="http://schemas.microsoft.com/office/drawing/2014/main" id="{A737DB47-2E35-4DEE-902C-31ED8B79C436}"/>
                    </a:ext>
                  </a:extLst>
                </p:cNvPr>
                <p:cNvPicPr/>
                <p:nvPr/>
              </p:nvPicPr>
              <p:blipFill>
                <a:blip r:embed="rId737"/>
                <a:stretch>
                  <a:fillRect/>
                </a:stretch>
              </p:blipFill>
              <p:spPr>
                <a:xfrm>
                  <a:off x="9415220" y="5728960"/>
                  <a:ext cx="26604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738">
              <p14:nvContentPartPr>
                <p14:cNvPr id="480" name="Ink 479">
                  <a:extLst>
                    <a:ext uri="{FF2B5EF4-FFF2-40B4-BE49-F238E27FC236}">
                      <a16:creationId xmlns:a16="http://schemas.microsoft.com/office/drawing/2014/main" id="{BB872397-5AC6-423D-BB72-D807733184A0}"/>
                    </a:ext>
                  </a:extLst>
                </p14:cNvPr>
                <p14:cNvContentPartPr/>
                <p14:nvPr/>
              </p14:nvContentPartPr>
              <p14:xfrm>
                <a:off x="9728780" y="5857120"/>
                <a:ext cx="123840" cy="156240"/>
              </p14:xfrm>
            </p:contentPart>
          </mc:Choice>
          <mc:Fallback xmlns="">
            <p:pic>
              <p:nvPicPr>
                <p:cNvPr id="480" name="Ink 479">
                  <a:extLst>
                    <a:ext uri="{FF2B5EF4-FFF2-40B4-BE49-F238E27FC236}">
                      <a16:creationId xmlns:a16="http://schemas.microsoft.com/office/drawing/2014/main" id="{BB872397-5AC6-423D-BB72-D807733184A0}"/>
                    </a:ext>
                  </a:extLst>
                </p:cNvPr>
                <p:cNvPicPr/>
                <p:nvPr/>
              </p:nvPicPr>
              <p:blipFill>
                <a:blip r:embed="rId739"/>
                <a:stretch>
                  <a:fillRect/>
                </a:stretch>
              </p:blipFill>
              <p:spPr>
                <a:xfrm>
                  <a:off x="9724460" y="5852800"/>
                  <a:ext cx="1324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740">
              <p14:nvContentPartPr>
                <p14:cNvPr id="481" name="Ink 480">
                  <a:extLst>
                    <a:ext uri="{FF2B5EF4-FFF2-40B4-BE49-F238E27FC236}">
                      <a16:creationId xmlns:a16="http://schemas.microsoft.com/office/drawing/2014/main" id="{4D9D6C04-52BA-41BC-B73B-64F72EE0B93A}"/>
                    </a:ext>
                  </a:extLst>
                </p14:cNvPr>
                <p14:cNvContentPartPr/>
                <p14:nvPr/>
              </p14:nvContentPartPr>
              <p14:xfrm>
                <a:off x="9859100" y="5781160"/>
                <a:ext cx="219240" cy="245160"/>
              </p14:xfrm>
            </p:contentPart>
          </mc:Choice>
          <mc:Fallback xmlns="">
            <p:pic>
              <p:nvPicPr>
                <p:cNvPr id="481" name="Ink 480">
                  <a:extLst>
                    <a:ext uri="{FF2B5EF4-FFF2-40B4-BE49-F238E27FC236}">
                      <a16:creationId xmlns:a16="http://schemas.microsoft.com/office/drawing/2014/main" id="{4D9D6C04-52BA-41BC-B73B-64F72EE0B93A}"/>
                    </a:ext>
                  </a:extLst>
                </p:cNvPr>
                <p:cNvPicPr/>
                <p:nvPr/>
              </p:nvPicPr>
              <p:blipFill>
                <a:blip r:embed="rId741"/>
                <a:stretch>
                  <a:fillRect/>
                </a:stretch>
              </p:blipFill>
              <p:spPr>
                <a:xfrm>
                  <a:off x="9854780" y="5776840"/>
                  <a:ext cx="2278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742">
              <p14:nvContentPartPr>
                <p14:cNvPr id="482" name="Ink 481">
                  <a:extLst>
                    <a:ext uri="{FF2B5EF4-FFF2-40B4-BE49-F238E27FC236}">
                      <a16:creationId xmlns:a16="http://schemas.microsoft.com/office/drawing/2014/main" id="{F674A59D-DCCC-40CB-B096-5AA5AFFB5DDE}"/>
                    </a:ext>
                  </a:extLst>
                </p14:cNvPr>
                <p14:cNvContentPartPr/>
                <p14:nvPr/>
              </p14:nvContentPartPr>
              <p14:xfrm>
                <a:off x="10110020" y="5667040"/>
                <a:ext cx="33840" cy="170280"/>
              </p14:xfrm>
            </p:contentPart>
          </mc:Choice>
          <mc:Fallback xmlns="">
            <p:pic>
              <p:nvPicPr>
                <p:cNvPr id="482" name="Ink 481">
                  <a:extLst>
                    <a:ext uri="{FF2B5EF4-FFF2-40B4-BE49-F238E27FC236}">
                      <a16:creationId xmlns:a16="http://schemas.microsoft.com/office/drawing/2014/main" id="{F674A59D-DCCC-40CB-B096-5AA5AFFB5DDE}"/>
                    </a:ext>
                  </a:extLst>
                </p:cNvPr>
                <p:cNvPicPr/>
                <p:nvPr/>
              </p:nvPicPr>
              <p:blipFill>
                <a:blip r:embed="rId743"/>
                <a:stretch>
                  <a:fillRect/>
                </a:stretch>
              </p:blipFill>
              <p:spPr>
                <a:xfrm>
                  <a:off x="10105700" y="5662720"/>
                  <a:ext cx="424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744">
              <p14:nvContentPartPr>
                <p14:cNvPr id="483" name="Ink 482">
                  <a:extLst>
                    <a:ext uri="{FF2B5EF4-FFF2-40B4-BE49-F238E27FC236}">
                      <a16:creationId xmlns:a16="http://schemas.microsoft.com/office/drawing/2014/main" id="{27335BBE-AAA3-4E08-923B-500B2BC56050}"/>
                    </a:ext>
                  </a:extLst>
                </p14:cNvPr>
                <p14:cNvContentPartPr/>
                <p14:nvPr/>
              </p14:nvContentPartPr>
              <p14:xfrm>
                <a:off x="10187420" y="5626000"/>
                <a:ext cx="86040" cy="438120"/>
              </p14:xfrm>
            </p:contentPart>
          </mc:Choice>
          <mc:Fallback xmlns="">
            <p:pic>
              <p:nvPicPr>
                <p:cNvPr id="483" name="Ink 482">
                  <a:extLst>
                    <a:ext uri="{FF2B5EF4-FFF2-40B4-BE49-F238E27FC236}">
                      <a16:creationId xmlns:a16="http://schemas.microsoft.com/office/drawing/2014/main" id="{27335BBE-AAA3-4E08-923B-500B2BC56050}"/>
                    </a:ext>
                  </a:extLst>
                </p:cNvPr>
                <p:cNvPicPr/>
                <p:nvPr/>
              </p:nvPicPr>
              <p:blipFill>
                <a:blip r:embed="rId745"/>
                <a:stretch>
                  <a:fillRect/>
                </a:stretch>
              </p:blipFill>
              <p:spPr>
                <a:xfrm>
                  <a:off x="10183100" y="5621680"/>
                  <a:ext cx="94680" cy="446760"/>
                </a:xfrm>
                <a:prstGeom prst="rect">
                  <a:avLst/>
                </a:prstGeom>
              </p:spPr>
            </p:pic>
          </mc:Fallback>
        </mc:AlternateContent>
        <mc:AlternateContent xmlns:mc="http://schemas.openxmlformats.org/markup-compatibility/2006" xmlns:p14="http://schemas.microsoft.com/office/powerpoint/2010/main">
          <mc:Choice Requires="p14">
            <p:contentPart p14:bwMode="auto" r:id="rId746">
              <p14:nvContentPartPr>
                <p14:cNvPr id="484" name="Ink 483">
                  <a:extLst>
                    <a:ext uri="{FF2B5EF4-FFF2-40B4-BE49-F238E27FC236}">
                      <a16:creationId xmlns:a16="http://schemas.microsoft.com/office/drawing/2014/main" id="{DD96F628-BBF2-49BD-8409-4A99577185E1}"/>
                    </a:ext>
                  </a:extLst>
                </p14:cNvPr>
                <p14:cNvContentPartPr/>
                <p14:nvPr/>
              </p14:nvContentPartPr>
              <p14:xfrm>
                <a:off x="10359140" y="5745160"/>
                <a:ext cx="230040" cy="270360"/>
              </p14:xfrm>
            </p:contentPart>
          </mc:Choice>
          <mc:Fallback xmlns="">
            <p:pic>
              <p:nvPicPr>
                <p:cNvPr id="484" name="Ink 483">
                  <a:extLst>
                    <a:ext uri="{FF2B5EF4-FFF2-40B4-BE49-F238E27FC236}">
                      <a16:creationId xmlns:a16="http://schemas.microsoft.com/office/drawing/2014/main" id="{DD96F628-BBF2-49BD-8409-4A99577185E1}"/>
                    </a:ext>
                  </a:extLst>
                </p:cNvPr>
                <p:cNvPicPr/>
                <p:nvPr/>
              </p:nvPicPr>
              <p:blipFill>
                <a:blip r:embed="rId747"/>
                <a:stretch>
                  <a:fillRect/>
                </a:stretch>
              </p:blipFill>
              <p:spPr>
                <a:xfrm>
                  <a:off x="10354820" y="5740840"/>
                  <a:ext cx="23868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748">
              <p14:nvContentPartPr>
                <p14:cNvPr id="485" name="Ink 484">
                  <a:extLst>
                    <a:ext uri="{FF2B5EF4-FFF2-40B4-BE49-F238E27FC236}">
                      <a16:creationId xmlns:a16="http://schemas.microsoft.com/office/drawing/2014/main" id="{95A556DF-7DAC-4DAC-B5E1-E3FBBB272B60}"/>
                    </a:ext>
                  </a:extLst>
                </p14:cNvPr>
                <p14:cNvContentPartPr/>
                <p14:nvPr/>
              </p14:nvContentPartPr>
              <p14:xfrm>
                <a:off x="10840820" y="5733640"/>
                <a:ext cx="173880" cy="241200"/>
              </p14:xfrm>
            </p:contentPart>
          </mc:Choice>
          <mc:Fallback xmlns="">
            <p:pic>
              <p:nvPicPr>
                <p:cNvPr id="485" name="Ink 484">
                  <a:extLst>
                    <a:ext uri="{FF2B5EF4-FFF2-40B4-BE49-F238E27FC236}">
                      <a16:creationId xmlns:a16="http://schemas.microsoft.com/office/drawing/2014/main" id="{95A556DF-7DAC-4DAC-B5E1-E3FBBB272B60}"/>
                    </a:ext>
                  </a:extLst>
                </p:cNvPr>
                <p:cNvPicPr/>
                <p:nvPr/>
              </p:nvPicPr>
              <p:blipFill>
                <a:blip r:embed="rId749"/>
                <a:stretch>
                  <a:fillRect/>
                </a:stretch>
              </p:blipFill>
              <p:spPr>
                <a:xfrm>
                  <a:off x="10836500" y="5729320"/>
                  <a:ext cx="18252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750">
              <p14:nvContentPartPr>
                <p14:cNvPr id="486" name="Ink 485">
                  <a:extLst>
                    <a:ext uri="{FF2B5EF4-FFF2-40B4-BE49-F238E27FC236}">
                      <a16:creationId xmlns:a16="http://schemas.microsoft.com/office/drawing/2014/main" id="{BA18A330-27AB-4C3D-BACF-6F7D7D24AA7E}"/>
                    </a:ext>
                  </a:extLst>
                </p14:cNvPr>
                <p14:cNvContentPartPr/>
                <p14:nvPr/>
              </p14:nvContentPartPr>
              <p14:xfrm>
                <a:off x="10758380" y="5828680"/>
                <a:ext cx="274680" cy="62640"/>
              </p14:xfrm>
            </p:contentPart>
          </mc:Choice>
          <mc:Fallback xmlns="">
            <p:pic>
              <p:nvPicPr>
                <p:cNvPr id="486" name="Ink 485">
                  <a:extLst>
                    <a:ext uri="{FF2B5EF4-FFF2-40B4-BE49-F238E27FC236}">
                      <a16:creationId xmlns:a16="http://schemas.microsoft.com/office/drawing/2014/main" id="{BA18A330-27AB-4C3D-BACF-6F7D7D24AA7E}"/>
                    </a:ext>
                  </a:extLst>
                </p:cNvPr>
                <p:cNvPicPr/>
                <p:nvPr/>
              </p:nvPicPr>
              <p:blipFill>
                <a:blip r:embed="rId751"/>
                <a:stretch>
                  <a:fillRect/>
                </a:stretch>
              </p:blipFill>
              <p:spPr>
                <a:xfrm>
                  <a:off x="10754060" y="5824360"/>
                  <a:ext cx="28332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752">
              <p14:nvContentPartPr>
                <p14:cNvPr id="487" name="Ink 486">
                  <a:extLst>
                    <a:ext uri="{FF2B5EF4-FFF2-40B4-BE49-F238E27FC236}">
                      <a16:creationId xmlns:a16="http://schemas.microsoft.com/office/drawing/2014/main" id="{C74DC48C-67CB-4124-8742-003CEF970471}"/>
                    </a:ext>
                  </a:extLst>
                </p14:cNvPr>
                <p14:cNvContentPartPr/>
                <p14:nvPr/>
              </p14:nvContentPartPr>
              <p14:xfrm>
                <a:off x="10666220" y="5710600"/>
                <a:ext cx="182160" cy="312120"/>
              </p14:xfrm>
            </p:contentPart>
          </mc:Choice>
          <mc:Fallback xmlns="">
            <p:pic>
              <p:nvPicPr>
                <p:cNvPr id="487" name="Ink 486">
                  <a:extLst>
                    <a:ext uri="{FF2B5EF4-FFF2-40B4-BE49-F238E27FC236}">
                      <a16:creationId xmlns:a16="http://schemas.microsoft.com/office/drawing/2014/main" id="{C74DC48C-67CB-4124-8742-003CEF970471}"/>
                    </a:ext>
                  </a:extLst>
                </p:cNvPr>
                <p:cNvPicPr/>
                <p:nvPr/>
              </p:nvPicPr>
              <p:blipFill>
                <a:blip r:embed="rId753"/>
                <a:stretch>
                  <a:fillRect/>
                </a:stretch>
              </p:blipFill>
              <p:spPr>
                <a:xfrm>
                  <a:off x="10661900" y="5706280"/>
                  <a:ext cx="19080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754">
              <p14:nvContentPartPr>
                <p14:cNvPr id="488" name="Ink 487">
                  <a:extLst>
                    <a:ext uri="{FF2B5EF4-FFF2-40B4-BE49-F238E27FC236}">
                      <a16:creationId xmlns:a16="http://schemas.microsoft.com/office/drawing/2014/main" id="{F17C7599-5589-41C5-87C6-4C294682FA34}"/>
                    </a:ext>
                  </a:extLst>
                </p14:cNvPr>
                <p14:cNvContentPartPr/>
                <p14:nvPr/>
              </p14:nvContentPartPr>
              <p14:xfrm>
                <a:off x="10977260" y="5649760"/>
                <a:ext cx="51840" cy="374400"/>
              </p14:xfrm>
            </p:contentPart>
          </mc:Choice>
          <mc:Fallback xmlns="">
            <p:pic>
              <p:nvPicPr>
                <p:cNvPr id="488" name="Ink 487">
                  <a:extLst>
                    <a:ext uri="{FF2B5EF4-FFF2-40B4-BE49-F238E27FC236}">
                      <a16:creationId xmlns:a16="http://schemas.microsoft.com/office/drawing/2014/main" id="{F17C7599-5589-41C5-87C6-4C294682FA34}"/>
                    </a:ext>
                  </a:extLst>
                </p:cNvPr>
                <p:cNvPicPr/>
                <p:nvPr/>
              </p:nvPicPr>
              <p:blipFill>
                <a:blip r:embed="rId755"/>
                <a:stretch>
                  <a:fillRect/>
                </a:stretch>
              </p:blipFill>
              <p:spPr>
                <a:xfrm>
                  <a:off x="10972940" y="5645440"/>
                  <a:ext cx="60480" cy="383040"/>
                </a:xfrm>
                <a:prstGeom prst="rect">
                  <a:avLst/>
                </a:prstGeom>
              </p:spPr>
            </p:pic>
          </mc:Fallback>
        </mc:AlternateContent>
      </p:grpSp>
    </p:spTree>
    <p:extLst>
      <p:ext uri="{BB962C8B-B14F-4D97-AF65-F5344CB8AC3E}">
        <p14:creationId xmlns:p14="http://schemas.microsoft.com/office/powerpoint/2010/main" val="25703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3" name="Group 332">
            <a:extLst>
              <a:ext uri="{FF2B5EF4-FFF2-40B4-BE49-F238E27FC236}">
                <a16:creationId xmlns:a16="http://schemas.microsoft.com/office/drawing/2014/main" id="{2448330F-D81E-414A-8D40-6EB899FBDE3D}"/>
              </a:ext>
            </a:extLst>
          </p:cNvPr>
          <p:cNvGrpSpPr/>
          <p:nvPr/>
        </p:nvGrpSpPr>
        <p:grpSpPr>
          <a:xfrm>
            <a:off x="235220" y="376969"/>
            <a:ext cx="291960" cy="426277"/>
            <a:chOff x="235220" y="376969"/>
            <a:chExt cx="291960" cy="426277"/>
          </a:xfrm>
        </p:grpSpPr>
        <mc:AlternateContent xmlns:mc="http://schemas.openxmlformats.org/markup-compatibility/2006" xmlns:p14="http://schemas.microsoft.com/office/powerpoint/2010/main">
          <mc:Choice Requires="p14">
            <p:contentPart p14:bwMode="auto" r:id="rId2">
              <p14:nvContentPartPr>
                <p14:cNvPr id="331" name="Ink 330">
                  <a:extLst>
                    <a:ext uri="{FF2B5EF4-FFF2-40B4-BE49-F238E27FC236}">
                      <a16:creationId xmlns:a16="http://schemas.microsoft.com/office/drawing/2014/main" id="{39CD840C-CC5D-49AE-A840-C2442F680884}"/>
                    </a:ext>
                  </a:extLst>
                </p14:cNvPr>
                <p14:cNvContentPartPr/>
                <p14:nvPr/>
              </p14:nvContentPartPr>
              <p14:xfrm>
                <a:off x="235220" y="501497"/>
                <a:ext cx="163440" cy="198713"/>
              </p14:xfrm>
            </p:contentPart>
          </mc:Choice>
          <mc:Fallback xmlns="">
            <p:pic>
              <p:nvPicPr>
                <p:cNvPr id="331" name="Ink 330">
                  <a:extLst>
                    <a:ext uri="{FF2B5EF4-FFF2-40B4-BE49-F238E27FC236}">
                      <a16:creationId xmlns:a16="http://schemas.microsoft.com/office/drawing/2014/main" id="{39CD840C-CC5D-49AE-A840-C2442F680884}"/>
                    </a:ext>
                  </a:extLst>
                </p:cNvPr>
                <p:cNvPicPr/>
                <p:nvPr/>
              </p:nvPicPr>
              <p:blipFill>
                <a:blip r:embed="rId3"/>
                <a:stretch>
                  <a:fillRect/>
                </a:stretch>
              </p:blipFill>
              <p:spPr>
                <a:xfrm>
                  <a:off x="230890" y="497185"/>
                  <a:ext cx="172099" cy="207337"/>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32" name="Ink 331">
                  <a:extLst>
                    <a:ext uri="{FF2B5EF4-FFF2-40B4-BE49-F238E27FC236}">
                      <a16:creationId xmlns:a16="http://schemas.microsoft.com/office/drawing/2014/main" id="{F887C970-D5FA-4A0F-AA6B-A935CD992F75}"/>
                    </a:ext>
                  </a:extLst>
                </p14:cNvPr>
                <p14:cNvContentPartPr/>
                <p14:nvPr/>
              </p14:nvContentPartPr>
              <p14:xfrm>
                <a:off x="377060" y="376969"/>
                <a:ext cx="150120" cy="426277"/>
              </p14:xfrm>
            </p:contentPart>
          </mc:Choice>
          <mc:Fallback xmlns="">
            <p:pic>
              <p:nvPicPr>
                <p:cNvPr id="332" name="Ink 331">
                  <a:extLst>
                    <a:ext uri="{FF2B5EF4-FFF2-40B4-BE49-F238E27FC236}">
                      <a16:creationId xmlns:a16="http://schemas.microsoft.com/office/drawing/2014/main" id="{F887C970-D5FA-4A0F-AA6B-A935CD992F75}"/>
                    </a:ext>
                  </a:extLst>
                </p:cNvPr>
                <p:cNvPicPr/>
                <p:nvPr/>
              </p:nvPicPr>
              <p:blipFill>
                <a:blip r:embed="rId5"/>
                <a:stretch>
                  <a:fillRect/>
                </a:stretch>
              </p:blipFill>
              <p:spPr>
                <a:xfrm>
                  <a:off x="372740" y="372652"/>
                  <a:ext cx="158760" cy="43491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334" name="Ink 333">
                <a:extLst>
                  <a:ext uri="{FF2B5EF4-FFF2-40B4-BE49-F238E27FC236}">
                    <a16:creationId xmlns:a16="http://schemas.microsoft.com/office/drawing/2014/main" id="{7ED54E5F-D969-4F23-B956-F4782FE2AF5F}"/>
                  </a:ext>
                </a:extLst>
              </p14:cNvPr>
              <p14:cNvContentPartPr/>
              <p14:nvPr/>
            </p14:nvContentPartPr>
            <p14:xfrm>
              <a:off x="608900" y="508268"/>
              <a:ext cx="297720" cy="298217"/>
            </p14:xfrm>
          </p:contentPart>
        </mc:Choice>
        <mc:Fallback xmlns="">
          <p:pic>
            <p:nvPicPr>
              <p:cNvPr id="334" name="Ink 333">
                <a:extLst>
                  <a:ext uri="{FF2B5EF4-FFF2-40B4-BE49-F238E27FC236}">
                    <a16:creationId xmlns:a16="http://schemas.microsoft.com/office/drawing/2014/main" id="{7ED54E5F-D969-4F23-B956-F4782FE2AF5F}"/>
                  </a:ext>
                </a:extLst>
              </p:cNvPr>
              <p:cNvPicPr/>
              <p:nvPr/>
            </p:nvPicPr>
            <p:blipFill>
              <a:blip r:embed="rId7"/>
              <a:stretch>
                <a:fillRect/>
              </a:stretch>
            </p:blipFill>
            <p:spPr>
              <a:xfrm>
                <a:off x="604580" y="503951"/>
                <a:ext cx="306360" cy="306851"/>
              </a:xfrm>
              <a:prstGeom prst="rect">
                <a:avLst/>
              </a:prstGeom>
            </p:spPr>
          </p:pic>
        </mc:Fallback>
      </mc:AlternateContent>
      <p:grpSp>
        <p:nvGrpSpPr>
          <p:cNvPr id="341" name="Group 340">
            <a:extLst>
              <a:ext uri="{FF2B5EF4-FFF2-40B4-BE49-F238E27FC236}">
                <a16:creationId xmlns:a16="http://schemas.microsoft.com/office/drawing/2014/main" id="{524E0AEA-631C-4757-91DB-3DCE0CCD8DE2}"/>
              </a:ext>
            </a:extLst>
          </p:cNvPr>
          <p:cNvGrpSpPr/>
          <p:nvPr/>
        </p:nvGrpSpPr>
        <p:grpSpPr>
          <a:xfrm>
            <a:off x="938660" y="464403"/>
            <a:ext cx="354600" cy="315586"/>
            <a:chOff x="938660" y="464403"/>
            <a:chExt cx="354600" cy="315586"/>
          </a:xfrm>
        </p:grpSpPr>
        <mc:AlternateContent xmlns:mc="http://schemas.openxmlformats.org/markup-compatibility/2006" xmlns:p14="http://schemas.microsoft.com/office/powerpoint/2010/main">
          <mc:Choice Requires="p14">
            <p:contentPart p14:bwMode="auto" r:id="rId8">
              <p14:nvContentPartPr>
                <p14:cNvPr id="338" name="Ink 337">
                  <a:extLst>
                    <a:ext uri="{FF2B5EF4-FFF2-40B4-BE49-F238E27FC236}">
                      <a16:creationId xmlns:a16="http://schemas.microsoft.com/office/drawing/2014/main" id="{91D1D000-E7FF-4308-B067-FD3FA20D828A}"/>
                    </a:ext>
                  </a:extLst>
                </p14:cNvPr>
                <p14:cNvContentPartPr/>
                <p14:nvPr/>
              </p14:nvContentPartPr>
              <p14:xfrm>
                <a:off x="938660" y="650752"/>
                <a:ext cx="110160" cy="107158"/>
              </p14:xfrm>
            </p:contentPart>
          </mc:Choice>
          <mc:Fallback xmlns="">
            <p:pic>
              <p:nvPicPr>
                <p:cNvPr id="338" name="Ink 337">
                  <a:extLst>
                    <a:ext uri="{FF2B5EF4-FFF2-40B4-BE49-F238E27FC236}">
                      <a16:creationId xmlns:a16="http://schemas.microsoft.com/office/drawing/2014/main" id="{91D1D000-E7FF-4308-B067-FD3FA20D828A}"/>
                    </a:ext>
                  </a:extLst>
                </p:cNvPr>
                <p:cNvPicPr/>
                <p:nvPr/>
              </p:nvPicPr>
              <p:blipFill>
                <a:blip r:embed="rId9"/>
                <a:stretch>
                  <a:fillRect/>
                </a:stretch>
              </p:blipFill>
              <p:spPr>
                <a:xfrm>
                  <a:off x="934354" y="646437"/>
                  <a:ext cx="118772" cy="11578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9" name="Ink 338">
                  <a:extLst>
                    <a:ext uri="{FF2B5EF4-FFF2-40B4-BE49-F238E27FC236}">
                      <a16:creationId xmlns:a16="http://schemas.microsoft.com/office/drawing/2014/main" id="{EBA34080-610B-42DA-BFD2-D0F1E3F28BF2}"/>
                    </a:ext>
                  </a:extLst>
                </p14:cNvPr>
                <p14:cNvContentPartPr/>
                <p14:nvPr/>
              </p14:nvContentPartPr>
              <p14:xfrm>
                <a:off x="1043420" y="598645"/>
                <a:ext cx="132480" cy="177517"/>
              </p14:xfrm>
            </p:contentPart>
          </mc:Choice>
          <mc:Fallback xmlns="">
            <p:pic>
              <p:nvPicPr>
                <p:cNvPr id="339" name="Ink 338">
                  <a:extLst>
                    <a:ext uri="{FF2B5EF4-FFF2-40B4-BE49-F238E27FC236}">
                      <a16:creationId xmlns:a16="http://schemas.microsoft.com/office/drawing/2014/main" id="{EBA34080-610B-42DA-BFD2-D0F1E3F28BF2}"/>
                    </a:ext>
                  </a:extLst>
                </p:cNvPr>
                <p:cNvPicPr/>
                <p:nvPr/>
              </p:nvPicPr>
              <p:blipFill>
                <a:blip r:embed="rId11"/>
                <a:stretch>
                  <a:fillRect/>
                </a:stretch>
              </p:blipFill>
              <p:spPr>
                <a:xfrm>
                  <a:off x="1039088" y="594333"/>
                  <a:ext cx="141144" cy="18614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40" name="Ink 339">
                  <a:extLst>
                    <a:ext uri="{FF2B5EF4-FFF2-40B4-BE49-F238E27FC236}">
                      <a16:creationId xmlns:a16="http://schemas.microsoft.com/office/drawing/2014/main" id="{3EA12C6F-E121-41D9-A74F-0417088FC72D}"/>
                    </a:ext>
                  </a:extLst>
                </p14:cNvPr>
                <p14:cNvContentPartPr/>
                <p14:nvPr/>
              </p14:nvContentPartPr>
              <p14:xfrm>
                <a:off x="1256900" y="464403"/>
                <a:ext cx="36360" cy="315586"/>
              </p14:xfrm>
            </p:contentPart>
          </mc:Choice>
          <mc:Fallback xmlns="">
            <p:pic>
              <p:nvPicPr>
                <p:cNvPr id="340" name="Ink 339">
                  <a:extLst>
                    <a:ext uri="{FF2B5EF4-FFF2-40B4-BE49-F238E27FC236}">
                      <a16:creationId xmlns:a16="http://schemas.microsoft.com/office/drawing/2014/main" id="{3EA12C6F-E121-41D9-A74F-0417088FC72D}"/>
                    </a:ext>
                  </a:extLst>
                </p:cNvPr>
                <p:cNvPicPr/>
                <p:nvPr/>
              </p:nvPicPr>
              <p:blipFill>
                <a:blip r:embed="rId13"/>
                <a:stretch>
                  <a:fillRect/>
                </a:stretch>
              </p:blipFill>
              <p:spPr>
                <a:xfrm>
                  <a:off x="1252580" y="460085"/>
                  <a:ext cx="45000" cy="324222"/>
                </a:xfrm>
                <a:prstGeom prst="rect">
                  <a:avLst/>
                </a:prstGeom>
              </p:spPr>
            </p:pic>
          </mc:Fallback>
        </mc:AlternateContent>
      </p:grpSp>
      <p:grpSp>
        <p:nvGrpSpPr>
          <p:cNvPr id="354" name="Group 353">
            <a:extLst>
              <a:ext uri="{FF2B5EF4-FFF2-40B4-BE49-F238E27FC236}">
                <a16:creationId xmlns:a16="http://schemas.microsoft.com/office/drawing/2014/main" id="{1DE873F0-D1ED-42D8-AFFA-64CA9FEC9436}"/>
              </a:ext>
            </a:extLst>
          </p:cNvPr>
          <p:cNvGrpSpPr/>
          <p:nvPr/>
        </p:nvGrpSpPr>
        <p:grpSpPr>
          <a:xfrm>
            <a:off x="1517540" y="453806"/>
            <a:ext cx="563400" cy="420683"/>
            <a:chOff x="1517540" y="453806"/>
            <a:chExt cx="563400" cy="420683"/>
          </a:xfrm>
        </p:grpSpPr>
        <mc:AlternateContent xmlns:mc="http://schemas.openxmlformats.org/markup-compatibility/2006" xmlns:p14="http://schemas.microsoft.com/office/powerpoint/2010/main">
          <mc:Choice Requires="p14">
            <p:contentPart p14:bwMode="auto" r:id="rId14">
              <p14:nvContentPartPr>
                <p14:cNvPr id="342" name="Ink 341">
                  <a:extLst>
                    <a:ext uri="{FF2B5EF4-FFF2-40B4-BE49-F238E27FC236}">
                      <a16:creationId xmlns:a16="http://schemas.microsoft.com/office/drawing/2014/main" id="{1F4377CA-1AEE-4CDE-A03D-F32F7D2A9F0C}"/>
                    </a:ext>
                  </a:extLst>
                </p14:cNvPr>
                <p14:cNvContentPartPr/>
                <p14:nvPr/>
              </p14:nvContentPartPr>
              <p14:xfrm>
                <a:off x="1517540" y="606005"/>
                <a:ext cx="114840" cy="151905"/>
              </p14:xfrm>
            </p:contentPart>
          </mc:Choice>
          <mc:Fallback xmlns="">
            <p:pic>
              <p:nvPicPr>
                <p:cNvPr id="342" name="Ink 341">
                  <a:extLst>
                    <a:ext uri="{FF2B5EF4-FFF2-40B4-BE49-F238E27FC236}">
                      <a16:creationId xmlns:a16="http://schemas.microsoft.com/office/drawing/2014/main" id="{1F4377CA-1AEE-4CDE-A03D-F32F7D2A9F0C}"/>
                    </a:ext>
                  </a:extLst>
                </p:cNvPr>
                <p:cNvPicPr/>
                <p:nvPr/>
              </p:nvPicPr>
              <p:blipFill>
                <a:blip r:embed="rId15"/>
                <a:stretch>
                  <a:fillRect/>
                </a:stretch>
              </p:blipFill>
              <p:spPr>
                <a:xfrm>
                  <a:off x="1513220" y="601685"/>
                  <a:ext cx="123480" cy="160544"/>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43" name="Ink 342">
                  <a:extLst>
                    <a:ext uri="{FF2B5EF4-FFF2-40B4-BE49-F238E27FC236}">
                      <a16:creationId xmlns:a16="http://schemas.microsoft.com/office/drawing/2014/main" id="{D2B3C1D3-E9B6-49C4-80F3-576363EA4234}"/>
                    </a:ext>
                  </a:extLst>
                </p14:cNvPr>
                <p14:cNvContentPartPr/>
                <p14:nvPr/>
              </p14:nvContentPartPr>
              <p14:xfrm>
                <a:off x="1647500" y="576566"/>
                <a:ext cx="107640" cy="163386"/>
              </p14:xfrm>
            </p:contentPart>
          </mc:Choice>
          <mc:Fallback xmlns="">
            <p:pic>
              <p:nvPicPr>
                <p:cNvPr id="343" name="Ink 342">
                  <a:extLst>
                    <a:ext uri="{FF2B5EF4-FFF2-40B4-BE49-F238E27FC236}">
                      <a16:creationId xmlns:a16="http://schemas.microsoft.com/office/drawing/2014/main" id="{D2B3C1D3-E9B6-49C4-80F3-576363EA4234}"/>
                    </a:ext>
                  </a:extLst>
                </p:cNvPr>
                <p:cNvPicPr/>
                <p:nvPr/>
              </p:nvPicPr>
              <p:blipFill>
                <a:blip r:embed="rId17"/>
                <a:stretch>
                  <a:fillRect/>
                </a:stretch>
              </p:blipFill>
              <p:spPr>
                <a:xfrm>
                  <a:off x="1643180" y="572238"/>
                  <a:ext cx="116280" cy="17204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44" name="Ink 343">
                  <a:extLst>
                    <a:ext uri="{FF2B5EF4-FFF2-40B4-BE49-F238E27FC236}">
                      <a16:creationId xmlns:a16="http://schemas.microsoft.com/office/drawing/2014/main" id="{26E93291-7BC2-456B-91F3-5AAFD6398666}"/>
                    </a:ext>
                  </a:extLst>
                </p14:cNvPr>
                <p14:cNvContentPartPr/>
                <p14:nvPr/>
              </p14:nvContentPartPr>
              <p14:xfrm>
                <a:off x="1557500" y="453806"/>
                <a:ext cx="178200" cy="71831"/>
              </p14:xfrm>
            </p:contentPart>
          </mc:Choice>
          <mc:Fallback xmlns="">
            <p:pic>
              <p:nvPicPr>
                <p:cNvPr id="344" name="Ink 343">
                  <a:extLst>
                    <a:ext uri="{FF2B5EF4-FFF2-40B4-BE49-F238E27FC236}">
                      <a16:creationId xmlns:a16="http://schemas.microsoft.com/office/drawing/2014/main" id="{26E93291-7BC2-456B-91F3-5AAFD6398666}"/>
                    </a:ext>
                  </a:extLst>
                </p:cNvPr>
                <p:cNvPicPr/>
                <p:nvPr/>
              </p:nvPicPr>
              <p:blipFill>
                <a:blip r:embed="rId19"/>
                <a:stretch>
                  <a:fillRect/>
                </a:stretch>
              </p:blipFill>
              <p:spPr>
                <a:xfrm>
                  <a:off x="1553180" y="449474"/>
                  <a:ext cx="186840" cy="8049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45" name="Ink 344">
                  <a:extLst>
                    <a:ext uri="{FF2B5EF4-FFF2-40B4-BE49-F238E27FC236}">
                      <a16:creationId xmlns:a16="http://schemas.microsoft.com/office/drawing/2014/main" id="{6CF685A5-D954-4CC4-9AED-4F4F91F0C604}"/>
                    </a:ext>
                  </a:extLst>
                </p14:cNvPr>
                <p14:cNvContentPartPr/>
                <p14:nvPr/>
              </p14:nvContentPartPr>
              <p14:xfrm>
                <a:off x="1894460" y="593052"/>
                <a:ext cx="184680" cy="281437"/>
              </p14:xfrm>
            </p:contentPart>
          </mc:Choice>
          <mc:Fallback xmlns="">
            <p:pic>
              <p:nvPicPr>
                <p:cNvPr id="345" name="Ink 344">
                  <a:extLst>
                    <a:ext uri="{FF2B5EF4-FFF2-40B4-BE49-F238E27FC236}">
                      <a16:creationId xmlns:a16="http://schemas.microsoft.com/office/drawing/2014/main" id="{6CF685A5-D954-4CC4-9AED-4F4F91F0C604}"/>
                    </a:ext>
                  </a:extLst>
                </p:cNvPr>
                <p:cNvPicPr/>
                <p:nvPr/>
              </p:nvPicPr>
              <p:blipFill>
                <a:blip r:embed="rId21"/>
                <a:stretch>
                  <a:fillRect/>
                </a:stretch>
              </p:blipFill>
              <p:spPr>
                <a:xfrm>
                  <a:off x="1890140" y="588739"/>
                  <a:ext cx="193320" cy="29006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46" name="Ink 345">
                  <a:extLst>
                    <a:ext uri="{FF2B5EF4-FFF2-40B4-BE49-F238E27FC236}">
                      <a16:creationId xmlns:a16="http://schemas.microsoft.com/office/drawing/2014/main" id="{98303441-2A64-469B-9F86-E99A1061112D}"/>
                    </a:ext>
                  </a:extLst>
                </p14:cNvPr>
                <p14:cNvContentPartPr/>
                <p14:nvPr/>
              </p14:nvContentPartPr>
              <p14:xfrm>
                <a:off x="1922540" y="478829"/>
                <a:ext cx="158400" cy="97738"/>
              </p14:xfrm>
            </p:contentPart>
          </mc:Choice>
          <mc:Fallback xmlns="">
            <p:pic>
              <p:nvPicPr>
                <p:cNvPr id="346" name="Ink 345">
                  <a:extLst>
                    <a:ext uri="{FF2B5EF4-FFF2-40B4-BE49-F238E27FC236}">
                      <a16:creationId xmlns:a16="http://schemas.microsoft.com/office/drawing/2014/main" id="{98303441-2A64-469B-9F86-E99A1061112D}"/>
                    </a:ext>
                  </a:extLst>
                </p:cNvPr>
                <p:cNvPicPr/>
                <p:nvPr/>
              </p:nvPicPr>
              <p:blipFill>
                <a:blip r:embed="rId23"/>
                <a:stretch>
                  <a:fillRect/>
                </a:stretch>
              </p:blipFill>
              <p:spPr>
                <a:xfrm>
                  <a:off x="1918220" y="474501"/>
                  <a:ext cx="167040" cy="106394"/>
                </a:xfrm>
                <a:prstGeom prst="rect">
                  <a:avLst/>
                </a:prstGeom>
              </p:spPr>
            </p:pic>
          </mc:Fallback>
        </mc:AlternateContent>
      </p:grpSp>
      <p:grpSp>
        <p:nvGrpSpPr>
          <p:cNvPr id="353" name="Group 352">
            <a:extLst>
              <a:ext uri="{FF2B5EF4-FFF2-40B4-BE49-F238E27FC236}">
                <a16:creationId xmlns:a16="http://schemas.microsoft.com/office/drawing/2014/main" id="{24536D94-AA0D-4FD5-97F0-86EC8F14A9AA}"/>
              </a:ext>
            </a:extLst>
          </p:cNvPr>
          <p:cNvGrpSpPr/>
          <p:nvPr/>
        </p:nvGrpSpPr>
        <p:grpSpPr>
          <a:xfrm>
            <a:off x="2290100" y="442324"/>
            <a:ext cx="664920" cy="441290"/>
            <a:chOff x="2290100" y="442324"/>
            <a:chExt cx="664920" cy="441290"/>
          </a:xfrm>
        </p:grpSpPr>
        <mc:AlternateContent xmlns:mc="http://schemas.openxmlformats.org/markup-compatibility/2006" xmlns:p14="http://schemas.microsoft.com/office/powerpoint/2010/main">
          <mc:Choice Requires="p14">
            <p:contentPart p14:bwMode="auto" r:id="rId24">
              <p14:nvContentPartPr>
                <p14:cNvPr id="347" name="Ink 346">
                  <a:extLst>
                    <a:ext uri="{FF2B5EF4-FFF2-40B4-BE49-F238E27FC236}">
                      <a16:creationId xmlns:a16="http://schemas.microsoft.com/office/drawing/2014/main" id="{76B1ADD6-06A6-4BCC-B9EF-62A197116391}"/>
                    </a:ext>
                  </a:extLst>
                </p14:cNvPr>
                <p14:cNvContentPartPr/>
                <p14:nvPr/>
              </p14:nvContentPartPr>
              <p14:xfrm>
                <a:off x="2290100" y="657818"/>
                <a:ext cx="170640" cy="21491"/>
              </p14:xfrm>
            </p:contentPart>
          </mc:Choice>
          <mc:Fallback xmlns="">
            <p:pic>
              <p:nvPicPr>
                <p:cNvPr id="347" name="Ink 346">
                  <a:extLst>
                    <a:ext uri="{FF2B5EF4-FFF2-40B4-BE49-F238E27FC236}">
                      <a16:creationId xmlns:a16="http://schemas.microsoft.com/office/drawing/2014/main" id="{76B1ADD6-06A6-4BCC-B9EF-62A197116391}"/>
                    </a:ext>
                  </a:extLst>
                </p:cNvPr>
                <p:cNvPicPr/>
                <p:nvPr/>
              </p:nvPicPr>
              <p:blipFill>
                <a:blip r:embed="rId25"/>
                <a:stretch>
                  <a:fillRect/>
                </a:stretch>
              </p:blipFill>
              <p:spPr>
                <a:xfrm>
                  <a:off x="2285780" y="653447"/>
                  <a:ext cx="179280" cy="30233"/>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8" name="Ink 347">
                  <a:extLst>
                    <a:ext uri="{FF2B5EF4-FFF2-40B4-BE49-F238E27FC236}">
                      <a16:creationId xmlns:a16="http://schemas.microsoft.com/office/drawing/2014/main" id="{00A30449-3946-4B77-A056-4C69AFA3D032}"/>
                    </a:ext>
                  </a:extLst>
                </p14:cNvPr>
                <p14:cNvContentPartPr/>
                <p14:nvPr/>
              </p14:nvContentPartPr>
              <p14:xfrm>
                <a:off x="2480180" y="575977"/>
                <a:ext cx="163440" cy="307637"/>
              </p14:xfrm>
            </p:contentPart>
          </mc:Choice>
          <mc:Fallback xmlns="">
            <p:pic>
              <p:nvPicPr>
                <p:cNvPr id="348" name="Ink 347">
                  <a:extLst>
                    <a:ext uri="{FF2B5EF4-FFF2-40B4-BE49-F238E27FC236}">
                      <a16:creationId xmlns:a16="http://schemas.microsoft.com/office/drawing/2014/main" id="{00A30449-3946-4B77-A056-4C69AFA3D032}"/>
                    </a:ext>
                  </a:extLst>
                </p:cNvPr>
                <p:cNvPicPr/>
                <p:nvPr/>
              </p:nvPicPr>
              <p:blipFill>
                <a:blip r:embed="rId27"/>
                <a:stretch>
                  <a:fillRect/>
                </a:stretch>
              </p:blipFill>
              <p:spPr>
                <a:xfrm>
                  <a:off x="2475869" y="571654"/>
                  <a:ext cx="172061" cy="316283"/>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9" name="Ink 348">
                  <a:extLst>
                    <a:ext uri="{FF2B5EF4-FFF2-40B4-BE49-F238E27FC236}">
                      <a16:creationId xmlns:a16="http://schemas.microsoft.com/office/drawing/2014/main" id="{6C8CA403-5203-4528-B00F-7FCD9CE38EB4}"/>
                    </a:ext>
                  </a:extLst>
                </p14:cNvPr>
                <p14:cNvContentPartPr/>
                <p14:nvPr/>
              </p14:nvContentPartPr>
              <p14:xfrm>
                <a:off x="2501060" y="442324"/>
                <a:ext cx="132480" cy="106863"/>
              </p14:xfrm>
            </p:contentPart>
          </mc:Choice>
          <mc:Fallback xmlns="">
            <p:pic>
              <p:nvPicPr>
                <p:cNvPr id="349" name="Ink 348">
                  <a:extLst>
                    <a:ext uri="{FF2B5EF4-FFF2-40B4-BE49-F238E27FC236}">
                      <a16:creationId xmlns:a16="http://schemas.microsoft.com/office/drawing/2014/main" id="{6C8CA403-5203-4528-B00F-7FCD9CE38EB4}"/>
                    </a:ext>
                  </a:extLst>
                </p:cNvPr>
                <p:cNvPicPr/>
                <p:nvPr/>
              </p:nvPicPr>
              <p:blipFill>
                <a:blip r:embed="rId29"/>
                <a:stretch>
                  <a:fillRect/>
                </a:stretch>
              </p:blipFill>
              <p:spPr>
                <a:xfrm>
                  <a:off x="2496728" y="438021"/>
                  <a:ext cx="141144" cy="115469"/>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50" name="Ink 349">
                  <a:extLst>
                    <a:ext uri="{FF2B5EF4-FFF2-40B4-BE49-F238E27FC236}">
                      <a16:creationId xmlns:a16="http://schemas.microsoft.com/office/drawing/2014/main" id="{498EFD67-66F3-4D2A-BE63-0C3A59027667}"/>
                    </a:ext>
                  </a:extLst>
                </p14:cNvPr>
                <p14:cNvContentPartPr/>
                <p14:nvPr/>
              </p14:nvContentPartPr>
              <p14:xfrm>
                <a:off x="2713460" y="587458"/>
                <a:ext cx="128880" cy="118640"/>
              </p14:xfrm>
            </p:contentPart>
          </mc:Choice>
          <mc:Fallback xmlns="">
            <p:pic>
              <p:nvPicPr>
                <p:cNvPr id="350" name="Ink 349">
                  <a:extLst>
                    <a:ext uri="{FF2B5EF4-FFF2-40B4-BE49-F238E27FC236}">
                      <a16:creationId xmlns:a16="http://schemas.microsoft.com/office/drawing/2014/main" id="{498EFD67-66F3-4D2A-BE63-0C3A59027667}"/>
                    </a:ext>
                  </a:extLst>
                </p:cNvPr>
                <p:cNvPicPr/>
                <p:nvPr/>
              </p:nvPicPr>
              <p:blipFill>
                <a:blip r:embed="rId31"/>
                <a:stretch>
                  <a:fillRect/>
                </a:stretch>
              </p:blipFill>
              <p:spPr>
                <a:xfrm>
                  <a:off x="2709152" y="583131"/>
                  <a:ext cx="137496" cy="127295"/>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51" name="Ink 350">
                  <a:extLst>
                    <a:ext uri="{FF2B5EF4-FFF2-40B4-BE49-F238E27FC236}">
                      <a16:creationId xmlns:a16="http://schemas.microsoft.com/office/drawing/2014/main" id="{BABFB0B0-43AA-4F26-ADF4-A8C8B148A87A}"/>
                    </a:ext>
                  </a:extLst>
                </p14:cNvPr>
                <p14:cNvContentPartPr/>
                <p14:nvPr/>
              </p14:nvContentPartPr>
              <p14:xfrm>
                <a:off x="2841980" y="554192"/>
                <a:ext cx="113040" cy="167802"/>
              </p14:xfrm>
            </p:contentPart>
          </mc:Choice>
          <mc:Fallback xmlns="">
            <p:pic>
              <p:nvPicPr>
                <p:cNvPr id="351" name="Ink 350">
                  <a:extLst>
                    <a:ext uri="{FF2B5EF4-FFF2-40B4-BE49-F238E27FC236}">
                      <a16:creationId xmlns:a16="http://schemas.microsoft.com/office/drawing/2014/main" id="{BABFB0B0-43AA-4F26-ADF4-A8C8B148A87A}"/>
                    </a:ext>
                  </a:extLst>
                </p:cNvPr>
                <p:cNvPicPr/>
                <p:nvPr/>
              </p:nvPicPr>
              <p:blipFill>
                <a:blip r:embed="rId33"/>
                <a:stretch>
                  <a:fillRect/>
                </a:stretch>
              </p:blipFill>
              <p:spPr>
                <a:xfrm>
                  <a:off x="2837660" y="549880"/>
                  <a:ext cx="121680" cy="176426"/>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2" name="Ink 351">
                  <a:extLst>
                    <a:ext uri="{FF2B5EF4-FFF2-40B4-BE49-F238E27FC236}">
                      <a16:creationId xmlns:a16="http://schemas.microsoft.com/office/drawing/2014/main" id="{F07089D9-CB35-4200-8714-5DAC8E555C3C}"/>
                    </a:ext>
                  </a:extLst>
                </p14:cNvPr>
                <p14:cNvContentPartPr/>
                <p14:nvPr/>
              </p14:nvContentPartPr>
              <p14:xfrm>
                <a:off x="2735060" y="459693"/>
                <a:ext cx="180000" cy="50930"/>
              </p14:xfrm>
            </p:contentPart>
          </mc:Choice>
          <mc:Fallback xmlns="">
            <p:pic>
              <p:nvPicPr>
                <p:cNvPr id="352" name="Ink 351">
                  <a:extLst>
                    <a:ext uri="{FF2B5EF4-FFF2-40B4-BE49-F238E27FC236}">
                      <a16:creationId xmlns:a16="http://schemas.microsoft.com/office/drawing/2014/main" id="{F07089D9-CB35-4200-8714-5DAC8E555C3C}"/>
                    </a:ext>
                  </a:extLst>
                </p:cNvPr>
                <p:cNvPicPr/>
                <p:nvPr/>
              </p:nvPicPr>
              <p:blipFill>
                <a:blip r:embed="rId35"/>
                <a:stretch>
                  <a:fillRect/>
                </a:stretch>
              </p:blipFill>
              <p:spPr>
                <a:xfrm>
                  <a:off x="2730731" y="455359"/>
                  <a:ext cx="188657" cy="59599"/>
                </a:xfrm>
                <a:prstGeom prst="rect">
                  <a:avLst/>
                </a:prstGeom>
              </p:spPr>
            </p:pic>
          </mc:Fallback>
        </mc:AlternateContent>
      </p:grpSp>
      <p:grpSp>
        <p:nvGrpSpPr>
          <p:cNvPr id="364" name="Group 363">
            <a:extLst>
              <a:ext uri="{FF2B5EF4-FFF2-40B4-BE49-F238E27FC236}">
                <a16:creationId xmlns:a16="http://schemas.microsoft.com/office/drawing/2014/main" id="{C64E160F-BADF-42D3-84F7-D78343636B2D}"/>
              </a:ext>
            </a:extLst>
          </p:cNvPr>
          <p:cNvGrpSpPr/>
          <p:nvPr/>
        </p:nvGrpSpPr>
        <p:grpSpPr>
          <a:xfrm>
            <a:off x="3126020" y="381974"/>
            <a:ext cx="1106640" cy="435109"/>
            <a:chOff x="3126020" y="381974"/>
            <a:chExt cx="1106640" cy="435109"/>
          </a:xfrm>
        </p:grpSpPr>
        <mc:AlternateContent xmlns:mc="http://schemas.openxmlformats.org/markup-compatibility/2006" xmlns:p14="http://schemas.microsoft.com/office/powerpoint/2010/main">
          <mc:Choice Requires="p14">
            <p:contentPart p14:bwMode="auto" r:id="rId36">
              <p14:nvContentPartPr>
                <p14:cNvPr id="355" name="Ink 354">
                  <a:extLst>
                    <a:ext uri="{FF2B5EF4-FFF2-40B4-BE49-F238E27FC236}">
                      <a16:creationId xmlns:a16="http://schemas.microsoft.com/office/drawing/2014/main" id="{28328303-640E-4BE9-8985-76B8D14A6E89}"/>
                    </a:ext>
                  </a:extLst>
                </p14:cNvPr>
                <p14:cNvContentPartPr/>
                <p14:nvPr/>
              </p14:nvContentPartPr>
              <p14:xfrm>
                <a:off x="3126020" y="381974"/>
                <a:ext cx="40320" cy="380647"/>
              </p14:xfrm>
            </p:contentPart>
          </mc:Choice>
          <mc:Fallback xmlns="">
            <p:pic>
              <p:nvPicPr>
                <p:cNvPr id="355" name="Ink 354">
                  <a:extLst>
                    <a:ext uri="{FF2B5EF4-FFF2-40B4-BE49-F238E27FC236}">
                      <a16:creationId xmlns:a16="http://schemas.microsoft.com/office/drawing/2014/main" id="{28328303-640E-4BE9-8985-76B8D14A6E89}"/>
                    </a:ext>
                  </a:extLst>
                </p:cNvPr>
                <p:cNvPicPr/>
                <p:nvPr/>
              </p:nvPicPr>
              <p:blipFill>
                <a:blip r:embed="rId37"/>
                <a:stretch>
                  <a:fillRect/>
                </a:stretch>
              </p:blipFill>
              <p:spPr>
                <a:xfrm>
                  <a:off x="3121738" y="377653"/>
                  <a:ext cx="48884" cy="38929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56" name="Ink 355">
                  <a:extLst>
                    <a:ext uri="{FF2B5EF4-FFF2-40B4-BE49-F238E27FC236}">
                      <a16:creationId xmlns:a16="http://schemas.microsoft.com/office/drawing/2014/main" id="{A79BE545-5AC8-426D-AA65-B885BE20A31C}"/>
                    </a:ext>
                  </a:extLst>
                </p14:cNvPr>
                <p14:cNvContentPartPr/>
                <p14:nvPr/>
              </p14:nvContentPartPr>
              <p14:xfrm>
                <a:off x="3278300" y="516511"/>
                <a:ext cx="200520" cy="207839"/>
              </p14:xfrm>
            </p:contentPart>
          </mc:Choice>
          <mc:Fallback xmlns="">
            <p:pic>
              <p:nvPicPr>
                <p:cNvPr id="356" name="Ink 355">
                  <a:extLst>
                    <a:ext uri="{FF2B5EF4-FFF2-40B4-BE49-F238E27FC236}">
                      <a16:creationId xmlns:a16="http://schemas.microsoft.com/office/drawing/2014/main" id="{A79BE545-5AC8-426D-AA65-B885BE20A31C}"/>
                    </a:ext>
                  </a:extLst>
                </p:cNvPr>
                <p:cNvPicPr/>
                <p:nvPr/>
              </p:nvPicPr>
              <p:blipFill>
                <a:blip r:embed="rId39"/>
                <a:stretch>
                  <a:fillRect/>
                </a:stretch>
              </p:blipFill>
              <p:spPr>
                <a:xfrm>
                  <a:off x="3273980" y="512189"/>
                  <a:ext cx="209160" cy="216484"/>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57" name="Ink 356">
                  <a:extLst>
                    <a:ext uri="{FF2B5EF4-FFF2-40B4-BE49-F238E27FC236}">
                      <a16:creationId xmlns:a16="http://schemas.microsoft.com/office/drawing/2014/main" id="{A5C0F3D6-ACD7-4EE7-9B27-1817F000154E}"/>
                    </a:ext>
                  </a:extLst>
                </p14:cNvPr>
                <p14:cNvContentPartPr/>
                <p14:nvPr/>
              </p14:nvContentPartPr>
              <p14:xfrm>
                <a:off x="3631460" y="520632"/>
                <a:ext cx="100800" cy="214316"/>
              </p14:xfrm>
            </p:contentPart>
          </mc:Choice>
          <mc:Fallback xmlns="">
            <p:pic>
              <p:nvPicPr>
                <p:cNvPr id="357" name="Ink 356">
                  <a:extLst>
                    <a:ext uri="{FF2B5EF4-FFF2-40B4-BE49-F238E27FC236}">
                      <a16:creationId xmlns:a16="http://schemas.microsoft.com/office/drawing/2014/main" id="{A5C0F3D6-ACD7-4EE7-9B27-1817F000154E}"/>
                    </a:ext>
                  </a:extLst>
                </p:cNvPr>
                <p:cNvPicPr/>
                <p:nvPr/>
              </p:nvPicPr>
              <p:blipFill>
                <a:blip r:embed="rId41"/>
                <a:stretch>
                  <a:fillRect/>
                </a:stretch>
              </p:blipFill>
              <p:spPr>
                <a:xfrm>
                  <a:off x="3627140" y="516317"/>
                  <a:ext cx="109440" cy="222946"/>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58" name="Ink 357">
                  <a:extLst>
                    <a:ext uri="{FF2B5EF4-FFF2-40B4-BE49-F238E27FC236}">
                      <a16:creationId xmlns:a16="http://schemas.microsoft.com/office/drawing/2014/main" id="{AF447E4B-AA10-48A1-801D-33DEB411207D}"/>
                    </a:ext>
                  </a:extLst>
                </p14:cNvPr>
                <p14:cNvContentPartPr/>
                <p14:nvPr/>
              </p14:nvContentPartPr>
              <p14:xfrm>
                <a:off x="3572060" y="581865"/>
                <a:ext cx="126360" cy="38271"/>
              </p14:xfrm>
            </p:contentPart>
          </mc:Choice>
          <mc:Fallback xmlns="">
            <p:pic>
              <p:nvPicPr>
                <p:cNvPr id="358" name="Ink 357">
                  <a:extLst>
                    <a:ext uri="{FF2B5EF4-FFF2-40B4-BE49-F238E27FC236}">
                      <a16:creationId xmlns:a16="http://schemas.microsoft.com/office/drawing/2014/main" id="{AF447E4B-AA10-48A1-801D-33DEB411207D}"/>
                    </a:ext>
                  </a:extLst>
                </p:cNvPr>
                <p:cNvPicPr/>
                <p:nvPr/>
              </p:nvPicPr>
              <p:blipFill>
                <a:blip r:embed="rId43"/>
                <a:stretch>
                  <a:fillRect/>
                </a:stretch>
              </p:blipFill>
              <p:spPr>
                <a:xfrm>
                  <a:off x="3567752" y="577573"/>
                  <a:ext cx="134975" cy="46855"/>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59" name="Ink 358">
                  <a:extLst>
                    <a:ext uri="{FF2B5EF4-FFF2-40B4-BE49-F238E27FC236}">
                      <a16:creationId xmlns:a16="http://schemas.microsoft.com/office/drawing/2014/main" id="{0A28BFC1-06F0-4126-81C3-2E74BEB9A181}"/>
                    </a:ext>
                  </a:extLst>
                </p14:cNvPr>
                <p14:cNvContentPartPr/>
                <p14:nvPr/>
              </p14:nvContentPartPr>
              <p14:xfrm>
                <a:off x="3465140" y="510328"/>
                <a:ext cx="144360" cy="254942"/>
              </p14:xfrm>
            </p:contentPart>
          </mc:Choice>
          <mc:Fallback xmlns="">
            <p:pic>
              <p:nvPicPr>
                <p:cNvPr id="359" name="Ink 358">
                  <a:extLst>
                    <a:ext uri="{FF2B5EF4-FFF2-40B4-BE49-F238E27FC236}">
                      <a16:creationId xmlns:a16="http://schemas.microsoft.com/office/drawing/2014/main" id="{0A28BFC1-06F0-4126-81C3-2E74BEB9A181}"/>
                    </a:ext>
                  </a:extLst>
                </p:cNvPr>
                <p:cNvPicPr/>
                <p:nvPr/>
              </p:nvPicPr>
              <p:blipFill>
                <a:blip r:embed="rId45"/>
                <a:stretch>
                  <a:fillRect/>
                </a:stretch>
              </p:blipFill>
              <p:spPr>
                <a:xfrm>
                  <a:off x="3460809" y="506007"/>
                  <a:ext cx="153022" cy="263584"/>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60" name="Ink 359">
                  <a:extLst>
                    <a:ext uri="{FF2B5EF4-FFF2-40B4-BE49-F238E27FC236}">
                      <a16:creationId xmlns:a16="http://schemas.microsoft.com/office/drawing/2014/main" id="{9B03836B-BB5B-4869-BEA8-798193534AC5}"/>
                    </a:ext>
                  </a:extLst>
                </p14:cNvPr>
                <p14:cNvContentPartPr/>
                <p14:nvPr/>
              </p14:nvContentPartPr>
              <p14:xfrm>
                <a:off x="3770780" y="515333"/>
                <a:ext cx="54720" cy="218438"/>
              </p14:xfrm>
            </p:contentPart>
          </mc:Choice>
          <mc:Fallback xmlns="">
            <p:pic>
              <p:nvPicPr>
                <p:cNvPr id="360" name="Ink 359">
                  <a:extLst>
                    <a:ext uri="{FF2B5EF4-FFF2-40B4-BE49-F238E27FC236}">
                      <a16:creationId xmlns:a16="http://schemas.microsoft.com/office/drawing/2014/main" id="{9B03836B-BB5B-4869-BEA8-798193534AC5}"/>
                    </a:ext>
                  </a:extLst>
                </p:cNvPr>
                <p:cNvPicPr/>
                <p:nvPr/>
              </p:nvPicPr>
              <p:blipFill>
                <a:blip r:embed="rId47"/>
                <a:stretch>
                  <a:fillRect/>
                </a:stretch>
              </p:blipFill>
              <p:spPr>
                <a:xfrm>
                  <a:off x="3766460" y="511015"/>
                  <a:ext cx="63360" cy="227075"/>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1" name="Ink 360">
                  <a:extLst>
                    <a:ext uri="{FF2B5EF4-FFF2-40B4-BE49-F238E27FC236}">
                      <a16:creationId xmlns:a16="http://schemas.microsoft.com/office/drawing/2014/main" id="{3A382547-8BEE-4C77-AD38-6D8EA3C453E9}"/>
                    </a:ext>
                  </a:extLst>
                </p14:cNvPr>
                <p14:cNvContentPartPr/>
                <p14:nvPr/>
              </p14:nvContentPartPr>
              <p14:xfrm>
                <a:off x="3780860" y="462049"/>
                <a:ext cx="214200" cy="355034"/>
              </p14:xfrm>
            </p:contentPart>
          </mc:Choice>
          <mc:Fallback xmlns="">
            <p:pic>
              <p:nvPicPr>
                <p:cNvPr id="361" name="Ink 360">
                  <a:extLst>
                    <a:ext uri="{FF2B5EF4-FFF2-40B4-BE49-F238E27FC236}">
                      <a16:creationId xmlns:a16="http://schemas.microsoft.com/office/drawing/2014/main" id="{3A382547-8BEE-4C77-AD38-6D8EA3C453E9}"/>
                    </a:ext>
                  </a:extLst>
                </p:cNvPr>
                <p:cNvPicPr/>
                <p:nvPr/>
              </p:nvPicPr>
              <p:blipFill>
                <a:blip r:embed="rId49"/>
                <a:stretch>
                  <a:fillRect/>
                </a:stretch>
              </p:blipFill>
              <p:spPr>
                <a:xfrm>
                  <a:off x="3776540" y="457728"/>
                  <a:ext cx="222840" cy="363676"/>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2" name="Ink 361">
                  <a:extLst>
                    <a:ext uri="{FF2B5EF4-FFF2-40B4-BE49-F238E27FC236}">
                      <a16:creationId xmlns:a16="http://schemas.microsoft.com/office/drawing/2014/main" id="{DC9C2CF8-74F4-46FE-945E-C62CF30C71C5}"/>
                    </a:ext>
                  </a:extLst>
                </p14:cNvPr>
                <p14:cNvContentPartPr/>
                <p14:nvPr/>
              </p14:nvContentPartPr>
              <p14:xfrm>
                <a:off x="4072100" y="602178"/>
                <a:ext cx="160560" cy="7065"/>
              </p14:xfrm>
            </p:contentPart>
          </mc:Choice>
          <mc:Fallback xmlns="">
            <p:pic>
              <p:nvPicPr>
                <p:cNvPr id="362" name="Ink 361">
                  <a:extLst>
                    <a:ext uri="{FF2B5EF4-FFF2-40B4-BE49-F238E27FC236}">
                      <a16:creationId xmlns:a16="http://schemas.microsoft.com/office/drawing/2014/main" id="{DC9C2CF8-74F4-46FE-945E-C62CF30C71C5}"/>
                    </a:ext>
                  </a:extLst>
                </p:cNvPr>
                <p:cNvPicPr/>
                <p:nvPr/>
              </p:nvPicPr>
              <p:blipFill>
                <a:blip r:embed="rId51"/>
                <a:stretch>
                  <a:fillRect/>
                </a:stretch>
              </p:blipFill>
              <p:spPr>
                <a:xfrm>
                  <a:off x="4067790" y="597939"/>
                  <a:ext cx="169181" cy="15543"/>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3" name="Ink 362">
                  <a:extLst>
                    <a:ext uri="{FF2B5EF4-FFF2-40B4-BE49-F238E27FC236}">
                      <a16:creationId xmlns:a16="http://schemas.microsoft.com/office/drawing/2014/main" id="{41557388-F3DA-4FB8-B91B-2402FA6617F1}"/>
                    </a:ext>
                  </a:extLst>
                </p14:cNvPr>
                <p14:cNvContentPartPr/>
                <p14:nvPr/>
              </p14:nvContentPartPr>
              <p14:xfrm>
                <a:off x="4041140" y="646925"/>
                <a:ext cx="180720" cy="26201"/>
              </p14:xfrm>
            </p:contentPart>
          </mc:Choice>
          <mc:Fallback xmlns="">
            <p:pic>
              <p:nvPicPr>
                <p:cNvPr id="363" name="Ink 362">
                  <a:extLst>
                    <a:ext uri="{FF2B5EF4-FFF2-40B4-BE49-F238E27FC236}">
                      <a16:creationId xmlns:a16="http://schemas.microsoft.com/office/drawing/2014/main" id="{41557388-F3DA-4FB8-B91B-2402FA6617F1}"/>
                    </a:ext>
                  </a:extLst>
                </p:cNvPr>
                <p:cNvPicPr/>
                <p:nvPr/>
              </p:nvPicPr>
              <p:blipFill>
                <a:blip r:embed="rId53"/>
                <a:stretch>
                  <a:fillRect/>
                </a:stretch>
              </p:blipFill>
              <p:spPr>
                <a:xfrm>
                  <a:off x="4036829" y="642558"/>
                  <a:ext cx="189343" cy="34935"/>
                </a:xfrm>
                <a:prstGeom prst="rect">
                  <a:avLst/>
                </a:prstGeom>
              </p:spPr>
            </p:pic>
          </mc:Fallback>
        </mc:AlternateContent>
      </p:grpSp>
      <p:grpSp>
        <p:nvGrpSpPr>
          <p:cNvPr id="382" name="Group 381">
            <a:extLst>
              <a:ext uri="{FF2B5EF4-FFF2-40B4-BE49-F238E27FC236}">
                <a16:creationId xmlns:a16="http://schemas.microsoft.com/office/drawing/2014/main" id="{89DAEC40-FDEF-481E-9201-733373DB5400}"/>
              </a:ext>
            </a:extLst>
          </p:cNvPr>
          <p:cNvGrpSpPr/>
          <p:nvPr/>
        </p:nvGrpSpPr>
        <p:grpSpPr>
          <a:xfrm>
            <a:off x="4540100" y="308377"/>
            <a:ext cx="2145240" cy="697409"/>
            <a:chOff x="4540100" y="308377"/>
            <a:chExt cx="2145240" cy="697409"/>
          </a:xfrm>
        </p:grpSpPr>
        <mc:AlternateContent xmlns:mc="http://schemas.openxmlformats.org/markup-compatibility/2006" xmlns:p14="http://schemas.microsoft.com/office/powerpoint/2010/main">
          <mc:Choice Requires="p14">
            <p:contentPart p14:bwMode="auto" r:id="rId54">
              <p14:nvContentPartPr>
                <p14:cNvPr id="365" name="Ink 364">
                  <a:extLst>
                    <a:ext uri="{FF2B5EF4-FFF2-40B4-BE49-F238E27FC236}">
                      <a16:creationId xmlns:a16="http://schemas.microsoft.com/office/drawing/2014/main" id="{E040744D-B9C3-4CE9-934E-EEE1DCEE502C}"/>
                    </a:ext>
                  </a:extLst>
                </p14:cNvPr>
                <p14:cNvContentPartPr/>
                <p14:nvPr/>
              </p14:nvContentPartPr>
              <p14:xfrm>
                <a:off x="4540100" y="321919"/>
                <a:ext cx="127440" cy="682395"/>
              </p14:xfrm>
            </p:contentPart>
          </mc:Choice>
          <mc:Fallback xmlns="">
            <p:pic>
              <p:nvPicPr>
                <p:cNvPr id="365" name="Ink 364">
                  <a:extLst>
                    <a:ext uri="{FF2B5EF4-FFF2-40B4-BE49-F238E27FC236}">
                      <a16:creationId xmlns:a16="http://schemas.microsoft.com/office/drawing/2014/main" id="{E040744D-B9C3-4CE9-934E-EEE1DCEE502C}"/>
                    </a:ext>
                  </a:extLst>
                </p:cNvPr>
                <p:cNvPicPr/>
                <p:nvPr/>
              </p:nvPicPr>
              <p:blipFill>
                <a:blip r:embed="rId55"/>
                <a:stretch>
                  <a:fillRect/>
                </a:stretch>
              </p:blipFill>
              <p:spPr>
                <a:xfrm>
                  <a:off x="4535780" y="317600"/>
                  <a:ext cx="136080" cy="691033"/>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66" name="Ink 365">
                  <a:extLst>
                    <a:ext uri="{FF2B5EF4-FFF2-40B4-BE49-F238E27FC236}">
                      <a16:creationId xmlns:a16="http://schemas.microsoft.com/office/drawing/2014/main" id="{F2923704-4A53-4808-9063-9721528C358F}"/>
                    </a:ext>
                  </a:extLst>
                </p14:cNvPr>
                <p14:cNvContentPartPr/>
                <p14:nvPr/>
              </p14:nvContentPartPr>
              <p14:xfrm>
                <a:off x="4678700" y="410825"/>
                <a:ext cx="228240" cy="323829"/>
              </p14:xfrm>
            </p:contentPart>
          </mc:Choice>
          <mc:Fallback xmlns="">
            <p:pic>
              <p:nvPicPr>
                <p:cNvPr id="366" name="Ink 365">
                  <a:extLst>
                    <a:ext uri="{FF2B5EF4-FFF2-40B4-BE49-F238E27FC236}">
                      <a16:creationId xmlns:a16="http://schemas.microsoft.com/office/drawing/2014/main" id="{F2923704-4A53-4808-9063-9721528C358F}"/>
                    </a:ext>
                  </a:extLst>
                </p:cNvPr>
                <p:cNvPicPr/>
                <p:nvPr/>
              </p:nvPicPr>
              <p:blipFill>
                <a:blip r:embed="rId57"/>
                <a:stretch>
                  <a:fillRect/>
                </a:stretch>
              </p:blipFill>
              <p:spPr>
                <a:xfrm>
                  <a:off x="4674380" y="406507"/>
                  <a:ext cx="236880" cy="332464"/>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7" name="Ink 366">
                  <a:extLst>
                    <a:ext uri="{FF2B5EF4-FFF2-40B4-BE49-F238E27FC236}">
                      <a16:creationId xmlns:a16="http://schemas.microsoft.com/office/drawing/2014/main" id="{D3DC4298-1D68-41A7-B669-07BB793EA2A3}"/>
                    </a:ext>
                  </a:extLst>
                </p14:cNvPr>
                <p14:cNvContentPartPr/>
                <p14:nvPr/>
              </p14:nvContentPartPr>
              <p14:xfrm>
                <a:off x="4918820" y="608066"/>
                <a:ext cx="72360" cy="102447"/>
              </p14:xfrm>
            </p:contentPart>
          </mc:Choice>
          <mc:Fallback xmlns="">
            <p:pic>
              <p:nvPicPr>
                <p:cNvPr id="367" name="Ink 366">
                  <a:extLst>
                    <a:ext uri="{FF2B5EF4-FFF2-40B4-BE49-F238E27FC236}">
                      <a16:creationId xmlns:a16="http://schemas.microsoft.com/office/drawing/2014/main" id="{D3DC4298-1D68-41A7-B669-07BB793EA2A3}"/>
                    </a:ext>
                  </a:extLst>
                </p:cNvPr>
                <p:cNvPicPr/>
                <p:nvPr/>
              </p:nvPicPr>
              <p:blipFill>
                <a:blip r:embed="rId59"/>
                <a:stretch>
                  <a:fillRect/>
                </a:stretch>
              </p:blipFill>
              <p:spPr>
                <a:xfrm>
                  <a:off x="4914500" y="603752"/>
                  <a:ext cx="81000" cy="111074"/>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68" name="Ink 367">
                  <a:extLst>
                    <a:ext uri="{FF2B5EF4-FFF2-40B4-BE49-F238E27FC236}">
                      <a16:creationId xmlns:a16="http://schemas.microsoft.com/office/drawing/2014/main" id="{FB1FA571-63F4-4438-BB9F-D0C80ACCF8A8}"/>
                    </a:ext>
                  </a:extLst>
                </p14:cNvPr>
                <p14:cNvContentPartPr/>
                <p14:nvPr/>
              </p14:nvContentPartPr>
              <p14:xfrm>
                <a:off x="4999820" y="556253"/>
                <a:ext cx="187920" cy="159560"/>
              </p14:xfrm>
            </p:contentPart>
          </mc:Choice>
          <mc:Fallback xmlns="">
            <p:pic>
              <p:nvPicPr>
                <p:cNvPr id="368" name="Ink 367">
                  <a:extLst>
                    <a:ext uri="{FF2B5EF4-FFF2-40B4-BE49-F238E27FC236}">
                      <a16:creationId xmlns:a16="http://schemas.microsoft.com/office/drawing/2014/main" id="{FB1FA571-63F4-4438-BB9F-D0C80ACCF8A8}"/>
                    </a:ext>
                  </a:extLst>
                </p:cNvPr>
                <p:cNvPicPr/>
                <p:nvPr/>
              </p:nvPicPr>
              <p:blipFill>
                <a:blip r:embed="rId61"/>
                <a:stretch>
                  <a:fillRect/>
                </a:stretch>
              </p:blipFill>
              <p:spPr>
                <a:xfrm>
                  <a:off x="4995500" y="551941"/>
                  <a:ext cx="196560" cy="168185"/>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0" name="Ink 369">
                  <a:extLst>
                    <a:ext uri="{FF2B5EF4-FFF2-40B4-BE49-F238E27FC236}">
                      <a16:creationId xmlns:a16="http://schemas.microsoft.com/office/drawing/2014/main" id="{435642CD-DA3D-4895-8975-30DF8D4F40D4}"/>
                    </a:ext>
                  </a:extLst>
                </p14:cNvPr>
                <p14:cNvContentPartPr/>
                <p14:nvPr/>
              </p14:nvContentPartPr>
              <p14:xfrm>
                <a:off x="5123300" y="429959"/>
                <a:ext cx="61200" cy="92438"/>
              </p14:xfrm>
            </p:contentPart>
          </mc:Choice>
          <mc:Fallback xmlns="">
            <p:pic>
              <p:nvPicPr>
                <p:cNvPr id="370" name="Ink 369">
                  <a:extLst>
                    <a:ext uri="{FF2B5EF4-FFF2-40B4-BE49-F238E27FC236}">
                      <a16:creationId xmlns:a16="http://schemas.microsoft.com/office/drawing/2014/main" id="{435642CD-DA3D-4895-8975-30DF8D4F40D4}"/>
                    </a:ext>
                  </a:extLst>
                </p:cNvPr>
                <p:cNvPicPr/>
                <p:nvPr/>
              </p:nvPicPr>
              <p:blipFill>
                <a:blip r:embed="rId63"/>
                <a:stretch>
                  <a:fillRect/>
                </a:stretch>
              </p:blipFill>
              <p:spPr>
                <a:xfrm>
                  <a:off x="5118954" y="425660"/>
                  <a:ext cx="69891" cy="101037"/>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71" name="Ink 370">
                  <a:extLst>
                    <a:ext uri="{FF2B5EF4-FFF2-40B4-BE49-F238E27FC236}">
                      <a16:creationId xmlns:a16="http://schemas.microsoft.com/office/drawing/2014/main" id="{E79289CC-3735-4BBC-AB57-619829F665A7}"/>
                    </a:ext>
                  </a:extLst>
                </p14:cNvPr>
                <p14:cNvContentPartPr/>
                <p14:nvPr/>
              </p14:nvContentPartPr>
              <p14:xfrm>
                <a:off x="5199620" y="411708"/>
                <a:ext cx="66240" cy="120111"/>
              </p14:xfrm>
            </p:contentPart>
          </mc:Choice>
          <mc:Fallback xmlns="">
            <p:pic>
              <p:nvPicPr>
                <p:cNvPr id="371" name="Ink 370">
                  <a:extLst>
                    <a:ext uri="{FF2B5EF4-FFF2-40B4-BE49-F238E27FC236}">
                      <a16:creationId xmlns:a16="http://schemas.microsoft.com/office/drawing/2014/main" id="{E79289CC-3735-4BBC-AB57-619829F665A7}"/>
                    </a:ext>
                  </a:extLst>
                </p:cNvPr>
                <p:cNvPicPr/>
                <p:nvPr/>
              </p:nvPicPr>
              <p:blipFill>
                <a:blip r:embed="rId65"/>
                <a:stretch>
                  <a:fillRect/>
                </a:stretch>
              </p:blipFill>
              <p:spPr>
                <a:xfrm>
                  <a:off x="5195300" y="407393"/>
                  <a:ext cx="74880" cy="128742"/>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73" name="Ink 372">
                  <a:extLst>
                    <a:ext uri="{FF2B5EF4-FFF2-40B4-BE49-F238E27FC236}">
                      <a16:creationId xmlns:a16="http://schemas.microsoft.com/office/drawing/2014/main" id="{4CFCF26B-698B-48D2-8532-6522ABA0B0F0}"/>
                    </a:ext>
                  </a:extLst>
                </p14:cNvPr>
                <p14:cNvContentPartPr/>
                <p14:nvPr/>
              </p14:nvContentPartPr>
              <p14:xfrm>
                <a:off x="5140220" y="308377"/>
                <a:ext cx="268920" cy="697409"/>
              </p14:xfrm>
            </p:contentPart>
          </mc:Choice>
          <mc:Fallback xmlns="">
            <p:pic>
              <p:nvPicPr>
                <p:cNvPr id="373" name="Ink 372">
                  <a:extLst>
                    <a:ext uri="{FF2B5EF4-FFF2-40B4-BE49-F238E27FC236}">
                      <a16:creationId xmlns:a16="http://schemas.microsoft.com/office/drawing/2014/main" id="{4CFCF26B-698B-48D2-8532-6522ABA0B0F0}"/>
                    </a:ext>
                  </a:extLst>
                </p:cNvPr>
                <p:cNvPicPr/>
                <p:nvPr/>
              </p:nvPicPr>
              <p:blipFill>
                <a:blip r:embed="rId67"/>
                <a:stretch>
                  <a:fillRect/>
                </a:stretch>
              </p:blipFill>
              <p:spPr>
                <a:xfrm>
                  <a:off x="5135900" y="304059"/>
                  <a:ext cx="277560" cy="706046"/>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74" name="Ink 373">
                  <a:extLst>
                    <a:ext uri="{FF2B5EF4-FFF2-40B4-BE49-F238E27FC236}">
                      <a16:creationId xmlns:a16="http://schemas.microsoft.com/office/drawing/2014/main" id="{7C352E53-660F-42D3-BB29-C4B7D7DFAE48}"/>
                    </a:ext>
                  </a:extLst>
                </p14:cNvPr>
                <p14:cNvContentPartPr/>
                <p14:nvPr/>
              </p14:nvContentPartPr>
              <p14:xfrm>
                <a:off x="5416340" y="331633"/>
                <a:ext cx="237600" cy="406846"/>
              </p14:xfrm>
            </p:contentPart>
          </mc:Choice>
          <mc:Fallback xmlns="">
            <p:pic>
              <p:nvPicPr>
                <p:cNvPr id="374" name="Ink 373">
                  <a:extLst>
                    <a:ext uri="{FF2B5EF4-FFF2-40B4-BE49-F238E27FC236}">
                      <a16:creationId xmlns:a16="http://schemas.microsoft.com/office/drawing/2014/main" id="{7C352E53-660F-42D3-BB29-C4B7D7DFAE48}"/>
                    </a:ext>
                  </a:extLst>
                </p:cNvPr>
                <p:cNvPicPr/>
                <p:nvPr/>
              </p:nvPicPr>
              <p:blipFill>
                <a:blip r:embed="rId69"/>
                <a:stretch>
                  <a:fillRect/>
                </a:stretch>
              </p:blipFill>
              <p:spPr>
                <a:xfrm>
                  <a:off x="5412020" y="327313"/>
                  <a:ext cx="246240" cy="415487"/>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75" name="Ink 374">
                  <a:extLst>
                    <a:ext uri="{FF2B5EF4-FFF2-40B4-BE49-F238E27FC236}">
                      <a16:creationId xmlns:a16="http://schemas.microsoft.com/office/drawing/2014/main" id="{1D2362E5-9F7C-484E-A263-C5B2C9F6D2D4}"/>
                    </a:ext>
                  </a:extLst>
                </p14:cNvPr>
                <p14:cNvContentPartPr/>
                <p14:nvPr/>
              </p14:nvContentPartPr>
              <p14:xfrm>
                <a:off x="5601380" y="592758"/>
                <a:ext cx="114480" cy="160737"/>
              </p14:xfrm>
            </p:contentPart>
          </mc:Choice>
          <mc:Fallback xmlns="">
            <p:pic>
              <p:nvPicPr>
                <p:cNvPr id="375" name="Ink 374">
                  <a:extLst>
                    <a:ext uri="{FF2B5EF4-FFF2-40B4-BE49-F238E27FC236}">
                      <a16:creationId xmlns:a16="http://schemas.microsoft.com/office/drawing/2014/main" id="{1D2362E5-9F7C-484E-A263-C5B2C9F6D2D4}"/>
                    </a:ext>
                  </a:extLst>
                </p:cNvPr>
                <p:cNvPicPr/>
                <p:nvPr/>
              </p:nvPicPr>
              <p:blipFill>
                <a:blip r:embed="rId71"/>
                <a:stretch>
                  <a:fillRect/>
                </a:stretch>
              </p:blipFill>
              <p:spPr>
                <a:xfrm>
                  <a:off x="5597060" y="588443"/>
                  <a:ext cx="123120" cy="169367"/>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76" name="Ink 375">
                  <a:extLst>
                    <a:ext uri="{FF2B5EF4-FFF2-40B4-BE49-F238E27FC236}">
                      <a16:creationId xmlns:a16="http://schemas.microsoft.com/office/drawing/2014/main" id="{63D9B0B5-2ED8-4505-B86A-3AA5CBFD8114}"/>
                    </a:ext>
                  </a:extLst>
                </p14:cNvPr>
                <p14:cNvContentPartPr/>
                <p14:nvPr/>
              </p14:nvContentPartPr>
              <p14:xfrm>
                <a:off x="5701460" y="577449"/>
                <a:ext cx="125640" cy="160737"/>
              </p14:xfrm>
            </p:contentPart>
          </mc:Choice>
          <mc:Fallback xmlns="">
            <p:pic>
              <p:nvPicPr>
                <p:cNvPr id="376" name="Ink 375">
                  <a:extLst>
                    <a:ext uri="{FF2B5EF4-FFF2-40B4-BE49-F238E27FC236}">
                      <a16:creationId xmlns:a16="http://schemas.microsoft.com/office/drawing/2014/main" id="{63D9B0B5-2ED8-4505-B86A-3AA5CBFD8114}"/>
                    </a:ext>
                  </a:extLst>
                </p:cNvPr>
                <p:cNvPicPr/>
                <p:nvPr/>
              </p:nvPicPr>
              <p:blipFill>
                <a:blip r:embed="rId73"/>
                <a:stretch>
                  <a:fillRect/>
                </a:stretch>
              </p:blipFill>
              <p:spPr>
                <a:xfrm>
                  <a:off x="5697140" y="573124"/>
                  <a:ext cx="134280" cy="169387"/>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77" name="Ink 376">
                  <a:extLst>
                    <a:ext uri="{FF2B5EF4-FFF2-40B4-BE49-F238E27FC236}">
                      <a16:creationId xmlns:a16="http://schemas.microsoft.com/office/drawing/2014/main" id="{CC882CEB-C96B-49D2-8416-8DE04577B237}"/>
                    </a:ext>
                  </a:extLst>
                </p14:cNvPr>
                <p14:cNvContentPartPr/>
                <p14:nvPr/>
              </p14:nvContentPartPr>
              <p14:xfrm>
                <a:off x="5911700" y="423189"/>
                <a:ext cx="36000" cy="131886"/>
              </p14:xfrm>
            </p:contentPart>
          </mc:Choice>
          <mc:Fallback xmlns="">
            <p:pic>
              <p:nvPicPr>
                <p:cNvPr id="377" name="Ink 376">
                  <a:extLst>
                    <a:ext uri="{FF2B5EF4-FFF2-40B4-BE49-F238E27FC236}">
                      <a16:creationId xmlns:a16="http://schemas.microsoft.com/office/drawing/2014/main" id="{CC882CEB-C96B-49D2-8416-8DE04577B237}"/>
                    </a:ext>
                  </a:extLst>
                </p:cNvPr>
                <p:cNvPicPr/>
                <p:nvPr/>
              </p:nvPicPr>
              <p:blipFill>
                <a:blip r:embed="rId75"/>
                <a:stretch>
                  <a:fillRect/>
                </a:stretch>
              </p:blipFill>
              <p:spPr>
                <a:xfrm>
                  <a:off x="5907380" y="418865"/>
                  <a:ext cx="44640" cy="140534"/>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79" name="Ink 378">
                  <a:extLst>
                    <a:ext uri="{FF2B5EF4-FFF2-40B4-BE49-F238E27FC236}">
                      <a16:creationId xmlns:a16="http://schemas.microsoft.com/office/drawing/2014/main" id="{5E398FB0-E2AC-45AD-89A3-3C21BE07163F}"/>
                    </a:ext>
                  </a:extLst>
                </p14:cNvPr>
                <p14:cNvContentPartPr/>
                <p14:nvPr/>
              </p14:nvContentPartPr>
              <p14:xfrm>
                <a:off x="6064340" y="464403"/>
                <a:ext cx="248400" cy="277904"/>
              </p14:xfrm>
            </p:contentPart>
          </mc:Choice>
          <mc:Fallback xmlns="">
            <p:pic>
              <p:nvPicPr>
                <p:cNvPr id="379" name="Ink 378">
                  <a:extLst>
                    <a:ext uri="{FF2B5EF4-FFF2-40B4-BE49-F238E27FC236}">
                      <a16:creationId xmlns:a16="http://schemas.microsoft.com/office/drawing/2014/main" id="{5E398FB0-E2AC-45AD-89A3-3C21BE07163F}"/>
                    </a:ext>
                  </a:extLst>
                </p:cNvPr>
                <p:cNvPicPr/>
                <p:nvPr/>
              </p:nvPicPr>
              <p:blipFill>
                <a:blip r:embed="rId77"/>
                <a:stretch>
                  <a:fillRect/>
                </a:stretch>
              </p:blipFill>
              <p:spPr>
                <a:xfrm>
                  <a:off x="6060020" y="460083"/>
                  <a:ext cx="257040" cy="286544"/>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80" name="Ink 379">
                  <a:extLst>
                    <a:ext uri="{FF2B5EF4-FFF2-40B4-BE49-F238E27FC236}">
                      <a16:creationId xmlns:a16="http://schemas.microsoft.com/office/drawing/2014/main" id="{1F044682-DC6C-441C-8F9D-B116D0695272}"/>
                    </a:ext>
                  </a:extLst>
                </p14:cNvPr>
                <p14:cNvContentPartPr/>
                <p14:nvPr/>
              </p14:nvContentPartPr>
              <p14:xfrm>
                <a:off x="6391580" y="565968"/>
                <a:ext cx="100080" cy="151023"/>
              </p14:xfrm>
            </p:contentPart>
          </mc:Choice>
          <mc:Fallback xmlns="">
            <p:pic>
              <p:nvPicPr>
                <p:cNvPr id="380" name="Ink 379">
                  <a:extLst>
                    <a:ext uri="{FF2B5EF4-FFF2-40B4-BE49-F238E27FC236}">
                      <a16:creationId xmlns:a16="http://schemas.microsoft.com/office/drawing/2014/main" id="{1F044682-DC6C-441C-8F9D-B116D0695272}"/>
                    </a:ext>
                  </a:extLst>
                </p:cNvPr>
                <p:cNvPicPr/>
                <p:nvPr/>
              </p:nvPicPr>
              <p:blipFill>
                <a:blip r:embed="rId79"/>
                <a:stretch>
                  <a:fillRect/>
                </a:stretch>
              </p:blipFill>
              <p:spPr>
                <a:xfrm>
                  <a:off x="6387275" y="561653"/>
                  <a:ext cx="108689" cy="159653"/>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81" name="Ink 380">
                  <a:extLst>
                    <a:ext uri="{FF2B5EF4-FFF2-40B4-BE49-F238E27FC236}">
                      <a16:creationId xmlns:a16="http://schemas.microsoft.com/office/drawing/2014/main" id="{391FA446-3B8F-4F04-8046-723F07552F49}"/>
                    </a:ext>
                  </a:extLst>
                </p14:cNvPr>
                <p14:cNvContentPartPr/>
                <p14:nvPr/>
              </p14:nvContentPartPr>
              <p14:xfrm>
                <a:off x="6497060" y="522692"/>
                <a:ext cx="188280" cy="202540"/>
              </p14:xfrm>
            </p:contentPart>
          </mc:Choice>
          <mc:Fallback xmlns="">
            <p:pic>
              <p:nvPicPr>
                <p:cNvPr id="381" name="Ink 380">
                  <a:extLst>
                    <a:ext uri="{FF2B5EF4-FFF2-40B4-BE49-F238E27FC236}">
                      <a16:creationId xmlns:a16="http://schemas.microsoft.com/office/drawing/2014/main" id="{391FA446-3B8F-4F04-8046-723F07552F49}"/>
                    </a:ext>
                  </a:extLst>
                </p:cNvPr>
                <p:cNvPicPr/>
                <p:nvPr/>
              </p:nvPicPr>
              <p:blipFill>
                <a:blip r:embed="rId81"/>
                <a:stretch>
                  <a:fillRect/>
                </a:stretch>
              </p:blipFill>
              <p:spPr>
                <a:xfrm>
                  <a:off x="6492748" y="518375"/>
                  <a:ext cx="196904" cy="211174"/>
                </a:xfrm>
                <a:prstGeom prst="rect">
                  <a:avLst/>
                </a:prstGeom>
              </p:spPr>
            </p:pic>
          </mc:Fallback>
        </mc:AlternateContent>
      </p:grpSp>
      <p:grpSp>
        <p:nvGrpSpPr>
          <p:cNvPr id="388" name="Group 387">
            <a:extLst>
              <a:ext uri="{FF2B5EF4-FFF2-40B4-BE49-F238E27FC236}">
                <a16:creationId xmlns:a16="http://schemas.microsoft.com/office/drawing/2014/main" id="{1B7F00C1-2967-4F1F-962C-6498EEDC6713}"/>
              </a:ext>
            </a:extLst>
          </p:cNvPr>
          <p:cNvGrpSpPr/>
          <p:nvPr/>
        </p:nvGrpSpPr>
        <p:grpSpPr>
          <a:xfrm>
            <a:off x="6750860" y="361956"/>
            <a:ext cx="648000" cy="413324"/>
            <a:chOff x="6750860" y="361956"/>
            <a:chExt cx="648000" cy="413324"/>
          </a:xfrm>
        </p:grpSpPr>
        <mc:AlternateContent xmlns:mc="http://schemas.openxmlformats.org/markup-compatibility/2006" xmlns:p14="http://schemas.microsoft.com/office/powerpoint/2010/main">
          <mc:Choice Requires="p14">
            <p:contentPart p14:bwMode="auto" r:id="rId82">
              <p14:nvContentPartPr>
                <p14:cNvPr id="383" name="Ink 382">
                  <a:extLst>
                    <a:ext uri="{FF2B5EF4-FFF2-40B4-BE49-F238E27FC236}">
                      <a16:creationId xmlns:a16="http://schemas.microsoft.com/office/drawing/2014/main" id="{81964FF2-F244-47C0-B1D8-20BDA8C98BA5}"/>
                    </a:ext>
                  </a:extLst>
                </p14:cNvPr>
                <p14:cNvContentPartPr/>
                <p14:nvPr/>
              </p14:nvContentPartPr>
              <p14:xfrm>
                <a:off x="6750860" y="437320"/>
                <a:ext cx="47880" cy="337960"/>
              </p14:xfrm>
            </p:contentPart>
          </mc:Choice>
          <mc:Fallback xmlns="">
            <p:pic>
              <p:nvPicPr>
                <p:cNvPr id="383" name="Ink 382">
                  <a:extLst>
                    <a:ext uri="{FF2B5EF4-FFF2-40B4-BE49-F238E27FC236}">
                      <a16:creationId xmlns:a16="http://schemas.microsoft.com/office/drawing/2014/main" id="{81964FF2-F244-47C0-B1D8-20BDA8C98BA5}"/>
                    </a:ext>
                  </a:extLst>
                </p:cNvPr>
                <p:cNvPicPr/>
                <p:nvPr/>
              </p:nvPicPr>
              <p:blipFill>
                <a:blip r:embed="rId83"/>
                <a:stretch>
                  <a:fillRect/>
                </a:stretch>
              </p:blipFill>
              <p:spPr>
                <a:xfrm>
                  <a:off x="6746572" y="433001"/>
                  <a:ext cx="56456" cy="346598"/>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84" name="Ink 383">
                  <a:extLst>
                    <a:ext uri="{FF2B5EF4-FFF2-40B4-BE49-F238E27FC236}">
                      <a16:creationId xmlns:a16="http://schemas.microsoft.com/office/drawing/2014/main" id="{6D43FBDC-EC66-4786-B5F4-B7B84A36DF49}"/>
                    </a:ext>
                  </a:extLst>
                </p14:cNvPr>
                <p14:cNvContentPartPr/>
                <p14:nvPr/>
              </p14:nvContentPartPr>
              <p14:xfrm>
                <a:off x="6943100" y="569206"/>
                <a:ext cx="114840" cy="130710"/>
              </p14:xfrm>
            </p:contentPart>
          </mc:Choice>
          <mc:Fallback xmlns="">
            <p:pic>
              <p:nvPicPr>
                <p:cNvPr id="384" name="Ink 383">
                  <a:extLst>
                    <a:ext uri="{FF2B5EF4-FFF2-40B4-BE49-F238E27FC236}">
                      <a16:creationId xmlns:a16="http://schemas.microsoft.com/office/drawing/2014/main" id="{6D43FBDC-EC66-4786-B5F4-B7B84A36DF49}"/>
                    </a:ext>
                  </a:extLst>
                </p:cNvPr>
                <p:cNvPicPr/>
                <p:nvPr/>
              </p:nvPicPr>
              <p:blipFill>
                <a:blip r:embed="rId85"/>
                <a:stretch>
                  <a:fillRect/>
                </a:stretch>
              </p:blipFill>
              <p:spPr>
                <a:xfrm>
                  <a:off x="6938780" y="564897"/>
                  <a:ext cx="123480" cy="139328"/>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85" name="Ink 384">
                  <a:extLst>
                    <a:ext uri="{FF2B5EF4-FFF2-40B4-BE49-F238E27FC236}">
                      <a16:creationId xmlns:a16="http://schemas.microsoft.com/office/drawing/2014/main" id="{5955155C-8B11-4EB0-80A0-26DE19122245}"/>
                    </a:ext>
                  </a:extLst>
                </p14:cNvPr>
                <p14:cNvContentPartPr/>
                <p14:nvPr/>
              </p14:nvContentPartPr>
              <p14:xfrm>
                <a:off x="7067660" y="535646"/>
                <a:ext cx="122040" cy="133653"/>
              </p14:xfrm>
            </p:contentPart>
          </mc:Choice>
          <mc:Fallback xmlns="">
            <p:pic>
              <p:nvPicPr>
                <p:cNvPr id="385" name="Ink 384">
                  <a:extLst>
                    <a:ext uri="{FF2B5EF4-FFF2-40B4-BE49-F238E27FC236}">
                      <a16:creationId xmlns:a16="http://schemas.microsoft.com/office/drawing/2014/main" id="{5955155C-8B11-4EB0-80A0-26DE19122245}"/>
                    </a:ext>
                  </a:extLst>
                </p:cNvPr>
                <p:cNvPicPr/>
                <p:nvPr/>
              </p:nvPicPr>
              <p:blipFill>
                <a:blip r:embed="rId87"/>
                <a:stretch>
                  <a:fillRect/>
                </a:stretch>
              </p:blipFill>
              <p:spPr>
                <a:xfrm>
                  <a:off x="7063340" y="531335"/>
                  <a:ext cx="130680" cy="142276"/>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86" name="Ink 385">
                  <a:extLst>
                    <a:ext uri="{FF2B5EF4-FFF2-40B4-BE49-F238E27FC236}">
                      <a16:creationId xmlns:a16="http://schemas.microsoft.com/office/drawing/2014/main" id="{D7E1D646-C58D-43AD-A3E2-BB6663B6E3C7}"/>
                    </a:ext>
                  </a:extLst>
                </p14:cNvPr>
                <p14:cNvContentPartPr/>
                <p14:nvPr/>
              </p14:nvContentPartPr>
              <p14:xfrm>
                <a:off x="7015820" y="382563"/>
                <a:ext cx="167760" cy="96266"/>
              </p14:xfrm>
            </p:contentPart>
          </mc:Choice>
          <mc:Fallback xmlns="">
            <p:pic>
              <p:nvPicPr>
                <p:cNvPr id="386" name="Ink 385">
                  <a:extLst>
                    <a:ext uri="{FF2B5EF4-FFF2-40B4-BE49-F238E27FC236}">
                      <a16:creationId xmlns:a16="http://schemas.microsoft.com/office/drawing/2014/main" id="{D7E1D646-C58D-43AD-A3E2-BB6663B6E3C7}"/>
                    </a:ext>
                  </a:extLst>
                </p:cNvPr>
                <p:cNvPicPr/>
                <p:nvPr/>
              </p:nvPicPr>
              <p:blipFill>
                <a:blip r:embed="rId89"/>
                <a:stretch>
                  <a:fillRect/>
                </a:stretch>
              </p:blipFill>
              <p:spPr>
                <a:xfrm>
                  <a:off x="7011500" y="378236"/>
                  <a:ext cx="176400" cy="104919"/>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87" name="Ink 386">
                  <a:extLst>
                    <a:ext uri="{FF2B5EF4-FFF2-40B4-BE49-F238E27FC236}">
                      <a16:creationId xmlns:a16="http://schemas.microsoft.com/office/drawing/2014/main" id="{044566B9-8A69-4698-89E8-114E1EE4D60A}"/>
                    </a:ext>
                  </a:extLst>
                </p14:cNvPr>
                <p14:cNvContentPartPr/>
                <p14:nvPr/>
              </p14:nvContentPartPr>
              <p14:xfrm>
                <a:off x="7318580" y="361956"/>
                <a:ext cx="80280" cy="392128"/>
              </p14:xfrm>
            </p:contentPart>
          </mc:Choice>
          <mc:Fallback xmlns="">
            <p:pic>
              <p:nvPicPr>
                <p:cNvPr id="387" name="Ink 386">
                  <a:extLst>
                    <a:ext uri="{FF2B5EF4-FFF2-40B4-BE49-F238E27FC236}">
                      <a16:creationId xmlns:a16="http://schemas.microsoft.com/office/drawing/2014/main" id="{044566B9-8A69-4698-89E8-114E1EE4D60A}"/>
                    </a:ext>
                  </a:extLst>
                </p:cNvPr>
                <p:cNvPicPr/>
                <p:nvPr/>
              </p:nvPicPr>
              <p:blipFill>
                <a:blip r:embed="rId91"/>
                <a:stretch>
                  <a:fillRect/>
                </a:stretch>
              </p:blipFill>
              <p:spPr>
                <a:xfrm>
                  <a:off x="7314241" y="357639"/>
                  <a:ext cx="88959" cy="400762"/>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2">
            <p14:nvContentPartPr>
              <p14:cNvPr id="389" name="Ink 388">
                <a:extLst>
                  <a:ext uri="{FF2B5EF4-FFF2-40B4-BE49-F238E27FC236}">
                    <a16:creationId xmlns:a16="http://schemas.microsoft.com/office/drawing/2014/main" id="{610E1EEB-B204-4711-92EE-E75272B6305E}"/>
                  </a:ext>
                </a:extLst>
              </p14:cNvPr>
              <p14:cNvContentPartPr/>
              <p14:nvPr/>
            </p14:nvContentPartPr>
            <p14:xfrm>
              <a:off x="7466180" y="526814"/>
              <a:ext cx="107280" cy="121584"/>
            </p14:xfrm>
          </p:contentPart>
        </mc:Choice>
        <mc:Fallback xmlns="">
          <p:pic>
            <p:nvPicPr>
              <p:cNvPr id="389" name="Ink 388">
                <a:extLst>
                  <a:ext uri="{FF2B5EF4-FFF2-40B4-BE49-F238E27FC236}">
                    <a16:creationId xmlns:a16="http://schemas.microsoft.com/office/drawing/2014/main" id="{610E1EEB-B204-4711-92EE-E75272B6305E}"/>
                  </a:ext>
                </a:extLst>
              </p:cNvPr>
              <p:cNvPicPr/>
              <p:nvPr/>
            </p:nvPicPr>
            <p:blipFill>
              <a:blip r:embed="rId93"/>
              <a:stretch>
                <a:fillRect/>
              </a:stretch>
            </p:blipFill>
            <p:spPr>
              <a:xfrm>
                <a:off x="7461860" y="522497"/>
                <a:ext cx="115920" cy="130217"/>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90" name="Ink 389">
                <a:extLst>
                  <a:ext uri="{FF2B5EF4-FFF2-40B4-BE49-F238E27FC236}">
                    <a16:creationId xmlns:a16="http://schemas.microsoft.com/office/drawing/2014/main" id="{29DFE26D-CEC7-4A95-B23A-9511F6C3CF94}"/>
                  </a:ext>
                </a:extLst>
              </p14:cNvPr>
              <p14:cNvContentPartPr/>
              <p14:nvPr/>
            </p14:nvContentPartPr>
            <p14:xfrm>
              <a:off x="7567340" y="490016"/>
              <a:ext cx="145080" cy="177222"/>
            </p14:xfrm>
          </p:contentPart>
        </mc:Choice>
        <mc:Fallback xmlns="">
          <p:pic>
            <p:nvPicPr>
              <p:cNvPr id="390" name="Ink 389">
                <a:extLst>
                  <a:ext uri="{FF2B5EF4-FFF2-40B4-BE49-F238E27FC236}">
                    <a16:creationId xmlns:a16="http://schemas.microsoft.com/office/drawing/2014/main" id="{29DFE26D-CEC7-4A95-B23A-9511F6C3CF94}"/>
                  </a:ext>
                </a:extLst>
              </p:cNvPr>
              <p:cNvPicPr/>
              <p:nvPr/>
            </p:nvPicPr>
            <p:blipFill>
              <a:blip r:embed="rId95"/>
              <a:stretch>
                <a:fillRect/>
              </a:stretch>
            </p:blipFill>
            <p:spPr>
              <a:xfrm>
                <a:off x="7563020" y="485694"/>
                <a:ext cx="153720" cy="185867"/>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91" name="Ink 390">
                <a:extLst>
                  <a:ext uri="{FF2B5EF4-FFF2-40B4-BE49-F238E27FC236}">
                    <a16:creationId xmlns:a16="http://schemas.microsoft.com/office/drawing/2014/main" id="{C31A9FC5-96FF-48F1-BA0A-62C2C9504160}"/>
                  </a:ext>
                </a:extLst>
              </p14:cNvPr>
              <p14:cNvContentPartPr/>
              <p14:nvPr/>
            </p14:nvContentPartPr>
            <p14:xfrm>
              <a:off x="7711340" y="411119"/>
              <a:ext cx="36000" cy="81840"/>
            </p14:xfrm>
          </p:contentPart>
        </mc:Choice>
        <mc:Fallback xmlns="">
          <p:pic>
            <p:nvPicPr>
              <p:cNvPr id="391" name="Ink 390">
                <a:extLst>
                  <a:ext uri="{FF2B5EF4-FFF2-40B4-BE49-F238E27FC236}">
                    <a16:creationId xmlns:a16="http://schemas.microsoft.com/office/drawing/2014/main" id="{C31A9FC5-96FF-48F1-BA0A-62C2C9504160}"/>
                  </a:ext>
                </a:extLst>
              </p:cNvPr>
              <p:cNvPicPr/>
              <p:nvPr/>
            </p:nvPicPr>
            <p:blipFill>
              <a:blip r:embed="rId97"/>
              <a:stretch>
                <a:fillRect/>
              </a:stretch>
            </p:blipFill>
            <p:spPr>
              <a:xfrm>
                <a:off x="7706976" y="406812"/>
                <a:ext cx="44727" cy="90455"/>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92" name="Ink 391">
                <a:extLst>
                  <a:ext uri="{FF2B5EF4-FFF2-40B4-BE49-F238E27FC236}">
                    <a16:creationId xmlns:a16="http://schemas.microsoft.com/office/drawing/2014/main" id="{5BB7B800-8096-4A7B-955B-0DC0D362B5B8}"/>
                  </a:ext>
                </a:extLst>
              </p14:cNvPr>
              <p14:cNvContentPartPr/>
              <p14:nvPr/>
            </p14:nvContentPartPr>
            <p14:xfrm>
              <a:off x="7774700" y="407292"/>
              <a:ext cx="171720" cy="288797"/>
            </p14:xfrm>
          </p:contentPart>
        </mc:Choice>
        <mc:Fallback xmlns="">
          <p:pic>
            <p:nvPicPr>
              <p:cNvPr id="392" name="Ink 391">
                <a:extLst>
                  <a:ext uri="{FF2B5EF4-FFF2-40B4-BE49-F238E27FC236}">
                    <a16:creationId xmlns:a16="http://schemas.microsoft.com/office/drawing/2014/main" id="{5BB7B800-8096-4A7B-955B-0DC0D362B5B8}"/>
                  </a:ext>
                </a:extLst>
              </p:cNvPr>
              <p:cNvPicPr/>
              <p:nvPr/>
            </p:nvPicPr>
            <p:blipFill>
              <a:blip r:embed="rId99"/>
              <a:stretch>
                <a:fillRect/>
              </a:stretch>
            </p:blipFill>
            <p:spPr>
              <a:xfrm>
                <a:off x="7770380" y="402971"/>
                <a:ext cx="180360" cy="297439"/>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93" name="Ink 392">
                <a:extLst>
                  <a:ext uri="{FF2B5EF4-FFF2-40B4-BE49-F238E27FC236}">
                    <a16:creationId xmlns:a16="http://schemas.microsoft.com/office/drawing/2014/main" id="{42B37626-168C-4B5A-AAD2-40C76A5CD069}"/>
                  </a:ext>
                </a:extLst>
              </p14:cNvPr>
              <p14:cNvContentPartPr/>
              <p14:nvPr/>
            </p14:nvContentPartPr>
            <p14:xfrm>
              <a:off x="7985660" y="426427"/>
              <a:ext cx="293040" cy="262890"/>
            </p14:xfrm>
          </p:contentPart>
        </mc:Choice>
        <mc:Fallback xmlns="">
          <p:pic>
            <p:nvPicPr>
              <p:cNvPr id="393" name="Ink 392">
                <a:extLst>
                  <a:ext uri="{FF2B5EF4-FFF2-40B4-BE49-F238E27FC236}">
                    <a16:creationId xmlns:a16="http://schemas.microsoft.com/office/drawing/2014/main" id="{42B37626-168C-4B5A-AAD2-40C76A5CD069}"/>
                  </a:ext>
                </a:extLst>
              </p:cNvPr>
              <p:cNvPicPr/>
              <p:nvPr/>
            </p:nvPicPr>
            <p:blipFill>
              <a:blip r:embed="rId101"/>
              <a:stretch>
                <a:fillRect/>
              </a:stretch>
            </p:blipFill>
            <p:spPr>
              <a:xfrm>
                <a:off x="7981340" y="422106"/>
                <a:ext cx="301680" cy="271533"/>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94" name="Ink 393">
                <a:extLst>
                  <a:ext uri="{FF2B5EF4-FFF2-40B4-BE49-F238E27FC236}">
                    <a16:creationId xmlns:a16="http://schemas.microsoft.com/office/drawing/2014/main" id="{00C6893F-F551-41D4-A751-DCD24EB72611}"/>
                  </a:ext>
                </a:extLst>
              </p14:cNvPr>
              <p14:cNvContentPartPr/>
              <p14:nvPr/>
            </p14:nvContentPartPr>
            <p14:xfrm>
              <a:off x="8160260" y="528286"/>
              <a:ext cx="109080" cy="97443"/>
            </p14:xfrm>
          </p:contentPart>
        </mc:Choice>
        <mc:Fallback xmlns="">
          <p:pic>
            <p:nvPicPr>
              <p:cNvPr id="394" name="Ink 393">
                <a:extLst>
                  <a:ext uri="{FF2B5EF4-FFF2-40B4-BE49-F238E27FC236}">
                    <a16:creationId xmlns:a16="http://schemas.microsoft.com/office/drawing/2014/main" id="{00C6893F-F551-41D4-A751-DCD24EB72611}"/>
                  </a:ext>
                </a:extLst>
              </p:cNvPr>
              <p:cNvPicPr/>
              <p:nvPr/>
            </p:nvPicPr>
            <p:blipFill>
              <a:blip r:embed="rId103"/>
              <a:stretch>
                <a:fillRect/>
              </a:stretch>
            </p:blipFill>
            <p:spPr>
              <a:xfrm>
                <a:off x="8155940" y="523971"/>
                <a:ext cx="117720" cy="106073"/>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95" name="Ink 394">
                <a:extLst>
                  <a:ext uri="{FF2B5EF4-FFF2-40B4-BE49-F238E27FC236}">
                    <a16:creationId xmlns:a16="http://schemas.microsoft.com/office/drawing/2014/main" id="{5C0829A5-9220-46AB-B537-13EE262D9261}"/>
                  </a:ext>
                </a:extLst>
              </p14:cNvPr>
              <p14:cNvContentPartPr/>
              <p14:nvPr/>
            </p14:nvContentPartPr>
            <p14:xfrm>
              <a:off x="8263580" y="504146"/>
              <a:ext cx="103320" cy="119228"/>
            </p14:xfrm>
          </p:contentPart>
        </mc:Choice>
        <mc:Fallback xmlns="">
          <p:pic>
            <p:nvPicPr>
              <p:cNvPr id="395" name="Ink 394">
                <a:extLst>
                  <a:ext uri="{FF2B5EF4-FFF2-40B4-BE49-F238E27FC236}">
                    <a16:creationId xmlns:a16="http://schemas.microsoft.com/office/drawing/2014/main" id="{5C0829A5-9220-46AB-B537-13EE262D9261}"/>
                  </a:ext>
                </a:extLst>
              </p:cNvPr>
              <p:cNvPicPr/>
              <p:nvPr/>
            </p:nvPicPr>
            <p:blipFill>
              <a:blip r:embed="rId105"/>
              <a:stretch>
                <a:fillRect/>
              </a:stretch>
            </p:blipFill>
            <p:spPr>
              <a:xfrm>
                <a:off x="8259260" y="499837"/>
                <a:ext cx="111960" cy="127847"/>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96" name="Ink 395">
                <a:extLst>
                  <a:ext uri="{FF2B5EF4-FFF2-40B4-BE49-F238E27FC236}">
                    <a16:creationId xmlns:a16="http://schemas.microsoft.com/office/drawing/2014/main" id="{45FB7BD1-EB3B-4942-86E3-03891DEC8E9A}"/>
                  </a:ext>
                </a:extLst>
              </p14:cNvPr>
              <p14:cNvContentPartPr/>
              <p14:nvPr/>
            </p14:nvContentPartPr>
            <p14:xfrm>
              <a:off x="8406860" y="358717"/>
              <a:ext cx="42480" cy="113045"/>
            </p14:xfrm>
          </p:contentPart>
        </mc:Choice>
        <mc:Fallback xmlns="">
          <p:pic>
            <p:nvPicPr>
              <p:cNvPr id="396" name="Ink 395">
                <a:extLst>
                  <a:ext uri="{FF2B5EF4-FFF2-40B4-BE49-F238E27FC236}">
                    <a16:creationId xmlns:a16="http://schemas.microsoft.com/office/drawing/2014/main" id="{45FB7BD1-EB3B-4942-86E3-03891DEC8E9A}"/>
                  </a:ext>
                </a:extLst>
              </p:cNvPr>
              <p:cNvPicPr/>
              <p:nvPr/>
            </p:nvPicPr>
            <p:blipFill>
              <a:blip r:embed="rId107"/>
              <a:stretch>
                <a:fillRect/>
              </a:stretch>
            </p:blipFill>
            <p:spPr>
              <a:xfrm>
                <a:off x="8402540" y="354397"/>
                <a:ext cx="51120" cy="121685"/>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98" name="Ink 397">
                <a:extLst>
                  <a:ext uri="{FF2B5EF4-FFF2-40B4-BE49-F238E27FC236}">
                    <a16:creationId xmlns:a16="http://schemas.microsoft.com/office/drawing/2014/main" id="{912D8626-35F1-4131-BB85-85E725C87223}"/>
                  </a:ext>
                </a:extLst>
              </p14:cNvPr>
              <p14:cNvContentPartPr/>
              <p14:nvPr/>
            </p14:nvContentPartPr>
            <p14:xfrm>
              <a:off x="8559860" y="335461"/>
              <a:ext cx="51480" cy="374170"/>
            </p14:xfrm>
          </p:contentPart>
        </mc:Choice>
        <mc:Fallback xmlns="">
          <p:pic>
            <p:nvPicPr>
              <p:cNvPr id="398" name="Ink 397">
                <a:extLst>
                  <a:ext uri="{FF2B5EF4-FFF2-40B4-BE49-F238E27FC236}">
                    <a16:creationId xmlns:a16="http://schemas.microsoft.com/office/drawing/2014/main" id="{912D8626-35F1-4131-BB85-85E725C87223}"/>
                  </a:ext>
                </a:extLst>
              </p:cNvPr>
              <p:cNvPicPr/>
              <p:nvPr/>
            </p:nvPicPr>
            <p:blipFill>
              <a:blip r:embed="rId109"/>
              <a:stretch>
                <a:fillRect/>
              </a:stretch>
            </p:blipFill>
            <p:spPr>
              <a:xfrm>
                <a:off x="8555570" y="331139"/>
                <a:ext cx="60060" cy="382813"/>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99" name="Ink 398">
                <a:extLst>
                  <a:ext uri="{FF2B5EF4-FFF2-40B4-BE49-F238E27FC236}">
                    <a16:creationId xmlns:a16="http://schemas.microsoft.com/office/drawing/2014/main" id="{AB855903-8110-4011-B461-93570879733D}"/>
                  </a:ext>
                </a:extLst>
              </p14:cNvPr>
              <p14:cNvContentPartPr/>
              <p14:nvPr/>
            </p14:nvContentPartPr>
            <p14:xfrm>
              <a:off x="8646260" y="484716"/>
              <a:ext cx="165240" cy="323240"/>
            </p14:xfrm>
          </p:contentPart>
        </mc:Choice>
        <mc:Fallback xmlns="">
          <p:pic>
            <p:nvPicPr>
              <p:cNvPr id="399" name="Ink 398">
                <a:extLst>
                  <a:ext uri="{FF2B5EF4-FFF2-40B4-BE49-F238E27FC236}">
                    <a16:creationId xmlns:a16="http://schemas.microsoft.com/office/drawing/2014/main" id="{AB855903-8110-4011-B461-93570879733D}"/>
                  </a:ext>
                </a:extLst>
              </p:cNvPr>
              <p:cNvPicPr/>
              <p:nvPr/>
            </p:nvPicPr>
            <p:blipFill>
              <a:blip r:embed="rId111"/>
              <a:stretch>
                <a:fillRect/>
              </a:stretch>
            </p:blipFill>
            <p:spPr>
              <a:xfrm>
                <a:off x="8641940" y="480401"/>
                <a:ext cx="173880" cy="331869"/>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401" name="Ink 400">
                <a:extLst>
                  <a:ext uri="{FF2B5EF4-FFF2-40B4-BE49-F238E27FC236}">
                    <a16:creationId xmlns:a16="http://schemas.microsoft.com/office/drawing/2014/main" id="{22124782-8A54-4AC1-8BF6-649CBEB8D8ED}"/>
                  </a:ext>
                </a:extLst>
              </p14:cNvPr>
              <p14:cNvContentPartPr/>
              <p14:nvPr/>
            </p14:nvContentPartPr>
            <p14:xfrm>
              <a:off x="8721500" y="278643"/>
              <a:ext cx="182520" cy="153966"/>
            </p14:xfrm>
          </p:contentPart>
        </mc:Choice>
        <mc:Fallback xmlns="">
          <p:pic>
            <p:nvPicPr>
              <p:cNvPr id="401" name="Ink 400">
                <a:extLst>
                  <a:ext uri="{FF2B5EF4-FFF2-40B4-BE49-F238E27FC236}">
                    <a16:creationId xmlns:a16="http://schemas.microsoft.com/office/drawing/2014/main" id="{22124782-8A54-4AC1-8BF6-649CBEB8D8ED}"/>
                  </a:ext>
                </a:extLst>
              </p:cNvPr>
              <p:cNvPicPr/>
              <p:nvPr/>
            </p:nvPicPr>
            <p:blipFill>
              <a:blip r:embed="rId113"/>
              <a:stretch>
                <a:fillRect/>
              </a:stretch>
            </p:blipFill>
            <p:spPr>
              <a:xfrm>
                <a:off x="8717180" y="274326"/>
                <a:ext cx="191160" cy="162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416" name="Ink 415">
                <a:extLst>
                  <a:ext uri="{FF2B5EF4-FFF2-40B4-BE49-F238E27FC236}">
                    <a16:creationId xmlns:a16="http://schemas.microsoft.com/office/drawing/2014/main" id="{3923C769-FFE0-41D8-9EF9-4744C9609A54}"/>
                  </a:ext>
                </a:extLst>
              </p14:cNvPr>
              <p14:cNvContentPartPr/>
              <p14:nvPr/>
            </p14:nvContentPartPr>
            <p14:xfrm>
              <a:off x="7636820" y="401110"/>
              <a:ext cx="16560" cy="75364"/>
            </p14:xfrm>
          </p:contentPart>
        </mc:Choice>
        <mc:Fallback xmlns="">
          <p:pic>
            <p:nvPicPr>
              <p:cNvPr id="416" name="Ink 415">
                <a:extLst>
                  <a:ext uri="{FF2B5EF4-FFF2-40B4-BE49-F238E27FC236}">
                    <a16:creationId xmlns:a16="http://schemas.microsoft.com/office/drawing/2014/main" id="{3923C769-FFE0-41D8-9EF9-4744C9609A54}"/>
                  </a:ext>
                </a:extLst>
              </p:cNvPr>
              <p:cNvPicPr/>
              <p:nvPr/>
            </p:nvPicPr>
            <p:blipFill>
              <a:blip r:embed="rId115"/>
              <a:stretch>
                <a:fillRect/>
              </a:stretch>
            </p:blipFill>
            <p:spPr>
              <a:xfrm>
                <a:off x="7632592" y="396783"/>
                <a:ext cx="25016" cy="84018"/>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418" name="Ink 417">
                <a:extLst>
                  <a:ext uri="{FF2B5EF4-FFF2-40B4-BE49-F238E27FC236}">
                    <a16:creationId xmlns:a16="http://schemas.microsoft.com/office/drawing/2014/main" id="{6B9BB2FF-1D16-479E-BFEE-060473FB466B}"/>
                  </a:ext>
                </a:extLst>
              </p14:cNvPr>
              <p14:cNvContentPartPr/>
              <p14:nvPr/>
            </p14:nvContentPartPr>
            <p14:xfrm>
              <a:off x="8438180" y="374614"/>
              <a:ext cx="36720" cy="107452"/>
            </p14:xfrm>
          </p:contentPart>
        </mc:Choice>
        <mc:Fallback xmlns="">
          <p:pic>
            <p:nvPicPr>
              <p:cNvPr id="418" name="Ink 417">
                <a:extLst>
                  <a:ext uri="{FF2B5EF4-FFF2-40B4-BE49-F238E27FC236}">
                    <a16:creationId xmlns:a16="http://schemas.microsoft.com/office/drawing/2014/main" id="{6B9BB2FF-1D16-479E-BFEE-060473FB466B}"/>
                  </a:ext>
                </a:extLst>
              </p:cNvPr>
              <p:cNvPicPr/>
              <p:nvPr/>
            </p:nvPicPr>
            <p:blipFill>
              <a:blip r:embed="rId117"/>
              <a:stretch>
                <a:fillRect/>
              </a:stretch>
            </p:blipFill>
            <p:spPr>
              <a:xfrm>
                <a:off x="8433817" y="370287"/>
                <a:ext cx="45446" cy="116106"/>
              </a:xfrm>
              <a:prstGeom prst="rect">
                <a:avLst/>
              </a:prstGeom>
            </p:spPr>
          </p:pic>
        </mc:Fallback>
      </mc:AlternateContent>
      <p:grpSp>
        <p:nvGrpSpPr>
          <p:cNvPr id="424" name="Group 423">
            <a:extLst>
              <a:ext uri="{FF2B5EF4-FFF2-40B4-BE49-F238E27FC236}">
                <a16:creationId xmlns:a16="http://schemas.microsoft.com/office/drawing/2014/main" id="{A5B1EA29-C6DC-4CFF-9B2A-953AA979CD2F}"/>
              </a:ext>
            </a:extLst>
          </p:cNvPr>
          <p:cNvGrpSpPr/>
          <p:nvPr/>
        </p:nvGrpSpPr>
        <p:grpSpPr>
          <a:xfrm>
            <a:off x="8982140" y="302489"/>
            <a:ext cx="1554840" cy="438052"/>
            <a:chOff x="8982140" y="302489"/>
            <a:chExt cx="1554840" cy="438052"/>
          </a:xfrm>
        </p:grpSpPr>
        <mc:AlternateContent xmlns:mc="http://schemas.openxmlformats.org/markup-compatibility/2006" xmlns:p14="http://schemas.microsoft.com/office/powerpoint/2010/main">
          <mc:Choice Requires="p14">
            <p:contentPart p14:bwMode="auto" r:id="rId118">
              <p14:nvContentPartPr>
                <p14:cNvPr id="403" name="Ink 402">
                  <a:extLst>
                    <a:ext uri="{FF2B5EF4-FFF2-40B4-BE49-F238E27FC236}">
                      <a16:creationId xmlns:a16="http://schemas.microsoft.com/office/drawing/2014/main" id="{E60F57AB-A0FA-4605-9D59-DB5B62169B1D}"/>
                    </a:ext>
                  </a:extLst>
                </p14:cNvPr>
                <p14:cNvContentPartPr/>
                <p14:nvPr/>
              </p14:nvContentPartPr>
              <p14:xfrm>
                <a:off x="8982140" y="309260"/>
                <a:ext cx="68400" cy="405670"/>
              </p14:xfrm>
            </p:contentPart>
          </mc:Choice>
          <mc:Fallback xmlns="">
            <p:pic>
              <p:nvPicPr>
                <p:cNvPr id="403" name="Ink 402">
                  <a:extLst>
                    <a:ext uri="{FF2B5EF4-FFF2-40B4-BE49-F238E27FC236}">
                      <a16:creationId xmlns:a16="http://schemas.microsoft.com/office/drawing/2014/main" id="{E60F57AB-A0FA-4605-9D59-DB5B62169B1D}"/>
                    </a:ext>
                  </a:extLst>
                </p:cNvPr>
                <p:cNvPicPr/>
                <p:nvPr/>
              </p:nvPicPr>
              <p:blipFill>
                <a:blip r:embed="rId119"/>
                <a:stretch>
                  <a:fillRect/>
                </a:stretch>
              </p:blipFill>
              <p:spPr>
                <a:xfrm>
                  <a:off x="8977820" y="304941"/>
                  <a:ext cx="77040" cy="414309"/>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404" name="Ink 403">
                  <a:extLst>
                    <a:ext uri="{FF2B5EF4-FFF2-40B4-BE49-F238E27FC236}">
                      <a16:creationId xmlns:a16="http://schemas.microsoft.com/office/drawing/2014/main" id="{38D269A4-1FE9-4D13-9572-6F792A49FC1C}"/>
                    </a:ext>
                  </a:extLst>
                </p14:cNvPr>
                <p14:cNvContentPartPr/>
                <p14:nvPr/>
              </p14:nvContentPartPr>
              <p14:xfrm>
                <a:off x="9065660" y="510328"/>
                <a:ext cx="105120" cy="98915"/>
              </p14:xfrm>
            </p:contentPart>
          </mc:Choice>
          <mc:Fallback xmlns="">
            <p:pic>
              <p:nvPicPr>
                <p:cNvPr id="404" name="Ink 403">
                  <a:extLst>
                    <a:ext uri="{FF2B5EF4-FFF2-40B4-BE49-F238E27FC236}">
                      <a16:creationId xmlns:a16="http://schemas.microsoft.com/office/drawing/2014/main" id="{38D269A4-1FE9-4D13-9572-6F792A49FC1C}"/>
                    </a:ext>
                  </a:extLst>
                </p:cNvPr>
                <p:cNvPicPr/>
                <p:nvPr/>
              </p:nvPicPr>
              <p:blipFill>
                <a:blip r:embed="rId121"/>
                <a:stretch>
                  <a:fillRect/>
                </a:stretch>
              </p:blipFill>
              <p:spPr>
                <a:xfrm>
                  <a:off x="9061325" y="506012"/>
                  <a:ext cx="113790" cy="107548"/>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405" name="Ink 404">
                  <a:extLst>
                    <a:ext uri="{FF2B5EF4-FFF2-40B4-BE49-F238E27FC236}">
                      <a16:creationId xmlns:a16="http://schemas.microsoft.com/office/drawing/2014/main" id="{E13D5BC1-14B4-4B00-A7E4-83A9BF5F3929}"/>
                    </a:ext>
                  </a:extLst>
                </p14:cNvPr>
                <p14:cNvContentPartPr/>
                <p14:nvPr/>
              </p14:nvContentPartPr>
              <p14:xfrm>
                <a:off x="9197420" y="464698"/>
                <a:ext cx="170280" cy="162798"/>
              </p14:xfrm>
            </p:contentPart>
          </mc:Choice>
          <mc:Fallback xmlns="">
            <p:pic>
              <p:nvPicPr>
                <p:cNvPr id="405" name="Ink 404">
                  <a:extLst>
                    <a:ext uri="{FF2B5EF4-FFF2-40B4-BE49-F238E27FC236}">
                      <a16:creationId xmlns:a16="http://schemas.microsoft.com/office/drawing/2014/main" id="{E13D5BC1-14B4-4B00-A7E4-83A9BF5F3929}"/>
                    </a:ext>
                  </a:extLst>
                </p:cNvPr>
                <p:cNvPicPr/>
                <p:nvPr/>
              </p:nvPicPr>
              <p:blipFill>
                <a:blip r:embed="rId123"/>
                <a:stretch>
                  <a:fillRect/>
                </a:stretch>
              </p:blipFill>
              <p:spPr>
                <a:xfrm>
                  <a:off x="9193100" y="460385"/>
                  <a:ext cx="178920" cy="171423"/>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409" name="Ink 408">
                  <a:extLst>
                    <a:ext uri="{FF2B5EF4-FFF2-40B4-BE49-F238E27FC236}">
                      <a16:creationId xmlns:a16="http://schemas.microsoft.com/office/drawing/2014/main" id="{7BD1910B-C159-44F7-8CE0-47A184B25AE4}"/>
                    </a:ext>
                  </a:extLst>
                </p14:cNvPr>
                <p14:cNvContentPartPr/>
                <p14:nvPr/>
              </p14:nvContentPartPr>
              <p14:xfrm>
                <a:off x="9536180" y="361956"/>
                <a:ext cx="231120" cy="378585"/>
              </p14:xfrm>
            </p:contentPart>
          </mc:Choice>
          <mc:Fallback xmlns="">
            <p:pic>
              <p:nvPicPr>
                <p:cNvPr id="409" name="Ink 408">
                  <a:extLst>
                    <a:ext uri="{FF2B5EF4-FFF2-40B4-BE49-F238E27FC236}">
                      <a16:creationId xmlns:a16="http://schemas.microsoft.com/office/drawing/2014/main" id="{7BD1910B-C159-44F7-8CE0-47A184B25AE4}"/>
                    </a:ext>
                  </a:extLst>
                </p:cNvPr>
                <p:cNvPicPr/>
                <p:nvPr/>
              </p:nvPicPr>
              <p:blipFill>
                <a:blip r:embed="rId125"/>
                <a:stretch>
                  <a:fillRect/>
                </a:stretch>
              </p:blipFill>
              <p:spPr>
                <a:xfrm>
                  <a:off x="9531860" y="357638"/>
                  <a:ext cx="239760" cy="387222"/>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410" name="Ink 409">
                  <a:extLst>
                    <a:ext uri="{FF2B5EF4-FFF2-40B4-BE49-F238E27FC236}">
                      <a16:creationId xmlns:a16="http://schemas.microsoft.com/office/drawing/2014/main" id="{B4DD36D7-29BC-448F-8AE0-D7F653C30ACA}"/>
                    </a:ext>
                  </a:extLst>
                </p14:cNvPr>
                <p14:cNvContentPartPr/>
                <p14:nvPr/>
              </p14:nvContentPartPr>
              <p14:xfrm>
                <a:off x="9835340" y="348414"/>
                <a:ext cx="249120" cy="317058"/>
              </p14:xfrm>
            </p:contentPart>
          </mc:Choice>
          <mc:Fallback xmlns="">
            <p:pic>
              <p:nvPicPr>
                <p:cNvPr id="410" name="Ink 409">
                  <a:extLst>
                    <a:ext uri="{FF2B5EF4-FFF2-40B4-BE49-F238E27FC236}">
                      <a16:creationId xmlns:a16="http://schemas.microsoft.com/office/drawing/2014/main" id="{B4DD36D7-29BC-448F-8AE0-D7F653C30ACA}"/>
                    </a:ext>
                  </a:extLst>
                </p:cNvPr>
                <p:cNvPicPr/>
                <p:nvPr/>
              </p:nvPicPr>
              <p:blipFill>
                <a:blip r:embed="rId127"/>
                <a:stretch>
                  <a:fillRect/>
                </a:stretch>
              </p:blipFill>
              <p:spPr>
                <a:xfrm>
                  <a:off x="9831020" y="344090"/>
                  <a:ext cx="257760" cy="325705"/>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411" name="Ink 410">
                  <a:extLst>
                    <a:ext uri="{FF2B5EF4-FFF2-40B4-BE49-F238E27FC236}">
                      <a16:creationId xmlns:a16="http://schemas.microsoft.com/office/drawing/2014/main" id="{FB7B94F1-8679-439B-8D80-7F56BAB660C3}"/>
                    </a:ext>
                  </a:extLst>
                </p14:cNvPr>
                <p14:cNvContentPartPr/>
                <p14:nvPr/>
              </p14:nvContentPartPr>
              <p14:xfrm>
                <a:off x="10072220" y="475884"/>
                <a:ext cx="122040" cy="138363"/>
              </p14:xfrm>
            </p:contentPart>
          </mc:Choice>
          <mc:Fallback xmlns="">
            <p:pic>
              <p:nvPicPr>
                <p:cNvPr id="411" name="Ink 410">
                  <a:extLst>
                    <a:ext uri="{FF2B5EF4-FFF2-40B4-BE49-F238E27FC236}">
                      <a16:creationId xmlns:a16="http://schemas.microsoft.com/office/drawing/2014/main" id="{FB7B94F1-8679-439B-8D80-7F56BAB660C3}"/>
                    </a:ext>
                  </a:extLst>
                </p:cNvPr>
                <p:cNvPicPr/>
                <p:nvPr/>
              </p:nvPicPr>
              <p:blipFill>
                <a:blip r:embed="rId129"/>
                <a:stretch>
                  <a:fillRect/>
                </a:stretch>
              </p:blipFill>
              <p:spPr>
                <a:xfrm>
                  <a:off x="10067887" y="471560"/>
                  <a:ext cx="130706" cy="147011"/>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412" name="Ink 411">
                  <a:extLst>
                    <a:ext uri="{FF2B5EF4-FFF2-40B4-BE49-F238E27FC236}">
                      <a16:creationId xmlns:a16="http://schemas.microsoft.com/office/drawing/2014/main" id="{15A7D9D3-F74C-47C2-B434-7E61C60483AB}"/>
                    </a:ext>
                  </a:extLst>
                </p14:cNvPr>
                <p14:cNvContentPartPr/>
                <p14:nvPr/>
              </p14:nvContentPartPr>
              <p14:xfrm>
                <a:off x="10206140" y="439969"/>
                <a:ext cx="167040" cy="156320"/>
              </p14:xfrm>
            </p:contentPart>
          </mc:Choice>
          <mc:Fallback xmlns="">
            <p:pic>
              <p:nvPicPr>
                <p:cNvPr id="412" name="Ink 411">
                  <a:extLst>
                    <a:ext uri="{FF2B5EF4-FFF2-40B4-BE49-F238E27FC236}">
                      <a16:creationId xmlns:a16="http://schemas.microsoft.com/office/drawing/2014/main" id="{15A7D9D3-F74C-47C2-B434-7E61C60483AB}"/>
                    </a:ext>
                  </a:extLst>
                </p:cNvPr>
                <p:cNvPicPr/>
                <p:nvPr/>
              </p:nvPicPr>
              <p:blipFill>
                <a:blip r:embed="rId131"/>
                <a:stretch>
                  <a:fillRect/>
                </a:stretch>
              </p:blipFill>
              <p:spPr>
                <a:xfrm>
                  <a:off x="10201811" y="435657"/>
                  <a:ext cx="175699" cy="164945"/>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420" name="Ink 419">
                  <a:extLst>
                    <a:ext uri="{FF2B5EF4-FFF2-40B4-BE49-F238E27FC236}">
                      <a16:creationId xmlns:a16="http://schemas.microsoft.com/office/drawing/2014/main" id="{FC3FB21A-B804-4AF4-B9AE-FF9D602E8AFF}"/>
                    </a:ext>
                  </a:extLst>
                </p14:cNvPr>
                <p14:cNvContentPartPr/>
                <p14:nvPr/>
              </p14:nvContentPartPr>
              <p14:xfrm>
                <a:off x="9336380" y="351652"/>
                <a:ext cx="84240" cy="137480"/>
              </p14:xfrm>
            </p:contentPart>
          </mc:Choice>
          <mc:Fallback xmlns="">
            <p:pic>
              <p:nvPicPr>
                <p:cNvPr id="420" name="Ink 419">
                  <a:extLst>
                    <a:ext uri="{FF2B5EF4-FFF2-40B4-BE49-F238E27FC236}">
                      <a16:creationId xmlns:a16="http://schemas.microsoft.com/office/drawing/2014/main" id="{FC3FB21A-B804-4AF4-B9AE-FF9D602E8AFF}"/>
                    </a:ext>
                  </a:extLst>
                </p:cNvPr>
                <p:cNvPicPr/>
                <p:nvPr/>
              </p:nvPicPr>
              <p:blipFill>
                <a:blip r:embed="rId133"/>
                <a:stretch>
                  <a:fillRect/>
                </a:stretch>
              </p:blipFill>
              <p:spPr>
                <a:xfrm>
                  <a:off x="9332060" y="347333"/>
                  <a:ext cx="92880" cy="146117"/>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421" name="Ink 420">
                  <a:extLst>
                    <a:ext uri="{FF2B5EF4-FFF2-40B4-BE49-F238E27FC236}">
                      <a16:creationId xmlns:a16="http://schemas.microsoft.com/office/drawing/2014/main" id="{1A83C4D2-59C7-4899-9066-4F7D3ABCCC71}"/>
                    </a:ext>
                  </a:extLst>
                </p14:cNvPr>
                <p14:cNvContentPartPr/>
                <p14:nvPr/>
              </p14:nvContentPartPr>
              <p14:xfrm>
                <a:off x="10378940" y="302489"/>
                <a:ext cx="51480" cy="76541"/>
              </p14:xfrm>
            </p:contentPart>
          </mc:Choice>
          <mc:Fallback xmlns="">
            <p:pic>
              <p:nvPicPr>
                <p:cNvPr id="421" name="Ink 420">
                  <a:extLst>
                    <a:ext uri="{FF2B5EF4-FFF2-40B4-BE49-F238E27FC236}">
                      <a16:creationId xmlns:a16="http://schemas.microsoft.com/office/drawing/2014/main" id="{1A83C4D2-59C7-4899-9066-4F7D3ABCCC71}"/>
                    </a:ext>
                  </a:extLst>
                </p:cNvPr>
                <p:cNvPicPr/>
                <p:nvPr/>
              </p:nvPicPr>
              <p:blipFill>
                <a:blip r:embed="rId135"/>
                <a:stretch>
                  <a:fillRect/>
                </a:stretch>
              </p:blipFill>
              <p:spPr>
                <a:xfrm>
                  <a:off x="10374620" y="298177"/>
                  <a:ext cx="60120" cy="85165"/>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422" name="Ink 421">
                  <a:extLst>
                    <a:ext uri="{FF2B5EF4-FFF2-40B4-BE49-F238E27FC236}">
                      <a16:creationId xmlns:a16="http://schemas.microsoft.com/office/drawing/2014/main" id="{FF7C9BAB-5E92-4E20-9E58-644B439B216E}"/>
                    </a:ext>
                  </a:extLst>
                </p14:cNvPr>
                <p14:cNvContentPartPr/>
                <p14:nvPr/>
              </p14:nvContentPartPr>
              <p14:xfrm>
                <a:off x="10443020" y="349591"/>
                <a:ext cx="93960" cy="344142"/>
              </p14:xfrm>
            </p:contentPart>
          </mc:Choice>
          <mc:Fallback xmlns="">
            <p:pic>
              <p:nvPicPr>
                <p:cNvPr id="422" name="Ink 421">
                  <a:extLst>
                    <a:ext uri="{FF2B5EF4-FFF2-40B4-BE49-F238E27FC236}">
                      <a16:creationId xmlns:a16="http://schemas.microsoft.com/office/drawing/2014/main" id="{FF7C9BAB-5E92-4E20-9E58-644B439B216E}"/>
                    </a:ext>
                  </a:extLst>
                </p:cNvPr>
                <p:cNvPicPr/>
                <p:nvPr/>
              </p:nvPicPr>
              <p:blipFill>
                <a:blip r:embed="rId137"/>
                <a:stretch>
                  <a:fillRect/>
                </a:stretch>
              </p:blipFill>
              <p:spPr>
                <a:xfrm>
                  <a:off x="10438700" y="345271"/>
                  <a:ext cx="102600" cy="352782"/>
                </a:xfrm>
                <a:prstGeom prst="rect">
                  <a:avLst/>
                </a:prstGeom>
              </p:spPr>
            </p:pic>
          </mc:Fallback>
        </mc:AlternateContent>
      </p:grpSp>
      <p:grpSp>
        <p:nvGrpSpPr>
          <p:cNvPr id="431" name="Group 430">
            <a:extLst>
              <a:ext uri="{FF2B5EF4-FFF2-40B4-BE49-F238E27FC236}">
                <a16:creationId xmlns:a16="http://schemas.microsoft.com/office/drawing/2014/main" id="{8953932C-1C76-4550-8F0C-EE56FBE721AE}"/>
              </a:ext>
            </a:extLst>
          </p:cNvPr>
          <p:cNvGrpSpPr/>
          <p:nvPr/>
        </p:nvGrpSpPr>
        <p:grpSpPr>
          <a:xfrm>
            <a:off x="10727060" y="273050"/>
            <a:ext cx="936000" cy="365338"/>
            <a:chOff x="10727060" y="273050"/>
            <a:chExt cx="936000" cy="365338"/>
          </a:xfrm>
        </p:grpSpPr>
        <mc:AlternateContent xmlns:mc="http://schemas.openxmlformats.org/markup-compatibility/2006" xmlns:p14="http://schemas.microsoft.com/office/powerpoint/2010/main">
          <mc:Choice Requires="p14">
            <p:contentPart p14:bwMode="auto" r:id="rId138">
              <p14:nvContentPartPr>
                <p14:cNvPr id="425" name="Ink 424">
                  <a:extLst>
                    <a:ext uri="{FF2B5EF4-FFF2-40B4-BE49-F238E27FC236}">
                      <a16:creationId xmlns:a16="http://schemas.microsoft.com/office/drawing/2014/main" id="{31145C77-A076-43BC-A2C7-2EE3016160F0}"/>
                    </a:ext>
                  </a:extLst>
                </p14:cNvPr>
                <p14:cNvContentPartPr/>
                <p14:nvPr/>
              </p14:nvContentPartPr>
              <p14:xfrm>
                <a:off x="10727060" y="373732"/>
                <a:ext cx="222480" cy="241694"/>
              </p14:xfrm>
            </p:contentPart>
          </mc:Choice>
          <mc:Fallback xmlns="">
            <p:pic>
              <p:nvPicPr>
                <p:cNvPr id="425" name="Ink 424">
                  <a:extLst>
                    <a:ext uri="{FF2B5EF4-FFF2-40B4-BE49-F238E27FC236}">
                      <a16:creationId xmlns:a16="http://schemas.microsoft.com/office/drawing/2014/main" id="{31145C77-A076-43BC-A2C7-2EE3016160F0}"/>
                    </a:ext>
                  </a:extLst>
                </p:cNvPr>
                <p:cNvPicPr/>
                <p:nvPr/>
              </p:nvPicPr>
              <p:blipFill>
                <a:blip r:embed="rId139"/>
                <a:stretch>
                  <a:fillRect/>
                </a:stretch>
              </p:blipFill>
              <p:spPr>
                <a:xfrm>
                  <a:off x="10722740" y="369416"/>
                  <a:ext cx="231120" cy="250326"/>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426" name="Ink 425">
                  <a:extLst>
                    <a:ext uri="{FF2B5EF4-FFF2-40B4-BE49-F238E27FC236}">
                      <a16:creationId xmlns:a16="http://schemas.microsoft.com/office/drawing/2014/main" id="{9A687B9F-6D0B-4B58-A3D5-20457C93DB3F}"/>
                    </a:ext>
                  </a:extLst>
                </p14:cNvPr>
                <p14:cNvContentPartPr/>
                <p14:nvPr/>
              </p14:nvContentPartPr>
              <p14:xfrm>
                <a:off x="11145740" y="377558"/>
                <a:ext cx="169920" cy="182816"/>
              </p14:xfrm>
            </p:contentPart>
          </mc:Choice>
          <mc:Fallback xmlns="">
            <p:pic>
              <p:nvPicPr>
                <p:cNvPr id="426" name="Ink 425">
                  <a:extLst>
                    <a:ext uri="{FF2B5EF4-FFF2-40B4-BE49-F238E27FC236}">
                      <a16:creationId xmlns:a16="http://schemas.microsoft.com/office/drawing/2014/main" id="{9A687B9F-6D0B-4B58-A3D5-20457C93DB3F}"/>
                    </a:ext>
                  </a:extLst>
                </p:cNvPr>
                <p:cNvPicPr/>
                <p:nvPr/>
              </p:nvPicPr>
              <p:blipFill>
                <a:blip r:embed="rId141"/>
                <a:stretch>
                  <a:fillRect/>
                </a:stretch>
              </p:blipFill>
              <p:spPr>
                <a:xfrm>
                  <a:off x="11141420" y="373240"/>
                  <a:ext cx="178560" cy="191453"/>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427" name="Ink 426">
                  <a:extLst>
                    <a:ext uri="{FF2B5EF4-FFF2-40B4-BE49-F238E27FC236}">
                      <a16:creationId xmlns:a16="http://schemas.microsoft.com/office/drawing/2014/main" id="{445DAB53-1933-48D8-A856-55ECFEA0D143}"/>
                    </a:ext>
                  </a:extLst>
                </p14:cNvPr>
                <p14:cNvContentPartPr/>
                <p14:nvPr/>
              </p14:nvContentPartPr>
              <p14:xfrm>
                <a:off x="11105060" y="433493"/>
                <a:ext cx="254160" cy="44159"/>
              </p14:xfrm>
            </p:contentPart>
          </mc:Choice>
          <mc:Fallback xmlns="">
            <p:pic>
              <p:nvPicPr>
                <p:cNvPr id="427" name="Ink 426">
                  <a:extLst>
                    <a:ext uri="{FF2B5EF4-FFF2-40B4-BE49-F238E27FC236}">
                      <a16:creationId xmlns:a16="http://schemas.microsoft.com/office/drawing/2014/main" id="{445DAB53-1933-48D8-A856-55ECFEA0D143}"/>
                    </a:ext>
                  </a:extLst>
                </p:cNvPr>
                <p:cNvPicPr/>
                <p:nvPr/>
              </p:nvPicPr>
              <p:blipFill>
                <a:blip r:embed="rId143"/>
                <a:stretch>
                  <a:fillRect/>
                </a:stretch>
              </p:blipFill>
              <p:spPr>
                <a:xfrm>
                  <a:off x="11100740" y="429149"/>
                  <a:ext cx="262800" cy="52846"/>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428" name="Ink 427">
                  <a:extLst>
                    <a:ext uri="{FF2B5EF4-FFF2-40B4-BE49-F238E27FC236}">
                      <a16:creationId xmlns:a16="http://schemas.microsoft.com/office/drawing/2014/main" id="{01178154-CC2F-4BF5-BC71-68FF56265926}"/>
                    </a:ext>
                  </a:extLst>
                </p14:cNvPr>
                <p14:cNvContentPartPr/>
                <p14:nvPr/>
              </p14:nvContentPartPr>
              <p14:xfrm>
                <a:off x="11018660" y="319564"/>
                <a:ext cx="212040" cy="299100"/>
              </p14:xfrm>
            </p:contentPart>
          </mc:Choice>
          <mc:Fallback xmlns="">
            <p:pic>
              <p:nvPicPr>
                <p:cNvPr id="428" name="Ink 427">
                  <a:extLst>
                    <a:ext uri="{FF2B5EF4-FFF2-40B4-BE49-F238E27FC236}">
                      <a16:creationId xmlns:a16="http://schemas.microsoft.com/office/drawing/2014/main" id="{01178154-CC2F-4BF5-BC71-68FF56265926}"/>
                    </a:ext>
                  </a:extLst>
                </p:cNvPr>
                <p:cNvPicPr/>
                <p:nvPr/>
              </p:nvPicPr>
              <p:blipFill>
                <a:blip r:embed="rId145"/>
                <a:stretch>
                  <a:fillRect/>
                </a:stretch>
              </p:blipFill>
              <p:spPr>
                <a:xfrm>
                  <a:off x="11014340" y="315245"/>
                  <a:ext cx="220680" cy="307738"/>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429" name="Ink 428">
                  <a:extLst>
                    <a:ext uri="{FF2B5EF4-FFF2-40B4-BE49-F238E27FC236}">
                      <a16:creationId xmlns:a16="http://schemas.microsoft.com/office/drawing/2014/main" id="{3C371362-2E26-4EDE-BD76-DD464C8D105D}"/>
                    </a:ext>
                  </a:extLst>
                </p14:cNvPr>
                <p14:cNvContentPartPr/>
                <p14:nvPr/>
              </p14:nvContentPartPr>
              <p14:xfrm>
                <a:off x="11285780" y="307199"/>
                <a:ext cx="134280" cy="262596"/>
              </p14:xfrm>
            </p:contentPart>
          </mc:Choice>
          <mc:Fallback xmlns="">
            <p:pic>
              <p:nvPicPr>
                <p:cNvPr id="429" name="Ink 428">
                  <a:extLst>
                    <a:ext uri="{FF2B5EF4-FFF2-40B4-BE49-F238E27FC236}">
                      <a16:creationId xmlns:a16="http://schemas.microsoft.com/office/drawing/2014/main" id="{3C371362-2E26-4EDE-BD76-DD464C8D105D}"/>
                    </a:ext>
                  </a:extLst>
                </p:cNvPr>
                <p:cNvPicPr/>
                <p:nvPr/>
              </p:nvPicPr>
              <p:blipFill>
                <a:blip r:embed="rId147"/>
                <a:stretch>
                  <a:fillRect/>
                </a:stretch>
              </p:blipFill>
              <p:spPr>
                <a:xfrm>
                  <a:off x="11281460" y="302882"/>
                  <a:ext cx="142920" cy="271229"/>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430" name="Ink 429">
                  <a:extLst>
                    <a:ext uri="{FF2B5EF4-FFF2-40B4-BE49-F238E27FC236}">
                      <a16:creationId xmlns:a16="http://schemas.microsoft.com/office/drawing/2014/main" id="{7313F053-840A-45EF-A838-16E965D08180}"/>
                    </a:ext>
                  </a:extLst>
                </p14:cNvPr>
                <p14:cNvContentPartPr/>
                <p14:nvPr/>
              </p14:nvContentPartPr>
              <p14:xfrm>
                <a:off x="11408540" y="273050"/>
                <a:ext cx="254520" cy="365338"/>
              </p14:xfrm>
            </p:contentPart>
          </mc:Choice>
          <mc:Fallback xmlns="">
            <p:pic>
              <p:nvPicPr>
                <p:cNvPr id="430" name="Ink 429">
                  <a:extLst>
                    <a:ext uri="{FF2B5EF4-FFF2-40B4-BE49-F238E27FC236}">
                      <a16:creationId xmlns:a16="http://schemas.microsoft.com/office/drawing/2014/main" id="{7313F053-840A-45EF-A838-16E965D08180}"/>
                    </a:ext>
                  </a:extLst>
                </p:cNvPr>
                <p:cNvPicPr/>
                <p:nvPr/>
              </p:nvPicPr>
              <p:blipFill>
                <a:blip r:embed="rId149"/>
                <a:stretch>
                  <a:fillRect/>
                </a:stretch>
              </p:blipFill>
              <p:spPr>
                <a:xfrm>
                  <a:off x="11404220" y="268731"/>
                  <a:ext cx="263160" cy="373977"/>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0">
            <p14:nvContentPartPr>
              <p14:cNvPr id="432" name="Ink 431">
                <a:extLst>
                  <a:ext uri="{FF2B5EF4-FFF2-40B4-BE49-F238E27FC236}">
                    <a16:creationId xmlns:a16="http://schemas.microsoft.com/office/drawing/2014/main" id="{22057BA8-D356-4AAF-8D2F-CA07C5564EB3}"/>
                  </a:ext>
                </a:extLst>
              </p14:cNvPr>
              <p14:cNvContentPartPr/>
              <p14:nvPr/>
            </p14:nvContentPartPr>
            <p14:xfrm>
              <a:off x="4053020" y="1302514"/>
              <a:ext cx="207000" cy="14980"/>
            </p14:xfrm>
          </p:contentPart>
        </mc:Choice>
        <mc:Fallback xmlns="">
          <p:pic>
            <p:nvPicPr>
              <p:cNvPr id="432" name="Ink 431">
                <a:extLst>
                  <a:ext uri="{FF2B5EF4-FFF2-40B4-BE49-F238E27FC236}">
                    <a16:creationId xmlns:a16="http://schemas.microsoft.com/office/drawing/2014/main" id="{22057BA8-D356-4AAF-8D2F-CA07C5564EB3}"/>
                  </a:ext>
                </a:extLst>
              </p:cNvPr>
              <p:cNvPicPr/>
              <p:nvPr/>
            </p:nvPicPr>
            <p:blipFill>
              <a:blip r:embed="rId151"/>
              <a:stretch>
                <a:fillRect/>
              </a:stretch>
            </p:blipFill>
            <p:spPr>
              <a:xfrm>
                <a:off x="4048700" y="1298234"/>
                <a:ext cx="215640" cy="23540"/>
              </a:xfrm>
              <a:prstGeom prst="rect">
                <a:avLst/>
              </a:prstGeom>
            </p:spPr>
          </p:pic>
        </mc:Fallback>
      </mc:AlternateContent>
      <p:grpSp>
        <p:nvGrpSpPr>
          <p:cNvPr id="444" name="Group 443">
            <a:extLst>
              <a:ext uri="{FF2B5EF4-FFF2-40B4-BE49-F238E27FC236}">
                <a16:creationId xmlns:a16="http://schemas.microsoft.com/office/drawing/2014/main" id="{6E4EF152-5A41-46D8-85FF-E308F0288C82}"/>
              </a:ext>
            </a:extLst>
          </p:cNvPr>
          <p:cNvGrpSpPr/>
          <p:nvPr/>
        </p:nvGrpSpPr>
        <p:grpSpPr>
          <a:xfrm>
            <a:off x="4465580" y="1034152"/>
            <a:ext cx="1313280" cy="483498"/>
            <a:chOff x="4465580" y="1034152"/>
            <a:chExt cx="1313280" cy="483498"/>
          </a:xfrm>
        </p:grpSpPr>
        <mc:AlternateContent xmlns:mc="http://schemas.openxmlformats.org/markup-compatibility/2006" xmlns:p14="http://schemas.microsoft.com/office/powerpoint/2010/main">
          <mc:Choice Requires="p14">
            <p:contentPart p14:bwMode="auto" r:id="rId152">
              <p14:nvContentPartPr>
                <p14:cNvPr id="433" name="Ink 432">
                  <a:extLst>
                    <a:ext uri="{FF2B5EF4-FFF2-40B4-BE49-F238E27FC236}">
                      <a16:creationId xmlns:a16="http://schemas.microsoft.com/office/drawing/2014/main" id="{E8D6629F-09DF-4E9C-AA82-439E453809E5}"/>
                    </a:ext>
                  </a:extLst>
                </p14:cNvPr>
                <p14:cNvContentPartPr/>
                <p14:nvPr/>
              </p14:nvContentPartPr>
              <p14:xfrm>
                <a:off x="4465580" y="1034152"/>
                <a:ext cx="167040" cy="483498"/>
              </p14:xfrm>
            </p:contentPart>
          </mc:Choice>
          <mc:Fallback xmlns="">
            <p:pic>
              <p:nvPicPr>
                <p:cNvPr id="433" name="Ink 432">
                  <a:extLst>
                    <a:ext uri="{FF2B5EF4-FFF2-40B4-BE49-F238E27FC236}">
                      <a16:creationId xmlns:a16="http://schemas.microsoft.com/office/drawing/2014/main" id="{E8D6629F-09DF-4E9C-AA82-439E453809E5}"/>
                    </a:ext>
                  </a:extLst>
                </p:cNvPr>
                <p:cNvPicPr/>
                <p:nvPr/>
              </p:nvPicPr>
              <p:blipFill>
                <a:blip r:embed="rId153"/>
                <a:stretch>
                  <a:fillRect/>
                </a:stretch>
              </p:blipFill>
              <p:spPr>
                <a:xfrm>
                  <a:off x="4461260" y="1029832"/>
                  <a:ext cx="175680" cy="492138"/>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434" name="Ink 433">
                  <a:extLst>
                    <a:ext uri="{FF2B5EF4-FFF2-40B4-BE49-F238E27FC236}">
                      <a16:creationId xmlns:a16="http://schemas.microsoft.com/office/drawing/2014/main" id="{D440B46C-448C-4725-9025-F2371CF92EA1}"/>
                    </a:ext>
                  </a:extLst>
                </p14:cNvPr>
                <p14:cNvContentPartPr/>
                <p14:nvPr/>
              </p14:nvContentPartPr>
              <p14:xfrm>
                <a:off x="4675460" y="1105546"/>
                <a:ext cx="188640" cy="238721"/>
              </p14:xfrm>
            </p:contentPart>
          </mc:Choice>
          <mc:Fallback xmlns="">
            <p:pic>
              <p:nvPicPr>
                <p:cNvPr id="434" name="Ink 433">
                  <a:extLst>
                    <a:ext uri="{FF2B5EF4-FFF2-40B4-BE49-F238E27FC236}">
                      <a16:creationId xmlns:a16="http://schemas.microsoft.com/office/drawing/2014/main" id="{D440B46C-448C-4725-9025-F2371CF92EA1}"/>
                    </a:ext>
                  </a:extLst>
                </p:cNvPr>
                <p:cNvPicPr/>
                <p:nvPr/>
              </p:nvPicPr>
              <p:blipFill>
                <a:blip r:embed="rId155"/>
                <a:stretch>
                  <a:fillRect/>
                </a:stretch>
              </p:blipFill>
              <p:spPr>
                <a:xfrm>
                  <a:off x="4671140" y="1101225"/>
                  <a:ext cx="197280" cy="247362"/>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435" name="Ink 434">
                  <a:extLst>
                    <a:ext uri="{FF2B5EF4-FFF2-40B4-BE49-F238E27FC236}">
                      <a16:creationId xmlns:a16="http://schemas.microsoft.com/office/drawing/2014/main" id="{B1987CD0-61F6-4233-99C5-B0E3D363E0B4}"/>
                    </a:ext>
                  </a:extLst>
                </p14:cNvPr>
                <p14:cNvContentPartPr/>
                <p14:nvPr/>
              </p14:nvContentPartPr>
              <p14:xfrm>
                <a:off x="4870580" y="1238452"/>
                <a:ext cx="72720" cy="113146"/>
              </p14:xfrm>
            </p:contentPart>
          </mc:Choice>
          <mc:Fallback xmlns="">
            <p:pic>
              <p:nvPicPr>
                <p:cNvPr id="435" name="Ink 434">
                  <a:extLst>
                    <a:ext uri="{FF2B5EF4-FFF2-40B4-BE49-F238E27FC236}">
                      <a16:creationId xmlns:a16="http://schemas.microsoft.com/office/drawing/2014/main" id="{B1987CD0-61F6-4233-99C5-B0E3D363E0B4}"/>
                    </a:ext>
                  </a:extLst>
                </p:cNvPr>
                <p:cNvPicPr/>
                <p:nvPr/>
              </p:nvPicPr>
              <p:blipFill>
                <a:blip r:embed="rId157"/>
                <a:stretch>
                  <a:fillRect/>
                </a:stretch>
              </p:blipFill>
              <p:spPr>
                <a:xfrm>
                  <a:off x="4866260" y="1234128"/>
                  <a:ext cx="81360" cy="121794"/>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436" name="Ink 435">
                  <a:extLst>
                    <a:ext uri="{FF2B5EF4-FFF2-40B4-BE49-F238E27FC236}">
                      <a16:creationId xmlns:a16="http://schemas.microsoft.com/office/drawing/2014/main" id="{89D11329-6BFF-4422-BD42-02785F52D6E0}"/>
                    </a:ext>
                  </a:extLst>
                </p14:cNvPr>
                <p14:cNvContentPartPr/>
                <p14:nvPr/>
              </p14:nvContentPartPr>
              <p14:xfrm>
                <a:off x="4909820" y="1231759"/>
                <a:ext cx="114480" cy="114739"/>
              </p14:xfrm>
            </p:contentPart>
          </mc:Choice>
          <mc:Fallback xmlns="">
            <p:pic>
              <p:nvPicPr>
                <p:cNvPr id="436" name="Ink 435">
                  <a:extLst>
                    <a:ext uri="{FF2B5EF4-FFF2-40B4-BE49-F238E27FC236}">
                      <a16:creationId xmlns:a16="http://schemas.microsoft.com/office/drawing/2014/main" id="{89D11329-6BFF-4422-BD42-02785F52D6E0}"/>
                    </a:ext>
                  </a:extLst>
                </p:cNvPr>
                <p:cNvPicPr/>
                <p:nvPr/>
              </p:nvPicPr>
              <p:blipFill>
                <a:blip r:embed="rId159"/>
                <a:stretch>
                  <a:fillRect/>
                </a:stretch>
              </p:blipFill>
              <p:spPr>
                <a:xfrm>
                  <a:off x="4905500" y="1227429"/>
                  <a:ext cx="123120" cy="123399"/>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437" name="Ink 436">
                  <a:extLst>
                    <a:ext uri="{FF2B5EF4-FFF2-40B4-BE49-F238E27FC236}">
                      <a16:creationId xmlns:a16="http://schemas.microsoft.com/office/drawing/2014/main" id="{5208E6C6-D842-4F6D-9934-C5548D3150BE}"/>
                    </a:ext>
                  </a:extLst>
                </p14:cNvPr>
                <p14:cNvContentPartPr/>
                <p14:nvPr/>
              </p14:nvContentPartPr>
              <p14:xfrm>
                <a:off x="5042660" y="1100765"/>
                <a:ext cx="7560" cy="103903"/>
              </p14:xfrm>
            </p:contentPart>
          </mc:Choice>
          <mc:Fallback xmlns="">
            <p:pic>
              <p:nvPicPr>
                <p:cNvPr id="437" name="Ink 436">
                  <a:extLst>
                    <a:ext uri="{FF2B5EF4-FFF2-40B4-BE49-F238E27FC236}">
                      <a16:creationId xmlns:a16="http://schemas.microsoft.com/office/drawing/2014/main" id="{5208E6C6-D842-4F6D-9934-C5548D3150BE}"/>
                    </a:ext>
                  </a:extLst>
                </p:cNvPr>
                <p:cNvPicPr/>
                <p:nvPr/>
              </p:nvPicPr>
              <p:blipFill>
                <a:blip r:embed="rId161"/>
                <a:stretch>
                  <a:fillRect/>
                </a:stretch>
              </p:blipFill>
              <p:spPr>
                <a:xfrm>
                  <a:off x="5038340" y="1096451"/>
                  <a:ext cx="16200" cy="112532"/>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438" name="Ink 437">
                  <a:extLst>
                    <a:ext uri="{FF2B5EF4-FFF2-40B4-BE49-F238E27FC236}">
                      <a16:creationId xmlns:a16="http://schemas.microsoft.com/office/drawing/2014/main" id="{68408AE4-F139-4350-B716-824B6E67174E}"/>
                    </a:ext>
                  </a:extLst>
                </p14:cNvPr>
                <p14:cNvContentPartPr/>
                <p14:nvPr/>
              </p14:nvContentPartPr>
              <p14:xfrm>
                <a:off x="5052380" y="1109052"/>
                <a:ext cx="38160" cy="102946"/>
              </p14:xfrm>
            </p:contentPart>
          </mc:Choice>
          <mc:Fallback xmlns="">
            <p:pic>
              <p:nvPicPr>
                <p:cNvPr id="438" name="Ink 437">
                  <a:extLst>
                    <a:ext uri="{FF2B5EF4-FFF2-40B4-BE49-F238E27FC236}">
                      <a16:creationId xmlns:a16="http://schemas.microsoft.com/office/drawing/2014/main" id="{68408AE4-F139-4350-B716-824B6E67174E}"/>
                    </a:ext>
                  </a:extLst>
                </p:cNvPr>
                <p:cNvPicPr/>
                <p:nvPr/>
              </p:nvPicPr>
              <p:blipFill>
                <a:blip r:embed="rId163"/>
                <a:stretch>
                  <a:fillRect/>
                </a:stretch>
              </p:blipFill>
              <p:spPr>
                <a:xfrm>
                  <a:off x="5048060" y="1104733"/>
                  <a:ext cx="46800" cy="111585"/>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440" name="Ink 439">
                  <a:extLst>
                    <a:ext uri="{FF2B5EF4-FFF2-40B4-BE49-F238E27FC236}">
                      <a16:creationId xmlns:a16="http://schemas.microsoft.com/office/drawing/2014/main" id="{6A753B00-4153-4CD8-A184-09D0A2099085}"/>
                    </a:ext>
                  </a:extLst>
                </p14:cNvPr>
                <p14:cNvContentPartPr/>
                <p14:nvPr/>
              </p14:nvContentPartPr>
              <p14:xfrm>
                <a:off x="5297540" y="1055188"/>
                <a:ext cx="196560" cy="340711"/>
              </p14:xfrm>
            </p:contentPart>
          </mc:Choice>
          <mc:Fallback xmlns="">
            <p:pic>
              <p:nvPicPr>
                <p:cNvPr id="440" name="Ink 439">
                  <a:extLst>
                    <a:ext uri="{FF2B5EF4-FFF2-40B4-BE49-F238E27FC236}">
                      <a16:creationId xmlns:a16="http://schemas.microsoft.com/office/drawing/2014/main" id="{6A753B00-4153-4CD8-A184-09D0A2099085}"/>
                    </a:ext>
                  </a:extLst>
                </p:cNvPr>
                <p:cNvPicPr/>
                <p:nvPr/>
              </p:nvPicPr>
              <p:blipFill>
                <a:blip r:embed="rId165"/>
                <a:stretch>
                  <a:fillRect/>
                </a:stretch>
              </p:blipFill>
              <p:spPr>
                <a:xfrm>
                  <a:off x="5293220" y="1050871"/>
                  <a:ext cx="205200" cy="349346"/>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441" name="Ink 440">
                  <a:extLst>
                    <a:ext uri="{FF2B5EF4-FFF2-40B4-BE49-F238E27FC236}">
                      <a16:creationId xmlns:a16="http://schemas.microsoft.com/office/drawing/2014/main" id="{AF52C1D1-CC8B-4F76-A241-7642B1589DC0}"/>
                    </a:ext>
                  </a:extLst>
                </p14:cNvPr>
                <p14:cNvContentPartPr/>
                <p14:nvPr/>
              </p14:nvContentPartPr>
              <p14:xfrm>
                <a:off x="5518580" y="1258212"/>
                <a:ext cx="70920" cy="130994"/>
              </p14:xfrm>
            </p:contentPart>
          </mc:Choice>
          <mc:Fallback xmlns="">
            <p:pic>
              <p:nvPicPr>
                <p:cNvPr id="441" name="Ink 440">
                  <a:extLst>
                    <a:ext uri="{FF2B5EF4-FFF2-40B4-BE49-F238E27FC236}">
                      <a16:creationId xmlns:a16="http://schemas.microsoft.com/office/drawing/2014/main" id="{AF52C1D1-CC8B-4F76-A241-7642B1589DC0}"/>
                    </a:ext>
                  </a:extLst>
                </p:cNvPr>
                <p:cNvPicPr/>
                <p:nvPr/>
              </p:nvPicPr>
              <p:blipFill>
                <a:blip r:embed="rId167"/>
                <a:stretch>
                  <a:fillRect/>
                </a:stretch>
              </p:blipFill>
              <p:spPr>
                <a:xfrm>
                  <a:off x="5514260" y="1253894"/>
                  <a:ext cx="79560" cy="139631"/>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442" name="Ink 441">
                  <a:extLst>
                    <a:ext uri="{FF2B5EF4-FFF2-40B4-BE49-F238E27FC236}">
                      <a16:creationId xmlns:a16="http://schemas.microsoft.com/office/drawing/2014/main" id="{75B70F41-7910-4CBE-AE19-328B025CDA0A}"/>
                    </a:ext>
                  </a:extLst>
                </p14:cNvPr>
                <p14:cNvContentPartPr/>
                <p14:nvPr/>
              </p14:nvContentPartPr>
              <p14:xfrm>
                <a:off x="5577980" y="1222834"/>
                <a:ext cx="129960" cy="173702"/>
              </p14:xfrm>
            </p:contentPart>
          </mc:Choice>
          <mc:Fallback xmlns="">
            <p:pic>
              <p:nvPicPr>
                <p:cNvPr id="442" name="Ink 441">
                  <a:extLst>
                    <a:ext uri="{FF2B5EF4-FFF2-40B4-BE49-F238E27FC236}">
                      <a16:creationId xmlns:a16="http://schemas.microsoft.com/office/drawing/2014/main" id="{75B70F41-7910-4CBE-AE19-328B025CDA0A}"/>
                    </a:ext>
                  </a:extLst>
                </p:cNvPr>
                <p:cNvPicPr/>
                <p:nvPr/>
              </p:nvPicPr>
              <p:blipFill>
                <a:blip r:embed="rId169"/>
                <a:stretch>
                  <a:fillRect/>
                </a:stretch>
              </p:blipFill>
              <p:spPr>
                <a:xfrm>
                  <a:off x="5573660" y="1218527"/>
                  <a:ext cx="138600" cy="182315"/>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443" name="Ink 442">
                  <a:extLst>
                    <a:ext uri="{FF2B5EF4-FFF2-40B4-BE49-F238E27FC236}">
                      <a16:creationId xmlns:a16="http://schemas.microsoft.com/office/drawing/2014/main" id="{59BF4EB8-B8D1-480A-99FE-72562BFE467D}"/>
                    </a:ext>
                  </a:extLst>
                </p14:cNvPr>
                <p14:cNvContentPartPr/>
                <p14:nvPr/>
              </p14:nvContentPartPr>
              <p14:xfrm>
                <a:off x="5762660" y="1115426"/>
                <a:ext cx="16200" cy="118883"/>
              </p14:xfrm>
            </p:contentPart>
          </mc:Choice>
          <mc:Fallback xmlns="">
            <p:pic>
              <p:nvPicPr>
                <p:cNvPr id="443" name="Ink 442">
                  <a:extLst>
                    <a:ext uri="{FF2B5EF4-FFF2-40B4-BE49-F238E27FC236}">
                      <a16:creationId xmlns:a16="http://schemas.microsoft.com/office/drawing/2014/main" id="{59BF4EB8-B8D1-480A-99FE-72562BFE467D}"/>
                    </a:ext>
                  </a:extLst>
                </p:cNvPr>
                <p:cNvPicPr/>
                <p:nvPr/>
              </p:nvPicPr>
              <p:blipFill>
                <a:blip r:embed="rId171"/>
                <a:stretch>
                  <a:fillRect/>
                </a:stretch>
              </p:blipFill>
              <p:spPr>
                <a:xfrm>
                  <a:off x="5758242" y="1111103"/>
                  <a:ext cx="25036" cy="127529"/>
                </a:xfrm>
                <a:prstGeom prst="rect">
                  <a:avLst/>
                </a:prstGeom>
              </p:spPr>
            </p:pic>
          </mc:Fallback>
        </mc:AlternateContent>
      </p:grpSp>
      <p:grpSp>
        <p:nvGrpSpPr>
          <p:cNvPr id="452" name="Group 451">
            <a:extLst>
              <a:ext uri="{FF2B5EF4-FFF2-40B4-BE49-F238E27FC236}">
                <a16:creationId xmlns:a16="http://schemas.microsoft.com/office/drawing/2014/main" id="{F47FA945-9223-4AE5-A278-B96603961DF3}"/>
              </a:ext>
            </a:extLst>
          </p:cNvPr>
          <p:cNvGrpSpPr/>
          <p:nvPr/>
        </p:nvGrpSpPr>
        <p:grpSpPr>
          <a:xfrm>
            <a:off x="6033740" y="1034790"/>
            <a:ext cx="592560" cy="376089"/>
            <a:chOff x="6033740" y="1034790"/>
            <a:chExt cx="592560" cy="376089"/>
          </a:xfrm>
        </p:grpSpPr>
        <mc:AlternateContent xmlns:mc="http://schemas.openxmlformats.org/markup-compatibility/2006" xmlns:p14="http://schemas.microsoft.com/office/powerpoint/2010/main">
          <mc:Choice Requires="p14">
            <p:contentPart p14:bwMode="auto" r:id="rId172">
              <p14:nvContentPartPr>
                <p14:cNvPr id="445" name="Ink 444">
                  <a:extLst>
                    <a:ext uri="{FF2B5EF4-FFF2-40B4-BE49-F238E27FC236}">
                      <a16:creationId xmlns:a16="http://schemas.microsoft.com/office/drawing/2014/main" id="{79214710-9D8D-45A6-8BF7-B1C499BF770F}"/>
                    </a:ext>
                  </a:extLst>
                </p14:cNvPr>
                <p14:cNvContentPartPr/>
                <p14:nvPr/>
              </p14:nvContentPartPr>
              <p14:xfrm>
                <a:off x="6033740" y="1119569"/>
                <a:ext cx="274320" cy="268999"/>
              </p14:xfrm>
            </p:contentPart>
          </mc:Choice>
          <mc:Fallback xmlns="">
            <p:pic>
              <p:nvPicPr>
                <p:cNvPr id="445" name="Ink 444">
                  <a:extLst>
                    <a:ext uri="{FF2B5EF4-FFF2-40B4-BE49-F238E27FC236}">
                      <a16:creationId xmlns:a16="http://schemas.microsoft.com/office/drawing/2014/main" id="{79214710-9D8D-45A6-8BF7-B1C499BF770F}"/>
                    </a:ext>
                  </a:extLst>
                </p:cNvPr>
                <p:cNvPicPr/>
                <p:nvPr/>
              </p:nvPicPr>
              <p:blipFill>
                <a:blip r:embed="rId173"/>
                <a:stretch>
                  <a:fillRect/>
                </a:stretch>
              </p:blipFill>
              <p:spPr>
                <a:xfrm>
                  <a:off x="6029420" y="1115248"/>
                  <a:ext cx="282960" cy="277642"/>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446" name="Ink 445">
                  <a:extLst>
                    <a:ext uri="{FF2B5EF4-FFF2-40B4-BE49-F238E27FC236}">
                      <a16:creationId xmlns:a16="http://schemas.microsoft.com/office/drawing/2014/main" id="{22B985C5-6C50-438D-B4C8-0738F1193795}"/>
                    </a:ext>
                  </a:extLst>
                </p14:cNvPr>
                <p14:cNvContentPartPr/>
                <p14:nvPr/>
              </p14:nvContentPartPr>
              <p14:xfrm>
                <a:off x="6306260" y="1230484"/>
                <a:ext cx="95040" cy="109640"/>
              </p14:xfrm>
            </p:contentPart>
          </mc:Choice>
          <mc:Fallback xmlns="">
            <p:pic>
              <p:nvPicPr>
                <p:cNvPr id="446" name="Ink 445">
                  <a:extLst>
                    <a:ext uri="{FF2B5EF4-FFF2-40B4-BE49-F238E27FC236}">
                      <a16:creationId xmlns:a16="http://schemas.microsoft.com/office/drawing/2014/main" id="{22B985C5-6C50-438D-B4C8-0738F1193795}"/>
                    </a:ext>
                  </a:extLst>
                </p:cNvPr>
                <p:cNvPicPr/>
                <p:nvPr/>
              </p:nvPicPr>
              <p:blipFill>
                <a:blip r:embed="rId175"/>
                <a:stretch>
                  <a:fillRect/>
                </a:stretch>
              </p:blipFill>
              <p:spPr>
                <a:xfrm>
                  <a:off x="6301940" y="1226184"/>
                  <a:ext cx="103680" cy="118239"/>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447" name="Ink 446">
                  <a:extLst>
                    <a:ext uri="{FF2B5EF4-FFF2-40B4-BE49-F238E27FC236}">
                      <a16:creationId xmlns:a16="http://schemas.microsoft.com/office/drawing/2014/main" id="{1690F0C8-4D58-4D42-8D0D-AA59D2E7CC6F}"/>
                    </a:ext>
                  </a:extLst>
                </p14:cNvPr>
                <p14:cNvContentPartPr/>
                <p14:nvPr/>
              </p14:nvContentPartPr>
              <p14:xfrm>
                <a:off x="6412460" y="1188731"/>
                <a:ext cx="200520" cy="163503"/>
              </p14:xfrm>
            </p:contentPart>
          </mc:Choice>
          <mc:Fallback xmlns="">
            <p:pic>
              <p:nvPicPr>
                <p:cNvPr id="447" name="Ink 446">
                  <a:extLst>
                    <a:ext uri="{FF2B5EF4-FFF2-40B4-BE49-F238E27FC236}">
                      <a16:creationId xmlns:a16="http://schemas.microsoft.com/office/drawing/2014/main" id="{1690F0C8-4D58-4D42-8D0D-AA59D2E7CC6F}"/>
                    </a:ext>
                  </a:extLst>
                </p:cNvPr>
                <p:cNvPicPr/>
                <p:nvPr/>
              </p:nvPicPr>
              <p:blipFill>
                <a:blip r:embed="rId177"/>
                <a:stretch>
                  <a:fillRect/>
                </a:stretch>
              </p:blipFill>
              <p:spPr>
                <a:xfrm>
                  <a:off x="6408140" y="1184409"/>
                  <a:ext cx="209160" cy="172146"/>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448" name="Ink 447">
                  <a:extLst>
                    <a:ext uri="{FF2B5EF4-FFF2-40B4-BE49-F238E27FC236}">
                      <a16:creationId xmlns:a16="http://schemas.microsoft.com/office/drawing/2014/main" id="{D4F839B9-7FE3-48F1-9526-D9A6C9994073}"/>
                    </a:ext>
                  </a:extLst>
                </p14:cNvPr>
                <p14:cNvContentPartPr/>
                <p14:nvPr/>
              </p14:nvContentPartPr>
              <p14:xfrm>
                <a:off x="6600020" y="1034790"/>
                <a:ext cx="26280" cy="376089"/>
              </p14:xfrm>
            </p:contentPart>
          </mc:Choice>
          <mc:Fallback xmlns="">
            <p:pic>
              <p:nvPicPr>
                <p:cNvPr id="448" name="Ink 447">
                  <a:extLst>
                    <a:ext uri="{FF2B5EF4-FFF2-40B4-BE49-F238E27FC236}">
                      <a16:creationId xmlns:a16="http://schemas.microsoft.com/office/drawing/2014/main" id="{D4F839B9-7FE3-48F1-9526-D9A6C9994073}"/>
                    </a:ext>
                  </a:extLst>
                </p:cNvPr>
                <p:cNvPicPr/>
                <p:nvPr/>
              </p:nvPicPr>
              <p:blipFill>
                <a:blip r:embed="rId179"/>
                <a:stretch>
                  <a:fillRect/>
                </a:stretch>
              </p:blipFill>
              <p:spPr>
                <a:xfrm>
                  <a:off x="6595700" y="1030471"/>
                  <a:ext cx="34920" cy="384726"/>
                </a:xfrm>
                <a:prstGeom prst="rect">
                  <a:avLst/>
                </a:prstGeom>
              </p:spPr>
            </p:pic>
          </mc:Fallback>
        </mc:AlternateContent>
      </p:grpSp>
      <p:grpSp>
        <p:nvGrpSpPr>
          <p:cNvPr id="489" name="Group 488">
            <a:extLst>
              <a:ext uri="{FF2B5EF4-FFF2-40B4-BE49-F238E27FC236}">
                <a16:creationId xmlns:a16="http://schemas.microsoft.com/office/drawing/2014/main" id="{705B0D0C-1D34-42E7-808E-9150264F23BC}"/>
              </a:ext>
            </a:extLst>
          </p:cNvPr>
          <p:cNvGrpSpPr/>
          <p:nvPr/>
        </p:nvGrpSpPr>
        <p:grpSpPr>
          <a:xfrm>
            <a:off x="6798380" y="943636"/>
            <a:ext cx="4234680" cy="497203"/>
            <a:chOff x="6798380" y="943636"/>
            <a:chExt cx="4234680" cy="497203"/>
          </a:xfrm>
        </p:grpSpPr>
        <mc:AlternateContent xmlns:mc="http://schemas.openxmlformats.org/markup-compatibility/2006" xmlns:p14="http://schemas.microsoft.com/office/powerpoint/2010/main">
          <mc:Choice Requires="p14">
            <p:contentPart p14:bwMode="auto" r:id="rId180">
              <p14:nvContentPartPr>
                <p14:cNvPr id="453" name="Ink 452">
                  <a:extLst>
                    <a:ext uri="{FF2B5EF4-FFF2-40B4-BE49-F238E27FC236}">
                      <a16:creationId xmlns:a16="http://schemas.microsoft.com/office/drawing/2014/main" id="{42BBD865-2894-4CC4-BBD0-D88DE9EDE4D6}"/>
                    </a:ext>
                  </a:extLst>
                </p14:cNvPr>
                <p14:cNvContentPartPr/>
                <p14:nvPr/>
              </p14:nvContentPartPr>
              <p14:xfrm>
                <a:off x="6812780" y="1201799"/>
                <a:ext cx="138600" cy="239040"/>
              </p14:xfrm>
            </p:contentPart>
          </mc:Choice>
          <mc:Fallback xmlns="">
            <p:pic>
              <p:nvPicPr>
                <p:cNvPr id="453" name="Ink 452">
                  <a:extLst>
                    <a:ext uri="{FF2B5EF4-FFF2-40B4-BE49-F238E27FC236}">
                      <a16:creationId xmlns:a16="http://schemas.microsoft.com/office/drawing/2014/main" id="{42BBD865-2894-4CC4-BBD0-D88DE9EDE4D6}"/>
                    </a:ext>
                  </a:extLst>
                </p:cNvPr>
                <p:cNvPicPr/>
                <p:nvPr/>
              </p:nvPicPr>
              <p:blipFill>
                <a:blip r:embed="rId181"/>
                <a:stretch>
                  <a:fillRect/>
                </a:stretch>
              </p:blipFill>
              <p:spPr>
                <a:xfrm>
                  <a:off x="6808460" y="1197485"/>
                  <a:ext cx="147240" cy="247667"/>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454" name="Ink 453">
                  <a:extLst>
                    <a:ext uri="{FF2B5EF4-FFF2-40B4-BE49-F238E27FC236}">
                      <a16:creationId xmlns:a16="http://schemas.microsoft.com/office/drawing/2014/main" id="{73935B6E-BC79-4D7F-A1CF-546A3D646CA7}"/>
                    </a:ext>
                  </a:extLst>
                </p14:cNvPr>
                <p14:cNvContentPartPr/>
                <p14:nvPr/>
              </p14:nvContentPartPr>
              <p14:xfrm>
                <a:off x="6798380" y="1040846"/>
                <a:ext cx="157320" cy="77449"/>
              </p14:xfrm>
            </p:contentPart>
          </mc:Choice>
          <mc:Fallback xmlns="">
            <p:pic>
              <p:nvPicPr>
                <p:cNvPr id="454" name="Ink 453">
                  <a:extLst>
                    <a:ext uri="{FF2B5EF4-FFF2-40B4-BE49-F238E27FC236}">
                      <a16:creationId xmlns:a16="http://schemas.microsoft.com/office/drawing/2014/main" id="{73935B6E-BC79-4D7F-A1CF-546A3D646CA7}"/>
                    </a:ext>
                  </a:extLst>
                </p:cNvPr>
                <p:cNvPicPr/>
                <p:nvPr/>
              </p:nvPicPr>
              <p:blipFill>
                <a:blip r:embed="rId183"/>
                <a:stretch>
                  <a:fillRect/>
                </a:stretch>
              </p:blipFill>
              <p:spPr>
                <a:xfrm>
                  <a:off x="6794060" y="1036543"/>
                  <a:ext cx="165960" cy="86054"/>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455" name="Ink 454">
                  <a:extLst>
                    <a:ext uri="{FF2B5EF4-FFF2-40B4-BE49-F238E27FC236}">
                      <a16:creationId xmlns:a16="http://schemas.microsoft.com/office/drawing/2014/main" id="{F2050213-7FBB-462A-B5CA-630FDADBF5EB}"/>
                    </a:ext>
                  </a:extLst>
                </p14:cNvPr>
                <p14:cNvContentPartPr/>
                <p14:nvPr/>
              </p14:nvContentPartPr>
              <p14:xfrm>
                <a:off x="7063700" y="994312"/>
                <a:ext cx="39240" cy="422941"/>
              </p14:xfrm>
            </p:contentPart>
          </mc:Choice>
          <mc:Fallback xmlns="">
            <p:pic>
              <p:nvPicPr>
                <p:cNvPr id="455" name="Ink 454">
                  <a:extLst>
                    <a:ext uri="{FF2B5EF4-FFF2-40B4-BE49-F238E27FC236}">
                      <a16:creationId xmlns:a16="http://schemas.microsoft.com/office/drawing/2014/main" id="{F2050213-7FBB-462A-B5CA-630FDADBF5EB}"/>
                    </a:ext>
                  </a:extLst>
                </p:cNvPr>
                <p:cNvPicPr/>
                <p:nvPr/>
              </p:nvPicPr>
              <p:blipFill>
                <a:blip r:embed="rId185"/>
                <a:stretch>
                  <a:fillRect/>
                </a:stretch>
              </p:blipFill>
              <p:spPr>
                <a:xfrm>
                  <a:off x="7059380" y="989993"/>
                  <a:ext cx="47880" cy="4315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457" name="Ink 456">
                  <a:extLst>
                    <a:ext uri="{FF2B5EF4-FFF2-40B4-BE49-F238E27FC236}">
                      <a16:creationId xmlns:a16="http://schemas.microsoft.com/office/drawing/2014/main" id="{1E8C4D35-E6FC-4D1A-8F3B-B372B3049A30}"/>
                    </a:ext>
                  </a:extLst>
                </p14:cNvPr>
                <p14:cNvContentPartPr/>
                <p14:nvPr/>
              </p14:nvContentPartPr>
              <p14:xfrm>
                <a:off x="7155140" y="1220922"/>
                <a:ext cx="129960" cy="136731"/>
              </p14:xfrm>
            </p:contentPart>
          </mc:Choice>
          <mc:Fallback xmlns="">
            <p:pic>
              <p:nvPicPr>
                <p:cNvPr id="457" name="Ink 456">
                  <a:extLst>
                    <a:ext uri="{FF2B5EF4-FFF2-40B4-BE49-F238E27FC236}">
                      <a16:creationId xmlns:a16="http://schemas.microsoft.com/office/drawing/2014/main" id="{1E8C4D35-E6FC-4D1A-8F3B-B372B3049A30}"/>
                    </a:ext>
                  </a:extLst>
                </p:cNvPr>
                <p:cNvPicPr/>
                <p:nvPr/>
              </p:nvPicPr>
              <p:blipFill>
                <a:blip r:embed="rId187"/>
                <a:stretch>
                  <a:fillRect/>
                </a:stretch>
              </p:blipFill>
              <p:spPr>
                <a:xfrm>
                  <a:off x="7150820" y="1216604"/>
                  <a:ext cx="138600" cy="145367"/>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458" name="Ink 457">
                  <a:extLst>
                    <a:ext uri="{FF2B5EF4-FFF2-40B4-BE49-F238E27FC236}">
                      <a16:creationId xmlns:a16="http://schemas.microsoft.com/office/drawing/2014/main" id="{57CF7C8E-D8DB-433B-8B31-291A665B76EF}"/>
                    </a:ext>
                  </a:extLst>
                </p14:cNvPr>
                <p14:cNvContentPartPr/>
                <p14:nvPr/>
              </p14:nvContentPartPr>
              <p14:xfrm>
                <a:off x="7267100" y="1196381"/>
                <a:ext cx="205920" cy="146611"/>
              </p14:xfrm>
            </p:contentPart>
          </mc:Choice>
          <mc:Fallback xmlns="">
            <p:pic>
              <p:nvPicPr>
                <p:cNvPr id="458" name="Ink 457">
                  <a:extLst>
                    <a:ext uri="{FF2B5EF4-FFF2-40B4-BE49-F238E27FC236}">
                      <a16:creationId xmlns:a16="http://schemas.microsoft.com/office/drawing/2014/main" id="{57CF7C8E-D8DB-433B-8B31-291A665B76EF}"/>
                    </a:ext>
                  </a:extLst>
                </p:cNvPr>
                <p:cNvPicPr/>
                <p:nvPr/>
              </p:nvPicPr>
              <p:blipFill>
                <a:blip r:embed="rId189"/>
                <a:stretch>
                  <a:fillRect/>
                </a:stretch>
              </p:blipFill>
              <p:spPr>
                <a:xfrm>
                  <a:off x="7262780" y="1192058"/>
                  <a:ext cx="214560" cy="155256"/>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459" name="Ink 458">
                  <a:extLst>
                    <a:ext uri="{FF2B5EF4-FFF2-40B4-BE49-F238E27FC236}">
                      <a16:creationId xmlns:a16="http://schemas.microsoft.com/office/drawing/2014/main" id="{BE96F6B1-FF12-4F57-A9DA-B06867E5A1EC}"/>
                    </a:ext>
                  </a:extLst>
                </p14:cNvPr>
                <p14:cNvContentPartPr/>
                <p14:nvPr/>
              </p14:nvContentPartPr>
              <p14:xfrm>
                <a:off x="7434140" y="1054232"/>
                <a:ext cx="39600" cy="108683"/>
              </p14:xfrm>
            </p:contentPart>
          </mc:Choice>
          <mc:Fallback xmlns="">
            <p:pic>
              <p:nvPicPr>
                <p:cNvPr id="459" name="Ink 458">
                  <a:extLst>
                    <a:ext uri="{FF2B5EF4-FFF2-40B4-BE49-F238E27FC236}">
                      <a16:creationId xmlns:a16="http://schemas.microsoft.com/office/drawing/2014/main" id="{BE96F6B1-FF12-4F57-A9DA-B06867E5A1EC}"/>
                    </a:ext>
                  </a:extLst>
                </p:cNvPr>
                <p:cNvPicPr/>
                <p:nvPr/>
              </p:nvPicPr>
              <p:blipFill>
                <a:blip r:embed="rId191"/>
                <a:stretch>
                  <a:fillRect/>
                </a:stretch>
              </p:blipFill>
              <p:spPr>
                <a:xfrm>
                  <a:off x="7429780" y="1049913"/>
                  <a:ext cx="48319" cy="1173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460" name="Ink 459">
                  <a:extLst>
                    <a:ext uri="{FF2B5EF4-FFF2-40B4-BE49-F238E27FC236}">
                      <a16:creationId xmlns:a16="http://schemas.microsoft.com/office/drawing/2014/main" id="{0F2B5E7B-F957-4DBF-ADD7-70382F2175D6}"/>
                    </a:ext>
                  </a:extLst>
                </p14:cNvPr>
                <p14:cNvContentPartPr/>
                <p14:nvPr/>
              </p14:nvContentPartPr>
              <p14:xfrm>
                <a:off x="7484540" y="1044033"/>
                <a:ext cx="36720" cy="104221"/>
              </p14:xfrm>
            </p:contentPart>
          </mc:Choice>
          <mc:Fallback xmlns="">
            <p:pic>
              <p:nvPicPr>
                <p:cNvPr id="460" name="Ink 459">
                  <a:extLst>
                    <a:ext uri="{FF2B5EF4-FFF2-40B4-BE49-F238E27FC236}">
                      <a16:creationId xmlns:a16="http://schemas.microsoft.com/office/drawing/2014/main" id="{0F2B5E7B-F957-4DBF-ADD7-70382F2175D6}"/>
                    </a:ext>
                  </a:extLst>
                </p:cNvPr>
                <p:cNvPicPr/>
                <p:nvPr/>
              </p:nvPicPr>
              <p:blipFill>
                <a:blip r:embed="rId193"/>
                <a:stretch>
                  <a:fillRect/>
                </a:stretch>
              </p:blipFill>
              <p:spPr>
                <a:xfrm>
                  <a:off x="7480220" y="1039720"/>
                  <a:ext cx="45360" cy="112846"/>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462" name="Ink 461">
                  <a:extLst>
                    <a:ext uri="{FF2B5EF4-FFF2-40B4-BE49-F238E27FC236}">
                      <a16:creationId xmlns:a16="http://schemas.microsoft.com/office/drawing/2014/main" id="{C92DB28E-EF54-483B-A656-24CD14CB1CC0}"/>
                    </a:ext>
                  </a:extLst>
                </p14:cNvPr>
                <p14:cNvContentPartPr/>
                <p14:nvPr/>
              </p14:nvContentPartPr>
              <p14:xfrm>
                <a:off x="7452860" y="1151760"/>
                <a:ext cx="214200" cy="259119"/>
              </p14:xfrm>
            </p:contentPart>
          </mc:Choice>
          <mc:Fallback xmlns="">
            <p:pic>
              <p:nvPicPr>
                <p:cNvPr id="462" name="Ink 461">
                  <a:extLst>
                    <a:ext uri="{FF2B5EF4-FFF2-40B4-BE49-F238E27FC236}">
                      <a16:creationId xmlns:a16="http://schemas.microsoft.com/office/drawing/2014/main" id="{C92DB28E-EF54-483B-A656-24CD14CB1CC0}"/>
                    </a:ext>
                  </a:extLst>
                </p:cNvPr>
                <p:cNvPicPr/>
                <p:nvPr/>
              </p:nvPicPr>
              <p:blipFill>
                <a:blip r:embed="rId195"/>
                <a:stretch>
                  <a:fillRect/>
                </a:stretch>
              </p:blipFill>
              <p:spPr>
                <a:xfrm>
                  <a:off x="7448540" y="1147441"/>
                  <a:ext cx="222840" cy="267756"/>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463" name="Ink 462">
                  <a:extLst>
                    <a:ext uri="{FF2B5EF4-FFF2-40B4-BE49-F238E27FC236}">
                      <a16:creationId xmlns:a16="http://schemas.microsoft.com/office/drawing/2014/main" id="{990D3DD1-298C-48E8-A305-A75362A4727A}"/>
                    </a:ext>
                  </a:extLst>
                </p14:cNvPr>
                <p14:cNvContentPartPr/>
                <p14:nvPr/>
              </p14:nvContentPartPr>
              <p14:xfrm>
                <a:off x="7690460" y="1144429"/>
                <a:ext cx="261000" cy="247008"/>
              </p14:xfrm>
            </p:contentPart>
          </mc:Choice>
          <mc:Fallback xmlns="">
            <p:pic>
              <p:nvPicPr>
                <p:cNvPr id="463" name="Ink 462">
                  <a:extLst>
                    <a:ext uri="{FF2B5EF4-FFF2-40B4-BE49-F238E27FC236}">
                      <a16:creationId xmlns:a16="http://schemas.microsoft.com/office/drawing/2014/main" id="{990D3DD1-298C-48E8-A305-A75362A4727A}"/>
                    </a:ext>
                  </a:extLst>
                </p:cNvPr>
                <p:cNvPicPr/>
                <p:nvPr/>
              </p:nvPicPr>
              <p:blipFill>
                <a:blip r:embed="rId197"/>
                <a:stretch>
                  <a:fillRect/>
                </a:stretch>
              </p:blipFill>
              <p:spPr>
                <a:xfrm>
                  <a:off x="7686140" y="1140108"/>
                  <a:ext cx="269640" cy="25565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464" name="Ink 463">
                  <a:extLst>
                    <a:ext uri="{FF2B5EF4-FFF2-40B4-BE49-F238E27FC236}">
                      <a16:creationId xmlns:a16="http://schemas.microsoft.com/office/drawing/2014/main" id="{8535CAB1-48B5-409D-970C-EEDE1842128A}"/>
                    </a:ext>
                  </a:extLst>
                </p14:cNvPr>
                <p14:cNvContentPartPr/>
                <p14:nvPr/>
              </p14:nvContentPartPr>
              <p14:xfrm>
                <a:off x="7848140" y="1197018"/>
                <a:ext cx="145440" cy="143105"/>
              </p14:xfrm>
            </p:contentPart>
          </mc:Choice>
          <mc:Fallback xmlns="">
            <p:pic>
              <p:nvPicPr>
                <p:cNvPr id="464" name="Ink 463">
                  <a:extLst>
                    <a:ext uri="{FF2B5EF4-FFF2-40B4-BE49-F238E27FC236}">
                      <a16:creationId xmlns:a16="http://schemas.microsoft.com/office/drawing/2014/main" id="{8535CAB1-48B5-409D-970C-EEDE1842128A}"/>
                    </a:ext>
                  </a:extLst>
                </p:cNvPr>
                <p:cNvPicPr/>
                <p:nvPr/>
              </p:nvPicPr>
              <p:blipFill>
                <a:blip r:embed="rId199"/>
                <a:stretch>
                  <a:fillRect/>
                </a:stretch>
              </p:blipFill>
              <p:spPr>
                <a:xfrm>
                  <a:off x="7843831" y="1192703"/>
                  <a:ext cx="154059" cy="151734"/>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465" name="Ink 464">
                  <a:extLst>
                    <a:ext uri="{FF2B5EF4-FFF2-40B4-BE49-F238E27FC236}">
                      <a16:creationId xmlns:a16="http://schemas.microsoft.com/office/drawing/2014/main" id="{532E2D6B-76EB-4E90-A0CC-A2B2BC912717}"/>
                    </a:ext>
                  </a:extLst>
                </p14:cNvPr>
                <p14:cNvContentPartPr/>
                <p14:nvPr/>
              </p14:nvContentPartPr>
              <p14:xfrm>
                <a:off x="7984940" y="1183951"/>
                <a:ext cx="184320" cy="154260"/>
              </p14:xfrm>
            </p:contentPart>
          </mc:Choice>
          <mc:Fallback xmlns="">
            <p:pic>
              <p:nvPicPr>
                <p:cNvPr id="465" name="Ink 464">
                  <a:extLst>
                    <a:ext uri="{FF2B5EF4-FFF2-40B4-BE49-F238E27FC236}">
                      <a16:creationId xmlns:a16="http://schemas.microsoft.com/office/drawing/2014/main" id="{532E2D6B-76EB-4E90-A0CC-A2B2BC912717}"/>
                    </a:ext>
                  </a:extLst>
                </p:cNvPr>
                <p:cNvPicPr/>
                <p:nvPr/>
              </p:nvPicPr>
              <p:blipFill>
                <a:blip r:embed="rId201"/>
                <a:stretch>
                  <a:fillRect/>
                </a:stretch>
              </p:blipFill>
              <p:spPr>
                <a:xfrm>
                  <a:off x="7980620" y="1179636"/>
                  <a:ext cx="192960" cy="16289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466" name="Ink 465">
                  <a:extLst>
                    <a:ext uri="{FF2B5EF4-FFF2-40B4-BE49-F238E27FC236}">
                      <a16:creationId xmlns:a16="http://schemas.microsoft.com/office/drawing/2014/main" id="{A3E0547C-CE80-4950-99BE-BF207557A06E}"/>
                    </a:ext>
                  </a:extLst>
                </p14:cNvPr>
                <p14:cNvContentPartPr/>
                <p14:nvPr/>
              </p14:nvContentPartPr>
              <p14:xfrm>
                <a:off x="8158460" y="1041483"/>
                <a:ext cx="24840" cy="99440"/>
              </p14:xfrm>
            </p:contentPart>
          </mc:Choice>
          <mc:Fallback xmlns="">
            <p:pic>
              <p:nvPicPr>
                <p:cNvPr id="466" name="Ink 465">
                  <a:extLst>
                    <a:ext uri="{FF2B5EF4-FFF2-40B4-BE49-F238E27FC236}">
                      <a16:creationId xmlns:a16="http://schemas.microsoft.com/office/drawing/2014/main" id="{A3E0547C-CE80-4950-99BE-BF207557A06E}"/>
                    </a:ext>
                  </a:extLst>
                </p:cNvPr>
                <p:cNvPicPr/>
                <p:nvPr/>
              </p:nvPicPr>
              <p:blipFill>
                <a:blip r:embed="rId203"/>
                <a:stretch>
                  <a:fillRect/>
                </a:stretch>
              </p:blipFill>
              <p:spPr>
                <a:xfrm>
                  <a:off x="8154140" y="1037160"/>
                  <a:ext cx="33480" cy="108087"/>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467" name="Ink 466">
                  <a:extLst>
                    <a:ext uri="{FF2B5EF4-FFF2-40B4-BE49-F238E27FC236}">
                      <a16:creationId xmlns:a16="http://schemas.microsoft.com/office/drawing/2014/main" id="{8CB336E5-2189-45EA-BCF1-0382E2B40D65}"/>
                    </a:ext>
                  </a:extLst>
                </p14:cNvPr>
                <p14:cNvContentPartPr/>
                <p14:nvPr/>
              </p14:nvContentPartPr>
              <p14:xfrm>
                <a:off x="8207060" y="1037658"/>
                <a:ext cx="26280" cy="93385"/>
              </p14:xfrm>
            </p:contentPart>
          </mc:Choice>
          <mc:Fallback xmlns="">
            <p:pic>
              <p:nvPicPr>
                <p:cNvPr id="467" name="Ink 466">
                  <a:extLst>
                    <a:ext uri="{FF2B5EF4-FFF2-40B4-BE49-F238E27FC236}">
                      <a16:creationId xmlns:a16="http://schemas.microsoft.com/office/drawing/2014/main" id="{8CB336E5-2189-45EA-BCF1-0382E2B40D65}"/>
                    </a:ext>
                  </a:extLst>
                </p:cNvPr>
                <p:cNvPicPr/>
                <p:nvPr/>
              </p:nvPicPr>
              <p:blipFill>
                <a:blip r:embed="rId205"/>
                <a:stretch>
                  <a:fillRect/>
                </a:stretch>
              </p:blipFill>
              <p:spPr>
                <a:xfrm>
                  <a:off x="8202740" y="1033331"/>
                  <a:ext cx="34920" cy="102038"/>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468" name="Ink 467">
                  <a:extLst>
                    <a:ext uri="{FF2B5EF4-FFF2-40B4-BE49-F238E27FC236}">
                      <a16:creationId xmlns:a16="http://schemas.microsoft.com/office/drawing/2014/main" id="{BFD05614-984A-44BF-BB64-A6B736750BEB}"/>
                    </a:ext>
                  </a:extLst>
                </p14:cNvPr>
                <p14:cNvContentPartPr/>
                <p14:nvPr/>
              </p14:nvContentPartPr>
              <p14:xfrm>
                <a:off x="8307860" y="1052319"/>
                <a:ext cx="54360" cy="284298"/>
              </p14:xfrm>
            </p:contentPart>
          </mc:Choice>
          <mc:Fallback xmlns="">
            <p:pic>
              <p:nvPicPr>
                <p:cNvPr id="468" name="Ink 467">
                  <a:extLst>
                    <a:ext uri="{FF2B5EF4-FFF2-40B4-BE49-F238E27FC236}">
                      <a16:creationId xmlns:a16="http://schemas.microsoft.com/office/drawing/2014/main" id="{BFD05614-984A-44BF-BB64-A6B736750BEB}"/>
                    </a:ext>
                  </a:extLst>
                </p:cNvPr>
                <p:cNvPicPr/>
                <p:nvPr/>
              </p:nvPicPr>
              <p:blipFill>
                <a:blip r:embed="rId207"/>
                <a:stretch>
                  <a:fillRect/>
                </a:stretch>
              </p:blipFill>
              <p:spPr>
                <a:xfrm>
                  <a:off x="8303540" y="1048001"/>
                  <a:ext cx="63000" cy="292935"/>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470" name="Ink 469">
                  <a:extLst>
                    <a:ext uri="{FF2B5EF4-FFF2-40B4-BE49-F238E27FC236}">
                      <a16:creationId xmlns:a16="http://schemas.microsoft.com/office/drawing/2014/main" id="{84A9BD02-C043-4A27-858D-00F97F7EEF6B}"/>
                    </a:ext>
                  </a:extLst>
                </p14:cNvPr>
                <p14:cNvContentPartPr/>
                <p14:nvPr/>
              </p14:nvContentPartPr>
              <p14:xfrm>
                <a:off x="8410460" y="1158772"/>
                <a:ext cx="119520" cy="123663"/>
              </p14:xfrm>
            </p:contentPart>
          </mc:Choice>
          <mc:Fallback xmlns="">
            <p:pic>
              <p:nvPicPr>
                <p:cNvPr id="470" name="Ink 469">
                  <a:extLst>
                    <a:ext uri="{FF2B5EF4-FFF2-40B4-BE49-F238E27FC236}">
                      <a16:creationId xmlns:a16="http://schemas.microsoft.com/office/drawing/2014/main" id="{84A9BD02-C043-4A27-858D-00F97F7EEF6B}"/>
                    </a:ext>
                  </a:extLst>
                </p:cNvPr>
                <p:cNvPicPr/>
                <p:nvPr/>
              </p:nvPicPr>
              <p:blipFill>
                <a:blip r:embed="rId209"/>
                <a:stretch>
                  <a:fillRect/>
                </a:stretch>
              </p:blipFill>
              <p:spPr>
                <a:xfrm>
                  <a:off x="8406140" y="1154446"/>
                  <a:ext cx="128160" cy="132316"/>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471" name="Ink 470">
                  <a:extLst>
                    <a:ext uri="{FF2B5EF4-FFF2-40B4-BE49-F238E27FC236}">
                      <a16:creationId xmlns:a16="http://schemas.microsoft.com/office/drawing/2014/main" id="{85B91B3B-3CC1-4D5F-8302-EB46D8DBF4C2}"/>
                    </a:ext>
                  </a:extLst>
                </p14:cNvPr>
                <p14:cNvContentPartPr/>
                <p14:nvPr/>
              </p14:nvContentPartPr>
              <p14:xfrm>
                <a:off x="8533220" y="1108414"/>
                <a:ext cx="195480" cy="198243"/>
              </p14:xfrm>
            </p:contentPart>
          </mc:Choice>
          <mc:Fallback xmlns="">
            <p:pic>
              <p:nvPicPr>
                <p:cNvPr id="471" name="Ink 470">
                  <a:extLst>
                    <a:ext uri="{FF2B5EF4-FFF2-40B4-BE49-F238E27FC236}">
                      <a16:creationId xmlns:a16="http://schemas.microsoft.com/office/drawing/2014/main" id="{85B91B3B-3CC1-4D5F-8302-EB46D8DBF4C2}"/>
                    </a:ext>
                  </a:extLst>
                </p:cNvPr>
                <p:cNvPicPr/>
                <p:nvPr/>
              </p:nvPicPr>
              <p:blipFill>
                <a:blip r:embed="rId211"/>
                <a:stretch>
                  <a:fillRect/>
                </a:stretch>
              </p:blipFill>
              <p:spPr>
                <a:xfrm>
                  <a:off x="8528892" y="1104097"/>
                  <a:ext cx="204136" cy="206878"/>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472" name="Ink 471">
                  <a:extLst>
                    <a:ext uri="{FF2B5EF4-FFF2-40B4-BE49-F238E27FC236}">
                      <a16:creationId xmlns:a16="http://schemas.microsoft.com/office/drawing/2014/main" id="{A7AE273A-7631-49BC-AF05-FCE3E17783BC}"/>
                    </a:ext>
                  </a:extLst>
                </p14:cNvPr>
                <p14:cNvContentPartPr/>
                <p14:nvPr/>
              </p14:nvContentPartPr>
              <p14:xfrm>
                <a:off x="8505860" y="967221"/>
                <a:ext cx="145440" cy="56732"/>
              </p14:xfrm>
            </p:contentPart>
          </mc:Choice>
          <mc:Fallback xmlns="">
            <p:pic>
              <p:nvPicPr>
                <p:cNvPr id="472" name="Ink 471">
                  <a:extLst>
                    <a:ext uri="{FF2B5EF4-FFF2-40B4-BE49-F238E27FC236}">
                      <a16:creationId xmlns:a16="http://schemas.microsoft.com/office/drawing/2014/main" id="{A7AE273A-7631-49BC-AF05-FCE3E17783BC}"/>
                    </a:ext>
                  </a:extLst>
                </p:cNvPr>
                <p:cNvPicPr/>
                <p:nvPr/>
              </p:nvPicPr>
              <p:blipFill>
                <a:blip r:embed="rId213"/>
                <a:stretch>
                  <a:fillRect/>
                </a:stretch>
              </p:blipFill>
              <p:spPr>
                <a:xfrm>
                  <a:off x="8501540" y="962912"/>
                  <a:ext cx="154080" cy="6535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474" name="Ink 473">
                  <a:extLst>
                    <a:ext uri="{FF2B5EF4-FFF2-40B4-BE49-F238E27FC236}">
                      <a16:creationId xmlns:a16="http://schemas.microsoft.com/office/drawing/2014/main" id="{8AE48221-C25C-405C-857F-59EA360AE61D}"/>
                    </a:ext>
                  </a:extLst>
                </p14:cNvPr>
                <p14:cNvContentPartPr/>
                <p14:nvPr/>
              </p14:nvContentPartPr>
              <p14:xfrm>
                <a:off x="8767220" y="1053276"/>
                <a:ext cx="38880" cy="285891"/>
              </p14:xfrm>
            </p:contentPart>
          </mc:Choice>
          <mc:Fallback xmlns="">
            <p:pic>
              <p:nvPicPr>
                <p:cNvPr id="474" name="Ink 473">
                  <a:extLst>
                    <a:ext uri="{FF2B5EF4-FFF2-40B4-BE49-F238E27FC236}">
                      <a16:creationId xmlns:a16="http://schemas.microsoft.com/office/drawing/2014/main" id="{8AE48221-C25C-405C-857F-59EA360AE61D}"/>
                    </a:ext>
                  </a:extLst>
                </p:cNvPr>
                <p:cNvPicPr/>
                <p:nvPr/>
              </p:nvPicPr>
              <p:blipFill>
                <a:blip r:embed="rId215"/>
                <a:stretch>
                  <a:fillRect/>
                </a:stretch>
              </p:blipFill>
              <p:spPr>
                <a:xfrm>
                  <a:off x="8762900" y="1048961"/>
                  <a:ext cx="47520" cy="294522"/>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475" name="Ink 474">
                  <a:extLst>
                    <a:ext uri="{FF2B5EF4-FFF2-40B4-BE49-F238E27FC236}">
                      <a16:creationId xmlns:a16="http://schemas.microsoft.com/office/drawing/2014/main" id="{01DCA196-9792-4455-9F9B-3CEBBCCB0CD5}"/>
                    </a:ext>
                  </a:extLst>
                </p14:cNvPr>
                <p14:cNvContentPartPr/>
                <p14:nvPr/>
              </p14:nvContentPartPr>
              <p14:xfrm>
                <a:off x="8863340" y="1150166"/>
                <a:ext cx="120960" cy="138324"/>
              </p14:xfrm>
            </p:contentPart>
          </mc:Choice>
          <mc:Fallback xmlns="">
            <p:pic>
              <p:nvPicPr>
                <p:cNvPr id="475" name="Ink 474">
                  <a:extLst>
                    <a:ext uri="{FF2B5EF4-FFF2-40B4-BE49-F238E27FC236}">
                      <a16:creationId xmlns:a16="http://schemas.microsoft.com/office/drawing/2014/main" id="{01DCA196-9792-4455-9F9B-3CEBBCCB0CD5}"/>
                    </a:ext>
                  </a:extLst>
                </p:cNvPr>
                <p:cNvPicPr/>
                <p:nvPr/>
              </p:nvPicPr>
              <p:blipFill>
                <a:blip r:embed="rId217"/>
                <a:stretch>
                  <a:fillRect/>
                </a:stretch>
              </p:blipFill>
              <p:spPr>
                <a:xfrm>
                  <a:off x="8859007" y="1145843"/>
                  <a:ext cx="129626" cy="146969"/>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476" name="Ink 475">
                  <a:extLst>
                    <a:ext uri="{FF2B5EF4-FFF2-40B4-BE49-F238E27FC236}">
                      <a16:creationId xmlns:a16="http://schemas.microsoft.com/office/drawing/2014/main" id="{8D8E56E9-5614-49E5-8BE9-58BC7142EBFA}"/>
                    </a:ext>
                  </a:extLst>
                </p14:cNvPr>
                <p14:cNvContentPartPr/>
                <p14:nvPr/>
              </p14:nvContentPartPr>
              <p14:xfrm>
                <a:off x="9000140" y="1101402"/>
                <a:ext cx="131400" cy="179439"/>
              </p14:xfrm>
            </p:contentPart>
          </mc:Choice>
          <mc:Fallback xmlns="">
            <p:pic>
              <p:nvPicPr>
                <p:cNvPr id="476" name="Ink 475">
                  <a:extLst>
                    <a:ext uri="{FF2B5EF4-FFF2-40B4-BE49-F238E27FC236}">
                      <a16:creationId xmlns:a16="http://schemas.microsoft.com/office/drawing/2014/main" id="{8D8E56E9-5614-49E5-8BE9-58BC7142EBFA}"/>
                    </a:ext>
                  </a:extLst>
                </p:cNvPr>
                <p:cNvPicPr/>
                <p:nvPr/>
              </p:nvPicPr>
              <p:blipFill>
                <a:blip r:embed="rId219"/>
                <a:stretch>
                  <a:fillRect/>
                </a:stretch>
              </p:blipFill>
              <p:spPr>
                <a:xfrm>
                  <a:off x="8995820" y="1097087"/>
                  <a:ext cx="140040" cy="188069"/>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477" name="Ink 476">
                  <a:extLst>
                    <a:ext uri="{FF2B5EF4-FFF2-40B4-BE49-F238E27FC236}">
                      <a16:creationId xmlns:a16="http://schemas.microsoft.com/office/drawing/2014/main" id="{FC727848-FCF4-409E-A335-3416C2EBABE4}"/>
                    </a:ext>
                  </a:extLst>
                </p14:cNvPr>
                <p14:cNvContentPartPr/>
                <p14:nvPr/>
              </p14:nvContentPartPr>
              <p14:xfrm>
                <a:off x="9149180" y="1024272"/>
                <a:ext cx="44640" cy="89879"/>
              </p14:xfrm>
            </p:contentPart>
          </mc:Choice>
          <mc:Fallback xmlns="">
            <p:pic>
              <p:nvPicPr>
                <p:cNvPr id="477" name="Ink 476">
                  <a:extLst>
                    <a:ext uri="{FF2B5EF4-FFF2-40B4-BE49-F238E27FC236}">
                      <a16:creationId xmlns:a16="http://schemas.microsoft.com/office/drawing/2014/main" id="{FC727848-FCF4-409E-A335-3416C2EBABE4}"/>
                    </a:ext>
                  </a:extLst>
                </p:cNvPr>
                <p:cNvPicPr/>
                <p:nvPr/>
              </p:nvPicPr>
              <p:blipFill>
                <a:blip r:embed="rId221"/>
                <a:stretch>
                  <a:fillRect/>
                </a:stretch>
              </p:blipFill>
              <p:spPr>
                <a:xfrm>
                  <a:off x="9144825" y="1019940"/>
                  <a:ext cx="53350" cy="98542"/>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478" name="Ink 477">
                  <a:extLst>
                    <a:ext uri="{FF2B5EF4-FFF2-40B4-BE49-F238E27FC236}">
                      <a16:creationId xmlns:a16="http://schemas.microsoft.com/office/drawing/2014/main" id="{E59E89C4-2834-4348-854D-E492A7C2F1E1}"/>
                    </a:ext>
                  </a:extLst>
                </p14:cNvPr>
                <p14:cNvContentPartPr/>
                <p14:nvPr/>
              </p14:nvContentPartPr>
              <p14:xfrm>
                <a:off x="9172220" y="1052638"/>
                <a:ext cx="203760" cy="298959"/>
              </p14:xfrm>
            </p:contentPart>
          </mc:Choice>
          <mc:Fallback xmlns="">
            <p:pic>
              <p:nvPicPr>
                <p:cNvPr id="478" name="Ink 477">
                  <a:extLst>
                    <a:ext uri="{FF2B5EF4-FFF2-40B4-BE49-F238E27FC236}">
                      <a16:creationId xmlns:a16="http://schemas.microsoft.com/office/drawing/2014/main" id="{E59E89C4-2834-4348-854D-E492A7C2F1E1}"/>
                    </a:ext>
                  </a:extLst>
                </p:cNvPr>
                <p:cNvPicPr/>
                <p:nvPr/>
              </p:nvPicPr>
              <p:blipFill>
                <a:blip r:embed="rId223"/>
                <a:stretch>
                  <a:fillRect/>
                </a:stretch>
              </p:blipFill>
              <p:spPr>
                <a:xfrm>
                  <a:off x="9167908" y="1048321"/>
                  <a:ext cx="212385" cy="307593"/>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479" name="Ink 478">
                  <a:extLst>
                    <a:ext uri="{FF2B5EF4-FFF2-40B4-BE49-F238E27FC236}">
                      <a16:creationId xmlns:a16="http://schemas.microsoft.com/office/drawing/2014/main" id="{A737DB47-2E35-4DEE-902C-31ED8B79C436}"/>
                    </a:ext>
                  </a:extLst>
                </p14:cNvPr>
                <p14:cNvContentPartPr/>
                <p14:nvPr/>
              </p14:nvContentPartPr>
              <p14:xfrm>
                <a:off x="9419540" y="1038614"/>
                <a:ext cx="257400" cy="261031"/>
              </p14:xfrm>
            </p:contentPart>
          </mc:Choice>
          <mc:Fallback xmlns="">
            <p:pic>
              <p:nvPicPr>
                <p:cNvPr id="479" name="Ink 478">
                  <a:extLst>
                    <a:ext uri="{FF2B5EF4-FFF2-40B4-BE49-F238E27FC236}">
                      <a16:creationId xmlns:a16="http://schemas.microsoft.com/office/drawing/2014/main" id="{A737DB47-2E35-4DEE-902C-31ED8B79C436}"/>
                    </a:ext>
                  </a:extLst>
                </p:cNvPr>
                <p:cNvPicPr/>
                <p:nvPr/>
              </p:nvPicPr>
              <p:blipFill>
                <a:blip r:embed="rId225"/>
                <a:stretch>
                  <a:fillRect/>
                </a:stretch>
              </p:blipFill>
              <p:spPr>
                <a:xfrm>
                  <a:off x="9415220" y="1034288"/>
                  <a:ext cx="266040" cy="269684"/>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480" name="Ink 479">
                  <a:extLst>
                    <a:ext uri="{FF2B5EF4-FFF2-40B4-BE49-F238E27FC236}">
                      <a16:creationId xmlns:a16="http://schemas.microsoft.com/office/drawing/2014/main" id="{BB872397-5AC6-423D-BB72-D807733184A0}"/>
                    </a:ext>
                  </a:extLst>
                </p14:cNvPr>
                <p14:cNvContentPartPr/>
                <p14:nvPr/>
              </p14:nvContentPartPr>
              <p14:xfrm>
                <a:off x="9728780" y="1148254"/>
                <a:ext cx="123840" cy="138324"/>
              </p14:xfrm>
            </p:contentPart>
          </mc:Choice>
          <mc:Fallback xmlns="">
            <p:pic>
              <p:nvPicPr>
                <p:cNvPr id="480" name="Ink 479">
                  <a:extLst>
                    <a:ext uri="{FF2B5EF4-FFF2-40B4-BE49-F238E27FC236}">
                      <a16:creationId xmlns:a16="http://schemas.microsoft.com/office/drawing/2014/main" id="{BB872397-5AC6-423D-BB72-D807733184A0}"/>
                    </a:ext>
                  </a:extLst>
                </p:cNvPr>
                <p:cNvPicPr/>
                <p:nvPr/>
              </p:nvPicPr>
              <p:blipFill>
                <a:blip r:embed="rId227"/>
                <a:stretch>
                  <a:fillRect/>
                </a:stretch>
              </p:blipFill>
              <p:spPr>
                <a:xfrm>
                  <a:off x="9724460" y="1143931"/>
                  <a:ext cx="132480" cy="146969"/>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481" name="Ink 480">
                  <a:extLst>
                    <a:ext uri="{FF2B5EF4-FFF2-40B4-BE49-F238E27FC236}">
                      <a16:creationId xmlns:a16="http://schemas.microsoft.com/office/drawing/2014/main" id="{4D9D6C04-52BA-41BC-B73B-64F72EE0B93A}"/>
                    </a:ext>
                  </a:extLst>
                </p14:cNvPr>
                <p14:cNvContentPartPr/>
                <p14:nvPr/>
              </p14:nvContentPartPr>
              <p14:xfrm>
                <a:off x="9859100" y="1081004"/>
                <a:ext cx="219240" cy="217048"/>
              </p14:xfrm>
            </p:contentPart>
          </mc:Choice>
          <mc:Fallback xmlns="">
            <p:pic>
              <p:nvPicPr>
                <p:cNvPr id="481" name="Ink 480">
                  <a:extLst>
                    <a:ext uri="{FF2B5EF4-FFF2-40B4-BE49-F238E27FC236}">
                      <a16:creationId xmlns:a16="http://schemas.microsoft.com/office/drawing/2014/main" id="{4D9D6C04-52BA-41BC-B73B-64F72EE0B93A}"/>
                    </a:ext>
                  </a:extLst>
                </p:cNvPr>
                <p:cNvPicPr/>
                <p:nvPr/>
              </p:nvPicPr>
              <p:blipFill>
                <a:blip r:embed="rId229"/>
                <a:stretch>
                  <a:fillRect/>
                </a:stretch>
              </p:blipFill>
              <p:spPr>
                <a:xfrm>
                  <a:off x="9854773" y="1076677"/>
                  <a:ext cx="227894" cy="225701"/>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482" name="Ink 481">
                  <a:extLst>
                    <a:ext uri="{FF2B5EF4-FFF2-40B4-BE49-F238E27FC236}">
                      <a16:creationId xmlns:a16="http://schemas.microsoft.com/office/drawing/2014/main" id="{F674A59D-DCCC-40CB-B096-5AA5AFFB5DDE}"/>
                    </a:ext>
                  </a:extLst>
                </p14:cNvPr>
                <p14:cNvContentPartPr/>
                <p14:nvPr/>
              </p14:nvContentPartPr>
              <p14:xfrm>
                <a:off x="10110020" y="979970"/>
                <a:ext cx="33840" cy="150754"/>
              </p14:xfrm>
            </p:contentPart>
          </mc:Choice>
          <mc:Fallback xmlns="">
            <p:pic>
              <p:nvPicPr>
                <p:cNvPr id="482" name="Ink 481">
                  <a:extLst>
                    <a:ext uri="{FF2B5EF4-FFF2-40B4-BE49-F238E27FC236}">
                      <a16:creationId xmlns:a16="http://schemas.microsoft.com/office/drawing/2014/main" id="{F674A59D-DCCC-40CB-B096-5AA5AFFB5DDE}"/>
                    </a:ext>
                  </a:extLst>
                </p:cNvPr>
                <p:cNvPicPr/>
                <p:nvPr/>
              </p:nvPicPr>
              <p:blipFill>
                <a:blip r:embed="rId231"/>
                <a:stretch>
                  <a:fillRect/>
                </a:stretch>
              </p:blipFill>
              <p:spPr>
                <a:xfrm>
                  <a:off x="10105700" y="975663"/>
                  <a:ext cx="42480" cy="159369"/>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483" name="Ink 482">
                  <a:extLst>
                    <a:ext uri="{FF2B5EF4-FFF2-40B4-BE49-F238E27FC236}">
                      <a16:creationId xmlns:a16="http://schemas.microsoft.com/office/drawing/2014/main" id="{27335BBE-AAA3-4E08-923B-500B2BC56050}"/>
                    </a:ext>
                  </a:extLst>
                </p14:cNvPr>
                <p14:cNvContentPartPr/>
                <p14:nvPr/>
              </p14:nvContentPartPr>
              <p14:xfrm>
                <a:off x="10187420" y="943636"/>
                <a:ext cx="86040" cy="387882"/>
              </p14:xfrm>
            </p:contentPart>
          </mc:Choice>
          <mc:Fallback xmlns="">
            <p:pic>
              <p:nvPicPr>
                <p:cNvPr id="483" name="Ink 482">
                  <a:extLst>
                    <a:ext uri="{FF2B5EF4-FFF2-40B4-BE49-F238E27FC236}">
                      <a16:creationId xmlns:a16="http://schemas.microsoft.com/office/drawing/2014/main" id="{27335BBE-AAA3-4E08-923B-500B2BC56050}"/>
                    </a:ext>
                  </a:extLst>
                </p:cNvPr>
                <p:cNvPicPr/>
                <p:nvPr/>
              </p:nvPicPr>
              <p:blipFill>
                <a:blip r:embed="rId233"/>
                <a:stretch>
                  <a:fillRect/>
                </a:stretch>
              </p:blipFill>
              <p:spPr>
                <a:xfrm>
                  <a:off x="10183082" y="939318"/>
                  <a:ext cx="94716" cy="396518"/>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484" name="Ink 483">
                  <a:extLst>
                    <a:ext uri="{FF2B5EF4-FFF2-40B4-BE49-F238E27FC236}">
                      <a16:creationId xmlns:a16="http://schemas.microsoft.com/office/drawing/2014/main" id="{DD96F628-BBF2-49BD-8409-4A99577185E1}"/>
                    </a:ext>
                  </a:extLst>
                </p14:cNvPr>
                <p14:cNvContentPartPr/>
                <p14:nvPr/>
              </p14:nvContentPartPr>
              <p14:xfrm>
                <a:off x="10359140" y="1049132"/>
                <a:ext cx="230040" cy="239358"/>
              </p14:xfrm>
            </p:contentPart>
          </mc:Choice>
          <mc:Fallback xmlns="">
            <p:pic>
              <p:nvPicPr>
                <p:cNvPr id="484" name="Ink 483">
                  <a:extLst>
                    <a:ext uri="{FF2B5EF4-FFF2-40B4-BE49-F238E27FC236}">
                      <a16:creationId xmlns:a16="http://schemas.microsoft.com/office/drawing/2014/main" id="{DD96F628-BBF2-49BD-8409-4A99577185E1}"/>
                    </a:ext>
                  </a:extLst>
                </p:cNvPr>
                <p:cNvPicPr/>
                <p:nvPr/>
              </p:nvPicPr>
              <p:blipFill>
                <a:blip r:embed="rId235"/>
                <a:stretch>
                  <a:fillRect/>
                </a:stretch>
              </p:blipFill>
              <p:spPr>
                <a:xfrm>
                  <a:off x="10354813" y="1044813"/>
                  <a:ext cx="238694" cy="247996"/>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485" name="Ink 484">
                  <a:extLst>
                    <a:ext uri="{FF2B5EF4-FFF2-40B4-BE49-F238E27FC236}">
                      <a16:creationId xmlns:a16="http://schemas.microsoft.com/office/drawing/2014/main" id="{95A556DF-7DAC-4DAC-B5E1-E3FBBB272B60}"/>
                    </a:ext>
                  </a:extLst>
                </p14:cNvPr>
                <p14:cNvContentPartPr/>
                <p14:nvPr/>
              </p14:nvContentPartPr>
              <p14:xfrm>
                <a:off x="10840820" y="1038933"/>
                <a:ext cx="173880" cy="213542"/>
              </p14:xfrm>
            </p:contentPart>
          </mc:Choice>
          <mc:Fallback xmlns="">
            <p:pic>
              <p:nvPicPr>
                <p:cNvPr id="485" name="Ink 484">
                  <a:extLst>
                    <a:ext uri="{FF2B5EF4-FFF2-40B4-BE49-F238E27FC236}">
                      <a16:creationId xmlns:a16="http://schemas.microsoft.com/office/drawing/2014/main" id="{95A556DF-7DAC-4DAC-B5E1-E3FBBB272B60}"/>
                    </a:ext>
                  </a:extLst>
                </p:cNvPr>
                <p:cNvPicPr/>
                <p:nvPr/>
              </p:nvPicPr>
              <p:blipFill>
                <a:blip r:embed="rId237"/>
                <a:stretch>
                  <a:fillRect/>
                </a:stretch>
              </p:blipFill>
              <p:spPr>
                <a:xfrm>
                  <a:off x="10836500" y="1034612"/>
                  <a:ext cx="182520" cy="222185"/>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486" name="Ink 485">
                  <a:extLst>
                    <a:ext uri="{FF2B5EF4-FFF2-40B4-BE49-F238E27FC236}">
                      <a16:creationId xmlns:a16="http://schemas.microsoft.com/office/drawing/2014/main" id="{BA18A330-27AB-4C3D-BACF-6F7D7D24AA7E}"/>
                    </a:ext>
                  </a:extLst>
                </p14:cNvPr>
                <p14:cNvContentPartPr/>
                <p14:nvPr/>
              </p14:nvContentPartPr>
              <p14:xfrm>
                <a:off x="10758380" y="1123075"/>
                <a:ext cx="274680" cy="55457"/>
              </p14:xfrm>
            </p:contentPart>
          </mc:Choice>
          <mc:Fallback xmlns="">
            <p:pic>
              <p:nvPicPr>
                <p:cNvPr id="486" name="Ink 485">
                  <a:extLst>
                    <a:ext uri="{FF2B5EF4-FFF2-40B4-BE49-F238E27FC236}">
                      <a16:creationId xmlns:a16="http://schemas.microsoft.com/office/drawing/2014/main" id="{BA18A330-27AB-4C3D-BACF-6F7D7D24AA7E}"/>
                    </a:ext>
                  </a:extLst>
                </p:cNvPr>
                <p:cNvPicPr/>
                <p:nvPr/>
              </p:nvPicPr>
              <p:blipFill>
                <a:blip r:embed="rId239"/>
                <a:stretch>
                  <a:fillRect/>
                </a:stretch>
              </p:blipFill>
              <p:spPr>
                <a:xfrm>
                  <a:off x="10754060" y="1118754"/>
                  <a:ext cx="283320" cy="641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487" name="Ink 486">
                  <a:extLst>
                    <a:ext uri="{FF2B5EF4-FFF2-40B4-BE49-F238E27FC236}">
                      <a16:creationId xmlns:a16="http://schemas.microsoft.com/office/drawing/2014/main" id="{C74DC48C-67CB-4124-8742-003CEF970471}"/>
                    </a:ext>
                  </a:extLst>
                </p14:cNvPr>
                <p14:cNvContentPartPr/>
                <p14:nvPr/>
              </p14:nvContentPartPr>
              <p14:xfrm>
                <a:off x="10666220" y="1018535"/>
                <a:ext cx="182160" cy="276330"/>
              </p14:xfrm>
            </p:contentPart>
          </mc:Choice>
          <mc:Fallback xmlns="">
            <p:pic>
              <p:nvPicPr>
                <p:cNvPr id="487" name="Ink 486">
                  <a:extLst>
                    <a:ext uri="{FF2B5EF4-FFF2-40B4-BE49-F238E27FC236}">
                      <a16:creationId xmlns:a16="http://schemas.microsoft.com/office/drawing/2014/main" id="{C74DC48C-67CB-4124-8742-003CEF970471}"/>
                    </a:ext>
                  </a:extLst>
                </p:cNvPr>
                <p:cNvPicPr/>
                <p:nvPr/>
              </p:nvPicPr>
              <p:blipFill>
                <a:blip r:embed="rId241"/>
                <a:stretch>
                  <a:fillRect/>
                </a:stretch>
              </p:blipFill>
              <p:spPr>
                <a:xfrm>
                  <a:off x="10661900" y="1014217"/>
                  <a:ext cx="190800" cy="284965"/>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488" name="Ink 487">
                  <a:extLst>
                    <a:ext uri="{FF2B5EF4-FFF2-40B4-BE49-F238E27FC236}">
                      <a16:creationId xmlns:a16="http://schemas.microsoft.com/office/drawing/2014/main" id="{F17C7599-5589-41C5-87C6-4C294682FA34}"/>
                    </a:ext>
                  </a:extLst>
                </p14:cNvPr>
                <p14:cNvContentPartPr/>
                <p14:nvPr/>
              </p14:nvContentPartPr>
              <p14:xfrm>
                <a:off x="10977260" y="964672"/>
                <a:ext cx="51840" cy="331468"/>
              </p14:xfrm>
            </p:contentPart>
          </mc:Choice>
          <mc:Fallback xmlns="">
            <p:pic>
              <p:nvPicPr>
                <p:cNvPr id="488" name="Ink 487">
                  <a:extLst>
                    <a:ext uri="{FF2B5EF4-FFF2-40B4-BE49-F238E27FC236}">
                      <a16:creationId xmlns:a16="http://schemas.microsoft.com/office/drawing/2014/main" id="{F17C7599-5589-41C5-87C6-4C294682FA34}"/>
                    </a:ext>
                  </a:extLst>
                </p:cNvPr>
                <p:cNvPicPr/>
                <p:nvPr/>
              </p:nvPicPr>
              <p:blipFill>
                <a:blip r:embed="rId243"/>
                <a:stretch>
                  <a:fillRect/>
                </a:stretch>
              </p:blipFill>
              <p:spPr>
                <a:xfrm>
                  <a:off x="10972910" y="960353"/>
                  <a:ext cx="60540" cy="34010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4">
            <p14:nvContentPartPr>
              <p14:cNvPr id="3" name="Ink 2">
                <a:extLst>
                  <a:ext uri="{FF2B5EF4-FFF2-40B4-BE49-F238E27FC236}">
                    <a16:creationId xmlns:a16="http://schemas.microsoft.com/office/drawing/2014/main" id="{237753CA-D817-4A71-8EC4-AE36441CEA1C}"/>
                  </a:ext>
                </a:extLst>
              </p14:cNvPr>
              <p14:cNvContentPartPr/>
              <p14:nvPr/>
            </p14:nvContentPartPr>
            <p14:xfrm>
              <a:off x="5065340" y="984520"/>
              <a:ext cx="118440" cy="549360"/>
            </p14:xfrm>
          </p:contentPart>
        </mc:Choice>
        <mc:Fallback xmlns="">
          <p:pic>
            <p:nvPicPr>
              <p:cNvPr id="3" name="Ink 2">
                <a:extLst>
                  <a:ext uri="{FF2B5EF4-FFF2-40B4-BE49-F238E27FC236}">
                    <a16:creationId xmlns:a16="http://schemas.microsoft.com/office/drawing/2014/main" id="{237753CA-D817-4A71-8EC4-AE36441CEA1C}"/>
                  </a:ext>
                </a:extLst>
              </p:cNvPr>
              <p:cNvPicPr/>
              <p:nvPr/>
            </p:nvPicPr>
            <p:blipFill>
              <a:blip r:embed="rId245"/>
              <a:stretch>
                <a:fillRect/>
              </a:stretch>
            </p:blipFill>
            <p:spPr>
              <a:xfrm>
                <a:off x="5061020" y="980200"/>
                <a:ext cx="127080" cy="558000"/>
              </a:xfrm>
              <a:prstGeom prst="rect">
                <a:avLst/>
              </a:prstGeom>
            </p:spPr>
          </p:pic>
        </mc:Fallback>
      </mc:AlternateContent>
      <p:grpSp>
        <p:nvGrpSpPr>
          <p:cNvPr id="10" name="Group 9">
            <a:extLst>
              <a:ext uri="{FF2B5EF4-FFF2-40B4-BE49-F238E27FC236}">
                <a16:creationId xmlns:a16="http://schemas.microsoft.com/office/drawing/2014/main" id="{97593E55-83F2-4E87-B32F-9491A987025D}"/>
              </a:ext>
            </a:extLst>
          </p:cNvPr>
          <p:cNvGrpSpPr/>
          <p:nvPr/>
        </p:nvGrpSpPr>
        <p:grpSpPr>
          <a:xfrm>
            <a:off x="2337620" y="2137600"/>
            <a:ext cx="162720" cy="104400"/>
            <a:chOff x="2337620" y="2137600"/>
            <a:chExt cx="162720" cy="104400"/>
          </a:xfrm>
        </p:grpSpPr>
        <mc:AlternateContent xmlns:mc="http://schemas.openxmlformats.org/markup-compatibility/2006" xmlns:p14="http://schemas.microsoft.com/office/powerpoint/2010/main">
          <mc:Choice Requires="p14">
            <p:contentPart p14:bwMode="auto" r:id="rId246">
              <p14:nvContentPartPr>
                <p14:cNvPr id="8" name="Ink 7">
                  <a:extLst>
                    <a:ext uri="{FF2B5EF4-FFF2-40B4-BE49-F238E27FC236}">
                      <a16:creationId xmlns:a16="http://schemas.microsoft.com/office/drawing/2014/main" id="{2102A6A2-E2C0-4AF4-AB5A-E227CF6901E1}"/>
                    </a:ext>
                  </a:extLst>
                </p14:cNvPr>
                <p14:cNvContentPartPr/>
                <p14:nvPr/>
              </p14:nvContentPartPr>
              <p14:xfrm>
                <a:off x="2357780" y="2137600"/>
                <a:ext cx="142560" cy="15480"/>
              </p14:xfrm>
            </p:contentPart>
          </mc:Choice>
          <mc:Fallback xmlns="">
            <p:pic>
              <p:nvPicPr>
                <p:cNvPr id="8" name="Ink 7">
                  <a:extLst>
                    <a:ext uri="{FF2B5EF4-FFF2-40B4-BE49-F238E27FC236}">
                      <a16:creationId xmlns:a16="http://schemas.microsoft.com/office/drawing/2014/main" id="{2102A6A2-E2C0-4AF4-AB5A-E227CF6901E1}"/>
                    </a:ext>
                  </a:extLst>
                </p:cNvPr>
                <p:cNvPicPr/>
                <p:nvPr/>
              </p:nvPicPr>
              <p:blipFill>
                <a:blip r:embed="rId247"/>
                <a:stretch>
                  <a:fillRect/>
                </a:stretch>
              </p:blipFill>
              <p:spPr>
                <a:xfrm>
                  <a:off x="2353460" y="2133280"/>
                  <a:ext cx="1512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9" name="Ink 8">
                  <a:extLst>
                    <a:ext uri="{FF2B5EF4-FFF2-40B4-BE49-F238E27FC236}">
                      <a16:creationId xmlns:a16="http://schemas.microsoft.com/office/drawing/2014/main" id="{7763A8EC-3C5D-4EE8-A152-3661C568112D}"/>
                    </a:ext>
                  </a:extLst>
                </p14:cNvPr>
                <p14:cNvContentPartPr/>
                <p14:nvPr/>
              </p14:nvContentPartPr>
              <p14:xfrm>
                <a:off x="2337620" y="2224360"/>
                <a:ext cx="137520" cy="17640"/>
              </p14:xfrm>
            </p:contentPart>
          </mc:Choice>
          <mc:Fallback xmlns="">
            <p:pic>
              <p:nvPicPr>
                <p:cNvPr id="9" name="Ink 8">
                  <a:extLst>
                    <a:ext uri="{FF2B5EF4-FFF2-40B4-BE49-F238E27FC236}">
                      <a16:creationId xmlns:a16="http://schemas.microsoft.com/office/drawing/2014/main" id="{7763A8EC-3C5D-4EE8-A152-3661C568112D}"/>
                    </a:ext>
                  </a:extLst>
                </p:cNvPr>
                <p:cNvPicPr/>
                <p:nvPr/>
              </p:nvPicPr>
              <p:blipFill>
                <a:blip r:embed="rId249"/>
                <a:stretch>
                  <a:fillRect/>
                </a:stretch>
              </p:blipFill>
              <p:spPr>
                <a:xfrm>
                  <a:off x="2333300" y="2220040"/>
                  <a:ext cx="146160" cy="26280"/>
                </a:xfrm>
                <a:prstGeom prst="rect">
                  <a:avLst/>
                </a:prstGeom>
              </p:spPr>
            </p:pic>
          </mc:Fallback>
        </mc:AlternateContent>
      </p:grpSp>
      <p:grpSp>
        <p:nvGrpSpPr>
          <p:cNvPr id="17" name="Group 16">
            <a:extLst>
              <a:ext uri="{FF2B5EF4-FFF2-40B4-BE49-F238E27FC236}">
                <a16:creationId xmlns:a16="http://schemas.microsoft.com/office/drawing/2014/main" id="{9AFCDAFC-914F-422E-967C-74109D133100}"/>
              </a:ext>
            </a:extLst>
          </p:cNvPr>
          <p:cNvGrpSpPr/>
          <p:nvPr/>
        </p:nvGrpSpPr>
        <p:grpSpPr>
          <a:xfrm>
            <a:off x="2763140" y="1896040"/>
            <a:ext cx="911520" cy="644760"/>
            <a:chOff x="2763140" y="1896040"/>
            <a:chExt cx="911520" cy="644760"/>
          </a:xfrm>
        </p:grpSpPr>
        <mc:AlternateContent xmlns:mc="http://schemas.openxmlformats.org/markup-compatibility/2006" xmlns:p14="http://schemas.microsoft.com/office/powerpoint/2010/main">
          <mc:Choice Requires="p14">
            <p:contentPart p14:bwMode="auto" r:id="rId250">
              <p14:nvContentPartPr>
                <p14:cNvPr id="11" name="Ink 10">
                  <a:extLst>
                    <a:ext uri="{FF2B5EF4-FFF2-40B4-BE49-F238E27FC236}">
                      <a16:creationId xmlns:a16="http://schemas.microsoft.com/office/drawing/2014/main" id="{0D829D3D-8960-4C9B-9D9A-D4FC0C2A915F}"/>
                    </a:ext>
                  </a:extLst>
                </p14:cNvPr>
                <p14:cNvContentPartPr/>
                <p14:nvPr/>
              </p14:nvContentPartPr>
              <p14:xfrm>
                <a:off x="2763140" y="1896040"/>
                <a:ext cx="179280" cy="644760"/>
              </p14:xfrm>
            </p:contentPart>
          </mc:Choice>
          <mc:Fallback xmlns="">
            <p:pic>
              <p:nvPicPr>
                <p:cNvPr id="11" name="Ink 10">
                  <a:extLst>
                    <a:ext uri="{FF2B5EF4-FFF2-40B4-BE49-F238E27FC236}">
                      <a16:creationId xmlns:a16="http://schemas.microsoft.com/office/drawing/2014/main" id="{0D829D3D-8960-4C9B-9D9A-D4FC0C2A915F}"/>
                    </a:ext>
                  </a:extLst>
                </p:cNvPr>
                <p:cNvPicPr/>
                <p:nvPr/>
              </p:nvPicPr>
              <p:blipFill>
                <a:blip r:embed="rId251"/>
                <a:stretch>
                  <a:fillRect/>
                </a:stretch>
              </p:blipFill>
              <p:spPr>
                <a:xfrm>
                  <a:off x="2758820" y="1891720"/>
                  <a:ext cx="187920" cy="6534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2" name="Ink 11">
                  <a:extLst>
                    <a:ext uri="{FF2B5EF4-FFF2-40B4-BE49-F238E27FC236}">
                      <a16:creationId xmlns:a16="http://schemas.microsoft.com/office/drawing/2014/main" id="{E0303F54-76E4-43D2-B49A-C446E1F2305A}"/>
                    </a:ext>
                  </a:extLst>
                </p14:cNvPr>
                <p14:cNvContentPartPr/>
                <p14:nvPr/>
              </p14:nvContentPartPr>
              <p14:xfrm>
                <a:off x="2960780" y="1950760"/>
                <a:ext cx="257040" cy="368640"/>
              </p14:xfrm>
            </p:contentPart>
          </mc:Choice>
          <mc:Fallback xmlns="">
            <p:pic>
              <p:nvPicPr>
                <p:cNvPr id="12" name="Ink 11">
                  <a:extLst>
                    <a:ext uri="{FF2B5EF4-FFF2-40B4-BE49-F238E27FC236}">
                      <a16:creationId xmlns:a16="http://schemas.microsoft.com/office/drawing/2014/main" id="{E0303F54-76E4-43D2-B49A-C446E1F2305A}"/>
                    </a:ext>
                  </a:extLst>
                </p:cNvPr>
                <p:cNvPicPr/>
                <p:nvPr/>
              </p:nvPicPr>
              <p:blipFill>
                <a:blip r:embed="rId253"/>
                <a:stretch>
                  <a:fillRect/>
                </a:stretch>
              </p:blipFill>
              <p:spPr>
                <a:xfrm>
                  <a:off x="2956460" y="1946440"/>
                  <a:ext cx="26568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4" name="Ink 13">
                  <a:extLst>
                    <a:ext uri="{FF2B5EF4-FFF2-40B4-BE49-F238E27FC236}">
                      <a16:creationId xmlns:a16="http://schemas.microsoft.com/office/drawing/2014/main" id="{63D51F96-2972-4B74-95AF-1C167D15198A}"/>
                    </a:ext>
                  </a:extLst>
                </p14:cNvPr>
                <p14:cNvContentPartPr/>
                <p14:nvPr/>
              </p14:nvContentPartPr>
              <p14:xfrm>
                <a:off x="3340220" y="2149480"/>
                <a:ext cx="125640" cy="160560"/>
              </p14:xfrm>
            </p:contentPart>
          </mc:Choice>
          <mc:Fallback xmlns="">
            <p:pic>
              <p:nvPicPr>
                <p:cNvPr id="14" name="Ink 13">
                  <a:extLst>
                    <a:ext uri="{FF2B5EF4-FFF2-40B4-BE49-F238E27FC236}">
                      <a16:creationId xmlns:a16="http://schemas.microsoft.com/office/drawing/2014/main" id="{63D51F96-2972-4B74-95AF-1C167D15198A}"/>
                    </a:ext>
                  </a:extLst>
                </p:cNvPr>
                <p:cNvPicPr/>
                <p:nvPr/>
              </p:nvPicPr>
              <p:blipFill>
                <a:blip r:embed="rId255"/>
                <a:stretch>
                  <a:fillRect/>
                </a:stretch>
              </p:blipFill>
              <p:spPr>
                <a:xfrm>
                  <a:off x="3335900" y="2145160"/>
                  <a:ext cx="1342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 name="Ink 14">
                  <a:extLst>
                    <a:ext uri="{FF2B5EF4-FFF2-40B4-BE49-F238E27FC236}">
                      <a16:creationId xmlns:a16="http://schemas.microsoft.com/office/drawing/2014/main" id="{E0416A2F-D5B8-4DF8-9CC4-278CCB783F11}"/>
                    </a:ext>
                  </a:extLst>
                </p14:cNvPr>
                <p14:cNvContentPartPr/>
                <p14:nvPr/>
              </p14:nvContentPartPr>
              <p14:xfrm>
                <a:off x="3418700" y="2125720"/>
                <a:ext cx="155880" cy="173880"/>
              </p14:xfrm>
            </p:contentPart>
          </mc:Choice>
          <mc:Fallback xmlns="">
            <p:pic>
              <p:nvPicPr>
                <p:cNvPr id="15" name="Ink 14">
                  <a:extLst>
                    <a:ext uri="{FF2B5EF4-FFF2-40B4-BE49-F238E27FC236}">
                      <a16:creationId xmlns:a16="http://schemas.microsoft.com/office/drawing/2014/main" id="{E0416A2F-D5B8-4DF8-9CC4-278CCB783F11}"/>
                    </a:ext>
                  </a:extLst>
                </p:cNvPr>
                <p:cNvPicPr/>
                <p:nvPr/>
              </p:nvPicPr>
              <p:blipFill>
                <a:blip r:embed="rId257"/>
                <a:stretch>
                  <a:fillRect/>
                </a:stretch>
              </p:blipFill>
              <p:spPr>
                <a:xfrm>
                  <a:off x="3414380" y="2121400"/>
                  <a:ext cx="16452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 name="Ink 15">
                  <a:extLst>
                    <a:ext uri="{FF2B5EF4-FFF2-40B4-BE49-F238E27FC236}">
                      <a16:creationId xmlns:a16="http://schemas.microsoft.com/office/drawing/2014/main" id="{5DEE7B3D-7006-47AA-AB20-08FD2FE61376}"/>
                    </a:ext>
                  </a:extLst>
                </p14:cNvPr>
                <p14:cNvContentPartPr/>
                <p14:nvPr/>
              </p14:nvContentPartPr>
              <p14:xfrm>
                <a:off x="3615260" y="1944640"/>
                <a:ext cx="59400" cy="161640"/>
              </p14:xfrm>
            </p:contentPart>
          </mc:Choice>
          <mc:Fallback xmlns="">
            <p:pic>
              <p:nvPicPr>
                <p:cNvPr id="16" name="Ink 15">
                  <a:extLst>
                    <a:ext uri="{FF2B5EF4-FFF2-40B4-BE49-F238E27FC236}">
                      <a16:creationId xmlns:a16="http://schemas.microsoft.com/office/drawing/2014/main" id="{5DEE7B3D-7006-47AA-AB20-08FD2FE61376}"/>
                    </a:ext>
                  </a:extLst>
                </p:cNvPr>
                <p:cNvPicPr/>
                <p:nvPr/>
              </p:nvPicPr>
              <p:blipFill>
                <a:blip r:embed="rId259"/>
                <a:stretch>
                  <a:fillRect/>
                </a:stretch>
              </p:blipFill>
              <p:spPr>
                <a:xfrm>
                  <a:off x="3610940" y="1940320"/>
                  <a:ext cx="68040" cy="170280"/>
                </a:xfrm>
                <a:prstGeom prst="rect">
                  <a:avLst/>
                </a:prstGeom>
              </p:spPr>
            </p:pic>
          </mc:Fallback>
        </mc:AlternateContent>
      </p:grpSp>
      <p:grpSp>
        <p:nvGrpSpPr>
          <p:cNvPr id="494" name="Group 493">
            <a:extLst>
              <a:ext uri="{FF2B5EF4-FFF2-40B4-BE49-F238E27FC236}">
                <a16:creationId xmlns:a16="http://schemas.microsoft.com/office/drawing/2014/main" id="{AE3FE8C7-799F-4643-8598-1C6ECA5BFD2F}"/>
              </a:ext>
            </a:extLst>
          </p:cNvPr>
          <p:cNvGrpSpPr/>
          <p:nvPr/>
        </p:nvGrpSpPr>
        <p:grpSpPr>
          <a:xfrm>
            <a:off x="4388540" y="1880200"/>
            <a:ext cx="1887840" cy="593280"/>
            <a:chOff x="4388540" y="1880200"/>
            <a:chExt cx="1887840" cy="593280"/>
          </a:xfrm>
        </p:grpSpPr>
        <mc:AlternateContent xmlns:mc="http://schemas.openxmlformats.org/markup-compatibility/2006" xmlns:p14="http://schemas.microsoft.com/office/powerpoint/2010/main">
          <mc:Choice Requires="p14">
            <p:contentPart p14:bwMode="auto" r:id="rId260">
              <p14:nvContentPartPr>
                <p14:cNvPr id="57" name="Ink 56">
                  <a:extLst>
                    <a:ext uri="{FF2B5EF4-FFF2-40B4-BE49-F238E27FC236}">
                      <a16:creationId xmlns:a16="http://schemas.microsoft.com/office/drawing/2014/main" id="{16B1CEDF-3E93-4295-BE5F-018CE0AC9CBD}"/>
                    </a:ext>
                  </a:extLst>
                </p14:cNvPr>
                <p14:cNvContentPartPr/>
                <p14:nvPr/>
              </p14:nvContentPartPr>
              <p14:xfrm>
                <a:off x="4388540" y="1993960"/>
                <a:ext cx="266400" cy="311040"/>
              </p14:xfrm>
            </p:contentPart>
          </mc:Choice>
          <mc:Fallback xmlns="">
            <p:pic>
              <p:nvPicPr>
                <p:cNvPr id="57" name="Ink 56">
                  <a:extLst>
                    <a:ext uri="{FF2B5EF4-FFF2-40B4-BE49-F238E27FC236}">
                      <a16:creationId xmlns:a16="http://schemas.microsoft.com/office/drawing/2014/main" id="{16B1CEDF-3E93-4295-BE5F-018CE0AC9CBD}"/>
                    </a:ext>
                  </a:extLst>
                </p:cNvPr>
                <p:cNvPicPr/>
                <p:nvPr/>
              </p:nvPicPr>
              <p:blipFill>
                <a:blip r:embed="rId261"/>
                <a:stretch>
                  <a:fillRect/>
                </a:stretch>
              </p:blipFill>
              <p:spPr>
                <a:xfrm>
                  <a:off x="4384220" y="1989640"/>
                  <a:ext cx="27504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59" name="Ink 58">
                  <a:extLst>
                    <a:ext uri="{FF2B5EF4-FFF2-40B4-BE49-F238E27FC236}">
                      <a16:creationId xmlns:a16="http://schemas.microsoft.com/office/drawing/2014/main" id="{13C43E0C-BA20-4151-995F-297C825B082C}"/>
                    </a:ext>
                  </a:extLst>
                </p14:cNvPr>
                <p14:cNvContentPartPr/>
                <p14:nvPr/>
              </p14:nvContentPartPr>
              <p14:xfrm>
                <a:off x="4704620" y="2130760"/>
                <a:ext cx="145800" cy="137160"/>
              </p14:xfrm>
            </p:contentPart>
          </mc:Choice>
          <mc:Fallback xmlns="">
            <p:pic>
              <p:nvPicPr>
                <p:cNvPr id="59" name="Ink 58">
                  <a:extLst>
                    <a:ext uri="{FF2B5EF4-FFF2-40B4-BE49-F238E27FC236}">
                      <a16:creationId xmlns:a16="http://schemas.microsoft.com/office/drawing/2014/main" id="{13C43E0C-BA20-4151-995F-297C825B082C}"/>
                    </a:ext>
                  </a:extLst>
                </p:cNvPr>
                <p:cNvPicPr/>
                <p:nvPr/>
              </p:nvPicPr>
              <p:blipFill>
                <a:blip r:embed="rId263"/>
                <a:stretch>
                  <a:fillRect/>
                </a:stretch>
              </p:blipFill>
              <p:spPr>
                <a:xfrm>
                  <a:off x="4700300" y="2126440"/>
                  <a:ext cx="1544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449" name="Ink 448">
                  <a:extLst>
                    <a:ext uri="{FF2B5EF4-FFF2-40B4-BE49-F238E27FC236}">
                      <a16:creationId xmlns:a16="http://schemas.microsoft.com/office/drawing/2014/main" id="{2C7F7A2A-B2B2-4AEA-9A35-DD757430776A}"/>
                    </a:ext>
                  </a:extLst>
                </p14:cNvPr>
                <p14:cNvContentPartPr/>
                <p14:nvPr/>
              </p14:nvContentPartPr>
              <p14:xfrm>
                <a:off x="4856540" y="2063800"/>
                <a:ext cx="197640" cy="187200"/>
              </p14:xfrm>
            </p:contentPart>
          </mc:Choice>
          <mc:Fallback xmlns="">
            <p:pic>
              <p:nvPicPr>
                <p:cNvPr id="449" name="Ink 448">
                  <a:extLst>
                    <a:ext uri="{FF2B5EF4-FFF2-40B4-BE49-F238E27FC236}">
                      <a16:creationId xmlns:a16="http://schemas.microsoft.com/office/drawing/2014/main" id="{2C7F7A2A-B2B2-4AEA-9A35-DD757430776A}"/>
                    </a:ext>
                  </a:extLst>
                </p:cNvPr>
                <p:cNvPicPr/>
                <p:nvPr/>
              </p:nvPicPr>
              <p:blipFill>
                <a:blip r:embed="rId265"/>
                <a:stretch>
                  <a:fillRect/>
                </a:stretch>
              </p:blipFill>
              <p:spPr>
                <a:xfrm>
                  <a:off x="4852220" y="2059480"/>
                  <a:ext cx="20628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450" name="Ink 449">
                  <a:extLst>
                    <a:ext uri="{FF2B5EF4-FFF2-40B4-BE49-F238E27FC236}">
                      <a16:creationId xmlns:a16="http://schemas.microsoft.com/office/drawing/2014/main" id="{A9A1A76B-7FEF-4D3E-90B8-881144F7F0A0}"/>
                    </a:ext>
                  </a:extLst>
                </p14:cNvPr>
                <p14:cNvContentPartPr/>
                <p14:nvPr/>
              </p14:nvContentPartPr>
              <p14:xfrm>
                <a:off x="5073260" y="1934920"/>
                <a:ext cx="67680" cy="365760"/>
              </p14:xfrm>
            </p:contentPart>
          </mc:Choice>
          <mc:Fallback xmlns="">
            <p:pic>
              <p:nvPicPr>
                <p:cNvPr id="450" name="Ink 449">
                  <a:extLst>
                    <a:ext uri="{FF2B5EF4-FFF2-40B4-BE49-F238E27FC236}">
                      <a16:creationId xmlns:a16="http://schemas.microsoft.com/office/drawing/2014/main" id="{A9A1A76B-7FEF-4D3E-90B8-881144F7F0A0}"/>
                    </a:ext>
                  </a:extLst>
                </p:cNvPr>
                <p:cNvPicPr/>
                <p:nvPr/>
              </p:nvPicPr>
              <p:blipFill>
                <a:blip r:embed="rId267"/>
                <a:stretch>
                  <a:fillRect/>
                </a:stretch>
              </p:blipFill>
              <p:spPr>
                <a:xfrm>
                  <a:off x="5068940" y="1930600"/>
                  <a:ext cx="7632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456" name="Ink 455">
                  <a:extLst>
                    <a:ext uri="{FF2B5EF4-FFF2-40B4-BE49-F238E27FC236}">
                      <a16:creationId xmlns:a16="http://schemas.microsoft.com/office/drawing/2014/main" id="{DD1DE843-3FE8-41FA-8380-A5F255465D09}"/>
                    </a:ext>
                  </a:extLst>
                </p14:cNvPr>
                <p14:cNvContentPartPr/>
                <p14:nvPr/>
              </p14:nvContentPartPr>
              <p14:xfrm>
                <a:off x="5264060" y="2143360"/>
                <a:ext cx="167040" cy="330120"/>
              </p14:xfrm>
            </p:contentPart>
          </mc:Choice>
          <mc:Fallback xmlns="">
            <p:pic>
              <p:nvPicPr>
                <p:cNvPr id="456" name="Ink 455">
                  <a:extLst>
                    <a:ext uri="{FF2B5EF4-FFF2-40B4-BE49-F238E27FC236}">
                      <a16:creationId xmlns:a16="http://schemas.microsoft.com/office/drawing/2014/main" id="{DD1DE843-3FE8-41FA-8380-A5F255465D09}"/>
                    </a:ext>
                  </a:extLst>
                </p:cNvPr>
                <p:cNvPicPr/>
                <p:nvPr/>
              </p:nvPicPr>
              <p:blipFill>
                <a:blip r:embed="rId269"/>
                <a:stretch>
                  <a:fillRect/>
                </a:stretch>
              </p:blipFill>
              <p:spPr>
                <a:xfrm>
                  <a:off x="5259740" y="2139040"/>
                  <a:ext cx="17568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461" name="Ink 460">
                  <a:extLst>
                    <a:ext uri="{FF2B5EF4-FFF2-40B4-BE49-F238E27FC236}">
                      <a16:creationId xmlns:a16="http://schemas.microsoft.com/office/drawing/2014/main" id="{CC217051-F310-462E-97CF-0AF6862E7179}"/>
                    </a:ext>
                  </a:extLst>
                </p14:cNvPr>
                <p14:cNvContentPartPr/>
                <p14:nvPr/>
              </p14:nvContentPartPr>
              <p14:xfrm>
                <a:off x="5312660" y="1973440"/>
                <a:ext cx="165960" cy="90000"/>
              </p14:xfrm>
            </p:contentPart>
          </mc:Choice>
          <mc:Fallback xmlns="">
            <p:pic>
              <p:nvPicPr>
                <p:cNvPr id="461" name="Ink 460">
                  <a:extLst>
                    <a:ext uri="{FF2B5EF4-FFF2-40B4-BE49-F238E27FC236}">
                      <a16:creationId xmlns:a16="http://schemas.microsoft.com/office/drawing/2014/main" id="{CC217051-F310-462E-97CF-0AF6862E7179}"/>
                    </a:ext>
                  </a:extLst>
                </p:cNvPr>
                <p:cNvPicPr/>
                <p:nvPr/>
              </p:nvPicPr>
              <p:blipFill>
                <a:blip r:embed="rId271"/>
                <a:stretch>
                  <a:fillRect/>
                </a:stretch>
              </p:blipFill>
              <p:spPr>
                <a:xfrm>
                  <a:off x="5308340" y="1969120"/>
                  <a:ext cx="17460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473" name="Ink 472">
                  <a:extLst>
                    <a:ext uri="{FF2B5EF4-FFF2-40B4-BE49-F238E27FC236}">
                      <a16:creationId xmlns:a16="http://schemas.microsoft.com/office/drawing/2014/main" id="{1E1BE106-FB6A-4CD8-934D-89DC5A4D4BC9}"/>
                    </a:ext>
                  </a:extLst>
                </p14:cNvPr>
                <p14:cNvContentPartPr/>
                <p14:nvPr/>
              </p14:nvContentPartPr>
              <p14:xfrm>
                <a:off x="5582660" y="1880200"/>
                <a:ext cx="67320" cy="385200"/>
              </p14:xfrm>
            </p:contentPart>
          </mc:Choice>
          <mc:Fallback xmlns="">
            <p:pic>
              <p:nvPicPr>
                <p:cNvPr id="473" name="Ink 472">
                  <a:extLst>
                    <a:ext uri="{FF2B5EF4-FFF2-40B4-BE49-F238E27FC236}">
                      <a16:creationId xmlns:a16="http://schemas.microsoft.com/office/drawing/2014/main" id="{1E1BE106-FB6A-4CD8-934D-89DC5A4D4BC9}"/>
                    </a:ext>
                  </a:extLst>
                </p:cNvPr>
                <p:cNvPicPr/>
                <p:nvPr/>
              </p:nvPicPr>
              <p:blipFill>
                <a:blip r:embed="rId273"/>
                <a:stretch>
                  <a:fillRect/>
                </a:stretch>
              </p:blipFill>
              <p:spPr>
                <a:xfrm>
                  <a:off x="5578340" y="1875880"/>
                  <a:ext cx="7596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490" name="Ink 489">
                  <a:extLst>
                    <a:ext uri="{FF2B5EF4-FFF2-40B4-BE49-F238E27FC236}">
                      <a16:creationId xmlns:a16="http://schemas.microsoft.com/office/drawing/2014/main" id="{89BBBAAF-4018-42C0-8B37-6EE0DAEDFDA7}"/>
                    </a:ext>
                  </a:extLst>
                </p14:cNvPr>
                <p14:cNvContentPartPr/>
                <p14:nvPr/>
              </p14:nvContentPartPr>
              <p14:xfrm>
                <a:off x="5679140" y="2121760"/>
                <a:ext cx="82080" cy="109800"/>
              </p14:xfrm>
            </p:contentPart>
          </mc:Choice>
          <mc:Fallback xmlns="">
            <p:pic>
              <p:nvPicPr>
                <p:cNvPr id="490" name="Ink 489">
                  <a:extLst>
                    <a:ext uri="{FF2B5EF4-FFF2-40B4-BE49-F238E27FC236}">
                      <a16:creationId xmlns:a16="http://schemas.microsoft.com/office/drawing/2014/main" id="{89BBBAAF-4018-42C0-8B37-6EE0DAEDFDA7}"/>
                    </a:ext>
                  </a:extLst>
                </p:cNvPr>
                <p:cNvPicPr/>
                <p:nvPr/>
              </p:nvPicPr>
              <p:blipFill>
                <a:blip r:embed="rId275"/>
                <a:stretch>
                  <a:fillRect/>
                </a:stretch>
              </p:blipFill>
              <p:spPr>
                <a:xfrm>
                  <a:off x="5674820" y="2117440"/>
                  <a:ext cx="9072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491" name="Ink 490">
                  <a:extLst>
                    <a:ext uri="{FF2B5EF4-FFF2-40B4-BE49-F238E27FC236}">
                      <a16:creationId xmlns:a16="http://schemas.microsoft.com/office/drawing/2014/main" id="{81571139-A957-46BD-92E7-659954E3AF72}"/>
                    </a:ext>
                  </a:extLst>
                </p14:cNvPr>
                <p14:cNvContentPartPr/>
                <p14:nvPr/>
              </p14:nvContentPartPr>
              <p14:xfrm>
                <a:off x="5772740" y="2067760"/>
                <a:ext cx="168480" cy="190440"/>
              </p14:xfrm>
            </p:contentPart>
          </mc:Choice>
          <mc:Fallback xmlns="">
            <p:pic>
              <p:nvPicPr>
                <p:cNvPr id="491" name="Ink 490">
                  <a:extLst>
                    <a:ext uri="{FF2B5EF4-FFF2-40B4-BE49-F238E27FC236}">
                      <a16:creationId xmlns:a16="http://schemas.microsoft.com/office/drawing/2014/main" id="{81571139-A957-46BD-92E7-659954E3AF72}"/>
                    </a:ext>
                  </a:extLst>
                </p:cNvPr>
                <p:cNvPicPr/>
                <p:nvPr/>
              </p:nvPicPr>
              <p:blipFill>
                <a:blip r:embed="rId277"/>
                <a:stretch>
                  <a:fillRect/>
                </a:stretch>
              </p:blipFill>
              <p:spPr>
                <a:xfrm>
                  <a:off x="5768420" y="2063440"/>
                  <a:ext cx="17712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492" name="Ink 491">
                  <a:extLst>
                    <a:ext uri="{FF2B5EF4-FFF2-40B4-BE49-F238E27FC236}">
                      <a16:creationId xmlns:a16="http://schemas.microsoft.com/office/drawing/2014/main" id="{2C76651F-F96E-4E9B-BBC7-B97475110D55}"/>
                    </a:ext>
                  </a:extLst>
                </p14:cNvPr>
                <p14:cNvContentPartPr/>
                <p14:nvPr/>
              </p14:nvContentPartPr>
              <p14:xfrm>
                <a:off x="5987300" y="1979560"/>
                <a:ext cx="27720" cy="143640"/>
              </p14:xfrm>
            </p:contentPart>
          </mc:Choice>
          <mc:Fallback xmlns="">
            <p:pic>
              <p:nvPicPr>
                <p:cNvPr id="492" name="Ink 491">
                  <a:extLst>
                    <a:ext uri="{FF2B5EF4-FFF2-40B4-BE49-F238E27FC236}">
                      <a16:creationId xmlns:a16="http://schemas.microsoft.com/office/drawing/2014/main" id="{2C76651F-F96E-4E9B-BBC7-B97475110D55}"/>
                    </a:ext>
                  </a:extLst>
                </p:cNvPr>
                <p:cNvPicPr/>
                <p:nvPr/>
              </p:nvPicPr>
              <p:blipFill>
                <a:blip r:embed="rId279"/>
                <a:stretch>
                  <a:fillRect/>
                </a:stretch>
              </p:blipFill>
              <p:spPr>
                <a:xfrm>
                  <a:off x="5982980" y="1975240"/>
                  <a:ext cx="3636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493" name="Ink 492">
                  <a:extLst>
                    <a:ext uri="{FF2B5EF4-FFF2-40B4-BE49-F238E27FC236}">
                      <a16:creationId xmlns:a16="http://schemas.microsoft.com/office/drawing/2014/main" id="{86C62441-F6A1-4E1F-8D21-C63174752859}"/>
                    </a:ext>
                  </a:extLst>
                </p14:cNvPr>
                <p14:cNvContentPartPr/>
                <p14:nvPr/>
              </p14:nvContentPartPr>
              <p14:xfrm>
                <a:off x="6074060" y="1910440"/>
                <a:ext cx="202320" cy="429840"/>
              </p14:xfrm>
            </p:contentPart>
          </mc:Choice>
          <mc:Fallback xmlns="">
            <p:pic>
              <p:nvPicPr>
                <p:cNvPr id="493" name="Ink 492">
                  <a:extLst>
                    <a:ext uri="{FF2B5EF4-FFF2-40B4-BE49-F238E27FC236}">
                      <a16:creationId xmlns:a16="http://schemas.microsoft.com/office/drawing/2014/main" id="{86C62441-F6A1-4E1F-8D21-C63174752859}"/>
                    </a:ext>
                  </a:extLst>
                </p:cNvPr>
                <p:cNvPicPr/>
                <p:nvPr/>
              </p:nvPicPr>
              <p:blipFill>
                <a:blip r:embed="rId281"/>
                <a:stretch>
                  <a:fillRect/>
                </a:stretch>
              </p:blipFill>
              <p:spPr>
                <a:xfrm>
                  <a:off x="6069740" y="1906120"/>
                  <a:ext cx="210960" cy="438480"/>
                </a:xfrm>
                <a:prstGeom prst="rect">
                  <a:avLst/>
                </a:prstGeom>
              </p:spPr>
            </p:pic>
          </mc:Fallback>
        </mc:AlternateContent>
      </p:grpSp>
      <p:grpSp>
        <p:nvGrpSpPr>
          <p:cNvPr id="496" name="Group 495">
            <a:extLst>
              <a:ext uri="{FF2B5EF4-FFF2-40B4-BE49-F238E27FC236}">
                <a16:creationId xmlns:a16="http://schemas.microsoft.com/office/drawing/2014/main" id="{32E7D363-A117-4E80-B1B8-7405C633BF5B}"/>
              </a:ext>
            </a:extLst>
          </p:cNvPr>
          <p:cNvGrpSpPr/>
          <p:nvPr/>
        </p:nvGrpSpPr>
        <p:grpSpPr>
          <a:xfrm>
            <a:off x="3816140" y="1795240"/>
            <a:ext cx="436680" cy="766440"/>
            <a:chOff x="3816140" y="1795240"/>
            <a:chExt cx="436680" cy="766440"/>
          </a:xfrm>
        </p:grpSpPr>
        <mc:AlternateContent xmlns:mc="http://schemas.openxmlformats.org/markup-compatibility/2006" xmlns:p14="http://schemas.microsoft.com/office/powerpoint/2010/main">
          <mc:Choice Requires="p14">
            <p:contentPart p14:bwMode="auto" r:id="rId282">
              <p14:nvContentPartPr>
                <p14:cNvPr id="21" name="Ink 20">
                  <a:extLst>
                    <a:ext uri="{FF2B5EF4-FFF2-40B4-BE49-F238E27FC236}">
                      <a16:creationId xmlns:a16="http://schemas.microsoft.com/office/drawing/2014/main" id="{D21486AD-D8BD-4DF0-A124-3545DABFA100}"/>
                    </a:ext>
                  </a:extLst>
                </p14:cNvPr>
                <p14:cNvContentPartPr/>
                <p14:nvPr/>
              </p14:nvContentPartPr>
              <p14:xfrm>
                <a:off x="3888860" y="2107720"/>
                <a:ext cx="138960" cy="208440"/>
              </p14:xfrm>
            </p:contentPart>
          </mc:Choice>
          <mc:Fallback xmlns="">
            <p:pic>
              <p:nvPicPr>
                <p:cNvPr id="21" name="Ink 20">
                  <a:extLst>
                    <a:ext uri="{FF2B5EF4-FFF2-40B4-BE49-F238E27FC236}">
                      <a16:creationId xmlns:a16="http://schemas.microsoft.com/office/drawing/2014/main" id="{D21486AD-D8BD-4DF0-A124-3545DABFA100}"/>
                    </a:ext>
                  </a:extLst>
                </p:cNvPr>
                <p:cNvPicPr/>
                <p:nvPr/>
              </p:nvPicPr>
              <p:blipFill>
                <a:blip r:embed="rId283"/>
                <a:stretch>
                  <a:fillRect/>
                </a:stretch>
              </p:blipFill>
              <p:spPr>
                <a:xfrm>
                  <a:off x="3884540" y="2103400"/>
                  <a:ext cx="14760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50" name="Ink 49">
                  <a:extLst>
                    <a:ext uri="{FF2B5EF4-FFF2-40B4-BE49-F238E27FC236}">
                      <a16:creationId xmlns:a16="http://schemas.microsoft.com/office/drawing/2014/main" id="{088610F6-D0C4-4FB3-A460-483874269F69}"/>
                    </a:ext>
                  </a:extLst>
                </p14:cNvPr>
                <p14:cNvContentPartPr/>
                <p14:nvPr/>
              </p14:nvContentPartPr>
              <p14:xfrm>
                <a:off x="4026020" y="2080000"/>
                <a:ext cx="226800" cy="206280"/>
              </p14:xfrm>
            </p:contentPart>
          </mc:Choice>
          <mc:Fallback xmlns="">
            <p:pic>
              <p:nvPicPr>
                <p:cNvPr id="50" name="Ink 49">
                  <a:extLst>
                    <a:ext uri="{FF2B5EF4-FFF2-40B4-BE49-F238E27FC236}">
                      <a16:creationId xmlns:a16="http://schemas.microsoft.com/office/drawing/2014/main" id="{088610F6-D0C4-4FB3-A460-483874269F69}"/>
                    </a:ext>
                  </a:extLst>
                </p:cNvPr>
                <p:cNvPicPr/>
                <p:nvPr/>
              </p:nvPicPr>
              <p:blipFill>
                <a:blip r:embed="rId285"/>
                <a:stretch>
                  <a:fillRect/>
                </a:stretch>
              </p:blipFill>
              <p:spPr>
                <a:xfrm>
                  <a:off x="4021700" y="2075680"/>
                  <a:ext cx="23544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495" name="Ink 494">
                  <a:extLst>
                    <a:ext uri="{FF2B5EF4-FFF2-40B4-BE49-F238E27FC236}">
                      <a16:creationId xmlns:a16="http://schemas.microsoft.com/office/drawing/2014/main" id="{1099716D-8411-471D-9FC3-BDB073A59143}"/>
                    </a:ext>
                  </a:extLst>
                </p14:cNvPr>
                <p14:cNvContentPartPr/>
                <p14:nvPr/>
              </p14:nvContentPartPr>
              <p14:xfrm>
                <a:off x="3816140" y="1795240"/>
                <a:ext cx="182880" cy="766440"/>
              </p14:xfrm>
            </p:contentPart>
          </mc:Choice>
          <mc:Fallback xmlns="">
            <p:pic>
              <p:nvPicPr>
                <p:cNvPr id="495" name="Ink 494">
                  <a:extLst>
                    <a:ext uri="{FF2B5EF4-FFF2-40B4-BE49-F238E27FC236}">
                      <a16:creationId xmlns:a16="http://schemas.microsoft.com/office/drawing/2014/main" id="{1099716D-8411-471D-9FC3-BDB073A59143}"/>
                    </a:ext>
                  </a:extLst>
                </p:cNvPr>
                <p:cNvPicPr/>
                <p:nvPr/>
              </p:nvPicPr>
              <p:blipFill>
                <a:blip r:embed="rId287"/>
                <a:stretch>
                  <a:fillRect/>
                </a:stretch>
              </p:blipFill>
              <p:spPr>
                <a:xfrm>
                  <a:off x="3811820" y="1790920"/>
                  <a:ext cx="191520" cy="775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8">
            <p14:nvContentPartPr>
              <p14:cNvPr id="497" name="Ink 496">
                <a:extLst>
                  <a:ext uri="{FF2B5EF4-FFF2-40B4-BE49-F238E27FC236}">
                    <a16:creationId xmlns:a16="http://schemas.microsoft.com/office/drawing/2014/main" id="{7B391A5B-CF28-4091-B265-EBF776011733}"/>
                  </a:ext>
                </a:extLst>
              </p14:cNvPr>
              <p14:cNvContentPartPr/>
              <p14:nvPr/>
            </p14:nvContentPartPr>
            <p14:xfrm>
              <a:off x="6473660" y="2155240"/>
              <a:ext cx="226800" cy="11880"/>
            </p14:xfrm>
          </p:contentPart>
        </mc:Choice>
        <mc:Fallback xmlns="">
          <p:pic>
            <p:nvPicPr>
              <p:cNvPr id="497" name="Ink 496">
                <a:extLst>
                  <a:ext uri="{FF2B5EF4-FFF2-40B4-BE49-F238E27FC236}">
                    <a16:creationId xmlns:a16="http://schemas.microsoft.com/office/drawing/2014/main" id="{7B391A5B-CF28-4091-B265-EBF776011733}"/>
                  </a:ext>
                </a:extLst>
              </p:cNvPr>
              <p:cNvPicPr/>
              <p:nvPr/>
            </p:nvPicPr>
            <p:blipFill>
              <a:blip r:embed="rId289"/>
              <a:stretch>
                <a:fillRect/>
              </a:stretch>
            </p:blipFill>
            <p:spPr>
              <a:xfrm>
                <a:off x="6469340" y="2150920"/>
                <a:ext cx="235440" cy="20520"/>
              </a:xfrm>
              <a:prstGeom prst="rect">
                <a:avLst/>
              </a:prstGeom>
            </p:spPr>
          </p:pic>
        </mc:Fallback>
      </mc:AlternateContent>
      <p:grpSp>
        <p:nvGrpSpPr>
          <p:cNvPr id="509" name="Group 508">
            <a:extLst>
              <a:ext uri="{FF2B5EF4-FFF2-40B4-BE49-F238E27FC236}">
                <a16:creationId xmlns:a16="http://schemas.microsoft.com/office/drawing/2014/main" id="{9AC9AA97-58B0-44A1-8EB1-8FADC93A2699}"/>
              </a:ext>
            </a:extLst>
          </p:cNvPr>
          <p:cNvGrpSpPr/>
          <p:nvPr/>
        </p:nvGrpSpPr>
        <p:grpSpPr>
          <a:xfrm>
            <a:off x="6844460" y="1874800"/>
            <a:ext cx="1908360" cy="531720"/>
            <a:chOff x="6844460" y="1874800"/>
            <a:chExt cx="1908360" cy="531720"/>
          </a:xfrm>
        </p:grpSpPr>
        <mc:AlternateContent xmlns:mc="http://schemas.openxmlformats.org/markup-compatibility/2006" xmlns:p14="http://schemas.microsoft.com/office/powerpoint/2010/main">
          <mc:Choice Requires="p14">
            <p:contentPart p14:bwMode="auto" r:id="rId290">
              <p14:nvContentPartPr>
                <p14:cNvPr id="498" name="Ink 497">
                  <a:extLst>
                    <a:ext uri="{FF2B5EF4-FFF2-40B4-BE49-F238E27FC236}">
                      <a16:creationId xmlns:a16="http://schemas.microsoft.com/office/drawing/2014/main" id="{81C308E3-EEEF-4163-B780-C9906BA8B595}"/>
                    </a:ext>
                  </a:extLst>
                </p14:cNvPr>
                <p14:cNvContentPartPr/>
                <p14:nvPr/>
              </p14:nvContentPartPr>
              <p14:xfrm>
                <a:off x="6844460" y="2020960"/>
                <a:ext cx="268200" cy="282240"/>
              </p14:xfrm>
            </p:contentPart>
          </mc:Choice>
          <mc:Fallback xmlns="">
            <p:pic>
              <p:nvPicPr>
                <p:cNvPr id="498" name="Ink 497">
                  <a:extLst>
                    <a:ext uri="{FF2B5EF4-FFF2-40B4-BE49-F238E27FC236}">
                      <a16:creationId xmlns:a16="http://schemas.microsoft.com/office/drawing/2014/main" id="{81C308E3-EEEF-4163-B780-C9906BA8B595}"/>
                    </a:ext>
                  </a:extLst>
                </p:cNvPr>
                <p:cNvPicPr/>
                <p:nvPr/>
              </p:nvPicPr>
              <p:blipFill>
                <a:blip r:embed="rId291"/>
                <a:stretch>
                  <a:fillRect/>
                </a:stretch>
              </p:blipFill>
              <p:spPr>
                <a:xfrm>
                  <a:off x="6840140" y="2016640"/>
                  <a:ext cx="27684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499" name="Ink 498">
                  <a:extLst>
                    <a:ext uri="{FF2B5EF4-FFF2-40B4-BE49-F238E27FC236}">
                      <a16:creationId xmlns:a16="http://schemas.microsoft.com/office/drawing/2014/main" id="{04AC3A79-2BF8-4670-9435-2B0A7DA91105}"/>
                    </a:ext>
                  </a:extLst>
                </p14:cNvPr>
                <p14:cNvContentPartPr/>
                <p14:nvPr/>
              </p14:nvContentPartPr>
              <p14:xfrm>
                <a:off x="7150820" y="2144080"/>
                <a:ext cx="127800" cy="117360"/>
              </p14:xfrm>
            </p:contentPart>
          </mc:Choice>
          <mc:Fallback xmlns="">
            <p:pic>
              <p:nvPicPr>
                <p:cNvPr id="499" name="Ink 498">
                  <a:extLst>
                    <a:ext uri="{FF2B5EF4-FFF2-40B4-BE49-F238E27FC236}">
                      <a16:creationId xmlns:a16="http://schemas.microsoft.com/office/drawing/2014/main" id="{04AC3A79-2BF8-4670-9435-2B0A7DA91105}"/>
                    </a:ext>
                  </a:extLst>
                </p:cNvPr>
                <p:cNvPicPr/>
                <p:nvPr/>
              </p:nvPicPr>
              <p:blipFill>
                <a:blip r:embed="rId293"/>
                <a:stretch>
                  <a:fillRect/>
                </a:stretch>
              </p:blipFill>
              <p:spPr>
                <a:xfrm>
                  <a:off x="7146500" y="2139760"/>
                  <a:ext cx="1364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500" name="Ink 499">
                  <a:extLst>
                    <a:ext uri="{FF2B5EF4-FFF2-40B4-BE49-F238E27FC236}">
                      <a16:creationId xmlns:a16="http://schemas.microsoft.com/office/drawing/2014/main" id="{4AF969D7-1C4D-48B0-9D2F-B1EDA7C2CB76}"/>
                    </a:ext>
                  </a:extLst>
                </p14:cNvPr>
                <p14:cNvContentPartPr/>
                <p14:nvPr/>
              </p14:nvContentPartPr>
              <p14:xfrm>
                <a:off x="7301300" y="2088640"/>
                <a:ext cx="185760" cy="168120"/>
              </p14:xfrm>
            </p:contentPart>
          </mc:Choice>
          <mc:Fallback xmlns="">
            <p:pic>
              <p:nvPicPr>
                <p:cNvPr id="500" name="Ink 499">
                  <a:extLst>
                    <a:ext uri="{FF2B5EF4-FFF2-40B4-BE49-F238E27FC236}">
                      <a16:creationId xmlns:a16="http://schemas.microsoft.com/office/drawing/2014/main" id="{4AF969D7-1C4D-48B0-9D2F-B1EDA7C2CB76}"/>
                    </a:ext>
                  </a:extLst>
                </p:cNvPr>
                <p:cNvPicPr/>
                <p:nvPr/>
              </p:nvPicPr>
              <p:blipFill>
                <a:blip r:embed="rId295"/>
                <a:stretch>
                  <a:fillRect/>
                </a:stretch>
              </p:blipFill>
              <p:spPr>
                <a:xfrm>
                  <a:off x="7296980" y="2084320"/>
                  <a:ext cx="19440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501" name="Ink 500">
                  <a:extLst>
                    <a:ext uri="{FF2B5EF4-FFF2-40B4-BE49-F238E27FC236}">
                      <a16:creationId xmlns:a16="http://schemas.microsoft.com/office/drawing/2014/main" id="{CFD9AA0C-476C-4291-A37B-B4477A645438}"/>
                    </a:ext>
                  </a:extLst>
                </p14:cNvPr>
                <p14:cNvContentPartPr/>
                <p14:nvPr/>
              </p14:nvContentPartPr>
              <p14:xfrm>
                <a:off x="7565540" y="1874800"/>
                <a:ext cx="61200" cy="361800"/>
              </p14:xfrm>
            </p:contentPart>
          </mc:Choice>
          <mc:Fallback xmlns="">
            <p:pic>
              <p:nvPicPr>
                <p:cNvPr id="501" name="Ink 500">
                  <a:extLst>
                    <a:ext uri="{FF2B5EF4-FFF2-40B4-BE49-F238E27FC236}">
                      <a16:creationId xmlns:a16="http://schemas.microsoft.com/office/drawing/2014/main" id="{CFD9AA0C-476C-4291-A37B-B4477A645438}"/>
                    </a:ext>
                  </a:extLst>
                </p:cNvPr>
                <p:cNvPicPr/>
                <p:nvPr/>
              </p:nvPicPr>
              <p:blipFill>
                <a:blip r:embed="rId297"/>
                <a:stretch>
                  <a:fillRect/>
                </a:stretch>
              </p:blipFill>
              <p:spPr>
                <a:xfrm>
                  <a:off x="7561220" y="1870480"/>
                  <a:ext cx="6984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502" name="Ink 501">
                  <a:extLst>
                    <a:ext uri="{FF2B5EF4-FFF2-40B4-BE49-F238E27FC236}">
                      <a16:creationId xmlns:a16="http://schemas.microsoft.com/office/drawing/2014/main" id="{2AB5A3C2-8B8D-4157-ACC2-A9ED961A3B10}"/>
                    </a:ext>
                  </a:extLst>
                </p14:cNvPr>
                <p14:cNvContentPartPr/>
                <p14:nvPr/>
              </p14:nvContentPartPr>
              <p14:xfrm>
                <a:off x="7689740" y="2081440"/>
                <a:ext cx="201240" cy="325080"/>
              </p14:xfrm>
            </p:contentPart>
          </mc:Choice>
          <mc:Fallback xmlns="">
            <p:pic>
              <p:nvPicPr>
                <p:cNvPr id="502" name="Ink 501">
                  <a:extLst>
                    <a:ext uri="{FF2B5EF4-FFF2-40B4-BE49-F238E27FC236}">
                      <a16:creationId xmlns:a16="http://schemas.microsoft.com/office/drawing/2014/main" id="{2AB5A3C2-8B8D-4157-ACC2-A9ED961A3B10}"/>
                    </a:ext>
                  </a:extLst>
                </p:cNvPr>
                <p:cNvPicPr/>
                <p:nvPr/>
              </p:nvPicPr>
              <p:blipFill>
                <a:blip r:embed="rId299"/>
                <a:stretch>
                  <a:fillRect/>
                </a:stretch>
              </p:blipFill>
              <p:spPr>
                <a:xfrm>
                  <a:off x="7685420" y="2077120"/>
                  <a:ext cx="20988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503" name="Ink 502">
                  <a:extLst>
                    <a:ext uri="{FF2B5EF4-FFF2-40B4-BE49-F238E27FC236}">
                      <a16:creationId xmlns:a16="http://schemas.microsoft.com/office/drawing/2014/main" id="{EC4BEF68-E217-477F-AB3F-12E21FF2BB8D}"/>
                    </a:ext>
                  </a:extLst>
                </p14:cNvPr>
                <p14:cNvContentPartPr/>
                <p14:nvPr/>
              </p14:nvContentPartPr>
              <p14:xfrm>
                <a:off x="7781540" y="1877320"/>
                <a:ext cx="181800" cy="99000"/>
              </p14:xfrm>
            </p:contentPart>
          </mc:Choice>
          <mc:Fallback xmlns="">
            <p:pic>
              <p:nvPicPr>
                <p:cNvPr id="503" name="Ink 502">
                  <a:extLst>
                    <a:ext uri="{FF2B5EF4-FFF2-40B4-BE49-F238E27FC236}">
                      <a16:creationId xmlns:a16="http://schemas.microsoft.com/office/drawing/2014/main" id="{EC4BEF68-E217-477F-AB3F-12E21FF2BB8D}"/>
                    </a:ext>
                  </a:extLst>
                </p:cNvPr>
                <p:cNvPicPr/>
                <p:nvPr/>
              </p:nvPicPr>
              <p:blipFill>
                <a:blip r:embed="rId301"/>
                <a:stretch>
                  <a:fillRect/>
                </a:stretch>
              </p:blipFill>
              <p:spPr>
                <a:xfrm>
                  <a:off x="7777220" y="1873000"/>
                  <a:ext cx="1904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504" name="Ink 503">
                  <a:extLst>
                    <a:ext uri="{FF2B5EF4-FFF2-40B4-BE49-F238E27FC236}">
                      <a16:creationId xmlns:a16="http://schemas.microsoft.com/office/drawing/2014/main" id="{D64FB237-A60C-4C0C-B585-90BBC703E8F6}"/>
                    </a:ext>
                  </a:extLst>
                </p14:cNvPr>
                <p14:cNvContentPartPr/>
                <p14:nvPr/>
              </p14:nvContentPartPr>
              <p14:xfrm>
                <a:off x="8055140" y="1951480"/>
                <a:ext cx="67320" cy="293760"/>
              </p14:xfrm>
            </p:contentPart>
          </mc:Choice>
          <mc:Fallback xmlns="">
            <p:pic>
              <p:nvPicPr>
                <p:cNvPr id="504" name="Ink 503">
                  <a:extLst>
                    <a:ext uri="{FF2B5EF4-FFF2-40B4-BE49-F238E27FC236}">
                      <a16:creationId xmlns:a16="http://schemas.microsoft.com/office/drawing/2014/main" id="{D64FB237-A60C-4C0C-B585-90BBC703E8F6}"/>
                    </a:ext>
                  </a:extLst>
                </p:cNvPr>
                <p:cNvPicPr/>
                <p:nvPr/>
              </p:nvPicPr>
              <p:blipFill>
                <a:blip r:embed="rId303"/>
                <a:stretch>
                  <a:fillRect/>
                </a:stretch>
              </p:blipFill>
              <p:spPr>
                <a:xfrm>
                  <a:off x="8050820" y="1947160"/>
                  <a:ext cx="7596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505" name="Ink 504">
                  <a:extLst>
                    <a:ext uri="{FF2B5EF4-FFF2-40B4-BE49-F238E27FC236}">
                      <a16:creationId xmlns:a16="http://schemas.microsoft.com/office/drawing/2014/main" id="{C1072023-26D9-4A54-8EF7-A825FE05968E}"/>
                    </a:ext>
                  </a:extLst>
                </p14:cNvPr>
                <p14:cNvContentPartPr/>
                <p14:nvPr/>
              </p14:nvContentPartPr>
              <p14:xfrm>
                <a:off x="8144780" y="2089360"/>
                <a:ext cx="131400" cy="163440"/>
              </p14:xfrm>
            </p:contentPart>
          </mc:Choice>
          <mc:Fallback xmlns="">
            <p:pic>
              <p:nvPicPr>
                <p:cNvPr id="505" name="Ink 504">
                  <a:extLst>
                    <a:ext uri="{FF2B5EF4-FFF2-40B4-BE49-F238E27FC236}">
                      <a16:creationId xmlns:a16="http://schemas.microsoft.com/office/drawing/2014/main" id="{C1072023-26D9-4A54-8EF7-A825FE05968E}"/>
                    </a:ext>
                  </a:extLst>
                </p:cNvPr>
                <p:cNvPicPr/>
                <p:nvPr/>
              </p:nvPicPr>
              <p:blipFill>
                <a:blip r:embed="rId305"/>
                <a:stretch>
                  <a:fillRect/>
                </a:stretch>
              </p:blipFill>
              <p:spPr>
                <a:xfrm>
                  <a:off x="8140460" y="2085040"/>
                  <a:ext cx="1400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506" name="Ink 505">
                  <a:extLst>
                    <a:ext uri="{FF2B5EF4-FFF2-40B4-BE49-F238E27FC236}">
                      <a16:creationId xmlns:a16="http://schemas.microsoft.com/office/drawing/2014/main" id="{8125B45F-9662-4E96-A1CC-D38FB9B21372}"/>
                    </a:ext>
                  </a:extLst>
                </p14:cNvPr>
                <p14:cNvContentPartPr/>
                <p14:nvPr/>
              </p14:nvContentPartPr>
              <p14:xfrm>
                <a:off x="8271500" y="2094760"/>
                <a:ext cx="207360" cy="151200"/>
              </p14:xfrm>
            </p:contentPart>
          </mc:Choice>
          <mc:Fallback xmlns="">
            <p:pic>
              <p:nvPicPr>
                <p:cNvPr id="506" name="Ink 505">
                  <a:extLst>
                    <a:ext uri="{FF2B5EF4-FFF2-40B4-BE49-F238E27FC236}">
                      <a16:creationId xmlns:a16="http://schemas.microsoft.com/office/drawing/2014/main" id="{8125B45F-9662-4E96-A1CC-D38FB9B21372}"/>
                    </a:ext>
                  </a:extLst>
                </p:cNvPr>
                <p:cNvPicPr/>
                <p:nvPr/>
              </p:nvPicPr>
              <p:blipFill>
                <a:blip r:embed="rId307"/>
                <a:stretch>
                  <a:fillRect/>
                </a:stretch>
              </p:blipFill>
              <p:spPr>
                <a:xfrm>
                  <a:off x="8267180" y="2090440"/>
                  <a:ext cx="2160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507" name="Ink 506">
                  <a:extLst>
                    <a:ext uri="{FF2B5EF4-FFF2-40B4-BE49-F238E27FC236}">
                      <a16:creationId xmlns:a16="http://schemas.microsoft.com/office/drawing/2014/main" id="{C1B275F5-9FBD-44E4-BB7F-B2902FBB6CBC}"/>
                    </a:ext>
                  </a:extLst>
                </p14:cNvPr>
                <p14:cNvContentPartPr/>
                <p14:nvPr/>
              </p14:nvContentPartPr>
              <p14:xfrm>
                <a:off x="8481020" y="1889920"/>
                <a:ext cx="58680" cy="158400"/>
              </p14:xfrm>
            </p:contentPart>
          </mc:Choice>
          <mc:Fallback xmlns="">
            <p:pic>
              <p:nvPicPr>
                <p:cNvPr id="507" name="Ink 506">
                  <a:extLst>
                    <a:ext uri="{FF2B5EF4-FFF2-40B4-BE49-F238E27FC236}">
                      <a16:creationId xmlns:a16="http://schemas.microsoft.com/office/drawing/2014/main" id="{C1B275F5-9FBD-44E4-BB7F-B2902FBB6CBC}"/>
                    </a:ext>
                  </a:extLst>
                </p:cNvPr>
                <p:cNvPicPr/>
                <p:nvPr/>
              </p:nvPicPr>
              <p:blipFill>
                <a:blip r:embed="rId309"/>
                <a:stretch>
                  <a:fillRect/>
                </a:stretch>
              </p:blipFill>
              <p:spPr>
                <a:xfrm>
                  <a:off x="8476700" y="1885600"/>
                  <a:ext cx="6732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508" name="Ink 507">
                  <a:extLst>
                    <a:ext uri="{FF2B5EF4-FFF2-40B4-BE49-F238E27FC236}">
                      <a16:creationId xmlns:a16="http://schemas.microsoft.com/office/drawing/2014/main" id="{BFC96C62-8159-436C-B268-A3D7717A9ACB}"/>
                    </a:ext>
                  </a:extLst>
                </p14:cNvPr>
                <p14:cNvContentPartPr/>
                <p14:nvPr/>
              </p14:nvContentPartPr>
              <p14:xfrm>
                <a:off x="8573900" y="1929160"/>
                <a:ext cx="178920" cy="313200"/>
              </p14:xfrm>
            </p:contentPart>
          </mc:Choice>
          <mc:Fallback xmlns="">
            <p:pic>
              <p:nvPicPr>
                <p:cNvPr id="508" name="Ink 507">
                  <a:extLst>
                    <a:ext uri="{FF2B5EF4-FFF2-40B4-BE49-F238E27FC236}">
                      <a16:creationId xmlns:a16="http://schemas.microsoft.com/office/drawing/2014/main" id="{BFC96C62-8159-436C-B268-A3D7717A9ACB}"/>
                    </a:ext>
                  </a:extLst>
                </p:cNvPr>
                <p:cNvPicPr/>
                <p:nvPr/>
              </p:nvPicPr>
              <p:blipFill>
                <a:blip r:embed="rId311"/>
                <a:stretch>
                  <a:fillRect/>
                </a:stretch>
              </p:blipFill>
              <p:spPr>
                <a:xfrm>
                  <a:off x="8569580" y="1924840"/>
                  <a:ext cx="187560" cy="321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2">
            <p14:nvContentPartPr>
              <p14:cNvPr id="510" name="Ink 509">
                <a:extLst>
                  <a:ext uri="{FF2B5EF4-FFF2-40B4-BE49-F238E27FC236}">
                    <a16:creationId xmlns:a16="http://schemas.microsoft.com/office/drawing/2014/main" id="{9E7ABDA7-B839-4B2A-812F-348E567F548A}"/>
                  </a:ext>
                </a:extLst>
              </p14:cNvPr>
              <p14:cNvContentPartPr/>
              <p14:nvPr/>
            </p14:nvContentPartPr>
            <p14:xfrm>
              <a:off x="8945060" y="2037520"/>
              <a:ext cx="106200" cy="184680"/>
            </p14:xfrm>
          </p:contentPart>
        </mc:Choice>
        <mc:Fallback xmlns="">
          <p:pic>
            <p:nvPicPr>
              <p:cNvPr id="510" name="Ink 509">
                <a:extLst>
                  <a:ext uri="{FF2B5EF4-FFF2-40B4-BE49-F238E27FC236}">
                    <a16:creationId xmlns:a16="http://schemas.microsoft.com/office/drawing/2014/main" id="{9E7ABDA7-B839-4B2A-812F-348E567F548A}"/>
                  </a:ext>
                </a:extLst>
              </p:cNvPr>
              <p:cNvPicPr/>
              <p:nvPr/>
            </p:nvPicPr>
            <p:blipFill>
              <a:blip r:embed="rId313"/>
              <a:stretch>
                <a:fillRect/>
              </a:stretch>
            </p:blipFill>
            <p:spPr>
              <a:xfrm>
                <a:off x="8940740" y="2033200"/>
                <a:ext cx="11484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511" name="Ink 510">
                <a:extLst>
                  <a:ext uri="{FF2B5EF4-FFF2-40B4-BE49-F238E27FC236}">
                    <a16:creationId xmlns:a16="http://schemas.microsoft.com/office/drawing/2014/main" id="{78D43C5D-E7C2-40D6-953E-94068A3CD26C}"/>
                  </a:ext>
                </a:extLst>
              </p14:cNvPr>
              <p14:cNvContentPartPr/>
              <p14:nvPr/>
            </p14:nvContentPartPr>
            <p14:xfrm>
              <a:off x="9073580" y="1979920"/>
              <a:ext cx="124200" cy="240480"/>
            </p14:xfrm>
          </p:contentPart>
        </mc:Choice>
        <mc:Fallback xmlns="">
          <p:pic>
            <p:nvPicPr>
              <p:cNvPr id="511" name="Ink 510">
                <a:extLst>
                  <a:ext uri="{FF2B5EF4-FFF2-40B4-BE49-F238E27FC236}">
                    <a16:creationId xmlns:a16="http://schemas.microsoft.com/office/drawing/2014/main" id="{78D43C5D-E7C2-40D6-953E-94068A3CD26C}"/>
                  </a:ext>
                </a:extLst>
              </p:cNvPr>
              <p:cNvPicPr/>
              <p:nvPr/>
            </p:nvPicPr>
            <p:blipFill>
              <a:blip r:embed="rId315"/>
              <a:stretch>
                <a:fillRect/>
              </a:stretch>
            </p:blipFill>
            <p:spPr>
              <a:xfrm>
                <a:off x="9069260" y="1975600"/>
                <a:ext cx="13284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73" name="Ink 72">
                <a:extLst>
                  <a:ext uri="{FF2B5EF4-FFF2-40B4-BE49-F238E27FC236}">
                    <a16:creationId xmlns:a16="http://schemas.microsoft.com/office/drawing/2014/main" id="{CAFF027E-E310-4381-8A49-CAAA3D8BAFC4}"/>
                  </a:ext>
                </a:extLst>
              </p14:cNvPr>
              <p14:cNvContentPartPr/>
              <p14:nvPr/>
            </p14:nvContentPartPr>
            <p14:xfrm>
              <a:off x="9307580" y="1856080"/>
              <a:ext cx="7200" cy="103680"/>
            </p14:xfrm>
          </p:contentPart>
        </mc:Choice>
        <mc:Fallback xmlns="">
          <p:pic>
            <p:nvPicPr>
              <p:cNvPr id="73" name="Ink 72">
                <a:extLst>
                  <a:ext uri="{FF2B5EF4-FFF2-40B4-BE49-F238E27FC236}">
                    <a16:creationId xmlns:a16="http://schemas.microsoft.com/office/drawing/2014/main" id="{CAFF027E-E310-4381-8A49-CAAA3D8BAFC4}"/>
                  </a:ext>
                </a:extLst>
              </p:cNvPr>
              <p:cNvPicPr/>
              <p:nvPr/>
            </p:nvPicPr>
            <p:blipFill>
              <a:blip r:embed="rId317"/>
              <a:stretch>
                <a:fillRect/>
              </a:stretch>
            </p:blipFill>
            <p:spPr>
              <a:xfrm>
                <a:off x="9303260" y="1851760"/>
                <a:ext cx="15840" cy="112320"/>
              </a:xfrm>
              <a:prstGeom prst="rect">
                <a:avLst/>
              </a:prstGeom>
            </p:spPr>
          </p:pic>
        </mc:Fallback>
      </mc:AlternateContent>
      <p:grpSp>
        <p:nvGrpSpPr>
          <p:cNvPr id="303" name="Group 302">
            <a:extLst>
              <a:ext uri="{FF2B5EF4-FFF2-40B4-BE49-F238E27FC236}">
                <a16:creationId xmlns:a16="http://schemas.microsoft.com/office/drawing/2014/main" id="{9A87A541-DB67-4C56-89B5-16C890B193B7}"/>
              </a:ext>
            </a:extLst>
          </p:cNvPr>
          <p:cNvGrpSpPr/>
          <p:nvPr/>
        </p:nvGrpSpPr>
        <p:grpSpPr>
          <a:xfrm>
            <a:off x="9373820" y="1772560"/>
            <a:ext cx="2072160" cy="723240"/>
            <a:chOff x="9373820" y="1772560"/>
            <a:chExt cx="2072160" cy="723240"/>
          </a:xfrm>
        </p:grpSpPr>
        <mc:AlternateContent xmlns:mc="http://schemas.openxmlformats.org/markup-compatibility/2006" xmlns:p14="http://schemas.microsoft.com/office/powerpoint/2010/main">
          <mc:Choice Requires="p14">
            <p:contentPart p14:bwMode="auto" r:id="rId318">
              <p14:nvContentPartPr>
                <p14:cNvPr id="157" name="Ink 156">
                  <a:extLst>
                    <a:ext uri="{FF2B5EF4-FFF2-40B4-BE49-F238E27FC236}">
                      <a16:creationId xmlns:a16="http://schemas.microsoft.com/office/drawing/2014/main" id="{FCA4650E-6651-4FAE-AC8D-15CD29341A81}"/>
                    </a:ext>
                  </a:extLst>
                </p14:cNvPr>
                <p14:cNvContentPartPr/>
                <p14:nvPr/>
              </p14:nvContentPartPr>
              <p14:xfrm>
                <a:off x="9373820" y="1772560"/>
                <a:ext cx="140040" cy="630000"/>
              </p14:xfrm>
            </p:contentPart>
          </mc:Choice>
          <mc:Fallback xmlns="">
            <p:pic>
              <p:nvPicPr>
                <p:cNvPr id="157" name="Ink 156">
                  <a:extLst>
                    <a:ext uri="{FF2B5EF4-FFF2-40B4-BE49-F238E27FC236}">
                      <a16:creationId xmlns:a16="http://schemas.microsoft.com/office/drawing/2014/main" id="{FCA4650E-6651-4FAE-AC8D-15CD29341A81}"/>
                    </a:ext>
                  </a:extLst>
                </p:cNvPr>
                <p:cNvPicPr/>
                <p:nvPr/>
              </p:nvPicPr>
              <p:blipFill>
                <a:blip r:embed="rId319"/>
                <a:stretch>
                  <a:fillRect/>
                </a:stretch>
              </p:blipFill>
              <p:spPr>
                <a:xfrm>
                  <a:off x="9369500" y="1768240"/>
                  <a:ext cx="148680" cy="63864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220" name="Ink 219">
                  <a:extLst>
                    <a:ext uri="{FF2B5EF4-FFF2-40B4-BE49-F238E27FC236}">
                      <a16:creationId xmlns:a16="http://schemas.microsoft.com/office/drawing/2014/main" id="{D27657A8-1FA5-4905-9FA6-1565D589DA1A}"/>
                    </a:ext>
                  </a:extLst>
                </p14:cNvPr>
                <p14:cNvContentPartPr/>
                <p14:nvPr/>
              </p14:nvContentPartPr>
              <p14:xfrm>
                <a:off x="9734900" y="1973800"/>
                <a:ext cx="432000" cy="222480"/>
              </p14:xfrm>
            </p:contentPart>
          </mc:Choice>
          <mc:Fallback xmlns="">
            <p:pic>
              <p:nvPicPr>
                <p:cNvPr id="220" name="Ink 219">
                  <a:extLst>
                    <a:ext uri="{FF2B5EF4-FFF2-40B4-BE49-F238E27FC236}">
                      <a16:creationId xmlns:a16="http://schemas.microsoft.com/office/drawing/2014/main" id="{D27657A8-1FA5-4905-9FA6-1565D589DA1A}"/>
                    </a:ext>
                  </a:extLst>
                </p:cNvPr>
                <p:cNvPicPr/>
                <p:nvPr/>
              </p:nvPicPr>
              <p:blipFill>
                <a:blip r:embed="rId321"/>
                <a:stretch>
                  <a:fillRect/>
                </a:stretch>
              </p:blipFill>
              <p:spPr>
                <a:xfrm>
                  <a:off x="9730580" y="1969480"/>
                  <a:ext cx="44064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30" name="Ink 229">
                  <a:extLst>
                    <a:ext uri="{FF2B5EF4-FFF2-40B4-BE49-F238E27FC236}">
                      <a16:creationId xmlns:a16="http://schemas.microsoft.com/office/drawing/2014/main" id="{8AD2FC73-E840-48D4-B0C2-642967B39148}"/>
                    </a:ext>
                  </a:extLst>
                </p14:cNvPr>
                <p14:cNvContentPartPr/>
                <p14:nvPr/>
              </p14:nvContentPartPr>
              <p14:xfrm>
                <a:off x="9977900" y="1930960"/>
                <a:ext cx="86400" cy="322200"/>
              </p14:xfrm>
            </p:contentPart>
          </mc:Choice>
          <mc:Fallback xmlns="">
            <p:pic>
              <p:nvPicPr>
                <p:cNvPr id="230" name="Ink 229">
                  <a:extLst>
                    <a:ext uri="{FF2B5EF4-FFF2-40B4-BE49-F238E27FC236}">
                      <a16:creationId xmlns:a16="http://schemas.microsoft.com/office/drawing/2014/main" id="{8AD2FC73-E840-48D4-B0C2-642967B39148}"/>
                    </a:ext>
                  </a:extLst>
                </p:cNvPr>
                <p:cNvPicPr/>
                <p:nvPr/>
              </p:nvPicPr>
              <p:blipFill>
                <a:blip r:embed="rId323"/>
                <a:stretch>
                  <a:fillRect/>
                </a:stretch>
              </p:blipFill>
              <p:spPr>
                <a:xfrm>
                  <a:off x="9973580" y="1926640"/>
                  <a:ext cx="9504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40" name="Ink 239">
                  <a:extLst>
                    <a:ext uri="{FF2B5EF4-FFF2-40B4-BE49-F238E27FC236}">
                      <a16:creationId xmlns:a16="http://schemas.microsoft.com/office/drawing/2014/main" id="{F2AC6A38-AEE5-4F5F-A5FA-4A62420680E4}"/>
                    </a:ext>
                  </a:extLst>
                </p14:cNvPr>
                <p14:cNvContentPartPr/>
                <p14:nvPr/>
              </p14:nvContentPartPr>
              <p14:xfrm>
                <a:off x="9973220" y="1894960"/>
                <a:ext cx="297360" cy="29880"/>
              </p14:xfrm>
            </p:contentPart>
          </mc:Choice>
          <mc:Fallback xmlns="">
            <p:pic>
              <p:nvPicPr>
                <p:cNvPr id="240" name="Ink 239">
                  <a:extLst>
                    <a:ext uri="{FF2B5EF4-FFF2-40B4-BE49-F238E27FC236}">
                      <a16:creationId xmlns:a16="http://schemas.microsoft.com/office/drawing/2014/main" id="{F2AC6A38-AEE5-4F5F-A5FA-4A62420680E4}"/>
                    </a:ext>
                  </a:extLst>
                </p:cNvPr>
                <p:cNvPicPr/>
                <p:nvPr/>
              </p:nvPicPr>
              <p:blipFill>
                <a:blip r:embed="rId325"/>
                <a:stretch>
                  <a:fillRect/>
                </a:stretch>
              </p:blipFill>
              <p:spPr>
                <a:xfrm>
                  <a:off x="9968900" y="1890640"/>
                  <a:ext cx="30600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47" name="Ink 246">
                  <a:extLst>
                    <a:ext uri="{FF2B5EF4-FFF2-40B4-BE49-F238E27FC236}">
                      <a16:creationId xmlns:a16="http://schemas.microsoft.com/office/drawing/2014/main" id="{D7F6A481-7B83-4A06-AE31-EFA8B8D2D971}"/>
                    </a:ext>
                  </a:extLst>
                </p14:cNvPr>
                <p14:cNvContentPartPr/>
                <p14:nvPr/>
              </p14:nvContentPartPr>
              <p14:xfrm>
                <a:off x="9681260" y="2280880"/>
                <a:ext cx="434160" cy="21600"/>
              </p14:xfrm>
            </p:contentPart>
          </mc:Choice>
          <mc:Fallback xmlns="">
            <p:pic>
              <p:nvPicPr>
                <p:cNvPr id="247" name="Ink 246">
                  <a:extLst>
                    <a:ext uri="{FF2B5EF4-FFF2-40B4-BE49-F238E27FC236}">
                      <a16:creationId xmlns:a16="http://schemas.microsoft.com/office/drawing/2014/main" id="{D7F6A481-7B83-4A06-AE31-EFA8B8D2D971}"/>
                    </a:ext>
                  </a:extLst>
                </p:cNvPr>
                <p:cNvPicPr/>
                <p:nvPr/>
              </p:nvPicPr>
              <p:blipFill>
                <a:blip r:embed="rId327"/>
                <a:stretch>
                  <a:fillRect/>
                </a:stretch>
              </p:blipFill>
              <p:spPr>
                <a:xfrm>
                  <a:off x="9676940" y="2276560"/>
                  <a:ext cx="44280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51" name="Ink 250">
                  <a:extLst>
                    <a:ext uri="{FF2B5EF4-FFF2-40B4-BE49-F238E27FC236}">
                      <a16:creationId xmlns:a16="http://schemas.microsoft.com/office/drawing/2014/main" id="{4C8C1C87-31C7-495D-AD7E-6E2D2B2073C9}"/>
                    </a:ext>
                  </a:extLst>
                </p14:cNvPr>
                <p14:cNvContentPartPr/>
                <p14:nvPr/>
              </p14:nvContentPartPr>
              <p14:xfrm>
                <a:off x="10178780" y="2310040"/>
                <a:ext cx="130320" cy="185760"/>
              </p14:xfrm>
            </p:contentPart>
          </mc:Choice>
          <mc:Fallback xmlns="">
            <p:pic>
              <p:nvPicPr>
                <p:cNvPr id="251" name="Ink 250">
                  <a:extLst>
                    <a:ext uri="{FF2B5EF4-FFF2-40B4-BE49-F238E27FC236}">
                      <a16:creationId xmlns:a16="http://schemas.microsoft.com/office/drawing/2014/main" id="{4C8C1C87-31C7-495D-AD7E-6E2D2B2073C9}"/>
                    </a:ext>
                  </a:extLst>
                </p:cNvPr>
                <p:cNvPicPr/>
                <p:nvPr/>
              </p:nvPicPr>
              <p:blipFill>
                <a:blip r:embed="rId329"/>
                <a:stretch>
                  <a:fillRect/>
                </a:stretch>
              </p:blipFill>
              <p:spPr>
                <a:xfrm>
                  <a:off x="10174460" y="2305720"/>
                  <a:ext cx="13896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95" name="Ink 294">
                  <a:extLst>
                    <a:ext uri="{FF2B5EF4-FFF2-40B4-BE49-F238E27FC236}">
                      <a16:creationId xmlns:a16="http://schemas.microsoft.com/office/drawing/2014/main" id="{744A56A5-8254-496C-B5B3-08E20EB2D156}"/>
                    </a:ext>
                  </a:extLst>
                </p14:cNvPr>
                <p14:cNvContentPartPr/>
                <p14:nvPr/>
              </p14:nvContentPartPr>
              <p14:xfrm>
                <a:off x="10428620" y="1953640"/>
                <a:ext cx="132120" cy="327960"/>
              </p14:xfrm>
            </p:contentPart>
          </mc:Choice>
          <mc:Fallback xmlns="">
            <p:pic>
              <p:nvPicPr>
                <p:cNvPr id="295" name="Ink 294">
                  <a:extLst>
                    <a:ext uri="{FF2B5EF4-FFF2-40B4-BE49-F238E27FC236}">
                      <a16:creationId xmlns:a16="http://schemas.microsoft.com/office/drawing/2014/main" id="{744A56A5-8254-496C-B5B3-08E20EB2D156}"/>
                    </a:ext>
                  </a:extLst>
                </p:cNvPr>
                <p:cNvPicPr/>
                <p:nvPr/>
              </p:nvPicPr>
              <p:blipFill>
                <a:blip r:embed="rId331"/>
                <a:stretch>
                  <a:fillRect/>
                </a:stretch>
              </p:blipFill>
              <p:spPr>
                <a:xfrm>
                  <a:off x="10424300" y="1949320"/>
                  <a:ext cx="14076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96" name="Ink 295">
                  <a:extLst>
                    <a:ext uri="{FF2B5EF4-FFF2-40B4-BE49-F238E27FC236}">
                      <a16:creationId xmlns:a16="http://schemas.microsoft.com/office/drawing/2014/main" id="{160E0522-7EBE-4DB0-B6AB-C8AA339C0C84}"/>
                    </a:ext>
                  </a:extLst>
                </p14:cNvPr>
                <p14:cNvContentPartPr/>
                <p14:nvPr/>
              </p14:nvContentPartPr>
              <p14:xfrm>
                <a:off x="10611500" y="2101240"/>
                <a:ext cx="113040" cy="143640"/>
              </p14:xfrm>
            </p:contentPart>
          </mc:Choice>
          <mc:Fallback xmlns="">
            <p:pic>
              <p:nvPicPr>
                <p:cNvPr id="296" name="Ink 295">
                  <a:extLst>
                    <a:ext uri="{FF2B5EF4-FFF2-40B4-BE49-F238E27FC236}">
                      <a16:creationId xmlns:a16="http://schemas.microsoft.com/office/drawing/2014/main" id="{160E0522-7EBE-4DB0-B6AB-C8AA339C0C84}"/>
                    </a:ext>
                  </a:extLst>
                </p:cNvPr>
                <p:cNvPicPr/>
                <p:nvPr/>
              </p:nvPicPr>
              <p:blipFill>
                <a:blip r:embed="rId333"/>
                <a:stretch>
                  <a:fillRect/>
                </a:stretch>
              </p:blipFill>
              <p:spPr>
                <a:xfrm>
                  <a:off x="10607180" y="2096920"/>
                  <a:ext cx="1216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97" name="Ink 296">
                  <a:extLst>
                    <a:ext uri="{FF2B5EF4-FFF2-40B4-BE49-F238E27FC236}">
                      <a16:creationId xmlns:a16="http://schemas.microsoft.com/office/drawing/2014/main" id="{4A026279-7BD9-4364-8C3F-AA14D3487C67}"/>
                    </a:ext>
                  </a:extLst>
                </p14:cNvPr>
                <p14:cNvContentPartPr/>
                <p14:nvPr/>
              </p14:nvContentPartPr>
              <p14:xfrm>
                <a:off x="10676660" y="2028520"/>
                <a:ext cx="186840" cy="249840"/>
              </p14:xfrm>
            </p:contentPart>
          </mc:Choice>
          <mc:Fallback xmlns="">
            <p:pic>
              <p:nvPicPr>
                <p:cNvPr id="297" name="Ink 296">
                  <a:extLst>
                    <a:ext uri="{FF2B5EF4-FFF2-40B4-BE49-F238E27FC236}">
                      <a16:creationId xmlns:a16="http://schemas.microsoft.com/office/drawing/2014/main" id="{4A026279-7BD9-4364-8C3F-AA14D3487C67}"/>
                    </a:ext>
                  </a:extLst>
                </p:cNvPr>
                <p:cNvPicPr/>
                <p:nvPr/>
              </p:nvPicPr>
              <p:blipFill>
                <a:blip r:embed="rId335"/>
                <a:stretch>
                  <a:fillRect/>
                </a:stretch>
              </p:blipFill>
              <p:spPr>
                <a:xfrm>
                  <a:off x="10672340" y="2024200"/>
                  <a:ext cx="19548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98" name="Ink 297">
                  <a:extLst>
                    <a:ext uri="{FF2B5EF4-FFF2-40B4-BE49-F238E27FC236}">
                      <a16:creationId xmlns:a16="http://schemas.microsoft.com/office/drawing/2014/main" id="{09861BA5-B242-4AC4-8354-401C5796106B}"/>
                    </a:ext>
                  </a:extLst>
                </p14:cNvPr>
                <p14:cNvContentPartPr/>
                <p14:nvPr/>
              </p14:nvContentPartPr>
              <p14:xfrm>
                <a:off x="10930820" y="1934920"/>
                <a:ext cx="30960" cy="140760"/>
              </p14:xfrm>
            </p:contentPart>
          </mc:Choice>
          <mc:Fallback xmlns="">
            <p:pic>
              <p:nvPicPr>
                <p:cNvPr id="298" name="Ink 297">
                  <a:extLst>
                    <a:ext uri="{FF2B5EF4-FFF2-40B4-BE49-F238E27FC236}">
                      <a16:creationId xmlns:a16="http://schemas.microsoft.com/office/drawing/2014/main" id="{09861BA5-B242-4AC4-8354-401C5796106B}"/>
                    </a:ext>
                  </a:extLst>
                </p:cNvPr>
                <p:cNvPicPr/>
                <p:nvPr/>
              </p:nvPicPr>
              <p:blipFill>
                <a:blip r:embed="rId337"/>
                <a:stretch>
                  <a:fillRect/>
                </a:stretch>
              </p:blipFill>
              <p:spPr>
                <a:xfrm>
                  <a:off x="10926500" y="1930600"/>
                  <a:ext cx="3960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99" name="Ink 298">
                  <a:extLst>
                    <a:ext uri="{FF2B5EF4-FFF2-40B4-BE49-F238E27FC236}">
                      <a16:creationId xmlns:a16="http://schemas.microsoft.com/office/drawing/2014/main" id="{285B28AE-4183-49D1-BAFC-CB6927175431}"/>
                    </a:ext>
                  </a:extLst>
                </p14:cNvPr>
                <p14:cNvContentPartPr/>
                <p14:nvPr/>
              </p14:nvContentPartPr>
              <p14:xfrm>
                <a:off x="11112260" y="1987840"/>
                <a:ext cx="180000" cy="257400"/>
              </p14:xfrm>
            </p:contentPart>
          </mc:Choice>
          <mc:Fallback xmlns="">
            <p:pic>
              <p:nvPicPr>
                <p:cNvPr id="299" name="Ink 298">
                  <a:extLst>
                    <a:ext uri="{FF2B5EF4-FFF2-40B4-BE49-F238E27FC236}">
                      <a16:creationId xmlns:a16="http://schemas.microsoft.com/office/drawing/2014/main" id="{285B28AE-4183-49D1-BAFC-CB6927175431}"/>
                    </a:ext>
                  </a:extLst>
                </p:cNvPr>
                <p:cNvPicPr/>
                <p:nvPr/>
              </p:nvPicPr>
              <p:blipFill>
                <a:blip r:embed="rId339"/>
                <a:stretch>
                  <a:fillRect/>
                </a:stretch>
              </p:blipFill>
              <p:spPr>
                <a:xfrm>
                  <a:off x="11107940" y="1983520"/>
                  <a:ext cx="18864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300" name="Ink 299">
                  <a:extLst>
                    <a:ext uri="{FF2B5EF4-FFF2-40B4-BE49-F238E27FC236}">
                      <a16:creationId xmlns:a16="http://schemas.microsoft.com/office/drawing/2014/main" id="{70096125-9A07-430A-9BFA-0AE4AB7801B9}"/>
                    </a:ext>
                  </a:extLst>
                </p14:cNvPr>
                <p14:cNvContentPartPr/>
                <p14:nvPr/>
              </p14:nvContentPartPr>
              <p14:xfrm>
                <a:off x="11039180" y="2087560"/>
                <a:ext cx="273240" cy="66960"/>
              </p14:xfrm>
            </p:contentPart>
          </mc:Choice>
          <mc:Fallback xmlns="">
            <p:pic>
              <p:nvPicPr>
                <p:cNvPr id="300" name="Ink 299">
                  <a:extLst>
                    <a:ext uri="{FF2B5EF4-FFF2-40B4-BE49-F238E27FC236}">
                      <a16:creationId xmlns:a16="http://schemas.microsoft.com/office/drawing/2014/main" id="{70096125-9A07-430A-9BFA-0AE4AB7801B9}"/>
                    </a:ext>
                  </a:extLst>
                </p:cNvPr>
                <p:cNvPicPr/>
                <p:nvPr/>
              </p:nvPicPr>
              <p:blipFill>
                <a:blip r:embed="rId341"/>
                <a:stretch>
                  <a:fillRect/>
                </a:stretch>
              </p:blipFill>
              <p:spPr>
                <a:xfrm>
                  <a:off x="11034860" y="2083240"/>
                  <a:ext cx="28188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301" name="Ink 300">
                  <a:extLst>
                    <a:ext uri="{FF2B5EF4-FFF2-40B4-BE49-F238E27FC236}">
                      <a16:creationId xmlns:a16="http://schemas.microsoft.com/office/drawing/2014/main" id="{E773CC3C-CB3C-4803-823E-D0F6BFC25C5B}"/>
                    </a:ext>
                  </a:extLst>
                </p14:cNvPr>
                <p14:cNvContentPartPr/>
                <p14:nvPr/>
              </p14:nvContentPartPr>
              <p14:xfrm>
                <a:off x="10858820" y="2233720"/>
                <a:ext cx="74880" cy="166680"/>
              </p14:xfrm>
            </p:contentPart>
          </mc:Choice>
          <mc:Fallback xmlns="">
            <p:pic>
              <p:nvPicPr>
                <p:cNvPr id="301" name="Ink 300">
                  <a:extLst>
                    <a:ext uri="{FF2B5EF4-FFF2-40B4-BE49-F238E27FC236}">
                      <a16:creationId xmlns:a16="http://schemas.microsoft.com/office/drawing/2014/main" id="{E773CC3C-CB3C-4803-823E-D0F6BFC25C5B}"/>
                    </a:ext>
                  </a:extLst>
                </p:cNvPr>
                <p:cNvPicPr/>
                <p:nvPr/>
              </p:nvPicPr>
              <p:blipFill>
                <a:blip r:embed="rId343"/>
                <a:stretch>
                  <a:fillRect/>
                </a:stretch>
              </p:blipFill>
              <p:spPr>
                <a:xfrm>
                  <a:off x="10854500" y="2229400"/>
                  <a:ext cx="83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302" name="Ink 301">
                  <a:extLst>
                    <a:ext uri="{FF2B5EF4-FFF2-40B4-BE49-F238E27FC236}">
                      <a16:creationId xmlns:a16="http://schemas.microsoft.com/office/drawing/2014/main" id="{5F15AAE0-4534-4A14-A195-7AFE5D875C9A}"/>
                    </a:ext>
                  </a:extLst>
                </p14:cNvPr>
                <p14:cNvContentPartPr/>
                <p14:nvPr/>
              </p14:nvContentPartPr>
              <p14:xfrm>
                <a:off x="11328260" y="1820440"/>
                <a:ext cx="117720" cy="510120"/>
              </p14:xfrm>
            </p:contentPart>
          </mc:Choice>
          <mc:Fallback xmlns="">
            <p:pic>
              <p:nvPicPr>
                <p:cNvPr id="302" name="Ink 301">
                  <a:extLst>
                    <a:ext uri="{FF2B5EF4-FFF2-40B4-BE49-F238E27FC236}">
                      <a16:creationId xmlns:a16="http://schemas.microsoft.com/office/drawing/2014/main" id="{5F15AAE0-4534-4A14-A195-7AFE5D875C9A}"/>
                    </a:ext>
                  </a:extLst>
                </p:cNvPr>
                <p:cNvPicPr/>
                <p:nvPr/>
              </p:nvPicPr>
              <p:blipFill>
                <a:blip r:embed="rId345"/>
                <a:stretch>
                  <a:fillRect/>
                </a:stretch>
              </p:blipFill>
              <p:spPr>
                <a:xfrm>
                  <a:off x="11323940" y="1816120"/>
                  <a:ext cx="126360" cy="518760"/>
                </a:xfrm>
                <a:prstGeom prst="rect">
                  <a:avLst/>
                </a:prstGeom>
              </p:spPr>
            </p:pic>
          </mc:Fallback>
        </mc:AlternateContent>
      </p:grpSp>
      <p:grpSp>
        <p:nvGrpSpPr>
          <p:cNvPr id="336" name="Group 335">
            <a:extLst>
              <a:ext uri="{FF2B5EF4-FFF2-40B4-BE49-F238E27FC236}">
                <a16:creationId xmlns:a16="http://schemas.microsoft.com/office/drawing/2014/main" id="{64035EAE-0EEC-4645-8FE9-9313D58E398B}"/>
              </a:ext>
            </a:extLst>
          </p:cNvPr>
          <p:cNvGrpSpPr/>
          <p:nvPr/>
        </p:nvGrpSpPr>
        <p:grpSpPr>
          <a:xfrm>
            <a:off x="1069700" y="2910160"/>
            <a:ext cx="843120" cy="300600"/>
            <a:chOff x="1069700" y="2910160"/>
            <a:chExt cx="843120" cy="300600"/>
          </a:xfrm>
        </p:grpSpPr>
        <mc:AlternateContent xmlns:mc="http://schemas.openxmlformats.org/markup-compatibility/2006" xmlns:p14="http://schemas.microsoft.com/office/powerpoint/2010/main">
          <mc:Choice Requires="p14">
            <p:contentPart p14:bwMode="auto" r:id="rId346">
              <p14:nvContentPartPr>
                <p14:cNvPr id="304" name="Ink 303">
                  <a:extLst>
                    <a:ext uri="{FF2B5EF4-FFF2-40B4-BE49-F238E27FC236}">
                      <a16:creationId xmlns:a16="http://schemas.microsoft.com/office/drawing/2014/main" id="{793E72B3-1E41-4A2A-AF17-EB186415EF7E}"/>
                    </a:ext>
                  </a:extLst>
                </p14:cNvPr>
                <p14:cNvContentPartPr/>
                <p14:nvPr/>
              </p14:nvContentPartPr>
              <p14:xfrm>
                <a:off x="1069700" y="2910160"/>
                <a:ext cx="200520" cy="269280"/>
              </p14:xfrm>
            </p:contentPart>
          </mc:Choice>
          <mc:Fallback xmlns="">
            <p:pic>
              <p:nvPicPr>
                <p:cNvPr id="304" name="Ink 303">
                  <a:extLst>
                    <a:ext uri="{FF2B5EF4-FFF2-40B4-BE49-F238E27FC236}">
                      <a16:creationId xmlns:a16="http://schemas.microsoft.com/office/drawing/2014/main" id="{793E72B3-1E41-4A2A-AF17-EB186415EF7E}"/>
                    </a:ext>
                  </a:extLst>
                </p:cNvPr>
                <p:cNvPicPr/>
                <p:nvPr/>
              </p:nvPicPr>
              <p:blipFill>
                <a:blip r:embed="rId347"/>
                <a:stretch>
                  <a:fillRect/>
                </a:stretch>
              </p:blipFill>
              <p:spPr>
                <a:xfrm>
                  <a:off x="1065380" y="2905840"/>
                  <a:ext cx="20916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305" name="Ink 304">
                  <a:extLst>
                    <a:ext uri="{FF2B5EF4-FFF2-40B4-BE49-F238E27FC236}">
                      <a16:creationId xmlns:a16="http://schemas.microsoft.com/office/drawing/2014/main" id="{BCD1E413-5D45-43A1-B7EE-7B525AB2871B}"/>
                    </a:ext>
                  </a:extLst>
                </p14:cNvPr>
                <p14:cNvContentPartPr/>
                <p14:nvPr/>
              </p14:nvContentPartPr>
              <p14:xfrm>
                <a:off x="1118660" y="3058840"/>
                <a:ext cx="179280" cy="106920"/>
              </p14:xfrm>
            </p:contentPart>
          </mc:Choice>
          <mc:Fallback xmlns="">
            <p:pic>
              <p:nvPicPr>
                <p:cNvPr id="305" name="Ink 304">
                  <a:extLst>
                    <a:ext uri="{FF2B5EF4-FFF2-40B4-BE49-F238E27FC236}">
                      <a16:creationId xmlns:a16="http://schemas.microsoft.com/office/drawing/2014/main" id="{BCD1E413-5D45-43A1-B7EE-7B525AB2871B}"/>
                    </a:ext>
                  </a:extLst>
                </p:cNvPr>
                <p:cNvPicPr/>
                <p:nvPr/>
              </p:nvPicPr>
              <p:blipFill>
                <a:blip r:embed="rId349"/>
                <a:stretch>
                  <a:fillRect/>
                </a:stretch>
              </p:blipFill>
              <p:spPr>
                <a:xfrm>
                  <a:off x="1114340" y="3054520"/>
                  <a:ext cx="1879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307" name="Ink 306">
                  <a:extLst>
                    <a:ext uri="{FF2B5EF4-FFF2-40B4-BE49-F238E27FC236}">
                      <a16:creationId xmlns:a16="http://schemas.microsoft.com/office/drawing/2014/main" id="{0F5B9CAF-9895-4FB3-AC70-B38666BA18B3}"/>
                    </a:ext>
                  </a:extLst>
                </p14:cNvPr>
                <p14:cNvContentPartPr/>
                <p14:nvPr/>
              </p14:nvContentPartPr>
              <p14:xfrm>
                <a:off x="1341860" y="3109600"/>
                <a:ext cx="119160" cy="81000"/>
              </p14:xfrm>
            </p:contentPart>
          </mc:Choice>
          <mc:Fallback xmlns="">
            <p:pic>
              <p:nvPicPr>
                <p:cNvPr id="307" name="Ink 306">
                  <a:extLst>
                    <a:ext uri="{FF2B5EF4-FFF2-40B4-BE49-F238E27FC236}">
                      <a16:creationId xmlns:a16="http://schemas.microsoft.com/office/drawing/2014/main" id="{0F5B9CAF-9895-4FB3-AC70-B38666BA18B3}"/>
                    </a:ext>
                  </a:extLst>
                </p:cNvPr>
                <p:cNvPicPr/>
                <p:nvPr/>
              </p:nvPicPr>
              <p:blipFill>
                <a:blip r:embed="rId351"/>
                <a:stretch>
                  <a:fillRect/>
                </a:stretch>
              </p:blipFill>
              <p:spPr>
                <a:xfrm>
                  <a:off x="1337540" y="3105280"/>
                  <a:ext cx="12780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308" name="Ink 307">
                  <a:extLst>
                    <a:ext uri="{FF2B5EF4-FFF2-40B4-BE49-F238E27FC236}">
                      <a16:creationId xmlns:a16="http://schemas.microsoft.com/office/drawing/2014/main" id="{0A4E39EA-B02D-4A16-B58B-4D5AB9DBB62C}"/>
                    </a:ext>
                  </a:extLst>
                </p14:cNvPr>
                <p14:cNvContentPartPr/>
                <p14:nvPr/>
              </p14:nvContentPartPr>
              <p14:xfrm>
                <a:off x="1558940" y="3066040"/>
                <a:ext cx="81360" cy="144720"/>
              </p14:xfrm>
            </p:contentPart>
          </mc:Choice>
          <mc:Fallback xmlns="">
            <p:pic>
              <p:nvPicPr>
                <p:cNvPr id="308" name="Ink 307">
                  <a:extLst>
                    <a:ext uri="{FF2B5EF4-FFF2-40B4-BE49-F238E27FC236}">
                      <a16:creationId xmlns:a16="http://schemas.microsoft.com/office/drawing/2014/main" id="{0A4E39EA-B02D-4A16-B58B-4D5AB9DBB62C}"/>
                    </a:ext>
                  </a:extLst>
                </p:cNvPr>
                <p:cNvPicPr/>
                <p:nvPr/>
              </p:nvPicPr>
              <p:blipFill>
                <a:blip r:embed="rId353"/>
                <a:stretch>
                  <a:fillRect/>
                </a:stretch>
              </p:blipFill>
              <p:spPr>
                <a:xfrm>
                  <a:off x="1554620" y="3061720"/>
                  <a:ext cx="900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335" name="Ink 334">
                  <a:extLst>
                    <a:ext uri="{FF2B5EF4-FFF2-40B4-BE49-F238E27FC236}">
                      <a16:creationId xmlns:a16="http://schemas.microsoft.com/office/drawing/2014/main" id="{AB1151F4-D810-4EC1-8897-3171F4A92A92}"/>
                    </a:ext>
                  </a:extLst>
                </p14:cNvPr>
                <p14:cNvContentPartPr/>
                <p14:nvPr/>
              </p14:nvContentPartPr>
              <p14:xfrm>
                <a:off x="1729580" y="2995120"/>
                <a:ext cx="183240" cy="206280"/>
              </p14:xfrm>
            </p:contentPart>
          </mc:Choice>
          <mc:Fallback xmlns="">
            <p:pic>
              <p:nvPicPr>
                <p:cNvPr id="335" name="Ink 334">
                  <a:extLst>
                    <a:ext uri="{FF2B5EF4-FFF2-40B4-BE49-F238E27FC236}">
                      <a16:creationId xmlns:a16="http://schemas.microsoft.com/office/drawing/2014/main" id="{AB1151F4-D810-4EC1-8897-3171F4A92A92}"/>
                    </a:ext>
                  </a:extLst>
                </p:cNvPr>
                <p:cNvPicPr/>
                <p:nvPr/>
              </p:nvPicPr>
              <p:blipFill>
                <a:blip r:embed="rId355"/>
                <a:stretch>
                  <a:fillRect/>
                </a:stretch>
              </p:blipFill>
              <p:spPr>
                <a:xfrm>
                  <a:off x="1725260" y="2990800"/>
                  <a:ext cx="191880" cy="214920"/>
                </a:xfrm>
                <a:prstGeom prst="rect">
                  <a:avLst/>
                </a:prstGeom>
              </p:spPr>
            </p:pic>
          </mc:Fallback>
        </mc:AlternateContent>
      </p:grpSp>
      <p:grpSp>
        <p:nvGrpSpPr>
          <p:cNvPr id="516" name="Group 515">
            <a:extLst>
              <a:ext uri="{FF2B5EF4-FFF2-40B4-BE49-F238E27FC236}">
                <a16:creationId xmlns:a16="http://schemas.microsoft.com/office/drawing/2014/main" id="{B8720CE0-15A8-4D44-977E-F2025799EACE}"/>
              </a:ext>
            </a:extLst>
          </p:cNvPr>
          <p:cNvGrpSpPr/>
          <p:nvPr/>
        </p:nvGrpSpPr>
        <p:grpSpPr>
          <a:xfrm>
            <a:off x="2314580" y="2857960"/>
            <a:ext cx="1410840" cy="571680"/>
            <a:chOff x="2314580" y="2857960"/>
            <a:chExt cx="1410840" cy="571680"/>
          </a:xfrm>
        </p:grpSpPr>
        <mc:AlternateContent xmlns:mc="http://schemas.openxmlformats.org/markup-compatibility/2006" xmlns:p14="http://schemas.microsoft.com/office/powerpoint/2010/main">
          <mc:Choice Requires="p14">
            <p:contentPart p14:bwMode="auto" r:id="rId356">
              <p14:nvContentPartPr>
                <p14:cNvPr id="337" name="Ink 336">
                  <a:extLst>
                    <a:ext uri="{FF2B5EF4-FFF2-40B4-BE49-F238E27FC236}">
                      <a16:creationId xmlns:a16="http://schemas.microsoft.com/office/drawing/2014/main" id="{49F85F9F-7544-4074-9909-C95EA6D3417C}"/>
                    </a:ext>
                  </a:extLst>
                </p14:cNvPr>
                <p14:cNvContentPartPr/>
                <p14:nvPr/>
              </p14:nvContentPartPr>
              <p14:xfrm>
                <a:off x="2314580" y="2988280"/>
                <a:ext cx="208440" cy="248400"/>
              </p14:xfrm>
            </p:contentPart>
          </mc:Choice>
          <mc:Fallback xmlns="">
            <p:pic>
              <p:nvPicPr>
                <p:cNvPr id="337" name="Ink 336">
                  <a:extLst>
                    <a:ext uri="{FF2B5EF4-FFF2-40B4-BE49-F238E27FC236}">
                      <a16:creationId xmlns:a16="http://schemas.microsoft.com/office/drawing/2014/main" id="{49F85F9F-7544-4074-9909-C95EA6D3417C}"/>
                    </a:ext>
                  </a:extLst>
                </p:cNvPr>
                <p:cNvPicPr/>
                <p:nvPr/>
              </p:nvPicPr>
              <p:blipFill>
                <a:blip r:embed="rId357"/>
                <a:stretch>
                  <a:fillRect/>
                </a:stretch>
              </p:blipFill>
              <p:spPr>
                <a:xfrm>
                  <a:off x="2310260" y="2983960"/>
                  <a:ext cx="21708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369" name="Ink 368">
                  <a:extLst>
                    <a:ext uri="{FF2B5EF4-FFF2-40B4-BE49-F238E27FC236}">
                      <a16:creationId xmlns:a16="http://schemas.microsoft.com/office/drawing/2014/main" id="{04A186E3-B7F9-48E0-9C31-007498DDAEE2}"/>
                    </a:ext>
                  </a:extLst>
                </p14:cNvPr>
                <p14:cNvContentPartPr/>
                <p14:nvPr/>
              </p14:nvContentPartPr>
              <p14:xfrm>
                <a:off x="2672780" y="3061360"/>
                <a:ext cx="120240" cy="141480"/>
              </p14:xfrm>
            </p:contentPart>
          </mc:Choice>
          <mc:Fallback xmlns="">
            <p:pic>
              <p:nvPicPr>
                <p:cNvPr id="369" name="Ink 368">
                  <a:extLst>
                    <a:ext uri="{FF2B5EF4-FFF2-40B4-BE49-F238E27FC236}">
                      <a16:creationId xmlns:a16="http://schemas.microsoft.com/office/drawing/2014/main" id="{04A186E3-B7F9-48E0-9C31-007498DDAEE2}"/>
                    </a:ext>
                  </a:extLst>
                </p:cNvPr>
                <p:cNvPicPr/>
                <p:nvPr/>
              </p:nvPicPr>
              <p:blipFill>
                <a:blip r:embed="rId359"/>
                <a:stretch>
                  <a:fillRect/>
                </a:stretch>
              </p:blipFill>
              <p:spPr>
                <a:xfrm>
                  <a:off x="2668460" y="3057040"/>
                  <a:ext cx="1288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372" name="Ink 371">
                  <a:extLst>
                    <a:ext uri="{FF2B5EF4-FFF2-40B4-BE49-F238E27FC236}">
                      <a16:creationId xmlns:a16="http://schemas.microsoft.com/office/drawing/2014/main" id="{1981CB34-9AE8-4FB0-96D1-B9B56D8D003B}"/>
                    </a:ext>
                  </a:extLst>
                </p14:cNvPr>
                <p14:cNvContentPartPr/>
                <p14:nvPr/>
              </p14:nvContentPartPr>
              <p14:xfrm>
                <a:off x="2823260" y="3007360"/>
                <a:ext cx="141480" cy="196920"/>
              </p14:xfrm>
            </p:contentPart>
          </mc:Choice>
          <mc:Fallback xmlns="">
            <p:pic>
              <p:nvPicPr>
                <p:cNvPr id="372" name="Ink 371">
                  <a:extLst>
                    <a:ext uri="{FF2B5EF4-FFF2-40B4-BE49-F238E27FC236}">
                      <a16:creationId xmlns:a16="http://schemas.microsoft.com/office/drawing/2014/main" id="{1981CB34-9AE8-4FB0-96D1-B9B56D8D003B}"/>
                    </a:ext>
                  </a:extLst>
                </p:cNvPr>
                <p:cNvPicPr/>
                <p:nvPr/>
              </p:nvPicPr>
              <p:blipFill>
                <a:blip r:embed="rId361"/>
                <a:stretch>
                  <a:fillRect/>
                </a:stretch>
              </p:blipFill>
              <p:spPr>
                <a:xfrm>
                  <a:off x="2818940" y="3003040"/>
                  <a:ext cx="1501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378" name="Ink 377">
                  <a:extLst>
                    <a:ext uri="{FF2B5EF4-FFF2-40B4-BE49-F238E27FC236}">
                      <a16:creationId xmlns:a16="http://schemas.microsoft.com/office/drawing/2014/main" id="{1CC21E3E-F82E-4F09-92F6-9AA9E4BDB8D2}"/>
                    </a:ext>
                  </a:extLst>
                </p14:cNvPr>
                <p14:cNvContentPartPr/>
                <p14:nvPr/>
              </p14:nvContentPartPr>
              <p14:xfrm>
                <a:off x="3137540" y="2908720"/>
                <a:ext cx="36720" cy="520920"/>
              </p14:xfrm>
            </p:contentPart>
          </mc:Choice>
          <mc:Fallback xmlns="">
            <p:pic>
              <p:nvPicPr>
                <p:cNvPr id="378" name="Ink 377">
                  <a:extLst>
                    <a:ext uri="{FF2B5EF4-FFF2-40B4-BE49-F238E27FC236}">
                      <a16:creationId xmlns:a16="http://schemas.microsoft.com/office/drawing/2014/main" id="{1CC21E3E-F82E-4F09-92F6-9AA9E4BDB8D2}"/>
                    </a:ext>
                  </a:extLst>
                </p:cNvPr>
                <p:cNvPicPr/>
                <p:nvPr/>
              </p:nvPicPr>
              <p:blipFill>
                <a:blip r:embed="rId363"/>
                <a:stretch>
                  <a:fillRect/>
                </a:stretch>
              </p:blipFill>
              <p:spPr>
                <a:xfrm>
                  <a:off x="3133220" y="2904400"/>
                  <a:ext cx="45360" cy="52956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397" name="Ink 396">
                  <a:extLst>
                    <a:ext uri="{FF2B5EF4-FFF2-40B4-BE49-F238E27FC236}">
                      <a16:creationId xmlns:a16="http://schemas.microsoft.com/office/drawing/2014/main" id="{EA2F89CB-60DA-4064-90FE-2ED0F4FB027F}"/>
                    </a:ext>
                  </a:extLst>
                </p14:cNvPr>
                <p14:cNvContentPartPr/>
                <p14:nvPr/>
              </p14:nvContentPartPr>
              <p14:xfrm>
                <a:off x="3369380" y="3063880"/>
                <a:ext cx="155880" cy="298080"/>
              </p14:xfrm>
            </p:contentPart>
          </mc:Choice>
          <mc:Fallback xmlns="">
            <p:pic>
              <p:nvPicPr>
                <p:cNvPr id="397" name="Ink 396">
                  <a:extLst>
                    <a:ext uri="{FF2B5EF4-FFF2-40B4-BE49-F238E27FC236}">
                      <a16:creationId xmlns:a16="http://schemas.microsoft.com/office/drawing/2014/main" id="{EA2F89CB-60DA-4064-90FE-2ED0F4FB027F}"/>
                    </a:ext>
                  </a:extLst>
                </p:cNvPr>
                <p:cNvPicPr/>
                <p:nvPr/>
              </p:nvPicPr>
              <p:blipFill>
                <a:blip r:embed="rId365"/>
                <a:stretch>
                  <a:fillRect/>
                </a:stretch>
              </p:blipFill>
              <p:spPr>
                <a:xfrm>
                  <a:off x="3365060" y="3059560"/>
                  <a:ext cx="16452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407" name="Ink 406">
                  <a:extLst>
                    <a:ext uri="{FF2B5EF4-FFF2-40B4-BE49-F238E27FC236}">
                      <a16:creationId xmlns:a16="http://schemas.microsoft.com/office/drawing/2014/main" id="{21F9F2D1-3A99-42FB-96FB-A75F9CBB98BF}"/>
                    </a:ext>
                  </a:extLst>
                </p14:cNvPr>
                <p14:cNvContentPartPr/>
                <p14:nvPr/>
              </p14:nvContentPartPr>
              <p14:xfrm>
                <a:off x="3343460" y="2889280"/>
                <a:ext cx="175320" cy="117360"/>
              </p14:xfrm>
            </p:contentPart>
          </mc:Choice>
          <mc:Fallback xmlns="">
            <p:pic>
              <p:nvPicPr>
                <p:cNvPr id="407" name="Ink 406">
                  <a:extLst>
                    <a:ext uri="{FF2B5EF4-FFF2-40B4-BE49-F238E27FC236}">
                      <a16:creationId xmlns:a16="http://schemas.microsoft.com/office/drawing/2014/main" id="{21F9F2D1-3A99-42FB-96FB-A75F9CBB98BF}"/>
                    </a:ext>
                  </a:extLst>
                </p:cNvPr>
                <p:cNvPicPr/>
                <p:nvPr/>
              </p:nvPicPr>
              <p:blipFill>
                <a:blip r:embed="rId367"/>
                <a:stretch>
                  <a:fillRect/>
                </a:stretch>
              </p:blipFill>
              <p:spPr>
                <a:xfrm>
                  <a:off x="3339140" y="2884960"/>
                  <a:ext cx="1839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408" name="Ink 407">
                  <a:extLst>
                    <a:ext uri="{FF2B5EF4-FFF2-40B4-BE49-F238E27FC236}">
                      <a16:creationId xmlns:a16="http://schemas.microsoft.com/office/drawing/2014/main" id="{EBE9444B-63E1-45E8-987D-F58601A4E13F}"/>
                    </a:ext>
                  </a:extLst>
                </p14:cNvPr>
                <p14:cNvContentPartPr/>
                <p14:nvPr/>
              </p14:nvContentPartPr>
              <p14:xfrm>
                <a:off x="3688700" y="2857960"/>
                <a:ext cx="36720" cy="430560"/>
              </p14:xfrm>
            </p:contentPart>
          </mc:Choice>
          <mc:Fallback xmlns="">
            <p:pic>
              <p:nvPicPr>
                <p:cNvPr id="408" name="Ink 407">
                  <a:extLst>
                    <a:ext uri="{FF2B5EF4-FFF2-40B4-BE49-F238E27FC236}">
                      <a16:creationId xmlns:a16="http://schemas.microsoft.com/office/drawing/2014/main" id="{EBE9444B-63E1-45E8-987D-F58601A4E13F}"/>
                    </a:ext>
                  </a:extLst>
                </p:cNvPr>
                <p:cNvPicPr/>
                <p:nvPr/>
              </p:nvPicPr>
              <p:blipFill>
                <a:blip r:embed="rId369"/>
                <a:stretch>
                  <a:fillRect/>
                </a:stretch>
              </p:blipFill>
              <p:spPr>
                <a:xfrm>
                  <a:off x="3684380" y="2853640"/>
                  <a:ext cx="45360" cy="439200"/>
                </a:xfrm>
                <a:prstGeom prst="rect">
                  <a:avLst/>
                </a:prstGeom>
              </p:spPr>
            </p:pic>
          </mc:Fallback>
        </mc:AlternateContent>
      </p:grpSp>
      <p:grpSp>
        <p:nvGrpSpPr>
          <p:cNvPr id="515" name="Group 514">
            <a:extLst>
              <a:ext uri="{FF2B5EF4-FFF2-40B4-BE49-F238E27FC236}">
                <a16:creationId xmlns:a16="http://schemas.microsoft.com/office/drawing/2014/main" id="{92BD8CF7-CED0-4721-ACD8-19B8DCF679D9}"/>
              </a:ext>
            </a:extLst>
          </p:cNvPr>
          <p:cNvGrpSpPr/>
          <p:nvPr/>
        </p:nvGrpSpPr>
        <p:grpSpPr>
          <a:xfrm>
            <a:off x="3923060" y="2912680"/>
            <a:ext cx="817200" cy="425880"/>
            <a:chOff x="3923060" y="2912680"/>
            <a:chExt cx="817200" cy="425880"/>
          </a:xfrm>
        </p:grpSpPr>
        <mc:AlternateContent xmlns:mc="http://schemas.openxmlformats.org/markup-compatibility/2006" xmlns:p14="http://schemas.microsoft.com/office/powerpoint/2010/main">
          <mc:Choice Requires="p14">
            <p:contentPart p14:bwMode="auto" r:id="rId370">
              <p14:nvContentPartPr>
                <p14:cNvPr id="413" name="Ink 412">
                  <a:extLst>
                    <a:ext uri="{FF2B5EF4-FFF2-40B4-BE49-F238E27FC236}">
                      <a16:creationId xmlns:a16="http://schemas.microsoft.com/office/drawing/2014/main" id="{F303E57D-5EDE-475A-9D5E-12EAD6EA87EA}"/>
                    </a:ext>
                  </a:extLst>
                </p14:cNvPr>
                <p14:cNvContentPartPr/>
                <p14:nvPr/>
              </p14:nvContentPartPr>
              <p14:xfrm>
                <a:off x="3923060" y="2995480"/>
                <a:ext cx="134280" cy="209880"/>
              </p14:xfrm>
            </p:contentPart>
          </mc:Choice>
          <mc:Fallback xmlns="">
            <p:pic>
              <p:nvPicPr>
                <p:cNvPr id="413" name="Ink 412">
                  <a:extLst>
                    <a:ext uri="{FF2B5EF4-FFF2-40B4-BE49-F238E27FC236}">
                      <a16:creationId xmlns:a16="http://schemas.microsoft.com/office/drawing/2014/main" id="{F303E57D-5EDE-475A-9D5E-12EAD6EA87EA}"/>
                    </a:ext>
                  </a:extLst>
                </p:cNvPr>
                <p:cNvPicPr/>
                <p:nvPr/>
              </p:nvPicPr>
              <p:blipFill>
                <a:blip r:embed="rId371"/>
                <a:stretch>
                  <a:fillRect/>
                </a:stretch>
              </p:blipFill>
              <p:spPr>
                <a:xfrm>
                  <a:off x="3918740" y="2991160"/>
                  <a:ext cx="14292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414" name="Ink 413">
                  <a:extLst>
                    <a:ext uri="{FF2B5EF4-FFF2-40B4-BE49-F238E27FC236}">
                      <a16:creationId xmlns:a16="http://schemas.microsoft.com/office/drawing/2014/main" id="{567C5AD5-5033-465C-8C39-9543B5B5C9E8}"/>
                    </a:ext>
                  </a:extLst>
                </p14:cNvPr>
                <p14:cNvContentPartPr/>
                <p14:nvPr/>
              </p14:nvContentPartPr>
              <p14:xfrm>
                <a:off x="4249220" y="2987920"/>
                <a:ext cx="114480" cy="232560"/>
              </p14:xfrm>
            </p:contentPart>
          </mc:Choice>
          <mc:Fallback xmlns="">
            <p:pic>
              <p:nvPicPr>
                <p:cNvPr id="414" name="Ink 413">
                  <a:extLst>
                    <a:ext uri="{FF2B5EF4-FFF2-40B4-BE49-F238E27FC236}">
                      <a16:creationId xmlns:a16="http://schemas.microsoft.com/office/drawing/2014/main" id="{567C5AD5-5033-465C-8C39-9543B5B5C9E8}"/>
                    </a:ext>
                  </a:extLst>
                </p:cNvPr>
                <p:cNvPicPr/>
                <p:nvPr/>
              </p:nvPicPr>
              <p:blipFill>
                <a:blip r:embed="rId373"/>
                <a:stretch>
                  <a:fillRect/>
                </a:stretch>
              </p:blipFill>
              <p:spPr>
                <a:xfrm>
                  <a:off x="4244900" y="2983600"/>
                  <a:ext cx="12312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415" name="Ink 414">
                  <a:extLst>
                    <a:ext uri="{FF2B5EF4-FFF2-40B4-BE49-F238E27FC236}">
                      <a16:creationId xmlns:a16="http://schemas.microsoft.com/office/drawing/2014/main" id="{CF075F05-7D48-4E23-A3EC-E0EF6C963569}"/>
                    </a:ext>
                  </a:extLst>
                </p14:cNvPr>
                <p14:cNvContentPartPr/>
                <p14:nvPr/>
              </p14:nvContentPartPr>
              <p14:xfrm>
                <a:off x="4130060" y="3072520"/>
                <a:ext cx="252720" cy="61920"/>
              </p14:xfrm>
            </p:contentPart>
          </mc:Choice>
          <mc:Fallback xmlns="">
            <p:pic>
              <p:nvPicPr>
                <p:cNvPr id="415" name="Ink 414">
                  <a:extLst>
                    <a:ext uri="{FF2B5EF4-FFF2-40B4-BE49-F238E27FC236}">
                      <a16:creationId xmlns:a16="http://schemas.microsoft.com/office/drawing/2014/main" id="{CF075F05-7D48-4E23-A3EC-E0EF6C963569}"/>
                    </a:ext>
                  </a:extLst>
                </p:cNvPr>
                <p:cNvPicPr/>
                <p:nvPr/>
              </p:nvPicPr>
              <p:blipFill>
                <a:blip r:embed="rId375"/>
                <a:stretch>
                  <a:fillRect/>
                </a:stretch>
              </p:blipFill>
              <p:spPr>
                <a:xfrm>
                  <a:off x="4125740" y="3068200"/>
                  <a:ext cx="26136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417" name="Ink 416">
                  <a:extLst>
                    <a:ext uri="{FF2B5EF4-FFF2-40B4-BE49-F238E27FC236}">
                      <a16:creationId xmlns:a16="http://schemas.microsoft.com/office/drawing/2014/main" id="{A0973B22-700D-45B4-8F25-AEA90ED58A89}"/>
                    </a:ext>
                  </a:extLst>
                </p14:cNvPr>
                <p14:cNvContentPartPr/>
                <p14:nvPr/>
              </p14:nvContentPartPr>
              <p14:xfrm>
                <a:off x="4082540" y="2990440"/>
                <a:ext cx="158040" cy="298440"/>
              </p14:xfrm>
            </p:contentPart>
          </mc:Choice>
          <mc:Fallback xmlns="">
            <p:pic>
              <p:nvPicPr>
                <p:cNvPr id="417" name="Ink 416">
                  <a:extLst>
                    <a:ext uri="{FF2B5EF4-FFF2-40B4-BE49-F238E27FC236}">
                      <a16:creationId xmlns:a16="http://schemas.microsoft.com/office/drawing/2014/main" id="{A0973B22-700D-45B4-8F25-AEA90ED58A89}"/>
                    </a:ext>
                  </a:extLst>
                </p:cNvPr>
                <p:cNvPicPr/>
                <p:nvPr/>
              </p:nvPicPr>
              <p:blipFill>
                <a:blip r:embed="rId377"/>
                <a:stretch>
                  <a:fillRect/>
                </a:stretch>
              </p:blipFill>
              <p:spPr>
                <a:xfrm>
                  <a:off x="4078220" y="2986120"/>
                  <a:ext cx="16668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419" name="Ink 418">
                  <a:extLst>
                    <a:ext uri="{FF2B5EF4-FFF2-40B4-BE49-F238E27FC236}">
                      <a16:creationId xmlns:a16="http://schemas.microsoft.com/office/drawing/2014/main" id="{80063E0E-2960-44D0-BD9E-D3DCE3845447}"/>
                    </a:ext>
                  </a:extLst>
                </p14:cNvPr>
                <p14:cNvContentPartPr/>
                <p14:nvPr/>
              </p14:nvContentPartPr>
              <p14:xfrm>
                <a:off x="4355420" y="2935360"/>
                <a:ext cx="171720" cy="337680"/>
              </p14:xfrm>
            </p:contentPart>
          </mc:Choice>
          <mc:Fallback xmlns="">
            <p:pic>
              <p:nvPicPr>
                <p:cNvPr id="419" name="Ink 418">
                  <a:extLst>
                    <a:ext uri="{FF2B5EF4-FFF2-40B4-BE49-F238E27FC236}">
                      <a16:creationId xmlns:a16="http://schemas.microsoft.com/office/drawing/2014/main" id="{80063E0E-2960-44D0-BD9E-D3DCE3845447}"/>
                    </a:ext>
                  </a:extLst>
                </p:cNvPr>
                <p:cNvPicPr/>
                <p:nvPr/>
              </p:nvPicPr>
              <p:blipFill>
                <a:blip r:embed="rId379"/>
                <a:stretch>
                  <a:fillRect/>
                </a:stretch>
              </p:blipFill>
              <p:spPr>
                <a:xfrm>
                  <a:off x="4351100" y="2931040"/>
                  <a:ext cx="18036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423" name="Ink 422">
                  <a:extLst>
                    <a:ext uri="{FF2B5EF4-FFF2-40B4-BE49-F238E27FC236}">
                      <a16:creationId xmlns:a16="http://schemas.microsoft.com/office/drawing/2014/main" id="{95E60DD2-2666-48E1-81D1-5E87B31AB4DE}"/>
                    </a:ext>
                  </a:extLst>
                </p14:cNvPr>
                <p14:cNvContentPartPr/>
                <p14:nvPr/>
              </p14:nvContentPartPr>
              <p14:xfrm>
                <a:off x="4488620" y="2912680"/>
                <a:ext cx="251640" cy="425880"/>
              </p14:xfrm>
            </p:contentPart>
          </mc:Choice>
          <mc:Fallback xmlns="">
            <p:pic>
              <p:nvPicPr>
                <p:cNvPr id="423" name="Ink 422">
                  <a:extLst>
                    <a:ext uri="{FF2B5EF4-FFF2-40B4-BE49-F238E27FC236}">
                      <a16:creationId xmlns:a16="http://schemas.microsoft.com/office/drawing/2014/main" id="{95E60DD2-2666-48E1-81D1-5E87B31AB4DE}"/>
                    </a:ext>
                  </a:extLst>
                </p:cNvPr>
                <p:cNvPicPr/>
                <p:nvPr/>
              </p:nvPicPr>
              <p:blipFill>
                <a:blip r:embed="rId381"/>
                <a:stretch>
                  <a:fillRect/>
                </a:stretch>
              </p:blipFill>
              <p:spPr>
                <a:xfrm>
                  <a:off x="4484300" y="2908360"/>
                  <a:ext cx="260280" cy="434520"/>
                </a:xfrm>
                <a:prstGeom prst="rect">
                  <a:avLst/>
                </a:prstGeom>
              </p:spPr>
            </p:pic>
          </mc:Fallback>
        </mc:AlternateContent>
      </p:grpSp>
      <p:grpSp>
        <p:nvGrpSpPr>
          <p:cNvPr id="514" name="Group 513">
            <a:extLst>
              <a:ext uri="{FF2B5EF4-FFF2-40B4-BE49-F238E27FC236}">
                <a16:creationId xmlns:a16="http://schemas.microsoft.com/office/drawing/2014/main" id="{271E987C-D33F-447D-84C4-2B2B47AC9C8F}"/>
              </a:ext>
            </a:extLst>
          </p:cNvPr>
          <p:cNvGrpSpPr/>
          <p:nvPr/>
        </p:nvGrpSpPr>
        <p:grpSpPr>
          <a:xfrm>
            <a:off x="4953020" y="3058840"/>
            <a:ext cx="216360" cy="109080"/>
            <a:chOff x="4953020" y="3058840"/>
            <a:chExt cx="216360" cy="109080"/>
          </a:xfrm>
        </p:grpSpPr>
        <mc:AlternateContent xmlns:mc="http://schemas.openxmlformats.org/markup-compatibility/2006" xmlns:p14="http://schemas.microsoft.com/office/powerpoint/2010/main">
          <mc:Choice Requires="p14">
            <p:contentPart p14:bwMode="auto" r:id="rId382">
              <p14:nvContentPartPr>
                <p14:cNvPr id="512" name="Ink 511">
                  <a:extLst>
                    <a:ext uri="{FF2B5EF4-FFF2-40B4-BE49-F238E27FC236}">
                      <a16:creationId xmlns:a16="http://schemas.microsoft.com/office/drawing/2014/main" id="{52FC66C6-A76B-44AA-A4AB-9F81235E3838}"/>
                    </a:ext>
                  </a:extLst>
                </p14:cNvPr>
                <p14:cNvContentPartPr/>
                <p14:nvPr/>
              </p14:nvContentPartPr>
              <p14:xfrm>
                <a:off x="4953020" y="3058840"/>
                <a:ext cx="197640" cy="34920"/>
              </p14:xfrm>
            </p:contentPart>
          </mc:Choice>
          <mc:Fallback xmlns="">
            <p:pic>
              <p:nvPicPr>
                <p:cNvPr id="512" name="Ink 511">
                  <a:extLst>
                    <a:ext uri="{FF2B5EF4-FFF2-40B4-BE49-F238E27FC236}">
                      <a16:creationId xmlns:a16="http://schemas.microsoft.com/office/drawing/2014/main" id="{52FC66C6-A76B-44AA-A4AB-9F81235E3838}"/>
                    </a:ext>
                  </a:extLst>
                </p:cNvPr>
                <p:cNvPicPr/>
                <p:nvPr/>
              </p:nvPicPr>
              <p:blipFill>
                <a:blip r:embed="rId383"/>
                <a:stretch>
                  <a:fillRect/>
                </a:stretch>
              </p:blipFill>
              <p:spPr>
                <a:xfrm>
                  <a:off x="4948700" y="3054520"/>
                  <a:ext cx="2062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513" name="Ink 512">
                  <a:extLst>
                    <a:ext uri="{FF2B5EF4-FFF2-40B4-BE49-F238E27FC236}">
                      <a16:creationId xmlns:a16="http://schemas.microsoft.com/office/drawing/2014/main" id="{934274FE-0E6C-4DB8-990A-656A9E3AE92C}"/>
                    </a:ext>
                  </a:extLst>
                </p14:cNvPr>
                <p14:cNvContentPartPr/>
                <p14:nvPr/>
              </p14:nvContentPartPr>
              <p14:xfrm>
                <a:off x="4960220" y="3128320"/>
                <a:ext cx="209160" cy="39600"/>
              </p14:xfrm>
            </p:contentPart>
          </mc:Choice>
          <mc:Fallback xmlns="">
            <p:pic>
              <p:nvPicPr>
                <p:cNvPr id="513" name="Ink 512">
                  <a:extLst>
                    <a:ext uri="{FF2B5EF4-FFF2-40B4-BE49-F238E27FC236}">
                      <a16:creationId xmlns:a16="http://schemas.microsoft.com/office/drawing/2014/main" id="{934274FE-0E6C-4DB8-990A-656A9E3AE92C}"/>
                    </a:ext>
                  </a:extLst>
                </p:cNvPr>
                <p:cNvPicPr/>
                <p:nvPr/>
              </p:nvPicPr>
              <p:blipFill>
                <a:blip r:embed="rId385"/>
                <a:stretch>
                  <a:fillRect/>
                </a:stretch>
              </p:blipFill>
              <p:spPr>
                <a:xfrm>
                  <a:off x="4955900" y="3124000"/>
                  <a:ext cx="217800" cy="48240"/>
                </a:xfrm>
                <a:prstGeom prst="rect">
                  <a:avLst/>
                </a:prstGeom>
              </p:spPr>
            </p:pic>
          </mc:Fallback>
        </mc:AlternateContent>
      </p:grpSp>
      <p:grpSp>
        <p:nvGrpSpPr>
          <p:cNvPr id="541" name="Group 540">
            <a:extLst>
              <a:ext uri="{FF2B5EF4-FFF2-40B4-BE49-F238E27FC236}">
                <a16:creationId xmlns:a16="http://schemas.microsoft.com/office/drawing/2014/main" id="{534EB773-830C-40DA-A6C2-60CA63A3A414}"/>
              </a:ext>
            </a:extLst>
          </p:cNvPr>
          <p:cNvGrpSpPr/>
          <p:nvPr/>
        </p:nvGrpSpPr>
        <p:grpSpPr>
          <a:xfrm>
            <a:off x="5423900" y="2757880"/>
            <a:ext cx="2719080" cy="811440"/>
            <a:chOff x="5423900" y="2757880"/>
            <a:chExt cx="2719080" cy="811440"/>
          </a:xfrm>
        </p:grpSpPr>
        <mc:AlternateContent xmlns:mc="http://schemas.openxmlformats.org/markup-compatibility/2006" xmlns:p14="http://schemas.microsoft.com/office/powerpoint/2010/main">
          <mc:Choice Requires="p14">
            <p:contentPart p14:bwMode="auto" r:id="rId386">
              <p14:nvContentPartPr>
                <p14:cNvPr id="517" name="Ink 516">
                  <a:extLst>
                    <a:ext uri="{FF2B5EF4-FFF2-40B4-BE49-F238E27FC236}">
                      <a16:creationId xmlns:a16="http://schemas.microsoft.com/office/drawing/2014/main" id="{84511EA9-AC78-47BE-B92F-2476CE1D7B0D}"/>
                    </a:ext>
                  </a:extLst>
                </p14:cNvPr>
                <p14:cNvContentPartPr/>
                <p14:nvPr/>
              </p14:nvContentPartPr>
              <p14:xfrm>
                <a:off x="5423900" y="3028600"/>
                <a:ext cx="170640" cy="24120"/>
              </p14:xfrm>
            </p:contentPart>
          </mc:Choice>
          <mc:Fallback xmlns="">
            <p:pic>
              <p:nvPicPr>
                <p:cNvPr id="517" name="Ink 516">
                  <a:extLst>
                    <a:ext uri="{FF2B5EF4-FFF2-40B4-BE49-F238E27FC236}">
                      <a16:creationId xmlns:a16="http://schemas.microsoft.com/office/drawing/2014/main" id="{84511EA9-AC78-47BE-B92F-2476CE1D7B0D}"/>
                    </a:ext>
                  </a:extLst>
                </p:cNvPr>
                <p:cNvPicPr/>
                <p:nvPr/>
              </p:nvPicPr>
              <p:blipFill>
                <a:blip r:embed="rId387"/>
                <a:stretch>
                  <a:fillRect/>
                </a:stretch>
              </p:blipFill>
              <p:spPr>
                <a:xfrm>
                  <a:off x="5419580" y="3024280"/>
                  <a:ext cx="17928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518" name="Ink 517">
                  <a:extLst>
                    <a:ext uri="{FF2B5EF4-FFF2-40B4-BE49-F238E27FC236}">
                      <a16:creationId xmlns:a16="http://schemas.microsoft.com/office/drawing/2014/main" id="{7012E509-9B7F-47DC-9E07-84A432325F78}"/>
                    </a:ext>
                  </a:extLst>
                </p14:cNvPr>
                <p14:cNvContentPartPr/>
                <p14:nvPr/>
              </p14:nvContentPartPr>
              <p14:xfrm>
                <a:off x="5645300" y="3103840"/>
                <a:ext cx="213120" cy="91080"/>
              </p14:xfrm>
            </p:contentPart>
          </mc:Choice>
          <mc:Fallback xmlns="">
            <p:pic>
              <p:nvPicPr>
                <p:cNvPr id="518" name="Ink 517">
                  <a:extLst>
                    <a:ext uri="{FF2B5EF4-FFF2-40B4-BE49-F238E27FC236}">
                      <a16:creationId xmlns:a16="http://schemas.microsoft.com/office/drawing/2014/main" id="{7012E509-9B7F-47DC-9E07-84A432325F78}"/>
                    </a:ext>
                  </a:extLst>
                </p:cNvPr>
                <p:cNvPicPr/>
                <p:nvPr/>
              </p:nvPicPr>
              <p:blipFill>
                <a:blip r:embed="rId389"/>
                <a:stretch>
                  <a:fillRect/>
                </a:stretch>
              </p:blipFill>
              <p:spPr>
                <a:xfrm>
                  <a:off x="5640980" y="3099520"/>
                  <a:ext cx="2217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519" name="Ink 518">
                  <a:extLst>
                    <a:ext uri="{FF2B5EF4-FFF2-40B4-BE49-F238E27FC236}">
                      <a16:creationId xmlns:a16="http://schemas.microsoft.com/office/drawing/2014/main" id="{B3868F22-75AC-4C58-8691-377D332AB5A5}"/>
                    </a:ext>
                  </a:extLst>
                </p14:cNvPr>
                <p14:cNvContentPartPr/>
                <p14:nvPr/>
              </p14:nvContentPartPr>
              <p14:xfrm>
                <a:off x="5705060" y="2916280"/>
                <a:ext cx="42120" cy="47520"/>
              </p14:xfrm>
            </p:contentPart>
          </mc:Choice>
          <mc:Fallback xmlns="">
            <p:pic>
              <p:nvPicPr>
                <p:cNvPr id="519" name="Ink 518">
                  <a:extLst>
                    <a:ext uri="{FF2B5EF4-FFF2-40B4-BE49-F238E27FC236}">
                      <a16:creationId xmlns:a16="http://schemas.microsoft.com/office/drawing/2014/main" id="{B3868F22-75AC-4C58-8691-377D332AB5A5}"/>
                    </a:ext>
                  </a:extLst>
                </p:cNvPr>
                <p:cNvPicPr/>
                <p:nvPr/>
              </p:nvPicPr>
              <p:blipFill>
                <a:blip r:embed="rId391"/>
                <a:stretch>
                  <a:fillRect/>
                </a:stretch>
              </p:blipFill>
              <p:spPr>
                <a:xfrm>
                  <a:off x="5700740" y="2911960"/>
                  <a:ext cx="5076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520" name="Ink 519">
                  <a:extLst>
                    <a:ext uri="{FF2B5EF4-FFF2-40B4-BE49-F238E27FC236}">
                      <a16:creationId xmlns:a16="http://schemas.microsoft.com/office/drawing/2014/main" id="{85A7CA19-3D6E-4390-8B5C-1A8BDBD13222}"/>
                    </a:ext>
                  </a:extLst>
                </p14:cNvPr>
                <p14:cNvContentPartPr/>
                <p14:nvPr/>
              </p14:nvContentPartPr>
              <p14:xfrm>
                <a:off x="5976860" y="2862640"/>
                <a:ext cx="240480" cy="325800"/>
              </p14:xfrm>
            </p:contentPart>
          </mc:Choice>
          <mc:Fallback xmlns="">
            <p:pic>
              <p:nvPicPr>
                <p:cNvPr id="520" name="Ink 519">
                  <a:extLst>
                    <a:ext uri="{FF2B5EF4-FFF2-40B4-BE49-F238E27FC236}">
                      <a16:creationId xmlns:a16="http://schemas.microsoft.com/office/drawing/2014/main" id="{85A7CA19-3D6E-4390-8B5C-1A8BDBD13222}"/>
                    </a:ext>
                  </a:extLst>
                </p:cNvPr>
                <p:cNvPicPr/>
                <p:nvPr/>
              </p:nvPicPr>
              <p:blipFill>
                <a:blip r:embed="rId393"/>
                <a:stretch>
                  <a:fillRect/>
                </a:stretch>
              </p:blipFill>
              <p:spPr>
                <a:xfrm>
                  <a:off x="5972540" y="2858320"/>
                  <a:ext cx="24912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521" name="Ink 520">
                  <a:extLst>
                    <a:ext uri="{FF2B5EF4-FFF2-40B4-BE49-F238E27FC236}">
                      <a16:creationId xmlns:a16="http://schemas.microsoft.com/office/drawing/2014/main" id="{2DD17C2B-B8D2-4ACC-8308-6A46FF329779}"/>
                    </a:ext>
                  </a:extLst>
                </p14:cNvPr>
                <p14:cNvContentPartPr/>
                <p14:nvPr/>
              </p14:nvContentPartPr>
              <p14:xfrm>
                <a:off x="5927540" y="2982520"/>
                <a:ext cx="257400" cy="26280"/>
              </p14:xfrm>
            </p:contentPart>
          </mc:Choice>
          <mc:Fallback xmlns="">
            <p:pic>
              <p:nvPicPr>
                <p:cNvPr id="521" name="Ink 520">
                  <a:extLst>
                    <a:ext uri="{FF2B5EF4-FFF2-40B4-BE49-F238E27FC236}">
                      <a16:creationId xmlns:a16="http://schemas.microsoft.com/office/drawing/2014/main" id="{2DD17C2B-B8D2-4ACC-8308-6A46FF329779}"/>
                    </a:ext>
                  </a:extLst>
                </p:cNvPr>
                <p:cNvPicPr/>
                <p:nvPr/>
              </p:nvPicPr>
              <p:blipFill>
                <a:blip r:embed="rId395"/>
                <a:stretch>
                  <a:fillRect/>
                </a:stretch>
              </p:blipFill>
              <p:spPr>
                <a:xfrm>
                  <a:off x="5923220" y="2978200"/>
                  <a:ext cx="2660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522" name="Ink 521">
                  <a:extLst>
                    <a:ext uri="{FF2B5EF4-FFF2-40B4-BE49-F238E27FC236}">
                      <a16:creationId xmlns:a16="http://schemas.microsoft.com/office/drawing/2014/main" id="{3E6C55E9-8F34-4F2C-8AD3-06A5B33138FD}"/>
                    </a:ext>
                  </a:extLst>
                </p14:cNvPr>
                <p14:cNvContentPartPr/>
                <p14:nvPr/>
              </p14:nvContentPartPr>
              <p14:xfrm>
                <a:off x="6331460" y="2889280"/>
                <a:ext cx="243720" cy="284760"/>
              </p14:xfrm>
            </p:contentPart>
          </mc:Choice>
          <mc:Fallback xmlns="">
            <p:pic>
              <p:nvPicPr>
                <p:cNvPr id="522" name="Ink 521">
                  <a:extLst>
                    <a:ext uri="{FF2B5EF4-FFF2-40B4-BE49-F238E27FC236}">
                      <a16:creationId xmlns:a16="http://schemas.microsoft.com/office/drawing/2014/main" id="{3E6C55E9-8F34-4F2C-8AD3-06A5B33138FD}"/>
                    </a:ext>
                  </a:extLst>
                </p:cNvPr>
                <p:cNvPicPr/>
                <p:nvPr/>
              </p:nvPicPr>
              <p:blipFill>
                <a:blip r:embed="rId397"/>
                <a:stretch>
                  <a:fillRect/>
                </a:stretch>
              </p:blipFill>
              <p:spPr>
                <a:xfrm>
                  <a:off x="6327140" y="2884960"/>
                  <a:ext cx="25236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523" name="Ink 522">
                  <a:extLst>
                    <a:ext uri="{FF2B5EF4-FFF2-40B4-BE49-F238E27FC236}">
                      <a16:creationId xmlns:a16="http://schemas.microsoft.com/office/drawing/2014/main" id="{A5C3C0C7-2D42-48F4-8EC1-C69053BD28FD}"/>
                    </a:ext>
                  </a:extLst>
                </p14:cNvPr>
                <p14:cNvContentPartPr/>
                <p14:nvPr/>
              </p14:nvContentPartPr>
              <p14:xfrm>
                <a:off x="6238220" y="3219760"/>
                <a:ext cx="480600" cy="37800"/>
              </p14:xfrm>
            </p:contentPart>
          </mc:Choice>
          <mc:Fallback xmlns="">
            <p:pic>
              <p:nvPicPr>
                <p:cNvPr id="523" name="Ink 522">
                  <a:extLst>
                    <a:ext uri="{FF2B5EF4-FFF2-40B4-BE49-F238E27FC236}">
                      <a16:creationId xmlns:a16="http://schemas.microsoft.com/office/drawing/2014/main" id="{A5C3C0C7-2D42-48F4-8EC1-C69053BD28FD}"/>
                    </a:ext>
                  </a:extLst>
                </p:cNvPr>
                <p:cNvPicPr/>
                <p:nvPr/>
              </p:nvPicPr>
              <p:blipFill>
                <a:blip r:embed="rId399"/>
                <a:stretch>
                  <a:fillRect/>
                </a:stretch>
              </p:blipFill>
              <p:spPr>
                <a:xfrm>
                  <a:off x="6233900" y="3215440"/>
                  <a:ext cx="4892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524" name="Ink 523">
                  <a:extLst>
                    <a:ext uri="{FF2B5EF4-FFF2-40B4-BE49-F238E27FC236}">
                      <a16:creationId xmlns:a16="http://schemas.microsoft.com/office/drawing/2014/main" id="{ADE31280-9700-4213-AF1E-2B318555498C}"/>
                    </a:ext>
                  </a:extLst>
                </p14:cNvPr>
                <p14:cNvContentPartPr/>
                <p14:nvPr/>
              </p14:nvContentPartPr>
              <p14:xfrm>
                <a:off x="6224900" y="3313720"/>
                <a:ext cx="219240" cy="251640"/>
              </p14:xfrm>
            </p:contentPart>
          </mc:Choice>
          <mc:Fallback xmlns="">
            <p:pic>
              <p:nvPicPr>
                <p:cNvPr id="524" name="Ink 523">
                  <a:extLst>
                    <a:ext uri="{FF2B5EF4-FFF2-40B4-BE49-F238E27FC236}">
                      <a16:creationId xmlns:a16="http://schemas.microsoft.com/office/drawing/2014/main" id="{ADE31280-9700-4213-AF1E-2B318555498C}"/>
                    </a:ext>
                  </a:extLst>
                </p:cNvPr>
                <p:cNvPicPr/>
                <p:nvPr/>
              </p:nvPicPr>
              <p:blipFill>
                <a:blip r:embed="rId401"/>
                <a:stretch>
                  <a:fillRect/>
                </a:stretch>
              </p:blipFill>
              <p:spPr>
                <a:xfrm>
                  <a:off x="6220580" y="3309400"/>
                  <a:ext cx="22788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525" name="Ink 524">
                  <a:extLst>
                    <a:ext uri="{FF2B5EF4-FFF2-40B4-BE49-F238E27FC236}">
                      <a16:creationId xmlns:a16="http://schemas.microsoft.com/office/drawing/2014/main" id="{CD0966A3-DF96-4583-9BCD-40FEE9FBDE05}"/>
                    </a:ext>
                  </a:extLst>
                </p14:cNvPr>
                <p14:cNvContentPartPr/>
                <p14:nvPr/>
              </p14:nvContentPartPr>
              <p14:xfrm>
                <a:off x="6528380" y="3431800"/>
                <a:ext cx="110520" cy="101160"/>
              </p14:xfrm>
            </p:contentPart>
          </mc:Choice>
          <mc:Fallback xmlns="">
            <p:pic>
              <p:nvPicPr>
                <p:cNvPr id="525" name="Ink 524">
                  <a:extLst>
                    <a:ext uri="{FF2B5EF4-FFF2-40B4-BE49-F238E27FC236}">
                      <a16:creationId xmlns:a16="http://schemas.microsoft.com/office/drawing/2014/main" id="{CD0966A3-DF96-4583-9BCD-40FEE9FBDE05}"/>
                    </a:ext>
                  </a:extLst>
                </p:cNvPr>
                <p:cNvPicPr/>
                <p:nvPr/>
              </p:nvPicPr>
              <p:blipFill>
                <a:blip r:embed="rId403"/>
                <a:stretch>
                  <a:fillRect/>
                </a:stretch>
              </p:blipFill>
              <p:spPr>
                <a:xfrm>
                  <a:off x="6524060" y="3427480"/>
                  <a:ext cx="11916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526" name="Ink 525">
                  <a:extLst>
                    <a:ext uri="{FF2B5EF4-FFF2-40B4-BE49-F238E27FC236}">
                      <a16:creationId xmlns:a16="http://schemas.microsoft.com/office/drawing/2014/main" id="{D5724AD0-E8A8-410C-B085-C1A8BC12E084}"/>
                    </a:ext>
                  </a:extLst>
                </p14:cNvPr>
                <p14:cNvContentPartPr/>
                <p14:nvPr/>
              </p14:nvContentPartPr>
              <p14:xfrm>
                <a:off x="6495260" y="3401920"/>
                <a:ext cx="128520" cy="167400"/>
              </p14:xfrm>
            </p:contentPart>
          </mc:Choice>
          <mc:Fallback xmlns="">
            <p:pic>
              <p:nvPicPr>
                <p:cNvPr id="526" name="Ink 525">
                  <a:extLst>
                    <a:ext uri="{FF2B5EF4-FFF2-40B4-BE49-F238E27FC236}">
                      <a16:creationId xmlns:a16="http://schemas.microsoft.com/office/drawing/2014/main" id="{D5724AD0-E8A8-410C-B085-C1A8BC12E084}"/>
                    </a:ext>
                  </a:extLst>
                </p:cNvPr>
                <p:cNvPicPr/>
                <p:nvPr/>
              </p:nvPicPr>
              <p:blipFill>
                <a:blip r:embed="rId405"/>
                <a:stretch>
                  <a:fillRect/>
                </a:stretch>
              </p:blipFill>
              <p:spPr>
                <a:xfrm>
                  <a:off x="6490940" y="3397600"/>
                  <a:ext cx="13716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528" name="Ink 527">
                  <a:extLst>
                    <a:ext uri="{FF2B5EF4-FFF2-40B4-BE49-F238E27FC236}">
                      <a16:creationId xmlns:a16="http://schemas.microsoft.com/office/drawing/2014/main" id="{85878234-6F79-4078-9684-0DCF748C114F}"/>
                    </a:ext>
                  </a:extLst>
                </p14:cNvPr>
                <p14:cNvContentPartPr/>
                <p14:nvPr/>
              </p14:nvContentPartPr>
              <p14:xfrm>
                <a:off x="6828980" y="2922760"/>
                <a:ext cx="293760" cy="220680"/>
              </p14:xfrm>
            </p:contentPart>
          </mc:Choice>
          <mc:Fallback xmlns="">
            <p:pic>
              <p:nvPicPr>
                <p:cNvPr id="528" name="Ink 527">
                  <a:extLst>
                    <a:ext uri="{FF2B5EF4-FFF2-40B4-BE49-F238E27FC236}">
                      <a16:creationId xmlns:a16="http://schemas.microsoft.com/office/drawing/2014/main" id="{85878234-6F79-4078-9684-0DCF748C114F}"/>
                    </a:ext>
                  </a:extLst>
                </p:cNvPr>
                <p:cNvPicPr/>
                <p:nvPr/>
              </p:nvPicPr>
              <p:blipFill>
                <a:blip r:embed="rId407"/>
                <a:stretch>
                  <a:fillRect/>
                </a:stretch>
              </p:blipFill>
              <p:spPr>
                <a:xfrm>
                  <a:off x="6824660" y="2918440"/>
                  <a:ext cx="30240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529" name="Ink 528">
                  <a:extLst>
                    <a:ext uri="{FF2B5EF4-FFF2-40B4-BE49-F238E27FC236}">
                      <a16:creationId xmlns:a16="http://schemas.microsoft.com/office/drawing/2014/main" id="{EC75CC0D-34BD-4A2B-B6C6-93ABFA06EE54}"/>
                    </a:ext>
                  </a:extLst>
                </p14:cNvPr>
                <p14:cNvContentPartPr/>
                <p14:nvPr/>
              </p14:nvContentPartPr>
              <p14:xfrm>
                <a:off x="6957860" y="2886760"/>
                <a:ext cx="109800" cy="334080"/>
              </p14:xfrm>
            </p:contentPart>
          </mc:Choice>
          <mc:Fallback xmlns="">
            <p:pic>
              <p:nvPicPr>
                <p:cNvPr id="529" name="Ink 528">
                  <a:extLst>
                    <a:ext uri="{FF2B5EF4-FFF2-40B4-BE49-F238E27FC236}">
                      <a16:creationId xmlns:a16="http://schemas.microsoft.com/office/drawing/2014/main" id="{EC75CC0D-34BD-4A2B-B6C6-93ABFA06EE54}"/>
                    </a:ext>
                  </a:extLst>
                </p:cNvPr>
                <p:cNvPicPr/>
                <p:nvPr/>
              </p:nvPicPr>
              <p:blipFill>
                <a:blip r:embed="rId409"/>
                <a:stretch>
                  <a:fillRect/>
                </a:stretch>
              </p:blipFill>
              <p:spPr>
                <a:xfrm>
                  <a:off x="6953540" y="2882440"/>
                  <a:ext cx="11844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530" name="Ink 529">
                  <a:extLst>
                    <a:ext uri="{FF2B5EF4-FFF2-40B4-BE49-F238E27FC236}">
                      <a16:creationId xmlns:a16="http://schemas.microsoft.com/office/drawing/2014/main" id="{C470C431-6144-4378-ACC0-012F367B9FB2}"/>
                    </a:ext>
                  </a:extLst>
                </p14:cNvPr>
                <p14:cNvContentPartPr/>
                <p14:nvPr/>
              </p14:nvContentPartPr>
              <p14:xfrm>
                <a:off x="6909980" y="2845720"/>
                <a:ext cx="292320" cy="60840"/>
              </p14:xfrm>
            </p:contentPart>
          </mc:Choice>
          <mc:Fallback xmlns="">
            <p:pic>
              <p:nvPicPr>
                <p:cNvPr id="530" name="Ink 529">
                  <a:extLst>
                    <a:ext uri="{FF2B5EF4-FFF2-40B4-BE49-F238E27FC236}">
                      <a16:creationId xmlns:a16="http://schemas.microsoft.com/office/drawing/2014/main" id="{C470C431-6144-4378-ACC0-012F367B9FB2}"/>
                    </a:ext>
                  </a:extLst>
                </p:cNvPr>
                <p:cNvPicPr/>
                <p:nvPr/>
              </p:nvPicPr>
              <p:blipFill>
                <a:blip r:embed="rId411"/>
                <a:stretch>
                  <a:fillRect/>
                </a:stretch>
              </p:blipFill>
              <p:spPr>
                <a:xfrm>
                  <a:off x="6905660" y="2841400"/>
                  <a:ext cx="30096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531" name="Ink 530">
                  <a:extLst>
                    <a:ext uri="{FF2B5EF4-FFF2-40B4-BE49-F238E27FC236}">
                      <a16:creationId xmlns:a16="http://schemas.microsoft.com/office/drawing/2014/main" id="{BE501AD1-C30B-497F-B082-D0E94742FBED}"/>
                    </a:ext>
                  </a:extLst>
                </p14:cNvPr>
                <p14:cNvContentPartPr/>
                <p14:nvPr/>
              </p14:nvContentPartPr>
              <p14:xfrm>
                <a:off x="6795860" y="3208600"/>
                <a:ext cx="381240" cy="38880"/>
              </p14:xfrm>
            </p:contentPart>
          </mc:Choice>
          <mc:Fallback xmlns="">
            <p:pic>
              <p:nvPicPr>
                <p:cNvPr id="531" name="Ink 530">
                  <a:extLst>
                    <a:ext uri="{FF2B5EF4-FFF2-40B4-BE49-F238E27FC236}">
                      <a16:creationId xmlns:a16="http://schemas.microsoft.com/office/drawing/2014/main" id="{BE501AD1-C30B-497F-B082-D0E94742FBED}"/>
                    </a:ext>
                  </a:extLst>
                </p:cNvPr>
                <p:cNvPicPr/>
                <p:nvPr/>
              </p:nvPicPr>
              <p:blipFill>
                <a:blip r:embed="rId413"/>
                <a:stretch>
                  <a:fillRect/>
                </a:stretch>
              </p:blipFill>
              <p:spPr>
                <a:xfrm>
                  <a:off x="6791540" y="3204280"/>
                  <a:ext cx="38988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533" name="Ink 532">
                  <a:extLst>
                    <a:ext uri="{FF2B5EF4-FFF2-40B4-BE49-F238E27FC236}">
                      <a16:creationId xmlns:a16="http://schemas.microsoft.com/office/drawing/2014/main" id="{FC4109F6-5F8C-436A-8D0E-E1B47F851E00}"/>
                    </a:ext>
                  </a:extLst>
                </p14:cNvPr>
                <p14:cNvContentPartPr/>
                <p14:nvPr/>
              </p14:nvContentPartPr>
              <p14:xfrm>
                <a:off x="7201220" y="3197080"/>
                <a:ext cx="87480" cy="151920"/>
              </p14:xfrm>
            </p:contentPart>
          </mc:Choice>
          <mc:Fallback xmlns="">
            <p:pic>
              <p:nvPicPr>
                <p:cNvPr id="533" name="Ink 532">
                  <a:extLst>
                    <a:ext uri="{FF2B5EF4-FFF2-40B4-BE49-F238E27FC236}">
                      <a16:creationId xmlns:a16="http://schemas.microsoft.com/office/drawing/2014/main" id="{FC4109F6-5F8C-436A-8D0E-E1B47F851E00}"/>
                    </a:ext>
                  </a:extLst>
                </p:cNvPr>
                <p:cNvPicPr/>
                <p:nvPr/>
              </p:nvPicPr>
              <p:blipFill>
                <a:blip r:embed="rId415"/>
                <a:stretch>
                  <a:fillRect/>
                </a:stretch>
              </p:blipFill>
              <p:spPr>
                <a:xfrm>
                  <a:off x="7196900" y="3192760"/>
                  <a:ext cx="9612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534" name="Ink 533">
                  <a:extLst>
                    <a:ext uri="{FF2B5EF4-FFF2-40B4-BE49-F238E27FC236}">
                      <a16:creationId xmlns:a16="http://schemas.microsoft.com/office/drawing/2014/main" id="{7BA56647-22D4-4CA3-AEBE-D6E1FC901864}"/>
                    </a:ext>
                  </a:extLst>
                </p14:cNvPr>
                <p14:cNvContentPartPr/>
                <p14:nvPr/>
              </p14:nvContentPartPr>
              <p14:xfrm>
                <a:off x="7434860" y="3041200"/>
                <a:ext cx="71640" cy="133560"/>
              </p14:xfrm>
            </p:contentPart>
          </mc:Choice>
          <mc:Fallback xmlns="">
            <p:pic>
              <p:nvPicPr>
                <p:cNvPr id="534" name="Ink 533">
                  <a:extLst>
                    <a:ext uri="{FF2B5EF4-FFF2-40B4-BE49-F238E27FC236}">
                      <a16:creationId xmlns:a16="http://schemas.microsoft.com/office/drawing/2014/main" id="{7BA56647-22D4-4CA3-AEBE-D6E1FC901864}"/>
                    </a:ext>
                  </a:extLst>
                </p:cNvPr>
                <p:cNvPicPr/>
                <p:nvPr/>
              </p:nvPicPr>
              <p:blipFill>
                <a:blip r:embed="rId417"/>
                <a:stretch>
                  <a:fillRect/>
                </a:stretch>
              </p:blipFill>
              <p:spPr>
                <a:xfrm>
                  <a:off x="7430540" y="3036880"/>
                  <a:ext cx="8028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535" name="Ink 534">
                  <a:extLst>
                    <a:ext uri="{FF2B5EF4-FFF2-40B4-BE49-F238E27FC236}">
                      <a16:creationId xmlns:a16="http://schemas.microsoft.com/office/drawing/2014/main" id="{50862365-1CC3-4F0C-A8B7-06550D2DC064}"/>
                    </a:ext>
                  </a:extLst>
                </p14:cNvPr>
                <p14:cNvContentPartPr/>
                <p14:nvPr/>
              </p14:nvContentPartPr>
              <p14:xfrm>
                <a:off x="7555820" y="2987920"/>
                <a:ext cx="226080" cy="204840"/>
              </p14:xfrm>
            </p:contentPart>
          </mc:Choice>
          <mc:Fallback xmlns="">
            <p:pic>
              <p:nvPicPr>
                <p:cNvPr id="535" name="Ink 534">
                  <a:extLst>
                    <a:ext uri="{FF2B5EF4-FFF2-40B4-BE49-F238E27FC236}">
                      <a16:creationId xmlns:a16="http://schemas.microsoft.com/office/drawing/2014/main" id="{50862365-1CC3-4F0C-A8B7-06550D2DC064}"/>
                    </a:ext>
                  </a:extLst>
                </p:cNvPr>
                <p:cNvPicPr/>
                <p:nvPr/>
              </p:nvPicPr>
              <p:blipFill>
                <a:blip r:embed="rId419"/>
                <a:stretch>
                  <a:fillRect/>
                </a:stretch>
              </p:blipFill>
              <p:spPr>
                <a:xfrm>
                  <a:off x="7551500" y="2983600"/>
                  <a:ext cx="2347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536" name="Ink 535">
                  <a:extLst>
                    <a:ext uri="{FF2B5EF4-FFF2-40B4-BE49-F238E27FC236}">
                      <a16:creationId xmlns:a16="http://schemas.microsoft.com/office/drawing/2014/main" id="{6246DE84-99E8-49CF-BEE8-E5FEC9E779AE}"/>
                    </a:ext>
                  </a:extLst>
                </p14:cNvPr>
                <p14:cNvContentPartPr/>
                <p14:nvPr/>
              </p14:nvContentPartPr>
              <p14:xfrm>
                <a:off x="7797380" y="2939320"/>
                <a:ext cx="144720" cy="222120"/>
              </p14:xfrm>
            </p:contentPart>
          </mc:Choice>
          <mc:Fallback xmlns="">
            <p:pic>
              <p:nvPicPr>
                <p:cNvPr id="536" name="Ink 535">
                  <a:extLst>
                    <a:ext uri="{FF2B5EF4-FFF2-40B4-BE49-F238E27FC236}">
                      <a16:creationId xmlns:a16="http://schemas.microsoft.com/office/drawing/2014/main" id="{6246DE84-99E8-49CF-BEE8-E5FEC9E779AE}"/>
                    </a:ext>
                  </a:extLst>
                </p:cNvPr>
                <p:cNvPicPr/>
                <p:nvPr/>
              </p:nvPicPr>
              <p:blipFill>
                <a:blip r:embed="rId421"/>
                <a:stretch>
                  <a:fillRect/>
                </a:stretch>
              </p:blipFill>
              <p:spPr>
                <a:xfrm>
                  <a:off x="7793060" y="2935000"/>
                  <a:ext cx="15336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537" name="Ink 536">
                  <a:extLst>
                    <a:ext uri="{FF2B5EF4-FFF2-40B4-BE49-F238E27FC236}">
                      <a16:creationId xmlns:a16="http://schemas.microsoft.com/office/drawing/2014/main" id="{0827D1D6-C7FC-45DA-8B92-186531F5E41E}"/>
                    </a:ext>
                  </a:extLst>
                </p14:cNvPr>
                <p14:cNvContentPartPr/>
                <p14:nvPr/>
              </p14:nvContentPartPr>
              <p14:xfrm>
                <a:off x="7721780" y="3081160"/>
                <a:ext cx="183960" cy="30960"/>
              </p14:xfrm>
            </p:contentPart>
          </mc:Choice>
          <mc:Fallback xmlns="">
            <p:pic>
              <p:nvPicPr>
                <p:cNvPr id="537" name="Ink 536">
                  <a:extLst>
                    <a:ext uri="{FF2B5EF4-FFF2-40B4-BE49-F238E27FC236}">
                      <a16:creationId xmlns:a16="http://schemas.microsoft.com/office/drawing/2014/main" id="{0827D1D6-C7FC-45DA-8B92-186531F5E41E}"/>
                    </a:ext>
                  </a:extLst>
                </p:cNvPr>
                <p:cNvPicPr/>
                <p:nvPr/>
              </p:nvPicPr>
              <p:blipFill>
                <a:blip r:embed="rId423"/>
                <a:stretch>
                  <a:fillRect/>
                </a:stretch>
              </p:blipFill>
              <p:spPr>
                <a:xfrm>
                  <a:off x="7717460" y="3076840"/>
                  <a:ext cx="1926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538" name="Ink 537">
                  <a:extLst>
                    <a:ext uri="{FF2B5EF4-FFF2-40B4-BE49-F238E27FC236}">
                      <a16:creationId xmlns:a16="http://schemas.microsoft.com/office/drawing/2014/main" id="{D5B6F8C8-7812-4EF0-AE6B-E52FE4D45876}"/>
                    </a:ext>
                  </a:extLst>
                </p14:cNvPr>
                <p14:cNvContentPartPr/>
                <p14:nvPr/>
              </p14:nvContentPartPr>
              <p14:xfrm>
                <a:off x="7577420" y="3222280"/>
                <a:ext cx="181440" cy="132840"/>
              </p14:xfrm>
            </p:contentPart>
          </mc:Choice>
          <mc:Fallback xmlns="">
            <p:pic>
              <p:nvPicPr>
                <p:cNvPr id="538" name="Ink 537">
                  <a:extLst>
                    <a:ext uri="{FF2B5EF4-FFF2-40B4-BE49-F238E27FC236}">
                      <a16:creationId xmlns:a16="http://schemas.microsoft.com/office/drawing/2014/main" id="{D5B6F8C8-7812-4EF0-AE6B-E52FE4D45876}"/>
                    </a:ext>
                  </a:extLst>
                </p:cNvPr>
                <p:cNvPicPr/>
                <p:nvPr/>
              </p:nvPicPr>
              <p:blipFill>
                <a:blip r:embed="rId425"/>
                <a:stretch>
                  <a:fillRect/>
                </a:stretch>
              </p:blipFill>
              <p:spPr>
                <a:xfrm>
                  <a:off x="7573100" y="3217960"/>
                  <a:ext cx="19008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539" name="Ink 538">
                  <a:extLst>
                    <a:ext uri="{FF2B5EF4-FFF2-40B4-BE49-F238E27FC236}">
                      <a16:creationId xmlns:a16="http://schemas.microsoft.com/office/drawing/2014/main" id="{2CB68466-5115-4788-9641-567BE5F8EA7D}"/>
                    </a:ext>
                  </a:extLst>
                </p14:cNvPr>
                <p14:cNvContentPartPr/>
                <p14:nvPr/>
              </p14:nvContentPartPr>
              <p14:xfrm>
                <a:off x="7343060" y="2891080"/>
                <a:ext cx="202320" cy="384840"/>
              </p14:xfrm>
            </p:contentPart>
          </mc:Choice>
          <mc:Fallback xmlns="">
            <p:pic>
              <p:nvPicPr>
                <p:cNvPr id="539" name="Ink 538">
                  <a:extLst>
                    <a:ext uri="{FF2B5EF4-FFF2-40B4-BE49-F238E27FC236}">
                      <a16:creationId xmlns:a16="http://schemas.microsoft.com/office/drawing/2014/main" id="{2CB68466-5115-4788-9641-567BE5F8EA7D}"/>
                    </a:ext>
                  </a:extLst>
                </p:cNvPr>
                <p:cNvPicPr/>
                <p:nvPr/>
              </p:nvPicPr>
              <p:blipFill>
                <a:blip r:embed="rId427"/>
                <a:stretch>
                  <a:fillRect/>
                </a:stretch>
              </p:blipFill>
              <p:spPr>
                <a:xfrm>
                  <a:off x="7338740" y="2886760"/>
                  <a:ext cx="210960" cy="39348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540" name="Ink 539">
                  <a:extLst>
                    <a:ext uri="{FF2B5EF4-FFF2-40B4-BE49-F238E27FC236}">
                      <a16:creationId xmlns:a16="http://schemas.microsoft.com/office/drawing/2014/main" id="{8E76BBE7-4A86-4346-A9C0-58C0DEED03EF}"/>
                    </a:ext>
                  </a:extLst>
                </p14:cNvPr>
                <p14:cNvContentPartPr/>
                <p14:nvPr/>
              </p14:nvContentPartPr>
              <p14:xfrm>
                <a:off x="8051180" y="2757880"/>
                <a:ext cx="91800" cy="469440"/>
              </p14:xfrm>
            </p:contentPart>
          </mc:Choice>
          <mc:Fallback xmlns="">
            <p:pic>
              <p:nvPicPr>
                <p:cNvPr id="540" name="Ink 539">
                  <a:extLst>
                    <a:ext uri="{FF2B5EF4-FFF2-40B4-BE49-F238E27FC236}">
                      <a16:creationId xmlns:a16="http://schemas.microsoft.com/office/drawing/2014/main" id="{8E76BBE7-4A86-4346-A9C0-58C0DEED03EF}"/>
                    </a:ext>
                  </a:extLst>
                </p:cNvPr>
                <p:cNvPicPr/>
                <p:nvPr/>
              </p:nvPicPr>
              <p:blipFill>
                <a:blip r:embed="rId429"/>
                <a:stretch>
                  <a:fillRect/>
                </a:stretch>
              </p:blipFill>
              <p:spPr>
                <a:xfrm>
                  <a:off x="8046860" y="2753560"/>
                  <a:ext cx="100440" cy="478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0">
            <p14:nvContentPartPr>
              <p14:cNvPr id="542" name="Ink 541">
                <a:extLst>
                  <a:ext uri="{FF2B5EF4-FFF2-40B4-BE49-F238E27FC236}">
                    <a16:creationId xmlns:a16="http://schemas.microsoft.com/office/drawing/2014/main" id="{289E0461-49DE-4970-BA84-179F49CC8BA1}"/>
                  </a:ext>
                </a:extLst>
              </p14:cNvPr>
              <p14:cNvContentPartPr/>
              <p14:nvPr/>
            </p14:nvContentPartPr>
            <p14:xfrm>
              <a:off x="3336980" y="3663280"/>
              <a:ext cx="26640" cy="140040"/>
            </p14:xfrm>
          </p:contentPart>
        </mc:Choice>
        <mc:Fallback xmlns="">
          <p:pic>
            <p:nvPicPr>
              <p:cNvPr id="542" name="Ink 541">
                <a:extLst>
                  <a:ext uri="{FF2B5EF4-FFF2-40B4-BE49-F238E27FC236}">
                    <a16:creationId xmlns:a16="http://schemas.microsoft.com/office/drawing/2014/main" id="{289E0461-49DE-4970-BA84-179F49CC8BA1}"/>
                  </a:ext>
                </a:extLst>
              </p:cNvPr>
              <p:cNvPicPr/>
              <p:nvPr/>
            </p:nvPicPr>
            <p:blipFill>
              <a:blip r:embed="rId431"/>
              <a:stretch>
                <a:fillRect/>
              </a:stretch>
            </p:blipFill>
            <p:spPr>
              <a:xfrm>
                <a:off x="3332660" y="3658960"/>
                <a:ext cx="3528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543" name="Ink 542">
                <a:extLst>
                  <a:ext uri="{FF2B5EF4-FFF2-40B4-BE49-F238E27FC236}">
                    <a16:creationId xmlns:a16="http://schemas.microsoft.com/office/drawing/2014/main" id="{F2FD5160-B263-42F5-88A9-C12385E623F6}"/>
                  </a:ext>
                </a:extLst>
              </p14:cNvPr>
              <p14:cNvContentPartPr/>
              <p14:nvPr/>
            </p14:nvContentPartPr>
            <p14:xfrm>
              <a:off x="3381620" y="3660400"/>
              <a:ext cx="27360" cy="115560"/>
            </p14:xfrm>
          </p:contentPart>
        </mc:Choice>
        <mc:Fallback xmlns="">
          <p:pic>
            <p:nvPicPr>
              <p:cNvPr id="543" name="Ink 542">
                <a:extLst>
                  <a:ext uri="{FF2B5EF4-FFF2-40B4-BE49-F238E27FC236}">
                    <a16:creationId xmlns:a16="http://schemas.microsoft.com/office/drawing/2014/main" id="{F2FD5160-B263-42F5-88A9-C12385E623F6}"/>
                  </a:ext>
                </a:extLst>
              </p:cNvPr>
              <p:cNvPicPr/>
              <p:nvPr/>
            </p:nvPicPr>
            <p:blipFill>
              <a:blip r:embed="rId433"/>
              <a:stretch>
                <a:fillRect/>
              </a:stretch>
            </p:blipFill>
            <p:spPr>
              <a:xfrm>
                <a:off x="3377300" y="3656080"/>
                <a:ext cx="360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545" name="Ink 544">
                <a:extLst>
                  <a:ext uri="{FF2B5EF4-FFF2-40B4-BE49-F238E27FC236}">
                    <a16:creationId xmlns:a16="http://schemas.microsoft.com/office/drawing/2014/main" id="{6B69F669-7ACF-4F77-96B1-3A38B2A9121A}"/>
                  </a:ext>
                </a:extLst>
              </p14:cNvPr>
              <p14:cNvContentPartPr/>
              <p14:nvPr/>
            </p14:nvContentPartPr>
            <p14:xfrm>
              <a:off x="2017940" y="3893320"/>
              <a:ext cx="239400" cy="700920"/>
            </p14:xfrm>
          </p:contentPart>
        </mc:Choice>
        <mc:Fallback xmlns="">
          <p:pic>
            <p:nvPicPr>
              <p:cNvPr id="545" name="Ink 544">
                <a:extLst>
                  <a:ext uri="{FF2B5EF4-FFF2-40B4-BE49-F238E27FC236}">
                    <a16:creationId xmlns:a16="http://schemas.microsoft.com/office/drawing/2014/main" id="{6B69F669-7ACF-4F77-96B1-3A38B2A9121A}"/>
                  </a:ext>
                </a:extLst>
              </p:cNvPr>
              <p:cNvPicPr/>
              <p:nvPr/>
            </p:nvPicPr>
            <p:blipFill>
              <a:blip r:embed="rId435"/>
              <a:stretch>
                <a:fillRect/>
              </a:stretch>
            </p:blipFill>
            <p:spPr>
              <a:xfrm>
                <a:off x="2013620" y="3889000"/>
                <a:ext cx="248040" cy="709560"/>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546" name="Ink 545">
                <a:extLst>
                  <a:ext uri="{FF2B5EF4-FFF2-40B4-BE49-F238E27FC236}">
                    <a16:creationId xmlns:a16="http://schemas.microsoft.com/office/drawing/2014/main" id="{C7FB89C7-962A-45BD-B6BE-C7D699799983}"/>
                  </a:ext>
                </a:extLst>
              </p14:cNvPr>
              <p14:cNvContentPartPr/>
              <p14:nvPr/>
            </p14:nvContentPartPr>
            <p14:xfrm>
              <a:off x="2161580" y="4091680"/>
              <a:ext cx="191160" cy="352080"/>
            </p14:xfrm>
          </p:contentPart>
        </mc:Choice>
        <mc:Fallback xmlns="">
          <p:pic>
            <p:nvPicPr>
              <p:cNvPr id="546" name="Ink 545">
                <a:extLst>
                  <a:ext uri="{FF2B5EF4-FFF2-40B4-BE49-F238E27FC236}">
                    <a16:creationId xmlns:a16="http://schemas.microsoft.com/office/drawing/2014/main" id="{C7FB89C7-962A-45BD-B6BE-C7D699799983}"/>
                  </a:ext>
                </a:extLst>
              </p:cNvPr>
              <p:cNvPicPr/>
              <p:nvPr/>
            </p:nvPicPr>
            <p:blipFill>
              <a:blip r:embed="rId437"/>
              <a:stretch>
                <a:fillRect/>
              </a:stretch>
            </p:blipFill>
            <p:spPr>
              <a:xfrm>
                <a:off x="2157260" y="4087360"/>
                <a:ext cx="19980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438">
            <p14:nvContentPartPr>
              <p14:cNvPr id="547" name="Ink 546">
                <a:extLst>
                  <a:ext uri="{FF2B5EF4-FFF2-40B4-BE49-F238E27FC236}">
                    <a16:creationId xmlns:a16="http://schemas.microsoft.com/office/drawing/2014/main" id="{A804228D-4F73-47D0-B143-57334E2444C4}"/>
                  </a:ext>
                </a:extLst>
              </p14:cNvPr>
              <p14:cNvContentPartPr/>
              <p14:nvPr/>
            </p14:nvContentPartPr>
            <p14:xfrm>
              <a:off x="2344460" y="4245040"/>
              <a:ext cx="171360" cy="132840"/>
            </p14:xfrm>
          </p:contentPart>
        </mc:Choice>
        <mc:Fallback xmlns="">
          <p:pic>
            <p:nvPicPr>
              <p:cNvPr id="547" name="Ink 546">
                <a:extLst>
                  <a:ext uri="{FF2B5EF4-FFF2-40B4-BE49-F238E27FC236}">
                    <a16:creationId xmlns:a16="http://schemas.microsoft.com/office/drawing/2014/main" id="{A804228D-4F73-47D0-B143-57334E2444C4}"/>
                  </a:ext>
                </a:extLst>
              </p:cNvPr>
              <p:cNvPicPr/>
              <p:nvPr/>
            </p:nvPicPr>
            <p:blipFill>
              <a:blip r:embed="rId439"/>
              <a:stretch>
                <a:fillRect/>
              </a:stretch>
            </p:blipFill>
            <p:spPr>
              <a:xfrm>
                <a:off x="2340140" y="4240720"/>
                <a:ext cx="18000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440">
            <p14:nvContentPartPr>
              <p14:cNvPr id="548" name="Ink 547">
                <a:extLst>
                  <a:ext uri="{FF2B5EF4-FFF2-40B4-BE49-F238E27FC236}">
                    <a16:creationId xmlns:a16="http://schemas.microsoft.com/office/drawing/2014/main" id="{D22FEF74-844F-44D5-8247-6DE55AC8CF87}"/>
                  </a:ext>
                </a:extLst>
              </p14:cNvPr>
              <p14:cNvContentPartPr/>
              <p14:nvPr/>
            </p14:nvContentPartPr>
            <p14:xfrm>
              <a:off x="2362100" y="4254760"/>
              <a:ext cx="141480" cy="175320"/>
            </p14:xfrm>
          </p:contentPart>
        </mc:Choice>
        <mc:Fallback xmlns="">
          <p:pic>
            <p:nvPicPr>
              <p:cNvPr id="548" name="Ink 547">
                <a:extLst>
                  <a:ext uri="{FF2B5EF4-FFF2-40B4-BE49-F238E27FC236}">
                    <a16:creationId xmlns:a16="http://schemas.microsoft.com/office/drawing/2014/main" id="{D22FEF74-844F-44D5-8247-6DE55AC8CF87}"/>
                  </a:ext>
                </a:extLst>
              </p:cNvPr>
              <p:cNvPicPr/>
              <p:nvPr/>
            </p:nvPicPr>
            <p:blipFill>
              <a:blip r:embed="rId441"/>
              <a:stretch>
                <a:fillRect/>
              </a:stretch>
            </p:blipFill>
            <p:spPr>
              <a:xfrm>
                <a:off x="2357780" y="4250440"/>
                <a:ext cx="1501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549" name="Ink 548">
                <a:extLst>
                  <a:ext uri="{FF2B5EF4-FFF2-40B4-BE49-F238E27FC236}">
                    <a16:creationId xmlns:a16="http://schemas.microsoft.com/office/drawing/2014/main" id="{49D82538-594E-41A7-8C43-1CDF5B555DEB}"/>
                  </a:ext>
                </a:extLst>
              </p14:cNvPr>
              <p14:cNvContentPartPr/>
              <p14:nvPr/>
            </p14:nvContentPartPr>
            <p14:xfrm>
              <a:off x="2592140" y="4029400"/>
              <a:ext cx="46800" cy="193320"/>
            </p14:xfrm>
          </p:contentPart>
        </mc:Choice>
        <mc:Fallback xmlns="">
          <p:pic>
            <p:nvPicPr>
              <p:cNvPr id="549" name="Ink 548">
                <a:extLst>
                  <a:ext uri="{FF2B5EF4-FFF2-40B4-BE49-F238E27FC236}">
                    <a16:creationId xmlns:a16="http://schemas.microsoft.com/office/drawing/2014/main" id="{49D82538-594E-41A7-8C43-1CDF5B555DEB}"/>
                  </a:ext>
                </a:extLst>
              </p:cNvPr>
              <p:cNvPicPr/>
              <p:nvPr/>
            </p:nvPicPr>
            <p:blipFill>
              <a:blip r:embed="rId443"/>
              <a:stretch>
                <a:fillRect/>
              </a:stretch>
            </p:blipFill>
            <p:spPr>
              <a:xfrm>
                <a:off x="2587820" y="4025080"/>
                <a:ext cx="55440" cy="201960"/>
              </a:xfrm>
              <a:prstGeom prst="rect">
                <a:avLst/>
              </a:prstGeom>
            </p:spPr>
          </p:pic>
        </mc:Fallback>
      </mc:AlternateContent>
      <p:grpSp>
        <p:nvGrpSpPr>
          <p:cNvPr id="575" name="Group 574">
            <a:extLst>
              <a:ext uri="{FF2B5EF4-FFF2-40B4-BE49-F238E27FC236}">
                <a16:creationId xmlns:a16="http://schemas.microsoft.com/office/drawing/2014/main" id="{FF7748C3-AE0D-471E-BAEC-36BC62369440}"/>
              </a:ext>
            </a:extLst>
          </p:cNvPr>
          <p:cNvGrpSpPr/>
          <p:nvPr/>
        </p:nvGrpSpPr>
        <p:grpSpPr>
          <a:xfrm>
            <a:off x="2817500" y="3945160"/>
            <a:ext cx="1594800" cy="622800"/>
            <a:chOff x="2817500" y="3945160"/>
            <a:chExt cx="1594800" cy="622800"/>
          </a:xfrm>
        </p:grpSpPr>
        <mc:AlternateContent xmlns:mc="http://schemas.openxmlformats.org/markup-compatibility/2006" xmlns:p14="http://schemas.microsoft.com/office/powerpoint/2010/main">
          <mc:Choice Requires="p14">
            <p:contentPart p14:bwMode="auto" r:id="rId444">
              <p14:nvContentPartPr>
                <p14:cNvPr id="551" name="Ink 550">
                  <a:extLst>
                    <a:ext uri="{FF2B5EF4-FFF2-40B4-BE49-F238E27FC236}">
                      <a16:creationId xmlns:a16="http://schemas.microsoft.com/office/drawing/2014/main" id="{BEB2B477-BAA1-4947-B0C3-FE82E7AA91B6}"/>
                    </a:ext>
                  </a:extLst>
                </p14:cNvPr>
                <p14:cNvContentPartPr/>
                <p14:nvPr/>
              </p14:nvContentPartPr>
              <p14:xfrm>
                <a:off x="2817500" y="4155760"/>
                <a:ext cx="289800" cy="216360"/>
              </p14:xfrm>
            </p:contentPart>
          </mc:Choice>
          <mc:Fallback xmlns="">
            <p:pic>
              <p:nvPicPr>
                <p:cNvPr id="551" name="Ink 550">
                  <a:extLst>
                    <a:ext uri="{FF2B5EF4-FFF2-40B4-BE49-F238E27FC236}">
                      <a16:creationId xmlns:a16="http://schemas.microsoft.com/office/drawing/2014/main" id="{BEB2B477-BAA1-4947-B0C3-FE82E7AA91B6}"/>
                    </a:ext>
                  </a:extLst>
                </p:cNvPr>
                <p:cNvPicPr/>
                <p:nvPr/>
              </p:nvPicPr>
              <p:blipFill>
                <a:blip r:embed="rId445"/>
                <a:stretch>
                  <a:fillRect/>
                </a:stretch>
              </p:blipFill>
              <p:spPr>
                <a:xfrm>
                  <a:off x="2813180" y="4151440"/>
                  <a:ext cx="2984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552" name="Ink 551">
                  <a:extLst>
                    <a:ext uri="{FF2B5EF4-FFF2-40B4-BE49-F238E27FC236}">
                      <a16:creationId xmlns:a16="http://schemas.microsoft.com/office/drawing/2014/main" id="{3506E7C0-E0F4-4966-A0EE-E50D4FF44B61}"/>
                    </a:ext>
                  </a:extLst>
                </p14:cNvPr>
                <p14:cNvContentPartPr/>
                <p14:nvPr/>
              </p14:nvContentPartPr>
              <p14:xfrm>
                <a:off x="3086420" y="4215160"/>
                <a:ext cx="111600" cy="159120"/>
              </p14:xfrm>
            </p:contentPart>
          </mc:Choice>
          <mc:Fallback xmlns="">
            <p:pic>
              <p:nvPicPr>
                <p:cNvPr id="552" name="Ink 551">
                  <a:extLst>
                    <a:ext uri="{FF2B5EF4-FFF2-40B4-BE49-F238E27FC236}">
                      <a16:creationId xmlns:a16="http://schemas.microsoft.com/office/drawing/2014/main" id="{3506E7C0-E0F4-4966-A0EE-E50D4FF44B61}"/>
                    </a:ext>
                  </a:extLst>
                </p:cNvPr>
                <p:cNvPicPr/>
                <p:nvPr/>
              </p:nvPicPr>
              <p:blipFill>
                <a:blip r:embed="rId447"/>
                <a:stretch>
                  <a:fillRect/>
                </a:stretch>
              </p:blipFill>
              <p:spPr>
                <a:xfrm>
                  <a:off x="3082100" y="4210840"/>
                  <a:ext cx="12024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553" name="Ink 552">
                  <a:extLst>
                    <a:ext uri="{FF2B5EF4-FFF2-40B4-BE49-F238E27FC236}">
                      <a16:creationId xmlns:a16="http://schemas.microsoft.com/office/drawing/2014/main" id="{8F3A0FA7-0D97-452E-8D84-9C310BF83ADD}"/>
                    </a:ext>
                  </a:extLst>
                </p14:cNvPr>
                <p14:cNvContentPartPr/>
                <p14:nvPr/>
              </p14:nvContentPartPr>
              <p14:xfrm>
                <a:off x="3197660" y="4166560"/>
                <a:ext cx="138960" cy="197640"/>
              </p14:xfrm>
            </p:contentPart>
          </mc:Choice>
          <mc:Fallback xmlns="">
            <p:pic>
              <p:nvPicPr>
                <p:cNvPr id="553" name="Ink 552">
                  <a:extLst>
                    <a:ext uri="{FF2B5EF4-FFF2-40B4-BE49-F238E27FC236}">
                      <a16:creationId xmlns:a16="http://schemas.microsoft.com/office/drawing/2014/main" id="{8F3A0FA7-0D97-452E-8D84-9C310BF83ADD}"/>
                    </a:ext>
                  </a:extLst>
                </p:cNvPr>
                <p:cNvPicPr/>
                <p:nvPr/>
              </p:nvPicPr>
              <p:blipFill>
                <a:blip r:embed="rId449"/>
                <a:stretch>
                  <a:fillRect/>
                </a:stretch>
              </p:blipFill>
              <p:spPr>
                <a:xfrm>
                  <a:off x="3193340" y="4162240"/>
                  <a:ext cx="1476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554" name="Ink 553">
                  <a:extLst>
                    <a:ext uri="{FF2B5EF4-FFF2-40B4-BE49-F238E27FC236}">
                      <a16:creationId xmlns:a16="http://schemas.microsoft.com/office/drawing/2014/main" id="{2A15BEFF-56AE-49D6-9C00-991040C72486}"/>
                    </a:ext>
                  </a:extLst>
                </p14:cNvPr>
                <p14:cNvContentPartPr/>
                <p14:nvPr/>
              </p14:nvContentPartPr>
              <p14:xfrm>
                <a:off x="3370820" y="4089160"/>
                <a:ext cx="41400" cy="381240"/>
              </p14:xfrm>
            </p:contentPart>
          </mc:Choice>
          <mc:Fallback xmlns="">
            <p:pic>
              <p:nvPicPr>
                <p:cNvPr id="554" name="Ink 553">
                  <a:extLst>
                    <a:ext uri="{FF2B5EF4-FFF2-40B4-BE49-F238E27FC236}">
                      <a16:creationId xmlns:a16="http://schemas.microsoft.com/office/drawing/2014/main" id="{2A15BEFF-56AE-49D6-9C00-991040C72486}"/>
                    </a:ext>
                  </a:extLst>
                </p:cNvPr>
                <p:cNvPicPr/>
                <p:nvPr/>
              </p:nvPicPr>
              <p:blipFill>
                <a:blip r:embed="rId451"/>
                <a:stretch>
                  <a:fillRect/>
                </a:stretch>
              </p:blipFill>
              <p:spPr>
                <a:xfrm>
                  <a:off x="3366500" y="4084840"/>
                  <a:ext cx="5004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555" name="Ink 554">
                  <a:extLst>
                    <a:ext uri="{FF2B5EF4-FFF2-40B4-BE49-F238E27FC236}">
                      <a16:creationId xmlns:a16="http://schemas.microsoft.com/office/drawing/2014/main" id="{EA77402F-6C59-49B8-BAEC-C741BF0C3AA2}"/>
                    </a:ext>
                  </a:extLst>
                </p14:cNvPr>
                <p14:cNvContentPartPr/>
                <p14:nvPr/>
              </p14:nvContentPartPr>
              <p14:xfrm>
                <a:off x="3511940" y="4225960"/>
                <a:ext cx="173880" cy="342000"/>
              </p14:xfrm>
            </p:contentPart>
          </mc:Choice>
          <mc:Fallback xmlns="">
            <p:pic>
              <p:nvPicPr>
                <p:cNvPr id="555" name="Ink 554">
                  <a:extLst>
                    <a:ext uri="{FF2B5EF4-FFF2-40B4-BE49-F238E27FC236}">
                      <a16:creationId xmlns:a16="http://schemas.microsoft.com/office/drawing/2014/main" id="{EA77402F-6C59-49B8-BAEC-C741BF0C3AA2}"/>
                    </a:ext>
                  </a:extLst>
                </p:cNvPr>
                <p:cNvPicPr/>
                <p:nvPr/>
              </p:nvPicPr>
              <p:blipFill>
                <a:blip r:embed="rId453"/>
                <a:stretch>
                  <a:fillRect/>
                </a:stretch>
              </p:blipFill>
              <p:spPr>
                <a:xfrm>
                  <a:off x="3507620" y="4221640"/>
                  <a:ext cx="18252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454">
              <p14:nvContentPartPr>
                <p14:cNvPr id="556" name="Ink 555">
                  <a:extLst>
                    <a:ext uri="{FF2B5EF4-FFF2-40B4-BE49-F238E27FC236}">
                      <a16:creationId xmlns:a16="http://schemas.microsoft.com/office/drawing/2014/main" id="{78710C29-22FA-404A-8BF2-5CDF921CB8A9}"/>
                    </a:ext>
                  </a:extLst>
                </p14:cNvPr>
                <p14:cNvContentPartPr/>
                <p14:nvPr/>
              </p14:nvContentPartPr>
              <p14:xfrm>
                <a:off x="3554780" y="4076200"/>
                <a:ext cx="148320" cy="101520"/>
              </p14:xfrm>
            </p:contentPart>
          </mc:Choice>
          <mc:Fallback xmlns="">
            <p:pic>
              <p:nvPicPr>
                <p:cNvPr id="556" name="Ink 555">
                  <a:extLst>
                    <a:ext uri="{FF2B5EF4-FFF2-40B4-BE49-F238E27FC236}">
                      <a16:creationId xmlns:a16="http://schemas.microsoft.com/office/drawing/2014/main" id="{78710C29-22FA-404A-8BF2-5CDF921CB8A9}"/>
                    </a:ext>
                  </a:extLst>
                </p:cNvPr>
                <p:cNvPicPr/>
                <p:nvPr/>
              </p:nvPicPr>
              <p:blipFill>
                <a:blip r:embed="rId455"/>
                <a:stretch>
                  <a:fillRect/>
                </a:stretch>
              </p:blipFill>
              <p:spPr>
                <a:xfrm>
                  <a:off x="3550460" y="4071880"/>
                  <a:ext cx="15696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456">
              <p14:nvContentPartPr>
                <p14:cNvPr id="557" name="Ink 556">
                  <a:extLst>
                    <a:ext uri="{FF2B5EF4-FFF2-40B4-BE49-F238E27FC236}">
                      <a16:creationId xmlns:a16="http://schemas.microsoft.com/office/drawing/2014/main" id="{323220CA-B1CB-4B56-BCB0-AD9873F3991B}"/>
                    </a:ext>
                  </a:extLst>
                </p14:cNvPr>
                <p14:cNvContentPartPr/>
                <p14:nvPr/>
              </p14:nvContentPartPr>
              <p14:xfrm>
                <a:off x="3802100" y="3945160"/>
                <a:ext cx="66600" cy="460800"/>
              </p14:xfrm>
            </p:contentPart>
          </mc:Choice>
          <mc:Fallback xmlns="">
            <p:pic>
              <p:nvPicPr>
                <p:cNvPr id="557" name="Ink 556">
                  <a:extLst>
                    <a:ext uri="{FF2B5EF4-FFF2-40B4-BE49-F238E27FC236}">
                      <a16:creationId xmlns:a16="http://schemas.microsoft.com/office/drawing/2014/main" id="{323220CA-B1CB-4B56-BCB0-AD9873F3991B}"/>
                    </a:ext>
                  </a:extLst>
                </p:cNvPr>
                <p:cNvPicPr/>
                <p:nvPr/>
              </p:nvPicPr>
              <p:blipFill>
                <a:blip r:embed="rId457"/>
                <a:stretch>
                  <a:fillRect/>
                </a:stretch>
              </p:blipFill>
              <p:spPr>
                <a:xfrm>
                  <a:off x="3797780" y="3940840"/>
                  <a:ext cx="7524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558" name="Ink 557">
                  <a:extLst>
                    <a:ext uri="{FF2B5EF4-FFF2-40B4-BE49-F238E27FC236}">
                      <a16:creationId xmlns:a16="http://schemas.microsoft.com/office/drawing/2014/main" id="{6891B9E3-41C7-47CB-90BC-0316F502F876}"/>
                    </a:ext>
                  </a:extLst>
                </p14:cNvPr>
                <p14:cNvContentPartPr/>
                <p14:nvPr/>
              </p14:nvContentPartPr>
              <p14:xfrm>
                <a:off x="3872660" y="4211560"/>
                <a:ext cx="88200" cy="142200"/>
              </p14:xfrm>
            </p:contentPart>
          </mc:Choice>
          <mc:Fallback xmlns="">
            <p:pic>
              <p:nvPicPr>
                <p:cNvPr id="558" name="Ink 557">
                  <a:extLst>
                    <a:ext uri="{FF2B5EF4-FFF2-40B4-BE49-F238E27FC236}">
                      <a16:creationId xmlns:a16="http://schemas.microsoft.com/office/drawing/2014/main" id="{6891B9E3-41C7-47CB-90BC-0316F502F876}"/>
                    </a:ext>
                  </a:extLst>
                </p:cNvPr>
                <p:cNvPicPr/>
                <p:nvPr/>
              </p:nvPicPr>
              <p:blipFill>
                <a:blip r:embed="rId459"/>
                <a:stretch>
                  <a:fillRect/>
                </a:stretch>
              </p:blipFill>
              <p:spPr>
                <a:xfrm>
                  <a:off x="3868340" y="4207240"/>
                  <a:ext cx="9684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559" name="Ink 558">
                  <a:extLst>
                    <a:ext uri="{FF2B5EF4-FFF2-40B4-BE49-F238E27FC236}">
                      <a16:creationId xmlns:a16="http://schemas.microsoft.com/office/drawing/2014/main" id="{0F4E06C1-B2A0-4269-B6B2-65139190F2F2}"/>
                    </a:ext>
                  </a:extLst>
                </p14:cNvPr>
                <p14:cNvContentPartPr/>
                <p14:nvPr/>
              </p14:nvContentPartPr>
              <p14:xfrm>
                <a:off x="3958700" y="4159360"/>
                <a:ext cx="136800" cy="210600"/>
              </p14:xfrm>
            </p:contentPart>
          </mc:Choice>
          <mc:Fallback xmlns="">
            <p:pic>
              <p:nvPicPr>
                <p:cNvPr id="559" name="Ink 558">
                  <a:extLst>
                    <a:ext uri="{FF2B5EF4-FFF2-40B4-BE49-F238E27FC236}">
                      <a16:creationId xmlns:a16="http://schemas.microsoft.com/office/drawing/2014/main" id="{0F4E06C1-B2A0-4269-B6B2-65139190F2F2}"/>
                    </a:ext>
                  </a:extLst>
                </p:cNvPr>
                <p:cNvPicPr/>
                <p:nvPr/>
              </p:nvPicPr>
              <p:blipFill>
                <a:blip r:embed="rId461"/>
                <a:stretch>
                  <a:fillRect/>
                </a:stretch>
              </p:blipFill>
              <p:spPr>
                <a:xfrm>
                  <a:off x="3954380" y="4155040"/>
                  <a:ext cx="1454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462">
              <p14:nvContentPartPr>
                <p14:cNvPr id="560" name="Ink 559">
                  <a:extLst>
                    <a:ext uri="{FF2B5EF4-FFF2-40B4-BE49-F238E27FC236}">
                      <a16:creationId xmlns:a16="http://schemas.microsoft.com/office/drawing/2014/main" id="{86A5F91D-DFF7-4941-9AC7-4A64E7AA9F1B}"/>
                    </a:ext>
                  </a:extLst>
                </p14:cNvPr>
                <p14:cNvContentPartPr/>
                <p14:nvPr/>
              </p14:nvContentPartPr>
              <p14:xfrm>
                <a:off x="4159940" y="4078360"/>
                <a:ext cx="24840" cy="120240"/>
              </p14:xfrm>
            </p:contentPart>
          </mc:Choice>
          <mc:Fallback xmlns="">
            <p:pic>
              <p:nvPicPr>
                <p:cNvPr id="560" name="Ink 559">
                  <a:extLst>
                    <a:ext uri="{FF2B5EF4-FFF2-40B4-BE49-F238E27FC236}">
                      <a16:creationId xmlns:a16="http://schemas.microsoft.com/office/drawing/2014/main" id="{86A5F91D-DFF7-4941-9AC7-4A64E7AA9F1B}"/>
                    </a:ext>
                  </a:extLst>
                </p:cNvPr>
                <p:cNvPicPr/>
                <p:nvPr/>
              </p:nvPicPr>
              <p:blipFill>
                <a:blip r:embed="rId463"/>
                <a:stretch>
                  <a:fillRect/>
                </a:stretch>
              </p:blipFill>
              <p:spPr>
                <a:xfrm>
                  <a:off x="4155620" y="4074040"/>
                  <a:ext cx="334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464">
              <p14:nvContentPartPr>
                <p14:cNvPr id="561" name="Ink 560">
                  <a:extLst>
                    <a:ext uri="{FF2B5EF4-FFF2-40B4-BE49-F238E27FC236}">
                      <a16:creationId xmlns:a16="http://schemas.microsoft.com/office/drawing/2014/main" id="{ECB7CD8F-C4F5-4B6A-BAB4-0C9D8A195FB2}"/>
                    </a:ext>
                  </a:extLst>
                </p14:cNvPr>
                <p14:cNvContentPartPr/>
                <p14:nvPr/>
              </p14:nvContentPartPr>
              <p14:xfrm>
                <a:off x="4217900" y="3994840"/>
                <a:ext cx="194400" cy="413280"/>
              </p14:xfrm>
            </p:contentPart>
          </mc:Choice>
          <mc:Fallback xmlns="">
            <p:pic>
              <p:nvPicPr>
                <p:cNvPr id="561" name="Ink 560">
                  <a:extLst>
                    <a:ext uri="{FF2B5EF4-FFF2-40B4-BE49-F238E27FC236}">
                      <a16:creationId xmlns:a16="http://schemas.microsoft.com/office/drawing/2014/main" id="{ECB7CD8F-C4F5-4B6A-BAB4-0C9D8A195FB2}"/>
                    </a:ext>
                  </a:extLst>
                </p:cNvPr>
                <p:cNvPicPr/>
                <p:nvPr/>
              </p:nvPicPr>
              <p:blipFill>
                <a:blip r:embed="rId465"/>
                <a:stretch>
                  <a:fillRect/>
                </a:stretch>
              </p:blipFill>
              <p:spPr>
                <a:xfrm>
                  <a:off x="4213580" y="3990520"/>
                  <a:ext cx="203040" cy="421920"/>
                </a:xfrm>
                <a:prstGeom prst="rect">
                  <a:avLst/>
                </a:prstGeom>
              </p:spPr>
            </p:pic>
          </mc:Fallback>
        </mc:AlternateContent>
      </p:grpSp>
      <p:grpSp>
        <p:nvGrpSpPr>
          <p:cNvPr id="590" name="Group 589">
            <a:extLst>
              <a:ext uri="{FF2B5EF4-FFF2-40B4-BE49-F238E27FC236}">
                <a16:creationId xmlns:a16="http://schemas.microsoft.com/office/drawing/2014/main" id="{EB7D8F88-B3AE-42B0-BEBE-56BA603D1332}"/>
              </a:ext>
            </a:extLst>
          </p:cNvPr>
          <p:cNvGrpSpPr/>
          <p:nvPr/>
        </p:nvGrpSpPr>
        <p:grpSpPr>
          <a:xfrm>
            <a:off x="4466660" y="3960280"/>
            <a:ext cx="1116720" cy="580320"/>
            <a:chOff x="4466660" y="3960280"/>
            <a:chExt cx="1116720" cy="580320"/>
          </a:xfrm>
        </p:grpSpPr>
        <mc:AlternateContent xmlns:mc="http://schemas.openxmlformats.org/markup-compatibility/2006" xmlns:p14="http://schemas.microsoft.com/office/powerpoint/2010/main">
          <mc:Choice Requires="p14">
            <p:contentPart p14:bwMode="auto" r:id="rId466">
              <p14:nvContentPartPr>
                <p14:cNvPr id="576" name="Ink 575">
                  <a:extLst>
                    <a:ext uri="{FF2B5EF4-FFF2-40B4-BE49-F238E27FC236}">
                      <a16:creationId xmlns:a16="http://schemas.microsoft.com/office/drawing/2014/main" id="{B3700C50-6E89-4935-A5D7-33FACA7DFF1E}"/>
                    </a:ext>
                  </a:extLst>
                </p14:cNvPr>
                <p14:cNvContentPartPr/>
                <p14:nvPr/>
              </p14:nvContentPartPr>
              <p14:xfrm>
                <a:off x="4494740" y="4074400"/>
                <a:ext cx="323640" cy="206640"/>
              </p14:xfrm>
            </p:contentPart>
          </mc:Choice>
          <mc:Fallback xmlns="">
            <p:pic>
              <p:nvPicPr>
                <p:cNvPr id="576" name="Ink 575">
                  <a:extLst>
                    <a:ext uri="{FF2B5EF4-FFF2-40B4-BE49-F238E27FC236}">
                      <a16:creationId xmlns:a16="http://schemas.microsoft.com/office/drawing/2014/main" id="{B3700C50-6E89-4935-A5D7-33FACA7DFF1E}"/>
                    </a:ext>
                  </a:extLst>
                </p:cNvPr>
                <p:cNvPicPr/>
                <p:nvPr/>
              </p:nvPicPr>
              <p:blipFill>
                <a:blip r:embed="rId467"/>
                <a:stretch>
                  <a:fillRect/>
                </a:stretch>
              </p:blipFill>
              <p:spPr>
                <a:xfrm>
                  <a:off x="4490420" y="4070080"/>
                  <a:ext cx="33228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468">
              <p14:nvContentPartPr>
                <p14:cNvPr id="577" name="Ink 576">
                  <a:extLst>
                    <a:ext uri="{FF2B5EF4-FFF2-40B4-BE49-F238E27FC236}">
                      <a16:creationId xmlns:a16="http://schemas.microsoft.com/office/drawing/2014/main" id="{91A42A28-5729-4995-A98B-BCC5DEE45969}"/>
                    </a:ext>
                  </a:extLst>
                </p14:cNvPr>
                <p14:cNvContentPartPr/>
                <p14:nvPr/>
              </p14:nvContentPartPr>
              <p14:xfrm>
                <a:off x="4614260" y="4032640"/>
                <a:ext cx="105120" cy="340200"/>
              </p14:xfrm>
            </p:contentPart>
          </mc:Choice>
          <mc:Fallback xmlns="">
            <p:pic>
              <p:nvPicPr>
                <p:cNvPr id="577" name="Ink 576">
                  <a:extLst>
                    <a:ext uri="{FF2B5EF4-FFF2-40B4-BE49-F238E27FC236}">
                      <a16:creationId xmlns:a16="http://schemas.microsoft.com/office/drawing/2014/main" id="{91A42A28-5729-4995-A98B-BCC5DEE45969}"/>
                    </a:ext>
                  </a:extLst>
                </p:cNvPr>
                <p:cNvPicPr/>
                <p:nvPr/>
              </p:nvPicPr>
              <p:blipFill>
                <a:blip r:embed="rId469"/>
                <a:stretch>
                  <a:fillRect/>
                </a:stretch>
              </p:blipFill>
              <p:spPr>
                <a:xfrm>
                  <a:off x="4609940" y="4028320"/>
                  <a:ext cx="11376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470">
              <p14:nvContentPartPr>
                <p14:cNvPr id="578" name="Ink 577">
                  <a:extLst>
                    <a:ext uri="{FF2B5EF4-FFF2-40B4-BE49-F238E27FC236}">
                      <a16:creationId xmlns:a16="http://schemas.microsoft.com/office/drawing/2014/main" id="{009135A7-DA13-4C17-878F-810EDC3C64C7}"/>
                    </a:ext>
                  </a:extLst>
                </p14:cNvPr>
                <p14:cNvContentPartPr/>
                <p14:nvPr/>
              </p14:nvContentPartPr>
              <p14:xfrm>
                <a:off x="4572140" y="3960280"/>
                <a:ext cx="320040" cy="58320"/>
              </p14:xfrm>
            </p:contentPart>
          </mc:Choice>
          <mc:Fallback xmlns="">
            <p:pic>
              <p:nvPicPr>
                <p:cNvPr id="578" name="Ink 577">
                  <a:extLst>
                    <a:ext uri="{FF2B5EF4-FFF2-40B4-BE49-F238E27FC236}">
                      <a16:creationId xmlns:a16="http://schemas.microsoft.com/office/drawing/2014/main" id="{009135A7-DA13-4C17-878F-810EDC3C64C7}"/>
                    </a:ext>
                  </a:extLst>
                </p:cNvPr>
                <p:cNvPicPr/>
                <p:nvPr/>
              </p:nvPicPr>
              <p:blipFill>
                <a:blip r:embed="rId471"/>
                <a:stretch>
                  <a:fillRect/>
                </a:stretch>
              </p:blipFill>
              <p:spPr>
                <a:xfrm>
                  <a:off x="4567820" y="3955960"/>
                  <a:ext cx="32868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472">
              <p14:nvContentPartPr>
                <p14:cNvPr id="579" name="Ink 578">
                  <a:extLst>
                    <a:ext uri="{FF2B5EF4-FFF2-40B4-BE49-F238E27FC236}">
                      <a16:creationId xmlns:a16="http://schemas.microsoft.com/office/drawing/2014/main" id="{1280162F-0922-48D4-8C14-EEF222217B54}"/>
                    </a:ext>
                  </a:extLst>
                </p14:cNvPr>
                <p14:cNvContentPartPr/>
                <p14:nvPr/>
              </p14:nvContentPartPr>
              <p14:xfrm>
                <a:off x="4466660" y="4421800"/>
                <a:ext cx="294480" cy="17640"/>
              </p14:xfrm>
            </p:contentPart>
          </mc:Choice>
          <mc:Fallback xmlns="">
            <p:pic>
              <p:nvPicPr>
                <p:cNvPr id="579" name="Ink 578">
                  <a:extLst>
                    <a:ext uri="{FF2B5EF4-FFF2-40B4-BE49-F238E27FC236}">
                      <a16:creationId xmlns:a16="http://schemas.microsoft.com/office/drawing/2014/main" id="{1280162F-0922-48D4-8C14-EEF222217B54}"/>
                    </a:ext>
                  </a:extLst>
                </p:cNvPr>
                <p:cNvPicPr/>
                <p:nvPr/>
              </p:nvPicPr>
              <p:blipFill>
                <a:blip r:embed="rId473"/>
                <a:stretch>
                  <a:fillRect/>
                </a:stretch>
              </p:blipFill>
              <p:spPr>
                <a:xfrm>
                  <a:off x="4462340" y="4417480"/>
                  <a:ext cx="30312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474">
              <p14:nvContentPartPr>
                <p14:cNvPr id="581" name="Ink 580">
                  <a:extLst>
                    <a:ext uri="{FF2B5EF4-FFF2-40B4-BE49-F238E27FC236}">
                      <a16:creationId xmlns:a16="http://schemas.microsoft.com/office/drawing/2014/main" id="{2379DA6E-D14A-4B0A-BA79-02A83907E9B3}"/>
                    </a:ext>
                  </a:extLst>
                </p14:cNvPr>
                <p14:cNvContentPartPr/>
                <p14:nvPr/>
              </p14:nvContentPartPr>
              <p14:xfrm>
                <a:off x="4773740" y="4390480"/>
                <a:ext cx="147960" cy="150120"/>
              </p14:xfrm>
            </p:contentPart>
          </mc:Choice>
          <mc:Fallback xmlns="">
            <p:pic>
              <p:nvPicPr>
                <p:cNvPr id="581" name="Ink 580">
                  <a:extLst>
                    <a:ext uri="{FF2B5EF4-FFF2-40B4-BE49-F238E27FC236}">
                      <a16:creationId xmlns:a16="http://schemas.microsoft.com/office/drawing/2014/main" id="{2379DA6E-D14A-4B0A-BA79-02A83907E9B3}"/>
                    </a:ext>
                  </a:extLst>
                </p:cNvPr>
                <p:cNvPicPr/>
                <p:nvPr/>
              </p:nvPicPr>
              <p:blipFill>
                <a:blip r:embed="rId475"/>
                <a:stretch>
                  <a:fillRect/>
                </a:stretch>
              </p:blipFill>
              <p:spPr>
                <a:xfrm>
                  <a:off x="4769420" y="4386160"/>
                  <a:ext cx="1566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476">
              <p14:nvContentPartPr>
                <p14:cNvPr id="582" name="Ink 581">
                  <a:extLst>
                    <a:ext uri="{FF2B5EF4-FFF2-40B4-BE49-F238E27FC236}">
                      <a16:creationId xmlns:a16="http://schemas.microsoft.com/office/drawing/2014/main" id="{4F4BC01E-48EB-4861-AFBE-8F1C8548E3CB}"/>
                    </a:ext>
                  </a:extLst>
                </p14:cNvPr>
                <p14:cNvContentPartPr/>
                <p14:nvPr/>
              </p14:nvContentPartPr>
              <p14:xfrm>
                <a:off x="4986500" y="4191760"/>
                <a:ext cx="118440" cy="185040"/>
              </p14:xfrm>
            </p:contentPart>
          </mc:Choice>
          <mc:Fallback xmlns="">
            <p:pic>
              <p:nvPicPr>
                <p:cNvPr id="582" name="Ink 581">
                  <a:extLst>
                    <a:ext uri="{FF2B5EF4-FFF2-40B4-BE49-F238E27FC236}">
                      <a16:creationId xmlns:a16="http://schemas.microsoft.com/office/drawing/2014/main" id="{4F4BC01E-48EB-4861-AFBE-8F1C8548E3CB}"/>
                    </a:ext>
                  </a:extLst>
                </p:cNvPr>
                <p:cNvPicPr/>
                <p:nvPr/>
              </p:nvPicPr>
              <p:blipFill>
                <a:blip r:embed="rId477"/>
                <a:stretch>
                  <a:fillRect/>
                </a:stretch>
              </p:blipFill>
              <p:spPr>
                <a:xfrm>
                  <a:off x="4982180" y="4187440"/>
                  <a:ext cx="12708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478">
              <p14:nvContentPartPr>
                <p14:cNvPr id="583" name="Ink 582">
                  <a:extLst>
                    <a:ext uri="{FF2B5EF4-FFF2-40B4-BE49-F238E27FC236}">
                      <a16:creationId xmlns:a16="http://schemas.microsoft.com/office/drawing/2014/main" id="{390A5D76-8C42-425D-9D65-07EEDD34F8C3}"/>
                    </a:ext>
                  </a:extLst>
                </p14:cNvPr>
                <p14:cNvContentPartPr/>
                <p14:nvPr/>
              </p14:nvContentPartPr>
              <p14:xfrm>
                <a:off x="5116100" y="4158640"/>
                <a:ext cx="147240" cy="219600"/>
              </p14:xfrm>
            </p:contentPart>
          </mc:Choice>
          <mc:Fallback xmlns="">
            <p:pic>
              <p:nvPicPr>
                <p:cNvPr id="583" name="Ink 582">
                  <a:extLst>
                    <a:ext uri="{FF2B5EF4-FFF2-40B4-BE49-F238E27FC236}">
                      <a16:creationId xmlns:a16="http://schemas.microsoft.com/office/drawing/2014/main" id="{390A5D76-8C42-425D-9D65-07EEDD34F8C3}"/>
                    </a:ext>
                  </a:extLst>
                </p:cNvPr>
                <p:cNvPicPr/>
                <p:nvPr/>
              </p:nvPicPr>
              <p:blipFill>
                <a:blip r:embed="rId479"/>
                <a:stretch>
                  <a:fillRect/>
                </a:stretch>
              </p:blipFill>
              <p:spPr>
                <a:xfrm>
                  <a:off x="5111780" y="4154320"/>
                  <a:ext cx="15588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480">
              <p14:nvContentPartPr>
                <p14:cNvPr id="584" name="Ink 583">
                  <a:extLst>
                    <a:ext uri="{FF2B5EF4-FFF2-40B4-BE49-F238E27FC236}">
                      <a16:creationId xmlns:a16="http://schemas.microsoft.com/office/drawing/2014/main" id="{87CB5141-C796-4C99-BDF5-878D9BC7C444}"/>
                    </a:ext>
                  </a:extLst>
                </p14:cNvPr>
                <p14:cNvContentPartPr/>
                <p14:nvPr/>
              </p14:nvContentPartPr>
              <p14:xfrm>
                <a:off x="5255780" y="4065760"/>
                <a:ext cx="51120" cy="124920"/>
              </p14:xfrm>
            </p:contentPart>
          </mc:Choice>
          <mc:Fallback xmlns="">
            <p:pic>
              <p:nvPicPr>
                <p:cNvPr id="584" name="Ink 583">
                  <a:extLst>
                    <a:ext uri="{FF2B5EF4-FFF2-40B4-BE49-F238E27FC236}">
                      <a16:creationId xmlns:a16="http://schemas.microsoft.com/office/drawing/2014/main" id="{87CB5141-C796-4C99-BDF5-878D9BC7C444}"/>
                    </a:ext>
                  </a:extLst>
                </p:cNvPr>
                <p:cNvPicPr/>
                <p:nvPr/>
              </p:nvPicPr>
              <p:blipFill>
                <a:blip r:embed="rId481"/>
                <a:stretch>
                  <a:fillRect/>
                </a:stretch>
              </p:blipFill>
              <p:spPr>
                <a:xfrm>
                  <a:off x="5251460" y="4061440"/>
                  <a:ext cx="597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482">
              <p14:nvContentPartPr>
                <p14:cNvPr id="585" name="Ink 584">
                  <a:extLst>
                    <a:ext uri="{FF2B5EF4-FFF2-40B4-BE49-F238E27FC236}">
                      <a16:creationId xmlns:a16="http://schemas.microsoft.com/office/drawing/2014/main" id="{C5A315DE-5D45-4518-BE0F-569A4653DB86}"/>
                    </a:ext>
                  </a:extLst>
                </p14:cNvPr>
                <p14:cNvContentPartPr/>
                <p14:nvPr/>
              </p14:nvContentPartPr>
              <p14:xfrm>
                <a:off x="5375660" y="4115080"/>
                <a:ext cx="115200" cy="232920"/>
              </p14:xfrm>
            </p:contentPart>
          </mc:Choice>
          <mc:Fallback xmlns="">
            <p:pic>
              <p:nvPicPr>
                <p:cNvPr id="585" name="Ink 584">
                  <a:extLst>
                    <a:ext uri="{FF2B5EF4-FFF2-40B4-BE49-F238E27FC236}">
                      <a16:creationId xmlns:a16="http://schemas.microsoft.com/office/drawing/2014/main" id="{C5A315DE-5D45-4518-BE0F-569A4653DB86}"/>
                    </a:ext>
                  </a:extLst>
                </p:cNvPr>
                <p:cNvPicPr/>
                <p:nvPr/>
              </p:nvPicPr>
              <p:blipFill>
                <a:blip r:embed="rId483"/>
                <a:stretch>
                  <a:fillRect/>
                </a:stretch>
              </p:blipFill>
              <p:spPr>
                <a:xfrm>
                  <a:off x="5371340" y="4110760"/>
                  <a:ext cx="1238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484">
              <p14:nvContentPartPr>
                <p14:cNvPr id="586" name="Ink 585">
                  <a:extLst>
                    <a:ext uri="{FF2B5EF4-FFF2-40B4-BE49-F238E27FC236}">
                      <a16:creationId xmlns:a16="http://schemas.microsoft.com/office/drawing/2014/main" id="{4FB6D462-B9C1-4984-8E14-DB4E79BFEECF}"/>
                    </a:ext>
                  </a:extLst>
                </p14:cNvPr>
                <p14:cNvContentPartPr/>
                <p14:nvPr/>
              </p14:nvContentPartPr>
              <p14:xfrm>
                <a:off x="5320580" y="4209040"/>
                <a:ext cx="105120" cy="26280"/>
              </p14:xfrm>
            </p:contentPart>
          </mc:Choice>
          <mc:Fallback xmlns="">
            <p:pic>
              <p:nvPicPr>
                <p:cNvPr id="586" name="Ink 585">
                  <a:extLst>
                    <a:ext uri="{FF2B5EF4-FFF2-40B4-BE49-F238E27FC236}">
                      <a16:creationId xmlns:a16="http://schemas.microsoft.com/office/drawing/2014/main" id="{4FB6D462-B9C1-4984-8E14-DB4E79BFEECF}"/>
                    </a:ext>
                  </a:extLst>
                </p:cNvPr>
                <p:cNvPicPr/>
                <p:nvPr/>
              </p:nvPicPr>
              <p:blipFill>
                <a:blip r:embed="rId485"/>
                <a:stretch>
                  <a:fillRect/>
                </a:stretch>
              </p:blipFill>
              <p:spPr>
                <a:xfrm>
                  <a:off x="5316260" y="4204720"/>
                  <a:ext cx="1137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486">
              <p14:nvContentPartPr>
                <p14:cNvPr id="587" name="Ink 586">
                  <a:extLst>
                    <a:ext uri="{FF2B5EF4-FFF2-40B4-BE49-F238E27FC236}">
                      <a16:creationId xmlns:a16="http://schemas.microsoft.com/office/drawing/2014/main" id="{1775EAAE-F51F-4CF2-BB32-DD39817BB203}"/>
                    </a:ext>
                  </a:extLst>
                </p14:cNvPr>
                <p14:cNvContentPartPr/>
                <p14:nvPr/>
              </p14:nvContentPartPr>
              <p14:xfrm>
                <a:off x="5143820" y="4413880"/>
                <a:ext cx="134280" cy="79560"/>
              </p14:xfrm>
            </p:contentPart>
          </mc:Choice>
          <mc:Fallback xmlns="">
            <p:pic>
              <p:nvPicPr>
                <p:cNvPr id="587" name="Ink 586">
                  <a:extLst>
                    <a:ext uri="{FF2B5EF4-FFF2-40B4-BE49-F238E27FC236}">
                      <a16:creationId xmlns:a16="http://schemas.microsoft.com/office/drawing/2014/main" id="{1775EAAE-F51F-4CF2-BB32-DD39817BB203}"/>
                    </a:ext>
                  </a:extLst>
                </p:cNvPr>
                <p:cNvPicPr/>
                <p:nvPr/>
              </p:nvPicPr>
              <p:blipFill>
                <a:blip r:embed="rId487"/>
                <a:stretch>
                  <a:fillRect/>
                </a:stretch>
              </p:blipFill>
              <p:spPr>
                <a:xfrm>
                  <a:off x="5139500" y="4409560"/>
                  <a:ext cx="1429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488">
              <p14:nvContentPartPr>
                <p14:cNvPr id="588" name="Ink 587">
                  <a:extLst>
                    <a:ext uri="{FF2B5EF4-FFF2-40B4-BE49-F238E27FC236}">
                      <a16:creationId xmlns:a16="http://schemas.microsoft.com/office/drawing/2014/main" id="{0E97BF0F-820E-4BD1-8AB7-DDA85347B8D0}"/>
                    </a:ext>
                  </a:extLst>
                </p14:cNvPr>
                <p14:cNvContentPartPr/>
                <p14:nvPr/>
              </p14:nvContentPartPr>
              <p14:xfrm>
                <a:off x="4922780" y="4045240"/>
                <a:ext cx="185040" cy="411840"/>
              </p14:xfrm>
            </p:contentPart>
          </mc:Choice>
          <mc:Fallback xmlns="">
            <p:pic>
              <p:nvPicPr>
                <p:cNvPr id="588" name="Ink 587">
                  <a:extLst>
                    <a:ext uri="{FF2B5EF4-FFF2-40B4-BE49-F238E27FC236}">
                      <a16:creationId xmlns:a16="http://schemas.microsoft.com/office/drawing/2014/main" id="{0E97BF0F-820E-4BD1-8AB7-DDA85347B8D0}"/>
                    </a:ext>
                  </a:extLst>
                </p:cNvPr>
                <p:cNvPicPr/>
                <p:nvPr/>
              </p:nvPicPr>
              <p:blipFill>
                <a:blip r:embed="rId489"/>
                <a:stretch>
                  <a:fillRect/>
                </a:stretch>
              </p:blipFill>
              <p:spPr>
                <a:xfrm>
                  <a:off x="4918460" y="4040920"/>
                  <a:ext cx="19368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490">
              <p14:nvContentPartPr>
                <p14:cNvPr id="589" name="Ink 588">
                  <a:extLst>
                    <a:ext uri="{FF2B5EF4-FFF2-40B4-BE49-F238E27FC236}">
                      <a16:creationId xmlns:a16="http://schemas.microsoft.com/office/drawing/2014/main" id="{6A1AA6A8-BDA5-4B11-8F8E-C0B2B6735574}"/>
                    </a:ext>
                  </a:extLst>
                </p14:cNvPr>
                <p14:cNvContentPartPr/>
                <p14:nvPr/>
              </p14:nvContentPartPr>
              <p14:xfrm>
                <a:off x="5482220" y="3980080"/>
                <a:ext cx="101160" cy="479160"/>
              </p14:xfrm>
            </p:contentPart>
          </mc:Choice>
          <mc:Fallback xmlns="">
            <p:pic>
              <p:nvPicPr>
                <p:cNvPr id="589" name="Ink 588">
                  <a:extLst>
                    <a:ext uri="{FF2B5EF4-FFF2-40B4-BE49-F238E27FC236}">
                      <a16:creationId xmlns:a16="http://schemas.microsoft.com/office/drawing/2014/main" id="{6A1AA6A8-BDA5-4B11-8F8E-C0B2B6735574}"/>
                    </a:ext>
                  </a:extLst>
                </p:cNvPr>
                <p:cNvPicPr/>
                <p:nvPr/>
              </p:nvPicPr>
              <p:blipFill>
                <a:blip r:embed="rId491"/>
                <a:stretch>
                  <a:fillRect/>
                </a:stretch>
              </p:blipFill>
              <p:spPr>
                <a:xfrm>
                  <a:off x="5477900" y="3975760"/>
                  <a:ext cx="109800" cy="487800"/>
                </a:xfrm>
                <a:prstGeom prst="rect">
                  <a:avLst/>
                </a:prstGeom>
              </p:spPr>
            </p:pic>
          </mc:Fallback>
        </mc:AlternateContent>
      </p:grpSp>
      <p:grpSp>
        <p:nvGrpSpPr>
          <p:cNvPr id="594" name="Group 593">
            <a:extLst>
              <a:ext uri="{FF2B5EF4-FFF2-40B4-BE49-F238E27FC236}">
                <a16:creationId xmlns:a16="http://schemas.microsoft.com/office/drawing/2014/main" id="{77BF6851-EDE1-4132-9AAA-5273EBC4BB31}"/>
              </a:ext>
            </a:extLst>
          </p:cNvPr>
          <p:cNvGrpSpPr/>
          <p:nvPr/>
        </p:nvGrpSpPr>
        <p:grpSpPr>
          <a:xfrm>
            <a:off x="5815580" y="4061080"/>
            <a:ext cx="306000" cy="278280"/>
            <a:chOff x="5815580" y="4061080"/>
            <a:chExt cx="306000" cy="278280"/>
          </a:xfrm>
        </p:grpSpPr>
        <mc:AlternateContent xmlns:mc="http://schemas.openxmlformats.org/markup-compatibility/2006" xmlns:p14="http://schemas.microsoft.com/office/powerpoint/2010/main">
          <mc:Choice Requires="p14">
            <p:contentPart p14:bwMode="auto" r:id="rId492">
              <p14:nvContentPartPr>
                <p14:cNvPr id="591" name="Ink 590">
                  <a:extLst>
                    <a:ext uri="{FF2B5EF4-FFF2-40B4-BE49-F238E27FC236}">
                      <a16:creationId xmlns:a16="http://schemas.microsoft.com/office/drawing/2014/main" id="{46649899-6774-4180-BE80-C448D9AF251D}"/>
                    </a:ext>
                  </a:extLst>
                </p14:cNvPr>
                <p14:cNvContentPartPr/>
                <p14:nvPr/>
              </p14:nvContentPartPr>
              <p14:xfrm>
                <a:off x="5862740" y="4138120"/>
                <a:ext cx="183960" cy="24840"/>
              </p14:xfrm>
            </p:contentPart>
          </mc:Choice>
          <mc:Fallback xmlns="">
            <p:pic>
              <p:nvPicPr>
                <p:cNvPr id="591" name="Ink 590">
                  <a:extLst>
                    <a:ext uri="{FF2B5EF4-FFF2-40B4-BE49-F238E27FC236}">
                      <a16:creationId xmlns:a16="http://schemas.microsoft.com/office/drawing/2014/main" id="{46649899-6774-4180-BE80-C448D9AF251D}"/>
                    </a:ext>
                  </a:extLst>
                </p:cNvPr>
                <p:cNvPicPr/>
                <p:nvPr/>
              </p:nvPicPr>
              <p:blipFill>
                <a:blip r:embed="rId493"/>
                <a:stretch>
                  <a:fillRect/>
                </a:stretch>
              </p:blipFill>
              <p:spPr>
                <a:xfrm>
                  <a:off x="5858420" y="4133800"/>
                  <a:ext cx="19260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494">
              <p14:nvContentPartPr>
                <p14:cNvPr id="592" name="Ink 591">
                  <a:extLst>
                    <a:ext uri="{FF2B5EF4-FFF2-40B4-BE49-F238E27FC236}">
                      <a16:creationId xmlns:a16="http://schemas.microsoft.com/office/drawing/2014/main" id="{1BB69744-D0E5-4068-A89E-0A308DF2E062}"/>
                    </a:ext>
                  </a:extLst>
                </p14:cNvPr>
                <p14:cNvContentPartPr/>
                <p14:nvPr/>
              </p14:nvContentPartPr>
              <p14:xfrm>
                <a:off x="5815580" y="4191040"/>
                <a:ext cx="237600" cy="28080"/>
              </p14:xfrm>
            </p:contentPart>
          </mc:Choice>
          <mc:Fallback xmlns="">
            <p:pic>
              <p:nvPicPr>
                <p:cNvPr id="592" name="Ink 591">
                  <a:extLst>
                    <a:ext uri="{FF2B5EF4-FFF2-40B4-BE49-F238E27FC236}">
                      <a16:creationId xmlns:a16="http://schemas.microsoft.com/office/drawing/2014/main" id="{1BB69744-D0E5-4068-A89E-0A308DF2E062}"/>
                    </a:ext>
                  </a:extLst>
                </p:cNvPr>
                <p:cNvPicPr/>
                <p:nvPr/>
              </p:nvPicPr>
              <p:blipFill>
                <a:blip r:embed="rId495"/>
                <a:stretch>
                  <a:fillRect/>
                </a:stretch>
              </p:blipFill>
              <p:spPr>
                <a:xfrm>
                  <a:off x="5811260" y="4186720"/>
                  <a:ext cx="2462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496">
              <p14:nvContentPartPr>
                <p14:cNvPr id="593" name="Ink 592">
                  <a:extLst>
                    <a:ext uri="{FF2B5EF4-FFF2-40B4-BE49-F238E27FC236}">
                      <a16:creationId xmlns:a16="http://schemas.microsoft.com/office/drawing/2014/main" id="{B16F95A0-3976-4218-B257-78BDFE79D5C0}"/>
                    </a:ext>
                  </a:extLst>
                </p14:cNvPr>
                <p14:cNvContentPartPr/>
                <p14:nvPr/>
              </p14:nvContentPartPr>
              <p14:xfrm>
                <a:off x="5988380" y="4061080"/>
                <a:ext cx="133200" cy="278280"/>
              </p14:xfrm>
            </p:contentPart>
          </mc:Choice>
          <mc:Fallback xmlns="">
            <p:pic>
              <p:nvPicPr>
                <p:cNvPr id="593" name="Ink 592">
                  <a:extLst>
                    <a:ext uri="{FF2B5EF4-FFF2-40B4-BE49-F238E27FC236}">
                      <a16:creationId xmlns:a16="http://schemas.microsoft.com/office/drawing/2014/main" id="{B16F95A0-3976-4218-B257-78BDFE79D5C0}"/>
                    </a:ext>
                  </a:extLst>
                </p:cNvPr>
                <p:cNvPicPr/>
                <p:nvPr/>
              </p:nvPicPr>
              <p:blipFill>
                <a:blip r:embed="rId497"/>
                <a:stretch>
                  <a:fillRect/>
                </a:stretch>
              </p:blipFill>
              <p:spPr>
                <a:xfrm>
                  <a:off x="5984060" y="4056760"/>
                  <a:ext cx="141840" cy="286920"/>
                </a:xfrm>
                <a:prstGeom prst="rect">
                  <a:avLst/>
                </a:prstGeom>
              </p:spPr>
            </p:pic>
          </mc:Fallback>
        </mc:AlternateContent>
      </p:grpSp>
      <p:grpSp>
        <p:nvGrpSpPr>
          <p:cNvPr id="611" name="Group 610">
            <a:extLst>
              <a:ext uri="{FF2B5EF4-FFF2-40B4-BE49-F238E27FC236}">
                <a16:creationId xmlns:a16="http://schemas.microsoft.com/office/drawing/2014/main" id="{D458C401-B7FE-4E3F-9C6C-8BE88E3B0F1A}"/>
              </a:ext>
            </a:extLst>
          </p:cNvPr>
          <p:cNvGrpSpPr/>
          <p:nvPr/>
        </p:nvGrpSpPr>
        <p:grpSpPr>
          <a:xfrm>
            <a:off x="6430100" y="3854800"/>
            <a:ext cx="1743480" cy="599400"/>
            <a:chOff x="6430100" y="3854800"/>
            <a:chExt cx="1743480" cy="599400"/>
          </a:xfrm>
        </p:grpSpPr>
        <mc:AlternateContent xmlns:mc="http://schemas.openxmlformats.org/markup-compatibility/2006" xmlns:p14="http://schemas.microsoft.com/office/powerpoint/2010/main">
          <mc:Choice Requires="p14">
            <p:contentPart p14:bwMode="auto" r:id="rId498">
              <p14:nvContentPartPr>
                <p14:cNvPr id="595" name="Ink 594">
                  <a:extLst>
                    <a:ext uri="{FF2B5EF4-FFF2-40B4-BE49-F238E27FC236}">
                      <a16:creationId xmlns:a16="http://schemas.microsoft.com/office/drawing/2014/main" id="{8A85D796-6976-4911-A5AB-B5E2957BCE61}"/>
                    </a:ext>
                  </a:extLst>
                </p14:cNvPr>
                <p14:cNvContentPartPr/>
                <p14:nvPr/>
              </p14:nvContentPartPr>
              <p14:xfrm>
                <a:off x="6430100" y="4077280"/>
                <a:ext cx="280440" cy="310320"/>
              </p14:xfrm>
            </p:contentPart>
          </mc:Choice>
          <mc:Fallback xmlns="">
            <p:pic>
              <p:nvPicPr>
                <p:cNvPr id="595" name="Ink 594">
                  <a:extLst>
                    <a:ext uri="{FF2B5EF4-FFF2-40B4-BE49-F238E27FC236}">
                      <a16:creationId xmlns:a16="http://schemas.microsoft.com/office/drawing/2014/main" id="{8A85D796-6976-4911-A5AB-B5E2957BCE61}"/>
                    </a:ext>
                  </a:extLst>
                </p:cNvPr>
                <p:cNvPicPr/>
                <p:nvPr/>
              </p:nvPicPr>
              <p:blipFill>
                <a:blip r:embed="rId499"/>
                <a:stretch>
                  <a:fillRect/>
                </a:stretch>
              </p:blipFill>
              <p:spPr>
                <a:xfrm>
                  <a:off x="6425780" y="4072960"/>
                  <a:ext cx="28908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500">
              <p14:nvContentPartPr>
                <p14:cNvPr id="596" name="Ink 595">
                  <a:extLst>
                    <a:ext uri="{FF2B5EF4-FFF2-40B4-BE49-F238E27FC236}">
                      <a16:creationId xmlns:a16="http://schemas.microsoft.com/office/drawing/2014/main" id="{BF2E70CF-4F0C-4E3B-9FCB-995AABD15F1A}"/>
                    </a:ext>
                  </a:extLst>
                </p14:cNvPr>
                <p14:cNvContentPartPr/>
                <p14:nvPr/>
              </p14:nvContentPartPr>
              <p14:xfrm>
                <a:off x="6778220" y="4177720"/>
                <a:ext cx="118800" cy="145080"/>
              </p14:xfrm>
            </p:contentPart>
          </mc:Choice>
          <mc:Fallback xmlns="">
            <p:pic>
              <p:nvPicPr>
                <p:cNvPr id="596" name="Ink 595">
                  <a:extLst>
                    <a:ext uri="{FF2B5EF4-FFF2-40B4-BE49-F238E27FC236}">
                      <a16:creationId xmlns:a16="http://schemas.microsoft.com/office/drawing/2014/main" id="{BF2E70CF-4F0C-4E3B-9FCB-995AABD15F1A}"/>
                    </a:ext>
                  </a:extLst>
                </p:cNvPr>
                <p:cNvPicPr/>
                <p:nvPr/>
              </p:nvPicPr>
              <p:blipFill>
                <a:blip r:embed="rId501"/>
                <a:stretch>
                  <a:fillRect/>
                </a:stretch>
              </p:blipFill>
              <p:spPr>
                <a:xfrm>
                  <a:off x="6773900" y="4173400"/>
                  <a:ext cx="12744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502">
              <p14:nvContentPartPr>
                <p14:cNvPr id="597" name="Ink 596">
                  <a:extLst>
                    <a:ext uri="{FF2B5EF4-FFF2-40B4-BE49-F238E27FC236}">
                      <a16:creationId xmlns:a16="http://schemas.microsoft.com/office/drawing/2014/main" id="{EC0C6B94-33C9-41C5-B5A2-15061555E550}"/>
                    </a:ext>
                  </a:extLst>
                </p14:cNvPr>
                <p14:cNvContentPartPr/>
                <p14:nvPr/>
              </p14:nvContentPartPr>
              <p14:xfrm>
                <a:off x="6912500" y="4142080"/>
                <a:ext cx="196200" cy="200160"/>
              </p14:xfrm>
            </p:contentPart>
          </mc:Choice>
          <mc:Fallback xmlns="">
            <p:pic>
              <p:nvPicPr>
                <p:cNvPr id="597" name="Ink 596">
                  <a:extLst>
                    <a:ext uri="{FF2B5EF4-FFF2-40B4-BE49-F238E27FC236}">
                      <a16:creationId xmlns:a16="http://schemas.microsoft.com/office/drawing/2014/main" id="{EC0C6B94-33C9-41C5-B5A2-15061555E550}"/>
                    </a:ext>
                  </a:extLst>
                </p:cNvPr>
                <p:cNvPicPr/>
                <p:nvPr/>
              </p:nvPicPr>
              <p:blipFill>
                <a:blip r:embed="rId503"/>
                <a:stretch>
                  <a:fillRect/>
                </a:stretch>
              </p:blipFill>
              <p:spPr>
                <a:xfrm>
                  <a:off x="6908180" y="4137760"/>
                  <a:ext cx="2048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504">
              <p14:nvContentPartPr>
                <p14:cNvPr id="598" name="Ink 597">
                  <a:extLst>
                    <a:ext uri="{FF2B5EF4-FFF2-40B4-BE49-F238E27FC236}">
                      <a16:creationId xmlns:a16="http://schemas.microsoft.com/office/drawing/2014/main" id="{268A14BE-722F-47F6-9D79-347BDA8A0E20}"/>
                    </a:ext>
                  </a:extLst>
                </p14:cNvPr>
                <p14:cNvContentPartPr/>
                <p14:nvPr/>
              </p14:nvContentPartPr>
              <p14:xfrm>
                <a:off x="7126700" y="3950200"/>
                <a:ext cx="31680" cy="420480"/>
              </p14:xfrm>
            </p:contentPart>
          </mc:Choice>
          <mc:Fallback xmlns="">
            <p:pic>
              <p:nvPicPr>
                <p:cNvPr id="598" name="Ink 597">
                  <a:extLst>
                    <a:ext uri="{FF2B5EF4-FFF2-40B4-BE49-F238E27FC236}">
                      <a16:creationId xmlns:a16="http://schemas.microsoft.com/office/drawing/2014/main" id="{268A14BE-722F-47F6-9D79-347BDA8A0E20}"/>
                    </a:ext>
                  </a:extLst>
                </p:cNvPr>
                <p:cNvPicPr/>
                <p:nvPr/>
              </p:nvPicPr>
              <p:blipFill>
                <a:blip r:embed="rId505"/>
                <a:stretch>
                  <a:fillRect/>
                </a:stretch>
              </p:blipFill>
              <p:spPr>
                <a:xfrm>
                  <a:off x="7122380" y="3945880"/>
                  <a:ext cx="4032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506">
              <p14:nvContentPartPr>
                <p14:cNvPr id="599" name="Ink 598">
                  <a:extLst>
                    <a:ext uri="{FF2B5EF4-FFF2-40B4-BE49-F238E27FC236}">
                      <a16:creationId xmlns:a16="http://schemas.microsoft.com/office/drawing/2014/main" id="{7BD8C49E-A9B7-4AAB-AA84-8FB5E8DF4A16}"/>
                    </a:ext>
                  </a:extLst>
                </p14:cNvPr>
                <p14:cNvContentPartPr/>
                <p14:nvPr/>
              </p14:nvContentPartPr>
              <p14:xfrm>
                <a:off x="7280420" y="4132720"/>
                <a:ext cx="147960" cy="321480"/>
              </p14:xfrm>
            </p:contentPart>
          </mc:Choice>
          <mc:Fallback xmlns="">
            <p:pic>
              <p:nvPicPr>
                <p:cNvPr id="599" name="Ink 598">
                  <a:extLst>
                    <a:ext uri="{FF2B5EF4-FFF2-40B4-BE49-F238E27FC236}">
                      <a16:creationId xmlns:a16="http://schemas.microsoft.com/office/drawing/2014/main" id="{7BD8C49E-A9B7-4AAB-AA84-8FB5E8DF4A16}"/>
                    </a:ext>
                  </a:extLst>
                </p:cNvPr>
                <p:cNvPicPr/>
                <p:nvPr/>
              </p:nvPicPr>
              <p:blipFill>
                <a:blip r:embed="rId507"/>
                <a:stretch>
                  <a:fillRect/>
                </a:stretch>
              </p:blipFill>
              <p:spPr>
                <a:xfrm>
                  <a:off x="7276100" y="4128400"/>
                  <a:ext cx="15660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508">
              <p14:nvContentPartPr>
                <p14:cNvPr id="600" name="Ink 599">
                  <a:extLst>
                    <a:ext uri="{FF2B5EF4-FFF2-40B4-BE49-F238E27FC236}">
                      <a16:creationId xmlns:a16="http://schemas.microsoft.com/office/drawing/2014/main" id="{7363ED1E-6C9E-42C1-887E-24D549EC375C}"/>
                    </a:ext>
                  </a:extLst>
                </p14:cNvPr>
                <p14:cNvContentPartPr/>
                <p14:nvPr/>
              </p14:nvContentPartPr>
              <p14:xfrm>
                <a:off x="7308860" y="3981520"/>
                <a:ext cx="171000" cy="119160"/>
              </p14:xfrm>
            </p:contentPart>
          </mc:Choice>
          <mc:Fallback xmlns="">
            <p:pic>
              <p:nvPicPr>
                <p:cNvPr id="600" name="Ink 599">
                  <a:extLst>
                    <a:ext uri="{FF2B5EF4-FFF2-40B4-BE49-F238E27FC236}">
                      <a16:creationId xmlns:a16="http://schemas.microsoft.com/office/drawing/2014/main" id="{7363ED1E-6C9E-42C1-887E-24D549EC375C}"/>
                    </a:ext>
                  </a:extLst>
                </p:cNvPr>
                <p:cNvPicPr/>
                <p:nvPr/>
              </p:nvPicPr>
              <p:blipFill>
                <a:blip r:embed="rId509"/>
                <a:stretch>
                  <a:fillRect/>
                </a:stretch>
              </p:blipFill>
              <p:spPr>
                <a:xfrm>
                  <a:off x="7304540" y="3977200"/>
                  <a:ext cx="17964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510">
              <p14:nvContentPartPr>
                <p14:cNvPr id="601" name="Ink 600">
                  <a:extLst>
                    <a:ext uri="{FF2B5EF4-FFF2-40B4-BE49-F238E27FC236}">
                      <a16:creationId xmlns:a16="http://schemas.microsoft.com/office/drawing/2014/main" id="{9BBF3771-C2A3-47D5-8D6F-0601924F59B7}"/>
                    </a:ext>
                  </a:extLst>
                </p14:cNvPr>
                <p14:cNvContentPartPr/>
                <p14:nvPr/>
              </p14:nvContentPartPr>
              <p14:xfrm>
                <a:off x="7593260" y="3854800"/>
                <a:ext cx="29880" cy="401040"/>
              </p14:xfrm>
            </p:contentPart>
          </mc:Choice>
          <mc:Fallback xmlns="">
            <p:pic>
              <p:nvPicPr>
                <p:cNvPr id="601" name="Ink 600">
                  <a:extLst>
                    <a:ext uri="{FF2B5EF4-FFF2-40B4-BE49-F238E27FC236}">
                      <a16:creationId xmlns:a16="http://schemas.microsoft.com/office/drawing/2014/main" id="{9BBF3771-C2A3-47D5-8D6F-0601924F59B7}"/>
                    </a:ext>
                  </a:extLst>
                </p:cNvPr>
                <p:cNvPicPr/>
                <p:nvPr/>
              </p:nvPicPr>
              <p:blipFill>
                <a:blip r:embed="rId511"/>
                <a:stretch>
                  <a:fillRect/>
                </a:stretch>
              </p:blipFill>
              <p:spPr>
                <a:xfrm>
                  <a:off x="7588940" y="3850480"/>
                  <a:ext cx="3852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512">
              <p14:nvContentPartPr>
                <p14:cNvPr id="602" name="Ink 601">
                  <a:extLst>
                    <a:ext uri="{FF2B5EF4-FFF2-40B4-BE49-F238E27FC236}">
                      <a16:creationId xmlns:a16="http://schemas.microsoft.com/office/drawing/2014/main" id="{1CC4FE53-6538-4127-B4A8-208427BD5B76}"/>
                    </a:ext>
                  </a:extLst>
                </p14:cNvPr>
                <p14:cNvContentPartPr/>
                <p14:nvPr/>
              </p14:nvContentPartPr>
              <p14:xfrm>
                <a:off x="7682180" y="4110400"/>
                <a:ext cx="96480" cy="137160"/>
              </p14:xfrm>
            </p:contentPart>
          </mc:Choice>
          <mc:Fallback xmlns="">
            <p:pic>
              <p:nvPicPr>
                <p:cNvPr id="602" name="Ink 601">
                  <a:extLst>
                    <a:ext uri="{FF2B5EF4-FFF2-40B4-BE49-F238E27FC236}">
                      <a16:creationId xmlns:a16="http://schemas.microsoft.com/office/drawing/2014/main" id="{1CC4FE53-6538-4127-B4A8-208427BD5B76}"/>
                    </a:ext>
                  </a:extLst>
                </p:cNvPr>
                <p:cNvPicPr/>
                <p:nvPr/>
              </p:nvPicPr>
              <p:blipFill>
                <a:blip r:embed="rId513"/>
                <a:stretch>
                  <a:fillRect/>
                </a:stretch>
              </p:blipFill>
              <p:spPr>
                <a:xfrm>
                  <a:off x="7677860" y="4106080"/>
                  <a:ext cx="10512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514">
              <p14:nvContentPartPr>
                <p14:cNvPr id="603" name="Ink 602">
                  <a:extLst>
                    <a:ext uri="{FF2B5EF4-FFF2-40B4-BE49-F238E27FC236}">
                      <a16:creationId xmlns:a16="http://schemas.microsoft.com/office/drawing/2014/main" id="{794ACC5E-A1B4-4507-B25A-5B85572C1B2E}"/>
                    </a:ext>
                  </a:extLst>
                </p14:cNvPr>
                <p14:cNvContentPartPr/>
                <p14:nvPr/>
              </p14:nvContentPartPr>
              <p14:xfrm>
                <a:off x="7759580" y="4076560"/>
                <a:ext cx="149400" cy="191880"/>
              </p14:xfrm>
            </p:contentPart>
          </mc:Choice>
          <mc:Fallback xmlns="">
            <p:pic>
              <p:nvPicPr>
                <p:cNvPr id="603" name="Ink 602">
                  <a:extLst>
                    <a:ext uri="{FF2B5EF4-FFF2-40B4-BE49-F238E27FC236}">
                      <a16:creationId xmlns:a16="http://schemas.microsoft.com/office/drawing/2014/main" id="{794ACC5E-A1B4-4507-B25A-5B85572C1B2E}"/>
                    </a:ext>
                  </a:extLst>
                </p:cNvPr>
                <p:cNvPicPr/>
                <p:nvPr/>
              </p:nvPicPr>
              <p:blipFill>
                <a:blip r:embed="rId515"/>
                <a:stretch>
                  <a:fillRect/>
                </a:stretch>
              </p:blipFill>
              <p:spPr>
                <a:xfrm>
                  <a:off x="7755260" y="4072240"/>
                  <a:ext cx="15804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516">
              <p14:nvContentPartPr>
                <p14:cNvPr id="604" name="Ink 603">
                  <a:extLst>
                    <a:ext uri="{FF2B5EF4-FFF2-40B4-BE49-F238E27FC236}">
                      <a16:creationId xmlns:a16="http://schemas.microsoft.com/office/drawing/2014/main" id="{6786238F-0D41-4FAA-B7E1-B5EC857B7D91}"/>
                    </a:ext>
                  </a:extLst>
                </p14:cNvPr>
                <p14:cNvContentPartPr/>
                <p14:nvPr/>
              </p14:nvContentPartPr>
              <p14:xfrm>
                <a:off x="7919420" y="3998440"/>
                <a:ext cx="30960" cy="130320"/>
              </p14:xfrm>
            </p:contentPart>
          </mc:Choice>
          <mc:Fallback xmlns="">
            <p:pic>
              <p:nvPicPr>
                <p:cNvPr id="604" name="Ink 603">
                  <a:extLst>
                    <a:ext uri="{FF2B5EF4-FFF2-40B4-BE49-F238E27FC236}">
                      <a16:creationId xmlns:a16="http://schemas.microsoft.com/office/drawing/2014/main" id="{6786238F-0D41-4FAA-B7E1-B5EC857B7D91}"/>
                    </a:ext>
                  </a:extLst>
                </p:cNvPr>
                <p:cNvPicPr/>
                <p:nvPr/>
              </p:nvPicPr>
              <p:blipFill>
                <a:blip r:embed="rId517"/>
                <a:stretch>
                  <a:fillRect/>
                </a:stretch>
              </p:blipFill>
              <p:spPr>
                <a:xfrm>
                  <a:off x="7915100" y="3994120"/>
                  <a:ext cx="3960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518">
              <p14:nvContentPartPr>
                <p14:cNvPr id="605" name="Ink 604">
                  <a:extLst>
                    <a:ext uri="{FF2B5EF4-FFF2-40B4-BE49-F238E27FC236}">
                      <a16:creationId xmlns:a16="http://schemas.microsoft.com/office/drawing/2014/main" id="{A977E9AB-127F-4203-AF10-71BCAC92C73D}"/>
                    </a:ext>
                  </a:extLst>
                </p14:cNvPr>
                <p14:cNvContentPartPr/>
                <p14:nvPr/>
              </p14:nvContentPartPr>
              <p14:xfrm>
                <a:off x="7967300" y="3961720"/>
                <a:ext cx="206280" cy="381960"/>
              </p14:xfrm>
            </p:contentPart>
          </mc:Choice>
          <mc:Fallback xmlns="">
            <p:pic>
              <p:nvPicPr>
                <p:cNvPr id="605" name="Ink 604">
                  <a:extLst>
                    <a:ext uri="{FF2B5EF4-FFF2-40B4-BE49-F238E27FC236}">
                      <a16:creationId xmlns:a16="http://schemas.microsoft.com/office/drawing/2014/main" id="{A977E9AB-127F-4203-AF10-71BCAC92C73D}"/>
                    </a:ext>
                  </a:extLst>
                </p:cNvPr>
                <p:cNvPicPr/>
                <p:nvPr/>
              </p:nvPicPr>
              <p:blipFill>
                <a:blip r:embed="rId519"/>
                <a:stretch>
                  <a:fillRect/>
                </a:stretch>
              </p:blipFill>
              <p:spPr>
                <a:xfrm>
                  <a:off x="7962980" y="3957400"/>
                  <a:ext cx="214920" cy="390600"/>
                </a:xfrm>
                <a:prstGeom prst="rect">
                  <a:avLst/>
                </a:prstGeom>
              </p:spPr>
            </p:pic>
          </mc:Fallback>
        </mc:AlternateContent>
      </p:grpSp>
      <p:grpSp>
        <p:nvGrpSpPr>
          <p:cNvPr id="644" name="Group 643">
            <a:extLst>
              <a:ext uri="{FF2B5EF4-FFF2-40B4-BE49-F238E27FC236}">
                <a16:creationId xmlns:a16="http://schemas.microsoft.com/office/drawing/2014/main" id="{453EBB50-49E9-4BD0-941F-F8FD9AE4A63D}"/>
              </a:ext>
            </a:extLst>
          </p:cNvPr>
          <p:cNvGrpSpPr/>
          <p:nvPr/>
        </p:nvGrpSpPr>
        <p:grpSpPr>
          <a:xfrm>
            <a:off x="8278700" y="3824200"/>
            <a:ext cx="3445920" cy="844200"/>
            <a:chOff x="8278700" y="3824200"/>
            <a:chExt cx="3445920" cy="844200"/>
          </a:xfrm>
        </p:grpSpPr>
        <mc:AlternateContent xmlns:mc="http://schemas.openxmlformats.org/markup-compatibility/2006" xmlns:p14="http://schemas.microsoft.com/office/powerpoint/2010/main">
          <mc:Choice Requires="p14">
            <p:contentPart p14:bwMode="auto" r:id="rId520">
              <p14:nvContentPartPr>
                <p14:cNvPr id="612" name="Ink 611">
                  <a:extLst>
                    <a:ext uri="{FF2B5EF4-FFF2-40B4-BE49-F238E27FC236}">
                      <a16:creationId xmlns:a16="http://schemas.microsoft.com/office/drawing/2014/main" id="{7BF7A67D-AE4B-4A52-9FE5-A829F0CE9BC6}"/>
                    </a:ext>
                  </a:extLst>
                </p14:cNvPr>
                <p14:cNvContentPartPr/>
                <p14:nvPr/>
              </p14:nvContentPartPr>
              <p14:xfrm>
                <a:off x="8278700" y="4168720"/>
                <a:ext cx="255960" cy="136440"/>
              </p14:xfrm>
            </p:contentPart>
          </mc:Choice>
          <mc:Fallback xmlns="">
            <p:pic>
              <p:nvPicPr>
                <p:cNvPr id="612" name="Ink 611">
                  <a:extLst>
                    <a:ext uri="{FF2B5EF4-FFF2-40B4-BE49-F238E27FC236}">
                      <a16:creationId xmlns:a16="http://schemas.microsoft.com/office/drawing/2014/main" id="{7BF7A67D-AE4B-4A52-9FE5-A829F0CE9BC6}"/>
                    </a:ext>
                  </a:extLst>
                </p:cNvPr>
                <p:cNvPicPr/>
                <p:nvPr/>
              </p:nvPicPr>
              <p:blipFill>
                <a:blip r:embed="rId521"/>
                <a:stretch>
                  <a:fillRect/>
                </a:stretch>
              </p:blipFill>
              <p:spPr>
                <a:xfrm>
                  <a:off x="8274380" y="4164400"/>
                  <a:ext cx="2646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522">
              <p14:nvContentPartPr>
                <p14:cNvPr id="613" name="Ink 612">
                  <a:extLst>
                    <a:ext uri="{FF2B5EF4-FFF2-40B4-BE49-F238E27FC236}">
                      <a16:creationId xmlns:a16="http://schemas.microsoft.com/office/drawing/2014/main" id="{5DB5B9ED-0773-4BE4-B541-8AA59ADD015F}"/>
                    </a:ext>
                  </a:extLst>
                </p14:cNvPr>
                <p14:cNvContentPartPr/>
                <p14:nvPr/>
              </p14:nvContentPartPr>
              <p14:xfrm>
                <a:off x="8644100" y="4171960"/>
                <a:ext cx="96840" cy="116640"/>
              </p14:xfrm>
            </p:contentPart>
          </mc:Choice>
          <mc:Fallback xmlns="">
            <p:pic>
              <p:nvPicPr>
                <p:cNvPr id="613" name="Ink 612">
                  <a:extLst>
                    <a:ext uri="{FF2B5EF4-FFF2-40B4-BE49-F238E27FC236}">
                      <a16:creationId xmlns:a16="http://schemas.microsoft.com/office/drawing/2014/main" id="{5DB5B9ED-0773-4BE4-B541-8AA59ADD015F}"/>
                    </a:ext>
                  </a:extLst>
                </p:cNvPr>
                <p:cNvPicPr/>
                <p:nvPr/>
              </p:nvPicPr>
              <p:blipFill>
                <a:blip r:embed="rId523"/>
                <a:stretch>
                  <a:fillRect/>
                </a:stretch>
              </p:blipFill>
              <p:spPr>
                <a:xfrm>
                  <a:off x="8639780" y="4167640"/>
                  <a:ext cx="1054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524">
              <p14:nvContentPartPr>
                <p14:cNvPr id="614" name="Ink 613">
                  <a:extLst>
                    <a:ext uri="{FF2B5EF4-FFF2-40B4-BE49-F238E27FC236}">
                      <a16:creationId xmlns:a16="http://schemas.microsoft.com/office/drawing/2014/main" id="{4B808BB2-6062-4746-9BC7-7FA09C798C3A}"/>
                    </a:ext>
                  </a:extLst>
                </p14:cNvPr>
                <p14:cNvContentPartPr/>
                <p14:nvPr/>
              </p14:nvContentPartPr>
              <p14:xfrm>
                <a:off x="8829500" y="4112560"/>
                <a:ext cx="156960" cy="194040"/>
              </p14:xfrm>
            </p:contentPart>
          </mc:Choice>
          <mc:Fallback xmlns="">
            <p:pic>
              <p:nvPicPr>
                <p:cNvPr id="614" name="Ink 613">
                  <a:extLst>
                    <a:ext uri="{FF2B5EF4-FFF2-40B4-BE49-F238E27FC236}">
                      <a16:creationId xmlns:a16="http://schemas.microsoft.com/office/drawing/2014/main" id="{4B808BB2-6062-4746-9BC7-7FA09C798C3A}"/>
                    </a:ext>
                  </a:extLst>
                </p:cNvPr>
                <p:cNvPicPr/>
                <p:nvPr/>
              </p:nvPicPr>
              <p:blipFill>
                <a:blip r:embed="rId525"/>
                <a:stretch>
                  <a:fillRect/>
                </a:stretch>
              </p:blipFill>
              <p:spPr>
                <a:xfrm>
                  <a:off x="8825180" y="4108240"/>
                  <a:ext cx="16560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526">
              <p14:nvContentPartPr>
                <p14:cNvPr id="615" name="Ink 614">
                  <a:extLst>
                    <a:ext uri="{FF2B5EF4-FFF2-40B4-BE49-F238E27FC236}">
                      <a16:creationId xmlns:a16="http://schemas.microsoft.com/office/drawing/2014/main" id="{4D976CFF-D346-4068-A6FE-D8BA390C9E21}"/>
                    </a:ext>
                  </a:extLst>
                </p14:cNvPr>
                <p14:cNvContentPartPr/>
                <p14:nvPr/>
              </p14:nvContentPartPr>
              <p14:xfrm>
                <a:off x="9129020" y="3920680"/>
                <a:ext cx="29160" cy="341640"/>
              </p14:xfrm>
            </p:contentPart>
          </mc:Choice>
          <mc:Fallback xmlns="">
            <p:pic>
              <p:nvPicPr>
                <p:cNvPr id="615" name="Ink 614">
                  <a:extLst>
                    <a:ext uri="{FF2B5EF4-FFF2-40B4-BE49-F238E27FC236}">
                      <a16:creationId xmlns:a16="http://schemas.microsoft.com/office/drawing/2014/main" id="{4D976CFF-D346-4068-A6FE-D8BA390C9E21}"/>
                    </a:ext>
                  </a:extLst>
                </p:cNvPr>
                <p:cNvPicPr/>
                <p:nvPr/>
              </p:nvPicPr>
              <p:blipFill>
                <a:blip r:embed="rId527"/>
                <a:stretch>
                  <a:fillRect/>
                </a:stretch>
              </p:blipFill>
              <p:spPr>
                <a:xfrm>
                  <a:off x="9124700" y="3916360"/>
                  <a:ext cx="3780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528">
              <p14:nvContentPartPr>
                <p14:cNvPr id="616" name="Ink 615">
                  <a:extLst>
                    <a:ext uri="{FF2B5EF4-FFF2-40B4-BE49-F238E27FC236}">
                      <a16:creationId xmlns:a16="http://schemas.microsoft.com/office/drawing/2014/main" id="{1EB71B48-DBD8-4132-BD25-73124745C3A4}"/>
                    </a:ext>
                  </a:extLst>
                </p14:cNvPr>
                <p14:cNvContentPartPr/>
                <p14:nvPr/>
              </p14:nvContentPartPr>
              <p14:xfrm>
                <a:off x="9009140" y="4060000"/>
                <a:ext cx="170640" cy="15480"/>
              </p14:xfrm>
            </p:contentPart>
          </mc:Choice>
          <mc:Fallback xmlns="">
            <p:pic>
              <p:nvPicPr>
                <p:cNvPr id="616" name="Ink 615">
                  <a:extLst>
                    <a:ext uri="{FF2B5EF4-FFF2-40B4-BE49-F238E27FC236}">
                      <a16:creationId xmlns:a16="http://schemas.microsoft.com/office/drawing/2014/main" id="{1EB71B48-DBD8-4132-BD25-73124745C3A4}"/>
                    </a:ext>
                  </a:extLst>
                </p:cNvPr>
                <p:cNvPicPr/>
                <p:nvPr/>
              </p:nvPicPr>
              <p:blipFill>
                <a:blip r:embed="rId529"/>
                <a:stretch>
                  <a:fillRect/>
                </a:stretch>
              </p:blipFill>
              <p:spPr>
                <a:xfrm>
                  <a:off x="9004820" y="4055680"/>
                  <a:ext cx="1792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530">
              <p14:nvContentPartPr>
                <p14:cNvPr id="617" name="Ink 616">
                  <a:extLst>
                    <a:ext uri="{FF2B5EF4-FFF2-40B4-BE49-F238E27FC236}">
                      <a16:creationId xmlns:a16="http://schemas.microsoft.com/office/drawing/2014/main" id="{2C55688B-4BDC-4C7F-AB38-EE9DBE1885E1}"/>
                    </a:ext>
                  </a:extLst>
                </p14:cNvPr>
                <p14:cNvContentPartPr/>
                <p14:nvPr/>
              </p14:nvContentPartPr>
              <p14:xfrm>
                <a:off x="9390380" y="4114360"/>
                <a:ext cx="137520" cy="20160"/>
              </p14:xfrm>
            </p:contentPart>
          </mc:Choice>
          <mc:Fallback xmlns="">
            <p:pic>
              <p:nvPicPr>
                <p:cNvPr id="617" name="Ink 616">
                  <a:extLst>
                    <a:ext uri="{FF2B5EF4-FFF2-40B4-BE49-F238E27FC236}">
                      <a16:creationId xmlns:a16="http://schemas.microsoft.com/office/drawing/2014/main" id="{2C55688B-4BDC-4C7F-AB38-EE9DBE1885E1}"/>
                    </a:ext>
                  </a:extLst>
                </p:cNvPr>
                <p:cNvPicPr/>
                <p:nvPr/>
              </p:nvPicPr>
              <p:blipFill>
                <a:blip r:embed="rId531"/>
                <a:stretch>
                  <a:fillRect/>
                </a:stretch>
              </p:blipFill>
              <p:spPr>
                <a:xfrm>
                  <a:off x="9386060" y="4110040"/>
                  <a:ext cx="14616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532">
              <p14:nvContentPartPr>
                <p14:cNvPr id="618" name="Ink 617">
                  <a:extLst>
                    <a:ext uri="{FF2B5EF4-FFF2-40B4-BE49-F238E27FC236}">
                      <a16:creationId xmlns:a16="http://schemas.microsoft.com/office/drawing/2014/main" id="{4A9DA624-CDA6-4FD0-86F1-AB05468D60C6}"/>
                    </a:ext>
                  </a:extLst>
                </p14:cNvPr>
                <p14:cNvContentPartPr/>
                <p14:nvPr/>
              </p14:nvContentPartPr>
              <p14:xfrm>
                <a:off x="9324140" y="4196440"/>
                <a:ext cx="191880" cy="29520"/>
              </p14:xfrm>
            </p:contentPart>
          </mc:Choice>
          <mc:Fallback xmlns="">
            <p:pic>
              <p:nvPicPr>
                <p:cNvPr id="618" name="Ink 617">
                  <a:extLst>
                    <a:ext uri="{FF2B5EF4-FFF2-40B4-BE49-F238E27FC236}">
                      <a16:creationId xmlns:a16="http://schemas.microsoft.com/office/drawing/2014/main" id="{4A9DA624-CDA6-4FD0-86F1-AB05468D60C6}"/>
                    </a:ext>
                  </a:extLst>
                </p:cNvPr>
                <p:cNvPicPr/>
                <p:nvPr/>
              </p:nvPicPr>
              <p:blipFill>
                <a:blip r:embed="rId533"/>
                <a:stretch>
                  <a:fillRect/>
                </a:stretch>
              </p:blipFill>
              <p:spPr>
                <a:xfrm>
                  <a:off x="9319820" y="4192120"/>
                  <a:ext cx="2005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534">
              <p14:nvContentPartPr>
                <p14:cNvPr id="620" name="Ink 619">
                  <a:extLst>
                    <a:ext uri="{FF2B5EF4-FFF2-40B4-BE49-F238E27FC236}">
                      <a16:creationId xmlns:a16="http://schemas.microsoft.com/office/drawing/2014/main" id="{27D6F8BD-4694-4366-831E-38B3A598A7ED}"/>
                    </a:ext>
                  </a:extLst>
                </p14:cNvPr>
                <p14:cNvContentPartPr/>
                <p14:nvPr/>
              </p14:nvContentPartPr>
              <p14:xfrm>
                <a:off x="9751820" y="4154680"/>
                <a:ext cx="184680" cy="140400"/>
              </p14:xfrm>
            </p:contentPart>
          </mc:Choice>
          <mc:Fallback xmlns="">
            <p:pic>
              <p:nvPicPr>
                <p:cNvPr id="620" name="Ink 619">
                  <a:extLst>
                    <a:ext uri="{FF2B5EF4-FFF2-40B4-BE49-F238E27FC236}">
                      <a16:creationId xmlns:a16="http://schemas.microsoft.com/office/drawing/2014/main" id="{27D6F8BD-4694-4366-831E-38B3A598A7ED}"/>
                    </a:ext>
                  </a:extLst>
                </p:cNvPr>
                <p:cNvPicPr/>
                <p:nvPr/>
              </p:nvPicPr>
              <p:blipFill>
                <a:blip r:embed="rId535"/>
                <a:stretch>
                  <a:fillRect/>
                </a:stretch>
              </p:blipFill>
              <p:spPr>
                <a:xfrm>
                  <a:off x="9747500" y="4150360"/>
                  <a:ext cx="1933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536">
              <p14:nvContentPartPr>
                <p14:cNvPr id="621" name="Ink 620">
                  <a:extLst>
                    <a:ext uri="{FF2B5EF4-FFF2-40B4-BE49-F238E27FC236}">
                      <a16:creationId xmlns:a16="http://schemas.microsoft.com/office/drawing/2014/main" id="{1C5C41E2-5BE7-4B40-9DE6-F9306BD01F0F}"/>
                    </a:ext>
                  </a:extLst>
                </p14:cNvPr>
                <p14:cNvContentPartPr/>
                <p14:nvPr/>
              </p14:nvContentPartPr>
              <p14:xfrm>
                <a:off x="9784580" y="4018240"/>
                <a:ext cx="25560" cy="42120"/>
              </p14:xfrm>
            </p:contentPart>
          </mc:Choice>
          <mc:Fallback xmlns="">
            <p:pic>
              <p:nvPicPr>
                <p:cNvPr id="621" name="Ink 620">
                  <a:extLst>
                    <a:ext uri="{FF2B5EF4-FFF2-40B4-BE49-F238E27FC236}">
                      <a16:creationId xmlns:a16="http://schemas.microsoft.com/office/drawing/2014/main" id="{1C5C41E2-5BE7-4B40-9DE6-F9306BD01F0F}"/>
                    </a:ext>
                  </a:extLst>
                </p:cNvPr>
                <p:cNvPicPr/>
                <p:nvPr/>
              </p:nvPicPr>
              <p:blipFill>
                <a:blip r:embed="rId537"/>
                <a:stretch>
                  <a:fillRect/>
                </a:stretch>
              </p:blipFill>
              <p:spPr>
                <a:xfrm>
                  <a:off x="9780260" y="4013920"/>
                  <a:ext cx="3420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38">
              <p14:nvContentPartPr>
                <p14:cNvPr id="622" name="Ink 621">
                  <a:extLst>
                    <a:ext uri="{FF2B5EF4-FFF2-40B4-BE49-F238E27FC236}">
                      <a16:creationId xmlns:a16="http://schemas.microsoft.com/office/drawing/2014/main" id="{A017794A-6F91-45E1-8A36-EBA31B3CE403}"/>
                    </a:ext>
                  </a:extLst>
                </p14:cNvPr>
                <p14:cNvContentPartPr/>
                <p14:nvPr/>
              </p14:nvContentPartPr>
              <p14:xfrm>
                <a:off x="9963500" y="3860560"/>
                <a:ext cx="181800" cy="384120"/>
              </p14:xfrm>
            </p:contentPart>
          </mc:Choice>
          <mc:Fallback xmlns="">
            <p:pic>
              <p:nvPicPr>
                <p:cNvPr id="622" name="Ink 621">
                  <a:extLst>
                    <a:ext uri="{FF2B5EF4-FFF2-40B4-BE49-F238E27FC236}">
                      <a16:creationId xmlns:a16="http://schemas.microsoft.com/office/drawing/2014/main" id="{A017794A-6F91-45E1-8A36-EBA31B3CE403}"/>
                    </a:ext>
                  </a:extLst>
                </p:cNvPr>
                <p:cNvPicPr/>
                <p:nvPr/>
              </p:nvPicPr>
              <p:blipFill>
                <a:blip r:embed="rId539"/>
                <a:stretch>
                  <a:fillRect/>
                </a:stretch>
              </p:blipFill>
              <p:spPr>
                <a:xfrm>
                  <a:off x="9959180" y="3856240"/>
                  <a:ext cx="190440" cy="392760"/>
                </a:xfrm>
                <a:prstGeom prst="rect">
                  <a:avLst/>
                </a:prstGeom>
              </p:spPr>
            </p:pic>
          </mc:Fallback>
        </mc:AlternateContent>
        <mc:AlternateContent xmlns:mc="http://schemas.openxmlformats.org/markup-compatibility/2006" xmlns:p14="http://schemas.microsoft.com/office/powerpoint/2010/main">
          <mc:Choice Requires="p14">
            <p:contentPart p14:bwMode="auto" r:id="rId540">
              <p14:nvContentPartPr>
                <p14:cNvPr id="623" name="Ink 622">
                  <a:extLst>
                    <a:ext uri="{FF2B5EF4-FFF2-40B4-BE49-F238E27FC236}">
                      <a16:creationId xmlns:a16="http://schemas.microsoft.com/office/drawing/2014/main" id="{089B0DB7-D163-44FA-913A-2191E16B078F}"/>
                    </a:ext>
                  </a:extLst>
                </p14:cNvPr>
                <p14:cNvContentPartPr/>
                <p14:nvPr/>
              </p14:nvContentPartPr>
              <p14:xfrm>
                <a:off x="9891140" y="4012120"/>
                <a:ext cx="228240" cy="43560"/>
              </p14:xfrm>
            </p:contentPart>
          </mc:Choice>
          <mc:Fallback xmlns="">
            <p:pic>
              <p:nvPicPr>
                <p:cNvPr id="623" name="Ink 622">
                  <a:extLst>
                    <a:ext uri="{FF2B5EF4-FFF2-40B4-BE49-F238E27FC236}">
                      <a16:creationId xmlns:a16="http://schemas.microsoft.com/office/drawing/2014/main" id="{089B0DB7-D163-44FA-913A-2191E16B078F}"/>
                    </a:ext>
                  </a:extLst>
                </p:cNvPr>
                <p:cNvPicPr/>
                <p:nvPr/>
              </p:nvPicPr>
              <p:blipFill>
                <a:blip r:embed="rId541"/>
                <a:stretch>
                  <a:fillRect/>
                </a:stretch>
              </p:blipFill>
              <p:spPr>
                <a:xfrm>
                  <a:off x="9886820" y="4007800"/>
                  <a:ext cx="2368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542">
              <p14:nvContentPartPr>
                <p14:cNvPr id="624" name="Ink 623">
                  <a:extLst>
                    <a:ext uri="{FF2B5EF4-FFF2-40B4-BE49-F238E27FC236}">
                      <a16:creationId xmlns:a16="http://schemas.microsoft.com/office/drawing/2014/main" id="{D1AD1977-A80B-4DCB-A164-18A866CB40FD}"/>
                    </a:ext>
                  </a:extLst>
                </p14:cNvPr>
                <p14:cNvContentPartPr/>
                <p14:nvPr/>
              </p14:nvContentPartPr>
              <p14:xfrm>
                <a:off x="10239620" y="3877840"/>
                <a:ext cx="228240" cy="370440"/>
              </p14:xfrm>
            </p:contentPart>
          </mc:Choice>
          <mc:Fallback xmlns="">
            <p:pic>
              <p:nvPicPr>
                <p:cNvPr id="624" name="Ink 623">
                  <a:extLst>
                    <a:ext uri="{FF2B5EF4-FFF2-40B4-BE49-F238E27FC236}">
                      <a16:creationId xmlns:a16="http://schemas.microsoft.com/office/drawing/2014/main" id="{D1AD1977-A80B-4DCB-A164-18A866CB40FD}"/>
                    </a:ext>
                  </a:extLst>
                </p:cNvPr>
                <p:cNvPicPr/>
                <p:nvPr/>
              </p:nvPicPr>
              <p:blipFill>
                <a:blip r:embed="rId543"/>
                <a:stretch>
                  <a:fillRect/>
                </a:stretch>
              </p:blipFill>
              <p:spPr>
                <a:xfrm>
                  <a:off x="10235300" y="3873520"/>
                  <a:ext cx="2368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544">
              <p14:nvContentPartPr>
                <p14:cNvPr id="625" name="Ink 624">
                  <a:extLst>
                    <a:ext uri="{FF2B5EF4-FFF2-40B4-BE49-F238E27FC236}">
                      <a16:creationId xmlns:a16="http://schemas.microsoft.com/office/drawing/2014/main" id="{4B21A8A3-FAB7-4703-B26F-79976CE6EC67}"/>
                    </a:ext>
                  </a:extLst>
                </p14:cNvPr>
                <p14:cNvContentPartPr/>
                <p14:nvPr/>
              </p14:nvContentPartPr>
              <p14:xfrm>
                <a:off x="10131620" y="4255480"/>
                <a:ext cx="1330200" cy="117360"/>
              </p14:xfrm>
            </p:contentPart>
          </mc:Choice>
          <mc:Fallback xmlns="">
            <p:pic>
              <p:nvPicPr>
                <p:cNvPr id="625" name="Ink 624">
                  <a:extLst>
                    <a:ext uri="{FF2B5EF4-FFF2-40B4-BE49-F238E27FC236}">
                      <a16:creationId xmlns:a16="http://schemas.microsoft.com/office/drawing/2014/main" id="{4B21A8A3-FAB7-4703-B26F-79976CE6EC67}"/>
                    </a:ext>
                  </a:extLst>
                </p:cNvPr>
                <p:cNvPicPr/>
                <p:nvPr/>
              </p:nvPicPr>
              <p:blipFill>
                <a:blip r:embed="rId545"/>
                <a:stretch>
                  <a:fillRect/>
                </a:stretch>
              </p:blipFill>
              <p:spPr>
                <a:xfrm>
                  <a:off x="10127300" y="4251160"/>
                  <a:ext cx="13388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46">
              <p14:nvContentPartPr>
                <p14:cNvPr id="627" name="Ink 626">
                  <a:extLst>
                    <a:ext uri="{FF2B5EF4-FFF2-40B4-BE49-F238E27FC236}">
                      <a16:creationId xmlns:a16="http://schemas.microsoft.com/office/drawing/2014/main" id="{431AF303-E47C-46BA-A071-702F7791842E}"/>
                    </a:ext>
                  </a:extLst>
                </p14:cNvPr>
                <p14:cNvContentPartPr/>
                <p14:nvPr/>
              </p14:nvContentPartPr>
              <p14:xfrm>
                <a:off x="10794380" y="4066840"/>
                <a:ext cx="113040" cy="97560"/>
              </p14:xfrm>
            </p:contentPart>
          </mc:Choice>
          <mc:Fallback xmlns="">
            <p:pic>
              <p:nvPicPr>
                <p:cNvPr id="627" name="Ink 626">
                  <a:extLst>
                    <a:ext uri="{FF2B5EF4-FFF2-40B4-BE49-F238E27FC236}">
                      <a16:creationId xmlns:a16="http://schemas.microsoft.com/office/drawing/2014/main" id="{431AF303-E47C-46BA-A071-702F7791842E}"/>
                    </a:ext>
                  </a:extLst>
                </p:cNvPr>
                <p:cNvPicPr/>
                <p:nvPr/>
              </p:nvPicPr>
              <p:blipFill>
                <a:blip r:embed="rId547"/>
                <a:stretch>
                  <a:fillRect/>
                </a:stretch>
              </p:blipFill>
              <p:spPr>
                <a:xfrm>
                  <a:off x="10790060" y="4062520"/>
                  <a:ext cx="12168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548">
              <p14:nvContentPartPr>
                <p14:cNvPr id="628" name="Ink 627">
                  <a:extLst>
                    <a:ext uri="{FF2B5EF4-FFF2-40B4-BE49-F238E27FC236}">
                      <a16:creationId xmlns:a16="http://schemas.microsoft.com/office/drawing/2014/main" id="{C6DF4B19-CF56-47C1-B088-339893AF84D5}"/>
                    </a:ext>
                  </a:extLst>
                </p14:cNvPr>
                <p14:cNvContentPartPr/>
                <p14:nvPr/>
              </p14:nvContentPartPr>
              <p14:xfrm>
                <a:off x="10947740" y="4011760"/>
                <a:ext cx="137160" cy="135000"/>
              </p14:xfrm>
            </p:contentPart>
          </mc:Choice>
          <mc:Fallback xmlns="">
            <p:pic>
              <p:nvPicPr>
                <p:cNvPr id="628" name="Ink 627">
                  <a:extLst>
                    <a:ext uri="{FF2B5EF4-FFF2-40B4-BE49-F238E27FC236}">
                      <a16:creationId xmlns:a16="http://schemas.microsoft.com/office/drawing/2014/main" id="{C6DF4B19-CF56-47C1-B088-339893AF84D5}"/>
                    </a:ext>
                  </a:extLst>
                </p:cNvPr>
                <p:cNvPicPr/>
                <p:nvPr/>
              </p:nvPicPr>
              <p:blipFill>
                <a:blip r:embed="rId549"/>
                <a:stretch>
                  <a:fillRect/>
                </a:stretch>
              </p:blipFill>
              <p:spPr>
                <a:xfrm>
                  <a:off x="10943420" y="4007440"/>
                  <a:ext cx="1458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550">
              <p14:nvContentPartPr>
                <p14:cNvPr id="629" name="Ink 628">
                  <a:extLst>
                    <a:ext uri="{FF2B5EF4-FFF2-40B4-BE49-F238E27FC236}">
                      <a16:creationId xmlns:a16="http://schemas.microsoft.com/office/drawing/2014/main" id="{962E37E4-37C0-4267-A188-725AC41EBCE2}"/>
                    </a:ext>
                  </a:extLst>
                </p14:cNvPr>
                <p14:cNvContentPartPr/>
                <p14:nvPr/>
              </p14:nvContentPartPr>
              <p14:xfrm>
                <a:off x="11167700" y="4088440"/>
                <a:ext cx="75960" cy="10440"/>
              </p14:xfrm>
            </p:contentPart>
          </mc:Choice>
          <mc:Fallback xmlns="">
            <p:pic>
              <p:nvPicPr>
                <p:cNvPr id="629" name="Ink 628">
                  <a:extLst>
                    <a:ext uri="{FF2B5EF4-FFF2-40B4-BE49-F238E27FC236}">
                      <a16:creationId xmlns:a16="http://schemas.microsoft.com/office/drawing/2014/main" id="{962E37E4-37C0-4267-A188-725AC41EBCE2}"/>
                    </a:ext>
                  </a:extLst>
                </p:cNvPr>
                <p:cNvPicPr/>
                <p:nvPr/>
              </p:nvPicPr>
              <p:blipFill>
                <a:blip r:embed="rId551"/>
                <a:stretch>
                  <a:fillRect/>
                </a:stretch>
              </p:blipFill>
              <p:spPr>
                <a:xfrm>
                  <a:off x="11163380" y="4084120"/>
                  <a:ext cx="846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552">
              <p14:nvContentPartPr>
                <p14:cNvPr id="630" name="Ink 629">
                  <a:extLst>
                    <a:ext uri="{FF2B5EF4-FFF2-40B4-BE49-F238E27FC236}">
                      <a16:creationId xmlns:a16="http://schemas.microsoft.com/office/drawing/2014/main" id="{80BA517E-FA93-4D20-8E01-F597DBEDD1A3}"/>
                    </a:ext>
                  </a:extLst>
                </p14:cNvPr>
                <p14:cNvContentPartPr/>
                <p14:nvPr/>
              </p14:nvContentPartPr>
              <p14:xfrm>
                <a:off x="11301260" y="4015000"/>
                <a:ext cx="115200" cy="136440"/>
              </p14:xfrm>
            </p:contentPart>
          </mc:Choice>
          <mc:Fallback xmlns="">
            <p:pic>
              <p:nvPicPr>
                <p:cNvPr id="630" name="Ink 629">
                  <a:extLst>
                    <a:ext uri="{FF2B5EF4-FFF2-40B4-BE49-F238E27FC236}">
                      <a16:creationId xmlns:a16="http://schemas.microsoft.com/office/drawing/2014/main" id="{80BA517E-FA93-4D20-8E01-F597DBEDD1A3}"/>
                    </a:ext>
                  </a:extLst>
                </p:cNvPr>
                <p:cNvPicPr/>
                <p:nvPr/>
              </p:nvPicPr>
              <p:blipFill>
                <a:blip r:embed="rId553"/>
                <a:stretch>
                  <a:fillRect/>
                </a:stretch>
              </p:blipFill>
              <p:spPr>
                <a:xfrm>
                  <a:off x="11296940" y="4010680"/>
                  <a:ext cx="1238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554">
              <p14:nvContentPartPr>
                <p14:cNvPr id="631" name="Ink 630">
                  <a:extLst>
                    <a:ext uri="{FF2B5EF4-FFF2-40B4-BE49-F238E27FC236}">
                      <a16:creationId xmlns:a16="http://schemas.microsoft.com/office/drawing/2014/main" id="{CD3A1F6C-562B-4F8F-A488-72EF3F69E9F1}"/>
                    </a:ext>
                  </a:extLst>
                </p14:cNvPr>
                <p14:cNvContentPartPr/>
                <p14:nvPr/>
              </p14:nvContentPartPr>
              <p14:xfrm>
                <a:off x="11411780" y="3972520"/>
                <a:ext cx="126720" cy="172800"/>
              </p14:xfrm>
            </p:contentPart>
          </mc:Choice>
          <mc:Fallback xmlns="">
            <p:pic>
              <p:nvPicPr>
                <p:cNvPr id="631" name="Ink 630">
                  <a:extLst>
                    <a:ext uri="{FF2B5EF4-FFF2-40B4-BE49-F238E27FC236}">
                      <a16:creationId xmlns:a16="http://schemas.microsoft.com/office/drawing/2014/main" id="{CD3A1F6C-562B-4F8F-A488-72EF3F69E9F1}"/>
                    </a:ext>
                  </a:extLst>
                </p:cNvPr>
                <p:cNvPicPr/>
                <p:nvPr/>
              </p:nvPicPr>
              <p:blipFill>
                <a:blip r:embed="rId555"/>
                <a:stretch>
                  <a:fillRect/>
                </a:stretch>
              </p:blipFill>
              <p:spPr>
                <a:xfrm>
                  <a:off x="11407460" y="3968200"/>
                  <a:ext cx="1353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56">
              <p14:nvContentPartPr>
                <p14:cNvPr id="632" name="Ink 631">
                  <a:extLst>
                    <a:ext uri="{FF2B5EF4-FFF2-40B4-BE49-F238E27FC236}">
                      <a16:creationId xmlns:a16="http://schemas.microsoft.com/office/drawing/2014/main" id="{74986511-5D87-4384-B5B7-DB69F493A775}"/>
                    </a:ext>
                  </a:extLst>
                </p14:cNvPr>
                <p14:cNvContentPartPr/>
                <p14:nvPr/>
              </p14:nvContentPartPr>
              <p14:xfrm>
                <a:off x="11570180" y="3883600"/>
                <a:ext cx="22320" cy="169920"/>
              </p14:xfrm>
            </p:contentPart>
          </mc:Choice>
          <mc:Fallback xmlns="">
            <p:pic>
              <p:nvPicPr>
                <p:cNvPr id="632" name="Ink 631">
                  <a:extLst>
                    <a:ext uri="{FF2B5EF4-FFF2-40B4-BE49-F238E27FC236}">
                      <a16:creationId xmlns:a16="http://schemas.microsoft.com/office/drawing/2014/main" id="{74986511-5D87-4384-B5B7-DB69F493A775}"/>
                    </a:ext>
                  </a:extLst>
                </p:cNvPr>
                <p:cNvPicPr/>
                <p:nvPr/>
              </p:nvPicPr>
              <p:blipFill>
                <a:blip r:embed="rId557"/>
                <a:stretch>
                  <a:fillRect/>
                </a:stretch>
              </p:blipFill>
              <p:spPr>
                <a:xfrm>
                  <a:off x="11565860" y="3879280"/>
                  <a:ext cx="309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558">
              <p14:nvContentPartPr>
                <p14:cNvPr id="633" name="Ink 632">
                  <a:extLst>
                    <a:ext uri="{FF2B5EF4-FFF2-40B4-BE49-F238E27FC236}">
                      <a16:creationId xmlns:a16="http://schemas.microsoft.com/office/drawing/2014/main" id="{8157B301-7B13-47C8-92A9-851575AC62E6}"/>
                    </a:ext>
                  </a:extLst>
                </p14:cNvPr>
                <p14:cNvContentPartPr/>
                <p14:nvPr/>
              </p14:nvContentPartPr>
              <p14:xfrm>
                <a:off x="10718780" y="3897640"/>
                <a:ext cx="209520" cy="360720"/>
              </p14:xfrm>
            </p:contentPart>
          </mc:Choice>
          <mc:Fallback xmlns="">
            <p:pic>
              <p:nvPicPr>
                <p:cNvPr id="633" name="Ink 632">
                  <a:extLst>
                    <a:ext uri="{FF2B5EF4-FFF2-40B4-BE49-F238E27FC236}">
                      <a16:creationId xmlns:a16="http://schemas.microsoft.com/office/drawing/2014/main" id="{8157B301-7B13-47C8-92A9-851575AC62E6}"/>
                    </a:ext>
                  </a:extLst>
                </p:cNvPr>
                <p:cNvPicPr/>
                <p:nvPr/>
              </p:nvPicPr>
              <p:blipFill>
                <a:blip r:embed="rId559"/>
                <a:stretch>
                  <a:fillRect/>
                </a:stretch>
              </p:blipFill>
              <p:spPr>
                <a:xfrm>
                  <a:off x="10714460" y="3893320"/>
                  <a:ext cx="21816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560">
              <p14:nvContentPartPr>
                <p14:cNvPr id="635" name="Ink 634">
                  <a:extLst>
                    <a:ext uri="{FF2B5EF4-FFF2-40B4-BE49-F238E27FC236}">
                      <a16:creationId xmlns:a16="http://schemas.microsoft.com/office/drawing/2014/main" id="{215E0B3E-BF41-492C-9DEE-D58EADC4F3CB}"/>
                    </a:ext>
                  </a:extLst>
                </p14:cNvPr>
                <p14:cNvContentPartPr/>
                <p14:nvPr/>
              </p14:nvContentPartPr>
              <p14:xfrm>
                <a:off x="10558940" y="3902320"/>
                <a:ext cx="122040" cy="300240"/>
              </p14:xfrm>
            </p:contentPart>
          </mc:Choice>
          <mc:Fallback xmlns="">
            <p:pic>
              <p:nvPicPr>
                <p:cNvPr id="635" name="Ink 634">
                  <a:extLst>
                    <a:ext uri="{FF2B5EF4-FFF2-40B4-BE49-F238E27FC236}">
                      <a16:creationId xmlns:a16="http://schemas.microsoft.com/office/drawing/2014/main" id="{215E0B3E-BF41-492C-9DEE-D58EADC4F3CB}"/>
                    </a:ext>
                  </a:extLst>
                </p:cNvPr>
                <p:cNvPicPr/>
                <p:nvPr/>
              </p:nvPicPr>
              <p:blipFill>
                <a:blip r:embed="rId561"/>
                <a:stretch>
                  <a:fillRect/>
                </a:stretch>
              </p:blipFill>
              <p:spPr>
                <a:xfrm>
                  <a:off x="10554620" y="3898000"/>
                  <a:ext cx="13068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562">
              <p14:nvContentPartPr>
                <p14:cNvPr id="637" name="Ink 636">
                  <a:extLst>
                    <a:ext uri="{FF2B5EF4-FFF2-40B4-BE49-F238E27FC236}">
                      <a16:creationId xmlns:a16="http://schemas.microsoft.com/office/drawing/2014/main" id="{8704A85B-45B0-4626-B87E-54572B092AC7}"/>
                    </a:ext>
                  </a:extLst>
                </p14:cNvPr>
                <p14:cNvContentPartPr/>
                <p14:nvPr/>
              </p14:nvContentPartPr>
              <p14:xfrm>
                <a:off x="11588180" y="3824200"/>
                <a:ext cx="136440" cy="418320"/>
              </p14:xfrm>
            </p:contentPart>
          </mc:Choice>
          <mc:Fallback xmlns="">
            <p:pic>
              <p:nvPicPr>
                <p:cNvPr id="637" name="Ink 636">
                  <a:extLst>
                    <a:ext uri="{FF2B5EF4-FFF2-40B4-BE49-F238E27FC236}">
                      <a16:creationId xmlns:a16="http://schemas.microsoft.com/office/drawing/2014/main" id="{8704A85B-45B0-4626-B87E-54572B092AC7}"/>
                    </a:ext>
                  </a:extLst>
                </p:cNvPr>
                <p:cNvPicPr/>
                <p:nvPr/>
              </p:nvPicPr>
              <p:blipFill>
                <a:blip r:embed="rId563"/>
                <a:stretch>
                  <a:fillRect/>
                </a:stretch>
              </p:blipFill>
              <p:spPr>
                <a:xfrm>
                  <a:off x="11583860" y="3819880"/>
                  <a:ext cx="14508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564">
              <p14:nvContentPartPr>
                <p14:cNvPr id="639" name="Ink 638">
                  <a:extLst>
                    <a:ext uri="{FF2B5EF4-FFF2-40B4-BE49-F238E27FC236}">
                      <a16:creationId xmlns:a16="http://schemas.microsoft.com/office/drawing/2014/main" id="{4D91BD7B-8033-4382-9CC3-F7A4FE85507D}"/>
                    </a:ext>
                  </a:extLst>
                </p14:cNvPr>
                <p14:cNvContentPartPr/>
                <p14:nvPr/>
              </p14:nvContentPartPr>
              <p14:xfrm>
                <a:off x="10358060" y="4415680"/>
                <a:ext cx="240480" cy="252720"/>
              </p14:xfrm>
            </p:contentPart>
          </mc:Choice>
          <mc:Fallback xmlns="">
            <p:pic>
              <p:nvPicPr>
                <p:cNvPr id="639" name="Ink 638">
                  <a:extLst>
                    <a:ext uri="{FF2B5EF4-FFF2-40B4-BE49-F238E27FC236}">
                      <a16:creationId xmlns:a16="http://schemas.microsoft.com/office/drawing/2014/main" id="{4D91BD7B-8033-4382-9CC3-F7A4FE85507D}"/>
                    </a:ext>
                  </a:extLst>
                </p:cNvPr>
                <p:cNvPicPr/>
                <p:nvPr/>
              </p:nvPicPr>
              <p:blipFill>
                <a:blip r:embed="rId565"/>
                <a:stretch>
                  <a:fillRect/>
                </a:stretch>
              </p:blipFill>
              <p:spPr>
                <a:xfrm>
                  <a:off x="10353740" y="4411360"/>
                  <a:ext cx="2491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566">
              <p14:nvContentPartPr>
                <p14:cNvPr id="640" name="Ink 639">
                  <a:extLst>
                    <a:ext uri="{FF2B5EF4-FFF2-40B4-BE49-F238E27FC236}">
                      <a16:creationId xmlns:a16="http://schemas.microsoft.com/office/drawing/2014/main" id="{D24B53DC-A59F-4757-8B0A-5F1238E2B5D1}"/>
                    </a:ext>
                  </a:extLst>
                </p14:cNvPr>
                <p14:cNvContentPartPr/>
                <p14:nvPr/>
              </p14:nvContentPartPr>
              <p14:xfrm>
                <a:off x="10690340" y="4513960"/>
                <a:ext cx="119520" cy="137880"/>
              </p14:xfrm>
            </p:contentPart>
          </mc:Choice>
          <mc:Fallback xmlns="">
            <p:pic>
              <p:nvPicPr>
                <p:cNvPr id="640" name="Ink 639">
                  <a:extLst>
                    <a:ext uri="{FF2B5EF4-FFF2-40B4-BE49-F238E27FC236}">
                      <a16:creationId xmlns:a16="http://schemas.microsoft.com/office/drawing/2014/main" id="{D24B53DC-A59F-4757-8B0A-5F1238E2B5D1}"/>
                    </a:ext>
                  </a:extLst>
                </p:cNvPr>
                <p:cNvPicPr/>
                <p:nvPr/>
              </p:nvPicPr>
              <p:blipFill>
                <a:blip r:embed="rId567"/>
                <a:stretch>
                  <a:fillRect/>
                </a:stretch>
              </p:blipFill>
              <p:spPr>
                <a:xfrm>
                  <a:off x="10686020" y="4509640"/>
                  <a:ext cx="12816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568">
              <p14:nvContentPartPr>
                <p14:cNvPr id="641" name="Ink 640">
                  <a:extLst>
                    <a:ext uri="{FF2B5EF4-FFF2-40B4-BE49-F238E27FC236}">
                      <a16:creationId xmlns:a16="http://schemas.microsoft.com/office/drawing/2014/main" id="{DC363244-B905-418B-ADE2-D58DCFEBE523}"/>
                    </a:ext>
                  </a:extLst>
                </p14:cNvPr>
                <p14:cNvContentPartPr/>
                <p14:nvPr/>
              </p14:nvContentPartPr>
              <p14:xfrm>
                <a:off x="10827500" y="4450600"/>
                <a:ext cx="168120" cy="195120"/>
              </p14:xfrm>
            </p:contentPart>
          </mc:Choice>
          <mc:Fallback xmlns="">
            <p:pic>
              <p:nvPicPr>
                <p:cNvPr id="641" name="Ink 640">
                  <a:extLst>
                    <a:ext uri="{FF2B5EF4-FFF2-40B4-BE49-F238E27FC236}">
                      <a16:creationId xmlns:a16="http://schemas.microsoft.com/office/drawing/2014/main" id="{DC363244-B905-418B-ADE2-D58DCFEBE523}"/>
                    </a:ext>
                  </a:extLst>
                </p:cNvPr>
                <p:cNvPicPr/>
                <p:nvPr/>
              </p:nvPicPr>
              <p:blipFill>
                <a:blip r:embed="rId569"/>
                <a:stretch>
                  <a:fillRect/>
                </a:stretch>
              </p:blipFill>
              <p:spPr>
                <a:xfrm>
                  <a:off x="10823180" y="4446280"/>
                  <a:ext cx="1767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570">
              <p14:nvContentPartPr>
                <p14:cNvPr id="643" name="Ink 642">
                  <a:extLst>
                    <a:ext uri="{FF2B5EF4-FFF2-40B4-BE49-F238E27FC236}">
                      <a16:creationId xmlns:a16="http://schemas.microsoft.com/office/drawing/2014/main" id="{FDD1A3A7-D44F-449D-A2E2-568E98083392}"/>
                    </a:ext>
                  </a:extLst>
                </p14:cNvPr>
                <p14:cNvContentPartPr/>
                <p14:nvPr/>
              </p14:nvContentPartPr>
              <p14:xfrm>
                <a:off x="9621500" y="4166560"/>
                <a:ext cx="72000" cy="20880"/>
              </p14:xfrm>
            </p:contentPart>
          </mc:Choice>
          <mc:Fallback xmlns="">
            <p:pic>
              <p:nvPicPr>
                <p:cNvPr id="643" name="Ink 642">
                  <a:extLst>
                    <a:ext uri="{FF2B5EF4-FFF2-40B4-BE49-F238E27FC236}">
                      <a16:creationId xmlns:a16="http://schemas.microsoft.com/office/drawing/2014/main" id="{FDD1A3A7-D44F-449D-A2E2-568E98083392}"/>
                    </a:ext>
                  </a:extLst>
                </p:cNvPr>
                <p:cNvPicPr/>
                <p:nvPr/>
              </p:nvPicPr>
              <p:blipFill>
                <a:blip r:embed="rId571"/>
                <a:stretch>
                  <a:fillRect/>
                </a:stretch>
              </p:blipFill>
              <p:spPr>
                <a:xfrm>
                  <a:off x="9617180" y="4162240"/>
                  <a:ext cx="80640" cy="29520"/>
                </a:xfrm>
                <a:prstGeom prst="rect">
                  <a:avLst/>
                </a:prstGeom>
              </p:spPr>
            </p:pic>
          </mc:Fallback>
        </mc:AlternateContent>
      </p:grpSp>
      <p:grpSp>
        <p:nvGrpSpPr>
          <p:cNvPr id="667" name="Group 666">
            <a:extLst>
              <a:ext uri="{FF2B5EF4-FFF2-40B4-BE49-F238E27FC236}">
                <a16:creationId xmlns:a16="http://schemas.microsoft.com/office/drawing/2014/main" id="{E209BE9A-CC11-455E-9737-CC0267877186}"/>
              </a:ext>
            </a:extLst>
          </p:cNvPr>
          <p:cNvGrpSpPr/>
          <p:nvPr/>
        </p:nvGrpSpPr>
        <p:grpSpPr>
          <a:xfrm>
            <a:off x="3361820" y="5128480"/>
            <a:ext cx="3213360" cy="603000"/>
            <a:chOff x="3361820" y="5128480"/>
            <a:chExt cx="3213360" cy="603000"/>
          </a:xfrm>
        </p:grpSpPr>
        <mc:AlternateContent xmlns:mc="http://schemas.openxmlformats.org/markup-compatibility/2006" xmlns:p14="http://schemas.microsoft.com/office/powerpoint/2010/main">
          <mc:Choice Requires="p14">
            <p:contentPart p14:bwMode="auto" r:id="rId572">
              <p14:nvContentPartPr>
                <p14:cNvPr id="645" name="Ink 644">
                  <a:extLst>
                    <a:ext uri="{FF2B5EF4-FFF2-40B4-BE49-F238E27FC236}">
                      <a16:creationId xmlns:a16="http://schemas.microsoft.com/office/drawing/2014/main" id="{93ECAF75-88CE-41E6-8A37-9590AA4A3072}"/>
                    </a:ext>
                  </a:extLst>
                </p14:cNvPr>
                <p14:cNvContentPartPr/>
                <p14:nvPr/>
              </p14:nvContentPartPr>
              <p14:xfrm>
                <a:off x="3361820" y="5386240"/>
                <a:ext cx="322560" cy="345240"/>
              </p14:xfrm>
            </p:contentPart>
          </mc:Choice>
          <mc:Fallback xmlns="">
            <p:pic>
              <p:nvPicPr>
                <p:cNvPr id="645" name="Ink 644">
                  <a:extLst>
                    <a:ext uri="{FF2B5EF4-FFF2-40B4-BE49-F238E27FC236}">
                      <a16:creationId xmlns:a16="http://schemas.microsoft.com/office/drawing/2014/main" id="{93ECAF75-88CE-41E6-8A37-9590AA4A3072}"/>
                    </a:ext>
                  </a:extLst>
                </p:cNvPr>
                <p:cNvPicPr/>
                <p:nvPr/>
              </p:nvPicPr>
              <p:blipFill>
                <a:blip r:embed="rId573"/>
                <a:stretch>
                  <a:fillRect/>
                </a:stretch>
              </p:blipFill>
              <p:spPr>
                <a:xfrm>
                  <a:off x="3357500" y="5381920"/>
                  <a:ext cx="33120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574">
              <p14:nvContentPartPr>
                <p14:cNvPr id="646" name="Ink 645">
                  <a:extLst>
                    <a:ext uri="{FF2B5EF4-FFF2-40B4-BE49-F238E27FC236}">
                      <a16:creationId xmlns:a16="http://schemas.microsoft.com/office/drawing/2014/main" id="{6CFE88A0-F386-4C14-BE7E-F62EBF04D082}"/>
                    </a:ext>
                  </a:extLst>
                </p14:cNvPr>
                <p14:cNvContentPartPr/>
                <p14:nvPr/>
              </p14:nvContentPartPr>
              <p14:xfrm>
                <a:off x="3686540" y="5494600"/>
                <a:ext cx="205200" cy="165600"/>
              </p14:xfrm>
            </p:contentPart>
          </mc:Choice>
          <mc:Fallback xmlns="">
            <p:pic>
              <p:nvPicPr>
                <p:cNvPr id="646" name="Ink 645">
                  <a:extLst>
                    <a:ext uri="{FF2B5EF4-FFF2-40B4-BE49-F238E27FC236}">
                      <a16:creationId xmlns:a16="http://schemas.microsoft.com/office/drawing/2014/main" id="{6CFE88A0-F386-4C14-BE7E-F62EBF04D082}"/>
                    </a:ext>
                  </a:extLst>
                </p:cNvPr>
                <p:cNvPicPr/>
                <p:nvPr/>
              </p:nvPicPr>
              <p:blipFill>
                <a:blip r:embed="rId575"/>
                <a:stretch>
                  <a:fillRect/>
                </a:stretch>
              </p:blipFill>
              <p:spPr>
                <a:xfrm>
                  <a:off x="3682220" y="5490280"/>
                  <a:ext cx="21384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576">
              <p14:nvContentPartPr>
                <p14:cNvPr id="647" name="Ink 646">
                  <a:extLst>
                    <a:ext uri="{FF2B5EF4-FFF2-40B4-BE49-F238E27FC236}">
                      <a16:creationId xmlns:a16="http://schemas.microsoft.com/office/drawing/2014/main" id="{F3B08CCD-763A-46A1-B7A0-FA09DED975CC}"/>
                    </a:ext>
                  </a:extLst>
                </p14:cNvPr>
                <p14:cNvContentPartPr/>
                <p14:nvPr/>
              </p14:nvContentPartPr>
              <p14:xfrm>
                <a:off x="3913340" y="5524480"/>
                <a:ext cx="399960" cy="165240"/>
              </p14:xfrm>
            </p:contentPart>
          </mc:Choice>
          <mc:Fallback xmlns="">
            <p:pic>
              <p:nvPicPr>
                <p:cNvPr id="647" name="Ink 646">
                  <a:extLst>
                    <a:ext uri="{FF2B5EF4-FFF2-40B4-BE49-F238E27FC236}">
                      <a16:creationId xmlns:a16="http://schemas.microsoft.com/office/drawing/2014/main" id="{F3B08CCD-763A-46A1-B7A0-FA09DED975CC}"/>
                    </a:ext>
                  </a:extLst>
                </p:cNvPr>
                <p:cNvPicPr/>
                <p:nvPr/>
              </p:nvPicPr>
              <p:blipFill>
                <a:blip r:embed="rId577"/>
                <a:stretch>
                  <a:fillRect/>
                </a:stretch>
              </p:blipFill>
              <p:spPr>
                <a:xfrm>
                  <a:off x="3909020" y="5520160"/>
                  <a:ext cx="4086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578">
              <p14:nvContentPartPr>
                <p14:cNvPr id="649" name="Ink 648">
                  <a:extLst>
                    <a:ext uri="{FF2B5EF4-FFF2-40B4-BE49-F238E27FC236}">
                      <a16:creationId xmlns:a16="http://schemas.microsoft.com/office/drawing/2014/main" id="{2B7A731A-E22A-4F40-9472-9243697E98F1}"/>
                    </a:ext>
                  </a:extLst>
                </p14:cNvPr>
                <p14:cNvContentPartPr/>
                <p14:nvPr/>
              </p14:nvContentPartPr>
              <p14:xfrm>
                <a:off x="4493300" y="5239000"/>
                <a:ext cx="218880" cy="372960"/>
              </p14:xfrm>
            </p:contentPart>
          </mc:Choice>
          <mc:Fallback xmlns="">
            <p:pic>
              <p:nvPicPr>
                <p:cNvPr id="649" name="Ink 648">
                  <a:extLst>
                    <a:ext uri="{FF2B5EF4-FFF2-40B4-BE49-F238E27FC236}">
                      <a16:creationId xmlns:a16="http://schemas.microsoft.com/office/drawing/2014/main" id="{2B7A731A-E22A-4F40-9472-9243697E98F1}"/>
                    </a:ext>
                  </a:extLst>
                </p:cNvPr>
                <p:cNvPicPr/>
                <p:nvPr/>
              </p:nvPicPr>
              <p:blipFill>
                <a:blip r:embed="rId579"/>
                <a:stretch>
                  <a:fillRect/>
                </a:stretch>
              </p:blipFill>
              <p:spPr>
                <a:xfrm>
                  <a:off x="4488980" y="5234680"/>
                  <a:ext cx="22752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580">
              <p14:nvContentPartPr>
                <p14:cNvPr id="650" name="Ink 649">
                  <a:extLst>
                    <a:ext uri="{FF2B5EF4-FFF2-40B4-BE49-F238E27FC236}">
                      <a16:creationId xmlns:a16="http://schemas.microsoft.com/office/drawing/2014/main" id="{DF24C747-F2C1-4F5F-AE21-84D9FA03050D}"/>
                    </a:ext>
                  </a:extLst>
                </p14:cNvPr>
                <p14:cNvContentPartPr/>
                <p14:nvPr/>
              </p14:nvContentPartPr>
              <p14:xfrm>
                <a:off x="4735940" y="5446360"/>
                <a:ext cx="272880" cy="156240"/>
              </p14:xfrm>
            </p:contentPart>
          </mc:Choice>
          <mc:Fallback xmlns="">
            <p:pic>
              <p:nvPicPr>
                <p:cNvPr id="650" name="Ink 649">
                  <a:extLst>
                    <a:ext uri="{FF2B5EF4-FFF2-40B4-BE49-F238E27FC236}">
                      <a16:creationId xmlns:a16="http://schemas.microsoft.com/office/drawing/2014/main" id="{DF24C747-F2C1-4F5F-AE21-84D9FA03050D}"/>
                    </a:ext>
                  </a:extLst>
                </p:cNvPr>
                <p:cNvPicPr/>
                <p:nvPr/>
              </p:nvPicPr>
              <p:blipFill>
                <a:blip r:embed="rId581"/>
                <a:stretch>
                  <a:fillRect/>
                </a:stretch>
              </p:blipFill>
              <p:spPr>
                <a:xfrm>
                  <a:off x="4731620" y="5442040"/>
                  <a:ext cx="28152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582">
              <p14:nvContentPartPr>
                <p14:cNvPr id="651" name="Ink 650">
                  <a:extLst>
                    <a:ext uri="{FF2B5EF4-FFF2-40B4-BE49-F238E27FC236}">
                      <a16:creationId xmlns:a16="http://schemas.microsoft.com/office/drawing/2014/main" id="{709D7035-351D-4287-A3B8-2B87BB85679E}"/>
                    </a:ext>
                  </a:extLst>
                </p14:cNvPr>
                <p14:cNvContentPartPr/>
                <p14:nvPr/>
              </p14:nvContentPartPr>
              <p14:xfrm>
                <a:off x="5004140" y="5467600"/>
                <a:ext cx="122760" cy="168120"/>
              </p14:xfrm>
            </p:contentPart>
          </mc:Choice>
          <mc:Fallback xmlns="">
            <p:pic>
              <p:nvPicPr>
                <p:cNvPr id="651" name="Ink 650">
                  <a:extLst>
                    <a:ext uri="{FF2B5EF4-FFF2-40B4-BE49-F238E27FC236}">
                      <a16:creationId xmlns:a16="http://schemas.microsoft.com/office/drawing/2014/main" id="{709D7035-351D-4287-A3B8-2B87BB85679E}"/>
                    </a:ext>
                  </a:extLst>
                </p:cNvPr>
                <p:cNvPicPr/>
                <p:nvPr/>
              </p:nvPicPr>
              <p:blipFill>
                <a:blip r:embed="rId583"/>
                <a:stretch>
                  <a:fillRect/>
                </a:stretch>
              </p:blipFill>
              <p:spPr>
                <a:xfrm>
                  <a:off x="4999820" y="5463280"/>
                  <a:ext cx="13140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584">
              <p14:nvContentPartPr>
                <p14:cNvPr id="652" name="Ink 651">
                  <a:extLst>
                    <a:ext uri="{FF2B5EF4-FFF2-40B4-BE49-F238E27FC236}">
                      <a16:creationId xmlns:a16="http://schemas.microsoft.com/office/drawing/2014/main" id="{B227427E-52C3-4B9D-99DB-C8E2E05605DD}"/>
                    </a:ext>
                  </a:extLst>
                </p14:cNvPr>
                <p14:cNvContentPartPr/>
                <p14:nvPr/>
              </p14:nvContentPartPr>
              <p14:xfrm>
                <a:off x="5198540" y="5443840"/>
                <a:ext cx="25200" cy="137880"/>
              </p14:xfrm>
            </p:contentPart>
          </mc:Choice>
          <mc:Fallback xmlns="">
            <p:pic>
              <p:nvPicPr>
                <p:cNvPr id="652" name="Ink 651">
                  <a:extLst>
                    <a:ext uri="{FF2B5EF4-FFF2-40B4-BE49-F238E27FC236}">
                      <a16:creationId xmlns:a16="http://schemas.microsoft.com/office/drawing/2014/main" id="{B227427E-52C3-4B9D-99DB-C8E2E05605DD}"/>
                    </a:ext>
                  </a:extLst>
                </p:cNvPr>
                <p:cNvPicPr/>
                <p:nvPr/>
              </p:nvPicPr>
              <p:blipFill>
                <a:blip r:embed="rId585"/>
                <a:stretch>
                  <a:fillRect/>
                </a:stretch>
              </p:blipFill>
              <p:spPr>
                <a:xfrm>
                  <a:off x="5194220" y="5439520"/>
                  <a:ext cx="3384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586">
              <p14:nvContentPartPr>
                <p14:cNvPr id="653" name="Ink 652">
                  <a:extLst>
                    <a:ext uri="{FF2B5EF4-FFF2-40B4-BE49-F238E27FC236}">
                      <a16:creationId xmlns:a16="http://schemas.microsoft.com/office/drawing/2014/main" id="{D824A2E3-1A57-4300-AA32-4CCDF3C8E668}"/>
                    </a:ext>
                  </a:extLst>
                </p14:cNvPr>
                <p14:cNvContentPartPr/>
                <p14:nvPr/>
              </p14:nvContentPartPr>
              <p14:xfrm>
                <a:off x="5290340" y="5458240"/>
                <a:ext cx="91800" cy="105120"/>
              </p14:xfrm>
            </p:contentPart>
          </mc:Choice>
          <mc:Fallback xmlns="">
            <p:pic>
              <p:nvPicPr>
                <p:cNvPr id="653" name="Ink 652">
                  <a:extLst>
                    <a:ext uri="{FF2B5EF4-FFF2-40B4-BE49-F238E27FC236}">
                      <a16:creationId xmlns:a16="http://schemas.microsoft.com/office/drawing/2014/main" id="{D824A2E3-1A57-4300-AA32-4CCDF3C8E668}"/>
                    </a:ext>
                  </a:extLst>
                </p:cNvPr>
                <p:cNvPicPr/>
                <p:nvPr/>
              </p:nvPicPr>
              <p:blipFill>
                <a:blip r:embed="rId587"/>
                <a:stretch>
                  <a:fillRect/>
                </a:stretch>
              </p:blipFill>
              <p:spPr>
                <a:xfrm>
                  <a:off x="5286020" y="5453920"/>
                  <a:ext cx="1004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588">
              <p14:nvContentPartPr>
                <p14:cNvPr id="654" name="Ink 653">
                  <a:extLst>
                    <a:ext uri="{FF2B5EF4-FFF2-40B4-BE49-F238E27FC236}">
                      <a16:creationId xmlns:a16="http://schemas.microsoft.com/office/drawing/2014/main" id="{DD9021A5-9671-4988-8F42-AF6F600B305E}"/>
                    </a:ext>
                  </a:extLst>
                </p14:cNvPr>
                <p14:cNvContentPartPr/>
                <p14:nvPr/>
              </p14:nvContentPartPr>
              <p14:xfrm>
                <a:off x="5496260" y="5431960"/>
                <a:ext cx="223560" cy="141480"/>
              </p14:xfrm>
            </p:contentPart>
          </mc:Choice>
          <mc:Fallback xmlns="">
            <p:pic>
              <p:nvPicPr>
                <p:cNvPr id="654" name="Ink 653">
                  <a:extLst>
                    <a:ext uri="{FF2B5EF4-FFF2-40B4-BE49-F238E27FC236}">
                      <a16:creationId xmlns:a16="http://schemas.microsoft.com/office/drawing/2014/main" id="{DD9021A5-9671-4988-8F42-AF6F600B305E}"/>
                    </a:ext>
                  </a:extLst>
                </p:cNvPr>
                <p:cNvPicPr/>
                <p:nvPr/>
              </p:nvPicPr>
              <p:blipFill>
                <a:blip r:embed="rId589"/>
                <a:stretch>
                  <a:fillRect/>
                </a:stretch>
              </p:blipFill>
              <p:spPr>
                <a:xfrm>
                  <a:off x="5491940" y="5427640"/>
                  <a:ext cx="23220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590">
              <p14:nvContentPartPr>
                <p14:cNvPr id="655" name="Ink 654">
                  <a:extLst>
                    <a:ext uri="{FF2B5EF4-FFF2-40B4-BE49-F238E27FC236}">
                      <a16:creationId xmlns:a16="http://schemas.microsoft.com/office/drawing/2014/main" id="{C2196E90-CA96-4F7A-87F7-E3A1DE333D4B}"/>
                    </a:ext>
                  </a:extLst>
                </p14:cNvPr>
                <p14:cNvContentPartPr/>
                <p14:nvPr/>
              </p14:nvContentPartPr>
              <p14:xfrm>
                <a:off x="5820260" y="5128480"/>
                <a:ext cx="28080" cy="428400"/>
              </p14:xfrm>
            </p:contentPart>
          </mc:Choice>
          <mc:Fallback xmlns="">
            <p:pic>
              <p:nvPicPr>
                <p:cNvPr id="655" name="Ink 654">
                  <a:extLst>
                    <a:ext uri="{FF2B5EF4-FFF2-40B4-BE49-F238E27FC236}">
                      <a16:creationId xmlns:a16="http://schemas.microsoft.com/office/drawing/2014/main" id="{C2196E90-CA96-4F7A-87F7-E3A1DE333D4B}"/>
                    </a:ext>
                  </a:extLst>
                </p:cNvPr>
                <p:cNvPicPr/>
                <p:nvPr/>
              </p:nvPicPr>
              <p:blipFill>
                <a:blip r:embed="rId591"/>
                <a:stretch>
                  <a:fillRect/>
                </a:stretch>
              </p:blipFill>
              <p:spPr>
                <a:xfrm>
                  <a:off x="5815940" y="5124160"/>
                  <a:ext cx="36720" cy="437040"/>
                </a:xfrm>
                <a:prstGeom prst="rect">
                  <a:avLst/>
                </a:prstGeom>
              </p:spPr>
            </p:pic>
          </mc:Fallback>
        </mc:AlternateContent>
        <mc:AlternateContent xmlns:mc="http://schemas.openxmlformats.org/markup-compatibility/2006" xmlns:p14="http://schemas.microsoft.com/office/powerpoint/2010/main">
          <mc:Choice Requires="p14">
            <p:contentPart p14:bwMode="auto" r:id="rId592">
              <p14:nvContentPartPr>
                <p14:cNvPr id="656" name="Ink 655">
                  <a:extLst>
                    <a:ext uri="{FF2B5EF4-FFF2-40B4-BE49-F238E27FC236}">
                      <a16:creationId xmlns:a16="http://schemas.microsoft.com/office/drawing/2014/main" id="{FC3F3E0E-05A8-4000-BB2B-728CA879A5D6}"/>
                    </a:ext>
                  </a:extLst>
                </p14:cNvPr>
                <p14:cNvContentPartPr/>
                <p14:nvPr/>
              </p14:nvContentPartPr>
              <p14:xfrm>
                <a:off x="5682020" y="5361040"/>
                <a:ext cx="210960" cy="28080"/>
              </p14:xfrm>
            </p:contentPart>
          </mc:Choice>
          <mc:Fallback xmlns="">
            <p:pic>
              <p:nvPicPr>
                <p:cNvPr id="656" name="Ink 655">
                  <a:extLst>
                    <a:ext uri="{FF2B5EF4-FFF2-40B4-BE49-F238E27FC236}">
                      <a16:creationId xmlns:a16="http://schemas.microsoft.com/office/drawing/2014/main" id="{FC3F3E0E-05A8-4000-BB2B-728CA879A5D6}"/>
                    </a:ext>
                  </a:extLst>
                </p:cNvPr>
                <p:cNvPicPr/>
                <p:nvPr/>
              </p:nvPicPr>
              <p:blipFill>
                <a:blip r:embed="rId593"/>
                <a:stretch>
                  <a:fillRect/>
                </a:stretch>
              </p:blipFill>
              <p:spPr>
                <a:xfrm>
                  <a:off x="5677700" y="5356720"/>
                  <a:ext cx="21960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594">
              <p14:nvContentPartPr>
                <p14:cNvPr id="657" name="Ink 656">
                  <a:extLst>
                    <a:ext uri="{FF2B5EF4-FFF2-40B4-BE49-F238E27FC236}">
                      <a16:creationId xmlns:a16="http://schemas.microsoft.com/office/drawing/2014/main" id="{63CB282A-AB11-4701-A4FA-AE41C4FE346B}"/>
                    </a:ext>
                  </a:extLst>
                </p14:cNvPr>
                <p14:cNvContentPartPr/>
                <p14:nvPr/>
              </p14:nvContentPartPr>
              <p14:xfrm>
                <a:off x="5979380" y="5377600"/>
                <a:ext cx="24840" cy="169200"/>
              </p14:xfrm>
            </p:contentPart>
          </mc:Choice>
          <mc:Fallback xmlns="">
            <p:pic>
              <p:nvPicPr>
                <p:cNvPr id="657" name="Ink 656">
                  <a:extLst>
                    <a:ext uri="{FF2B5EF4-FFF2-40B4-BE49-F238E27FC236}">
                      <a16:creationId xmlns:a16="http://schemas.microsoft.com/office/drawing/2014/main" id="{63CB282A-AB11-4701-A4FA-AE41C4FE346B}"/>
                    </a:ext>
                  </a:extLst>
                </p:cNvPr>
                <p:cNvPicPr/>
                <p:nvPr/>
              </p:nvPicPr>
              <p:blipFill>
                <a:blip r:embed="rId595"/>
                <a:stretch>
                  <a:fillRect/>
                </a:stretch>
              </p:blipFill>
              <p:spPr>
                <a:xfrm>
                  <a:off x="5975060" y="5373280"/>
                  <a:ext cx="3348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596">
              <p14:nvContentPartPr>
                <p14:cNvPr id="658" name="Ink 657">
                  <a:extLst>
                    <a:ext uri="{FF2B5EF4-FFF2-40B4-BE49-F238E27FC236}">
                      <a16:creationId xmlns:a16="http://schemas.microsoft.com/office/drawing/2014/main" id="{25E546AE-800A-4638-98D4-01951D3E4508}"/>
                    </a:ext>
                  </a:extLst>
                </p14:cNvPr>
                <p14:cNvContentPartPr/>
                <p14:nvPr/>
              </p14:nvContentPartPr>
              <p14:xfrm>
                <a:off x="6068660" y="5473000"/>
                <a:ext cx="122040" cy="76680"/>
              </p14:xfrm>
            </p:contentPart>
          </mc:Choice>
          <mc:Fallback xmlns="">
            <p:pic>
              <p:nvPicPr>
                <p:cNvPr id="658" name="Ink 657">
                  <a:extLst>
                    <a:ext uri="{FF2B5EF4-FFF2-40B4-BE49-F238E27FC236}">
                      <a16:creationId xmlns:a16="http://schemas.microsoft.com/office/drawing/2014/main" id="{25E546AE-800A-4638-98D4-01951D3E4508}"/>
                    </a:ext>
                  </a:extLst>
                </p:cNvPr>
                <p:cNvPicPr/>
                <p:nvPr/>
              </p:nvPicPr>
              <p:blipFill>
                <a:blip r:embed="rId597"/>
                <a:stretch>
                  <a:fillRect/>
                </a:stretch>
              </p:blipFill>
              <p:spPr>
                <a:xfrm>
                  <a:off x="6064340" y="5468680"/>
                  <a:ext cx="13068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598">
              <p14:nvContentPartPr>
                <p14:cNvPr id="659" name="Ink 658">
                  <a:extLst>
                    <a:ext uri="{FF2B5EF4-FFF2-40B4-BE49-F238E27FC236}">
                      <a16:creationId xmlns:a16="http://schemas.microsoft.com/office/drawing/2014/main" id="{2D3029E0-42CD-4807-A78F-2A84B0C75E1F}"/>
                    </a:ext>
                  </a:extLst>
                </p14:cNvPr>
                <p14:cNvContentPartPr/>
                <p14:nvPr/>
              </p14:nvContentPartPr>
              <p14:xfrm>
                <a:off x="6093140" y="5246200"/>
                <a:ext cx="270720" cy="297360"/>
              </p14:xfrm>
            </p:contentPart>
          </mc:Choice>
          <mc:Fallback xmlns="">
            <p:pic>
              <p:nvPicPr>
                <p:cNvPr id="659" name="Ink 658">
                  <a:extLst>
                    <a:ext uri="{FF2B5EF4-FFF2-40B4-BE49-F238E27FC236}">
                      <a16:creationId xmlns:a16="http://schemas.microsoft.com/office/drawing/2014/main" id="{2D3029E0-42CD-4807-A78F-2A84B0C75E1F}"/>
                    </a:ext>
                  </a:extLst>
                </p:cNvPr>
                <p:cNvPicPr/>
                <p:nvPr/>
              </p:nvPicPr>
              <p:blipFill>
                <a:blip r:embed="rId599"/>
                <a:stretch>
                  <a:fillRect/>
                </a:stretch>
              </p:blipFill>
              <p:spPr>
                <a:xfrm>
                  <a:off x="6088820" y="5241880"/>
                  <a:ext cx="27936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600">
              <p14:nvContentPartPr>
                <p14:cNvPr id="660" name="Ink 659">
                  <a:extLst>
                    <a:ext uri="{FF2B5EF4-FFF2-40B4-BE49-F238E27FC236}">
                      <a16:creationId xmlns:a16="http://schemas.microsoft.com/office/drawing/2014/main" id="{6A4366B8-3147-492F-AEF9-0A67D13A5B22}"/>
                    </a:ext>
                  </a:extLst>
                </p14:cNvPr>
                <p14:cNvContentPartPr/>
                <p14:nvPr/>
              </p14:nvContentPartPr>
              <p14:xfrm>
                <a:off x="5043020" y="5318560"/>
                <a:ext cx="47520" cy="32760"/>
              </p14:xfrm>
            </p:contentPart>
          </mc:Choice>
          <mc:Fallback xmlns="">
            <p:pic>
              <p:nvPicPr>
                <p:cNvPr id="660" name="Ink 659">
                  <a:extLst>
                    <a:ext uri="{FF2B5EF4-FFF2-40B4-BE49-F238E27FC236}">
                      <a16:creationId xmlns:a16="http://schemas.microsoft.com/office/drawing/2014/main" id="{6A4366B8-3147-492F-AEF9-0A67D13A5B22}"/>
                    </a:ext>
                  </a:extLst>
                </p:cNvPr>
                <p:cNvPicPr/>
                <p:nvPr/>
              </p:nvPicPr>
              <p:blipFill>
                <a:blip r:embed="rId601"/>
                <a:stretch>
                  <a:fillRect/>
                </a:stretch>
              </p:blipFill>
              <p:spPr>
                <a:xfrm>
                  <a:off x="5038700" y="5314240"/>
                  <a:ext cx="5616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602">
              <p14:nvContentPartPr>
                <p14:cNvPr id="662" name="Ink 661">
                  <a:extLst>
                    <a:ext uri="{FF2B5EF4-FFF2-40B4-BE49-F238E27FC236}">
                      <a16:creationId xmlns:a16="http://schemas.microsoft.com/office/drawing/2014/main" id="{5B358DF1-70C5-428B-86CC-71EC4E0CA571}"/>
                    </a:ext>
                  </a:extLst>
                </p14:cNvPr>
                <p14:cNvContentPartPr/>
                <p14:nvPr/>
              </p14:nvContentPartPr>
              <p14:xfrm>
                <a:off x="4203860" y="5258800"/>
                <a:ext cx="95760" cy="67680"/>
              </p14:xfrm>
            </p:contentPart>
          </mc:Choice>
          <mc:Fallback xmlns="">
            <p:pic>
              <p:nvPicPr>
                <p:cNvPr id="662" name="Ink 661">
                  <a:extLst>
                    <a:ext uri="{FF2B5EF4-FFF2-40B4-BE49-F238E27FC236}">
                      <a16:creationId xmlns:a16="http://schemas.microsoft.com/office/drawing/2014/main" id="{5B358DF1-70C5-428B-86CC-71EC4E0CA571}"/>
                    </a:ext>
                  </a:extLst>
                </p:cNvPr>
                <p:cNvPicPr/>
                <p:nvPr/>
              </p:nvPicPr>
              <p:blipFill>
                <a:blip r:embed="rId603"/>
                <a:stretch>
                  <a:fillRect/>
                </a:stretch>
              </p:blipFill>
              <p:spPr>
                <a:xfrm>
                  <a:off x="4199540" y="5254480"/>
                  <a:ext cx="10440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604">
              <p14:nvContentPartPr>
                <p14:cNvPr id="663" name="Ink 662">
                  <a:extLst>
                    <a:ext uri="{FF2B5EF4-FFF2-40B4-BE49-F238E27FC236}">
                      <a16:creationId xmlns:a16="http://schemas.microsoft.com/office/drawing/2014/main" id="{95BB67D5-6A90-4B45-8F57-97DD6BB8A3E0}"/>
                    </a:ext>
                  </a:extLst>
                </p14:cNvPr>
                <p14:cNvContentPartPr/>
                <p14:nvPr/>
              </p14:nvContentPartPr>
              <p14:xfrm>
                <a:off x="4292420" y="5242960"/>
                <a:ext cx="68400" cy="100440"/>
              </p14:xfrm>
            </p:contentPart>
          </mc:Choice>
          <mc:Fallback xmlns="">
            <p:pic>
              <p:nvPicPr>
                <p:cNvPr id="663" name="Ink 662">
                  <a:extLst>
                    <a:ext uri="{FF2B5EF4-FFF2-40B4-BE49-F238E27FC236}">
                      <a16:creationId xmlns:a16="http://schemas.microsoft.com/office/drawing/2014/main" id="{95BB67D5-6A90-4B45-8F57-97DD6BB8A3E0}"/>
                    </a:ext>
                  </a:extLst>
                </p:cNvPr>
                <p:cNvPicPr/>
                <p:nvPr/>
              </p:nvPicPr>
              <p:blipFill>
                <a:blip r:embed="rId605"/>
                <a:stretch>
                  <a:fillRect/>
                </a:stretch>
              </p:blipFill>
              <p:spPr>
                <a:xfrm>
                  <a:off x="4288100" y="5238640"/>
                  <a:ext cx="7704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606">
              <p14:nvContentPartPr>
                <p14:cNvPr id="665" name="Ink 664">
                  <a:extLst>
                    <a:ext uri="{FF2B5EF4-FFF2-40B4-BE49-F238E27FC236}">
                      <a16:creationId xmlns:a16="http://schemas.microsoft.com/office/drawing/2014/main" id="{9C8CCEB9-1E19-42C3-9030-3193DEDAD53B}"/>
                    </a:ext>
                  </a:extLst>
                </p14:cNvPr>
                <p14:cNvContentPartPr/>
                <p14:nvPr/>
              </p14:nvContentPartPr>
              <p14:xfrm>
                <a:off x="6460340" y="5198680"/>
                <a:ext cx="59400" cy="79920"/>
              </p14:xfrm>
            </p:contentPart>
          </mc:Choice>
          <mc:Fallback xmlns="">
            <p:pic>
              <p:nvPicPr>
                <p:cNvPr id="665" name="Ink 664">
                  <a:extLst>
                    <a:ext uri="{FF2B5EF4-FFF2-40B4-BE49-F238E27FC236}">
                      <a16:creationId xmlns:a16="http://schemas.microsoft.com/office/drawing/2014/main" id="{9C8CCEB9-1E19-42C3-9030-3193DEDAD53B}"/>
                    </a:ext>
                  </a:extLst>
                </p:cNvPr>
                <p:cNvPicPr/>
                <p:nvPr/>
              </p:nvPicPr>
              <p:blipFill>
                <a:blip r:embed="rId607"/>
                <a:stretch>
                  <a:fillRect/>
                </a:stretch>
              </p:blipFill>
              <p:spPr>
                <a:xfrm>
                  <a:off x="6456020" y="5194360"/>
                  <a:ext cx="6804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608">
              <p14:nvContentPartPr>
                <p14:cNvPr id="666" name="Ink 665">
                  <a:extLst>
                    <a:ext uri="{FF2B5EF4-FFF2-40B4-BE49-F238E27FC236}">
                      <a16:creationId xmlns:a16="http://schemas.microsoft.com/office/drawing/2014/main" id="{7E3E03B8-5900-4207-910A-40C3C59ACFAA}"/>
                    </a:ext>
                  </a:extLst>
                </p14:cNvPr>
                <p14:cNvContentPartPr/>
                <p14:nvPr/>
              </p14:nvContentPartPr>
              <p14:xfrm>
                <a:off x="6500660" y="5157640"/>
                <a:ext cx="74520" cy="142920"/>
              </p14:xfrm>
            </p:contentPart>
          </mc:Choice>
          <mc:Fallback xmlns="">
            <p:pic>
              <p:nvPicPr>
                <p:cNvPr id="666" name="Ink 665">
                  <a:extLst>
                    <a:ext uri="{FF2B5EF4-FFF2-40B4-BE49-F238E27FC236}">
                      <a16:creationId xmlns:a16="http://schemas.microsoft.com/office/drawing/2014/main" id="{7E3E03B8-5900-4207-910A-40C3C59ACFAA}"/>
                    </a:ext>
                  </a:extLst>
                </p:cNvPr>
                <p:cNvPicPr/>
                <p:nvPr/>
              </p:nvPicPr>
              <p:blipFill>
                <a:blip r:embed="rId609"/>
                <a:stretch>
                  <a:fillRect/>
                </a:stretch>
              </p:blipFill>
              <p:spPr>
                <a:xfrm>
                  <a:off x="6496340" y="5153320"/>
                  <a:ext cx="83160" cy="151560"/>
                </a:xfrm>
                <a:prstGeom prst="rect">
                  <a:avLst/>
                </a:prstGeom>
              </p:spPr>
            </p:pic>
          </mc:Fallback>
        </mc:AlternateContent>
      </p:grpSp>
    </p:spTree>
    <p:extLst>
      <p:ext uri="{BB962C8B-B14F-4D97-AF65-F5344CB8AC3E}">
        <p14:creationId xmlns:p14="http://schemas.microsoft.com/office/powerpoint/2010/main" val="1879229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Exercise</a:t>
            </a:r>
          </a:p>
        </p:txBody>
      </p:sp>
      <p:sp>
        <p:nvSpPr>
          <p:cNvPr id="4" name="Rectangle 3">
            <a:extLst>
              <a:ext uri="{FF2B5EF4-FFF2-40B4-BE49-F238E27FC236}">
                <a16:creationId xmlns:a16="http://schemas.microsoft.com/office/drawing/2014/main" id="{1E71FC72-19AE-4A24-BD1F-0D9274B1CB29}"/>
              </a:ext>
            </a:extLst>
          </p:cNvPr>
          <p:cNvSpPr/>
          <p:nvPr/>
        </p:nvSpPr>
        <p:spPr>
          <a:xfrm>
            <a:off x="1097279" y="2089669"/>
            <a:ext cx="10058399" cy="736355"/>
          </a:xfrm>
          <a:prstGeom prst="rect">
            <a:avLst/>
          </a:prstGeom>
        </p:spPr>
        <p:txBody>
          <a:bodyPr wrap="square">
            <a:spAutoFit/>
          </a:bodyPr>
          <a:lstStyle/>
          <a:p>
            <a:pPr lvl="0">
              <a:lnSpc>
                <a:spcPct val="107000"/>
              </a:lnSpc>
              <a:spcAft>
                <a:spcPts val="800"/>
              </a:spcAft>
            </a:pPr>
            <a:r>
              <a:rPr lang="en-CA" sz="2000" dirty="0">
                <a:latin typeface="Calibri" panose="020F0502020204030204" pitchFamily="34" charset="0"/>
                <a:ea typeface="Calibri" panose="020F0502020204030204" pitchFamily="34" charset="0"/>
                <a:cs typeface="Times New Roman" panose="02020603050405020304" pitchFamily="18" charset="0"/>
              </a:rPr>
              <a:t>Derive the uncertainty principle prediction for the relationship between the variances of the energy and momentum operators for a free particle</a:t>
            </a:r>
            <a:r>
              <a:rPr lang="en-US" sz="2000" dirty="0">
                <a:latin typeface="Calibri" panose="020F0502020204030204" pitchFamily="34" charset="0"/>
                <a:ea typeface="Times New Roman" panose="02020603050405020304" pitchFamily="18" charset="0"/>
                <a:cs typeface="Times New Roman" panose="02020603050405020304" pitchFamily="18" charset="0"/>
              </a:rPr>
              <a:t>.</a:t>
            </a:r>
            <a:endParaRPr lang="en-CA"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2128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Exercise</a:t>
            </a:r>
          </a:p>
        </p:txBody>
      </p:sp>
      <p:sp>
        <p:nvSpPr>
          <p:cNvPr id="4" name="Rectangle 3">
            <a:extLst>
              <a:ext uri="{FF2B5EF4-FFF2-40B4-BE49-F238E27FC236}">
                <a16:creationId xmlns:a16="http://schemas.microsoft.com/office/drawing/2014/main" id="{1E71FC72-19AE-4A24-BD1F-0D9274B1CB29}"/>
              </a:ext>
            </a:extLst>
          </p:cNvPr>
          <p:cNvSpPr/>
          <p:nvPr/>
        </p:nvSpPr>
        <p:spPr>
          <a:xfrm>
            <a:off x="1097279" y="2089669"/>
            <a:ext cx="10058399" cy="736355"/>
          </a:xfrm>
          <a:prstGeom prst="rect">
            <a:avLst/>
          </a:prstGeom>
        </p:spPr>
        <p:txBody>
          <a:bodyPr wrap="square">
            <a:spAutoFit/>
          </a:bodyPr>
          <a:lstStyle/>
          <a:p>
            <a:pPr lvl="0">
              <a:lnSpc>
                <a:spcPct val="107000"/>
              </a:lnSpc>
              <a:spcAft>
                <a:spcPts val="800"/>
              </a:spcAft>
            </a:pPr>
            <a:r>
              <a:rPr lang="en-CA" sz="2000" dirty="0">
                <a:latin typeface="Calibri" panose="020F0502020204030204" pitchFamily="34" charset="0"/>
                <a:ea typeface="Calibri" panose="020F0502020204030204" pitchFamily="34" charset="0"/>
                <a:cs typeface="Times New Roman" panose="02020603050405020304" pitchFamily="18" charset="0"/>
              </a:rPr>
              <a:t>Derive the uncertainty principle prediction for the relationship between the variances of the energy and momentum operators for a particle in a harmonic oscillator potential</a:t>
            </a:r>
            <a:r>
              <a:rPr lang="en-US" sz="2000" dirty="0">
                <a:latin typeface="Calibri" panose="020F0502020204030204" pitchFamily="34" charset="0"/>
                <a:ea typeface="Times New Roman" panose="02020603050405020304" pitchFamily="18" charset="0"/>
                <a:cs typeface="Times New Roman" panose="02020603050405020304" pitchFamily="18" charset="0"/>
              </a:rPr>
              <a:t>.</a:t>
            </a:r>
            <a:endParaRPr lang="en-CA" sz="2000"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46" name="Group 45">
            <a:extLst>
              <a:ext uri="{FF2B5EF4-FFF2-40B4-BE49-F238E27FC236}">
                <a16:creationId xmlns:a16="http://schemas.microsoft.com/office/drawing/2014/main" id="{5870D3BC-E6F6-405B-B012-77F1141747CD}"/>
              </a:ext>
            </a:extLst>
          </p:cNvPr>
          <p:cNvGrpSpPr/>
          <p:nvPr/>
        </p:nvGrpSpPr>
        <p:grpSpPr>
          <a:xfrm>
            <a:off x="7926680" y="3441757"/>
            <a:ext cx="3507840" cy="1180440"/>
            <a:chOff x="7700902" y="4067682"/>
            <a:chExt cx="3507840" cy="1180440"/>
          </a:xfrm>
        </p:grpSpPr>
        <p:grpSp>
          <p:nvGrpSpPr>
            <p:cNvPr id="24" name="Group 23">
              <a:extLst>
                <a:ext uri="{FF2B5EF4-FFF2-40B4-BE49-F238E27FC236}">
                  <a16:creationId xmlns:a16="http://schemas.microsoft.com/office/drawing/2014/main" id="{F935AAAB-91AA-40CC-8FE6-612F6FFE20FE}"/>
                </a:ext>
              </a:extLst>
            </p:cNvPr>
            <p:cNvGrpSpPr/>
            <p:nvPr/>
          </p:nvGrpSpPr>
          <p:grpSpPr>
            <a:xfrm>
              <a:off x="7700902" y="4306002"/>
              <a:ext cx="1324440" cy="676800"/>
              <a:chOff x="7700902" y="4306002"/>
              <a:chExt cx="1324440" cy="67680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D8273C2A-1999-45AA-80A8-4F1CA7A4D16A}"/>
                      </a:ext>
                    </a:extLst>
                  </p14:cNvPr>
                  <p14:cNvContentPartPr/>
                  <p14:nvPr/>
                </p14:nvContentPartPr>
                <p14:xfrm>
                  <a:off x="7700902" y="4494282"/>
                  <a:ext cx="333360" cy="240840"/>
                </p14:xfrm>
              </p:contentPart>
            </mc:Choice>
            <mc:Fallback xmlns="">
              <p:pic>
                <p:nvPicPr>
                  <p:cNvPr id="8" name="Ink 7">
                    <a:extLst>
                      <a:ext uri="{FF2B5EF4-FFF2-40B4-BE49-F238E27FC236}">
                        <a16:creationId xmlns:a16="http://schemas.microsoft.com/office/drawing/2014/main" id="{D8273C2A-1999-45AA-80A8-4F1CA7A4D16A}"/>
                      </a:ext>
                    </a:extLst>
                  </p:cNvPr>
                  <p:cNvPicPr/>
                  <p:nvPr/>
                </p:nvPicPr>
                <p:blipFill>
                  <a:blip r:embed="rId7"/>
                  <a:stretch>
                    <a:fillRect/>
                  </a:stretch>
                </p:blipFill>
                <p:spPr>
                  <a:xfrm>
                    <a:off x="7696582" y="4489962"/>
                    <a:ext cx="3420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851C084E-9CB7-4088-A2F1-6CAFEB4B5C80}"/>
                      </a:ext>
                    </a:extLst>
                  </p14:cNvPr>
                  <p14:cNvContentPartPr/>
                  <p14:nvPr/>
                </p14:nvContentPartPr>
                <p14:xfrm>
                  <a:off x="7982062" y="4761402"/>
                  <a:ext cx="114840" cy="206640"/>
                </p14:xfrm>
              </p:contentPart>
            </mc:Choice>
            <mc:Fallback xmlns="">
              <p:pic>
                <p:nvPicPr>
                  <p:cNvPr id="9" name="Ink 8">
                    <a:extLst>
                      <a:ext uri="{FF2B5EF4-FFF2-40B4-BE49-F238E27FC236}">
                        <a16:creationId xmlns:a16="http://schemas.microsoft.com/office/drawing/2014/main" id="{851C084E-9CB7-4088-A2F1-6CAFEB4B5C80}"/>
                      </a:ext>
                    </a:extLst>
                  </p:cNvPr>
                  <p:cNvPicPr/>
                  <p:nvPr/>
                </p:nvPicPr>
                <p:blipFill>
                  <a:blip r:embed="rId9"/>
                  <a:stretch>
                    <a:fillRect/>
                  </a:stretch>
                </p:blipFill>
                <p:spPr>
                  <a:xfrm>
                    <a:off x="7977742" y="4757082"/>
                    <a:ext cx="12348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0C313C2-91ED-409E-89FC-5F68D771924C}"/>
                      </a:ext>
                    </a:extLst>
                  </p14:cNvPr>
                  <p14:cNvContentPartPr/>
                  <p14:nvPr/>
                </p14:nvContentPartPr>
                <p14:xfrm>
                  <a:off x="8159542" y="4306002"/>
                  <a:ext cx="233640" cy="139680"/>
                </p14:xfrm>
              </p:contentPart>
            </mc:Choice>
            <mc:Fallback xmlns="">
              <p:pic>
                <p:nvPicPr>
                  <p:cNvPr id="11" name="Ink 10">
                    <a:extLst>
                      <a:ext uri="{FF2B5EF4-FFF2-40B4-BE49-F238E27FC236}">
                        <a16:creationId xmlns:a16="http://schemas.microsoft.com/office/drawing/2014/main" id="{30C313C2-91ED-409E-89FC-5F68D771924C}"/>
                      </a:ext>
                    </a:extLst>
                  </p:cNvPr>
                  <p:cNvPicPr/>
                  <p:nvPr/>
                </p:nvPicPr>
                <p:blipFill>
                  <a:blip r:embed="rId11"/>
                  <a:stretch>
                    <a:fillRect/>
                  </a:stretch>
                </p:blipFill>
                <p:spPr>
                  <a:xfrm>
                    <a:off x="8155222" y="4301682"/>
                    <a:ext cx="24228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0FD61A32-D51B-4CB9-8BB3-F05AFDDB525B}"/>
                      </a:ext>
                    </a:extLst>
                  </p14:cNvPr>
                  <p14:cNvContentPartPr/>
                  <p14:nvPr/>
                </p14:nvContentPartPr>
                <p14:xfrm>
                  <a:off x="8275822" y="4543962"/>
                  <a:ext cx="300960" cy="290160"/>
                </p14:xfrm>
              </p:contentPart>
            </mc:Choice>
            <mc:Fallback xmlns="">
              <p:pic>
                <p:nvPicPr>
                  <p:cNvPr id="15" name="Ink 14">
                    <a:extLst>
                      <a:ext uri="{FF2B5EF4-FFF2-40B4-BE49-F238E27FC236}">
                        <a16:creationId xmlns:a16="http://schemas.microsoft.com/office/drawing/2014/main" id="{0FD61A32-D51B-4CB9-8BB3-F05AFDDB525B}"/>
                      </a:ext>
                    </a:extLst>
                  </p:cNvPr>
                  <p:cNvPicPr/>
                  <p:nvPr/>
                </p:nvPicPr>
                <p:blipFill>
                  <a:blip r:embed="rId13"/>
                  <a:stretch>
                    <a:fillRect/>
                  </a:stretch>
                </p:blipFill>
                <p:spPr>
                  <a:xfrm>
                    <a:off x="8271502" y="4539642"/>
                    <a:ext cx="3096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957AB75A-F657-4CA0-A234-97BF29E13CF2}"/>
                      </a:ext>
                    </a:extLst>
                  </p14:cNvPr>
                  <p14:cNvContentPartPr/>
                  <p14:nvPr/>
                </p14:nvContentPartPr>
                <p14:xfrm>
                  <a:off x="8472742" y="4787322"/>
                  <a:ext cx="55440" cy="195480"/>
                </p14:xfrm>
              </p:contentPart>
            </mc:Choice>
            <mc:Fallback xmlns="">
              <p:pic>
                <p:nvPicPr>
                  <p:cNvPr id="17" name="Ink 16">
                    <a:extLst>
                      <a:ext uri="{FF2B5EF4-FFF2-40B4-BE49-F238E27FC236}">
                        <a16:creationId xmlns:a16="http://schemas.microsoft.com/office/drawing/2014/main" id="{957AB75A-F657-4CA0-A234-97BF29E13CF2}"/>
                      </a:ext>
                    </a:extLst>
                  </p:cNvPr>
                  <p:cNvPicPr/>
                  <p:nvPr/>
                </p:nvPicPr>
                <p:blipFill>
                  <a:blip r:embed="rId15"/>
                  <a:stretch>
                    <a:fillRect/>
                  </a:stretch>
                </p:blipFill>
                <p:spPr>
                  <a:xfrm>
                    <a:off x="8468422" y="4783002"/>
                    <a:ext cx="640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D770F8C6-2D96-46FE-8340-D4D75F662852}"/>
                      </a:ext>
                    </a:extLst>
                  </p14:cNvPr>
                  <p14:cNvContentPartPr/>
                  <p14:nvPr/>
                </p14:nvContentPartPr>
                <p14:xfrm>
                  <a:off x="8515222" y="4761402"/>
                  <a:ext cx="90360" cy="196920"/>
                </p14:xfrm>
              </p:contentPart>
            </mc:Choice>
            <mc:Fallback xmlns="">
              <p:pic>
                <p:nvPicPr>
                  <p:cNvPr id="19" name="Ink 18">
                    <a:extLst>
                      <a:ext uri="{FF2B5EF4-FFF2-40B4-BE49-F238E27FC236}">
                        <a16:creationId xmlns:a16="http://schemas.microsoft.com/office/drawing/2014/main" id="{D770F8C6-2D96-46FE-8340-D4D75F662852}"/>
                      </a:ext>
                    </a:extLst>
                  </p:cNvPr>
                  <p:cNvPicPr/>
                  <p:nvPr/>
                </p:nvPicPr>
                <p:blipFill>
                  <a:blip r:embed="rId17"/>
                  <a:stretch>
                    <a:fillRect/>
                  </a:stretch>
                </p:blipFill>
                <p:spPr>
                  <a:xfrm>
                    <a:off x="8510902" y="4757082"/>
                    <a:ext cx="990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635D517A-1C66-4120-BBEA-CE5A2E5207A6}"/>
                      </a:ext>
                    </a:extLst>
                  </p14:cNvPr>
                  <p14:cNvContentPartPr/>
                  <p14:nvPr/>
                </p14:nvContentPartPr>
                <p14:xfrm>
                  <a:off x="8634022" y="4323282"/>
                  <a:ext cx="107280" cy="159120"/>
                </p14:xfrm>
              </p:contentPart>
            </mc:Choice>
            <mc:Fallback xmlns="">
              <p:pic>
                <p:nvPicPr>
                  <p:cNvPr id="20" name="Ink 19">
                    <a:extLst>
                      <a:ext uri="{FF2B5EF4-FFF2-40B4-BE49-F238E27FC236}">
                        <a16:creationId xmlns:a16="http://schemas.microsoft.com/office/drawing/2014/main" id="{635D517A-1C66-4120-BBEA-CE5A2E5207A6}"/>
                      </a:ext>
                    </a:extLst>
                  </p:cNvPr>
                  <p:cNvPicPr/>
                  <p:nvPr/>
                </p:nvPicPr>
                <p:blipFill>
                  <a:blip r:embed="rId19"/>
                  <a:stretch>
                    <a:fillRect/>
                  </a:stretch>
                </p:blipFill>
                <p:spPr>
                  <a:xfrm>
                    <a:off x="8629702" y="4318962"/>
                    <a:ext cx="11592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5636B056-61AC-44CD-8D19-9A1A00994C90}"/>
                      </a:ext>
                    </a:extLst>
                  </p14:cNvPr>
                  <p14:cNvContentPartPr/>
                  <p14:nvPr/>
                </p14:nvContentPartPr>
                <p14:xfrm>
                  <a:off x="8851462" y="4545042"/>
                  <a:ext cx="172080" cy="206640"/>
                </p14:xfrm>
              </p:contentPart>
            </mc:Choice>
            <mc:Fallback xmlns="">
              <p:pic>
                <p:nvPicPr>
                  <p:cNvPr id="22" name="Ink 21">
                    <a:extLst>
                      <a:ext uri="{FF2B5EF4-FFF2-40B4-BE49-F238E27FC236}">
                        <a16:creationId xmlns:a16="http://schemas.microsoft.com/office/drawing/2014/main" id="{5636B056-61AC-44CD-8D19-9A1A00994C90}"/>
                      </a:ext>
                    </a:extLst>
                  </p:cNvPr>
                  <p:cNvPicPr/>
                  <p:nvPr/>
                </p:nvPicPr>
                <p:blipFill>
                  <a:blip r:embed="rId21"/>
                  <a:stretch>
                    <a:fillRect/>
                  </a:stretch>
                </p:blipFill>
                <p:spPr>
                  <a:xfrm>
                    <a:off x="8847142" y="4540722"/>
                    <a:ext cx="18072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ABE1BBAB-4D41-4E3F-ABC2-276796D9C1EE}"/>
                      </a:ext>
                    </a:extLst>
                  </p14:cNvPr>
                  <p14:cNvContentPartPr/>
                  <p14:nvPr/>
                </p14:nvContentPartPr>
                <p14:xfrm>
                  <a:off x="8855422" y="4730082"/>
                  <a:ext cx="169920" cy="122040"/>
                </p14:xfrm>
              </p:contentPart>
            </mc:Choice>
            <mc:Fallback xmlns="">
              <p:pic>
                <p:nvPicPr>
                  <p:cNvPr id="23" name="Ink 22">
                    <a:extLst>
                      <a:ext uri="{FF2B5EF4-FFF2-40B4-BE49-F238E27FC236}">
                        <a16:creationId xmlns:a16="http://schemas.microsoft.com/office/drawing/2014/main" id="{ABE1BBAB-4D41-4E3F-ABC2-276796D9C1EE}"/>
                      </a:ext>
                    </a:extLst>
                  </p:cNvPr>
                  <p:cNvPicPr/>
                  <p:nvPr/>
                </p:nvPicPr>
                <p:blipFill>
                  <a:blip r:embed="rId23"/>
                  <a:stretch>
                    <a:fillRect/>
                  </a:stretch>
                </p:blipFill>
                <p:spPr>
                  <a:xfrm>
                    <a:off x="8851102" y="4725762"/>
                    <a:ext cx="178560" cy="130680"/>
                  </a:xfrm>
                  <a:prstGeom prst="rect">
                    <a:avLst/>
                  </a:prstGeom>
                </p:spPr>
              </p:pic>
            </mc:Fallback>
          </mc:AlternateContent>
        </p:grpSp>
        <p:grpSp>
          <p:nvGrpSpPr>
            <p:cNvPr id="28" name="Group 27">
              <a:extLst>
                <a:ext uri="{FF2B5EF4-FFF2-40B4-BE49-F238E27FC236}">
                  <a16:creationId xmlns:a16="http://schemas.microsoft.com/office/drawing/2014/main" id="{6828F8B2-3699-4EA3-B42A-DF6FDF6AEBC0}"/>
                </a:ext>
              </a:extLst>
            </p:cNvPr>
            <p:cNvGrpSpPr/>
            <p:nvPr/>
          </p:nvGrpSpPr>
          <p:grpSpPr>
            <a:xfrm>
              <a:off x="9392182" y="4243362"/>
              <a:ext cx="408960" cy="556200"/>
              <a:chOff x="9392182" y="4243362"/>
              <a:chExt cx="408960" cy="556200"/>
            </a:xfrm>
          </p:grpSpPr>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0B4BF36C-AC6B-4E19-AFF2-CA2121833677}"/>
                      </a:ext>
                    </a:extLst>
                  </p14:cNvPr>
                  <p14:cNvContentPartPr/>
                  <p14:nvPr/>
                </p14:nvContentPartPr>
                <p14:xfrm>
                  <a:off x="9459502" y="4400322"/>
                  <a:ext cx="178920" cy="399240"/>
                </p14:xfrm>
              </p:contentPart>
            </mc:Choice>
            <mc:Fallback xmlns="">
              <p:pic>
                <p:nvPicPr>
                  <p:cNvPr id="25" name="Ink 24">
                    <a:extLst>
                      <a:ext uri="{FF2B5EF4-FFF2-40B4-BE49-F238E27FC236}">
                        <a16:creationId xmlns:a16="http://schemas.microsoft.com/office/drawing/2014/main" id="{0B4BF36C-AC6B-4E19-AFF2-CA2121833677}"/>
                      </a:ext>
                    </a:extLst>
                  </p:cNvPr>
                  <p:cNvPicPr/>
                  <p:nvPr/>
                </p:nvPicPr>
                <p:blipFill>
                  <a:blip r:embed="rId25"/>
                  <a:stretch>
                    <a:fillRect/>
                  </a:stretch>
                </p:blipFill>
                <p:spPr>
                  <a:xfrm>
                    <a:off x="9455182" y="4396002"/>
                    <a:ext cx="18756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2CEDF7D7-7E4C-420E-AE8F-19749A9521C9}"/>
                      </a:ext>
                    </a:extLst>
                  </p14:cNvPr>
                  <p14:cNvContentPartPr/>
                  <p14:nvPr/>
                </p14:nvContentPartPr>
                <p14:xfrm>
                  <a:off x="9392182" y="4504002"/>
                  <a:ext cx="159120" cy="47880"/>
                </p14:xfrm>
              </p:contentPart>
            </mc:Choice>
            <mc:Fallback xmlns="">
              <p:pic>
                <p:nvPicPr>
                  <p:cNvPr id="26" name="Ink 25">
                    <a:extLst>
                      <a:ext uri="{FF2B5EF4-FFF2-40B4-BE49-F238E27FC236}">
                        <a16:creationId xmlns:a16="http://schemas.microsoft.com/office/drawing/2014/main" id="{2CEDF7D7-7E4C-420E-AE8F-19749A9521C9}"/>
                      </a:ext>
                    </a:extLst>
                  </p:cNvPr>
                  <p:cNvPicPr/>
                  <p:nvPr/>
                </p:nvPicPr>
                <p:blipFill>
                  <a:blip r:embed="rId27"/>
                  <a:stretch>
                    <a:fillRect/>
                  </a:stretch>
                </p:blipFill>
                <p:spPr>
                  <a:xfrm>
                    <a:off x="9387862" y="4499682"/>
                    <a:ext cx="1677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6AEEC353-53C5-4275-9BD6-2E12EA07DEA4}"/>
                      </a:ext>
                    </a:extLst>
                  </p14:cNvPr>
                  <p14:cNvContentPartPr/>
                  <p14:nvPr/>
                </p14:nvContentPartPr>
                <p14:xfrm>
                  <a:off x="9667582" y="4243362"/>
                  <a:ext cx="133560" cy="138240"/>
                </p14:xfrm>
              </p:contentPart>
            </mc:Choice>
            <mc:Fallback xmlns="">
              <p:pic>
                <p:nvPicPr>
                  <p:cNvPr id="27" name="Ink 26">
                    <a:extLst>
                      <a:ext uri="{FF2B5EF4-FFF2-40B4-BE49-F238E27FC236}">
                        <a16:creationId xmlns:a16="http://schemas.microsoft.com/office/drawing/2014/main" id="{6AEEC353-53C5-4275-9BD6-2E12EA07DEA4}"/>
                      </a:ext>
                    </a:extLst>
                  </p:cNvPr>
                  <p:cNvPicPr/>
                  <p:nvPr/>
                </p:nvPicPr>
                <p:blipFill>
                  <a:blip r:embed="rId29"/>
                  <a:stretch>
                    <a:fillRect/>
                  </a:stretch>
                </p:blipFill>
                <p:spPr>
                  <a:xfrm>
                    <a:off x="9663262" y="4239042"/>
                    <a:ext cx="142200" cy="146880"/>
                  </a:xfrm>
                  <a:prstGeom prst="rect">
                    <a:avLst/>
                  </a:prstGeom>
                </p:spPr>
              </p:pic>
            </mc:Fallback>
          </mc:AlternateContent>
        </p:grpSp>
        <p:grpSp>
          <p:nvGrpSpPr>
            <p:cNvPr id="32" name="Group 31">
              <a:extLst>
                <a:ext uri="{FF2B5EF4-FFF2-40B4-BE49-F238E27FC236}">
                  <a16:creationId xmlns:a16="http://schemas.microsoft.com/office/drawing/2014/main" id="{6F93133D-C309-407A-982C-8CE150D6320E}"/>
                </a:ext>
              </a:extLst>
            </p:cNvPr>
            <p:cNvGrpSpPr/>
            <p:nvPr/>
          </p:nvGrpSpPr>
          <p:grpSpPr>
            <a:xfrm>
              <a:off x="9350422" y="4873002"/>
              <a:ext cx="422640" cy="375120"/>
              <a:chOff x="9350422" y="4873002"/>
              <a:chExt cx="422640" cy="375120"/>
            </a:xfrm>
          </p:grpSpPr>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D350367E-AB5A-4D68-9135-4DB91E4E400E}"/>
                      </a:ext>
                    </a:extLst>
                  </p14:cNvPr>
                  <p14:cNvContentPartPr/>
                  <p14:nvPr/>
                </p14:nvContentPartPr>
                <p14:xfrm>
                  <a:off x="9350422" y="4873002"/>
                  <a:ext cx="422640" cy="28080"/>
                </p14:xfrm>
              </p:contentPart>
            </mc:Choice>
            <mc:Fallback xmlns="">
              <p:pic>
                <p:nvPicPr>
                  <p:cNvPr id="29" name="Ink 28">
                    <a:extLst>
                      <a:ext uri="{FF2B5EF4-FFF2-40B4-BE49-F238E27FC236}">
                        <a16:creationId xmlns:a16="http://schemas.microsoft.com/office/drawing/2014/main" id="{D350367E-AB5A-4D68-9135-4DB91E4E400E}"/>
                      </a:ext>
                    </a:extLst>
                  </p:cNvPr>
                  <p:cNvPicPr/>
                  <p:nvPr/>
                </p:nvPicPr>
                <p:blipFill>
                  <a:blip r:embed="rId31"/>
                  <a:stretch>
                    <a:fillRect/>
                  </a:stretch>
                </p:blipFill>
                <p:spPr>
                  <a:xfrm>
                    <a:off x="9346102" y="4868682"/>
                    <a:ext cx="43128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Ink 29">
                    <a:extLst>
                      <a:ext uri="{FF2B5EF4-FFF2-40B4-BE49-F238E27FC236}">
                        <a16:creationId xmlns:a16="http://schemas.microsoft.com/office/drawing/2014/main" id="{8ACC657D-17E6-4D6C-86A6-53BEE1252312}"/>
                      </a:ext>
                    </a:extLst>
                  </p14:cNvPr>
                  <p14:cNvContentPartPr/>
                  <p14:nvPr/>
                </p14:nvContentPartPr>
                <p14:xfrm>
                  <a:off x="9486502" y="5002242"/>
                  <a:ext cx="201960" cy="95400"/>
                </p14:xfrm>
              </p:contentPart>
            </mc:Choice>
            <mc:Fallback xmlns="">
              <p:pic>
                <p:nvPicPr>
                  <p:cNvPr id="30" name="Ink 29">
                    <a:extLst>
                      <a:ext uri="{FF2B5EF4-FFF2-40B4-BE49-F238E27FC236}">
                        <a16:creationId xmlns:a16="http://schemas.microsoft.com/office/drawing/2014/main" id="{8ACC657D-17E6-4D6C-86A6-53BEE1252312}"/>
                      </a:ext>
                    </a:extLst>
                  </p:cNvPr>
                  <p:cNvPicPr/>
                  <p:nvPr/>
                </p:nvPicPr>
                <p:blipFill>
                  <a:blip r:embed="rId33"/>
                  <a:stretch>
                    <a:fillRect/>
                  </a:stretch>
                </p:blipFill>
                <p:spPr>
                  <a:xfrm>
                    <a:off x="9482182" y="4997922"/>
                    <a:ext cx="21060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1" name="Ink 30">
                    <a:extLst>
                      <a:ext uri="{FF2B5EF4-FFF2-40B4-BE49-F238E27FC236}">
                        <a16:creationId xmlns:a16="http://schemas.microsoft.com/office/drawing/2014/main" id="{C4058A98-98C9-467E-BE85-727664B23F8B}"/>
                      </a:ext>
                    </a:extLst>
                  </p14:cNvPr>
                  <p14:cNvContentPartPr/>
                  <p14:nvPr/>
                </p14:nvContentPartPr>
                <p14:xfrm>
                  <a:off x="9557062" y="4969122"/>
                  <a:ext cx="64080" cy="279000"/>
                </p14:xfrm>
              </p:contentPart>
            </mc:Choice>
            <mc:Fallback xmlns="">
              <p:pic>
                <p:nvPicPr>
                  <p:cNvPr id="31" name="Ink 30">
                    <a:extLst>
                      <a:ext uri="{FF2B5EF4-FFF2-40B4-BE49-F238E27FC236}">
                        <a16:creationId xmlns:a16="http://schemas.microsoft.com/office/drawing/2014/main" id="{C4058A98-98C9-467E-BE85-727664B23F8B}"/>
                      </a:ext>
                    </a:extLst>
                  </p:cNvPr>
                  <p:cNvPicPr/>
                  <p:nvPr/>
                </p:nvPicPr>
                <p:blipFill>
                  <a:blip r:embed="rId35"/>
                  <a:stretch>
                    <a:fillRect/>
                  </a:stretch>
                </p:blipFill>
                <p:spPr>
                  <a:xfrm>
                    <a:off x="9552742" y="4964802"/>
                    <a:ext cx="72720" cy="287640"/>
                  </a:xfrm>
                  <a:prstGeom prst="rect">
                    <a:avLst/>
                  </a:prstGeom>
                </p:spPr>
              </p:pic>
            </mc:Fallback>
          </mc:AlternateContent>
        </p:grpSp>
        <p:grpSp>
          <p:nvGrpSpPr>
            <p:cNvPr id="45" name="Group 44">
              <a:extLst>
                <a:ext uri="{FF2B5EF4-FFF2-40B4-BE49-F238E27FC236}">
                  <a16:creationId xmlns:a16="http://schemas.microsoft.com/office/drawing/2014/main" id="{AD56228B-2811-487F-B82B-423144634C99}"/>
                </a:ext>
              </a:extLst>
            </p:cNvPr>
            <p:cNvGrpSpPr/>
            <p:nvPr/>
          </p:nvGrpSpPr>
          <p:grpSpPr>
            <a:xfrm>
              <a:off x="10047022" y="4067682"/>
              <a:ext cx="1161720" cy="671040"/>
              <a:chOff x="10047022" y="4067682"/>
              <a:chExt cx="1161720" cy="671040"/>
            </a:xfrm>
          </p:grpSpPr>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9225D477-3212-4A7C-ABB9-ABCD19402575}"/>
                      </a:ext>
                    </a:extLst>
                  </p14:cNvPr>
                  <p14:cNvContentPartPr/>
                  <p14:nvPr/>
                </p14:nvContentPartPr>
                <p14:xfrm>
                  <a:off x="10047022" y="4401042"/>
                  <a:ext cx="140400" cy="261000"/>
                </p14:xfrm>
              </p:contentPart>
            </mc:Choice>
            <mc:Fallback xmlns="">
              <p:pic>
                <p:nvPicPr>
                  <p:cNvPr id="33" name="Ink 32">
                    <a:extLst>
                      <a:ext uri="{FF2B5EF4-FFF2-40B4-BE49-F238E27FC236}">
                        <a16:creationId xmlns:a16="http://schemas.microsoft.com/office/drawing/2014/main" id="{9225D477-3212-4A7C-ABB9-ABCD19402575}"/>
                      </a:ext>
                    </a:extLst>
                  </p:cNvPr>
                  <p:cNvPicPr/>
                  <p:nvPr/>
                </p:nvPicPr>
                <p:blipFill>
                  <a:blip r:embed="rId37"/>
                  <a:stretch>
                    <a:fillRect/>
                  </a:stretch>
                </p:blipFill>
                <p:spPr>
                  <a:xfrm>
                    <a:off x="10042702" y="4396722"/>
                    <a:ext cx="14904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4" name="Ink 33">
                    <a:extLst>
                      <a:ext uri="{FF2B5EF4-FFF2-40B4-BE49-F238E27FC236}">
                        <a16:creationId xmlns:a16="http://schemas.microsoft.com/office/drawing/2014/main" id="{F681A631-0D49-4103-A899-8DA6804EBEAC}"/>
                      </a:ext>
                    </a:extLst>
                  </p14:cNvPr>
                  <p14:cNvContentPartPr/>
                  <p14:nvPr/>
                </p14:nvContentPartPr>
                <p14:xfrm>
                  <a:off x="10112902" y="4574922"/>
                  <a:ext cx="113400" cy="95400"/>
                </p14:xfrm>
              </p:contentPart>
            </mc:Choice>
            <mc:Fallback xmlns="">
              <p:pic>
                <p:nvPicPr>
                  <p:cNvPr id="34" name="Ink 33">
                    <a:extLst>
                      <a:ext uri="{FF2B5EF4-FFF2-40B4-BE49-F238E27FC236}">
                        <a16:creationId xmlns:a16="http://schemas.microsoft.com/office/drawing/2014/main" id="{F681A631-0D49-4103-A899-8DA6804EBEAC}"/>
                      </a:ext>
                    </a:extLst>
                  </p:cNvPr>
                  <p:cNvPicPr/>
                  <p:nvPr/>
                </p:nvPicPr>
                <p:blipFill>
                  <a:blip r:embed="rId39"/>
                  <a:stretch>
                    <a:fillRect/>
                  </a:stretch>
                </p:blipFill>
                <p:spPr>
                  <a:xfrm>
                    <a:off x="10108582" y="4570602"/>
                    <a:ext cx="12204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6" name="Ink 35">
                    <a:extLst>
                      <a:ext uri="{FF2B5EF4-FFF2-40B4-BE49-F238E27FC236}">
                        <a16:creationId xmlns:a16="http://schemas.microsoft.com/office/drawing/2014/main" id="{E60E6308-9E07-481E-B5F9-A56EA6385F77}"/>
                      </a:ext>
                    </a:extLst>
                  </p14:cNvPr>
                  <p14:cNvContentPartPr/>
                  <p14:nvPr/>
                </p14:nvContentPartPr>
                <p14:xfrm>
                  <a:off x="10241782" y="4209522"/>
                  <a:ext cx="177480" cy="167040"/>
                </p14:xfrm>
              </p:contentPart>
            </mc:Choice>
            <mc:Fallback xmlns="">
              <p:pic>
                <p:nvPicPr>
                  <p:cNvPr id="36" name="Ink 35">
                    <a:extLst>
                      <a:ext uri="{FF2B5EF4-FFF2-40B4-BE49-F238E27FC236}">
                        <a16:creationId xmlns:a16="http://schemas.microsoft.com/office/drawing/2014/main" id="{E60E6308-9E07-481E-B5F9-A56EA6385F77}"/>
                      </a:ext>
                    </a:extLst>
                  </p:cNvPr>
                  <p:cNvPicPr/>
                  <p:nvPr/>
                </p:nvPicPr>
                <p:blipFill>
                  <a:blip r:embed="rId41"/>
                  <a:stretch>
                    <a:fillRect/>
                  </a:stretch>
                </p:blipFill>
                <p:spPr>
                  <a:xfrm>
                    <a:off x="10237462" y="4205202"/>
                    <a:ext cx="1861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8" name="Ink 37">
                    <a:extLst>
                      <a:ext uri="{FF2B5EF4-FFF2-40B4-BE49-F238E27FC236}">
                        <a16:creationId xmlns:a16="http://schemas.microsoft.com/office/drawing/2014/main" id="{1349FB6E-D33B-4CB7-9F63-818549E18A94}"/>
                      </a:ext>
                    </a:extLst>
                  </p14:cNvPr>
                  <p14:cNvContentPartPr/>
                  <p14:nvPr/>
                </p14:nvContentPartPr>
                <p14:xfrm>
                  <a:off x="10314142" y="4373682"/>
                  <a:ext cx="272520" cy="353520"/>
                </p14:xfrm>
              </p:contentPart>
            </mc:Choice>
            <mc:Fallback xmlns="">
              <p:pic>
                <p:nvPicPr>
                  <p:cNvPr id="38" name="Ink 37">
                    <a:extLst>
                      <a:ext uri="{FF2B5EF4-FFF2-40B4-BE49-F238E27FC236}">
                        <a16:creationId xmlns:a16="http://schemas.microsoft.com/office/drawing/2014/main" id="{1349FB6E-D33B-4CB7-9F63-818549E18A94}"/>
                      </a:ext>
                    </a:extLst>
                  </p:cNvPr>
                  <p:cNvPicPr/>
                  <p:nvPr/>
                </p:nvPicPr>
                <p:blipFill>
                  <a:blip r:embed="rId43"/>
                  <a:stretch>
                    <a:fillRect/>
                  </a:stretch>
                </p:blipFill>
                <p:spPr>
                  <a:xfrm>
                    <a:off x="10309822" y="4369362"/>
                    <a:ext cx="28116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9" name="Ink 38">
                    <a:extLst>
                      <a:ext uri="{FF2B5EF4-FFF2-40B4-BE49-F238E27FC236}">
                        <a16:creationId xmlns:a16="http://schemas.microsoft.com/office/drawing/2014/main" id="{B6FFF10A-C0F4-4F9D-8AEC-354693B9E28E}"/>
                      </a:ext>
                    </a:extLst>
                  </p14:cNvPr>
                  <p14:cNvContentPartPr/>
                  <p14:nvPr/>
                </p14:nvContentPartPr>
                <p14:xfrm>
                  <a:off x="10588462" y="4544682"/>
                  <a:ext cx="94320" cy="144360"/>
                </p14:xfrm>
              </p:contentPart>
            </mc:Choice>
            <mc:Fallback xmlns="">
              <p:pic>
                <p:nvPicPr>
                  <p:cNvPr id="39" name="Ink 38">
                    <a:extLst>
                      <a:ext uri="{FF2B5EF4-FFF2-40B4-BE49-F238E27FC236}">
                        <a16:creationId xmlns:a16="http://schemas.microsoft.com/office/drawing/2014/main" id="{B6FFF10A-C0F4-4F9D-8AEC-354693B9E28E}"/>
                      </a:ext>
                    </a:extLst>
                  </p:cNvPr>
                  <p:cNvPicPr/>
                  <p:nvPr/>
                </p:nvPicPr>
                <p:blipFill>
                  <a:blip r:embed="rId45"/>
                  <a:stretch>
                    <a:fillRect/>
                  </a:stretch>
                </p:blipFill>
                <p:spPr>
                  <a:xfrm>
                    <a:off x="10584142" y="4540362"/>
                    <a:ext cx="1029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0" name="Ink 39">
                    <a:extLst>
                      <a:ext uri="{FF2B5EF4-FFF2-40B4-BE49-F238E27FC236}">
                        <a16:creationId xmlns:a16="http://schemas.microsoft.com/office/drawing/2014/main" id="{480ACEDB-1B92-4743-8C87-B501F95A3849}"/>
                      </a:ext>
                    </a:extLst>
                  </p14:cNvPr>
                  <p14:cNvContentPartPr/>
                  <p14:nvPr/>
                </p14:nvContentPartPr>
                <p14:xfrm>
                  <a:off x="10703662" y="4497882"/>
                  <a:ext cx="132840" cy="176400"/>
                </p14:xfrm>
              </p:contentPart>
            </mc:Choice>
            <mc:Fallback xmlns="">
              <p:pic>
                <p:nvPicPr>
                  <p:cNvPr id="40" name="Ink 39">
                    <a:extLst>
                      <a:ext uri="{FF2B5EF4-FFF2-40B4-BE49-F238E27FC236}">
                        <a16:creationId xmlns:a16="http://schemas.microsoft.com/office/drawing/2014/main" id="{480ACEDB-1B92-4743-8C87-B501F95A3849}"/>
                      </a:ext>
                    </a:extLst>
                  </p:cNvPr>
                  <p:cNvPicPr/>
                  <p:nvPr/>
                </p:nvPicPr>
                <p:blipFill>
                  <a:blip r:embed="rId47"/>
                  <a:stretch>
                    <a:fillRect/>
                  </a:stretch>
                </p:blipFill>
                <p:spPr>
                  <a:xfrm>
                    <a:off x="10699342" y="4493562"/>
                    <a:ext cx="1414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1" name="Ink 40">
                    <a:extLst>
                      <a:ext uri="{FF2B5EF4-FFF2-40B4-BE49-F238E27FC236}">
                        <a16:creationId xmlns:a16="http://schemas.microsoft.com/office/drawing/2014/main" id="{5BC36124-62C7-4610-9843-693CCF1C79B5}"/>
                      </a:ext>
                    </a:extLst>
                  </p14:cNvPr>
                  <p14:cNvContentPartPr/>
                  <p14:nvPr/>
                </p14:nvContentPartPr>
                <p14:xfrm>
                  <a:off x="10665502" y="4388082"/>
                  <a:ext cx="149400" cy="104040"/>
                </p14:xfrm>
              </p:contentPart>
            </mc:Choice>
            <mc:Fallback xmlns="">
              <p:pic>
                <p:nvPicPr>
                  <p:cNvPr id="41" name="Ink 40">
                    <a:extLst>
                      <a:ext uri="{FF2B5EF4-FFF2-40B4-BE49-F238E27FC236}">
                        <a16:creationId xmlns:a16="http://schemas.microsoft.com/office/drawing/2014/main" id="{5BC36124-62C7-4610-9843-693CCF1C79B5}"/>
                      </a:ext>
                    </a:extLst>
                  </p:cNvPr>
                  <p:cNvPicPr/>
                  <p:nvPr/>
                </p:nvPicPr>
                <p:blipFill>
                  <a:blip r:embed="rId49"/>
                  <a:stretch>
                    <a:fillRect/>
                  </a:stretch>
                </p:blipFill>
                <p:spPr>
                  <a:xfrm>
                    <a:off x="10661182" y="4383762"/>
                    <a:ext cx="15804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3" name="Ink 42">
                    <a:extLst>
                      <a:ext uri="{FF2B5EF4-FFF2-40B4-BE49-F238E27FC236}">
                        <a16:creationId xmlns:a16="http://schemas.microsoft.com/office/drawing/2014/main" id="{3A009AC8-96F2-4978-AB98-BC4945A94E0D}"/>
                      </a:ext>
                    </a:extLst>
                  </p14:cNvPr>
                  <p14:cNvContentPartPr/>
                  <p14:nvPr/>
                </p14:nvContentPartPr>
                <p14:xfrm>
                  <a:off x="10862782" y="4308162"/>
                  <a:ext cx="213120" cy="430560"/>
                </p14:xfrm>
              </p:contentPart>
            </mc:Choice>
            <mc:Fallback xmlns="">
              <p:pic>
                <p:nvPicPr>
                  <p:cNvPr id="43" name="Ink 42">
                    <a:extLst>
                      <a:ext uri="{FF2B5EF4-FFF2-40B4-BE49-F238E27FC236}">
                        <a16:creationId xmlns:a16="http://schemas.microsoft.com/office/drawing/2014/main" id="{3A009AC8-96F2-4978-AB98-BC4945A94E0D}"/>
                      </a:ext>
                    </a:extLst>
                  </p:cNvPr>
                  <p:cNvPicPr/>
                  <p:nvPr/>
                </p:nvPicPr>
                <p:blipFill>
                  <a:blip r:embed="rId51"/>
                  <a:stretch>
                    <a:fillRect/>
                  </a:stretch>
                </p:blipFill>
                <p:spPr>
                  <a:xfrm>
                    <a:off x="10858462" y="4303842"/>
                    <a:ext cx="22176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4" name="Ink 43">
                    <a:extLst>
                      <a:ext uri="{FF2B5EF4-FFF2-40B4-BE49-F238E27FC236}">
                        <a16:creationId xmlns:a16="http://schemas.microsoft.com/office/drawing/2014/main" id="{FB7C7A31-4EA6-4599-A0DF-8C175C826099}"/>
                      </a:ext>
                    </a:extLst>
                  </p14:cNvPr>
                  <p14:cNvContentPartPr/>
                  <p14:nvPr/>
                </p14:nvContentPartPr>
                <p14:xfrm>
                  <a:off x="11080582" y="4067682"/>
                  <a:ext cx="128160" cy="181080"/>
                </p14:xfrm>
              </p:contentPart>
            </mc:Choice>
            <mc:Fallback xmlns="">
              <p:pic>
                <p:nvPicPr>
                  <p:cNvPr id="44" name="Ink 43">
                    <a:extLst>
                      <a:ext uri="{FF2B5EF4-FFF2-40B4-BE49-F238E27FC236}">
                        <a16:creationId xmlns:a16="http://schemas.microsoft.com/office/drawing/2014/main" id="{FB7C7A31-4EA6-4599-A0DF-8C175C826099}"/>
                      </a:ext>
                    </a:extLst>
                  </p:cNvPr>
                  <p:cNvPicPr/>
                  <p:nvPr/>
                </p:nvPicPr>
                <p:blipFill>
                  <a:blip r:embed="rId53"/>
                  <a:stretch>
                    <a:fillRect/>
                  </a:stretch>
                </p:blipFill>
                <p:spPr>
                  <a:xfrm>
                    <a:off x="11076262" y="4063362"/>
                    <a:ext cx="136800" cy="189720"/>
                  </a:xfrm>
                  <a:prstGeom prst="rect">
                    <a:avLst/>
                  </a:prstGeom>
                </p:spPr>
              </p:pic>
            </mc:Fallback>
          </mc:AlternateContent>
        </p:grpSp>
      </p:grpSp>
      <p:grpSp>
        <p:nvGrpSpPr>
          <p:cNvPr id="35" name="Group 34">
            <a:extLst>
              <a:ext uri="{FF2B5EF4-FFF2-40B4-BE49-F238E27FC236}">
                <a16:creationId xmlns:a16="http://schemas.microsoft.com/office/drawing/2014/main" id="{F19803D6-BD6E-47BB-8704-31D7756C5CB2}"/>
              </a:ext>
            </a:extLst>
          </p:cNvPr>
          <p:cNvGrpSpPr/>
          <p:nvPr/>
        </p:nvGrpSpPr>
        <p:grpSpPr>
          <a:xfrm>
            <a:off x="682608" y="2668772"/>
            <a:ext cx="6037169" cy="3615070"/>
            <a:chOff x="6126478" y="2650337"/>
            <a:chExt cx="6096000" cy="3359738"/>
          </a:xfrm>
        </p:grpSpPr>
        <p:pic>
          <p:nvPicPr>
            <p:cNvPr id="37" name="Picture 36">
              <a:extLst>
                <a:ext uri="{FF2B5EF4-FFF2-40B4-BE49-F238E27FC236}">
                  <a16:creationId xmlns:a16="http://schemas.microsoft.com/office/drawing/2014/main" id="{9209B881-2EB4-41AA-A15D-D5665C2046A4}"/>
                </a:ext>
              </a:extLst>
            </p:cNvPr>
            <p:cNvPicPr>
              <a:picLocks noChangeAspect="1"/>
            </p:cNvPicPr>
            <p:nvPr/>
          </p:nvPicPr>
          <p:blipFill>
            <a:blip r:embed="rId54"/>
            <a:stretch>
              <a:fillRect/>
            </a:stretch>
          </p:blipFill>
          <p:spPr>
            <a:xfrm>
              <a:off x="6126478" y="2853158"/>
              <a:ext cx="6096000" cy="3156917"/>
            </a:xfrm>
            <a:prstGeom prst="rect">
              <a:avLst/>
            </a:prstGeom>
          </p:spPr>
        </p:pic>
        <mc:AlternateContent xmlns:mc="http://schemas.openxmlformats.org/markup-compatibility/2006" xmlns:p14="http://schemas.microsoft.com/office/powerpoint/2010/main">
          <mc:Choice Requires="p14">
            <p:contentPart p14:bwMode="auto" r:id="rId55">
              <p14:nvContentPartPr>
                <p14:cNvPr id="42" name="Ink 41">
                  <a:extLst>
                    <a:ext uri="{FF2B5EF4-FFF2-40B4-BE49-F238E27FC236}">
                      <a16:creationId xmlns:a16="http://schemas.microsoft.com/office/drawing/2014/main" id="{1D7108EF-3E46-4750-A080-EA34B069F86A}"/>
                    </a:ext>
                  </a:extLst>
                </p14:cNvPr>
                <p14:cNvContentPartPr/>
                <p14:nvPr/>
              </p14:nvContentPartPr>
              <p14:xfrm>
                <a:off x="6783966" y="2650337"/>
                <a:ext cx="719640" cy="614880"/>
              </p14:xfrm>
            </p:contentPart>
          </mc:Choice>
          <mc:Fallback xmlns="">
            <p:pic>
              <p:nvPicPr>
                <p:cNvPr id="13" name="Ink 12">
                  <a:extLst>
                    <a:ext uri="{FF2B5EF4-FFF2-40B4-BE49-F238E27FC236}">
                      <a16:creationId xmlns:a16="http://schemas.microsoft.com/office/drawing/2014/main" id="{4C227377-7A50-4FD8-B017-4DF208FA3BB2}"/>
                    </a:ext>
                  </a:extLst>
                </p:cNvPr>
                <p:cNvPicPr/>
                <p:nvPr/>
              </p:nvPicPr>
              <p:blipFill>
                <a:blip r:embed="rId5"/>
                <a:stretch>
                  <a:fillRect/>
                </a:stretch>
              </p:blipFill>
              <p:spPr>
                <a:xfrm>
                  <a:off x="6779646" y="2646017"/>
                  <a:ext cx="728280" cy="623520"/>
                </a:xfrm>
                <a:prstGeom prst="rect">
                  <a:avLst/>
                </a:prstGeom>
              </p:spPr>
            </p:pic>
          </mc:Fallback>
        </mc:AlternateContent>
      </p:grpSp>
    </p:spTree>
    <p:extLst>
      <p:ext uri="{BB962C8B-B14F-4D97-AF65-F5344CB8AC3E}">
        <p14:creationId xmlns:p14="http://schemas.microsoft.com/office/powerpoint/2010/main" val="183999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Observations</a:t>
            </a:r>
          </a:p>
        </p:txBody>
      </p:sp>
      <p:sp>
        <p:nvSpPr>
          <p:cNvPr id="4" name="Rectangle 3">
            <a:extLst>
              <a:ext uri="{FF2B5EF4-FFF2-40B4-BE49-F238E27FC236}">
                <a16:creationId xmlns:a16="http://schemas.microsoft.com/office/drawing/2014/main" id="{8A460BE1-B62D-4A49-A316-128A46BF75C6}"/>
              </a:ext>
            </a:extLst>
          </p:cNvPr>
          <p:cNvSpPr/>
          <p:nvPr/>
        </p:nvSpPr>
        <p:spPr>
          <a:xfrm>
            <a:off x="1097279" y="2061388"/>
            <a:ext cx="10058399" cy="968278"/>
          </a:xfrm>
          <a:prstGeom prst="rect">
            <a:avLst/>
          </a:prstGeom>
        </p:spPr>
        <p:txBody>
          <a:bodyPr wrap="square">
            <a:spAutoFit/>
          </a:bodyPr>
          <a:lstStyle/>
          <a:p>
            <a:pPr lvl="0">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What sense can you make of i) the differences between these two results, and ii) the fact that the parameter that characterizes the minimum value of the product of uncertainties in one case depends on &lt;x&gt;?</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032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of key points from last lecture</a:t>
            </a:r>
          </a:p>
        </p:txBody>
      </p:sp>
      <p:sp>
        <p:nvSpPr>
          <p:cNvPr id="5" name="Content Placeholder 2"/>
          <p:cNvSpPr txBox="1">
            <a:spLocks/>
          </p:cNvSpPr>
          <p:nvPr/>
        </p:nvSpPr>
        <p:spPr>
          <a:xfrm>
            <a:off x="1097280" y="1902249"/>
            <a:ext cx="10058400" cy="70577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Saw several more examples of how to transform equations in Dirac notation into equations involving wavefunctions and differential/integral operators in any viable basis.</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p:txBody>
      </p:sp>
      <p:sp>
        <p:nvSpPr>
          <p:cNvPr id="6" name="Content Placeholder 2">
            <a:extLst>
              <a:ext uri="{FF2B5EF4-FFF2-40B4-BE49-F238E27FC236}">
                <a16:creationId xmlns:a16="http://schemas.microsoft.com/office/drawing/2014/main" id="{AA381F48-7C45-413E-893D-5CA26602CD71}"/>
              </a:ext>
            </a:extLst>
          </p:cNvPr>
          <p:cNvSpPr txBox="1">
            <a:spLocks/>
          </p:cNvSpPr>
          <p:nvPr/>
        </p:nvSpPr>
        <p:spPr>
          <a:xfrm>
            <a:off x="1097280" y="2672868"/>
            <a:ext cx="10058400" cy="70577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Ended up deriving a series of basis transformation equations that could be used to convert the wavefunction of some state in one basis, into the wavefunction of the same state expressed in a different basis.</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C112013D-6E1C-41FA-88B0-19AF8AD85DEC}"/>
                  </a:ext>
                </a:extLst>
              </p:cNvPr>
              <p:cNvSpPr txBox="1">
                <a:spLocks/>
              </p:cNvSpPr>
              <p:nvPr/>
            </p:nvSpPr>
            <p:spPr>
              <a:xfrm>
                <a:off x="1097280" y="3670798"/>
                <a:ext cx="10058400" cy="70577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Generalized the notion of our old friend </a:t>
                </a:r>
                <a:r>
                  <a:rPr lang="en-CA" b="1" dirty="0"/>
                  <a:t>, </a:t>
                </a:r>
                <a14:m>
                  <m:oMath xmlns:m="http://schemas.openxmlformats.org/officeDocument/2006/math">
                    <m:sSup>
                      <m:sSupPr>
                        <m:ctrlPr>
                          <a:rPr lang="en-CA" i="1">
                            <a:latin typeface="Cambria Math" panose="02040503050406030204" pitchFamily="18" charset="0"/>
                          </a:rPr>
                        </m:ctrlPr>
                      </m:sSupPr>
                      <m:e>
                        <m:d>
                          <m:dPr>
                            <m:begChr m:val="|"/>
                            <m:endChr m:val="|"/>
                            <m:ctrlPr>
                              <a:rPr lang="en-CA" i="1">
                                <a:latin typeface="Cambria Math" panose="02040503050406030204" pitchFamily="18" charset="0"/>
                              </a:rPr>
                            </m:ctrlPr>
                          </m:dPr>
                          <m:e>
                            <m:r>
                              <m:rPr>
                                <m:sty m:val="p"/>
                              </m:rPr>
                              <a:rPr lang="en-CA" i="0" smtClean="0">
                                <a:latin typeface="Cambria Math" panose="02040503050406030204" pitchFamily="18" charset="0"/>
                              </a:rPr>
                              <m:t>Ψ</m:t>
                            </m:r>
                            <m:d>
                              <m:dPr>
                                <m:ctrlPr>
                                  <a:rPr lang="en-CA" i="1">
                                    <a:latin typeface="Cambria Math" panose="02040503050406030204" pitchFamily="18" charset="0"/>
                                  </a:rPr>
                                </m:ctrlPr>
                              </m:dPr>
                              <m:e>
                                <m:r>
                                  <a:rPr lang="en-CA" b="0" i="1" smtClean="0">
                                    <a:latin typeface="Cambria Math" panose="02040503050406030204" pitchFamily="18" charset="0"/>
                                  </a:rPr>
                                  <m:t>𝑥</m:t>
                                </m:r>
                                <m:r>
                                  <a:rPr lang="en-CA" b="0" i="1">
                                    <a:latin typeface="Cambria Math" panose="02040503050406030204" pitchFamily="18" charset="0"/>
                                  </a:rPr>
                                  <m:t>,</m:t>
                                </m:r>
                                <m:r>
                                  <a:rPr lang="en-CA" b="0" i="1">
                                    <a:latin typeface="Cambria Math" panose="02040503050406030204" pitchFamily="18" charset="0"/>
                                  </a:rPr>
                                  <m:t>𝑡</m:t>
                                </m:r>
                              </m:e>
                            </m:d>
                          </m:e>
                        </m:d>
                      </m:e>
                      <m:sup>
                        <m:r>
                          <a:rPr lang="en-CA" b="0" i="1">
                            <a:latin typeface="Cambria Math" panose="02040503050406030204" pitchFamily="18" charset="0"/>
                          </a:rPr>
                          <m:t>2</m:t>
                        </m:r>
                      </m:sup>
                    </m:sSup>
                  </m:oMath>
                </a14:m>
                <a:r>
                  <a:rPr lang="en-CA" dirty="0">
                    <a:latin typeface="Calibri" panose="020F0502020204030204" pitchFamily="34" charset="0"/>
                    <a:ea typeface="Calibri" panose="020F0502020204030204" pitchFamily="34" charset="0"/>
                    <a:cs typeface="Times New Roman" panose="02020603050405020304" pitchFamily="18" charset="0"/>
                  </a:rPr>
                  <a:t> as a probability density of finding the particle at some location </a:t>
                </a:r>
                <a14:m>
                  <m:oMath xmlns:m="http://schemas.openxmlformats.org/officeDocument/2006/math">
                    <m:r>
                      <a:rPr lang="en-CA" i="1">
                        <a:latin typeface="Cambria Math" panose="02040503050406030204" pitchFamily="18" charset="0"/>
                      </a:rPr>
                      <m:t>𝑥</m:t>
                    </m:r>
                  </m:oMath>
                </a14:m>
                <a:r>
                  <a:rPr lang="en-CA" dirty="0">
                    <a:latin typeface="Calibri" panose="020F0502020204030204" pitchFamily="34" charset="0"/>
                    <a:ea typeface="Calibri" panose="020F0502020204030204" pitchFamily="34" charset="0"/>
                    <a:cs typeface="Times New Roman" panose="02020603050405020304" pitchFamily="18" charset="0"/>
                  </a:rPr>
                  <a:t>, to take account of the fact that wavefunctions of a fixed state </a:t>
                </a:r>
                <a14:m>
                  <m:oMath xmlns:m="http://schemas.openxmlformats.org/officeDocument/2006/math">
                    <m:r>
                      <a:rPr lang="en-CA" b="0" i="0" smtClean="0">
                        <a:latin typeface="Cambria Math" panose="02040503050406030204" pitchFamily="18" charset="0"/>
                      </a:rPr>
                      <m:t>|</m:t>
                    </m:r>
                    <m:r>
                      <a:rPr lang="en-CA" b="0" i="1">
                        <a:latin typeface="Cambria Math" panose="02040503050406030204" pitchFamily="18" charset="0"/>
                      </a:rPr>
                      <m:t>𝑆</m:t>
                    </m:r>
                    <m:d>
                      <m:dPr>
                        <m:ctrlPr>
                          <a:rPr lang="en-CA" i="1">
                            <a:latin typeface="Cambria Math" panose="02040503050406030204" pitchFamily="18" charset="0"/>
                          </a:rPr>
                        </m:ctrlPr>
                      </m:dPr>
                      <m:e>
                        <m:r>
                          <a:rPr lang="en-CA" b="0" i="1">
                            <a:latin typeface="Cambria Math" panose="02040503050406030204" pitchFamily="18" charset="0"/>
                          </a:rPr>
                          <m:t>𝑡</m:t>
                        </m:r>
                      </m:e>
                    </m:d>
                    <m:r>
                      <a:rPr lang="en-CA" b="0" i="1">
                        <a:latin typeface="Cambria Math" panose="02040503050406030204" pitchFamily="18" charset="0"/>
                      </a:rPr>
                      <m:t>⟩</m:t>
                    </m:r>
                  </m:oMath>
                </a14:m>
                <a:r>
                  <a:rPr lang="en-CA" dirty="0">
                    <a:latin typeface="Calibri" panose="020F0502020204030204" pitchFamily="34" charset="0"/>
                    <a:ea typeface="Calibri" panose="020F0502020204030204" pitchFamily="34" charset="0"/>
                    <a:cs typeface="Times New Roman" panose="02020603050405020304" pitchFamily="18" charset="0"/>
                  </a:rPr>
                  <a:t>, can have many different wavefunction representations in different bases:</a:t>
                </a:r>
                <a:r>
                  <a:rPr lang="en-CA" b="1" dirty="0"/>
                  <a:t>… we interpret, for good reason, </a:t>
                </a:r>
                <a14:m>
                  <m:oMath xmlns:m="http://schemas.openxmlformats.org/officeDocument/2006/math">
                    <m:sSup>
                      <m:sSupPr>
                        <m:ctrlPr>
                          <a:rPr lang="en-CA" b="1" i="1">
                            <a:latin typeface="Cambria Math" panose="02040503050406030204" pitchFamily="18" charset="0"/>
                          </a:rPr>
                        </m:ctrlPr>
                      </m:sSupPr>
                      <m:e>
                        <m:d>
                          <m:dPr>
                            <m:begChr m:val="|"/>
                            <m:endChr m:val="|"/>
                            <m:ctrlPr>
                              <a:rPr lang="en-CA" b="1" i="1">
                                <a:latin typeface="Cambria Math" panose="02040503050406030204" pitchFamily="18" charset="0"/>
                              </a:rPr>
                            </m:ctrlPr>
                          </m:dPr>
                          <m:e>
                            <m:sSub>
                              <m:sSubPr>
                                <m:ctrlPr>
                                  <a:rPr lang="en-CA" b="1" i="1">
                                    <a:latin typeface="Cambria Math" panose="02040503050406030204" pitchFamily="18" charset="0"/>
                                  </a:rPr>
                                </m:ctrlPr>
                              </m:sSubPr>
                              <m:e>
                                <m:r>
                                  <a:rPr lang="en-CA" b="1">
                                    <a:latin typeface="Cambria Math" panose="02040503050406030204" pitchFamily="18" charset="0"/>
                                  </a:rPr>
                                  <m:t>𝚿</m:t>
                                </m:r>
                              </m:e>
                              <m:sub>
                                <m:r>
                                  <a:rPr lang="en-CA" b="1" i="1">
                                    <a:latin typeface="Cambria Math" panose="02040503050406030204" pitchFamily="18" charset="0"/>
                                  </a:rPr>
                                  <m:t>|</m:t>
                                </m:r>
                                <m:r>
                                  <a:rPr lang="en-CA" b="1" i="1">
                                    <a:latin typeface="Cambria Math" panose="02040503050406030204" pitchFamily="18" charset="0"/>
                                  </a:rPr>
                                  <m:t>𝑺</m:t>
                                </m:r>
                                <m:d>
                                  <m:dPr>
                                    <m:ctrlPr>
                                      <a:rPr lang="en-CA" b="1" i="1">
                                        <a:latin typeface="Cambria Math" panose="02040503050406030204" pitchFamily="18" charset="0"/>
                                      </a:rPr>
                                    </m:ctrlPr>
                                  </m:dPr>
                                  <m:e>
                                    <m:r>
                                      <a:rPr lang="en-CA" b="1" i="1">
                                        <a:latin typeface="Cambria Math" panose="02040503050406030204" pitchFamily="18" charset="0"/>
                                      </a:rPr>
                                      <m:t>𝒕</m:t>
                                    </m:r>
                                  </m:e>
                                </m:d>
                                <m:r>
                                  <a:rPr lang="en-CA" b="1" i="1">
                                    <a:latin typeface="Cambria Math" panose="02040503050406030204" pitchFamily="18" charset="0"/>
                                  </a:rPr>
                                  <m:t>⟩</m:t>
                                </m:r>
                              </m:sub>
                            </m:sSub>
                            <m:d>
                              <m:dPr>
                                <m:ctrlPr>
                                  <a:rPr lang="en-CA" b="1" i="1">
                                    <a:latin typeface="Cambria Math" panose="02040503050406030204" pitchFamily="18" charset="0"/>
                                  </a:rPr>
                                </m:ctrlPr>
                              </m:dPr>
                              <m:e>
                                <m:sSub>
                                  <m:sSubPr>
                                    <m:ctrlPr>
                                      <a:rPr lang="en-CA" b="1" i="1">
                                        <a:latin typeface="Cambria Math" panose="02040503050406030204" pitchFamily="18" charset="0"/>
                                      </a:rPr>
                                    </m:ctrlPr>
                                  </m:sSubPr>
                                  <m:e>
                                    <m:r>
                                      <a:rPr lang="en-CA" b="1" i="1">
                                        <a:latin typeface="Cambria Math" panose="02040503050406030204" pitchFamily="18" charset="0"/>
                                      </a:rPr>
                                      <m:t>𝑴</m:t>
                                    </m:r>
                                  </m:e>
                                  <m:sub>
                                    <m:r>
                                      <a:rPr lang="en-CA" b="1" i="1">
                                        <a:latin typeface="Cambria Math" panose="02040503050406030204" pitchFamily="18" charset="0"/>
                                      </a:rPr>
                                      <m:t>𝒏</m:t>
                                    </m:r>
                                  </m:sub>
                                </m:sSub>
                                <m:r>
                                  <a:rPr lang="en-CA" b="1" i="1">
                                    <a:latin typeface="Cambria Math" panose="02040503050406030204" pitchFamily="18" charset="0"/>
                                  </a:rPr>
                                  <m:t>,</m:t>
                                </m:r>
                                <m:r>
                                  <a:rPr lang="en-CA" b="1" i="1">
                                    <a:latin typeface="Cambria Math" panose="02040503050406030204" pitchFamily="18" charset="0"/>
                                  </a:rPr>
                                  <m:t>𝒕</m:t>
                                </m:r>
                              </m:e>
                            </m:d>
                          </m:e>
                        </m:d>
                      </m:e>
                      <m:sup>
                        <m:r>
                          <a:rPr lang="en-CA" b="1" i="1">
                            <a:latin typeface="Cambria Math" panose="02040503050406030204" pitchFamily="18" charset="0"/>
                          </a:rPr>
                          <m:t>𝟐</m:t>
                        </m:r>
                      </m:sup>
                    </m:sSup>
                  </m:oMath>
                </a14:m>
                <a:r>
                  <a:rPr lang="en-CA" b="1" dirty="0"/>
                  <a:t>as the probability distribution function of finding the particle with some eigen value </a:t>
                </a:r>
                <a14:m>
                  <m:oMath xmlns:m="http://schemas.openxmlformats.org/officeDocument/2006/math">
                    <m:sSub>
                      <m:sSubPr>
                        <m:ctrlPr>
                          <a:rPr lang="en-CA" b="1" i="1">
                            <a:latin typeface="Cambria Math" panose="02040503050406030204" pitchFamily="18" charset="0"/>
                          </a:rPr>
                        </m:ctrlPr>
                      </m:sSubPr>
                      <m:e>
                        <m:r>
                          <a:rPr lang="en-CA" b="1" i="1">
                            <a:latin typeface="Cambria Math" panose="02040503050406030204" pitchFamily="18" charset="0"/>
                          </a:rPr>
                          <m:t>𝑴</m:t>
                        </m:r>
                      </m:e>
                      <m:sub>
                        <m:r>
                          <a:rPr lang="en-CA" b="1" i="1">
                            <a:latin typeface="Cambria Math" panose="02040503050406030204" pitchFamily="18" charset="0"/>
                          </a:rPr>
                          <m:t>𝒏</m:t>
                        </m:r>
                      </m:sub>
                    </m:sSub>
                  </m:oMath>
                </a14:m>
                <a:r>
                  <a:rPr lang="en-CA" b="1" dirty="0"/>
                  <a:t>, of the observable operator </a:t>
                </a:r>
                <a14:m>
                  <m:oMath xmlns:m="http://schemas.openxmlformats.org/officeDocument/2006/math">
                    <m:acc>
                      <m:accPr>
                        <m:chr m:val="̂"/>
                        <m:ctrlPr>
                          <a:rPr lang="en-CA" b="1" i="1">
                            <a:latin typeface="Cambria Math" panose="02040503050406030204" pitchFamily="18" charset="0"/>
                          </a:rPr>
                        </m:ctrlPr>
                      </m:accPr>
                      <m:e>
                        <m:r>
                          <a:rPr lang="en-CA" b="1" i="1">
                            <a:latin typeface="Cambria Math" panose="02040503050406030204" pitchFamily="18" charset="0"/>
                          </a:rPr>
                          <m:t>𝑴</m:t>
                        </m:r>
                      </m:e>
                    </m:acc>
                    <m:r>
                      <a:rPr lang="en-CA" b="1" i="1">
                        <a:latin typeface="Cambria Math" panose="02040503050406030204" pitchFamily="18" charset="0"/>
                      </a:rPr>
                      <m:t> </m:t>
                    </m:r>
                  </m:oMath>
                </a14:m>
                <a:r>
                  <a:rPr lang="en-CA" b="1" dirty="0"/>
                  <a:t>, when that particle is in the state </a:t>
                </a:r>
                <a14:m>
                  <m:oMath xmlns:m="http://schemas.openxmlformats.org/officeDocument/2006/math">
                    <m:r>
                      <a:rPr lang="en-CA" b="1" i="1">
                        <a:latin typeface="Cambria Math" panose="02040503050406030204" pitchFamily="18" charset="0"/>
                      </a:rPr>
                      <m:t>|</m:t>
                    </m:r>
                    <m:r>
                      <a:rPr lang="en-CA" b="1" i="1">
                        <a:latin typeface="Cambria Math" panose="02040503050406030204" pitchFamily="18" charset="0"/>
                      </a:rPr>
                      <m:t>𝑺</m:t>
                    </m:r>
                    <m:d>
                      <m:dPr>
                        <m:ctrlPr>
                          <a:rPr lang="en-CA" b="1" i="1">
                            <a:latin typeface="Cambria Math" panose="02040503050406030204" pitchFamily="18" charset="0"/>
                          </a:rPr>
                        </m:ctrlPr>
                      </m:dPr>
                      <m:e>
                        <m:r>
                          <a:rPr lang="en-CA" b="1" i="1">
                            <a:latin typeface="Cambria Math" panose="02040503050406030204" pitchFamily="18" charset="0"/>
                          </a:rPr>
                          <m:t>𝒕</m:t>
                        </m:r>
                      </m:e>
                    </m:d>
                    <m:r>
                      <a:rPr lang="en-CA" b="1" i="1">
                        <a:latin typeface="Cambria Math" panose="02040503050406030204" pitchFamily="18" charset="0"/>
                      </a:rPr>
                      <m:t>⟩ </m:t>
                    </m:r>
                  </m:oMath>
                </a14:m>
                <a:r>
                  <a:rPr lang="en-CA" b="1" dirty="0"/>
                  <a:t>that is a solution of the </a:t>
                </a:r>
                <a:r>
                  <a:rPr lang="en-US" b="1" dirty="0">
                    <a:latin typeface="Calibri" panose="020F0502020204030204" pitchFamily="34" charset="0"/>
                    <a:ea typeface="Times New Roman" panose="02020603050405020304" pitchFamily="18" charset="0"/>
                    <a:cs typeface="Times New Roman" panose="02020603050405020304" pitchFamily="18" charset="0"/>
                  </a:rPr>
                  <a:t>Schrödinger equation.  Explicitly, </a:t>
                </a:r>
                <a14:m>
                  <m:oMath xmlns:m="http://schemas.openxmlformats.org/officeDocument/2006/math">
                    <m:sSub>
                      <m:sSubPr>
                        <m:ctrlPr>
                          <a:rPr lang="en-CA" b="1" i="1">
                            <a:latin typeface="Cambria Math" panose="02040503050406030204" pitchFamily="18" charset="0"/>
                          </a:rPr>
                        </m:ctrlPr>
                      </m:sSubPr>
                      <m:e>
                        <m:r>
                          <a:rPr lang="en-CA" b="1" i="1">
                            <a:latin typeface="Cambria Math" panose="02040503050406030204" pitchFamily="18" charset="0"/>
                          </a:rPr>
                          <m:t>𝜳</m:t>
                        </m:r>
                      </m:e>
                      <m:sub>
                        <m:r>
                          <a:rPr lang="en-CA" b="1" i="1">
                            <a:latin typeface="Cambria Math" panose="02040503050406030204" pitchFamily="18" charset="0"/>
                          </a:rPr>
                          <m:t>|</m:t>
                        </m:r>
                        <m:r>
                          <a:rPr lang="en-CA" b="1" i="1">
                            <a:latin typeface="Cambria Math" panose="02040503050406030204" pitchFamily="18" charset="0"/>
                          </a:rPr>
                          <m:t>𝑺</m:t>
                        </m:r>
                        <m:d>
                          <m:dPr>
                            <m:ctrlPr>
                              <a:rPr lang="en-CA" b="1" i="1">
                                <a:latin typeface="Cambria Math" panose="02040503050406030204" pitchFamily="18" charset="0"/>
                              </a:rPr>
                            </m:ctrlPr>
                          </m:dPr>
                          <m:e>
                            <m:r>
                              <a:rPr lang="en-CA" b="1" i="1">
                                <a:latin typeface="Cambria Math" panose="02040503050406030204" pitchFamily="18" charset="0"/>
                              </a:rPr>
                              <m:t>𝒕</m:t>
                            </m:r>
                          </m:e>
                        </m:d>
                        <m:r>
                          <a:rPr lang="en-CA" b="1" i="1">
                            <a:latin typeface="Cambria Math" panose="02040503050406030204" pitchFamily="18" charset="0"/>
                          </a:rPr>
                          <m:t>⟩</m:t>
                        </m:r>
                      </m:sub>
                    </m:sSub>
                    <m:d>
                      <m:dPr>
                        <m:ctrlPr>
                          <a:rPr lang="en-CA" b="1" i="1">
                            <a:latin typeface="Cambria Math" panose="02040503050406030204" pitchFamily="18" charset="0"/>
                          </a:rPr>
                        </m:ctrlPr>
                      </m:dPr>
                      <m:e>
                        <m:sSub>
                          <m:sSubPr>
                            <m:ctrlPr>
                              <a:rPr lang="en-CA" b="1" i="1">
                                <a:latin typeface="Cambria Math" panose="02040503050406030204" pitchFamily="18" charset="0"/>
                              </a:rPr>
                            </m:ctrlPr>
                          </m:sSubPr>
                          <m:e>
                            <m:r>
                              <a:rPr lang="en-CA" b="1" i="1">
                                <a:latin typeface="Cambria Math" panose="02040503050406030204" pitchFamily="18" charset="0"/>
                              </a:rPr>
                              <m:t>𝑴</m:t>
                            </m:r>
                          </m:e>
                          <m:sub>
                            <m:r>
                              <a:rPr lang="en-CA" b="1" i="1">
                                <a:latin typeface="Cambria Math" panose="02040503050406030204" pitchFamily="18" charset="0"/>
                              </a:rPr>
                              <m:t>𝒏</m:t>
                            </m:r>
                          </m:sub>
                        </m:sSub>
                        <m:r>
                          <a:rPr lang="en-CA" b="1" i="1">
                            <a:latin typeface="Cambria Math" panose="02040503050406030204" pitchFamily="18" charset="0"/>
                          </a:rPr>
                          <m:t>,</m:t>
                        </m:r>
                        <m:r>
                          <a:rPr lang="en-CA" b="1" i="1">
                            <a:latin typeface="Cambria Math" panose="02040503050406030204" pitchFamily="18" charset="0"/>
                          </a:rPr>
                          <m:t>𝒕</m:t>
                        </m:r>
                      </m:e>
                    </m:d>
                    <m:r>
                      <a:rPr lang="en-CA" b="1" i="1">
                        <a:latin typeface="Cambria Math" panose="02040503050406030204" pitchFamily="18" charset="0"/>
                      </a:rPr>
                      <m:t>=⟨</m:t>
                    </m:r>
                    <m:sSub>
                      <m:sSubPr>
                        <m:ctrlPr>
                          <a:rPr lang="en-CA" b="1" i="1">
                            <a:latin typeface="Cambria Math" panose="02040503050406030204" pitchFamily="18" charset="0"/>
                          </a:rPr>
                        </m:ctrlPr>
                      </m:sSubPr>
                      <m:e>
                        <m:r>
                          <a:rPr lang="en-CA" b="1" i="1">
                            <a:latin typeface="Cambria Math" panose="02040503050406030204" pitchFamily="18" charset="0"/>
                          </a:rPr>
                          <m:t>𝑴</m:t>
                        </m:r>
                      </m:e>
                      <m:sub>
                        <m:r>
                          <a:rPr lang="en-CA" b="1" i="1">
                            <a:latin typeface="Cambria Math" panose="02040503050406030204" pitchFamily="18" charset="0"/>
                          </a:rPr>
                          <m:t>𝒏</m:t>
                        </m:r>
                      </m:sub>
                    </m:sSub>
                    <m:r>
                      <a:rPr lang="en-CA" b="1" i="1">
                        <a:latin typeface="Cambria Math" panose="02040503050406030204" pitchFamily="18" charset="0"/>
                      </a:rPr>
                      <m:t>|</m:t>
                    </m:r>
                    <m:r>
                      <a:rPr lang="en-CA" b="1" i="1">
                        <a:latin typeface="Cambria Math" panose="02040503050406030204" pitchFamily="18" charset="0"/>
                      </a:rPr>
                      <m:t>𝑺</m:t>
                    </m:r>
                    <m:d>
                      <m:dPr>
                        <m:ctrlPr>
                          <a:rPr lang="en-CA" b="1" i="1">
                            <a:latin typeface="Cambria Math" panose="02040503050406030204" pitchFamily="18" charset="0"/>
                          </a:rPr>
                        </m:ctrlPr>
                      </m:dPr>
                      <m:e>
                        <m:r>
                          <a:rPr lang="en-CA" b="1" i="1">
                            <a:latin typeface="Cambria Math" panose="02040503050406030204" pitchFamily="18" charset="0"/>
                          </a:rPr>
                          <m:t>𝒕</m:t>
                        </m:r>
                      </m:e>
                    </m:d>
                    <m:r>
                      <a:rPr lang="en-CA" b="1" i="1">
                        <a:latin typeface="Cambria Math" panose="02040503050406030204" pitchFamily="18" charset="0"/>
                      </a:rPr>
                      <m:t>⟩</m:t>
                    </m:r>
                  </m:oMath>
                </a14:m>
                <a:r>
                  <a:rPr lang="en-CA" b="1" dirty="0"/>
                  <a:t>, where </a:t>
                </a:r>
                <a14:m>
                  <m:oMath xmlns:m="http://schemas.openxmlformats.org/officeDocument/2006/math">
                    <m:r>
                      <a:rPr lang="en-CA" b="1" i="1">
                        <a:latin typeface="Cambria Math" panose="02040503050406030204" pitchFamily="18" charset="0"/>
                      </a:rPr>
                      <m:t>|</m:t>
                    </m:r>
                    <m:sSub>
                      <m:sSubPr>
                        <m:ctrlPr>
                          <a:rPr lang="en-CA" b="1" i="1">
                            <a:latin typeface="Cambria Math" panose="02040503050406030204" pitchFamily="18" charset="0"/>
                          </a:rPr>
                        </m:ctrlPr>
                      </m:sSubPr>
                      <m:e>
                        <m:r>
                          <a:rPr lang="en-CA" b="1" i="1">
                            <a:latin typeface="Cambria Math" panose="02040503050406030204" pitchFamily="18" charset="0"/>
                          </a:rPr>
                          <m:t>𝑴</m:t>
                        </m:r>
                      </m:e>
                      <m:sub>
                        <m:r>
                          <a:rPr lang="en-CA" b="1" i="1">
                            <a:latin typeface="Cambria Math" panose="02040503050406030204" pitchFamily="18" charset="0"/>
                          </a:rPr>
                          <m:t>𝒏</m:t>
                        </m:r>
                      </m:sub>
                    </m:sSub>
                    <m:r>
                      <a:rPr lang="en-CA" b="1" i="1">
                        <a:latin typeface="Cambria Math" panose="02040503050406030204" pitchFamily="18" charset="0"/>
                      </a:rPr>
                      <m:t>⟩</m:t>
                    </m:r>
                  </m:oMath>
                </a14:m>
                <a:r>
                  <a:rPr lang="en-CA" b="1" dirty="0"/>
                  <a:t> is an eigen state of the observable operator </a:t>
                </a:r>
                <a14:m>
                  <m:oMath xmlns:m="http://schemas.openxmlformats.org/officeDocument/2006/math">
                    <m:acc>
                      <m:accPr>
                        <m:chr m:val="̂"/>
                        <m:ctrlPr>
                          <a:rPr lang="en-CA" b="1" i="1">
                            <a:latin typeface="Cambria Math" panose="02040503050406030204" pitchFamily="18" charset="0"/>
                          </a:rPr>
                        </m:ctrlPr>
                      </m:accPr>
                      <m:e>
                        <m:r>
                          <a:rPr lang="en-CA" b="1" i="1">
                            <a:latin typeface="Cambria Math" panose="02040503050406030204" pitchFamily="18" charset="0"/>
                          </a:rPr>
                          <m:t>𝑴</m:t>
                        </m:r>
                      </m:e>
                    </m:acc>
                  </m:oMath>
                </a14:m>
                <a:r>
                  <a:rPr lang="en-CA" b="1" dirty="0"/>
                  <a:t>; </a:t>
                </a:r>
                <a14:m>
                  <m:oMath xmlns:m="http://schemas.openxmlformats.org/officeDocument/2006/math">
                    <m:acc>
                      <m:accPr>
                        <m:chr m:val="̂"/>
                        <m:ctrlPr>
                          <a:rPr lang="en-CA" b="1" i="1">
                            <a:latin typeface="Cambria Math" panose="02040503050406030204" pitchFamily="18" charset="0"/>
                          </a:rPr>
                        </m:ctrlPr>
                      </m:accPr>
                      <m:e>
                        <m:r>
                          <a:rPr lang="en-CA" b="1" i="1">
                            <a:latin typeface="Cambria Math" panose="02040503050406030204" pitchFamily="18" charset="0"/>
                          </a:rPr>
                          <m:t>𝑴</m:t>
                        </m:r>
                      </m:e>
                    </m:acc>
                    <m:d>
                      <m:dPr>
                        <m:begChr m:val="|"/>
                        <m:endChr m:val="⟩"/>
                        <m:ctrlPr>
                          <a:rPr lang="en-CA" b="1" i="1">
                            <a:latin typeface="Cambria Math" panose="02040503050406030204" pitchFamily="18" charset="0"/>
                          </a:rPr>
                        </m:ctrlPr>
                      </m:dPr>
                      <m:e>
                        <m:sSub>
                          <m:sSubPr>
                            <m:ctrlPr>
                              <a:rPr lang="en-CA" b="1" i="1">
                                <a:latin typeface="Cambria Math" panose="02040503050406030204" pitchFamily="18" charset="0"/>
                              </a:rPr>
                            </m:ctrlPr>
                          </m:sSubPr>
                          <m:e>
                            <m:r>
                              <a:rPr lang="en-CA" b="1" i="1">
                                <a:latin typeface="Cambria Math" panose="02040503050406030204" pitchFamily="18" charset="0"/>
                              </a:rPr>
                              <m:t>𝑴</m:t>
                            </m:r>
                          </m:e>
                          <m:sub>
                            <m:r>
                              <a:rPr lang="en-CA" b="1" i="1">
                                <a:latin typeface="Cambria Math" panose="02040503050406030204" pitchFamily="18" charset="0"/>
                              </a:rPr>
                              <m:t>𝒏</m:t>
                            </m:r>
                          </m:sub>
                        </m:sSub>
                      </m:e>
                    </m:d>
                    <m:r>
                      <a:rPr lang="en-CA" b="1" i="1">
                        <a:latin typeface="Cambria Math" panose="02040503050406030204" pitchFamily="18" charset="0"/>
                      </a:rPr>
                      <m:t>=</m:t>
                    </m:r>
                    <m:sSub>
                      <m:sSubPr>
                        <m:ctrlPr>
                          <a:rPr lang="en-CA" b="1" i="1">
                            <a:latin typeface="Cambria Math" panose="02040503050406030204" pitchFamily="18" charset="0"/>
                          </a:rPr>
                        </m:ctrlPr>
                      </m:sSubPr>
                      <m:e>
                        <m:r>
                          <a:rPr lang="en-CA" b="1" i="1">
                            <a:latin typeface="Cambria Math" panose="02040503050406030204" pitchFamily="18" charset="0"/>
                          </a:rPr>
                          <m:t>𝑴</m:t>
                        </m:r>
                      </m:e>
                      <m:sub>
                        <m:r>
                          <a:rPr lang="en-CA" b="1" i="1">
                            <a:latin typeface="Cambria Math" panose="02040503050406030204" pitchFamily="18" charset="0"/>
                          </a:rPr>
                          <m:t>𝒏</m:t>
                        </m:r>
                      </m:sub>
                    </m:sSub>
                    <m:d>
                      <m:dPr>
                        <m:begChr m:val="|"/>
                        <m:endChr m:val="⟩"/>
                        <m:ctrlPr>
                          <a:rPr lang="en-CA" b="1" i="1">
                            <a:latin typeface="Cambria Math" panose="02040503050406030204" pitchFamily="18" charset="0"/>
                          </a:rPr>
                        </m:ctrlPr>
                      </m:dPr>
                      <m:e>
                        <m:sSub>
                          <m:sSubPr>
                            <m:ctrlPr>
                              <a:rPr lang="en-CA" b="1" i="1">
                                <a:latin typeface="Cambria Math" panose="02040503050406030204" pitchFamily="18" charset="0"/>
                              </a:rPr>
                            </m:ctrlPr>
                          </m:sSubPr>
                          <m:e>
                            <m:r>
                              <a:rPr lang="en-CA" b="1" i="1">
                                <a:latin typeface="Cambria Math" panose="02040503050406030204" pitchFamily="18" charset="0"/>
                              </a:rPr>
                              <m:t>𝑴</m:t>
                            </m:r>
                          </m:e>
                          <m:sub>
                            <m:r>
                              <a:rPr lang="en-CA" b="1" i="1">
                                <a:latin typeface="Cambria Math" panose="02040503050406030204" pitchFamily="18" charset="0"/>
                              </a:rPr>
                              <m:t>𝒏</m:t>
                            </m:r>
                          </m:sub>
                        </m:sSub>
                      </m:e>
                    </m:d>
                  </m:oMath>
                </a14:m>
                <a:r>
                  <a:rPr lang="en-CA" b="1" dirty="0"/>
                  <a:t> with eigen value </a:t>
                </a:r>
                <a14:m>
                  <m:oMath xmlns:m="http://schemas.openxmlformats.org/officeDocument/2006/math">
                    <m:sSub>
                      <m:sSubPr>
                        <m:ctrlPr>
                          <a:rPr lang="en-CA" b="1" i="1">
                            <a:latin typeface="Cambria Math" panose="02040503050406030204" pitchFamily="18" charset="0"/>
                          </a:rPr>
                        </m:ctrlPr>
                      </m:sSubPr>
                      <m:e>
                        <m:r>
                          <a:rPr lang="en-CA" b="1" i="1">
                            <a:latin typeface="Cambria Math" panose="02040503050406030204" pitchFamily="18" charset="0"/>
                          </a:rPr>
                          <m:t>𝑴</m:t>
                        </m:r>
                      </m:e>
                      <m:sub>
                        <m:r>
                          <a:rPr lang="en-CA" b="1" i="1">
                            <a:latin typeface="Cambria Math" panose="02040503050406030204" pitchFamily="18" charset="0"/>
                          </a:rPr>
                          <m:t>𝒏</m:t>
                        </m:r>
                      </m:sub>
                    </m:sSub>
                  </m:oMath>
                </a14:m>
                <a:r>
                  <a:rPr lang="en-CA" b="1" dirty="0"/>
                  <a:t>.</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p:txBody>
          </p:sp>
        </mc:Choice>
        <mc:Fallback xmlns="">
          <p:sp>
            <p:nvSpPr>
              <p:cNvPr id="7" name="Content Placeholder 2">
                <a:extLst>
                  <a:ext uri="{FF2B5EF4-FFF2-40B4-BE49-F238E27FC236}">
                    <a16:creationId xmlns:a16="http://schemas.microsoft.com/office/drawing/2014/main" id="{C112013D-6E1C-41FA-88B0-19AF8AD85DEC}"/>
                  </a:ext>
                </a:extLst>
              </p:cNvPr>
              <p:cNvSpPr txBox="1">
                <a:spLocks noRot="1" noChangeAspect="1" noMove="1" noResize="1" noEditPoints="1" noAdjustHandles="1" noChangeArrowheads="1" noChangeShapeType="1" noTextEdit="1"/>
              </p:cNvSpPr>
              <p:nvPr/>
            </p:nvSpPr>
            <p:spPr>
              <a:xfrm>
                <a:off x="1097280" y="3670798"/>
                <a:ext cx="10058400" cy="705776"/>
              </a:xfrm>
              <a:prstGeom prst="rect">
                <a:avLst/>
              </a:prstGeom>
              <a:blipFill>
                <a:blip r:embed="rId3"/>
                <a:stretch>
                  <a:fillRect l="-606" t="-8621" r="-1758" b="-259483"/>
                </a:stretch>
              </a:blipFill>
            </p:spPr>
            <p:txBody>
              <a:bodyPr/>
              <a:lstStyle/>
              <a:p>
                <a:r>
                  <a:rPr lang="en-CA">
                    <a:noFill/>
                  </a:rPr>
                  <a:t> </a:t>
                </a:r>
              </a:p>
            </p:txBody>
          </p:sp>
        </mc:Fallback>
      </mc:AlternateContent>
    </p:spTree>
    <p:extLst>
      <p:ext uri="{BB962C8B-B14F-4D97-AF65-F5344CB8AC3E}">
        <p14:creationId xmlns:p14="http://schemas.microsoft.com/office/powerpoint/2010/main" val="284445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Today</a:t>
            </a:r>
          </a:p>
        </p:txBody>
      </p:sp>
      <p:sp>
        <p:nvSpPr>
          <p:cNvPr id="8" name="Content Placeholder 2">
            <a:extLst>
              <a:ext uri="{FF2B5EF4-FFF2-40B4-BE49-F238E27FC236}">
                <a16:creationId xmlns:a16="http://schemas.microsoft.com/office/drawing/2014/main" id="{A426B242-B021-48FE-95AD-47C3A51B94F0}"/>
              </a:ext>
            </a:extLst>
          </p:cNvPr>
          <p:cNvSpPr txBox="1">
            <a:spLocks/>
          </p:cNvSpPr>
          <p:nvPr/>
        </p:nvSpPr>
        <p:spPr>
          <a:xfrm>
            <a:off x="1097280" y="1900641"/>
            <a:ext cx="10058400" cy="70577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Elaborate slightly on the last point from Lecture #15</a:t>
            </a:r>
          </a:p>
          <a:p>
            <a:r>
              <a:rPr lang="en-CA" dirty="0">
                <a:latin typeface="Calibri" panose="020F0502020204030204" pitchFamily="34" charset="0"/>
                <a:ea typeface="Calibri" panose="020F0502020204030204" pitchFamily="34" charset="0"/>
                <a:cs typeface="Times New Roman" panose="02020603050405020304" pitchFamily="18" charset="0"/>
              </a:rPr>
              <a:t>Derive the “Generalized Uncertainty Relationship” between the variances of any two physical observables.</a:t>
            </a:r>
          </a:p>
          <a:p>
            <a:r>
              <a:rPr lang="en-CA" dirty="0">
                <a:latin typeface="Calibri" panose="020F0502020204030204" pitchFamily="34" charset="0"/>
                <a:ea typeface="Calibri" panose="020F0502020204030204" pitchFamily="34" charset="0"/>
                <a:cs typeface="Times New Roman" panose="02020603050405020304" pitchFamily="18" charset="0"/>
              </a:rPr>
              <a:t>Discuss some implications of this uncertainty principle.</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p:txBody>
      </p:sp>
    </p:spTree>
    <p:extLst>
      <p:ext uri="{BB962C8B-B14F-4D97-AF65-F5344CB8AC3E}">
        <p14:creationId xmlns:p14="http://schemas.microsoft.com/office/powerpoint/2010/main" val="151016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E5D8-D11E-4202-A58B-3415C8DEC878}"/>
              </a:ext>
            </a:extLst>
          </p:cNvPr>
          <p:cNvSpPr>
            <a:spLocks noGrp="1"/>
          </p:cNvSpPr>
          <p:nvPr>
            <p:ph type="title"/>
          </p:nvPr>
        </p:nvSpPr>
        <p:spPr/>
        <p:txBody>
          <a:bodyPr/>
          <a:lstStyle/>
          <a:p>
            <a:r>
              <a:rPr lang="en-CA" dirty="0"/>
              <a:t>The Generalized </a:t>
            </a:r>
            <a:r>
              <a:rPr lang="en-CA" dirty="0">
                <a:solidFill>
                  <a:srgbClr val="0070C0"/>
                </a:solidFill>
              </a:rPr>
              <a:t>Statistical Interpretation </a:t>
            </a:r>
            <a:r>
              <a:rPr lang="en-CA" dirty="0"/>
              <a:t>in Quantum Mechanics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EA5D399-33CF-45B2-B3AC-F8110C252AF8}"/>
                  </a:ext>
                </a:extLst>
              </p:cNvPr>
              <p:cNvSpPr txBox="1"/>
              <p:nvPr/>
            </p:nvSpPr>
            <p:spPr>
              <a:xfrm>
                <a:off x="1097280" y="1856471"/>
                <a:ext cx="10058400" cy="1794722"/>
              </a:xfrm>
              <a:prstGeom prst="rect">
                <a:avLst/>
              </a:prstGeom>
              <a:noFill/>
            </p:spPr>
            <p:txBody>
              <a:bodyPr wrap="square">
                <a:spAutoFit/>
              </a:bodyPr>
              <a:lstStyle/>
              <a:p>
                <a:r>
                  <a:rPr lang="en-CA" sz="2000" b="1" dirty="0"/>
                  <a:t>We interpret, for good reason, </a:t>
                </a:r>
                <a14:m>
                  <m:oMath xmlns:m="http://schemas.openxmlformats.org/officeDocument/2006/math">
                    <m:sSup>
                      <m:sSupPr>
                        <m:ctrlPr>
                          <a:rPr lang="en-CA" sz="2000" b="1" i="1">
                            <a:latin typeface="Cambria Math" panose="02040503050406030204" pitchFamily="18" charset="0"/>
                          </a:rPr>
                        </m:ctrlPr>
                      </m:sSupPr>
                      <m:e>
                        <m:d>
                          <m:dPr>
                            <m:begChr m:val="|"/>
                            <m:endChr m:val="|"/>
                            <m:ctrlPr>
                              <a:rPr lang="en-CA" sz="2000" b="1" i="1">
                                <a:latin typeface="Cambria Math" panose="02040503050406030204" pitchFamily="18" charset="0"/>
                              </a:rPr>
                            </m:ctrlPr>
                          </m:dPr>
                          <m:e>
                            <m:sSub>
                              <m:sSubPr>
                                <m:ctrlPr>
                                  <a:rPr lang="en-CA" sz="2000" b="1" i="1">
                                    <a:latin typeface="Cambria Math" panose="02040503050406030204" pitchFamily="18" charset="0"/>
                                  </a:rPr>
                                </m:ctrlPr>
                              </m:sSubPr>
                              <m:e>
                                <m:r>
                                  <a:rPr lang="en-CA" sz="2000" b="1">
                                    <a:latin typeface="Cambria Math" panose="02040503050406030204" pitchFamily="18" charset="0"/>
                                  </a:rPr>
                                  <m:t>𝚿</m:t>
                                </m:r>
                              </m:e>
                              <m:sub>
                                <m:r>
                                  <a:rPr lang="en-CA" sz="2000" b="1" i="1">
                                    <a:latin typeface="Cambria Math" panose="02040503050406030204" pitchFamily="18" charset="0"/>
                                  </a:rPr>
                                  <m:t>|</m:t>
                                </m:r>
                                <m:r>
                                  <a:rPr lang="en-CA" sz="2000" b="1" i="1">
                                    <a:latin typeface="Cambria Math" panose="02040503050406030204" pitchFamily="18" charset="0"/>
                                  </a:rPr>
                                  <m:t>𝑺</m:t>
                                </m:r>
                                <m:d>
                                  <m:dPr>
                                    <m:ctrlPr>
                                      <a:rPr lang="en-CA" sz="2000" b="1" i="1">
                                        <a:latin typeface="Cambria Math" panose="02040503050406030204" pitchFamily="18" charset="0"/>
                                      </a:rPr>
                                    </m:ctrlPr>
                                  </m:dPr>
                                  <m:e>
                                    <m:r>
                                      <a:rPr lang="en-CA" sz="2000" b="1" i="1">
                                        <a:latin typeface="Cambria Math" panose="02040503050406030204" pitchFamily="18" charset="0"/>
                                      </a:rPr>
                                      <m:t>𝒕</m:t>
                                    </m:r>
                                  </m:e>
                                </m:d>
                                <m:r>
                                  <a:rPr lang="en-CA" sz="2000" b="1" i="1">
                                    <a:latin typeface="Cambria Math" panose="02040503050406030204" pitchFamily="18" charset="0"/>
                                  </a:rPr>
                                  <m:t>⟩</m:t>
                                </m:r>
                              </m:sub>
                            </m:sSub>
                            <m:d>
                              <m:dPr>
                                <m:ctrlPr>
                                  <a:rPr lang="en-CA" sz="2000" b="1" i="1">
                                    <a:latin typeface="Cambria Math" panose="02040503050406030204" pitchFamily="18" charset="0"/>
                                  </a:rPr>
                                </m:ctrlPr>
                              </m:dPr>
                              <m:e>
                                <m:sSub>
                                  <m:sSubPr>
                                    <m:ctrlPr>
                                      <a:rPr lang="en-CA" sz="2000" b="1" i="1">
                                        <a:latin typeface="Cambria Math" panose="02040503050406030204" pitchFamily="18" charset="0"/>
                                      </a:rPr>
                                    </m:ctrlPr>
                                  </m:sSubPr>
                                  <m:e>
                                    <m:r>
                                      <a:rPr lang="en-CA" sz="2000" b="1" i="1">
                                        <a:latin typeface="Cambria Math" panose="02040503050406030204" pitchFamily="18" charset="0"/>
                                      </a:rPr>
                                      <m:t>𝑴</m:t>
                                    </m:r>
                                  </m:e>
                                  <m:sub>
                                    <m:r>
                                      <a:rPr lang="en-CA" sz="2000" b="1" i="1">
                                        <a:latin typeface="Cambria Math" panose="02040503050406030204" pitchFamily="18" charset="0"/>
                                      </a:rPr>
                                      <m:t>𝒏</m:t>
                                    </m:r>
                                  </m:sub>
                                </m:sSub>
                                <m:r>
                                  <a:rPr lang="en-CA" sz="2000" b="1" i="1">
                                    <a:latin typeface="Cambria Math" panose="02040503050406030204" pitchFamily="18" charset="0"/>
                                  </a:rPr>
                                  <m:t>,</m:t>
                                </m:r>
                                <m:r>
                                  <a:rPr lang="en-CA" sz="2000" b="1" i="1">
                                    <a:latin typeface="Cambria Math" panose="02040503050406030204" pitchFamily="18" charset="0"/>
                                  </a:rPr>
                                  <m:t>𝒕</m:t>
                                </m:r>
                              </m:e>
                            </m:d>
                          </m:e>
                        </m:d>
                      </m:e>
                      <m:sup>
                        <m:r>
                          <a:rPr lang="en-CA" sz="2000" b="1" i="1">
                            <a:latin typeface="Cambria Math" panose="02040503050406030204" pitchFamily="18" charset="0"/>
                          </a:rPr>
                          <m:t>𝟐</m:t>
                        </m:r>
                      </m:sup>
                    </m:sSup>
                  </m:oMath>
                </a14:m>
                <a:r>
                  <a:rPr lang="en-CA" sz="2000" b="1" dirty="0"/>
                  <a:t>as the probability distribution function of finding the particle with some eigen value </a:t>
                </a:r>
                <a14:m>
                  <m:oMath xmlns:m="http://schemas.openxmlformats.org/officeDocument/2006/math">
                    <m:sSub>
                      <m:sSubPr>
                        <m:ctrlPr>
                          <a:rPr lang="en-CA" sz="2000" b="1" i="1">
                            <a:latin typeface="Cambria Math" panose="02040503050406030204" pitchFamily="18" charset="0"/>
                          </a:rPr>
                        </m:ctrlPr>
                      </m:sSubPr>
                      <m:e>
                        <m:r>
                          <a:rPr lang="en-CA" sz="2000" b="1" i="1">
                            <a:latin typeface="Cambria Math" panose="02040503050406030204" pitchFamily="18" charset="0"/>
                          </a:rPr>
                          <m:t>𝑴</m:t>
                        </m:r>
                      </m:e>
                      <m:sub>
                        <m:r>
                          <a:rPr lang="en-CA" sz="2000" b="1" i="1">
                            <a:latin typeface="Cambria Math" panose="02040503050406030204" pitchFamily="18" charset="0"/>
                          </a:rPr>
                          <m:t>𝒏</m:t>
                        </m:r>
                      </m:sub>
                    </m:sSub>
                  </m:oMath>
                </a14:m>
                <a:r>
                  <a:rPr lang="en-CA" sz="2000" b="1" dirty="0"/>
                  <a:t>, of the observable operator </a:t>
                </a:r>
                <a14:m>
                  <m:oMath xmlns:m="http://schemas.openxmlformats.org/officeDocument/2006/math">
                    <m:acc>
                      <m:accPr>
                        <m:chr m:val="̂"/>
                        <m:ctrlPr>
                          <a:rPr lang="en-CA" sz="2000" b="1" i="1">
                            <a:latin typeface="Cambria Math" panose="02040503050406030204" pitchFamily="18" charset="0"/>
                          </a:rPr>
                        </m:ctrlPr>
                      </m:accPr>
                      <m:e>
                        <m:r>
                          <a:rPr lang="en-CA" sz="2000" b="1" i="1">
                            <a:latin typeface="Cambria Math" panose="02040503050406030204" pitchFamily="18" charset="0"/>
                          </a:rPr>
                          <m:t>𝑴</m:t>
                        </m:r>
                      </m:e>
                    </m:acc>
                    <m:r>
                      <a:rPr lang="en-CA" sz="2000" b="1" i="1">
                        <a:latin typeface="Cambria Math" panose="02040503050406030204" pitchFamily="18" charset="0"/>
                      </a:rPr>
                      <m:t> </m:t>
                    </m:r>
                  </m:oMath>
                </a14:m>
                <a:r>
                  <a:rPr lang="en-CA" sz="2000" b="1" dirty="0"/>
                  <a:t>, when that particle is in the state </a:t>
                </a:r>
                <a14:m>
                  <m:oMath xmlns:m="http://schemas.openxmlformats.org/officeDocument/2006/math">
                    <m:r>
                      <a:rPr lang="en-CA" sz="2000" b="1" i="1">
                        <a:latin typeface="Cambria Math" panose="02040503050406030204" pitchFamily="18" charset="0"/>
                      </a:rPr>
                      <m:t>|</m:t>
                    </m:r>
                    <m:r>
                      <a:rPr lang="en-CA" sz="2000" b="1" i="1">
                        <a:latin typeface="Cambria Math" panose="02040503050406030204" pitchFamily="18" charset="0"/>
                      </a:rPr>
                      <m:t>𝑺</m:t>
                    </m:r>
                    <m:d>
                      <m:dPr>
                        <m:ctrlPr>
                          <a:rPr lang="en-CA" sz="2000" b="1" i="1">
                            <a:latin typeface="Cambria Math" panose="02040503050406030204" pitchFamily="18" charset="0"/>
                          </a:rPr>
                        </m:ctrlPr>
                      </m:dPr>
                      <m:e>
                        <m:r>
                          <a:rPr lang="en-CA" sz="2000" b="1" i="1">
                            <a:latin typeface="Cambria Math" panose="02040503050406030204" pitchFamily="18" charset="0"/>
                          </a:rPr>
                          <m:t>𝒕</m:t>
                        </m:r>
                      </m:e>
                    </m:d>
                    <m:r>
                      <a:rPr lang="en-CA" sz="2000" b="1" i="1">
                        <a:latin typeface="Cambria Math" panose="02040503050406030204" pitchFamily="18" charset="0"/>
                      </a:rPr>
                      <m:t>⟩ </m:t>
                    </m:r>
                  </m:oMath>
                </a14:m>
                <a:r>
                  <a:rPr lang="en-CA" sz="2000" b="1" dirty="0"/>
                  <a:t>that is a solution of the </a:t>
                </a:r>
                <a:r>
                  <a:rPr lang="en-US" sz="2000" b="1" dirty="0">
                    <a:latin typeface="Calibri" panose="020F0502020204030204" pitchFamily="34" charset="0"/>
                    <a:ea typeface="Times New Roman" panose="02020603050405020304" pitchFamily="18" charset="0"/>
                    <a:cs typeface="Times New Roman" panose="02020603050405020304" pitchFamily="18" charset="0"/>
                  </a:rPr>
                  <a:t>Schrödinger equation.  Explicitly, </a:t>
                </a:r>
                <a14:m>
                  <m:oMath xmlns:m="http://schemas.openxmlformats.org/officeDocument/2006/math">
                    <m:sSub>
                      <m:sSubPr>
                        <m:ctrlPr>
                          <a:rPr lang="en-CA" sz="2000" b="1" i="1">
                            <a:latin typeface="Cambria Math" panose="02040503050406030204" pitchFamily="18" charset="0"/>
                          </a:rPr>
                        </m:ctrlPr>
                      </m:sSubPr>
                      <m:e>
                        <m:r>
                          <a:rPr lang="en-CA" sz="2000" b="1" i="1">
                            <a:latin typeface="Cambria Math" panose="02040503050406030204" pitchFamily="18" charset="0"/>
                          </a:rPr>
                          <m:t>𝜳</m:t>
                        </m:r>
                      </m:e>
                      <m:sub>
                        <m:r>
                          <a:rPr lang="en-CA" sz="2000" b="1" i="1">
                            <a:latin typeface="Cambria Math" panose="02040503050406030204" pitchFamily="18" charset="0"/>
                          </a:rPr>
                          <m:t>|</m:t>
                        </m:r>
                        <m:r>
                          <a:rPr lang="en-CA" sz="2000" b="1" i="1">
                            <a:latin typeface="Cambria Math" panose="02040503050406030204" pitchFamily="18" charset="0"/>
                          </a:rPr>
                          <m:t>𝑺</m:t>
                        </m:r>
                        <m:d>
                          <m:dPr>
                            <m:ctrlPr>
                              <a:rPr lang="en-CA" sz="2000" b="1" i="1">
                                <a:latin typeface="Cambria Math" panose="02040503050406030204" pitchFamily="18" charset="0"/>
                              </a:rPr>
                            </m:ctrlPr>
                          </m:dPr>
                          <m:e>
                            <m:r>
                              <a:rPr lang="en-CA" sz="2000" b="1" i="1">
                                <a:latin typeface="Cambria Math" panose="02040503050406030204" pitchFamily="18" charset="0"/>
                              </a:rPr>
                              <m:t>𝒕</m:t>
                            </m:r>
                          </m:e>
                        </m:d>
                        <m:r>
                          <a:rPr lang="en-CA" sz="2000" b="1" i="1">
                            <a:latin typeface="Cambria Math" panose="02040503050406030204" pitchFamily="18" charset="0"/>
                          </a:rPr>
                          <m:t>⟩</m:t>
                        </m:r>
                      </m:sub>
                    </m:sSub>
                    <m:d>
                      <m:dPr>
                        <m:ctrlPr>
                          <a:rPr lang="en-CA" sz="2000" b="1" i="1">
                            <a:latin typeface="Cambria Math" panose="02040503050406030204" pitchFamily="18" charset="0"/>
                          </a:rPr>
                        </m:ctrlPr>
                      </m:dPr>
                      <m:e>
                        <m:sSub>
                          <m:sSubPr>
                            <m:ctrlPr>
                              <a:rPr lang="en-CA" sz="2000" b="1" i="1">
                                <a:latin typeface="Cambria Math" panose="02040503050406030204" pitchFamily="18" charset="0"/>
                              </a:rPr>
                            </m:ctrlPr>
                          </m:sSubPr>
                          <m:e>
                            <m:r>
                              <a:rPr lang="en-CA" sz="2000" b="1" i="1">
                                <a:latin typeface="Cambria Math" panose="02040503050406030204" pitchFamily="18" charset="0"/>
                              </a:rPr>
                              <m:t>𝑴</m:t>
                            </m:r>
                          </m:e>
                          <m:sub>
                            <m:r>
                              <a:rPr lang="en-CA" sz="2000" b="1" i="1">
                                <a:latin typeface="Cambria Math" panose="02040503050406030204" pitchFamily="18" charset="0"/>
                              </a:rPr>
                              <m:t>𝒏</m:t>
                            </m:r>
                          </m:sub>
                        </m:sSub>
                        <m:r>
                          <a:rPr lang="en-CA" sz="2000" b="1" i="1">
                            <a:latin typeface="Cambria Math" panose="02040503050406030204" pitchFamily="18" charset="0"/>
                          </a:rPr>
                          <m:t>,</m:t>
                        </m:r>
                        <m:r>
                          <a:rPr lang="en-CA" sz="2000" b="1" i="1">
                            <a:latin typeface="Cambria Math" panose="02040503050406030204" pitchFamily="18" charset="0"/>
                          </a:rPr>
                          <m:t>𝒕</m:t>
                        </m:r>
                      </m:e>
                    </m:d>
                    <m:r>
                      <a:rPr lang="en-CA" sz="2000" b="1" i="1">
                        <a:latin typeface="Cambria Math" panose="02040503050406030204" pitchFamily="18" charset="0"/>
                      </a:rPr>
                      <m:t>=⟨</m:t>
                    </m:r>
                    <m:sSub>
                      <m:sSubPr>
                        <m:ctrlPr>
                          <a:rPr lang="en-CA" sz="2000" b="1" i="1">
                            <a:latin typeface="Cambria Math" panose="02040503050406030204" pitchFamily="18" charset="0"/>
                          </a:rPr>
                        </m:ctrlPr>
                      </m:sSubPr>
                      <m:e>
                        <m:r>
                          <a:rPr lang="en-CA" sz="2000" b="1" i="1">
                            <a:latin typeface="Cambria Math" panose="02040503050406030204" pitchFamily="18" charset="0"/>
                          </a:rPr>
                          <m:t>𝑴</m:t>
                        </m:r>
                      </m:e>
                      <m:sub>
                        <m:r>
                          <a:rPr lang="en-CA" sz="2000" b="1" i="1">
                            <a:latin typeface="Cambria Math" panose="02040503050406030204" pitchFamily="18" charset="0"/>
                          </a:rPr>
                          <m:t>𝒏</m:t>
                        </m:r>
                      </m:sub>
                    </m:sSub>
                    <m:r>
                      <a:rPr lang="en-CA" sz="2000" b="1" i="1">
                        <a:latin typeface="Cambria Math" panose="02040503050406030204" pitchFamily="18" charset="0"/>
                      </a:rPr>
                      <m:t>|</m:t>
                    </m:r>
                    <m:r>
                      <a:rPr lang="en-CA" sz="2000" b="1" i="1">
                        <a:latin typeface="Cambria Math" panose="02040503050406030204" pitchFamily="18" charset="0"/>
                      </a:rPr>
                      <m:t>𝑺</m:t>
                    </m:r>
                    <m:d>
                      <m:dPr>
                        <m:ctrlPr>
                          <a:rPr lang="en-CA" sz="2000" b="1" i="1">
                            <a:latin typeface="Cambria Math" panose="02040503050406030204" pitchFamily="18" charset="0"/>
                          </a:rPr>
                        </m:ctrlPr>
                      </m:dPr>
                      <m:e>
                        <m:r>
                          <a:rPr lang="en-CA" sz="2000" b="1" i="1">
                            <a:latin typeface="Cambria Math" panose="02040503050406030204" pitchFamily="18" charset="0"/>
                          </a:rPr>
                          <m:t>𝒕</m:t>
                        </m:r>
                      </m:e>
                    </m:d>
                    <m:r>
                      <a:rPr lang="en-CA" sz="2000" b="1" i="1">
                        <a:latin typeface="Cambria Math" panose="02040503050406030204" pitchFamily="18" charset="0"/>
                      </a:rPr>
                      <m:t>⟩</m:t>
                    </m:r>
                  </m:oMath>
                </a14:m>
                <a:r>
                  <a:rPr lang="en-CA" sz="2000" b="1" dirty="0"/>
                  <a:t>, where </a:t>
                </a:r>
                <a14:m>
                  <m:oMath xmlns:m="http://schemas.openxmlformats.org/officeDocument/2006/math">
                    <m:r>
                      <a:rPr lang="en-CA" sz="2000" b="1" i="1">
                        <a:latin typeface="Cambria Math" panose="02040503050406030204" pitchFamily="18" charset="0"/>
                      </a:rPr>
                      <m:t>|</m:t>
                    </m:r>
                    <m:sSub>
                      <m:sSubPr>
                        <m:ctrlPr>
                          <a:rPr lang="en-CA" sz="2000" b="1" i="1">
                            <a:latin typeface="Cambria Math" panose="02040503050406030204" pitchFamily="18" charset="0"/>
                          </a:rPr>
                        </m:ctrlPr>
                      </m:sSubPr>
                      <m:e>
                        <m:r>
                          <a:rPr lang="en-CA" sz="2000" b="1" i="1">
                            <a:latin typeface="Cambria Math" panose="02040503050406030204" pitchFamily="18" charset="0"/>
                          </a:rPr>
                          <m:t>𝑴</m:t>
                        </m:r>
                      </m:e>
                      <m:sub>
                        <m:r>
                          <a:rPr lang="en-CA" sz="2000" b="1" i="1">
                            <a:latin typeface="Cambria Math" panose="02040503050406030204" pitchFamily="18" charset="0"/>
                          </a:rPr>
                          <m:t>𝒏</m:t>
                        </m:r>
                      </m:sub>
                    </m:sSub>
                    <m:r>
                      <a:rPr lang="en-CA" sz="2000" b="1" i="1">
                        <a:latin typeface="Cambria Math" panose="02040503050406030204" pitchFamily="18" charset="0"/>
                      </a:rPr>
                      <m:t>⟩</m:t>
                    </m:r>
                  </m:oMath>
                </a14:m>
                <a:r>
                  <a:rPr lang="en-CA" sz="2000" b="1" dirty="0"/>
                  <a:t> is an eigen state of the observable operator </a:t>
                </a:r>
                <a14:m>
                  <m:oMath xmlns:m="http://schemas.openxmlformats.org/officeDocument/2006/math">
                    <m:acc>
                      <m:accPr>
                        <m:chr m:val="̂"/>
                        <m:ctrlPr>
                          <a:rPr lang="en-CA" sz="2000" b="1" i="1">
                            <a:latin typeface="Cambria Math" panose="02040503050406030204" pitchFamily="18" charset="0"/>
                          </a:rPr>
                        </m:ctrlPr>
                      </m:accPr>
                      <m:e>
                        <m:r>
                          <a:rPr lang="en-CA" sz="2000" b="1" i="1">
                            <a:latin typeface="Cambria Math" panose="02040503050406030204" pitchFamily="18" charset="0"/>
                          </a:rPr>
                          <m:t>𝑴</m:t>
                        </m:r>
                      </m:e>
                    </m:acc>
                  </m:oMath>
                </a14:m>
                <a:r>
                  <a:rPr lang="en-CA" sz="2000" b="1" dirty="0"/>
                  <a:t>; </a:t>
                </a:r>
                <a14:m>
                  <m:oMath xmlns:m="http://schemas.openxmlformats.org/officeDocument/2006/math">
                    <m:acc>
                      <m:accPr>
                        <m:chr m:val="̂"/>
                        <m:ctrlPr>
                          <a:rPr lang="en-CA" sz="2000" b="1" i="1">
                            <a:latin typeface="Cambria Math" panose="02040503050406030204" pitchFamily="18" charset="0"/>
                          </a:rPr>
                        </m:ctrlPr>
                      </m:accPr>
                      <m:e>
                        <m:r>
                          <a:rPr lang="en-CA" sz="2000" b="1" i="1">
                            <a:latin typeface="Cambria Math" panose="02040503050406030204" pitchFamily="18" charset="0"/>
                          </a:rPr>
                          <m:t>𝑴</m:t>
                        </m:r>
                      </m:e>
                    </m:acc>
                    <m:d>
                      <m:dPr>
                        <m:begChr m:val="|"/>
                        <m:endChr m:val="⟩"/>
                        <m:ctrlPr>
                          <a:rPr lang="en-CA" sz="2000" b="1" i="1">
                            <a:latin typeface="Cambria Math" panose="02040503050406030204" pitchFamily="18" charset="0"/>
                          </a:rPr>
                        </m:ctrlPr>
                      </m:dPr>
                      <m:e>
                        <m:sSub>
                          <m:sSubPr>
                            <m:ctrlPr>
                              <a:rPr lang="en-CA" sz="2000" b="1" i="1">
                                <a:latin typeface="Cambria Math" panose="02040503050406030204" pitchFamily="18" charset="0"/>
                              </a:rPr>
                            </m:ctrlPr>
                          </m:sSubPr>
                          <m:e>
                            <m:r>
                              <a:rPr lang="en-CA" sz="2000" b="1" i="1">
                                <a:latin typeface="Cambria Math" panose="02040503050406030204" pitchFamily="18" charset="0"/>
                              </a:rPr>
                              <m:t>𝑴</m:t>
                            </m:r>
                          </m:e>
                          <m:sub>
                            <m:r>
                              <a:rPr lang="en-CA" sz="2000" b="1" i="1">
                                <a:latin typeface="Cambria Math" panose="02040503050406030204" pitchFamily="18" charset="0"/>
                              </a:rPr>
                              <m:t>𝒏</m:t>
                            </m:r>
                          </m:sub>
                        </m:sSub>
                      </m:e>
                    </m:d>
                    <m:r>
                      <a:rPr lang="en-CA" sz="2000" b="1" i="1">
                        <a:latin typeface="Cambria Math" panose="02040503050406030204" pitchFamily="18" charset="0"/>
                      </a:rPr>
                      <m:t>=</m:t>
                    </m:r>
                    <m:sSub>
                      <m:sSubPr>
                        <m:ctrlPr>
                          <a:rPr lang="en-CA" sz="2000" b="1" i="1">
                            <a:latin typeface="Cambria Math" panose="02040503050406030204" pitchFamily="18" charset="0"/>
                          </a:rPr>
                        </m:ctrlPr>
                      </m:sSubPr>
                      <m:e>
                        <m:r>
                          <a:rPr lang="en-CA" sz="2000" b="1" i="1">
                            <a:latin typeface="Cambria Math" panose="02040503050406030204" pitchFamily="18" charset="0"/>
                          </a:rPr>
                          <m:t>𝑴</m:t>
                        </m:r>
                      </m:e>
                      <m:sub>
                        <m:r>
                          <a:rPr lang="en-CA" sz="2000" b="1" i="1">
                            <a:latin typeface="Cambria Math" panose="02040503050406030204" pitchFamily="18" charset="0"/>
                          </a:rPr>
                          <m:t>𝒏</m:t>
                        </m:r>
                      </m:sub>
                    </m:sSub>
                    <m:d>
                      <m:dPr>
                        <m:begChr m:val="|"/>
                        <m:endChr m:val="⟩"/>
                        <m:ctrlPr>
                          <a:rPr lang="en-CA" sz="2000" b="1" i="1">
                            <a:latin typeface="Cambria Math" panose="02040503050406030204" pitchFamily="18" charset="0"/>
                          </a:rPr>
                        </m:ctrlPr>
                      </m:dPr>
                      <m:e>
                        <m:sSub>
                          <m:sSubPr>
                            <m:ctrlPr>
                              <a:rPr lang="en-CA" sz="2000" b="1" i="1">
                                <a:latin typeface="Cambria Math" panose="02040503050406030204" pitchFamily="18" charset="0"/>
                              </a:rPr>
                            </m:ctrlPr>
                          </m:sSubPr>
                          <m:e>
                            <m:r>
                              <a:rPr lang="en-CA" sz="2000" b="1" i="1">
                                <a:latin typeface="Cambria Math" panose="02040503050406030204" pitchFamily="18" charset="0"/>
                              </a:rPr>
                              <m:t>𝑴</m:t>
                            </m:r>
                          </m:e>
                          <m:sub>
                            <m:r>
                              <a:rPr lang="en-CA" sz="2000" b="1" i="1">
                                <a:latin typeface="Cambria Math" panose="02040503050406030204" pitchFamily="18" charset="0"/>
                              </a:rPr>
                              <m:t>𝒏</m:t>
                            </m:r>
                          </m:sub>
                        </m:sSub>
                      </m:e>
                    </m:d>
                  </m:oMath>
                </a14:m>
                <a:r>
                  <a:rPr lang="en-CA" sz="2000" b="1" dirty="0"/>
                  <a:t> with eigen value </a:t>
                </a:r>
                <a14:m>
                  <m:oMath xmlns:m="http://schemas.openxmlformats.org/officeDocument/2006/math">
                    <m:sSub>
                      <m:sSubPr>
                        <m:ctrlPr>
                          <a:rPr lang="en-CA" sz="2000" b="1" i="1">
                            <a:latin typeface="Cambria Math" panose="02040503050406030204" pitchFamily="18" charset="0"/>
                          </a:rPr>
                        </m:ctrlPr>
                      </m:sSubPr>
                      <m:e>
                        <m:r>
                          <a:rPr lang="en-CA" sz="2000" b="1" i="1">
                            <a:latin typeface="Cambria Math" panose="02040503050406030204" pitchFamily="18" charset="0"/>
                          </a:rPr>
                          <m:t>𝑴</m:t>
                        </m:r>
                      </m:e>
                      <m:sub>
                        <m:r>
                          <a:rPr lang="en-CA" sz="2000" b="1" i="1">
                            <a:latin typeface="Cambria Math" panose="02040503050406030204" pitchFamily="18" charset="0"/>
                          </a:rPr>
                          <m:t>𝒏</m:t>
                        </m:r>
                      </m:sub>
                    </m:sSub>
                  </m:oMath>
                </a14:m>
                <a:r>
                  <a:rPr lang="en-CA" sz="2000" b="1" dirty="0"/>
                  <a:t>.</a:t>
                </a:r>
              </a:p>
            </p:txBody>
          </p:sp>
        </mc:Choice>
        <mc:Fallback xmlns="">
          <p:sp>
            <p:nvSpPr>
              <p:cNvPr id="5" name="TextBox 4">
                <a:extLst>
                  <a:ext uri="{FF2B5EF4-FFF2-40B4-BE49-F238E27FC236}">
                    <a16:creationId xmlns:a16="http://schemas.microsoft.com/office/drawing/2014/main" id="{DEA5D399-33CF-45B2-B3AC-F8110C252AF8}"/>
                  </a:ext>
                </a:extLst>
              </p:cNvPr>
              <p:cNvSpPr txBox="1">
                <a:spLocks noRot="1" noChangeAspect="1" noMove="1" noResize="1" noEditPoints="1" noAdjustHandles="1" noChangeArrowheads="1" noChangeShapeType="1" noTextEdit="1"/>
              </p:cNvSpPr>
              <p:nvPr/>
            </p:nvSpPr>
            <p:spPr>
              <a:xfrm>
                <a:off x="1097280" y="1856471"/>
                <a:ext cx="10058400" cy="1794722"/>
              </a:xfrm>
              <a:prstGeom prst="rect">
                <a:avLst/>
              </a:prstGeom>
              <a:blipFill>
                <a:blip r:embed="rId2"/>
                <a:stretch>
                  <a:fillRect l="-606" b="-544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95D343E-8A57-4ACE-B627-662497DFAA41}"/>
                  </a:ext>
                </a:extLst>
              </p:cNvPr>
              <p:cNvSpPr txBox="1"/>
              <p:nvPr/>
            </p:nvSpPr>
            <p:spPr>
              <a:xfrm>
                <a:off x="1097280" y="3859619"/>
                <a:ext cx="9822357" cy="2554545"/>
              </a:xfrm>
              <a:prstGeom prst="rect">
                <a:avLst/>
              </a:prstGeom>
              <a:noFill/>
            </p:spPr>
            <p:txBody>
              <a:bodyPr wrap="square" rtlCol="0">
                <a:spAutoFit/>
              </a:bodyPr>
              <a:lstStyle/>
              <a:p>
                <a:r>
                  <a:rPr lang="en-CA" sz="2000" dirty="0"/>
                  <a:t>This can be further interpreted as meaning that</a:t>
                </a:r>
                <a:r>
                  <a:rPr lang="en-CA" sz="2000" dirty="0">
                    <a:latin typeface="Calibri" panose="020F0502020204030204" pitchFamily="34" charset="0"/>
                    <a:ea typeface="Calibri" panose="020F0502020204030204" pitchFamily="34" charset="0"/>
                    <a:cs typeface="Times New Roman" panose="02020603050405020304" pitchFamily="18" charset="0"/>
                  </a:rPr>
                  <a:t> if you carry out a measurement of any observable with the particle in some state </a:t>
                </a:r>
                <a14:m>
                  <m:oMath xmlns:m="http://schemas.openxmlformats.org/officeDocument/2006/math">
                    <m:r>
                      <a:rPr lang="en-CA" sz="2000" b="1" i="1" smtClean="0">
                        <a:latin typeface="Cambria Math" panose="02040503050406030204" pitchFamily="18" charset="0"/>
                      </a:rPr>
                      <m:t>|</m:t>
                    </m:r>
                    <m:r>
                      <a:rPr lang="en-CA" sz="2000" b="0" i="1" smtClean="0">
                        <a:latin typeface="Cambria Math" panose="02040503050406030204" pitchFamily="18" charset="0"/>
                      </a:rPr>
                      <m:t>𝑆</m:t>
                    </m:r>
                    <m:d>
                      <m:dPr>
                        <m:ctrlPr>
                          <a:rPr lang="en-CA" sz="2000" i="1">
                            <a:latin typeface="Cambria Math" panose="02040503050406030204" pitchFamily="18" charset="0"/>
                          </a:rPr>
                        </m:ctrlPr>
                      </m:dPr>
                      <m:e>
                        <m:r>
                          <a:rPr lang="en-CA" sz="2000" b="0" i="1">
                            <a:latin typeface="Cambria Math" panose="02040503050406030204" pitchFamily="18" charset="0"/>
                          </a:rPr>
                          <m:t>𝑡</m:t>
                        </m:r>
                      </m:e>
                    </m:d>
                    <m:r>
                      <a:rPr lang="en-CA" sz="2000" b="0" i="1">
                        <a:latin typeface="Cambria Math" panose="02040503050406030204" pitchFamily="18" charset="0"/>
                      </a:rPr>
                      <m:t>⟩</m:t>
                    </m:r>
                  </m:oMath>
                </a14:m>
                <a:r>
                  <a:rPr lang="en-CA" sz="2000" dirty="0">
                    <a:latin typeface="Calibri" panose="020F0502020204030204" pitchFamily="34" charset="0"/>
                    <a:ea typeface="Calibri" panose="020F0502020204030204" pitchFamily="34" charset="0"/>
                    <a:cs typeface="Times New Roman" panose="02020603050405020304" pitchFamily="18" charset="0"/>
                  </a:rPr>
                  <a:t>, at time </a:t>
                </a:r>
                <a14:m>
                  <m:oMath xmlns:m="http://schemas.openxmlformats.org/officeDocument/2006/math">
                    <m:r>
                      <a:rPr lang="en-CA" sz="2000" b="0" i="1" smtClean="0">
                        <a:latin typeface="Cambria Math" panose="02040503050406030204" pitchFamily="18" charset="0"/>
                        <a:ea typeface="Calibri" panose="020F0502020204030204" pitchFamily="34" charset="0"/>
                        <a:cs typeface="Times New Roman" panose="02020603050405020304" pitchFamily="18" charset="0"/>
                      </a:rPr>
                      <m:t>𝑡</m:t>
                    </m:r>
                  </m:oMath>
                </a14:m>
                <a:r>
                  <a:rPr lang="en-CA" sz="2000" dirty="0">
                    <a:latin typeface="Calibri" panose="020F0502020204030204" pitchFamily="34" charset="0"/>
                    <a:ea typeface="Calibri" panose="020F0502020204030204" pitchFamily="34" charset="0"/>
                    <a:cs typeface="Times New Roman" panose="02020603050405020304" pitchFamily="18" charset="0"/>
                  </a:rPr>
                  <a:t>, with sufficient resolution, you must measure one of the eigen values of that observable, and the state will be collapsed immediately after the measurement to the corresponding eigen state.  (This is obviously most straight-forwardly interpreted if the eigen spectrum is discrete.)  The probability of measuring any one eigen value is given by the squared magnitude of the wavefunction of </a:t>
                </a:r>
                <a14:m>
                  <m:oMath xmlns:m="http://schemas.openxmlformats.org/officeDocument/2006/math">
                    <m:r>
                      <a:rPr lang="en-CA" sz="2000" b="1" i="1">
                        <a:latin typeface="Cambria Math" panose="02040503050406030204" pitchFamily="18" charset="0"/>
                      </a:rPr>
                      <m:t>|</m:t>
                    </m:r>
                    <m:r>
                      <a:rPr lang="en-CA" sz="2000" i="1">
                        <a:latin typeface="Cambria Math" panose="02040503050406030204" pitchFamily="18" charset="0"/>
                      </a:rPr>
                      <m:t>𝑆</m:t>
                    </m:r>
                    <m:d>
                      <m:dPr>
                        <m:ctrlPr>
                          <a:rPr lang="en-CA" sz="2000" i="1">
                            <a:latin typeface="Cambria Math" panose="02040503050406030204" pitchFamily="18" charset="0"/>
                          </a:rPr>
                        </m:ctrlPr>
                      </m:dPr>
                      <m:e>
                        <m:r>
                          <a:rPr lang="en-CA" sz="2000" i="1">
                            <a:latin typeface="Cambria Math" panose="02040503050406030204" pitchFamily="18" charset="0"/>
                          </a:rPr>
                          <m:t>𝑡</m:t>
                        </m:r>
                      </m:e>
                    </m:d>
                    <m:r>
                      <a:rPr lang="en-CA" sz="2000" i="1">
                        <a:latin typeface="Cambria Math" panose="02040503050406030204" pitchFamily="18" charset="0"/>
                      </a:rPr>
                      <m:t>⟩</m:t>
                    </m:r>
                  </m:oMath>
                </a14:m>
                <a:r>
                  <a:rPr lang="en-CA" sz="2000" dirty="0">
                    <a:latin typeface="Calibri" panose="020F0502020204030204" pitchFamily="34" charset="0"/>
                    <a:ea typeface="Calibri" panose="020F0502020204030204" pitchFamily="34" charset="0"/>
                    <a:cs typeface="Times New Roman" panose="02020603050405020304" pitchFamily="18" charset="0"/>
                  </a:rPr>
                  <a:t> in the basis of the observable being measured.</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endParaRPr lang="en-CA" sz="2000" dirty="0"/>
              </a:p>
            </p:txBody>
          </p:sp>
        </mc:Choice>
        <mc:Fallback xmlns="">
          <p:sp>
            <p:nvSpPr>
              <p:cNvPr id="6" name="TextBox 5">
                <a:extLst>
                  <a:ext uri="{FF2B5EF4-FFF2-40B4-BE49-F238E27FC236}">
                    <a16:creationId xmlns:a16="http://schemas.microsoft.com/office/drawing/2014/main" id="{295D343E-8A57-4ACE-B627-662497DFAA41}"/>
                  </a:ext>
                </a:extLst>
              </p:cNvPr>
              <p:cNvSpPr txBox="1">
                <a:spLocks noRot="1" noChangeAspect="1" noMove="1" noResize="1" noEditPoints="1" noAdjustHandles="1" noChangeArrowheads="1" noChangeShapeType="1" noTextEdit="1"/>
              </p:cNvSpPr>
              <p:nvPr/>
            </p:nvSpPr>
            <p:spPr>
              <a:xfrm>
                <a:off x="1097280" y="3859619"/>
                <a:ext cx="9822357" cy="2554545"/>
              </a:xfrm>
              <a:prstGeom prst="rect">
                <a:avLst/>
              </a:prstGeom>
              <a:blipFill>
                <a:blip r:embed="rId3"/>
                <a:stretch>
                  <a:fillRect l="-621" t="-1193"/>
                </a:stretch>
              </a:blipFill>
            </p:spPr>
            <p:txBody>
              <a:bodyPr/>
              <a:lstStyle/>
              <a:p>
                <a:r>
                  <a:rPr lang="en-CA">
                    <a:noFill/>
                  </a:rPr>
                  <a:t> </a:t>
                </a:r>
              </a:p>
            </p:txBody>
          </p:sp>
        </mc:Fallback>
      </mc:AlternateContent>
    </p:spTree>
    <p:extLst>
      <p:ext uri="{BB962C8B-B14F-4D97-AF65-F5344CB8AC3E}">
        <p14:creationId xmlns:p14="http://schemas.microsoft.com/office/powerpoint/2010/main" val="2087416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The Generalized </a:t>
            </a:r>
            <a:r>
              <a:rPr lang="en-CA" dirty="0">
                <a:solidFill>
                  <a:srgbClr val="0070C0"/>
                </a:solidFill>
              </a:rPr>
              <a:t>Statistical Interpretation</a:t>
            </a:r>
          </a:p>
        </p:txBody>
      </p:sp>
      <p:sp>
        <p:nvSpPr>
          <p:cNvPr id="3" name="Rectangle 2">
            <a:extLst>
              <a:ext uri="{FF2B5EF4-FFF2-40B4-BE49-F238E27FC236}">
                <a16:creationId xmlns:a16="http://schemas.microsoft.com/office/drawing/2014/main" id="{7A4D54D9-92CA-470E-A8F4-625818669E11}"/>
              </a:ext>
            </a:extLst>
          </p:cNvPr>
          <p:cNvSpPr/>
          <p:nvPr/>
        </p:nvSpPr>
        <p:spPr>
          <a:xfrm>
            <a:off x="1097280" y="2008960"/>
            <a:ext cx="9922654" cy="407035"/>
          </a:xfrm>
          <a:prstGeom prst="rect">
            <a:avLst/>
          </a:prstGeom>
        </p:spPr>
        <p:txBody>
          <a:bodyPr wrap="square">
            <a:spAutoFit/>
          </a:bodyPr>
          <a:lstStyle/>
          <a:p>
            <a:pPr lvl="0">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What would be one way of preparing a state with zero variance in some observable?</a:t>
            </a:r>
            <a:endParaRPr lang="en-CA"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A7147FCF-E5E9-435D-AB39-C9D92186FCCF}"/>
              </a:ext>
            </a:extLst>
          </p:cNvPr>
          <p:cNvSpPr/>
          <p:nvPr/>
        </p:nvSpPr>
        <p:spPr>
          <a:xfrm>
            <a:off x="1187591" y="4442006"/>
            <a:ext cx="10058400" cy="736355"/>
          </a:xfrm>
          <a:prstGeom prst="rect">
            <a:avLst/>
          </a:prstGeom>
        </p:spPr>
        <p:txBody>
          <a:bodyPr wrap="square">
            <a:spAutoFit/>
          </a:bodyPr>
          <a:lstStyle/>
          <a:p>
            <a:pPr lvl="0">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If some other observable shared the same set of eigenstates, what would be the variance of that other observable after the state is prepared as above?</a:t>
            </a:r>
            <a:endParaRPr lang="en-CA"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199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The Generalized </a:t>
            </a:r>
            <a:r>
              <a:rPr lang="en-CA" dirty="0">
                <a:solidFill>
                  <a:srgbClr val="0070C0"/>
                </a:solidFill>
              </a:rPr>
              <a:t>Statistical Interpretation</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3CB97F9-C5FB-4E5D-B330-986546CDBEED}"/>
                  </a:ext>
                </a:extLst>
              </p:cNvPr>
              <p:cNvSpPr/>
              <p:nvPr/>
            </p:nvSpPr>
            <p:spPr>
              <a:xfrm>
                <a:off x="1097280" y="1936193"/>
                <a:ext cx="9875520" cy="1076833"/>
              </a:xfrm>
              <a:prstGeom prst="rect">
                <a:avLst/>
              </a:prstGeom>
            </p:spPr>
            <p:txBody>
              <a:bodyPr wrap="square">
                <a:spAutoFit/>
              </a:bodyPr>
              <a:lstStyle/>
              <a:p>
                <a:pPr lvl="0">
                  <a:lnSpc>
                    <a:spcPct val="107000"/>
                  </a:lnSpc>
                  <a:spcAft>
                    <a:spcPts val="0"/>
                  </a:spcAft>
                </a:pPr>
                <a:r>
                  <a:rPr lang="en-US" sz="2000" dirty="0">
                    <a:latin typeface="Calibri" panose="020F0502020204030204" pitchFamily="34" charset="0"/>
                    <a:ea typeface="Calibri" panose="020F0502020204030204" pitchFamily="34" charset="0"/>
                    <a:cs typeface="Times New Roman" panose="02020603050405020304" pitchFamily="18" charset="0"/>
                  </a:rPr>
                  <a:t>If two operators </a:t>
                </a:r>
                <a14:m>
                  <m:oMath xmlns:m="http://schemas.openxmlformats.org/officeDocument/2006/math">
                    <m:acc>
                      <m:accPr>
                        <m:chr m:val="̂"/>
                        <m:ctrlPr>
                          <a:rPr lang="en-CA" sz="2000" b="0" i="1" smtClean="0">
                            <a:latin typeface="Cambria Math" panose="02040503050406030204" pitchFamily="18" charset="0"/>
                            <a:cs typeface="Times New Roman" panose="02020603050405020304" pitchFamily="18" charset="0"/>
                          </a:rPr>
                        </m:ctrlPr>
                      </m:accPr>
                      <m:e>
                        <m:r>
                          <a:rPr lang="en-CA" sz="2000" b="0" i="1" smtClean="0">
                            <a:latin typeface="Cambria Math" panose="02040503050406030204" pitchFamily="18" charset="0"/>
                            <a:cs typeface="Times New Roman" panose="02020603050405020304" pitchFamily="18" charset="0"/>
                          </a:rPr>
                          <m:t>𝐴</m:t>
                        </m:r>
                      </m:e>
                    </m:acc>
                  </m:oMath>
                </a14:m>
                <a:r>
                  <a:rPr lang="en-US" sz="2000" dirty="0">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acc>
                      <m:accPr>
                        <m:chr m:val="̂"/>
                        <m:ctrlPr>
                          <a:rPr lang="en-CA" sz="2000" i="1" smtClean="0">
                            <a:latin typeface="Cambria Math" panose="02040503050406030204" pitchFamily="18" charset="0"/>
                            <a:cs typeface="Times New Roman" panose="02020603050405020304" pitchFamily="18" charset="0"/>
                          </a:rPr>
                        </m:ctrlPr>
                      </m:accPr>
                      <m:e>
                        <m:r>
                          <a:rPr lang="en-CA" sz="2000" b="0" i="1" smtClean="0">
                            <a:latin typeface="Cambria Math" panose="02040503050406030204" pitchFamily="18" charset="0"/>
                            <a:cs typeface="Times New Roman" panose="02020603050405020304" pitchFamily="18" charset="0"/>
                          </a:rPr>
                          <m:t>𝐵</m:t>
                        </m:r>
                      </m:e>
                    </m:acc>
                  </m:oMath>
                </a14:m>
                <a:r>
                  <a:rPr lang="en-US" sz="2000" dirty="0">
                    <a:latin typeface="Calibri" panose="020F0502020204030204" pitchFamily="34" charset="0"/>
                    <a:ea typeface="Calibri" panose="020F0502020204030204" pitchFamily="34" charset="0"/>
                    <a:cs typeface="Times New Roman" panose="02020603050405020304" pitchFamily="18" charset="0"/>
                  </a:rPr>
                  <a:t> have the property that </a:t>
                </a:r>
                <a14:m>
                  <m:oMath xmlns:m="http://schemas.openxmlformats.org/officeDocument/2006/math">
                    <m:acc>
                      <m:accPr>
                        <m:chr m:val="̂"/>
                        <m:ctrlPr>
                          <a:rPr lang="en-CA" sz="2000" i="1">
                            <a:latin typeface="Cambria Math" panose="02040503050406030204" pitchFamily="18" charset="0"/>
                            <a:cs typeface="Times New Roman" panose="02020603050405020304" pitchFamily="18" charset="0"/>
                          </a:rPr>
                        </m:ctrlPr>
                      </m:accPr>
                      <m:e>
                        <m:r>
                          <a:rPr lang="en-CA" sz="2000" i="1">
                            <a:latin typeface="Cambria Math" panose="02040503050406030204" pitchFamily="18" charset="0"/>
                            <a:cs typeface="Times New Roman" panose="02020603050405020304" pitchFamily="18" charset="0"/>
                          </a:rPr>
                          <m:t>𝐴</m:t>
                        </m:r>
                      </m:e>
                    </m:acc>
                    <m:acc>
                      <m:accPr>
                        <m:chr m:val="̂"/>
                        <m:ctrlPr>
                          <a:rPr lang="en-CA" sz="2000" i="1">
                            <a:latin typeface="Cambria Math" panose="02040503050406030204" pitchFamily="18" charset="0"/>
                            <a:cs typeface="Times New Roman" panose="02020603050405020304" pitchFamily="18" charset="0"/>
                          </a:rPr>
                        </m:ctrlPr>
                      </m:accPr>
                      <m:e>
                        <m:r>
                          <a:rPr lang="en-CA" sz="2000" i="1">
                            <a:latin typeface="Cambria Math" panose="02040503050406030204" pitchFamily="18" charset="0"/>
                            <a:cs typeface="Times New Roman" panose="02020603050405020304" pitchFamily="18" charset="0"/>
                          </a:rPr>
                          <m:t>𝐵</m:t>
                        </m:r>
                      </m:e>
                    </m:acc>
                    <m:r>
                      <a:rPr lang="en-CA" sz="2000" b="0" i="1" smtClean="0">
                        <a:latin typeface="Cambria Math" panose="02040503050406030204" pitchFamily="18" charset="0"/>
                        <a:cs typeface="Times New Roman" panose="02020603050405020304" pitchFamily="18" charset="0"/>
                      </a:rPr>
                      <m:t>=</m:t>
                    </m:r>
                    <m:acc>
                      <m:accPr>
                        <m:chr m:val="̂"/>
                        <m:ctrlPr>
                          <a:rPr lang="en-CA" sz="2000" i="1">
                            <a:latin typeface="Cambria Math" panose="02040503050406030204" pitchFamily="18" charset="0"/>
                            <a:cs typeface="Times New Roman" panose="02020603050405020304" pitchFamily="18" charset="0"/>
                          </a:rPr>
                        </m:ctrlPr>
                      </m:accPr>
                      <m:e>
                        <m:r>
                          <a:rPr lang="en-CA" sz="2000" i="1">
                            <a:latin typeface="Cambria Math" panose="02040503050406030204" pitchFamily="18" charset="0"/>
                            <a:cs typeface="Times New Roman" panose="02020603050405020304" pitchFamily="18" charset="0"/>
                          </a:rPr>
                          <m:t>𝐵</m:t>
                        </m:r>
                      </m:e>
                    </m:acc>
                    <m:acc>
                      <m:accPr>
                        <m:chr m:val="̂"/>
                        <m:ctrlPr>
                          <a:rPr lang="en-CA" sz="2000" i="1">
                            <a:latin typeface="Cambria Math" panose="02040503050406030204" pitchFamily="18" charset="0"/>
                            <a:cs typeface="Times New Roman" panose="02020603050405020304" pitchFamily="18" charset="0"/>
                          </a:rPr>
                        </m:ctrlPr>
                      </m:accPr>
                      <m:e>
                        <m:r>
                          <a:rPr lang="en-CA" sz="2000" i="1">
                            <a:latin typeface="Cambria Math" panose="02040503050406030204" pitchFamily="18" charset="0"/>
                            <a:cs typeface="Times New Roman" panose="02020603050405020304" pitchFamily="18" charset="0"/>
                          </a:rPr>
                          <m:t>𝐴</m:t>
                        </m:r>
                      </m:e>
                    </m:acc>
                  </m:oMath>
                </a14:m>
                <a:r>
                  <a:rPr lang="en-US" sz="2000" dirty="0">
                    <a:latin typeface="Calibri" panose="020F0502020204030204" pitchFamily="34" charset="0"/>
                    <a:ea typeface="Calibri" panose="020F0502020204030204" pitchFamily="34" charset="0"/>
                    <a:cs typeface="Times New Roman" panose="02020603050405020304" pitchFamily="18" charset="0"/>
                  </a:rPr>
                  <a:t>, then they must share a common set of eigen states.</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CA" sz="2000" dirty="0">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4" name="Rectangle 3">
                <a:extLst>
                  <a:ext uri="{FF2B5EF4-FFF2-40B4-BE49-F238E27FC236}">
                    <a16:creationId xmlns:a16="http://schemas.microsoft.com/office/drawing/2014/main" id="{03CB97F9-C5FB-4E5D-B330-986546CDBEED}"/>
                  </a:ext>
                </a:extLst>
              </p:cNvPr>
              <p:cNvSpPr>
                <a:spLocks noRot="1" noChangeAspect="1" noMove="1" noResize="1" noEditPoints="1" noAdjustHandles="1" noChangeArrowheads="1" noChangeShapeType="1" noTextEdit="1"/>
              </p:cNvSpPr>
              <p:nvPr/>
            </p:nvSpPr>
            <p:spPr>
              <a:xfrm>
                <a:off x="1097280" y="1936193"/>
                <a:ext cx="9875520" cy="1076833"/>
              </a:xfrm>
              <a:prstGeom prst="rect">
                <a:avLst/>
              </a:prstGeom>
              <a:blipFill>
                <a:blip r:embed="rId3"/>
                <a:stretch>
                  <a:fillRect l="-617" t="-3409"/>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0B089AAA-985F-4B77-B3C4-F6C30F3F6371}"/>
              </a:ext>
            </a:extLst>
          </p:cNvPr>
          <p:cNvSpPr txBox="1"/>
          <p:nvPr/>
        </p:nvSpPr>
        <p:spPr>
          <a:xfrm>
            <a:off x="1097280" y="3429000"/>
            <a:ext cx="8832611" cy="400110"/>
          </a:xfrm>
          <a:prstGeom prst="rect">
            <a:avLst/>
          </a:prstGeom>
          <a:noFill/>
        </p:spPr>
        <p:txBody>
          <a:bodyPr wrap="none" rtlCol="0">
            <a:spAutoFit/>
          </a:bodyPr>
          <a:lstStyle/>
          <a:p>
            <a:r>
              <a:rPr lang="en-CA" sz="2000" dirty="0"/>
              <a:t>Does this tell us what the eigen value of the observable B is in this eigen state of A?</a:t>
            </a:r>
          </a:p>
        </p:txBody>
      </p:sp>
      <p:sp>
        <p:nvSpPr>
          <p:cNvPr id="8" name="TextBox 7">
            <a:extLst>
              <a:ext uri="{FF2B5EF4-FFF2-40B4-BE49-F238E27FC236}">
                <a16:creationId xmlns:a16="http://schemas.microsoft.com/office/drawing/2014/main" id="{7E182CB4-F4F1-4654-9B7A-BD33EDCFDF88}"/>
              </a:ext>
            </a:extLst>
          </p:cNvPr>
          <p:cNvSpPr txBox="1"/>
          <p:nvPr/>
        </p:nvSpPr>
        <p:spPr>
          <a:xfrm>
            <a:off x="1097281" y="4695092"/>
            <a:ext cx="9641058" cy="1015663"/>
          </a:xfrm>
          <a:prstGeom prst="rect">
            <a:avLst/>
          </a:prstGeom>
          <a:noFill/>
        </p:spPr>
        <p:txBody>
          <a:bodyPr wrap="square" rtlCol="0">
            <a:spAutoFit/>
          </a:bodyPr>
          <a:lstStyle/>
          <a:p>
            <a:r>
              <a:rPr lang="en-CA" sz="2000" dirty="0"/>
              <a:t>What does this imply for the precision with which one could measure the observables corresponding to two commuting operators when the particle is in one of their shared eigen states?  </a:t>
            </a:r>
          </a:p>
        </p:txBody>
      </p:sp>
    </p:spTree>
    <p:extLst>
      <p:ext uri="{BB962C8B-B14F-4D97-AF65-F5344CB8AC3E}">
        <p14:creationId xmlns:p14="http://schemas.microsoft.com/office/powerpoint/2010/main" val="309869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Generalized </a:t>
            </a:r>
            <a:r>
              <a:rPr lang="en-CA" dirty="0">
                <a:solidFill>
                  <a:srgbClr val="0070C0"/>
                </a:solidFill>
              </a:rPr>
              <a:t>Uncertainty Relation</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A426B242-B021-48FE-95AD-47C3A51B94F0}"/>
                  </a:ext>
                </a:extLst>
              </p:cNvPr>
              <p:cNvSpPr txBox="1">
                <a:spLocks/>
              </p:cNvSpPr>
              <p:nvPr/>
            </p:nvSpPr>
            <p:spPr>
              <a:xfrm>
                <a:off x="1097280" y="1900640"/>
                <a:ext cx="10058400" cy="152835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We have previously in the course made observations about the apparent relationship between the “degree of localization” of a quantum particle in position space, a measure of which is the variance of the position operator in a particular state, and the “degree of localization” of the same state in momentum space, a measure of which is the variance of the wavefunction’s Fourier transform.  POLL: </a:t>
                </a:r>
                <a:r>
                  <a:rPr lang="en-CA" dirty="0">
                    <a:solidFill>
                      <a:srgbClr val="0070C0"/>
                    </a:solidFill>
                    <a:latin typeface="Calibri" panose="020F0502020204030204" pitchFamily="34" charset="0"/>
                    <a:ea typeface="Calibri" panose="020F0502020204030204" pitchFamily="34" charset="0"/>
                    <a:cs typeface="Times New Roman" panose="02020603050405020304" pitchFamily="18" charset="0"/>
                  </a:rPr>
                  <a:t>WHAT IS THIS RELATIONSHIP? A) proportional B) inverse C) Equal</a:t>
                </a:r>
              </a:p>
              <a:p>
                <a:r>
                  <a:rPr lang="en-CA" dirty="0">
                    <a:latin typeface="Calibri" panose="020F0502020204030204" pitchFamily="34" charset="0"/>
                    <a:ea typeface="Calibri" panose="020F0502020204030204" pitchFamily="34" charset="0"/>
                    <a:cs typeface="Times New Roman" panose="02020603050405020304" pitchFamily="18" charset="0"/>
                  </a:rPr>
                  <a:t>In particular, as intuitively reinforced using the Fourier Series simulation tool, there seems to be an </a:t>
                </a:r>
                <a:r>
                  <a:rPr lang="en-CA" dirty="0">
                    <a:solidFill>
                      <a:srgbClr val="FF0000"/>
                    </a:solidFill>
                    <a:latin typeface="Calibri" panose="020F0502020204030204" pitchFamily="34" charset="0"/>
                    <a:ea typeface="Calibri" panose="020F0502020204030204" pitchFamily="34" charset="0"/>
                    <a:cs typeface="Times New Roman" panose="02020603050405020304" pitchFamily="18" charset="0"/>
                  </a:rPr>
                  <a:t>inverse relationship </a:t>
                </a:r>
                <a:r>
                  <a:rPr lang="en-CA" dirty="0">
                    <a:latin typeface="Calibri" panose="020F0502020204030204" pitchFamily="34" charset="0"/>
                    <a:ea typeface="Calibri" panose="020F0502020204030204" pitchFamily="34" charset="0"/>
                    <a:cs typeface="Times New Roman" panose="02020603050405020304" pitchFamily="18" charset="0"/>
                  </a:rPr>
                  <a:t>between the variances of the state in position space and in momentum or wavevector space (i.e. the more localized in position (momentum) space, the less localized will be the state in momentum (position) space).  We are now going to prove the following, more general relationship between the variances of any two physical observables, </a:t>
                </a:r>
                <a14:m>
                  <m:oMath xmlns:m="http://schemas.openxmlformats.org/officeDocument/2006/math">
                    <m:r>
                      <a:rPr lang="en-CA" b="0" i="1" smtClean="0">
                        <a:latin typeface="Cambria Math" panose="02040503050406030204" pitchFamily="18" charset="0"/>
                        <a:ea typeface="Calibri" panose="020F0502020204030204" pitchFamily="34" charset="0"/>
                        <a:cs typeface="Times New Roman" panose="02020603050405020304" pitchFamily="18" charset="0"/>
                      </a:rPr>
                      <m:t>𝐴</m:t>
                    </m:r>
                    <m:r>
                      <a:rPr lang="en-CA" b="0" i="1" smtClean="0">
                        <a:latin typeface="Cambria Math" panose="02040503050406030204" pitchFamily="18" charset="0"/>
                        <a:ea typeface="Calibri" panose="020F0502020204030204" pitchFamily="34" charset="0"/>
                        <a:cs typeface="Times New Roman" panose="02020603050405020304" pitchFamily="18" charset="0"/>
                      </a:rPr>
                      <m:t>,</m:t>
                    </m:r>
                    <m:r>
                      <a:rPr lang="en-CA" b="0" i="1" smtClean="0">
                        <a:latin typeface="Cambria Math" panose="02040503050406030204" pitchFamily="18" charset="0"/>
                        <a:ea typeface="Calibri" panose="020F0502020204030204" pitchFamily="34" charset="0"/>
                        <a:cs typeface="Times New Roman" panose="02020603050405020304" pitchFamily="18" charset="0"/>
                      </a:rPr>
                      <m:t>𝐵</m:t>
                    </m:r>
                  </m:oMath>
                </a14:m>
                <a:r>
                  <a:rPr lang="en-CA" dirty="0">
                    <a:latin typeface="Calibri" panose="020F0502020204030204" pitchFamily="34" charset="0"/>
                    <a:ea typeface="Calibri" panose="020F0502020204030204" pitchFamily="34" charset="0"/>
                    <a:cs typeface="Times New Roman" panose="02020603050405020304" pitchFamily="18" charset="0"/>
                  </a:rPr>
                  <a:t>, represented by Hilbert space operators </a:t>
                </a:r>
                <a14:m>
                  <m:oMath xmlns:m="http://schemas.openxmlformats.org/officeDocument/2006/math">
                    <m:acc>
                      <m:accPr>
                        <m:chr m:val="̂"/>
                        <m:ctrlPr>
                          <a:rPr lang="en-CA" b="0" i="1" smtClean="0">
                            <a:latin typeface="Cambria Math" panose="02040503050406030204" pitchFamily="18" charset="0"/>
                            <a:cs typeface="Times New Roman" panose="02020603050405020304" pitchFamily="18" charset="0"/>
                          </a:rPr>
                        </m:ctrlPr>
                      </m:accPr>
                      <m:e>
                        <m:r>
                          <a:rPr lang="en-CA" b="0" i="1" smtClean="0">
                            <a:latin typeface="Cambria Math" panose="02040503050406030204" pitchFamily="18" charset="0"/>
                            <a:cs typeface="Times New Roman" panose="02020603050405020304" pitchFamily="18" charset="0"/>
                          </a:rPr>
                          <m:t>𝐴</m:t>
                        </m:r>
                      </m:e>
                    </m:acc>
                    <m:r>
                      <a:rPr lang="en-CA" b="0" i="1" dirty="0" smtClean="0">
                        <a:latin typeface="Cambria Math" panose="02040503050406030204" pitchFamily="18" charset="0"/>
                        <a:cs typeface="Times New Roman" panose="02020603050405020304" pitchFamily="18" charset="0"/>
                      </a:rPr>
                      <m:t>,</m:t>
                    </m:r>
                    <m:acc>
                      <m:accPr>
                        <m:chr m:val="̂"/>
                        <m:ctrlPr>
                          <a:rPr lang="en-CA" b="0" i="1" dirty="0" smtClean="0">
                            <a:latin typeface="Cambria Math" panose="02040503050406030204" pitchFamily="18" charset="0"/>
                            <a:cs typeface="Times New Roman" panose="02020603050405020304" pitchFamily="18" charset="0"/>
                          </a:rPr>
                        </m:ctrlPr>
                      </m:accPr>
                      <m:e>
                        <m:r>
                          <a:rPr lang="en-CA" b="0" i="1" dirty="0" smtClean="0">
                            <a:latin typeface="Cambria Math" panose="02040503050406030204" pitchFamily="18" charset="0"/>
                            <a:cs typeface="Times New Roman" panose="02020603050405020304" pitchFamily="18" charset="0"/>
                          </a:rPr>
                          <m:t>𝐵</m:t>
                        </m:r>
                      </m:e>
                    </m:acc>
                    <m:r>
                      <a:rPr lang="en-CA" b="0" i="1" dirty="0" smtClean="0">
                        <a:latin typeface="Cambria Math" panose="02040503050406030204" pitchFamily="18" charset="0"/>
                        <a:cs typeface="Times New Roman" panose="02020603050405020304" pitchFamily="18" charset="0"/>
                      </a:rPr>
                      <m:t>:</m:t>
                    </m:r>
                  </m:oMath>
                </a14:m>
                <a:endParaRPr lang="en-CA" dirty="0">
                  <a:latin typeface="Calibri" panose="020F0502020204030204" pitchFamily="34" charset="0"/>
                  <a:ea typeface="Calibri" panose="020F0502020204030204" pitchFamily="34" charset="0"/>
                  <a:cs typeface="Times New Roman" panose="02020603050405020304" pitchFamily="18" charset="0"/>
                </a:endParaRPr>
              </a:p>
              <a:p>
                <a:r>
                  <a:rPr lang="en-CA"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p:txBody>
          </p:sp>
        </mc:Choice>
        <mc:Fallback xmlns="">
          <p:sp>
            <p:nvSpPr>
              <p:cNvPr id="8" name="Content Placeholder 2">
                <a:extLst>
                  <a:ext uri="{FF2B5EF4-FFF2-40B4-BE49-F238E27FC236}">
                    <a16:creationId xmlns:a16="http://schemas.microsoft.com/office/drawing/2014/main" id="{A426B242-B021-48FE-95AD-47C3A51B94F0}"/>
                  </a:ext>
                </a:extLst>
              </p:cNvPr>
              <p:cNvSpPr txBox="1">
                <a:spLocks noRot="1" noChangeAspect="1" noMove="1" noResize="1" noEditPoints="1" noAdjustHandles="1" noChangeArrowheads="1" noChangeShapeType="1" noTextEdit="1"/>
              </p:cNvSpPr>
              <p:nvPr/>
            </p:nvSpPr>
            <p:spPr>
              <a:xfrm>
                <a:off x="1097280" y="1900640"/>
                <a:ext cx="10058400" cy="1528359"/>
              </a:xfrm>
              <a:prstGeom prst="rect">
                <a:avLst/>
              </a:prstGeom>
              <a:blipFill>
                <a:blip r:embed="rId3"/>
                <a:stretch>
                  <a:fillRect l="-606" t="-4400" r="-909" b="-123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663BD6A-2E81-4496-B408-92E676047061}"/>
                  </a:ext>
                </a:extLst>
              </p:cNvPr>
              <p:cNvSpPr txBox="1"/>
              <p:nvPr/>
            </p:nvSpPr>
            <p:spPr>
              <a:xfrm>
                <a:off x="4189229" y="5156969"/>
                <a:ext cx="3598890" cy="718017"/>
              </a:xfrm>
              <a:prstGeom prst="rect">
                <a:avLst/>
              </a:prstGeom>
              <a:noFill/>
            </p:spPr>
            <p:txBody>
              <a:bodyPr wrap="square" rtlCol="0">
                <a:spAutoFit/>
              </a:bodyPr>
              <a:lstStyle/>
              <a:p>
                <a14:m>
                  <m:oMath xmlns:m="http://schemas.openxmlformats.org/officeDocument/2006/math">
                    <m:sSubSup>
                      <m:sSubSupPr>
                        <m:ctrlPr>
                          <a:rPr lang="en-CA" sz="2400" i="1" smtClean="0">
                            <a:latin typeface="Cambria Math" panose="02040503050406030204" pitchFamily="18" charset="0"/>
                          </a:rPr>
                        </m:ctrlPr>
                      </m:sSubSupPr>
                      <m:e>
                        <m:r>
                          <a:rPr lang="en-CA" sz="2400" i="1" smtClean="0">
                            <a:latin typeface="Cambria Math" panose="02040503050406030204" pitchFamily="18" charset="0"/>
                            <a:ea typeface="Cambria Math" panose="02040503050406030204" pitchFamily="18" charset="0"/>
                          </a:rPr>
                          <m:t>𝜎</m:t>
                        </m:r>
                      </m:e>
                      <m:sub>
                        <m:r>
                          <a:rPr lang="en-CA" sz="2400" b="0" i="1" smtClean="0">
                            <a:latin typeface="Cambria Math" panose="02040503050406030204" pitchFamily="18" charset="0"/>
                          </a:rPr>
                          <m:t>𝐴</m:t>
                        </m:r>
                      </m:sub>
                      <m:sup>
                        <m:r>
                          <a:rPr lang="en-CA" sz="2400" b="0" i="1" smtClean="0">
                            <a:latin typeface="Cambria Math" panose="02040503050406030204" pitchFamily="18" charset="0"/>
                          </a:rPr>
                          <m:t>2</m:t>
                        </m:r>
                      </m:sup>
                    </m:sSubSup>
                  </m:oMath>
                </a14:m>
                <a:r>
                  <a:rPr lang="en-CA" sz="2400" dirty="0"/>
                  <a:t> </a:t>
                </a:r>
                <a14:m>
                  <m:oMath xmlns:m="http://schemas.openxmlformats.org/officeDocument/2006/math">
                    <m:sSubSup>
                      <m:sSubSupPr>
                        <m:ctrlPr>
                          <a:rPr lang="en-CA" sz="2400" i="1">
                            <a:latin typeface="Cambria Math" panose="02040503050406030204" pitchFamily="18" charset="0"/>
                          </a:rPr>
                        </m:ctrlPr>
                      </m:sSubSupPr>
                      <m:e>
                        <m:r>
                          <a:rPr lang="en-CA" sz="2400" i="1">
                            <a:latin typeface="Cambria Math" panose="02040503050406030204" pitchFamily="18" charset="0"/>
                            <a:ea typeface="Cambria Math" panose="02040503050406030204" pitchFamily="18" charset="0"/>
                          </a:rPr>
                          <m:t>𝜎</m:t>
                        </m:r>
                      </m:e>
                      <m:sub>
                        <m:r>
                          <a:rPr lang="en-CA" sz="2400" b="0" i="1" smtClean="0">
                            <a:latin typeface="Cambria Math" panose="02040503050406030204" pitchFamily="18" charset="0"/>
                          </a:rPr>
                          <m:t>𝐵</m:t>
                        </m:r>
                      </m:sub>
                      <m:sup>
                        <m:r>
                          <a:rPr lang="en-CA" sz="2400" i="1">
                            <a:latin typeface="Cambria Math" panose="02040503050406030204" pitchFamily="18" charset="0"/>
                          </a:rPr>
                          <m:t>2</m:t>
                        </m:r>
                      </m:sup>
                    </m:sSubSup>
                    <m:r>
                      <a:rPr lang="en-CA" sz="2400" i="1" smtClean="0">
                        <a:latin typeface="Cambria Math" panose="02040503050406030204" pitchFamily="18" charset="0"/>
                        <a:ea typeface="Cambria Math" panose="02040503050406030204" pitchFamily="18" charset="0"/>
                      </a:rPr>
                      <m:t>≥</m:t>
                    </m:r>
                    <m:sSup>
                      <m:sSupPr>
                        <m:ctrlPr>
                          <a:rPr lang="en-CA" sz="2400" b="0" i="1" smtClean="0">
                            <a:latin typeface="Cambria Math" panose="02040503050406030204" pitchFamily="18" charset="0"/>
                            <a:ea typeface="Cambria Math" panose="02040503050406030204" pitchFamily="18" charset="0"/>
                          </a:rPr>
                        </m:ctrlPr>
                      </m:sSupPr>
                      <m:e>
                        <m:d>
                          <m:dPr>
                            <m:ctrlPr>
                              <a:rPr lang="en-CA" sz="2400" i="1" smtClean="0">
                                <a:latin typeface="Cambria Math" panose="02040503050406030204" pitchFamily="18" charset="0"/>
                                <a:ea typeface="Cambria Math" panose="02040503050406030204" pitchFamily="18" charset="0"/>
                              </a:rPr>
                            </m:ctrlPr>
                          </m:dPr>
                          <m:e>
                            <m:f>
                              <m:fPr>
                                <m:ctrlPr>
                                  <a:rPr lang="en-CA" sz="2400" i="1">
                                    <a:latin typeface="Cambria Math" panose="02040503050406030204" pitchFamily="18" charset="0"/>
                                    <a:ea typeface="Cambria Math" panose="02040503050406030204" pitchFamily="18" charset="0"/>
                                  </a:rPr>
                                </m:ctrlPr>
                              </m:fPr>
                              <m:num>
                                <m:r>
                                  <a:rPr lang="en-CA" sz="2400" i="1">
                                    <a:latin typeface="Cambria Math" panose="02040503050406030204" pitchFamily="18" charset="0"/>
                                    <a:ea typeface="Cambria Math" panose="02040503050406030204" pitchFamily="18" charset="0"/>
                                  </a:rPr>
                                  <m:t>1</m:t>
                                </m:r>
                              </m:num>
                              <m:den>
                                <m:r>
                                  <a:rPr lang="en-CA" sz="2400" i="1">
                                    <a:latin typeface="Cambria Math" panose="02040503050406030204" pitchFamily="18" charset="0"/>
                                    <a:ea typeface="Cambria Math" panose="02040503050406030204" pitchFamily="18" charset="0"/>
                                  </a:rPr>
                                  <m:t>2</m:t>
                                </m:r>
                                <m:r>
                                  <a:rPr lang="en-CA" sz="2400" i="1">
                                    <a:latin typeface="Cambria Math" panose="02040503050406030204" pitchFamily="18" charset="0"/>
                                    <a:ea typeface="Cambria Math" panose="02040503050406030204" pitchFamily="18" charset="0"/>
                                  </a:rPr>
                                  <m:t>𝑖</m:t>
                                </m:r>
                              </m:den>
                            </m:f>
                            <m:d>
                              <m:dPr>
                                <m:begChr m:val="⟨"/>
                                <m:endChr m:val="⟩"/>
                                <m:ctrlPr>
                                  <a:rPr lang="en-CA" sz="2400" i="1">
                                    <a:latin typeface="Cambria Math" panose="02040503050406030204" pitchFamily="18" charset="0"/>
                                    <a:ea typeface="Cambria Math" panose="02040503050406030204" pitchFamily="18" charset="0"/>
                                  </a:rPr>
                                </m:ctrlPr>
                              </m:dPr>
                              <m:e>
                                <m:d>
                                  <m:dPr>
                                    <m:begChr m:val="["/>
                                    <m:endChr m:val="]"/>
                                    <m:ctrlPr>
                                      <a:rPr lang="en-CA" sz="2400" i="1">
                                        <a:latin typeface="Cambria Math" panose="02040503050406030204" pitchFamily="18" charset="0"/>
                                        <a:ea typeface="Cambria Math" panose="02040503050406030204" pitchFamily="18" charset="0"/>
                                      </a:rPr>
                                    </m:ctrlPr>
                                  </m:dPr>
                                  <m:e>
                                    <m:acc>
                                      <m:accPr>
                                        <m:chr m:val="̂"/>
                                        <m:ctrlPr>
                                          <a:rPr lang="en-CA" sz="2400" i="1">
                                            <a:latin typeface="Cambria Math" panose="02040503050406030204" pitchFamily="18" charset="0"/>
                                            <a:ea typeface="Cambria Math" panose="02040503050406030204" pitchFamily="18" charset="0"/>
                                          </a:rPr>
                                        </m:ctrlPr>
                                      </m:accPr>
                                      <m:e>
                                        <m:r>
                                          <a:rPr lang="en-CA" sz="2400" i="1">
                                            <a:latin typeface="Cambria Math" panose="02040503050406030204" pitchFamily="18" charset="0"/>
                                            <a:ea typeface="Cambria Math" panose="02040503050406030204" pitchFamily="18" charset="0"/>
                                          </a:rPr>
                                          <m:t>𝐴</m:t>
                                        </m:r>
                                      </m:e>
                                    </m:acc>
                                    <m:r>
                                      <a:rPr lang="en-CA" sz="2400" i="1">
                                        <a:latin typeface="Cambria Math" panose="02040503050406030204" pitchFamily="18" charset="0"/>
                                        <a:ea typeface="Cambria Math" panose="02040503050406030204" pitchFamily="18" charset="0"/>
                                      </a:rPr>
                                      <m:t>, </m:t>
                                    </m:r>
                                    <m:acc>
                                      <m:accPr>
                                        <m:chr m:val="̂"/>
                                        <m:ctrlPr>
                                          <a:rPr lang="en-CA" sz="2400" i="1">
                                            <a:latin typeface="Cambria Math" panose="02040503050406030204" pitchFamily="18" charset="0"/>
                                            <a:ea typeface="Cambria Math" panose="02040503050406030204" pitchFamily="18" charset="0"/>
                                          </a:rPr>
                                        </m:ctrlPr>
                                      </m:accPr>
                                      <m:e>
                                        <m:r>
                                          <a:rPr lang="en-CA" sz="2400" i="1">
                                            <a:latin typeface="Cambria Math" panose="02040503050406030204" pitchFamily="18" charset="0"/>
                                            <a:ea typeface="Cambria Math" panose="02040503050406030204" pitchFamily="18" charset="0"/>
                                          </a:rPr>
                                          <m:t>𝐵</m:t>
                                        </m:r>
                                      </m:e>
                                    </m:acc>
                                  </m:e>
                                </m:d>
                              </m:e>
                            </m:d>
                          </m:e>
                        </m:d>
                      </m:e>
                      <m:sup>
                        <m:r>
                          <a:rPr lang="en-CA" sz="2400" b="0" i="1" smtClean="0">
                            <a:latin typeface="Cambria Math" panose="02040503050406030204" pitchFamily="18" charset="0"/>
                            <a:ea typeface="Cambria Math" panose="02040503050406030204" pitchFamily="18" charset="0"/>
                          </a:rPr>
                          <m:t>2</m:t>
                        </m:r>
                      </m:sup>
                    </m:sSup>
                  </m:oMath>
                </a14:m>
                <a:endParaRPr lang="en-CA" b="0" dirty="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0663BD6A-2E81-4496-B408-92E676047061}"/>
                  </a:ext>
                </a:extLst>
              </p:cNvPr>
              <p:cNvSpPr txBox="1">
                <a:spLocks noRot="1" noChangeAspect="1" noMove="1" noResize="1" noEditPoints="1" noAdjustHandles="1" noChangeArrowheads="1" noChangeShapeType="1" noTextEdit="1"/>
              </p:cNvSpPr>
              <p:nvPr/>
            </p:nvSpPr>
            <p:spPr>
              <a:xfrm>
                <a:off x="4189229" y="5156969"/>
                <a:ext cx="3598890" cy="718017"/>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79525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The Generalized Uncertainty Relation : Derivation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0424BD4-2B5A-48ED-9EF4-9042DAF8FD7D}"/>
                  </a:ext>
                </a:extLst>
              </p:cNvPr>
              <p:cNvSpPr txBox="1"/>
              <p:nvPr/>
            </p:nvSpPr>
            <p:spPr>
              <a:xfrm>
                <a:off x="1213193" y="2717050"/>
                <a:ext cx="10337323" cy="22390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𝜎</m:t>
                          </m:r>
                        </m:e>
                        <m:sub>
                          <m:r>
                            <a:rPr lang="en-CA" sz="2000" b="0" i="1" smtClean="0">
                              <a:latin typeface="Cambria Math" panose="02040503050406030204" pitchFamily="18" charset="0"/>
                            </a:rPr>
                            <m:t>𝐴</m:t>
                          </m:r>
                        </m:sub>
                        <m:sup>
                          <m:r>
                            <a:rPr lang="en-CA" sz="2000" b="0" i="1" smtClean="0">
                              <a:latin typeface="Cambria Math" panose="02040503050406030204" pitchFamily="18" charset="0"/>
                            </a:rPr>
                            <m:t>2</m:t>
                          </m:r>
                        </m:sup>
                      </m:sSubSup>
                      <m:r>
                        <a:rPr lang="en-CA" sz="2000" b="0" i="1" smtClean="0">
                          <a:latin typeface="Cambria Math" panose="02040503050406030204" pitchFamily="18" charset="0"/>
                        </a:rPr>
                        <m:t>=</m:t>
                      </m:r>
                      <m:d>
                        <m:dPr>
                          <m:begChr m:val="⟨"/>
                          <m:endChr m:val="⟩"/>
                          <m:ctrlPr>
                            <a:rPr lang="en-CA" sz="2000" b="0" i="1" smtClean="0">
                              <a:latin typeface="Cambria Math" panose="02040503050406030204" pitchFamily="18" charset="0"/>
                            </a:rPr>
                          </m:ctrlPr>
                        </m:dPr>
                        <m:e>
                          <m:r>
                            <a:rPr lang="en-CA" sz="2000" b="0" i="1" smtClean="0">
                              <a:latin typeface="Cambria Math" panose="02040503050406030204" pitchFamily="18" charset="0"/>
                            </a:rPr>
                            <m:t>𝑆</m:t>
                          </m:r>
                          <m:d>
                            <m:dPr>
                              <m:begChr m:val="|"/>
                              <m:endChr m:val="|"/>
                              <m:ctrlPr>
                                <a:rPr lang="en-CA" sz="2000" b="0" i="1" smtClean="0">
                                  <a:latin typeface="Cambria Math" panose="02040503050406030204" pitchFamily="18" charset="0"/>
                                </a:rPr>
                              </m:ctrlPr>
                            </m:dPr>
                            <m:e>
                              <m:sSup>
                                <m:sSupPr>
                                  <m:ctrlPr>
                                    <a:rPr lang="en-CA" sz="2000" b="0" i="1" smtClean="0">
                                      <a:latin typeface="Cambria Math" panose="02040503050406030204" pitchFamily="18" charset="0"/>
                                    </a:rPr>
                                  </m:ctrlPr>
                                </m:sSupPr>
                                <m:e>
                                  <m:d>
                                    <m:dPr>
                                      <m:ctrlPr>
                                        <a:rPr lang="en-CA" sz="2000" b="0" i="1" smtClean="0">
                                          <a:latin typeface="Cambria Math" panose="02040503050406030204" pitchFamily="18" charset="0"/>
                                        </a:rPr>
                                      </m:ctrlPr>
                                    </m:dPr>
                                    <m:e>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𝐴</m:t>
                                          </m:r>
                                        </m:e>
                                      </m:acc>
                                      <m:r>
                                        <a:rPr lang="en-CA" sz="2000" b="0" i="1" smtClean="0">
                                          <a:latin typeface="Cambria Math" panose="02040503050406030204" pitchFamily="18" charset="0"/>
                                        </a:rPr>
                                        <m:t>−</m:t>
                                      </m:r>
                                      <m:bar>
                                        <m:barPr>
                                          <m:pos m:val="top"/>
                                          <m:ctrlPr>
                                            <a:rPr lang="en-CA" sz="2000" b="0" i="1" smtClean="0">
                                              <a:latin typeface="Cambria Math" panose="02040503050406030204" pitchFamily="18" charset="0"/>
                                            </a:rPr>
                                          </m:ctrlPr>
                                        </m:barPr>
                                        <m:e>
                                          <m:r>
                                            <a:rPr lang="en-CA" sz="2000" b="0" i="1" smtClean="0">
                                              <a:latin typeface="Cambria Math" panose="02040503050406030204" pitchFamily="18" charset="0"/>
                                            </a:rPr>
                                            <m:t>𝐴</m:t>
                                          </m:r>
                                        </m:e>
                                      </m:bar>
                                    </m:e>
                                  </m:d>
                                </m:e>
                                <m:sup>
                                  <m:r>
                                    <a:rPr lang="en-CA" sz="2000" b="0" i="1" smtClean="0">
                                      <a:latin typeface="Cambria Math" panose="02040503050406030204" pitchFamily="18" charset="0"/>
                                    </a:rPr>
                                    <m:t>2</m:t>
                                  </m:r>
                                </m:sup>
                              </m:sSup>
                            </m:e>
                          </m:d>
                          <m:r>
                            <a:rPr lang="en-CA" sz="2000" b="0" i="1" smtClean="0">
                              <a:latin typeface="Cambria Math" panose="02040503050406030204" pitchFamily="18" charset="0"/>
                            </a:rPr>
                            <m:t>𝑆</m:t>
                          </m:r>
                        </m:e>
                      </m:d>
                      <m:r>
                        <a:rPr lang="en-CA" sz="2000" b="0" i="1" smtClean="0">
                          <a:latin typeface="Cambria Math" panose="02040503050406030204" pitchFamily="18" charset="0"/>
                        </a:rPr>
                        <m:t>=</m:t>
                      </m:r>
                      <m:d>
                        <m:dPr>
                          <m:begChr m:val="⟨"/>
                          <m:endChr m:val="⟩"/>
                          <m:ctrlPr>
                            <a:rPr lang="en-CA" sz="2000" i="1">
                              <a:latin typeface="Cambria Math" panose="02040503050406030204" pitchFamily="18" charset="0"/>
                            </a:rPr>
                          </m:ctrlPr>
                        </m:dPr>
                        <m:e>
                          <m:r>
                            <a:rPr lang="en-CA" sz="2000" i="1">
                              <a:latin typeface="Cambria Math" panose="02040503050406030204" pitchFamily="18" charset="0"/>
                            </a:rPr>
                            <m:t>𝑆</m:t>
                          </m:r>
                          <m:d>
                            <m:dPr>
                              <m:begChr m:val="|"/>
                              <m:endChr m:val="|"/>
                              <m:ctrlPr>
                                <a:rPr lang="en-CA" sz="2000" i="1">
                                  <a:latin typeface="Cambria Math" panose="02040503050406030204" pitchFamily="18" charset="0"/>
                                </a:rPr>
                              </m:ctrlPr>
                            </m:dPr>
                            <m:e>
                              <m:d>
                                <m:dPr>
                                  <m:ctrlPr>
                                    <a:rPr lang="en-CA" sz="2000" b="0" i="1" smtClean="0">
                                      <a:latin typeface="Cambria Math" panose="02040503050406030204" pitchFamily="18" charset="0"/>
                                    </a:rPr>
                                  </m:ctrlPr>
                                </m:dPr>
                                <m:e>
                                  <m:acc>
                                    <m:accPr>
                                      <m:chr m:val="̂"/>
                                      <m:ctrlPr>
                                        <a:rPr lang="en-CA" sz="2000" i="1">
                                          <a:latin typeface="Cambria Math" panose="02040503050406030204" pitchFamily="18" charset="0"/>
                                        </a:rPr>
                                      </m:ctrlPr>
                                    </m:accPr>
                                    <m:e>
                                      <m:r>
                                        <a:rPr lang="en-CA" sz="2000" i="1">
                                          <a:latin typeface="Cambria Math" panose="02040503050406030204" pitchFamily="18" charset="0"/>
                                        </a:rPr>
                                        <m:t>𝐴</m:t>
                                      </m:r>
                                    </m:e>
                                  </m:acc>
                                  <m:r>
                                    <a:rPr lang="en-CA" sz="2000" i="1">
                                      <a:latin typeface="Cambria Math" panose="02040503050406030204" pitchFamily="18" charset="0"/>
                                    </a:rPr>
                                    <m:t>−</m:t>
                                  </m:r>
                                  <m:bar>
                                    <m:barPr>
                                      <m:pos m:val="top"/>
                                      <m:ctrlPr>
                                        <a:rPr lang="en-CA" sz="2000" i="1">
                                          <a:latin typeface="Cambria Math" panose="02040503050406030204" pitchFamily="18" charset="0"/>
                                        </a:rPr>
                                      </m:ctrlPr>
                                    </m:barPr>
                                    <m:e>
                                      <m:r>
                                        <a:rPr lang="en-CA" sz="2000" i="1">
                                          <a:latin typeface="Cambria Math" panose="02040503050406030204" pitchFamily="18" charset="0"/>
                                        </a:rPr>
                                        <m:t>𝐴</m:t>
                                      </m:r>
                                    </m:e>
                                  </m:bar>
                                </m:e>
                              </m:d>
                              <m:d>
                                <m:dPr>
                                  <m:ctrlPr>
                                    <a:rPr lang="en-CA" sz="2000" b="0" i="1" smtClean="0">
                                      <a:latin typeface="Cambria Math" panose="02040503050406030204" pitchFamily="18" charset="0"/>
                                    </a:rPr>
                                  </m:ctrlPr>
                                </m:dPr>
                                <m:e>
                                  <m:acc>
                                    <m:accPr>
                                      <m:chr m:val="̂"/>
                                      <m:ctrlPr>
                                        <a:rPr lang="en-CA" sz="2000" i="1">
                                          <a:latin typeface="Cambria Math" panose="02040503050406030204" pitchFamily="18" charset="0"/>
                                        </a:rPr>
                                      </m:ctrlPr>
                                    </m:accPr>
                                    <m:e>
                                      <m:r>
                                        <a:rPr lang="en-CA" sz="2000" i="1">
                                          <a:latin typeface="Cambria Math" panose="02040503050406030204" pitchFamily="18" charset="0"/>
                                        </a:rPr>
                                        <m:t>𝐴</m:t>
                                      </m:r>
                                    </m:e>
                                  </m:acc>
                                  <m:r>
                                    <a:rPr lang="en-CA" sz="2000" i="1">
                                      <a:latin typeface="Cambria Math" panose="02040503050406030204" pitchFamily="18" charset="0"/>
                                    </a:rPr>
                                    <m:t>−</m:t>
                                  </m:r>
                                  <m:bar>
                                    <m:barPr>
                                      <m:pos m:val="top"/>
                                      <m:ctrlPr>
                                        <a:rPr lang="en-CA" sz="2000" i="1">
                                          <a:latin typeface="Cambria Math" panose="02040503050406030204" pitchFamily="18" charset="0"/>
                                        </a:rPr>
                                      </m:ctrlPr>
                                    </m:barPr>
                                    <m:e>
                                      <m:r>
                                        <a:rPr lang="en-CA" sz="2000" i="1">
                                          <a:latin typeface="Cambria Math" panose="02040503050406030204" pitchFamily="18" charset="0"/>
                                        </a:rPr>
                                        <m:t>𝐴</m:t>
                                      </m:r>
                                    </m:e>
                                  </m:bar>
                                </m:e>
                              </m:d>
                            </m:e>
                          </m:d>
                          <m:r>
                            <a:rPr lang="en-CA" sz="2000" i="1">
                              <a:latin typeface="Cambria Math" panose="02040503050406030204" pitchFamily="18" charset="0"/>
                            </a:rPr>
                            <m:t>𝑆</m:t>
                          </m:r>
                        </m:e>
                      </m:d>
                      <m:r>
                        <a:rPr lang="en-CA" sz="2000" b="0" i="1" smtClean="0">
                          <a:latin typeface="Cambria Math" panose="02040503050406030204" pitchFamily="18" charset="0"/>
                        </a:rPr>
                        <m:t>=</m:t>
                      </m:r>
                      <m:d>
                        <m:dPr>
                          <m:begChr m:val="⟨"/>
                          <m:ctrlPr>
                            <a:rPr lang="en-CA" sz="2000" b="0" i="1" smtClean="0">
                              <a:latin typeface="Cambria Math" panose="02040503050406030204" pitchFamily="18" charset="0"/>
                            </a:rPr>
                          </m:ctrlPr>
                        </m:dPr>
                        <m:e>
                          <m:d>
                            <m:dPr>
                              <m:endChr m:val="⟩"/>
                              <m:ctrlPr>
                                <a:rPr lang="en-CA" sz="2000" b="0" i="1" smtClean="0">
                                  <a:latin typeface="Cambria Math" panose="02040503050406030204" pitchFamily="18" charset="0"/>
                                </a:rPr>
                              </m:ctrlPr>
                            </m:dPr>
                            <m:e>
                              <m:r>
                                <m:rPr>
                                  <m:sty m:val="p"/>
                                </m:rPr>
                                <a:rPr lang="en-CA" sz="2000" b="0" i="0" smtClean="0">
                                  <a:latin typeface="Cambria Math" panose="02040503050406030204" pitchFamily="18" charset="0"/>
                                </a:rPr>
                                <m:t>Δ</m:t>
                              </m:r>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𝐴</m:t>
                                  </m:r>
                                </m:e>
                              </m:acc>
                              <m:r>
                                <a:rPr lang="en-CA" sz="2000" b="0" i="1" smtClean="0">
                                  <a:latin typeface="Cambria Math" panose="02040503050406030204" pitchFamily="18" charset="0"/>
                                </a:rPr>
                                <m:t>|</m:t>
                              </m:r>
                              <m:r>
                                <a:rPr lang="en-CA" sz="2000" b="0" i="1" smtClean="0">
                                  <a:latin typeface="Cambria Math" panose="02040503050406030204" pitchFamily="18" charset="0"/>
                                </a:rPr>
                                <m:t>𝑆</m:t>
                              </m:r>
                            </m:e>
                          </m:d>
                        </m:e>
                      </m:d>
                      <m:r>
                        <a:rPr lang="en-CA" sz="2000" b="0" i="1" smtClean="0">
                          <a:latin typeface="Cambria Math" panose="02040503050406030204" pitchFamily="18" charset="0"/>
                        </a:rPr>
                        <m:t>|</m:t>
                      </m:r>
                      <m:d>
                        <m:dPr>
                          <m:ctrlPr>
                            <a:rPr lang="en-CA" sz="2000" i="1" smtClean="0">
                              <a:latin typeface="Cambria Math" panose="02040503050406030204" pitchFamily="18" charset="0"/>
                            </a:rPr>
                          </m:ctrlPr>
                        </m:dPr>
                        <m:e>
                          <m:r>
                            <m:rPr>
                              <m:sty m:val="p"/>
                            </m:rPr>
                            <a:rPr lang="en-CA" sz="2000" b="0" i="0" smtClean="0">
                              <a:latin typeface="Cambria Math" panose="02040503050406030204" pitchFamily="18" charset="0"/>
                            </a:rPr>
                            <m:t>Δ</m:t>
                          </m:r>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𝐴</m:t>
                              </m:r>
                            </m:e>
                          </m:acc>
                          <m:r>
                            <a:rPr lang="en-CA" sz="2000" b="0" i="1" smtClean="0">
                              <a:latin typeface="Cambria Math" panose="02040503050406030204" pitchFamily="18" charset="0"/>
                            </a:rPr>
                            <m:t>|</m:t>
                          </m:r>
                          <m:r>
                            <a:rPr lang="en-CA" sz="2000" b="0" i="1" smtClean="0">
                              <a:latin typeface="Cambria Math" panose="02040503050406030204" pitchFamily="18" charset="0"/>
                            </a:rPr>
                            <m:t>𝑆</m:t>
                          </m:r>
                          <m:r>
                            <a:rPr lang="en-CA" sz="2000" b="0" i="1" smtClean="0">
                              <a:latin typeface="Cambria Math" panose="02040503050406030204" pitchFamily="18" charset="0"/>
                            </a:rPr>
                            <m:t>⟩</m:t>
                          </m:r>
                        </m:e>
                      </m:d>
                    </m:oMath>
                  </m:oMathPara>
                </a14:m>
                <a:endParaRPr lang="en-CA" sz="2000" dirty="0"/>
              </a:p>
              <a:p>
                <a:endParaRPr lang="en-CA" sz="2000" dirty="0"/>
              </a:p>
              <a:p>
                <a:r>
                  <a:rPr lang="en-CA" sz="2000" dirty="0"/>
                  <a:t>where </a:t>
                </a:r>
                <a14:m>
                  <m:oMath xmlns:m="http://schemas.openxmlformats.org/officeDocument/2006/math">
                    <m:bar>
                      <m:barPr>
                        <m:pos m:val="top"/>
                        <m:ctrlPr>
                          <a:rPr lang="en-CA" sz="2000" b="0" i="1" smtClean="0">
                            <a:latin typeface="Cambria Math" panose="02040503050406030204" pitchFamily="18" charset="0"/>
                          </a:rPr>
                        </m:ctrlPr>
                      </m:barPr>
                      <m:e>
                        <m:r>
                          <a:rPr lang="en-CA" sz="2000" b="0" i="1" smtClean="0">
                            <a:latin typeface="Cambria Math" panose="02040503050406030204" pitchFamily="18" charset="0"/>
                          </a:rPr>
                          <m:t>𝐴</m:t>
                        </m:r>
                      </m:e>
                    </m:bar>
                    <m:r>
                      <a:rPr lang="en-CA" sz="2000" b="0" i="1" smtClean="0">
                        <a:latin typeface="Cambria Math" panose="02040503050406030204" pitchFamily="18" charset="0"/>
                      </a:rPr>
                      <m:t>=⟨</m:t>
                    </m:r>
                    <m:r>
                      <a:rPr lang="en-CA" sz="2000" b="0" i="1" smtClean="0">
                        <a:latin typeface="Cambria Math" panose="02040503050406030204" pitchFamily="18" charset="0"/>
                      </a:rPr>
                      <m:t>𝑆</m:t>
                    </m:r>
                    <m:r>
                      <a:rPr lang="en-CA" sz="2000" b="0" i="1" smtClean="0">
                        <a:latin typeface="Cambria Math" panose="02040503050406030204" pitchFamily="18" charset="0"/>
                      </a:rPr>
                      <m:t>|</m:t>
                    </m:r>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𝐴</m:t>
                        </m:r>
                      </m:e>
                    </m:acc>
                    <m:r>
                      <a:rPr lang="en-CA" sz="2000" b="0" i="1" smtClean="0">
                        <a:latin typeface="Cambria Math" panose="02040503050406030204" pitchFamily="18" charset="0"/>
                      </a:rPr>
                      <m:t>|</m:t>
                    </m:r>
                    <m:r>
                      <a:rPr lang="en-CA" sz="2000" b="0" i="1" smtClean="0">
                        <a:latin typeface="Cambria Math" panose="02040503050406030204" pitchFamily="18" charset="0"/>
                      </a:rPr>
                      <m:t>𝑆</m:t>
                    </m:r>
                    <m:r>
                      <a:rPr lang="en-CA" sz="2000" b="0" i="1" smtClean="0">
                        <a:latin typeface="Cambria Math" panose="02040503050406030204" pitchFamily="18" charset="0"/>
                      </a:rPr>
                      <m:t>⟩</m:t>
                    </m:r>
                  </m:oMath>
                </a14:m>
                <a:r>
                  <a:rPr lang="en-CA" sz="2000" dirty="0"/>
                  <a:t>, and </a:t>
                </a:r>
                <a14:m>
                  <m:oMath xmlns:m="http://schemas.openxmlformats.org/officeDocument/2006/math">
                    <m:r>
                      <m:rPr>
                        <m:sty m:val="p"/>
                      </m:rPr>
                      <a:rPr lang="en-CA" sz="2000" b="0" i="0" smtClean="0">
                        <a:latin typeface="Cambria Math" panose="02040503050406030204" pitchFamily="18" charset="0"/>
                      </a:rPr>
                      <m:t>Δ</m:t>
                    </m:r>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𝐴</m:t>
                        </m:r>
                      </m:e>
                    </m:acc>
                    <m:r>
                      <a:rPr lang="en-CA" sz="2000" b="0" i="1" smtClean="0">
                        <a:latin typeface="Cambria Math" panose="02040503050406030204" pitchFamily="18" charset="0"/>
                      </a:rPr>
                      <m:t>=</m:t>
                    </m:r>
                    <m:d>
                      <m:dPr>
                        <m:ctrlPr>
                          <a:rPr lang="en-CA" sz="2000" b="0" i="1" smtClean="0">
                            <a:latin typeface="Cambria Math" panose="02040503050406030204" pitchFamily="18" charset="0"/>
                          </a:rPr>
                        </m:ctrlPr>
                      </m:dPr>
                      <m:e>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𝐴</m:t>
                            </m:r>
                          </m:e>
                        </m:acc>
                        <m:r>
                          <a:rPr lang="en-CA" sz="2000" b="0" i="1" smtClean="0">
                            <a:latin typeface="Cambria Math" panose="02040503050406030204" pitchFamily="18" charset="0"/>
                          </a:rPr>
                          <m:t>−</m:t>
                        </m:r>
                        <m:bar>
                          <m:barPr>
                            <m:pos m:val="top"/>
                            <m:ctrlPr>
                              <a:rPr lang="en-CA" sz="2000" b="0" i="1" smtClean="0">
                                <a:latin typeface="Cambria Math" panose="02040503050406030204" pitchFamily="18" charset="0"/>
                              </a:rPr>
                            </m:ctrlPr>
                          </m:barPr>
                          <m:e>
                            <m:r>
                              <a:rPr lang="en-CA" sz="2000" b="0" i="1" smtClean="0">
                                <a:latin typeface="Cambria Math" panose="02040503050406030204" pitchFamily="18" charset="0"/>
                              </a:rPr>
                              <m:t>𝐴</m:t>
                            </m:r>
                          </m:e>
                        </m:bar>
                      </m:e>
                    </m:d>
                    <m:r>
                      <a:rPr lang="en-CA" sz="2000" b="0" i="0" smtClean="0">
                        <a:latin typeface="Cambria Math" panose="02040503050406030204" pitchFamily="18" charset="0"/>
                      </a:rPr>
                      <m:t>. </m:t>
                    </m:r>
                  </m:oMath>
                </a14:m>
                <a:r>
                  <a:rPr lang="en-CA" sz="2000" dirty="0"/>
                  <a:t> Here we needed to use the fact that </a:t>
                </a:r>
                <a14:m>
                  <m:oMath xmlns:m="http://schemas.openxmlformats.org/officeDocument/2006/math">
                    <m:acc>
                      <m:accPr>
                        <m:chr m:val="̂"/>
                        <m:ctrlPr>
                          <a:rPr lang="en-CA" sz="2000" i="1">
                            <a:latin typeface="Cambria Math" panose="02040503050406030204" pitchFamily="18" charset="0"/>
                          </a:rPr>
                        </m:ctrlPr>
                      </m:accPr>
                      <m:e>
                        <m:r>
                          <a:rPr lang="en-CA" sz="2000" i="1">
                            <a:latin typeface="Cambria Math" panose="02040503050406030204" pitchFamily="18" charset="0"/>
                          </a:rPr>
                          <m:t>𝐴</m:t>
                        </m:r>
                      </m:e>
                    </m:acc>
                  </m:oMath>
                </a14:m>
                <a:r>
                  <a:rPr lang="en-CA" sz="2000" dirty="0"/>
                  <a:t> is Hermitian.</a:t>
                </a:r>
              </a:p>
              <a:p>
                <a:endParaRPr lang="en-CA" sz="2000" dirty="0"/>
              </a:p>
              <a:p>
                <a:r>
                  <a:rPr lang="en-CA" sz="2000" dirty="0"/>
                  <a:t>Similarly for an observable B,</a:t>
                </a:r>
              </a:p>
            </p:txBody>
          </p:sp>
        </mc:Choice>
        <mc:Fallback xmlns="">
          <p:sp>
            <p:nvSpPr>
              <p:cNvPr id="4" name="TextBox 3">
                <a:extLst>
                  <a:ext uri="{FF2B5EF4-FFF2-40B4-BE49-F238E27FC236}">
                    <a16:creationId xmlns:a16="http://schemas.microsoft.com/office/drawing/2014/main" id="{D0424BD4-2B5A-48ED-9EF4-9042DAF8FD7D}"/>
                  </a:ext>
                </a:extLst>
              </p:cNvPr>
              <p:cNvSpPr txBox="1">
                <a:spLocks noRot="1" noChangeAspect="1" noMove="1" noResize="1" noEditPoints="1" noAdjustHandles="1" noChangeArrowheads="1" noChangeShapeType="1" noTextEdit="1"/>
              </p:cNvSpPr>
              <p:nvPr/>
            </p:nvSpPr>
            <p:spPr>
              <a:xfrm>
                <a:off x="1213193" y="2717050"/>
                <a:ext cx="10337323" cy="2239074"/>
              </a:xfrm>
              <a:prstGeom prst="rect">
                <a:avLst/>
              </a:prstGeom>
              <a:blipFill>
                <a:blip r:embed="rId3"/>
                <a:stretch>
                  <a:fillRect l="-1474" b="-2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C6CF1EF-2023-4270-830A-CAB4D05367B2}"/>
                  </a:ext>
                </a:extLst>
              </p:cNvPr>
              <p:cNvSpPr txBox="1"/>
              <p:nvPr/>
            </p:nvSpPr>
            <p:spPr>
              <a:xfrm>
                <a:off x="1159184" y="4880153"/>
                <a:ext cx="9708108" cy="8749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𝜎</m:t>
                          </m:r>
                        </m:e>
                        <m:sub>
                          <m:r>
                            <a:rPr lang="en-CA" sz="2000" b="0" i="1" smtClean="0">
                              <a:latin typeface="Cambria Math" panose="02040503050406030204" pitchFamily="18" charset="0"/>
                            </a:rPr>
                            <m:t>𝐵</m:t>
                          </m:r>
                        </m:sub>
                        <m:sup>
                          <m:r>
                            <a:rPr lang="en-CA" sz="2000" b="0" i="1" smtClean="0">
                              <a:latin typeface="Cambria Math" panose="02040503050406030204" pitchFamily="18" charset="0"/>
                            </a:rPr>
                            <m:t>2</m:t>
                          </m:r>
                        </m:sup>
                      </m:sSubSup>
                      <m:r>
                        <a:rPr lang="en-CA" sz="2000" b="0" i="1" smtClean="0">
                          <a:latin typeface="Cambria Math" panose="02040503050406030204" pitchFamily="18" charset="0"/>
                        </a:rPr>
                        <m:t>=</m:t>
                      </m:r>
                      <m:d>
                        <m:dPr>
                          <m:begChr m:val="⟨"/>
                          <m:endChr m:val="⟩"/>
                          <m:ctrlPr>
                            <a:rPr lang="en-CA" sz="2000" b="0" i="1" smtClean="0">
                              <a:latin typeface="Cambria Math" panose="02040503050406030204" pitchFamily="18" charset="0"/>
                            </a:rPr>
                          </m:ctrlPr>
                        </m:dPr>
                        <m:e>
                          <m:r>
                            <a:rPr lang="en-CA" sz="2000" b="0" i="1" smtClean="0">
                              <a:latin typeface="Cambria Math" panose="02040503050406030204" pitchFamily="18" charset="0"/>
                            </a:rPr>
                            <m:t>𝑆</m:t>
                          </m:r>
                          <m:d>
                            <m:dPr>
                              <m:begChr m:val="|"/>
                              <m:endChr m:val="|"/>
                              <m:ctrlPr>
                                <a:rPr lang="en-CA" sz="2000" b="0" i="1" smtClean="0">
                                  <a:latin typeface="Cambria Math" panose="02040503050406030204" pitchFamily="18" charset="0"/>
                                </a:rPr>
                              </m:ctrlPr>
                            </m:dPr>
                            <m:e>
                              <m:sSup>
                                <m:sSupPr>
                                  <m:ctrlPr>
                                    <a:rPr lang="en-CA" sz="2000" b="0" i="1" smtClean="0">
                                      <a:latin typeface="Cambria Math" panose="02040503050406030204" pitchFamily="18" charset="0"/>
                                    </a:rPr>
                                  </m:ctrlPr>
                                </m:sSupPr>
                                <m:e>
                                  <m:d>
                                    <m:dPr>
                                      <m:ctrlPr>
                                        <a:rPr lang="en-CA" sz="2000" b="0" i="1" smtClean="0">
                                          <a:latin typeface="Cambria Math" panose="02040503050406030204" pitchFamily="18" charset="0"/>
                                        </a:rPr>
                                      </m:ctrlPr>
                                    </m:dPr>
                                    <m:e>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𝐵</m:t>
                                          </m:r>
                                        </m:e>
                                      </m:acc>
                                      <m:r>
                                        <a:rPr lang="en-CA" sz="2000" b="0" i="1" smtClean="0">
                                          <a:latin typeface="Cambria Math" panose="02040503050406030204" pitchFamily="18" charset="0"/>
                                        </a:rPr>
                                        <m:t>−</m:t>
                                      </m:r>
                                      <m:bar>
                                        <m:barPr>
                                          <m:pos m:val="top"/>
                                          <m:ctrlPr>
                                            <a:rPr lang="en-CA" sz="2000" b="0" i="1" smtClean="0">
                                              <a:latin typeface="Cambria Math" panose="02040503050406030204" pitchFamily="18" charset="0"/>
                                            </a:rPr>
                                          </m:ctrlPr>
                                        </m:barPr>
                                        <m:e>
                                          <m:r>
                                            <a:rPr lang="en-CA" sz="2000" b="0" i="1" smtClean="0">
                                              <a:latin typeface="Cambria Math" panose="02040503050406030204" pitchFamily="18" charset="0"/>
                                            </a:rPr>
                                            <m:t>𝐵</m:t>
                                          </m:r>
                                        </m:e>
                                      </m:bar>
                                    </m:e>
                                  </m:d>
                                </m:e>
                                <m:sup>
                                  <m:r>
                                    <a:rPr lang="en-CA" sz="2000" b="0" i="1" smtClean="0">
                                      <a:latin typeface="Cambria Math" panose="02040503050406030204" pitchFamily="18" charset="0"/>
                                    </a:rPr>
                                    <m:t>2</m:t>
                                  </m:r>
                                </m:sup>
                              </m:sSup>
                            </m:e>
                          </m:d>
                          <m:r>
                            <a:rPr lang="en-CA" sz="2000" b="0" i="1" smtClean="0">
                              <a:latin typeface="Cambria Math" panose="02040503050406030204" pitchFamily="18" charset="0"/>
                            </a:rPr>
                            <m:t>𝑆</m:t>
                          </m:r>
                        </m:e>
                      </m:d>
                      <m:r>
                        <a:rPr lang="en-CA" sz="2000" b="0" i="1" smtClean="0">
                          <a:latin typeface="Cambria Math" panose="02040503050406030204" pitchFamily="18" charset="0"/>
                        </a:rPr>
                        <m:t>=</m:t>
                      </m:r>
                      <m:d>
                        <m:dPr>
                          <m:begChr m:val="⟨"/>
                          <m:endChr m:val="⟩"/>
                          <m:ctrlPr>
                            <a:rPr lang="en-CA" sz="2000" i="1">
                              <a:latin typeface="Cambria Math" panose="02040503050406030204" pitchFamily="18" charset="0"/>
                            </a:rPr>
                          </m:ctrlPr>
                        </m:dPr>
                        <m:e>
                          <m:r>
                            <a:rPr lang="en-CA" sz="2000" i="1">
                              <a:latin typeface="Cambria Math" panose="02040503050406030204" pitchFamily="18" charset="0"/>
                            </a:rPr>
                            <m:t>𝑆</m:t>
                          </m:r>
                          <m:d>
                            <m:dPr>
                              <m:begChr m:val="|"/>
                              <m:endChr m:val="|"/>
                              <m:ctrlPr>
                                <a:rPr lang="en-CA" sz="2000" i="1">
                                  <a:latin typeface="Cambria Math" panose="02040503050406030204" pitchFamily="18" charset="0"/>
                                </a:rPr>
                              </m:ctrlPr>
                            </m:dPr>
                            <m:e>
                              <m:r>
                                <a:rPr lang="en-CA" sz="2000" b="0" i="1" smtClean="0">
                                  <a:latin typeface="Cambria Math" panose="02040503050406030204" pitchFamily="18" charset="0"/>
                                </a:rPr>
                                <m:t>(</m:t>
                              </m:r>
                              <m:acc>
                                <m:accPr>
                                  <m:chr m:val="̂"/>
                                  <m:ctrlPr>
                                    <a:rPr lang="en-CA" sz="2000" i="1">
                                      <a:latin typeface="Cambria Math" panose="02040503050406030204" pitchFamily="18" charset="0"/>
                                    </a:rPr>
                                  </m:ctrlPr>
                                </m:accPr>
                                <m:e>
                                  <m:r>
                                    <a:rPr lang="en-CA" sz="2000" b="0" i="1" smtClean="0">
                                      <a:latin typeface="Cambria Math" panose="02040503050406030204" pitchFamily="18" charset="0"/>
                                    </a:rPr>
                                    <m:t>𝐵</m:t>
                                  </m:r>
                                </m:e>
                              </m:acc>
                              <m:r>
                                <a:rPr lang="en-CA" sz="2000" i="1">
                                  <a:latin typeface="Cambria Math" panose="02040503050406030204" pitchFamily="18" charset="0"/>
                                </a:rPr>
                                <m:t>−</m:t>
                              </m:r>
                              <m:bar>
                                <m:barPr>
                                  <m:pos m:val="top"/>
                                  <m:ctrlPr>
                                    <a:rPr lang="en-CA" sz="2000" i="1">
                                      <a:latin typeface="Cambria Math" panose="02040503050406030204" pitchFamily="18" charset="0"/>
                                    </a:rPr>
                                  </m:ctrlPr>
                                </m:barPr>
                                <m:e>
                                  <m:r>
                                    <a:rPr lang="en-CA" sz="2000" b="0" i="1" smtClean="0">
                                      <a:latin typeface="Cambria Math" panose="02040503050406030204" pitchFamily="18" charset="0"/>
                                    </a:rPr>
                                    <m:t>𝐵</m:t>
                                  </m:r>
                                </m:e>
                              </m:bar>
                              <m:r>
                                <a:rPr lang="en-CA" sz="2000" b="0" i="1" smtClean="0">
                                  <a:latin typeface="Cambria Math" panose="02040503050406030204" pitchFamily="18" charset="0"/>
                                </a:rPr>
                                <m:t>)(</m:t>
                              </m:r>
                              <m:acc>
                                <m:accPr>
                                  <m:chr m:val="̂"/>
                                  <m:ctrlPr>
                                    <a:rPr lang="en-CA" sz="2000" i="1">
                                      <a:latin typeface="Cambria Math" panose="02040503050406030204" pitchFamily="18" charset="0"/>
                                    </a:rPr>
                                  </m:ctrlPr>
                                </m:accPr>
                                <m:e>
                                  <m:r>
                                    <a:rPr lang="en-CA" sz="2000" b="0" i="1" smtClean="0">
                                      <a:latin typeface="Cambria Math" panose="02040503050406030204" pitchFamily="18" charset="0"/>
                                    </a:rPr>
                                    <m:t>𝐵</m:t>
                                  </m:r>
                                </m:e>
                              </m:acc>
                              <m:r>
                                <a:rPr lang="en-CA" sz="2000" i="1">
                                  <a:latin typeface="Cambria Math" panose="02040503050406030204" pitchFamily="18" charset="0"/>
                                </a:rPr>
                                <m:t>−</m:t>
                              </m:r>
                              <m:bar>
                                <m:barPr>
                                  <m:pos m:val="top"/>
                                  <m:ctrlPr>
                                    <a:rPr lang="en-CA" sz="2000" i="1">
                                      <a:latin typeface="Cambria Math" panose="02040503050406030204" pitchFamily="18" charset="0"/>
                                    </a:rPr>
                                  </m:ctrlPr>
                                </m:barPr>
                                <m:e>
                                  <m:r>
                                    <a:rPr lang="en-CA" sz="2000" b="0" i="1" smtClean="0">
                                      <a:latin typeface="Cambria Math" panose="02040503050406030204" pitchFamily="18" charset="0"/>
                                    </a:rPr>
                                    <m:t>𝐵</m:t>
                                  </m:r>
                                </m:e>
                              </m:bar>
                              <m:r>
                                <a:rPr lang="en-CA" sz="2000" b="0" i="1" smtClean="0">
                                  <a:latin typeface="Cambria Math" panose="02040503050406030204" pitchFamily="18" charset="0"/>
                                </a:rPr>
                                <m:t>)</m:t>
                              </m:r>
                            </m:e>
                          </m:d>
                          <m:r>
                            <a:rPr lang="en-CA" sz="2000" i="1">
                              <a:latin typeface="Cambria Math" panose="02040503050406030204" pitchFamily="18" charset="0"/>
                            </a:rPr>
                            <m:t>𝑆</m:t>
                          </m:r>
                        </m:e>
                      </m:d>
                      <m:r>
                        <a:rPr lang="en-CA" sz="2000" b="0" i="1" smtClean="0">
                          <a:latin typeface="Cambria Math" panose="02040503050406030204" pitchFamily="18" charset="0"/>
                        </a:rPr>
                        <m:t>=</m:t>
                      </m:r>
                      <m:d>
                        <m:dPr>
                          <m:begChr m:val="⟨"/>
                          <m:ctrlPr>
                            <a:rPr lang="en-CA" sz="2000" i="1">
                              <a:latin typeface="Cambria Math" panose="02040503050406030204" pitchFamily="18" charset="0"/>
                            </a:rPr>
                          </m:ctrlPr>
                        </m:dPr>
                        <m:e>
                          <m:d>
                            <m:dPr>
                              <m:endChr m:val="⟩"/>
                              <m:ctrlPr>
                                <a:rPr lang="en-CA" sz="2000" i="1">
                                  <a:latin typeface="Cambria Math" panose="02040503050406030204" pitchFamily="18" charset="0"/>
                                </a:rPr>
                              </m:ctrlPr>
                            </m:dPr>
                            <m:e>
                              <m:r>
                                <m:rPr>
                                  <m:sty m:val="p"/>
                                </m:rPr>
                                <a:rPr lang="en-CA" sz="2000">
                                  <a:latin typeface="Cambria Math" panose="02040503050406030204" pitchFamily="18" charset="0"/>
                                </a:rPr>
                                <m:t>Δ</m:t>
                              </m:r>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𝐵</m:t>
                                  </m:r>
                                </m:e>
                              </m:acc>
                              <m:r>
                                <a:rPr lang="en-CA" sz="2000" i="1">
                                  <a:latin typeface="Cambria Math" panose="02040503050406030204" pitchFamily="18" charset="0"/>
                                </a:rPr>
                                <m:t>|</m:t>
                              </m:r>
                              <m:r>
                                <a:rPr lang="en-CA" sz="2000" i="1">
                                  <a:latin typeface="Cambria Math" panose="02040503050406030204" pitchFamily="18" charset="0"/>
                                </a:rPr>
                                <m:t>𝑆</m:t>
                              </m:r>
                            </m:e>
                          </m:d>
                        </m:e>
                      </m:d>
                      <m:r>
                        <a:rPr lang="en-CA" sz="2000" i="1">
                          <a:latin typeface="Cambria Math" panose="02040503050406030204" pitchFamily="18" charset="0"/>
                        </a:rPr>
                        <m:t>|</m:t>
                      </m:r>
                      <m:d>
                        <m:dPr>
                          <m:ctrlPr>
                            <a:rPr lang="en-CA" sz="2000" i="1">
                              <a:latin typeface="Cambria Math" panose="02040503050406030204" pitchFamily="18" charset="0"/>
                            </a:rPr>
                          </m:ctrlPr>
                        </m:dPr>
                        <m:e>
                          <m:r>
                            <m:rPr>
                              <m:sty m:val="p"/>
                            </m:rPr>
                            <a:rPr lang="en-CA" sz="2000">
                              <a:latin typeface="Cambria Math" panose="02040503050406030204" pitchFamily="18" charset="0"/>
                            </a:rPr>
                            <m:t>Δ</m:t>
                          </m:r>
                          <m:acc>
                            <m:accPr>
                              <m:chr m:val="̂"/>
                              <m:ctrlPr>
                                <a:rPr lang="en-CA" sz="2000" i="1">
                                  <a:latin typeface="Cambria Math" panose="02040503050406030204" pitchFamily="18" charset="0"/>
                                </a:rPr>
                              </m:ctrlPr>
                            </m:accPr>
                            <m:e>
                              <m:r>
                                <a:rPr lang="en-CA" sz="2000" b="0" i="1" smtClean="0">
                                  <a:latin typeface="Cambria Math" panose="02040503050406030204" pitchFamily="18" charset="0"/>
                                </a:rPr>
                                <m:t>𝐵</m:t>
                              </m:r>
                            </m:e>
                          </m:acc>
                          <m:r>
                            <a:rPr lang="en-CA" sz="2000" i="1">
                              <a:latin typeface="Cambria Math" panose="02040503050406030204" pitchFamily="18" charset="0"/>
                            </a:rPr>
                            <m:t>|</m:t>
                          </m:r>
                          <m:r>
                            <a:rPr lang="en-CA" sz="2000" i="1">
                              <a:latin typeface="Cambria Math" panose="02040503050406030204" pitchFamily="18" charset="0"/>
                            </a:rPr>
                            <m:t>𝑆</m:t>
                          </m:r>
                          <m:r>
                            <a:rPr lang="en-CA" sz="2000" i="1">
                              <a:latin typeface="Cambria Math" panose="02040503050406030204" pitchFamily="18" charset="0"/>
                            </a:rPr>
                            <m:t>⟩</m:t>
                          </m:r>
                        </m:e>
                      </m:d>
                    </m:oMath>
                  </m:oMathPara>
                </a14:m>
                <a:endParaRPr lang="en-CA" sz="1800" dirty="0"/>
              </a:p>
            </p:txBody>
          </p:sp>
        </mc:Choice>
        <mc:Fallback xmlns="">
          <p:sp>
            <p:nvSpPr>
              <p:cNvPr id="6" name="TextBox 5">
                <a:extLst>
                  <a:ext uri="{FF2B5EF4-FFF2-40B4-BE49-F238E27FC236}">
                    <a16:creationId xmlns:a16="http://schemas.microsoft.com/office/drawing/2014/main" id="{3C6CF1EF-2023-4270-830A-CAB4D05367B2}"/>
                  </a:ext>
                </a:extLst>
              </p:cNvPr>
              <p:cNvSpPr txBox="1">
                <a:spLocks noRot="1" noChangeAspect="1" noMove="1" noResize="1" noEditPoints="1" noAdjustHandles="1" noChangeArrowheads="1" noChangeShapeType="1" noTextEdit="1"/>
              </p:cNvSpPr>
              <p:nvPr/>
            </p:nvSpPr>
            <p:spPr>
              <a:xfrm>
                <a:off x="1159184" y="4880153"/>
                <a:ext cx="9708108" cy="8749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52336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The Generalized Uncertainty Relation : Derivation</a:t>
            </a: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7A4D54D9-92CA-470E-A8F4-625818669E11}"/>
                  </a:ext>
                </a:extLst>
              </p:cNvPr>
              <p:cNvSpPr/>
              <p:nvPr/>
            </p:nvSpPr>
            <p:spPr>
              <a:xfrm>
                <a:off x="1165153" y="3661747"/>
                <a:ext cx="9922654" cy="778739"/>
              </a:xfrm>
              <a:prstGeom prst="rect">
                <a:avLst/>
              </a:prstGeom>
            </p:spPr>
            <p:txBody>
              <a:bodyPr wrap="square">
                <a:spAutoFit/>
              </a:bodyPr>
              <a:lstStyle/>
              <a:p>
                <a:pPr lvl="0">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Now</a:t>
                </a:r>
                <a14:m>
                  <m:oMath xmlns:m="http://schemas.openxmlformats.org/officeDocument/2006/math">
                    <m:d>
                      <m:dPr>
                        <m:begChr m:val="⟨"/>
                        <m:ctrlPr>
                          <a:rPr lang="en-CA" sz="2000" i="1">
                            <a:latin typeface="Cambria Math" panose="02040503050406030204" pitchFamily="18" charset="0"/>
                          </a:rPr>
                        </m:ctrlPr>
                      </m:dPr>
                      <m:e>
                        <m:d>
                          <m:dPr>
                            <m:endChr m:val="⟩"/>
                            <m:ctrlPr>
                              <a:rPr lang="en-CA" sz="2000" i="1">
                                <a:latin typeface="Cambria Math" panose="02040503050406030204" pitchFamily="18" charset="0"/>
                              </a:rPr>
                            </m:ctrlPr>
                          </m:dPr>
                          <m:e>
                            <m:r>
                              <m:rPr>
                                <m:sty m:val="p"/>
                              </m:rPr>
                              <a:rPr lang="en-CA" sz="2000">
                                <a:latin typeface="Cambria Math" panose="02040503050406030204" pitchFamily="18" charset="0"/>
                              </a:rPr>
                              <m:t>Δ</m:t>
                            </m:r>
                            <m:acc>
                              <m:accPr>
                                <m:chr m:val="̂"/>
                                <m:ctrlPr>
                                  <a:rPr lang="en-CA" sz="2000" i="1">
                                    <a:latin typeface="Cambria Math" panose="02040503050406030204" pitchFamily="18" charset="0"/>
                                  </a:rPr>
                                </m:ctrlPr>
                              </m:accPr>
                              <m:e>
                                <m:r>
                                  <a:rPr lang="en-CA" sz="2000" i="1">
                                    <a:latin typeface="Cambria Math" panose="02040503050406030204" pitchFamily="18" charset="0"/>
                                  </a:rPr>
                                  <m:t>𝐴</m:t>
                                </m:r>
                              </m:e>
                            </m:acc>
                            <m:r>
                              <a:rPr lang="en-CA" sz="2000" i="1">
                                <a:latin typeface="Cambria Math" panose="02040503050406030204" pitchFamily="18" charset="0"/>
                              </a:rPr>
                              <m:t>|</m:t>
                            </m:r>
                            <m:r>
                              <a:rPr lang="en-CA" sz="2000" i="1">
                                <a:latin typeface="Cambria Math" panose="02040503050406030204" pitchFamily="18" charset="0"/>
                              </a:rPr>
                              <m:t>𝑆</m:t>
                            </m:r>
                          </m:e>
                        </m:d>
                      </m:e>
                    </m:d>
                    <m:r>
                      <a:rPr lang="en-CA" sz="2000" b="0" i="1" smtClean="0">
                        <a:latin typeface="Cambria Math" panose="02040503050406030204" pitchFamily="18" charset="0"/>
                      </a:rPr>
                      <m:t>|</m:t>
                    </m:r>
                    <m:d>
                      <m:dPr>
                        <m:ctrlPr>
                          <a:rPr lang="en-CA" sz="2000" i="1">
                            <a:latin typeface="Cambria Math" panose="02040503050406030204" pitchFamily="18" charset="0"/>
                          </a:rPr>
                        </m:ctrlPr>
                      </m:dPr>
                      <m:e>
                        <m:r>
                          <m:rPr>
                            <m:sty m:val="p"/>
                          </m:rPr>
                          <a:rPr lang="en-CA" sz="2000">
                            <a:latin typeface="Cambria Math" panose="02040503050406030204" pitchFamily="18" charset="0"/>
                          </a:rPr>
                          <m:t>Δ</m:t>
                        </m:r>
                        <m:acc>
                          <m:accPr>
                            <m:chr m:val="̂"/>
                            <m:ctrlPr>
                              <a:rPr lang="en-CA" sz="2000" i="1">
                                <a:latin typeface="Cambria Math" panose="02040503050406030204" pitchFamily="18" charset="0"/>
                              </a:rPr>
                            </m:ctrlPr>
                          </m:accPr>
                          <m:e>
                            <m:r>
                              <a:rPr lang="en-CA" sz="2000" i="1">
                                <a:latin typeface="Cambria Math" panose="02040503050406030204" pitchFamily="18" charset="0"/>
                              </a:rPr>
                              <m:t>𝐵</m:t>
                            </m:r>
                          </m:e>
                        </m:acc>
                        <m:d>
                          <m:dPr>
                            <m:begChr m:val="|"/>
                            <m:endChr m:val="⟩"/>
                            <m:ctrlPr>
                              <a:rPr lang="en-CA" sz="2000" i="1">
                                <a:latin typeface="Cambria Math" panose="02040503050406030204" pitchFamily="18" charset="0"/>
                              </a:rPr>
                            </m:ctrlPr>
                          </m:dPr>
                          <m:e>
                            <m:r>
                              <a:rPr lang="en-CA" sz="2000" i="1">
                                <a:latin typeface="Cambria Math" panose="02040503050406030204" pitchFamily="18" charset="0"/>
                              </a:rPr>
                              <m:t>𝑆</m:t>
                            </m:r>
                          </m:e>
                        </m:d>
                      </m:e>
                    </m:d>
                  </m:oMath>
                </a14:m>
                <a:r>
                  <a:rPr lang="en-US" sz="2000" dirty="0">
                    <a:latin typeface="Calibri" panose="020F0502020204030204" pitchFamily="34" charset="0"/>
                    <a:ea typeface="Calibri" panose="020F0502020204030204" pitchFamily="34" charset="0"/>
                    <a:cs typeface="Times New Roman" panose="02020603050405020304" pitchFamily="18" charset="0"/>
                  </a:rPr>
                  <a:t> is some complex number, and the squared magnitude of any complex number is always greater than the squared magnitude of its imaginary part, hence,</a:t>
                </a:r>
                <a:endParaRPr lang="en-CA"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Rectangle 2">
                <a:extLst>
                  <a:ext uri="{FF2B5EF4-FFF2-40B4-BE49-F238E27FC236}">
                    <a16:creationId xmlns:a16="http://schemas.microsoft.com/office/drawing/2014/main" id="{7A4D54D9-92CA-470E-A8F4-625818669E11}"/>
                  </a:ext>
                </a:extLst>
              </p:cNvPr>
              <p:cNvSpPr>
                <a:spLocks noRot="1" noChangeAspect="1" noMove="1" noResize="1" noEditPoints="1" noAdjustHandles="1" noChangeArrowheads="1" noChangeShapeType="1" noTextEdit="1"/>
              </p:cNvSpPr>
              <p:nvPr/>
            </p:nvSpPr>
            <p:spPr>
              <a:xfrm>
                <a:off x="1165153" y="3661747"/>
                <a:ext cx="9922654" cy="778739"/>
              </a:xfrm>
              <a:prstGeom prst="rect">
                <a:avLst/>
              </a:prstGeom>
              <a:blipFill>
                <a:blip r:embed="rId3"/>
                <a:stretch>
                  <a:fillRect l="-614" t="-1575" b="-14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6B5F4D-992B-4842-9D46-31B0C6EA1644}"/>
                  </a:ext>
                </a:extLst>
              </p:cNvPr>
              <p:cNvSpPr txBox="1"/>
              <p:nvPr/>
            </p:nvSpPr>
            <p:spPr>
              <a:xfrm>
                <a:off x="3506086" y="1858445"/>
                <a:ext cx="3766584" cy="4059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𝜎</m:t>
                          </m:r>
                        </m:e>
                        <m:sub>
                          <m:r>
                            <a:rPr lang="en-CA" sz="2000" b="0" i="1" smtClean="0">
                              <a:latin typeface="Cambria Math" panose="02040503050406030204" pitchFamily="18" charset="0"/>
                            </a:rPr>
                            <m:t>𝐴</m:t>
                          </m:r>
                        </m:sub>
                        <m:sup>
                          <m:r>
                            <a:rPr lang="en-CA" sz="2000" b="0" i="1" smtClean="0">
                              <a:latin typeface="Cambria Math" panose="02040503050406030204" pitchFamily="18" charset="0"/>
                            </a:rPr>
                            <m:t>2</m:t>
                          </m:r>
                        </m:sup>
                      </m:sSubSup>
                      <m:sSubSup>
                        <m:sSubSupPr>
                          <m:ctrlPr>
                            <a:rPr lang="en-CA" sz="2000" i="1">
                              <a:latin typeface="Cambria Math" panose="02040503050406030204" pitchFamily="18" charset="0"/>
                            </a:rPr>
                          </m:ctrlPr>
                        </m:sSubSupPr>
                        <m:e>
                          <m:r>
                            <a:rPr lang="en-CA" sz="2000" i="1">
                              <a:latin typeface="Cambria Math" panose="02040503050406030204" pitchFamily="18" charset="0"/>
                            </a:rPr>
                            <m:t>𝜎</m:t>
                          </m:r>
                        </m:e>
                        <m:sub>
                          <m:r>
                            <a:rPr lang="en-CA" sz="2000" i="1">
                              <a:latin typeface="Cambria Math" panose="02040503050406030204" pitchFamily="18" charset="0"/>
                            </a:rPr>
                            <m:t>𝐵</m:t>
                          </m:r>
                        </m:sub>
                        <m:sup>
                          <m:r>
                            <a:rPr lang="en-CA" sz="2000" i="1">
                              <a:latin typeface="Cambria Math" panose="02040503050406030204" pitchFamily="18" charset="0"/>
                            </a:rPr>
                            <m:t>2</m:t>
                          </m:r>
                        </m:sup>
                      </m:sSubSup>
                      <m:r>
                        <a:rPr lang="en-CA" sz="2000" b="0" i="1" smtClean="0">
                          <a:latin typeface="Cambria Math" panose="02040503050406030204" pitchFamily="18" charset="0"/>
                        </a:rPr>
                        <m:t>=</m:t>
                      </m:r>
                      <m:r>
                        <a:rPr lang="en-CA" sz="2000" i="1">
                          <a:latin typeface="Cambria Math" panose="02040503050406030204" pitchFamily="18" charset="0"/>
                        </a:rPr>
                        <m:t>⟨</m:t>
                      </m:r>
                      <m:r>
                        <m:rPr>
                          <m:sty m:val="p"/>
                        </m:rPr>
                        <a:rPr lang="en-CA" sz="2000">
                          <a:latin typeface="Cambria Math" panose="02040503050406030204" pitchFamily="18" charset="0"/>
                        </a:rPr>
                        <m:t>Δ</m:t>
                      </m:r>
                      <m:r>
                        <a:rPr lang="en-CA" sz="2000" b="0" i="1" smtClean="0">
                          <a:latin typeface="Cambria Math" panose="02040503050406030204" pitchFamily="18" charset="0"/>
                        </a:rPr>
                        <m:t>𝐴</m:t>
                      </m:r>
                      <m:r>
                        <a:rPr lang="en-CA" sz="2000" i="1">
                          <a:latin typeface="Cambria Math" panose="02040503050406030204" pitchFamily="18" charset="0"/>
                        </a:rPr>
                        <m:t>𝑆</m:t>
                      </m:r>
                      <m:r>
                        <a:rPr lang="en-CA" sz="2000" i="1">
                          <a:latin typeface="Cambria Math" panose="02040503050406030204" pitchFamily="18" charset="0"/>
                        </a:rPr>
                        <m:t>|</m:t>
                      </m:r>
                      <m:r>
                        <m:rPr>
                          <m:sty m:val="p"/>
                        </m:rPr>
                        <a:rPr lang="en-CA" sz="2000">
                          <a:latin typeface="Cambria Math" panose="02040503050406030204" pitchFamily="18" charset="0"/>
                        </a:rPr>
                        <m:t>Δ</m:t>
                      </m:r>
                      <m:r>
                        <a:rPr lang="en-CA" sz="2000" b="0" i="1" smtClean="0">
                          <a:latin typeface="Cambria Math" panose="02040503050406030204" pitchFamily="18" charset="0"/>
                        </a:rPr>
                        <m:t>𝐴</m:t>
                      </m:r>
                      <m:r>
                        <a:rPr lang="en-CA" sz="2000" i="1">
                          <a:latin typeface="Cambria Math" panose="02040503050406030204" pitchFamily="18" charset="0"/>
                        </a:rPr>
                        <m:t>𝑆</m:t>
                      </m:r>
                      <m:r>
                        <a:rPr lang="en-CA" sz="2000" i="1">
                          <a:latin typeface="Cambria Math" panose="02040503050406030204" pitchFamily="18" charset="0"/>
                        </a:rPr>
                        <m:t>⟩⟨</m:t>
                      </m:r>
                      <m:r>
                        <m:rPr>
                          <m:sty m:val="p"/>
                        </m:rPr>
                        <a:rPr lang="en-CA" sz="2000">
                          <a:latin typeface="Cambria Math" panose="02040503050406030204" pitchFamily="18" charset="0"/>
                        </a:rPr>
                        <m:t>Δ</m:t>
                      </m:r>
                      <m:r>
                        <a:rPr lang="en-CA" sz="2000" i="1">
                          <a:latin typeface="Cambria Math" panose="02040503050406030204" pitchFamily="18" charset="0"/>
                        </a:rPr>
                        <m:t>𝐵𝑆</m:t>
                      </m:r>
                      <m:r>
                        <a:rPr lang="en-CA" sz="2000" i="1">
                          <a:latin typeface="Cambria Math" panose="02040503050406030204" pitchFamily="18" charset="0"/>
                        </a:rPr>
                        <m:t>|</m:t>
                      </m:r>
                      <m:r>
                        <m:rPr>
                          <m:sty m:val="p"/>
                        </m:rPr>
                        <a:rPr lang="en-CA" sz="2000">
                          <a:latin typeface="Cambria Math" panose="02040503050406030204" pitchFamily="18" charset="0"/>
                        </a:rPr>
                        <m:t>Δ</m:t>
                      </m:r>
                      <m:r>
                        <a:rPr lang="en-CA" sz="2000" i="1">
                          <a:latin typeface="Cambria Math" panose="02040503050406030204" pitchFamily="18" charset="0"/>
                        </a:rPr>
                        <m:t>𝐵𝑆</m:t>
                      </m:r>
                      <m:r>
                        <a:rPr lang="en-CA" sz="2000" i="1">
                          <a:latin typeface="Cambria Math" panose="02040503050406030204" pitchFamily="18" charset="0"/>
                        </a:rPr>
                        <m:t>⟩</m:t>
                      </m:r>
                    </m:oMath>
                  </m:oMathPara>
                </a14:m>
                <a:endParaRPr lang="en-CA" dirty="0"/>
              </a:p>
            </p:txBody>
          </p:sp>
        </mc:Choice>
        <mc:Fallback xmlns="">
          <p:sp>
            <p:nvSpPr>
              <p:cNvPr id="7" name="TextBox 6">
                <a:extLst>
                  <a:ext uri="{FF2B5EF4-FFF2-40B4-BE49-F238E27FC236}">
                    <a16:creationId xmlns:a16="http://schemas.microsoft.com/office/drawing/2014/main" id="{BE6B5F4D-992B-4842-9D46-31B0C6EA1644}"/>
                  </a:ext>
                </a:extLst>
              </p:cNvPr>
              <p:cNvSpPr txBox="1">
                <a:spLocks noRot="1" noChangeAspect="1" noMove="1" noResize="1" noEditPoints="1" noAdjustHandles="1" noChangeArrowheads="1" noChangeShapeType="1" noTextEdit="1"/>
              </p:cNvSpPr>
              <p:nvPr/>
            </p:nvSpPr>
            <p:spPr>
              <a:xfrm>
                <a:off x="3506086" y="1858445"/>
                <a:ext cx="3766584" cy="405945"/>
              </a:xfrm>
              <a:prstGeom prst="rect">
                <a:avLst/>
              </a:prstGeom>
              <a:blipFill>
                <a:blip r:embed="rId4"/>
                <a:stretch>
                  <a:fillRect b="-15152"/>
                </a:stretch>
              </a:blipFill>
            </p:spPr>
            <p:txBody>
              <a:bodyPr/>
              <a:lstStyle/>
              <a:p>
                <a:r>
                  <a:rPr lang="en-CA">
                    <a:noFill/>
                  </a:rPr>
                  <a:t> </a:t>
                </a:r>
              </a:p>
            </p:txBody>
          </p:sp>
        </mc:Fallback>
      </mc:AlternateContent>
      <p:sp>
        <p:nvSpPr>
          <p:cNvPr id="9" name="Rectangle 8">
            <a:extLst>
              <a:ext uri="{FF2B5EF4-FFF2-40B4-BE49-F238E27FC236}">
                <a16:creationId xmlns:a16="http://schemas.microsoft.com/office/drawing/2014/main" id="{B599AAD8-621A-49AF-90D1-378DBC6ADCFB}"/>
              </a:ext>
            </a:extLst>
          </p:cNvPr>
          <p:cNvSpPr/>
          <p:nvPr/>
        </p:nvSpPr>
        <p:spPr>
          <a:xfrm>
            <a:off x="1134673" y="2403337"/>
            <a:ext cx="9922654" cy="407035"/>
          </a:xfrm>
          <a:prstGeom prst="rect">
            <a:avLst/>
          </a:prstGeom>
        </p:spPr>
        <p:txBody>
          <a:bodyPr wrap="square">
            <a:spAutoFit/>
          </a:bodyPr>
          <a:lstStyle/>
          <a:p>
            <a:pPr lvl="0">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From the Schwartz inequality of linear algebra, </a:t>
            </a:r>
            <a:endParaRPr lang="en-CA" sz="20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832C1EA-C459-42B4-B20C-A8F132B2E036}"/>
                  </a:ext>
                </a:extLst>
              </p:cNvPr>
              <p:cNvSpPr txBox="1"/>
              <p:nvPr/>
            </p:nvSpPr>
            <p:spPr>
              <a:xfrm>
                <a:off x="307335" y="2926615"/>
                <a:ext cx="7933988" cy="5005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en-CA" sz="2000" i="1" smtClean="0">
                              <a:latin typeface="Cambria Math" panose="02040503050406030204" pitchFamily="18" charset="0"/>
                            </a:rPr>
                          </m:ctrlPr>
                        </m:dPr>
                        <m:e>
                          <m:d>
                            <m:dPr>
                              <m:endChr m:val="⟩"/>
                              <m:ctrlPr>
                                <a:rPr lang="en-CA" sz="2000" i="1">
                                  <a:latin typeface="Cambria Math" panose="02040503050406030204" pitchFamily="18" charset="0"/>
                                </a:rPr>
                              </m:ctrlPr>
                            </m:dPr>
                            <m:e>
                              <m:r>
                                <m:rPr>
                                  <m:sty m:val="p"/>
                                </m:rPr>
                                <a:rPr lang="en-CA" sz="2000">
                                  <a:latin typeface="Cambria Math" panose="02040503050406030204" pitchFamily="18" charset="0"/>
                                </a:rPr>
                                <m:t>Δ</m:t>
                              </m:r>
                              <m:acc>
                                <m:accPr>
                                  <m:chr m:val="̂"/>
                                  <m:ctrlPr>
                                    <a:rPr lang="en-CA" sz="2000" i="1">
                                      <a:latin typeface="Cambria Math" panose="02040503050406030204" pitchFamily="18" charset="0"/>
                                    </a:rPr>
                                  </m:ctrlPr>
                                </m:accPr>
                                <m:e>
                                  <m:r>
                                    <a:rPr lang="en-CA" sz="2000" i="1">
                                      <a:latin typeface="Cambria Math" panose="02040503050406030204" pitchFamily="18" charset="0"/>
                                    </a:rPr>
                                    <m:t>𝐴</m:t>
                                  </m:r>
                                </m:e>
                              </m:acc>
                              <m:r>
                                <a:rPr lang="en-CA" sz="2000" i="1">
                                  <a:latin typeface="Cambria Math" panose="02040503050406030204" pitchFamily="18" charset="0"/>
                                </a:rPr>
                                <m:t>|</m:t>
                              </m:r>
                              <m:r>
                                <a:rPr lang="en-CA" sz="2000" i="1">
                                  <a:latin typeface="Cambria Math" panose="02040503050406030204" pitchFamily="18" charset="0"/>
                                </a:rPr>
                                <m:t>𝑆</m:t>
                              </m:r>
                            </m:e>
                          </m:d>
                        </m:e>
                      </m:d>
                      <m:d>
                        <m:dPr>
                          <m:begChr m:val="|"/>
                          <m:endChr m:val="|"/>
                          <m:ctrlPr>
                            <a:rPr lang="en-CA" sz="2000" i="1">
                              <a:latin typeface="Cambria Math" panose="02040503050406030204" pitchFamily="18" charset="0"/>
                            </a:rPr>
                          </m:ctrlPr>
                        </m:dPr>
                        <m:e>
                          <m:d>
                            <m:dPr>
                              <m:ctrlPr>
                                <a:rPr lang="en-CA" sz="2000" i="1">
                                  <a:latin typeface="Cambria Math" panose="02040503050406030204" pitchFamily="18" charset="0"/>
                                </a:rPr>
                              </m:ctrlPr>
                            </m:dPr>
                            <m:e>
                              <m:r>
                                <m:rPr>
                                  <m:sty m:val="p"/>
                                </m:rPr>
                                <a:rPr lang="en-CA" sz="2000">
                                  <a:latin typeface="Cambria Math" panose="02040503050406030204" pitchFamily="18" charset="0"/>
                                </a:rPr>
                                <m:t>Δ</m:t>
                              </m:r>
                              <m:acc>
                                <m:accPr>
                                  <m:chr m:val="̂"/>
                                  <m:ctrlPr>
                                    <a:rPr lang="en-CA" sz="2000" i="1">
                                      <a:latin typeface="Cambria Math" panose="02040503050406030204" pitchFamily="18" charset="0"/>
                                    </a:rPr>
                                  </m:ctrlPr>
                                </m:accPr>
                                <m:e>
                                  <m:r>
                                    <a:rPr lang="en-CA" sz="2000" i="1">
                                      <a:latin typeface="Cambria Math" panose="02040503050406030204" pitchFamily="18" charset="0"/>
                                    </a:rPr>
                                    <m:t>𝐴</m:t>
                                  </m:r>
                                </m:e>
                              </m:acc>
                              <m:d>
                                <m:dPr>
                                  <m:begChr m:val="|"/>
                                  <m:endChr m:val="⟩"/>
                                  <m:ctrlPr>
                                    <a:rPr lang="en-CA" sz="2000" i="1">
                                      <a:latin typeface="Cambria Math" panose="02040503050406030204" pitchFamily="18" charset="0"/>
                                    </a:rPr>
                                  </m:ctrlPr>
                                </m:dPr>
                                <m:e>
                                  <m:r>
                                    <a:rPr lang="en-CA" sz="2000" i="1">
                                      <a:latin typeface="Cambria Math" panose="02040503050406030204" pitchFamily="18" charset="0"/>
                                    </a:rPr>
                                    <m:t>𝑆</m:t>
                                  </m:r>
                                </m:e>
                              </m:d>
                            </m:e>
                          </m:d>
                          <m:d>
                            <m:dPr>
                              <m:begChr m:val="⟨"/>
                              <m:ctrlPr>
                                <a:rPr lang="en-CA" sz="2000" i="1">
                                  <a:latin typeface="Cambria Math" panose="02040503050406030204" pitchFamily="18" charset="0"/>
                                </a:rPr>
                              </m:ctrlPr>
                            </m:dPr>
                            <m:e>
                              <m:d>
                                <m:dPr>
                                  <m:endChr m:val="⟩"/>
                                  <m:ctrlPr>
                                    <a:rPr lang="en-CA" sz="2000" i="1">
                                      <a:latin typeface="Cambria Math" panose="02040503050406030204" pitchFamily="18" charset="0"/>
                                    </a:rPr>
                                  </m:ctrlPr>
                                </m:dPr>
                                <m:e>
                                  <m:r>
                                    <m:rPr>
                                      <m:sty m:val="p"/>
                                    </m:rPr>
                                    <a:rPr lang="en-CA" sz="2000">
                                      <a:latin typeface="Cambria Math" panose="02040503050406030204" pitchFamily="18" charset="0"/>
                                    </a:rPr>
                                    <m:t>Δ</m:t>
                                  </m:r>
                                  <m:acc>
                                    <m:accPr>
                                      <m:chr m:val="̂"/>
                                      <m:ctrlPr>
                                        <a:rPr lang="en-CA" sz="2000" i="1">
                                          <a:latin typeface="Cambria Math" panose="02040503050406030204" pitchFamily="18" charset="0"/>
                                        </a:rPr>
                                      </m:ctrlPr>
                                    </m:accPr>
                                    <m:e>
                                      <m:r>
                                        <a:rPr lang="en-CA" sz="2000" i="1">
                                          <a:latin typeface="Cambria Math" panose="02040503050406030204" pitchFamily="18" charset="0"/>
                                        </a:rPr>
                                        <m:t>𝐵</m:t>
                                      </m:r>
                                    </m:e>
                                  </m:acc>
                                  <m:r>
                                    <a:rPr lang="en-CA" sz="2000" i="1">
                                      <a:latin typeface="Cambria Math" panose="02040503050406030204" pitchFamily="18" charset="0"/>
                                    </a:rPr>
                                    <m:t>|</m:t>
                                  </m:r>
                                  <m:r>
                                    <a:rPr lang="en-CA" sz="2000" i="1">
                                      <a:latin typeface="Cambria Math" panose="02040503050406030204" pitchFamily="18" charset="0"/>
                                    </a:rPr>
                                    <m:t>𝑆</m:t>
                                  </m:r>
                                </m:e>
                              </m:d>
                            </m:e>
                          </m:d>
                        </m:e>
                      </m:d>
                      <m:d>
                        <m:dPr>
                          <m:ctrlPr>
                            <a:rPr lang="en-CA" sz="2000" i="1">
                              <a:latin typeface="Cambria Math" panose="02040503050406030204" pitchFamily="18" charset="0"/>
                            </a:rPr>
                          </m:ctrlPr>
                        </m:dPr>
                        <m:e>
                          <m:r>
                            <m:rPr>
                              <m:sty m:val="p"/>
                            </m:rPr>
                            <a:rPr lang="en-CA" sz="2000">
                              <a:latin typeface="Cambria Math" panose="02040503050406030204" pitchFamily="18" charset="0"/>
                            </a:rPr>
                            <m:t>Δ</m:t>
                          </m:r>
                          <m:acc>
                            <m:accPr>
                              <m:chr m:val="̂"/>
                              <m:ctrlPr>
                                <a:rPr lang="en-CA" sz="2000" i="1">
                                  <a:latin typeface="Cambria Math" panose="02040503050406030204" pitchFamily="18" charset="0"/>
                                </a:rPr>
                              </m:ctrlPr>
                            </m:accPr>
                            <m:e>
                              <m:r>
                                <a:rPr lang="en-CA" sz="2000" i="1">
                                  <a:latin typeface="Cambria Math" panose="02040503050406030204" pitchFamily="18" charset="0"/>
                                </a:rPr>
                                <m:t>𝐵</m:t>
                              </m:r>
                            </m:e>
                          </m:acc>
                          <m:d>
                            <m:dPr>
                              <m:begChr m:val="|"/>
                              <m:endChr m:val="⟩"/>
                              <m:ctrlPr>
                                <a:rPr lang="en-CA" sz="2000" i="1">
                                  <a:latin typeface="Cambria Math" panose="02040503050406030204" pitchFamily="18" charset="0"/>
                                </a:rPr>
                              </m:ctrlPr>
                            </m:dPr>
                            <m:e>
                              <m:r>
                                <a:rPr lang="en-CA" sz="2000" i="1">
                                  <a:latin typeface="Cambria Math" panose="02040503050406030204" pitchFamily="18" charset="0"/>
                                </a:rPr>
                                <m:t>𝑆</m:t>
                              </m:r>
                            </m:e>
                          </m:d>
                        </m:e>
                      </m:d>
                      <m:r>
                        <a:rPr lang="en-CA" sz="2000" b="0" i="1" smtClean="0">
                          <a:latin typeface="Cambria Math" panose="02040503050406030204" pitchFamily="18" charset="0"/>
                        </a:rPr>
                        <m:t>≥</m:t>
                      </m:r>
                      <m:sSup>
                        <m:sSupPr>
                          <m:ctrlPr>
                            <a:rPr lang="en-CA" sz="2000" b="0" i="1" smtClean="0">
                              <a:latin typeface="Cambria Math" panose="02040503050406030204" pitchFamily="18" charset="0"/>
                            </a:rPr>
                          </m:ctrlPr>
                        </m:sSupPr>
                        <m:e>
                          <m:d>
                            <m:dPr>
                              <m:begChr m:val="|"/>
                              <m:endChr m:val="|"/>
                              <m:ctrlPr>
                                <a:rPr lang="en-CA" sz="2000" b="0" i="1" smtClean="0">
                                  <a:latin typeface="Cambria Math" panose="02040503050406030204" pitchFamily="18" charset="0"/>
                                </a:rPr>
                              </m:ctrlPr>
                            </m:dPr>
                            <m:e>
                              <m:d>
                                <m:dPr>
                                  <m:begChr m:val="⟨"/>
                                  <m:ctrlPr>
                                    <a:rPr lang="en-CA" sz="2000" i="1">
                                      <a:latin typeface="Cambria Math" panose="02040503050406030204" pitchFamily="18" charset="0"/>
                                    </a:rPr>
                                  </m:ctrlPr>
                                </m:dPr>
                                <m:e>
                                  <m:d>
                                    <m:dPr>
                                      <m:endChr m:val="⟩"/>
                                      <m:ctrlPr>
                                        <a:rPr lang="en-CA" sz="2000" i="1">
                                          <a:latin typeface="Cambria Math" panose="02040503050406030204" pitchFamily="18" charset="0"/>
                                        </a:rPr>
                                      </m:ctrlPr>
                                    </m:dPr>
                                    <m:e>
                                      <m:r>
                                        <m:rPr>
                                          <m:sty m:val="p"/>
                                        </m:rPr>
                                        <a:rPr lang="en-CA" sz="2000">
                                          <a:latin typeface="Cambria Math" panose="02040503050406030204" pitchFamily="18" charset="0"/>
                                        </a:rPr>
                                        <m:t>Δ</m:t>
                                      </m:r>
                                      <m:acc>
                                        <m:accPr>
                                          <m:chr m:val="̂"/>
                                          <m:ctrlPr>
                                            <a:rPr lang="en-CA" sz="2000" i="1">
                                              <a:latin typeface="Cambria Math" panose="02040503050406030204" pitchFamily="18" charset="0"/>
                                            </a:rPr>
                                          </m:ctrlPr>
                                        </m:accPr>
                                        <m:e>
                                          <m:r>
                                            <a:rPr lang="en-CA" sz="2000" i="1">
                                              <a:latin typeface="Cambria Math" panose="02040503050406030204" pitchFamily="18" charset="0"/>
                                            </a:rPr>
                                            <m:t>𝐴</m:t>
                                          </m:r>
                                        </m:e>
                                      </m:acc>
                                      <m:r>
                                        <a:rPr lang="en-CA" sz="2000" i="1">
                                          <a:latin typeface="Cambria Math" panose="02040503050406030204" pitchFamily="18" charset="0"/>
                                        </a:rPr>
                                        <m:t>|</m:t>
                                      </m:r>
                                      <m:r>
                                        <a:rPr lang="en-CA" sz="2000" i="1">
                                          <a:latin typeface="Cambria Math" panose="02040503050406030204" pitchFamily="18" charset="0"/>
                                        </a:rPr>
                                        <m:t>𝑆</m:t>
                                      </m:r>
                                    </m:e>
                                  </m:d>
                                </m:e>
                              </m:d>
                              <m:r>
                                <a:rPr lang="en-CA" sz="2000" b="0" i="1" smtClean="0">
                                  <a:latin typeface="Cambria Math" panose="02040503050406030204" pitchFamily="18" charset="0"/>
                                </a:rPr>
                                <m:t>|</m:t>
                              </m:r>
                              <m:d>
                                <m:dPr>
                                  <m:ctrlPr>
                                    <a:rPr lang="en-CA" sz="2000" i="1">
                                      <a:latin typeface="Cambria Math" panose="02040503050406030204" pitchFamily="18" charset="0"/>
                                    </a:rPr>
                                  </m:ctrlPr>
                                </m:dPr>
                                <m:e>
                                  <m:r>
                                    <m:rPr>
                                      <m:sty m:val="p"/>
                                    </m:rPr>
                                    <a:rPr lang="en-CA" sz="2000">
                                      <a:latin typeface="Cambria Math" panose="02040503050406030204" pitchFamily="18" charset="0"/>
                                    </a:rPr>
                                    <m:t>Δ</m:t>
                                  </m:r>
                                  <m:acc>
                                    <m:accPr>
                                      <m:chr m:val="̂"/>
                                      <m:ctrlPr>
                                        <a:rPr lang="en-CA" sz="2000" i="1">
                                          <a:latin typeface="Cambria Math" panose="02040503050406030204" pitchFamily="18" charset="0"/>
                                        </a:rPr>
                                      </m:ctrlPr>
                                    </m:accPr>
                                    <m:e>
                                      <m:r>
                                        <a:rPr lang="en-CA" sz="2000" i="1">
                                          <a:latin typeface="Cambria Math" panose="02040503050406030204" pitchFamily="18" charset="0"/>
                                        </a:rPr>
                                        <m:t>𝐵</m:t>
                                      </m:r>
                                    </m:e>
                                  </m:acc>
                                  <m:d>
                                    <m:dPr>
                                      <m:begChr m:val="|"/>
                                      <m:endChr m:val="⟩"/>
                                      <m:ctrlPr>
                                        <a:rPr lang="en-CA" sz="2000" i="1">
                                          <a:latin typeface="Cambria Math" panose="02040503050406030204" pitchFamily="18" charset="0"/>
                                        </a:rPr>
                                      </m:ctrlPr>
                                    </m:dPr>
                                    <m:e>
                                      <m:r>
                                        <a:rPr lang="en-CA" sz="2000" i="1">
                                          <a:latin typeface="Cambria Math" panose="02040503050406030204" pitchFamily="18" charset="0"/>
                                        </a:rPr>
                                        <m:t>𝑆</m:t>
                                      </m:r>
                                    </m:e>
                                  </m:d>
                                </m:e>
                              </m:d>
                            </m:e>
                          </m:d>
                        </m:e>
                        <m:sup>
                          <m:r>
                            <a:rPr lang="en-CA" sz="2000" b="0" i="1" smtClean="0">
                              <a:latin typeface="Cambria Math" panose="02040503050406030204" pitchFamily="18" charset="0"/>
                            </a:rPr>
                            <m:t>2</m:t>
                          </m:r>
                        </m:sup>
                      </m:sSup>
                    </m:oMath>
                  </m:oMathPara>
                </a14:m>
                <a:endParaRPr lang="en-CA" dirty="0"/>
              </a:p>
            </p:txBody>
          </p:sp>
        </mc:Choice>
        <mc:Fallback>
          <p:sp>
            <p:nvSpPr>
              <p:cNvPr id="11" name="TextBox 10">
                <a:extLst>
                  <a:ext uri="{FF2B5EF4-FFF2-40B4-BE49-F238E27FC236}">
                    <a16:creationId xmlns:a16="http://schemas.microsoft.com/office/drawing/2014/main" id="{4832C1EA-C459-42B4-B20C-A8F132B2E036}"/>
                  </a:ext>
                </a:extLst>
              </p:cNvPr>
              <p:cNvSpPr txBox="1">
                <a:spLocks noRot="1" noChangeAspect="1" noMove="1" noResize="1" noEditPoints="1" noAdjustHandles="1" noChangeArrowheads="1" noChangeShapeType="1" noTextEdit="1"/>
              </p:cNvSpPr>
              <p:nvPr/>
            </p:nvSpPr>
            <p:spPr>
              <a:xfrm>
                <a:off x="307335" y="2926615"/>
                <a:ext cx="7933988" cy="50052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E38BF951-6A60-496C-BE63-B5302941D01A}"/>
                  </a:ext>
                </a:extLst>
              </p:cNvPr>
              <p:cNvSpPr txBox="1"/>
              <p:nvPr/>
            </p:nvSpPr>
            <p:spPr>
              <a:xfrm>
                <a:off x="1134673" y="4462272"/>
                <a:ext cx="11366205" cy="1362809"/>
              </a:xfrm>
              <a:prstGeom prst="rect">
                <a:avLst/>
              </a:prstGeom>
              <a:noFill/>
            </p:spPr>
            <p:txBody>
              <a:bodyPr wrap="square">
                <a:spAutoFit/>
              </a:bodyPr>
              <a:lstStyle/>
              <a:p>
                <a14:m>
                  <m:oMath xmlns:m="http://schemas.openxmlformats.org/officeDocument/2006/math">
                    <m:sSubSup>
                      <m:sSubSupPr>
                        <m:ctrlPr>
                          <a:rPr lang="en-CA" sz="2000" i="1" smtClean="0">
                            <a:latin typeface="Cambria Math" panose="02040503050406030204" pitchFamily="18" charset="0"/>
                          </a:rPr>
                        </m:ctrlPr>
                      </m:sSubSupPr>
                      <m:e>
                        <m:r>
                          <a:rPr lang="en-CA" sz="2000" i="1">
                            <a:latin typeface="Cambria Math" panose="02040503050406030204" pitchFamily="18" charset="0"/>
                          </a:rPr>
                          <m:t>𝜎</m:t>
                        </m:r>
                      </m:e>
                      <m:sub>
                        <m:r>
                          <a:rPr lang="en-CA" sz="2000" i="1">
                            <a:latin typeface="Cambria Math" panose="02040503050406030204" pitchFamily="18" charset="0"/>
                          </a:rPr>
                          <m:t>𝐴</m:t>
                        </m:r>
                      </m:sub>
                      <m:sup>
                        <m:r>
                          <a:rPr lang="en-CA" sz="2000" i="1">
                            <a:latin typeface="Cambria Math" panose="02040503050406030204" pitchFamily="18" charset="0"/>
                          </a:rPr>
                          <m:t>2</m:t>
                        </m:r>
                      </m:sup>
                    </m:sSubSup>
                    <m:sSubSup>
                      <m:sSubSupPr>
                        <m:ctrlPr>
                          <a:rPr lang="en-CA" sz="2000" i="1">
                            <a:latin typeface="Cambria Math" panose="02040503050406030204" pitchFamily="18" charset="0"/>
                          </a:rPr>
                        </m:ctrlPr>
                      </m:sSubSupPr>
                      <m:e>
                        <m:r>
                          <a:rPr lang="en-CA" sz="2000" i="1">
                            <a:latin typeface="Cambria Math" panose="02040503050406030204" pitchFamily="18" charset="0"/>
                          </a:rPr>
                          <m:t>𝜎</m:t>
                        </m:r>
                      </m:e>
                      <m:sub>
                        <m:r>
                          <a:rPr lang="en-CA" sz="2000" i="1">
                            <a:latin typeface="Cambria Math" panose="02040503050406030204" pitchFamily="18" charset="0"/>
                          </a:rPr>
                          <m:t>𝐵</m:t>
                        </m:r>
                      </m:sub>
                      <m:sup>
                        <m:r>
                          <a:rPr lang="en-CA" sz="2000" i="1">
                            <a:latin typeface="Cambria Math" panose="02040503050406030204" pitchFamily="18" charset="0"/>
                          </a:rPr>
                          <m:t>2</m:t>
                        </m:r>
                      </m:sup>
                    </m:sSubSup>
                    <m:r>
                      <a:rPr lang="en-CA" sz="2000" b="0" i="1" smtClean="0">
                        <a:latin typeface="Cambria Math" panose="02040503050406030204" pitchFamily="18" charset="0"/>
                      </a:rPr>
                      <m:t>≥</m:t>
                    </m:r>
                  </m:oMath>
                </a14:m>
                <a:r>
                  <a:rPr lang="en-CA" sz="2000" dirty="0"/>
                  <a:t> </a:t>
                </a:r>
                <a14:m>
                  <m:oMath xmlns:m="http://schemas.openxmlformats.org/officeDocument/2006/math">
                    <m:sSup>
                      <m:sSupPr>
                        <m:ctrlPr>
                          <a:rPr lang="en-CA" sz="2000" b="0" i="1" smtClean="0">
                            <a:latin typeface="Cambria Math" panose="02040503050406030204" pitchFamily="18" charset="0"/>
                          </a:rPr>
                        </m:ctrlPr>
                      </m:sSupPr>
                      <m:e>
                        <m:d>
                          <m:dPr>
                            <m:begChr m:val="["/>
                            <m:endChr m:val="]"/>
                            <m:ctrlPr>
                              <a:rPr lang="en-CA" sz="2000" b="0" i="1" smtClean="0">
                                <a:latin typeface="Cambria Math" panose="02040503050406030204" pitchFamily="18" charset="0"/>
                              </a:rPr>
                            </m:ctrlPr>
                          </m:dPr>
                          <m:e>
                            <m:f>
                              <m:fPr>
                                <m:ctrlPr>
                                  <a:rPr lang="en-CA" sz="2000" b="0" i="1" smtClean="0">
                                    <a:latin typeface="Cambria Math" panose="02040503050406030204" pitchFamily="18" charset="0"/>
                                  </a:rPr>
                                </m:ctrlPr>
                              </m:fPr>
                              <m:num>
                                <m:r>
                                  <a:rPr lang="en-CA" sz="2000" b="0" i="1" smtClean="0">
                                    <a:latin typeface="Cambria Math" panose="02040503050406030204" pitchFamily="18" charset="0"/>
                                  </a:rPr>
                                  <m:t>1</m:t>
                                </m:r>
                              </m:num>
                              <m:den>
                                <m:r>
                                  <a:rPr lang="en-CA" sz="2000" b="0" i="1" smtClean="0">
                                    <a:latin typeface="Cambria Math" panose="02040503050406030204" pitchFamily="18" charset="0"/>
                                  </a:rPr>
                                  <m:t>2</m:t>
                                </m:r>
                                <m:r>
                                  <a:rPr lang="en-CA" sz="2000" b="0" i="1" smtClean="0">
                                    <a:latin typeface="Cambria Math" panose="02040503050406030204" pitchFamily="18" charset="0"/>
                                  </a:rPr>
                                  <m:t>𝑖</m:t>
                                </m:r>
                              </m:den>
                            </m:f>
                            <m:d>
                              <m:dPr>
                                <m:ctrlPr>
                                  <a:rPr lang="en-CA" sz="2000" b="0" i="1" smtClean="0">
                                    <a:latin typeface="Cambria Math" panose="02040503050406030204" pitchFamily="18" charset="0"/>
                                  </a:rPr>
                                </m:ctrlPr>
                              </m:dPr>
                              <m:e>
                                <m:d>
                                  <m:dPr>
                                    <m:begChr m:val="⟨"/>
                                    <m:ctrlPr>
                                      <a:rPr lang="en-CA" sz="2000" i="1">
                                        <a:latin typeface="Cambria Math" panose="02040503050406030204" pitchFamily="18" charset="0"/>
                                      </a:rPr>
                                    </m:ctrlPr>
                                  </m:dPr>
                                  <m:e>
                                    <m:d>
                                      <m:dPr>
                                        <m:endChr m:val="⟩"/>
                                        <m:ctrlPr>
                                          <a:rPr lang="en-CA" sz="2000" i="1">
                                            <a:latin typeface="Cambria Math" panose="02040503050406030204" pitchFamily="18" charset="0"/>
                                          </a:rPr>
                                        </m:ctrlPr>
                                      </m:dPr>
                                      <m:e>
                                        <m:r>
                                          <m:rPr>
                                            <m:sty m:val="p"/>
                                          </m:rPr>
                                          <a:rPr lang="en-CA" sz="2000">
                                            <a:latin typeface="Cambria Math" panose="02040503050406030204" pitchFamily="18" charset="0"/>
                                          </a:rPr>
                                          <m:t>Δ</m:t>
                                        </m:r>
                                        <m:acc>
                                          <m:accPr>
                                            <m:chr m:val="̂"/>
                                            <m:ctrlPr>
                                              <a:rPr lang="en-CA" sz="2000" i="1">
                                                <a:latin typeface="Cambria Math" panose="02040503050406030204" pitchFamily="18" charset="0"/>
                                              </a:rPr>
                                            </m:ctrlPr>
                                          </m:accPr>
                                          <m:e>
                                            <m:r>
                                              <a:rPr lang="en-CA" sz="2000" i="1">
                                                <a:latin typeface="Cambria Math" panose="02040503050406030204" pitchFamily="18" charset="0"/>
                                              </a:rPr>
                                              <m:t>𝐴</m:t>
                                            </m:r>
                                          </m:e>
                                        </m:acc>
                                        <m:r>
                                          <a:rPr lang="en-CA" sz="2000" i="1">
                                            <a:latin typeface="Cambria Math" panose="02040503050406030204" pitchFamily="18" charset="0"/>
                                          </a:rPr>
                                          <m:t>|</m:t>
                                        </m:r>
                                        <m:r>
                                          <a:rPr lang="en-CA" sz="2000" i="1">
                                            <a:latin typeface="Cambria Math" panose="02040503050406030204" pitchFamily="18" charset="0"/>
                                          </a:rPr>
                                          <m:t>𝑆</m:t>
                                        </m:r>
                                      </m:e>
                                    </m:d>
                                  </m:e>
                                </m:d>
                                <m:r>
                                  <a:rPr lang="en-CA" sz="2000" b="0" i="1" smtClean="0">
                                    <a:latin typeface="Cambria Math" panose="02040503050406030204" pitchFamily="18" charset="0"/>
                                  </a:rPr>
                                  <m:t>|</m:t>
                                </m:r>
                                <m:d>
                                  <m:dPr>
                                    <m:ctrlPr>
                                      <a:rPr lang="en-CA" sz="2000" i="1">
                                        <a:latin typeface="Cambria Math" panose="02040503050406030204" pitchFamily="18" charset="0"/>
                                      </a:rPr>
                                    </m:ctrlPr>
                                  </m:dPr>
                                  <m:e>
                                    <m:r>
                                      <m:rPr>
                                        <m:sty m:val="p"/>
                                      </m:rPr>
                                      <a:rPr lang="en-CA" sz="2000">
                                        <a:latin typeface="Cambria Math" panose="02040503050406030204" pitchFamily="18" charset="0"/>
                                      </a:rPr>
                                      <m:t>Δ</m:t>
                                    </m:r>
                                    <m:acc>
                                      <m:accPr>
                                        <m:chr m:val="̂"/>
                                        <m:ctrlPr>
                                          <a:rPr lang="en-CA" sz="2000" i="1">
                                            <a:latin typeface="Cambria Math" panose="02040503050406030204" pitchFamily="18" charset="0"/>
                                          </a:rPr>
                                        </m:ctrlPr>
                                      </m:accPr>
                                      <m:e>
                                        <m:r>
                                          <a:rPr lang="en-CA" sz="2000" i="1">
                                            <a:latin typeface="Cambria Math" panose="02040503050406030204" pitchFamily="18" charset="0"/>
                                          </a:rPr>
                                          <m:t>𝐵</m:t>
                                        </m:r>
                                      </m:e>
                                    </m:acc>
                                    <m:d>
                                      <m:dPr>
                                        <m:begChr m:val="|"/>
                                        <m:endChr m:val="⟩"/>
                                        <m:ctrlPr>
                                          <a:rPr lang="en-CA" sz="2000" i="1">
                                            <a:latin typeface="Cambria Math" panose="02040503050406030204" pitchFamily="18" charset="0"/>
                                          </a:rPr>
                                        </m:ctrlPr>
                                      </m:dPr>
                                      <m:e>
                                        <m:r>
                                          <a:rPr lang="en-CA" sz="2000" i="1">
                                            <a:latin typeface="Cambria Math" panose="02040503050406030204" pitchFamily="18" charset="0"/>
                                          </a:rPr>
                                          <m:t>𝑆</m:t>
                                        </m:r>
                                      </m:e>
                                    </m:d>
                                  </m:e>
                                </m:d>
                                <m:r>
                                  <a:rPr lang="en-CA" sz="2000" b="0" i="1" smtClean="0">
                                    <a:latin typeface="Cambria Math" panose="02040503050406030204" pitchFamily="18" charset="0"/>
                                  </a:rPr>
                                  <m:t>−</m:t>
                                </m:r>
                                <m:d>
                                  <m:dPr>
                                    <m:begChr m:val="⟨"/>
                                    <m:ctrlPr>
                                      <a:rPr lang="en-CA" sz="2000" i="1">
                                        <a:latin typeface="Cambria Math" panose="02040503050406030204" pitchFamily="18" charset="0"/>
                                      </a:rPr>
                                    </m:ctrlPr>
                                  </m:dPr>
                                  <m:e>
                                    <m:d>
                                      <m:dPr>
                                        <m:endChr m:val="⟩"/>
                                        <m:ctrlPr>
                                          <a:rPr lang="en-CA" sz="2000" i="1">
                                            <a:latin typeface="Cambria Math" panose="02040503050406030204" pitchFamily="18" charset="0"/>
                                          </a:rPr>
                                        </m:ctrlPr>
                                      </m:dPr>
                                      <m:e>
                                        <m:r>
                                          <m:rPr>
                                            <m:sty m:val="p"/>
                                          </m:rPr>
                                          <a:rPr lang="en-CA" sz="2000">
                                            <a:latin typeface="Cambria Math" panose="02040503050406030204" pitchFamily="18" charset="0"/>
                                          </a:rPr>
                                          <m:t>Δ</m:t>
                                        </m:r>
                                        <m:acc>
                                          <m:accPr>
                                            <m:chr m:val="̂"/>
                                            <m:ctrlPr>
                                              <a:rPr lang="en-CA" sz="2000" i="1">
                                                <a:latin typeface="Cambria Math" panose="02040503050406030204" pitchFamily="18" charset="0"/>
                                              </a:rPr>
                                            </m:ctrlPr>
                                          </m:accPr>
                                          <m:e>
                                            <m:r>
                                              <a:rPr lang="en-CA" sz="2000" b="0" i="1" smtClean="0">
                                                <a:latin typeface="Cambria Math" panose="02040503050406030204" pitchFamily="18" charset="0"/>
                                              </a:rPr>
                                              <m:t>𝐵</m:t>
                                            </m:r>
                                          </m:e>
                                        </m:acc>
                                        <m:r>
                                          <a:rPr lang="en-CA" sz="2000" i="1">
                                            <a:latin typeface="Cambria Math" panose="02040503050406030204" pitchFamily="18" charset="0"/>
                                          </a:rPr>
                                          <m:t>|</m:t>
                                        </m:r>
                                        <m:r>
                                          <a:rPr lang="en-CA" sz="2000" i="1">
                                            <a:latin typeface="Cambria Math" panose="02040503050406030204" pitchFamily="18" charset="0"/>
                                          </a:rPr>
                                          <m:t>𝑆</m:t>
                                        </m:r>
                                      </m:e>
                                    </m:d>
                                  </m:e>
                                </m:d>
                                <m:r>
                                  <a:rPr lang="en-CA" sz="2000" b="0" i="1" smtClean="0">
                                    <a:latin typeface="Cambria Math" panose="02040503050406030204" pitchFamily="18" charset="0"/>
                                  </a:rPr>
                                  <m:t>|</m:t>
                                </m:r>
                                <m:d>
                                  <m:dPr>
                                    <m:ctrlPr>
                                      <a:rPr lang="en-CA" sz="2000" i="1">
                                        <a:latin typeface="Cambria Math" panose="02040503050406030204" pitchFamily="18" charset="0"/>
                                      </a:rPr>
                                    </m:ctrlPr>
                                  </m:dPr>
                                  <m:e>
                                    <m:r>
                                      <m:rPr>
                                        <m:sty m:val="p"/>
                                      </m:rPr>
                                      <a:rPr lang="en-CA" sz="2000">
                                        <a:latin typeface="Cambria Math" panose="02040503050406030204" pitchFamily="18" charset="0"/>
                                      </a:rPr>
                                      <m:t>Δ</m:t>
                                    </m:r>
                                    <m:acc>
                                      <m:accPr>
                                        <m:chr m:val="̂"/>
                                        <m:ctrlPr>
                                          <a:rPr lang="en-CA" sz="2000" i="1">
                                            <a:latin typeface="Cambria Math" panose="02040503050406030204" pitchFamily="18" charset="0"/>
                                          </a:rPr>
                                        </m:ctrlPr>
                                      </m:accPr>
                                      <m:e>
                                        <m:r>
                                          <a:rPr lang="en-CA" sz="2000" b="0" i="1" smtClean="0">
                                            <a:latin typeface="Cambria Math" panose="02040503050406030204" pitchFamily="18" charset="0"/>
                                          </a:rPr>
                                          <m:t>𝐴</m:t>
                                        </m:r>
                                      </m:e>
                                    </m:acc>
                                    <m:d>
                                      <m:dPr>
                                        <m:begChr m:val="|"/>
                                        <m:endChr m:val="⟩"/>
                                        <m:ctrlPr>
                                          <a:rPr lang="en-CA" sz="2000" i="1">
                                            <a:latin typeface="Cambria Math" panose="02040503050406030204" pitchFamily="18" charset="0"/>
                                          </a:rPr>
                                        </m:ctrlPr>
                                      </m:dPr>
                                      <m:e>
                                        <m:r>
                                          <a:rPr lang="en-CA" sz="2000" i="1">
                                            <a:latin typeface="Cambria Math" panose="02040503050406030204" pitchFamily="18" charset="0"/>
                                          </a:rPr>
                                          <m:t>𝑆</m:t>
                                        </m:r>
                                      </m:e>
                                    </m:d>
                                  </m:e>
                                </m:d>
                              </m:e>
                            </m:d>
                          </m:e>
                        </m:d>
                      </m:e>
                      <m:sup>
                        <m:r>
                          <a:rPr lang="en-CA" sz="2000" b="0" i="1" smtClean="0">
                            <a:latin typeface="Cambria Math" panose="02040503050406030204" pitchFamily="18" charset="0"/>
                          </a:rPr>
                          <m:t>2</m:t>
                        </m:r>
                      </m:sup>
                    </m:sSup>
                  </m:oMath>
                </a14:m>
                <a:endParaRPr lang="en-CA"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m:t>
                      </m:r>
                      <m:sSup>
                        <m:sSupPr>
                          <m:ctrlPr>
                            <a:rPr lang="en-CA" sz="2000" b="0" i="1" smtClean="0">
                              <a:latin typeface="Cambria Math" panose="02040503050406030204" pitchFamily="18" charset="0"/>
                            </a:rPr>
                          </m:ctrlPr>
                        </m:sSupPr>
                        <m:e>
                          <m:d>
                            <m:dPr>
                              <m:begChr m:val="["/>
                              <m:endChr m:val="]"/>
                              <m:ctrlPr>
                                <a:rPr lang="en-CA" sz="2000" b="0" i="1" smtClean="0">
                                  <a:latin typeface="Cambria Math" panose="02040503050406030204" pitchFamily="18" charset="0"/>
                                </a:rPr>
                              </m:ctrlPr>
                            </m:dPr>
                            <m:e>
                              <m:f>
                                <m:fPr>
                                  <m:ctrlPr>
                                    <a:rPr lang="en-CA" sz="2000" i="1">
                                      <a:latin typeface="Cambria Math" panose="02040503050406030204" pitchFamily="18" charset="0"/>
                                    </a:rPr>
                                  </m:ctrlPr>
                                </m:fPr>
                                <m:num>
                                  <m:r>
                                    <a:rPr lang="en-CA" sz="2000" i="1">
                                      <a:latin typeface="Cambria Math" panose="02040503050406030204" pitchFamily="18" charset="0"/>
                                    </a:rPr>
                                    <m:t>1</m:t>
                                  </m:r>
                                </m:num>
                                <m:den>
                                  <m:r>
                                    <a:rPr lang="en-CA" sz="2000" i="1">
                                      <a:latin typeface="Cambria Math" panose="02040503050406030204" pitchFamily="18" charset="0"/>
                                    </a:rPr>
                                    <m:t>2</m:t>
                                  </m:r>
                                  <m:r>
                                    <a:rPr lang="en-CA" sz="2000" i="1">
                                      <a:latin typeface="Cambria Math" panose="02040503050406030204" pitchFamily="18" charset="0"/>
                                    </a:rPr>
                                    <m:t>𝑖</m:t>
                                  </m:r>
                                </m:den>
                              </m:f>
                              <m:d>
                                <m:dPr>
                                  <m:begChr m:val="⟨"/>
                                  <m:endChr m:val="⟩"/>
                                  <m:ctrlPr>
                                    <a:rPr lang="en-CA" sz="2000" b="0" i="1" smtClean="0">
                                      <a:latin typeface="Cambria Math" panose="02040503050406030204" pitchFamily="18" charset="0"/>
                                    </a:rPr>
                                  </m:ctrlPr>
                                </m:dPr>
                                <m:e>
                                  <m:r>
                                    <a:rPr lang="en-CA" sz="2000" b="0" i="1" smtClean="0">
                                      <a:latin typeface="Cambria Math" panose="02040503050406030204" pitchFamily="18" charset="0"/>
                                    </a:rPr>
                                    <m:t>𝑆</m:t>
                                  </m:r>
                                  <m:d>
                                    <m:dPr>
                                      <m:begChr m:val="|"/>
                                      <m:endChr m:val="|"/>
                                      <m:ctrlPr>
                                        <a:rPr lang="en-CA" sz="2000" b="0" i="1" smtClean="0">
                                          <a:latin typeface="Cambria Math" panose="02040503050406030204" pitchFamily="18" charset="0"/>
                                        </a:rPr>
                                      </m:ctrlPr>
                                    </m:dPr>
                                    <m:e>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𝐴</m:t>
                                          </m:r>
                                        </m:e>
                                      </m:acc>
                                      <m:acc>
                                        <m:accPr>
                                          <m:chr m:val="̂"/>
                                          <m:ctrlPr>
                                            <a:rPr lang="en-CA" sz="2000" i="1" smtClean="0">
                                              <a:solidFill>
                                                <a:schemeClr val="tx1"/>
                                              </a:solidFill>
                                              <a:latin typeface="Cambria Math" panose="02040503050406030204" pitchFamily="18" charset="0"/>
                                            </a:rPr>
                                          </m:ctrlPr>
                                        </m:accPr>
                                        <m:e>
                                          <m:r>
                                            <a:rPr lang="en-CA" sz="2000" i="1">
                                              <a:solidFill>
                                                <a:schemeClr val="tx1"/>
                                              </a:solidFill>
                                              <a:latin typeface="Cambria Math" panose="02040503050406030204" pitchFamily="18" charset="0"/>
                                            </a:rPr>
                                            <m:t>𝐵</m:t>
                                          </m:r>
                                        </m:e>
                                      </m:acc>
                                      <m:r>
                                        <a:rPr lang="en-CA" sz="2000" b="0" i="1" smtClean="0">
                                          <a:latin typeface="Cambria Math" panose="02040503050406030204" pitchFamily="18" charset="0"/>
                                        </a:rPr>
                                        <m:t>−</m:t>
                                      </m:r>
                                      <m:acc>
                                        <m:accPr>
                                          <m:chr m:val="̂"/>
                                          <m:ctrlPr>
                                            <a:rPr lang="en-CA" sz="2000" i="1" smtClean="0">
                                              <a:solidFill>
                                                <a:srgbClr val="FF0000"/>
                                              </a:solidFill>
                                              <a:latin typeface="Cambria Math" panose="02040503050406030204" pitchFamily="18" charset="0"/>
                                            </a:rPr>
                                          </m:ctrlPr>
                                        </m:accPr>
                                        <m:e>
                                          <m:r>
                                            <a:rPr lang="en-CA" sz="2000" i="1">
                                              <a:solidFill>
                                                <a:srgbClr val="FF0000"/>
                                              </a:solidFill>
                                              <a:latin typeface="Cambria Math" panose="02040503050406030204" pitchFamily="18" charset="0"/>
                                            </a:rPr>
                                            <m:t>𝐵</m:t>
                                          </m:r>
                                        </m:e>
                                      </m:acc>
                                      <m:acc>
                                        <m:accPr>
                                          <m:chr m:val="̂"/>
                                          <m:ctrlPr>
                                            <a:rPr lang="en-CA" sz="2000" i="1">
                                              <a:solidFill>
                                                <a:srgbClr val="FF0000"/>
                                              </a:solidFill>
                                              <a:latin typeface="Cambria Math" panose="02040503050406030204" pitchFamily="18" charset="0"/>
                                            </a:rPr>
                                          </m:ctrlPr>
                                        </m:accPr>
                                        <m:e>
                                          <m:r>
                                            <a:rPr lang="en-CA" sz="2000" i="1">
                                              <a:solidFill>
                                                <a:srgbClr val="FF0000"/>
                                              </a:solidFill>
                                              <a:latin typeface="Cambria Math" panose="02040503050406030204" pitchFamily="18" charset="0"/>
                                            </a:rPr>
                                            <m:t>𝐴</m:t>
                                          </m:r>
                                        </m:e>
                                      </m:acc>
                                      <m:r>
                                        <a:rPr lang="en-CA" sz="2000" b="0" i="1" smtClean="0">
                                          <a:latin typeface="Cambria Math" panose="02040503050406030204" pitchFamily="18" charset="0"/>
                                        </a:rPr>
                                        <m:t>+</m:t>
                                      </m:r>
                                      <m:bar>
                                        <m:barPr>
                                          <m:pos m:val="top"/>
                                          <m:ctrlPr>
                                            <a:rPr lang="en-CA" sz="2000" b="0" i="1" smtClean="0">
                                              <a:latin typeface="Cambria Math" panose="02040503050406030204" pitchFamily="18" charset="0"/>
                                            </a:rPr>
                                          </m:ctrlPr>
                                        </m:barPr>
                                        <m:e>
                                          <m:r>
                                            <a:rPr lang="en-CA" sz="2000" b="0" i="1" smtClean="0">
                                              <a:latin typeface="Cambria Math" panose="02040503050406030204" pitchFamily="18" charset="0"/>
                                            </a:rPr>
                                            <m:t>𝐴</m:t>
                                          </m:r>
                                        </m:e>
                                      </m:bar>
                                      <m:bar>
                                        <m:barPr>
                                          <m:pos m:val="top"/>
                                          <m:ctrlPr>
                                            <a:rPr lang="en-CA" sz="2000" b="0" i="1" smtClean="0">
                                              <a:latin typeface="Cambria Math" panose="02040503050406030204" pitchFamily="18" charset="0"/>
                                            </a:rPr>
                                          </m:ctrlPr>
                                        </m:barPr>
                                        <m:e>
                                          <m:r>
                                            <a:rPr lang="en-CA" sz="2000" b="0" i="1" smtClean="0">
                                              <a:latin typeface="Cambria Math" panose="02040503050406030204" pitchFamily="18" charset="0"/>
                                            </a:rPr>
                                            <m:t>𝐵</m:t>
                                          </m:r>
                                        </m:e>
                                      </m:bar>
                                      <m:r>
                                        <a:rPr lang="en-CA" sz="2000" b="0" i="1" smtClean="0">
                                          <a:latin typeface="Cambria Math" panose="02040503050406030204" pitchFamily="18" charset="0"/>
                                        </a:rPr>
                                        <m:t>−</m:t>
                                      </m:r>
                                      <m:bar>
                                        <m:barPr>
                                          <m:pos m:val="top"/>
                                          <m:ctrlPr>
                                            <a:rPr lang="en-CA" sz="2000" b="0" i="1" smtClean="0">
                                              <a:solidFill>
                                                <a:srgbClr val="FF0000"/>
                                              </a:solidFill>
                                              <a:latin typeface="Cambria Math" panose="02040503050406030204" pitchFamily="18" charset="0"/>
                                            </a:rPr>
                                          </m:ctrlPr>
                                        </m:barPr>
                                        <m:e>
                                          <m:r>
                                            <a:rPr lang="en-CA" sz="2000" b="0" i="1" smtClean="0">
                                              <a:solidFill>
                                                <a:srgbClr val="FF0000"/>
                                              </a:solidFill>
                                              <a:latin typeface="Cambria Math" panose="02040503050406030204" pitchFamily="18" charset="0"/>
                                            </a:rPr>
                                            <m:t>𝐵</m:t>
                                          </m:r>
                                        </m:e>
                                      </m:bar>
                                      <m:bar>
                                        <m:barPr>
                                          <m:pos m:val="top"/>
                                          <m:ctrlPr>
                                            <a:rPr lang="en-CA" sz="2000" b="0" i="1" smtClean="0">
                                              <a:solidFill>
                                                <a:srgbClr val="FF0000"/>
                                              </a:solidFill>
                                              <a:latin typeface="Cambria Math" panose="02040503050406030204" pitchFamily="18" charset="0"/>
                                            </a:rPr>
                                          </m:ctrlPr>
                                        </m:barPr>
                                        <m:e>
                                          <m:r>
                                            <a:rPr lang="en-CA" sz="2000" b="0" i="1" smtClean="0">
                                              <a:solidFill>
                                                <a:srgbClr val="FF0000"/>
                                              </a:solidFill>
                                              <a:latin typeface="Cambria Math" panose="02040503050406030204" pitchFamily="18" charset="0"/>
                                            </a:rPr>
                                            <m:t>𝐴</m:t>
                                          </m:r>
                                        </m:e>
                                      </m:bar>
                                      <m:r>
                                        <a:rPr lang="en-CA" sz="2000" b="0" i="1" smtClean="0">
                                          <a:solidFill>
                                            <a:srgbClr val="FF0000"/>
                                          </a:solidFill>
                                          <a:latin typeface="Cambria Math" panose="02040503050406030204" pitchFamily="18" charset="0"/>
                                        </a:rPr>
                                        <m:t> </m:t>
                                      </m:r>
                                      <m:r>
                                        <a:rPr lang="en-CA" sz="2000" b="0" i="1" smtClean="0">
                                          <a:latin typeface="Cambria Math" panose="02040503050406030204" pitchFamily="18" charset="0"/>
                                        </a:rPr>
                                        <m:t>−</m:t>
                                      </m:r>
                                      <m:acc>
                                        <m:accPr>
                                          <m:chr m:val="̂"/>
                                          <m:ctrlPr>
                                            <a:rPr lang="en-CA" sz="2000" i="1">
                                              <a:latin typeface="Cambria Math" panose="02040503050406030204" pitchFamily="18" charset="0"/>
                                            </a:rPr>
                                          </m:ctrlPr>
                                        </m:accPr>
                                        <m:e>
                                          <m:r>
                                            <a:rPr lang="en-CA" sz="2000" i="1">
                                              <a:latin typeface="Cambria Math" panose="02040503050406030204" pitchFamily="18" charset="0"/>
                                            </a:rPr>
                                            <m:t>𝐴</m:t>
                                          </m:r>
                                        </m:e>
                                      </m:acc>
                                      <m:bar>
                                        <m:barPr>
                                          <m:pos m:val="top"/>
                                          <m:ctrlPr>
                                            <a:rPr lang="en-CA" sz="2000" b="0" i="1" smtClean="0">
                                              <a:latin typeface="Cambria Math" panose="02040503050406030204" pitchFamily="18" charset="0"/>
                                            </a:rPr>
                                          </m:ctrlPr>
                                        </m:barPr>
                                        <m:e>
                                          <m:r>
                                            <a:rPr lang="en-CA" sz="2000" b="0" i="1" smtClean="0">
                                              <a:latin typeface="Cambria Math" panose="02040503050406030204" pitchFamily="18" charset="0"/>
                                            </a:rPr>
                                            <m:t>𝐵</m:t>
                                          </m:r>
                                        </m:e>
                                      </m:bar>
                                      <m:r>
                                        <a:rPr lang="en-CA" sz="2000" b="0" i="1" smtClean="0">
                                          <a:latin typeface="Cambria Math" panose="02040503050406030204" pitchFamily="18" charset="0"/>
                                        </a:rPr>
                                        <m:t>−</m:t>
                                      </m:r>
                                      <m:bar>
                                        <m:barPr>
                                          <m:pos m:val="top"/>
                                          <m:ctrlPr>
                                            <a:rPr lang="en-CA" sz="2000" b="0" i="1" smtClean="0">
                                              <a:latin typeface="Cambria Math" panose="02040503050406030204" pitchFamily="18" charset="0"/>
                                            </a:rPr>
                                          </m:ctrlPr>
                                        </m:barPr>
                                        <m:e>
                                          <m:r>
                                            <a:rPr lang="en-CA" sz="2000" b="0" i="1" smtClean="0">
                                              <a:latin typeface="Cambria Math" panose="02040503050406030204" pitchFamily="18" charset="0"/>
                                            </a:rPr>
                                            <m:t>𝐴</m:t>
                                          </m:r>
                                        </m:e>
                                      </m:bar>
                                      <m:acc>
                                        <m:accPr>
                                          <m:chr m:val="̂"/>
                                          <m:ctrlPr>
                                            <a:rPr lang="en-CA" sz="2000" i="1">
                                              <a:latin typeface="Cambria Math" panose="02040503050406030204" pitchFamily="18" charset="0"/>
                                            </a:rPr>
                                          </m:ctrlPr>
                                        </m:accPr>
                                        <m:e>
                                          <m:r>
                                            <a:rPr lang="en-CA" sz="2000" i="1">
                                              <a:latin typeface="Cambria Math" panose="02040503050406030204" pitchFamily="18" charset="0"/>
                                            </a:rPr>
                                            <m:t>𝐵</m:t>
                                          </m:r>
                                        </m:e>
                                      </m:acc>
                                      <m:r>
                                        <a:rPr lang="en-CA" sz="2000" b="0" i="1" smtClean="0">
                                          <a:latin typeface="Cambria Math" panose="02040503050406030204" pitchFamily="18" charset="0"/>
                                        </a:rPr>
                                        <m:t>+</m:t>
                                      </m:r>
                                      <m:acc>
                                        <m:accPr>
                                          <m:chr m:val="̂"/>
                                          <m:ctrlPr>
                                            <a:rPr lang="en-CA" sz="2000" i="1" smtClean="0">
                                              <a:solidFill>
                                                <a:srgbClr val="FF0000"/>
                                              </a:solidFill>
                                              <a:latin typeface="Cambria Math" panose="02040503050406030204" pitchFamily="18" charset="0"/>
                                            </a:rPr>
                                          </m:ctrlPr>
                                        </m:accPr>
                                        <m:e>
                                          <m:r>
                                            <a:rPr lang="en-CA" sz="2000" i="1">
                                              <a:solidFill>
                                                <a:srgbClr val="FF0000"/>
                                              </a:solidFill>
                                              <a:latin typeface="Cambria Math" panose="02040503050406030204" pitchFamily="18" charset="0"/>
                                            </a:rPr>
                                            <m:t>𝐵</m:t>
                                          </m:r>
                                        </m:e>
                                      </m:acc>
                                      <m:bar>
                                        <m:barPr>
                                          <m:pos m:val="top"/>
                                          <m:ctrlPr>
                                            <a:rPr lang="en-CA" sz="2000" b="0" i="1" smtClean="0">
                                              <a:solidFill>
                                                <a:srgbClr val="FF0000"/>
                                              </a:solidFill>
                                              <a:latin typeface="Cambria Math" panose="02040503050406030204" pitchFamily="18" charset="0"/>
                                            </a:rPr>
                                          </m:ctrlPr>
                                        </m:barPr>
                                        <m:e>
                                          <m:r>
                                            <a:rPr lang="en-CA" sz="2000" b="0" i="1" smtClean="0">
                                              <a:solidFill>
                                                <a:srgbClr val="FF0000"/>
                                              </a:solidFill>
                                              <a:latin typeface="Cambria Math" panose="02040503050406030204" pitchFamily="18" charset="0"/>
                                            </a:rPr>
                                            <m:t>𝐴</m:t>
                                          </m:r>
                                        </m:e>
                                      </m:bar>
                                      <m:r>
                                        <a:rPr lang="en-CA" sz="2000" b="0" i="1" smtClean="0">
                                          <a:latin typeface="Cambria Math" panose="02040503050406030204" pitchFamily="18" charset="0"/>
                                        </a:rPr>
                                        <m:t>+</m:t>
                                      </m:r>
                                      <m:bar>
                                        <m:barPr>
                                          <m:pos m:val="top"/>
                                          <m:ctrlPr>
                                            <a:rPr lang="en-CA" sz="2000" b="0" i="1" smtClean="0">
                                              <a:solidFill>
                                                <a:srgbClr val="FF0000"/>
                                              </a:solidFill>
                                              <a:latin typeface="Cambria Math" panose="02040503050406030204" pitchFamily="18" charset="0"/>
                                            </a:rPr>
                                          </m:ctrlPr>
                                        </m:barPr>
                                        <m:e>
                                          <m:r>
                                            <a:rPr lang="en-CA" sz="2000" b="0" i="1" smtClean="0">
                                              <a:solidFill>
                                                <a:srgbClr val="FF0000"/>
                                              </a:solidFill>
                                              <a:latin typeface="Cambria Math" panose="02040503050406030204" pitchFamily="18" charset="0"/>
                                            </a:rPr>
                                            <m:t>𝐵</m:t>
                                          </m:r>
                                        </m:e>
                                      </m:bar>
                                      <m:acc>
                                        <m:accPr>
                                          <m:chr m:val="̂"/>
                                          <m:ctrlPr>
                                            <a:rPr lang="en-CA" sz="2000" i="1">
                                              <a:solidFill>
                                                <a:srgbClr val="FF0000"/>
                                              </a:solidFill>
                                              <a:latin typeface="Cambria Math" panose="02040503050406030204" pitchFamily="18" charset="0"/>
                                            </a:rPr>
                                          </m:ctrlPr>
                                        </m:accPr>
                                        <m:e>
                                          <m:r>
                                            <a:rPr lang="en-CA" sz="2000" i="1">
                                              <a:solidFill>
                                                <a:srgbClr val="FF0000"/>
                                              </a:solidFill>
                                              <a:latin typeface="Cambria Math" panose="02040503050406030204" pitchFamily="18" charset="0"/>
                                            </a:rPr>
                                            <m:t>𝐴</m:t>
                                          </m:r>
                                        </m:e>
                                      </m:acc>
                                    </m:e>
                                  </m:d>
                                  <m:r>
                                    <a:rPr lang="en-CA" sz="2000" b="0" i="1" smtClean="0">
                                      <a:latin typeface="Cambria Math" panose="02040503050406030204" pitchFamily="18" charset="0"/>
                                    </a:rPr>
                                    <m:t>𝑆</m:t>
                                  </m:r>
                                </m:e>
                              </m:d>
                            </m:e>
                          </m:d>
                        </m:e>
                        <m:sup>
                          <m:r>
                            <a:rPr lang="en-CA" sz="2000" b="0" i="1" smtClean="0">
                              <a:latin typeface="Cambria Math" panose="02040503050406030204" pitchFamily="18" charset="0"/>
                            </a:rPr>
                            <m:t>2</m:t>
                          </m:r>
                        </m:sup>
                      </m:sSup>
                      <m:r>
                        <a:rPr lang="en-CA" sz="2000" b="0" i="1" smtClean="0">
                          <a:latin typeface="Cambria Math" panose="02040503050406030204" pitchFamily="18" charset="0"/>
                        </a:rPr>
                        <m:t>=</m:t>
                      </m:r>
                      <m:sSup>
                        <m:sSupPr>
                          <m:ctrlPr>
                            <a:rPr lang="en-CA" sz="2000" b="0" i="1" smtClean="0">
                              <a:latin typeface="Cambria Math" panose="02040503050406030204" pitchFamily="18" charset="0"/>
                            </a:rPr>
                          </m:ctrlPr>
                        </m:sSupPr>
                        <m:e>
                          <m:d>
                            <m:dPr>
                              <m:ctrlPr>
                                <a:rPr lang="en-CA" sz="2000" b="0" i="1" smtClean="0">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r>
                                    <a:rPr lang="en-CA" i="1">
                                      <a:latin typeface="Cambria Math" panose="02040503050406030204" pitchFamily="18" charset="0"/>
                                    </a:rPr>
                                    <m:t>𝑖</m:t>
                                  </m:r>
                                </m:den>
                              </m:f>
                              <m:r>
                                <a:rPr lang="en-CA" b="0" i="1" smtClean="0">
                                  <a:latin typeface="Cambria Math" panose="02040503050406030204" pitchFamily="18" charset="0"/>
                                </a:rPr>
                                <m:t>⟨</m:t>
                              </m:r>
                              <m:r>
                                <a:rPr lang="en-CA" b="0" i="1" smtClean="0">
                                  <a:latin typeface="Cambria Math" panose="02040503050406030204" pitchFamily="18" charset="0"/>
                                </a:rPr>
                                <m:t>𝑆</m:t>
                              </m:r>
                              <m:r>
                                <a:rPr lang="en-CA" b="0" i="1" smtClean="0">
                                  <a:latin typeface="Cambria Math" panose="02040503050406030204" pitchFamily="18" charset="0"/>
                                </a:rPr>
                                <m:t>|</m:t>
                              </m:r>
                              <m:d>
                                <m:dPr>
                                  <m:begChr m:val="["/>
                                  <m:endChr m:val="]"/>
                                  <m:ctrlPr>
                                    <a:rPr lang="en-CA" b="0" i="1" smtClean="0">
                                      <a:latin typeface="Cambria Math" panose="02040503050406030204" pitchFamily="18" charset="0"/>
                                    </a:rPr>
                                  </m:ctrlPr>
                                </m:d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𝐴</m:t>
                                      </m:r>
                                    </m:e>
                                  </m:acc>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𝐵</m:t>
                                      </m:r>
                                    </m:e>
                                  </m:acc>
                                </m:e>
                              </m:d>
                              <m:r>
                                <a:rPr lang="en-CA" b="0" i="1" smtClean="0">
                                  <a:latin typeface="Cambria Math" panose="02040503050406030204" pitchFamily="18" charset="0"/>
                                </a:rPr>
                                <m:t>|</m:t>
                              </m:r>
                              <m:r>
                                <a:rPr lang="en-CA" b="0" i="1" smtClean="0">
                                  <a:latin typeface="Cambria Math" panose="02040503050406030204" pitchFamily="18" charset="0"/>
                                </a:rPr>
                                <m:t>𝑆</m:t>
                              </m:r>
                              <m:r>
                                <a:rPr lang="en-CA" b="0" i="1" smtClean="0">
                                  <a:latin typeface="Cambria Math" panose="02040503050406030204" pitchFamily="18" charset="0"/>
                                </a:rPr>
                                <m:t>⟩</m:t>
                              </m:r>
                            </m:e>
                          </m:d>
                        </m:e>
                        <m:sup>
                          <m:r>
                            <a:rPr lang="en-CA" b="0" i="1" smtClean="0">
                              <a:latin typeface="Cambria Math" panose="02040503050406030204" pitchFamily="18" charset="0"/>
                            </a:rPr>
                            <m:t>2</m:t>
                          </m:r>
                        </m:sup>
                      </m:sSup>
                    </m:oMath>
                  </m:oMathPara>
                </a14:m>
                <a:endParaRPr lang="en-CA" dirty="0"/>
              </a:p>
            </p:txBody>
          </p:sp>
        </mc:Choice>
        <mc:Fallback>
          <p:sp>
            <p:nvSpPr>
              <p:cNvPr id="15" name="TextBox 14">
                <a:extLst>
                  <a:ext uri="{FF2B5EF4-FFF2-40B4-BE49-F238E27FC236}">
                    <a16:creationId xmlns:a16="http://schemas.microsoft.com/office/drawing/2014/main" id="{E38BF951-6A60-496C-BE63-B5302941D01A}"/>
                  </a:ext>
                </a:extLst>
              </p:cNvPr>
              <p:cNvSpPr txBox="1">
                <a:spLocks noRot="1" noChangeAspect="1" noMove="1" noResize="1" noEditPoints="1" noAdjustHandles="1" noChangeArrowheads="1" noChangeShapeType="1" noTextEdit="1"/>
              </p:cNvSpPr>
              <p:nvPr/>
            </p:nvSpPr>
            <p:spPr>
              <a:xfrm>
                <a:off x="1134673" y="4462272"/>
                <a:ext cx="11366205" cy="136280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89847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7299</TotalTime>
  <Words>1186</Words>
  <Application>Microsoft Office PowerPoint</Application>
  <PresentationFormat>Widescreen</PresentationFormat>
  <Paragraphs>81</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Cambria Math</vt:lpstr>
      <vt:lpstr>Retrospect</vt:lpstr>
      <vt:lpstr>PHYS 304: Lecture 16 (Intro to) Quantum Mechanics</vt:lpstr>
      <vt:lpstr>Review of key points from last lecture</vt:lpstr>
      <vt:lpstr>Today</vt:lpstr>
      <vt:lpstr>The Generalized Statistical Interpretation in Quantum Mechanics </vt:lpstr>
      <vt:lpstr>The Generalized Statistical Interpretation</vt:lpstr>
      <vt:lpstr>The Generalized Statistical Interpretation</vt:lpstr>
      <vt:lpstr>The Generalized Uncertainty Relation</vt:lpstr>
      <vt:lpstr>The Generalized Uncertainty Relation : Derivation</vt:lpstr>
      <vt:lpstr>The Generalized Uncertainty Relation : Derivation</vt:lpstr>
      <vt:lpstr>The Generalized Uncertainty Relation : Derivation</vt:lpstr>
      <vt:lpstr>Exercise:</vt:lpstr>
      <vt:lpstr>PowerPoint Presentation</vt:lpstr>
      <vt:lpstr>PowerPoint Presentation</vt:lpstr>
      <vt:lpstr>Exercise</vt:lpstr>
      <vt:lpstr>Exercise</vt:lpstr>
      <vt:lpstr>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Young</dc:creator>
  <cp:lastModifiedBy>Jeff Young</cp:lastModifiedBy>
  <cp:revision>423</cp:revision>
  <dcterms:created xsi:type="dcterms:W3CDTF">2015-12-24T20:40:29Z</dcterms:created>
  <dcterms:modified xsi:type="dcterms:W3CDTF">2021-11-10T19:31:26Z</dcterms:modified>
</cp:coreProperties>
</file>