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10.xml" ContentType="application/vnd.openxmlformats-officedocument.presentationml.notesSlide+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364" r:id="rId3"/>
    <p:sldId id="365" r:id="rId4"/>
    <p:sldId id="367" r:id="rId5"/>
    <p:sldId id="375" r:id="rId6"/>
    <p:sldId id="376" r:id="rId7"/>
    <p:sldId id="350" r:id="rId8"/>
    <p:sldId id="369" r:id="rId9"/>
    <p:sldId id="377" r:id="rId10"/>
    <p:sldId id="370" r:id="rId11"/>
    <p:sldId id="371" r:id="rId12"/>
    <p:sldId id="372" r:id="rId13"/>
    <p:sldId id="366" r:id="rId14"/>
    <p:sldId id="374" r:id="rId15"/>
    <p:sldId id="373" r:id="rId16"/>
    <p:sldId id="352" r:id="rId17"/>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BFBA8E-DFD1-46F3-8640-CCE7FEDEC6F5}" v="1027" dt="2021-11-18T00:26:26.7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061" autoAdjust="0"/>
  </p:normalViewPr>
  <p:slideViewPr>
    <p:cSldViewPr snapToGrid="0">
      <p:cViewPr varScale="1">
        <p:scale>
          <a:sx n="72" d="100"/>
          <a:sy n="72" d="100"/>
        </p:scale>
        <p:origin x="41" y="55"/>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Young" userId="0c20932148f593a9" providerId="LiveId" clId="{5DBFBA8E-DFD1-46F3-8640-CCE7FEDEC6F5}"/>
    <pc:docChg chg="undo custSel addSld delSld modSld sldOrd">
      <pc:chgData name="Jeff Young" userId="0c20932148f593a9" providerId="LiveId" clId="{5DBFBA8E-DFD1-46F3-8640-CCE7FEDEC6F5}" dt="2021-11-18T00:50:15.415" v="1509" actId="207"/>
      <pc:docMkLst>
        <pc:docMk/>
      </pc:docMkLst>
      <pc:sldChg chg="modSp mod">
        <pc:chgData name="Jeff Young" userId="0c20932148f593a9" providerId="LiveId" clId="{5DBFBA8E-DFD1-46F3-8640-CCE7FEDEC6F5}" dt="2021-11-13T21:48:45.079" v="1" actId="20577"/>
        <pc:sldMkLst>
          <pc:docMk/>
          <pc:sldMk cId="374400776" sldId="256"/>
        </pc:sldMkLst>
        <pc:spChg chg="mod">
          <ac:chgData name="Jeff Young" userId="0c20932148f593a9" providerId="LiveId" clId="{5DBFBA8E-DFD1-46F3-8640-CCE7FEDEC6F5}" dt="2021-11-13T21:48:45.079" v="1" actId="20577"/>
          <ac:spMkLst>
            <pc:docMk/>
            <pc:sldMk cId="374400776" sldId="256"/>
            <ac:spMk id="3" creationId="{00000000-0000-0000-0000-000000000000}"/>
          </ac:spMkLst>
        </pc:spChg>
      </pc:sldChg>
      <pc:sldChg chg="addSp delSp modSp mod setBg modAnim modNotesTx">
        <pc:chgData name="Jeff Young" userId="0c20932148f593a9" providerId="LiveId" clId="{5DBFBA8E-DFD1-46F3-8640-CCE7FEDEC6F5}" dt="2021-11-18T00:50:15.415" v="1509" actId="207"/>
        <pc:sldMkLst>
          <pc:docMk/>
          <pc:sldMk cId="1250322457" sldId="350"/>
        </pc:sldMkLst>
        <pc:spChg chg="mod">
          <ac:chgData name="Jeff Young" userId="0c20932148f593a9" providerId="LiveId" clId="{5DBFBA8E-DFD1-46F3-8640-CCE7FEDEC6F5}" dt="2021-11-18T00:26:00.897" v="1451" actId="20577"/>
          <ac:spMkLst>
            <pc:docMk/>
            <pc:sldMk cId="1250322457" sldId="350"/>
            <ac:spMk id="4" creationId="{8A460BE1-B62D-4A49-A316-128A46BF75C6}"/>
          </ac:spMkLst>
        </pc:spChg>
        <pc:spChg chg="add mod">
          <ac:chgData name="Jeff Young" userId="0c20932148f593a9" providerId="LiveId" clId="{5DBFBA8E-DFD1-46F3-8640-CCE7FEDEC6F5}" dt="2021-11-18T00:50:15.415" v="1509" actId="207"/>
          <ac:spMkLst>
            <pc:docMk/>
            <pc:sldMk cId="1250322457" sldId="350"/>
            <ac:spMk id="5" creationId="{52A75A0A-5DCD-4C85-AD37-4EE3761AFE4C}"/>
          </ac:spMkLst>
        </pc:spChg>
        <pc:spChg chg="add mod">
          <ac:chgData name="Jeff Young" userId="0c20932148f593a9" providerId="LiveId" clId="{5DBFBA8E-DFD1-46F3-8640-CCE7FEDEC6F5}" dt="2021-11-18T00:50:15.415" v="1509" actId="207"/>
          <ac:spMkLst>
            <pc:docMk/>
            <pc:sldMk cId="1250322457" sldId="350"/>
            <ac:spMk id="6" creationId="{A528D2B2-F7B8-42A1-B4F2-343C0FDB7AB9}"/>
          </ac:spMkLst>
        </pc:spChg>
        <pc:spChg chg="add mod">
          <ac:chgData name="Jeff Young" userId="0c20932148f593a9" providerId="LiveId" clId="{5DBFBA8E-DFD1-46F3-8640-CCE7FEDEC6F5}" dt="2021-11-18T00:50:15.415" v="1509" actId="207"/>
          <ac:spMkLst>
            <pc:docMk/>
            <pc:sldMk cId="1250322457" sldId="350"/>
            <ac:spMk id="7" creationId="{DBB669E3-1C60-4F70-98BF-3580ADD46B0F}"/>
          </ac:spMkLst>
        </pc:spChg>
        <pc:spChg chg="add mod">
          <ac:chgData name="Jeff Young" userId="0c20932148f593a9" providerId="LiveId" clId="{5DBFBA8E-DFD1-46F3-8640-CCE7FEDEC6F5}" dt="2021-11-18T00:50:15.415" v="1509" actId="207"/>
          <ac:spMkLst>
            <pc:docMk/>
            <pc:sldMk cId="1250322457" sldId="350"/>
            <ac:spMk id="8" creationId="{610E2746-C59C-4E93-95D8-E7FAEE92D8F4}"/>
          </ac:spMkLst>
        </pc:spChg>
        <pc:inkChg chg="del">
          <ac:chgData name="Jeff Young" userId="0c20932148f593a9" providerId="LiveId" clId="{5DBFBA8E-DFD1-46F3-8640-CCE7FEDEC6F5}" dt="2021-11-13T22:06:39.450" v="524" actId="478"/>
          <ac:inkMkLst>
            <pc:docMk/>
            <pc:sldMk cId="1250322457" sldId="350"/>
            <ac:inkMk id="3" creationId="{9659C727-EFBB-468F-A760-CA6B84D91785}"/>
          </ac:inkMkLst>
        </pc:inkChg>
      </pc:sldChg>
      <pc:sldChg chg="modSp">
        <pc:chgData name="Jeff Young" userId="0c20932148f593a9" providerId="LiveId" clId="{5DBFBA8E-DFD1-46F3-8640-CCE7FEDEC6F5}" dt="2021-11-16T15:18:09.571" v="1102" actId="20577"/>
        <pc:sldMkLst>
          <pc:docMk/>
          <pc:sldMk cId="1510161967" sldId="364"/>
        </pc:sldMkLst>
        <pc:spChg chg="mod">
          <ac:chgData name="Jeff Young" userId="0c20932148f593a9" providerId="LiveId" clId="{5DBFBA8E-DFD1-46F3-8640-CCE7FEDEC6F5}" dt="2021-11-16T15:18:09.571" v="1102" actId="20577"/>
          <ac:spMkLst>
            <pc:docMk/>
            <pc:sldMk cId="1510161967" sldId="364"/>
            <ac:spMk id="8" creationId="{A426B242-B021-48FE-95AD-47C3A51B94F0}"/>
          </ac:spMkLst>
        </pc:spChg>
      </pc:sldChg>
      <pc:sldChg chg="modSp">
        <pc:chgData name="Jeff Young" userId="0c20932148f593a9" providerId="LiveId" clId="{5DBFBA8E-DFD1-46F3-8640-CCE7FEDEC6F5}" dt="2021-11-16T15:19:20.907" v="1135" actId="20577"/>
        <pc:sldMkLst>
          <pc:docMk/>
          <pc:sldMk cId="3832128049" sldId="365"/>
        </pc:sldMkLst>
        <pc:spChg chg="mod">
          <ac:chgData name="Jeff Young" userId="0c20932148f593a9" providerId="LiveId" clId="{5DBFBA8E-DFD1-46F3-8640-CCE7FEDEC6F5}" dt="2021-11-16T15:19:20.907" v="1135" actId="20577"/>
          <ac:spMkLst>
            <pc:docMk/>
            <pc:sldMk cId="3832128049" sldId="365"/>
            <ac:spMk id="4" creationId="{1E71FC72-19AE-4A24-BD1F-0D9274B1CB29}"/>
          </ac:spMkLst>
        </pc:spChg>
      </pc:sldChg>
      <pc:sldChg chg="addSp delSp modSp mod modAnim">
        <pc:chgData name="Jeff Young" userId="0c20932148f593a9" providerId="LiveId" clId="{5DBFBA8E-DFD1-46F3-8640-CCE7FEDEC6F5}" dt="2021-11-16T20:09:02.491" v="1335" actId="1076"/>
        <pc:sldMkLst>
          <pc:docMk/>
          <pc:sldMk cId="3761665924" sldId="366"/>
        </pc:sldMkLst>
        <pc:spChg chg="add mod">
          <ac:chgData name="Jeff Young" userId="0c20932148f593a9" providerId="LiveId" clId="{5DBFBA8E-DFD1-46F3-8640-CCE7FEDEC6F5}" dt="2021-11-16T20:08:38.067" v="1333" actId="2085"/>
          <ac:spMkLst>
            <pc:docMk/>
            <pc:sldMk cId="3761665924" sldId="366"/>
            <ac:spMk id="3" creationId="{4AEE0F24-F15E-4484-9802-4AE9F260AF56}"/>
          </ac:spMkLst>
        </pc:spChg>
        <pc:spChg chg="add mod">
          <ac:chgData name="Jeff Young" userId="0c20932148f593a9" providerId="LiveId" clId="{5DBFBA8E-DFD1-46F3-8640-CCE7FEDEC6F5}" dt="2021-11-16T20:09:02.491" v="1335" actId="1076"/>
          <ac:spMkLst>
            <pc:docMk/>
            <pc:sldMk cId="3761665924" sldId="366"/>
            <ac:spMk id="6" creationId="{62E93CEF-CB30-47EF-833D-CD7E2AD3C39A}"/>
          </ac:spMkLst>
        </pc:spChg>
        <pc:spChg chg="mod">
          <ac:chgData name="Jeff Young" userId="0c20932148f593a9" providerId="LiveId" clId="{5DBFBA8E-DFD1-46F3-8640-CCE7FEDEC6F5}" dt="2021-11-13T22:18:08.209" v="551" actId="20577"/>
          <ac:spMkLst>
            <pc:docMk/>
            <pc:sldMk cId="3761665924" sldId="366"/>
            <ac:spMk id="7" creationId="{2327753B-297D-4564-BE8C-809B247CBEEB}"/>
          </ac:spMkLst>
        </pc:spChg>
        <pc:inkChg chg="del">
          <ac:chgData name="Jeff Young" userId="0c20932148f593a9" providerId="LiveId" clId="{5DBFBA8E-DFD1-46F3-8640-CCE7FEDEC6F5}" dt="2021-11-13T22:18:43.624" v="552" actId="478"/>
          <ac:inkMkLst>
            <pc:docMk/>
            <pc:sldMk cId="3761665924" sldId="366"/>
            <ac:inkMk id="8" creationId="{E11F4618-A7AD-4ED0-B0BE-506B9112EF94}"/>
          </ac:inkMkLst>
        </pc:inkChg>
      </pc:sldChg>
      <pc:sldChg chg="del">
        <pc:chgData name="Jeff Young" userId="0c20932148f593a9" providerId="LiveId" clId="{5DBFBA8E-DFD1-46F3-8640-CCE7FEDEC6F5}" dt="2021-11-13T22:09:55.357" v="540" actId="2696"/>
        <pc:sldMkLst>
          <pc:docMk/>
          <pc:sldMk cId="2599429848" sldId="368"/>
        </pc:sldMkLst>
      </pc:sldChg>
      <pc:sldChg chg="addSp delSp modSp mod modAnim modNotesTx">
        <pc:chgData name="Jeff Young" userId="0c20932148f593a9" providerId="LiveId" clId="{5DBFBA8E-DFD1-46F3-8640-CCE7FEDEC6F5}" dt="2021-11-17T00:42:28.185" v="1405"/>
        <pc:sldMkLst>
          <pc:docMk/>
          <pc:sldMk cId="487944981" sldId="369"/>
        </pc:sldMkLst>
        <pc:spChg chg="mod">
          <ac:chgData name="Jeff Young" userId="0c20932148f593a9" providerId="LiveId" clId="{5DBFBA8E-DFD1-46F3-8640-CCE7FEDEC6F5}" dt="2021-11-16T15:03:29.720" v="584" actId="20577"/>
          <ac:spMkLst>
            <pc:docMk/>
            <pc:sldMk cId="487944981" sldId="369"/>
            <ac:spMk id="2" creationId="{75557EFC-AF1F-4E0F-B252-3830BC98FDA2}"/>
          </ac:spMkLst>
        </pc:spChg>
        <pc:spChg chg="mod">
          <ac:chgData name="Jeff Young" userId="0c20932148f593a9" providerId="LiveId" clId="{5DBFBA8E-DFD1-46F3-8640-CCE7FEDEC6F5}" dt="2021-11-16T15:13:10.187" v="969" actId="1076"/>
          <ac:spMkLst>
            <pc:docMk/>
            <pc:sldMk cId="487944981" sldId="369"/>
            <ac:spMk id="4" creationId="{C50DE871-4ED8-469F-9C05-B386A4E2AD52}"/>
          </ac:spMkLst>
        </pc:spChg>
        <pc:spChg chg="mod">
          <ac:chgData name="Jeff Young" userId="0c20932148f593a9" providerId="LiveId" clId="{5DBFBA8E-DFD1-46F3-8640-CCE7FEDEC6F5}" dt="2021-11-16T15:13:16.334" v="970" actId="20577"/>
          <ac:spMkLst>
            <pc:docMk/>
            <pc:sldMk cId="487944981" sldId="369"/>
            <ac:spMk id="5" creationId="{A8004CF7-B8F8-44CF-872C-7829495A2A3F}"/>
          </ac:spMkLst>
        </pc:spChg>
        <pc:spChg chg="mod">
          <ac:chgData name="Jeff Young" userId="0c20932148f593a9" providerId="LiveId" clId="{5DBFBA8E-DFD1-46F3-8640-CCE7FEDEC6F5}" dt="2021-11-16T15:14:05.342" v="972" actId="20577"/>
          <ac:spMkLst>
            <pc:docMk/>
            <pc:sldMk cId="487944981" sldId="369"/>
            <ac:spMk id="6" creationId="{E751F9CE-159A-4E80-BB3D-625BFD65A28D}"/>
          </ac:spMkLst>
        </pc:spChg>
        <pc:spChg chg="mod">
          <ac:chgData name="Jeff Young" userId="0c20932148f593a9" providerId="LiveId" clId="{5DBFBA8E-DFD1-46F3-8640-CCE7FEDEC6F5}" dt="2021-11-17T00:42:28.185" v="1405"/>
          <ac:spMkLst>
            <pc:docMk/>
            <pc:sldMk cId="487944981" sldId="369"/>
            <ac:spMk id="8" creationId="{52133E8B-5325-4686-9067-7CB809FC702A}"/>
          </ac:spMkLst>
        </pc:spChg>
        <pc:spChg chg="add mod">
          <ac:chgData name="Jeff Young" userId="0c20932148f593a9" providerId="LiveId" clId="{5DBFBA8E-DFD1-46F3-8640-CCE7FEDEC6F5}" dt="2021-11-16T15:16:55.505" v="1027" actId="403"/>
          <ac:spMkLst>
            <pc:docMk/>
            <pc:sldMk cId="487944981" sldId="369"/>
            <ac:spMk id="9" creationId="{87FD50DF-D91C-4424-99FA-BCEA814F699C}"/>
          </ac:spMkLst>
        </pc:spChg>
        <pc:spChg chg="add mod">
          <ac:chgData name="Jeff Young" userId="0c20932148f593a9" providerId="LiveId" clId="{5DBFBA8E-DFD1-46F3-8640-CCE7FEDEC6F5}" dt="2021-11-16T15:16:51.273" v="1026" actId="403"/>
          <ac:spMkLst>
            <pc:docMk/>
            <pc:sldMk cId="487944981" sldId="369"/>
            <ac:spMk id="10" creationId="{2C8A0560-F75E-476A-8C13-67B7FBEC3FF8}"/>
          </ac:spMkLst>
        </pc:spChg>
        <pc:inkChg chg="del">
          <ac:chgData name="Jeff Young" userId="0c20932148f593a9" providerId="LiveId" clId="{5DBFBA8E-DFD1-46F3-8640-CCE7FEDEC6F5}" dt="2021-11-13T22:10:49.402" v="541" actId="478"/>
          <ac:inkMkLst>
            <pc:docMk/>
            <pc:sldMk cId="487944981" sldId="369"/>
            <ac:inkMk id="9" creationId="{607DE88B-9647-4FA0-A8B4-8B276F55DBEB}"/>
          </ac:inkMkLst>
        </pc:inkChg>
      </pc:sldChg>
      <pc:sldChg chg="delSp modSp mod">
        <pc:chgData name="Jeff Young" userId="0c20932148f593a9" providerId="LiveId" clId="{5DBFBA8E-DFD1-46F3-8640-CCE7FEDEC6F5}" dt="2021-11-16T16:07:54.991" v="1262"/>
        <pc:sldMkLst>
          <pc:docMk/>
          <pc:sldMk cId="2652584928" sldId="370"/>
        </pc:sldMkLst>
        <pc:spChg chg="mod">
          <ac:chgData name="Jeff Young" userId="0c20932148f593a9" providerId="LiveId" clId="{5DBFBA8E-DFD1-46F3-8640-CCE7FEDEC6F5}" dt="2021-11-16T16:07:54.991" v="1262"/>
          <ac:spMkLst>
            <pc:docMk/>
            <pc:sldMk cId="2652584928" sldId="370"/>
            <ac:spMk id="3" creationId="{2ABF1145-31B1-46BD-92B2-885274D7E896}"/>
          </ac:spMkLst>
        </pc:spChg>
        <pc:inkChg chg="del">
          <ac:chgData name="Jeff Young" userId="0c20932148f593a9" providerId="LiveId" clId="{5DBFBA8E-DFD1-46F3-8640-CCE7FEDEC6F5}" dt="2021-11-13T22:12:46.520" v="542" actId="478"/>
          <ac:inkMkLst>
            <pc:docMk/>
            <pc:sldMk cId="2652584928" sldId="370"/>
            <ac:inkMk id="4" creationId="{AC0FE47E-E1F4-4E14-B286-BA6F24E20033}"/>
          </ac:inkMkLst>
        </pc:inkChg>
      </pc:sldChg>
      <pc:sldChg chg="delSp mod">
        <pc:chgData name="Jeff Young" userId="0c20932148f593a9" providerId="LiveId" clId="{5DBFBA8E-DFD1-46F3-8640-CCE7FEDEC6F5}" dt="2021-11-13T22:12:58.981" v="543" actId="478"/>
        <pc:sldMkLst>
          <pc:docMk/>
          <pc:sldMk cId="518652292" sldId="371"/>
        </pc:sldMkLst>
        <pc:inkChg chg="del">
          <ac:chgData name="Jeff Young" userId="0c20932148f593a9" providerId="LiveId" clId="{5DBFBA8E-DFD1-46F3-8640-CCE7FEDEC6F5}" dt="2021-11-13T22:12:58.981" v="543" actId="478"/>
          <ac:inkMkLst>
            <pc:docMk/>
            <pc:sldMk cId="518652292" sldId="371"/>
            <ac:inkMk id="13" creationId="{B9DB6234-46FF-4815-B923-84EC3337E7A0}"/>
          </ac:inkMkLst>
        </pc:inkChg>
      </pc:sldChg>
      <pc:sldChg chg="delSp mod">
        <pc:chgData name="Jeff Young" userId="0c20932148f593a9" providerId="LiveId" clId="{5DBFBA8E-DFD1-46F3-8640-CCE7FEDEC6F5}" dt="2021-11-13T22:14:19.720" v="544" actId="478"/>
        <pc:sldMkLst>
          <pc:docMk/>
          <pc:sldMk cId="3620113455" sldId="372"/>
        </pc:sldMkLst>
        <pc:inkChg chg="del">
          <ac:chgData name="Jeff Young" userId="0c20932148f593a9" providerId="LiveId" clId="{5DBFBA8E-DFD1-46F3-8640-CCE7FEDEC6F5}" dt="2021-11-13T22:14:19.720" v="544" actId="478"/>
          <ac:inkMkLst>
            <pc:docMk/>
            <pc:sldMk cId="3620113455" sldId="372"/>
            <ac:inkMk id="5" creationId="{C08BC7E0-6776-462B-AD06-144BD3F56548}"/>
          </ac:inkMkLst>
        </pc:inkChg>
      </pc:sldChg>
      <pc:sldChg chg="modSp mod">
        <pc:chgData name="Jeff Young" userId="0c20932148f593a9" providerId="LiveId" clId="{5DBFBA8E-DFD1-46F3-8640-CCE7FEDEC6F5}" dt="2021-11-16T16:16:32.892" v="1305" actId="20577"/>
        <pc:sldMkLst>
          <pc:docMk/>
          <pc:sldMk cId="2592369154" sldId="373"/>
        </pc:sldMkLst>
        <pc:spChg chg="mod">
          <ac:chgData name="Jeff Young" userId="0c20932148f593a9" providerId="LiveId" clId="{5DBFBA8E-DFD1-46F3-8640-CCE7FEDEC6F5}" dt="2021-11-16T16:16:32.892" v="1305" actId="20577"/>
          <ac:spMkLst>
            <pc:docMk/>
            <pc:sldMk cId="2592369154" sldId="373"/>
            <ac:spMk id="5" creationId="{1B9F649B-602C-48A8-81B7-940644557BC9}"/>
          </ac:spMkLst>
        </pc:spChg>
      </pc:sldChg>
      <pc:sldChg chg="delSp modSp mod">
        <pc:chgData name="Jeff Young" userId="0c20932148f593a9" providerId="LiveId" clId="{5DBFBA8E-DFD1-46F3-8640-CCE7FEDEC6F5}" dt="2021-11-16T20:09:42.640" v="1336"/>
        <pc:sldMkLst>
          <pc:docMk/>
          <pc:sldMk cId="4026439034" sldId="374"/>
        </pc:sldMkLst>
        <pc:spChg chg="mod">
          <ac:chgData name="Jeff Young" userId="0c20932148f593a9" providerId="LiveId" clId="{5DBFBA8E-DFD1-46F3-8640-CCE7FEDEC6F5}" dt="2021-11-16T20:09:42.640" v="1336"/>
          <ac:spMkLst>
            <pc:docMk/>
            <pc:sldMk cId="4026439034" sldId="374"/>
            <ac:spMk id="8" creationId="{C356D070-BEB2-4B71-838A-06A87B1C4CF4}"/>
          </ac:spMkLst>
        </pc:spChg>
        <pc:inkChg chg="del">
          <ac:chgData name="Jeff Young" userId="0c20932148f593a9" providerId="LiveId" clId="{5DBFBA8E-DFD1-46F3-8640-CCE7FEDEC6F5}" dt="2021-11-13T22:19:54.515" v="553" actId="478"/>
          <ac:inkMkLst>
            <pc:docMk/>
            <pc:sldMk cId="4026439034" sldId="374"/>
            <ac:inkMk id="10" creationId="{3093D850-5A91-43CB-A23D-AF8C662A6E69}"/>
          </ac:inkMkLst>
        </pc:inkChg>
      </pc:sldChg>
      <pc:sldChg chg="modSp mod">
        <pc:chgData name="Jeff Young" userId="0c20932148f593a9" providerId="LiveId" clId="{5DBFBA8E-DFD1-46F3-8640-CCE7FEDEC6F5}" dt="2021-11-13T22:01:46.065" v="522" actId="20577"/>
        <pc:sldMkLst>
          <pc:docMk/>
          <pc:sldMk cId="2146445266" sldId="375"/>
        </pc:sldMkLst>
        <pc:spChg chg="mod">
          <ac:chgData name="Jeff Young" userId="0c20932148f593a9" providerId="LiveId" clId="{5DBFBA8E-DFD1-46F3-8640-CCE7FEDEC6F5}" dt="2021-11-13T22:01:46.065" v="522" actId="20577"/>
          <ac:spMkLst>
            <pc:docMk/>
            <pc:sldMk cId="2146445266" sldId="375"/>
            <ac:spMk id="5" creationId="{41C00E98-C2FD-4BDF-8DA0-B50EFB7FED0E}"/>
          </ac:spMkLst>
        </pc:spChg>
      </pc:sldChg>
      <pc:sldChg chg="ord">
        <pc:chgData name="Jeff Young" userId="0c20932148f593a9" providerId="LiveId" clId="{5DBFBA8E-DFD1-46F3-8640-CCE7FEDEC6F5}" dt="2021-11-16T20:10:39.236" v="1338"/>
        <pc:sldMkLst>
          <pc:docMk/>
          <pc:sldMk cId="1113378728" sldId="376"/>
        </pc:sldMkLst>
      </pc:sldChg>
      <pc:sldChg chg="modSp add">
        <pc:chgData name="Jeff Young" userId="0c20932148f593a9" providerId="LiveId" clId="{5DBFBA8E-DFD1-46F3-8640-CCE7FEDEC6F5}" dt="2021-11-16T20:12:08.474" v="1389" actId="6549"/>
        <pc:sldMkLst>
          <pc:docMk/>
          <pc:sldMk cId="3215001375" sldId="377"/>
        </pc:sldMkLst>
        <pc:spChg chg="mod">
          <ac:chgData name="Jeff Young" userId="0c20932148f593a9" providerId="LiveId" clId="{5DBFBA8E-DFD1-46F3-8640-CCE7FEDEC6F5}" dt="2021-11-16T20:12:08.474" v="1389" actId="6549"/>
          <ac:spMkLst>
            <pc:docMk/>
            <pc:sldMk cId="3215001375" sldId="377"/>
            <ac:spMk id="5" creationId="{A8004CF7-B8F8-44CF-872C-7829495A2A3F}"/>
          </ac:spMkLst>
        </pc:sp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48:40.502"/>
    </inkml:context>
    <inkml:brush xml:id="br0">
      <inkml:brushProperty name="width" value="0.025" units="cm"/>
      <inkml:brushProperty name="height" value="0.025" units="cm"/>
      <inkml:brushProperty name="fitToCurve" value="1"/>
    </inkml:brush>
  </inkml:definitions>
  <inkml:trace contextRef="#ctx0" brushRef="#br0">803 0 250 0,'0'0'84'15,"0"0"14"-15,0 0-17 16,0 0-13-16,0 16-8 15,0-16-8-15,0 17-8 16,0-17-6-16,-8 19-11 16,8-19-22-16,-8 19-2 15,8-19-2-15,-14 17 0 16,14-17 0-16,-23 12-1 16,23-12 0-16,-31 18 2 15,12-13-1-15,-4 3 2 16,-3 2-1-16,-1 0-1 0,2-2 0 15,-1 1 1-15,-1-6-2 16,3-3 0-16,1 6-1 16,0-6 0-1,0 0-1-15,1-9 2 0,-1 6 0 16,-1-1-1-16,3-2 1 16,-3 6-1-16,1 0 1 15,2 0-1-15,0 0-1 16,1 0 1-16,1 0 0 15,-1 10 0-15,3-5-2 16,-3 2 2-16,4 2-1 16,-3-1 0-16,5 0 2 15,14-8 0-15,-27 20-2 0,27-20 2 16,-21 13-1-16,21-13 0 16,-17 14 1-1,17-14 1-15,0 0-2 16,-18 17 1-16,18-17 2 0,-12 21-3 15,8-5 1-15,-6-1 0 16,4 4-1-16,-1 1 1 16,7 4-1-16,-6-3-1 15,6-1-1-15,4-3 2 16,4-2 0-16,-8-15 1 16,19 21-1-16,-19-21 0 15,27 7 0-15,-11-7 0 0,0 0 0 16,1 0 0-16,-3 0-1 15,6 0-1 1,0-5 1-16,0-3 0 16,5 3 1-16,-1-6 0 0,1-3 1 15,-2-1-1-15,-1 2 1 16,1-5-2-16,-7 2 2 16,-2 3-2-16,-3-1 2 15,-11 14-2-15,4-23 3 16,-4 23-1-16,-14-18 0 15,14 18 2-15,-28-17-1 16,8 4 0-16,0 4-1 16,0-2 2-16,0-1-2 0,1 4 2 15,-1 1 1 1,4 7 0-16,0 0 2 16,0 0 0-16,-1 15-2 15,3-2-8-15,-1 4-43 0,1 3-52 16,2-5-20-16,12 8-13 15,0-23-14-15,0 24-9 16,0-24 68-16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48:40.499"/>
    </inkml:context>
    <inkml:brush xml:id="br0">
      <inkml:brushProperty name="width" value="0.025" units="cm"/>
      <inkml:brushProperty name="height" value="0.025" units="cm"/>
      <inkml:brushProperty name="fitToCurve" value="1"/>
    </inkml:brush>
  </inkml:definitions>
  <inkml:trace contextRef="#ctx0" brushRef="#br0">73 0 244 0,'0'0'110'16,"-11"14"1"-16,11-14-7 16,0 13-7-16,0-13-16 0,-8 19-19 15,8-4-14 1,0 6-20-16,-5 9-24 16,5 8-5-16,0 7 2 15,-7 7-2-15,7 8 1 0,-8 3 0 16,8-1 1-16,-5-2 0 15,5-11 2 1,-10-5-3-16,10-6 2 0,-9-12 0 16,9-7-1-16,0-19-1 15,-10 18 5-15,10-18-3 16,0 0-2-16,0 0-1 16,0 0-1-16,0 0-4 15,10-21 3-15,-1 7 0 16,3-3-5-16,5-3 2 15,1-3 2-15,5 2 1 16,0-3 1-16,3 8 4 16,-5 3 2-16,-3 3 3 0,0 10-3 15,-18 0 1-15,23 23 0 16,-14 1-2-16,-5 8 2 16,4 3 4-16,0 1-3 15,5 5-3-15,-3-6 1 16,6-5 7-16,-3-9-5 15,5-6-26-15,-2-10-53 16,4-5-34-16,0-8-23 16,-7-12-14-16,7-4-15 15,-10-5-14-15,5 3 38 16</inkml:trace>
</inkml:ink>
</file>

<file path=ppt/ink/ink1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05.246"/>
    </inkml:context>
    <inkml:brush xml:id="br0">
      <inkml:brushProperty name="width" value="0.025" units="cm"/>
      <inkml:brushProperty name="height" value="0.025" units="cm"/>
      <inkml:brushProperty name="fitToCurve" value="1"/>
    </inkml:brush>
  </inkml:definitions>
  <inkml:trace contextRef="#ctx0" brushRef="#br0">144 0 524 0,'0'0'156'15,"0"0"-51"-15,7 23-49 16,-7-23-55-16,12 39 4 16,-3-13 2-16,0 2-6 15,1 6 4-15,0-10-7 16,3-1 5-16,-8 2-4 15,-5-3 3-15,0-5-4 16,0-17 3-16,-21 29 1 0,-2-13-1 16,-8 5 3-1,-2-10-4-15,1 1-31 16,0-7-77-16,6-5-25 16,7-21-28-16,19-1 3 0,9-27-8 15,24-1 55-15</inkml:trace>
</inkml:ink>
</file>

<file path=ppt/ink/ink1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06.186"/>
    </inkml:context>
    <inkml:brush xml:id="br0">
      <inkml:brushProperty name="width" value="0.025" units="cm"/>
      <inkml:brushProperty name="height" value="0.025" units="cm"/>
      <inkml:brushProperty name="fitToCurve" value="1"/>
    </inkml:brush>
  </inkml:definitions>
  <inkml:trace contextRef="#ctx0" brushRef="#br0">4 150 382 0,'0'0'157'15,"0"0"-35"-15,-19-17-28 16,19 17-23-16,0 0-29 0,28-26-51 16,-6 9-1-16,11 1 2 15,-3 0 5-15,4-2 5 16,1-3-1-1,-4 7 2-15,-2 9-2 16,-6 5 2-16,-23 0 1 0,26 27-1 16,-19 4-1-16,-7 1 0 15,0 13 1-15,-12 10-3 16,1-4 3-16,-4 9-5 16,-3-9 2-16,1 6 1 15,0-13 2-15,-1 0-2 16,1-12 0-16,5 1-17 15,-4-14-70-15,16-19-34 0,-12 25-25 16,12-25-12 0,0 0-8-16,0-43 2 15</inkml:trace>
</inkml:ink>
</file>

<file path=ppt/ink/ink1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06.701"/>
    </inkml:context>
    <inkml:brush xml:id="br0">
      <inkml:brushProperty name="width" value="0.025" units="cm"/>
      <inkml:brushProperty name="height" value="0.025" units="cm"/>
      <inkml:brushProperty name="fitToCurve" value="1"/>
    </inkml:brush>
  </inkml:definitions>
  <inkml:trace contextRef="#ctx0" brushRef="#br0">351 0 341 0,'0'0'160'16,"0"0"-9"-16,14 17-55 15,-23 5-48-15,9 12-12 16,-10 3-18-16,10 8-15 16,-14 11-2-16,7-2 0 0,-2 6 0 15,-1-1 0 1,1-4-1-16,-1-4 2 15,-2-6-3-15,3-12 2 0,4 1-1 16,-2-12 2-16,7-22-3 16,-9 28 0-16,9-28-1 15,0 0-1-15,0 0-2 16,0 0-5-16,-8-29 0 16,1 6 2-16,0-6 3 15,2 2 2-15,-9-3 2 16,5-2 2-16,-8 7 3 15,1 3 3-15,-3 5 2 16,4 7-4-16,-8 5-3 16,2 5 0-16,1 0-2 15,2 9 0-15,-1 4-2 16,19-13 3-16,-26 30-2 0,26-8 1 16,0 1 1-16,5 1 1 15,8-2-1-15,9 0 1 16,4 0 1-16,3-4-3 15,6-8 0-15,7-4-1 16,3-6-34-16,1-11-76 16,-1-13-30-16,11 6-19 15,-18-18-3-15,7 3-1 16</inkml:trace>
</inkml:ink>
</file>

<file path=ppt/ink/ink1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07.152"/>
    </inkml:context>
    <inkml:brush xml:id="br0">
      <inkml:brushProperty name="width" value="0.025" units="cm"/>
      <inkml:brushProperty name="height" value="0.025" units="cm"/>
      <inkml:brushProperty name="fitToCurve" value="1"/>
    </inkml:brush>
  </inkml:definitions>
  <inkml:trace contextRef="#ctx0" brushRef="#br0">0 121 392 0,'0'0'153'0,"0"0"-27"16,0 0-40-16,0 0-28 16,0 0-32-16,0 0-32 15,0 0-1-15,0 0 4 16,21-20-1-16,-21 20 1 0,26-24-2 16,-26 24 3-16,31-32 3 15,-31 32-3-15,33-28 4 16,-33 28-3-1,16-17 6-15,-16 17-5 0,0 0 5 16,0 0-5-16,0 0 4 16,0 0 0-16,20 14-4 15,-20-14 3-15,11 37-4 16,1-19 4-16,0 4-3 16,4 4 2-16,-1-4-21 15,4-10-76-15,4 5-30 16,-6-17-26-16,14 0-7 0,-31 0-4 15,38-22 36-15</inkml:trace>
</inkml:ink>
</file>

<file path=ppt/ink/ink1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07.896"/>
    </inkml:context>
    <inkml:brush xml:id="br0">
      <inkml:brushProperty name="width" value="0.025" units="cm"/>
      <inkml:brushProperty name="height" value="0.025" units="cm"/>
      <inkml:brushProperty name="fitToCurve" value="1"/>
    </inkml:brush>
  </inkml:definitions>
  <inkml:trace contextRef="#ctx0" brushRef="#br0">105 0 442 0,'0'0'158'0,"0"0"-6"0,0 0-51 16,0 0-110 0,0 0-1-16,0 0 7 15,0 0 1-15,0 0 1 16,0 0 0-16,28 16 1 0,-28-16-1 15,36 0-2-15,-13 6 3 16,8-6 2-16,5 5 0 16,-1 3-2-16,3-8 1 15,2 5-2-15,-6-5 1 16,1 0-1-16,-12 0 0 16,-1 7-2-16,-22-7 0 15,24 0 2-15,-24 0 0 16,0 0 2-16,0 0 0 15,0 0 1-15,0 17-4 16,-12 3 6-16,5 7-2 16,-1 10 1-16,-1 13-3 15,-8 11 1-15,4 3-3 0,0 12 2 16,-1 7 2-16,-4 5-2 16,3-3 0-16,-2-1-1 15,1-2 3-15,6-11 0 16,-1-5 0-16,1-11 0 15,10-7 0-15,-4-13-2 16,4-5 2-16,0-8 0 16,0-22-2-16,0 19-1 15,0-19 1-15,0 0 1 16,0 0 1-16,0 18 0 16,0-18-5-16,-29 17 4 15,13-3-2-15,-6-3 1 16,-4 6 0-16,3 0 0 0,-2-8-3 15,2-1 3-15,4-8 1 16,0 0-2-16,19 0 1 16,-29-22 0-16,29 22 3 15,-23-36-4-15,23 36 1 16,-24-28-1-16,24 28 0 16,-19-21-63-16,19 21-29 15,0 0-30-15,0 0-18 16,-19-12-13-16,19 12-7 15,22-11 57-15</inkml:trace>
</inkml:ink>
</file>

<file path=ppt/ink/ink1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08.235"/>
    </inkml:context>
    <inkml:brush xml:id="br0">
      <inkml:brushProperty name="width" value="0.025" units="cm"/>
      <inkml:brushProperty name="height" value="0.025" units="cm"/>
      <inkml:brushProperty name="fitToCurve" value="1"/>
    </inkml:brush>
  </inkml:definitions>
  <inkml:trace contextRef="#ctx0" brushRef="#br0">0 64 532 0,'0'0'159'0,"0"0"-48"16,0 0-66-16,0 0-35 15,0 0-18-15,0 0-3 0,23-14 1 16,-3 8 1-16,3-5 4 15,1 2 1-15,-1 4 3 16,3-4 0-16,5 1 0 16,-9 6 0-1,-6 2-55-15,-16 0-47 0,21 5-22 16,-21-5-22-16,-9 27-7 16,-8-15-2-16</inkml:trace>
</inkml:ink>
</file>

<file path=ppt/ink/ink1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08.436"/>
    </inkml:context>
    <inkml:brush xml:id="br0">
      <inkml:brushProperty name="width" value="0.025" units="cm"/>
      <inkml:brushProperty name="height" value="0.025" units="cm"/>
      <inkml:brushProperty name="fitToCurve" value="1"/>
    </inkml:brush>
  </inkml:definitions>
  <inkml:trace contextRef="#ctx0" brushRef="#br0">0 28 395 0,'0'0'156'0,"0"0"-13"16,0 0-49-16,21 0-64 15,-21 0-30-15,22 10 1 0,-6-10-2 16,6 0 2-16,8 7-2 15,-3-7-58-15,4 0-56 16,13 0-28-16,-11-17-12 16,13 11-2-16,-13-16-2 15</inkml:trace>
</inkml:ink>
</file>

<file path=ppt/ink/ink1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09.053"/>
    </inkml:context>
    <inkml:brush xml:id="br0">
      <inkml:brushProperty name="width" value="0.025" units="cm"/>
      <inkml:brushProperty name="height" value="0.025" units="cm"/>
      <inkml:brushProperty name="fitToCurve" value="1"/>
    </inkml:brush>
  </inkml:definitions>
  <inkml:trace contextRef="#ctx0" brushRef="#br0">286 0 457 0,'0'0'115'0,"0"0"-11"0,-29 18-26 16,29-18-32-16,-30 38-36 15,8-10-8-15,-6 4 3 16,0 10 1-16,-4 10-3 16,-1-4 0-16,3 5-3 15,4 0 2-15,11-8-5 16,4-8 1-16,11-8 0 16,13-6 1-16,9-9 3 15,13-7 2-15,1-7 0 16,11-16-1-16,5-2 2 15,-4-5 0-15,4-6-2 16,-5-5-5-16,-9-3-2 16,-5-8 0-16,-4-4 0 0,-13 0 2 15,-8 4-1-15,-8 5-5 16,-7 5 2-16,-6 2 3 16,-8 9 2-1,-2 9 0-15,-1 11 0 0,0 4 0 16,3 0-6-16,21 0-52 15,-26 21-41-15,26-2-21 16,0-19-23-16,16 26-11 16,-16-26-2-16</inkml:trace>
</inkml:ink>
</file>

<file path=ppt/ink/ink1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09.498"/>
    </inkml:context>
    <inkml:brush xml:id="br0">
      <inkml:brushProperty name="width" value="0.025" units="cm"/>
      <inkml:brushProperty name="height" value="0.025" units="cm"/>
      <inkml:brushProperty name="fitToCurve" value="1"/>
    </inkml:brush>
  </inkml:definitions>
  <inkml:trace contextRef="#ctx0" brushRef="#br0">803 115 266 0,'0'-35'147'0,"5"16"-37"16,-5 4-22-16,0 15-13 15,-5-30-7-15,5 30-30 16,-10-16-28-16,10 16-5 0,0 0 6 16,-24 0-8-16,24 0-4 15,-21 28 5-15,9-8-3 16,-6 8 4 0,1 7-7-16,-4 7 2 0,-3 10-5 15,-9 9 6-15,0 10 2 16,-10 13 0-16,-2 7 1 15,-2 14-4-15,-6-2 3 16,-4 11 0-16,-2-3-2 16,2-3 2-16,1-4-4 15,8-15 3-15,3-13-5 16,10-9-61-16,8-12-53 16,9-27-36-16,18-3-6 0,0-25-5 15,0 0-3-15</inkml:trace>
</inkml:ink>
</file>

<file path=ppt/ink/ink1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18.185"/>
    </inkml:context>
    <inkml:brush xml:id="br0">
      <inkml:brushProperty name="width" value="0.025" units="cm"/>
      <inkml:brushProperty name="height" value="0.025" units="cm"/>
      <inkml:brushProperty name="fitToCurve" value="1"/>
    </inkml:brush>
  </inkml:definitions>
  <inkml:trace contextRef="#ctx0" brushRef="#br0">329 0 151 0,'0'0'99'0,"0"0"-40"15,0 0 29-15,0 0-1 16,7 22-13-16,-7-22-14 16,10 30-12-16,-3 5 1 15,4 0-2-15,-1 23-2 16,2 7-48-16,-3 8-1 15,1 11 1-15,-1 4-2 0,3 1 7 16,-7-6-1-16,-5 1 0 16,5-19 1-16,-5-6 0 15,0-18-1-15,0-8 0 16,0-11 1-16,0-22-4 16,0 20 1-16,0-20-2 15,0 0 1-15,0 0-1 16,-10-24-1-16,-2 3-11 15,-2-11-16-15,-3 3 0 16,-2-7 0-16,-4-3 3 16,-5 1-1-16,4 5 1 15,-4 0 2-15,8 12 11 16,-3 3 16-16,4 4 14 0,-2 6 12 16,21 8 1-16,-29-4 1 15,29 4 1-15,-28 8-2 16,28-8 1-16,-31 26 0 15,17-7-10-15,-6 4-13 16,6 6-3-16,-4 1-1 16,5-2-2-16,6 6 2 15,7-5-2-15,0 4 0 16,17-7-1-16,5 3 1 16,10-3 2-16,2-2 3 15,6-1 2-15,1-9 0 16,10-1-1-16,-1-8 3 15,5-5-50-15,-3 0-67 0,-2-22-36 16,6 14-16-16,-15-22-4 16,9 16-4-1</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48:40.500"/>
    </inkml:context>
    <inkml:brush xml:id="br0">
      <inkml:brushProperty name="width" value="0.025" units="cm"/>
      <inkml:brushProperty name="height" value="0.025" units="cm"/>
      <inkml:brushProperty name="fitToCurve" value="1"/>
    </inkml:brush>
  </inkml:definitions>
  <inkml:trace contextRef="#ctx0" brushRef="#br0">0 91 270 0,'0'0'153'15,"0"0"-37"-15,19 7-26 16,-19-7-19 0,29 0-13-16,-11-4-2 0,5 4-2 15,2 0-10-15,3-6-45 16,3 2-1-16,-2 4 1 15,3-6 0-15,0-2 0 16,-2 1-3-16,-5-4-47 16,0 3-52-16,-6-3-25 15,-7-2-20-15,-12 13-16 16,6-20-5-16,-6 20 30 16</inkml:trace>
</inkml:ink>
</file>

<file path=ppt/ink/ink1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18.681"/>
    </inkml:context>
    <inkml:brush xml:id="br0">
      <inkml:brushProperty name="width" value="0.025" units="cm"/>
      <inkml:brushProperty name="height" value="0.025" units="cm"/>
      <inkml:brushProperty name="fitToCurve" value="1"/>
    </inkml:brush>
  </inkml:definitions>
  <inkml:trace contextRef="#ctx0" brushRef="#br0">462 0 422 0,'-7'22'160'16,"7"-22"-4"-16,0 0-94 15,-14 28-71-15,14-28 7 0,0 30 3 16,0-11 1-16,0-1-2 16,-9 4 0-16,-6 0 0 15,-8 7 0-15,-10 1 0 16,-5 1 0-16,-8 7 0 16,-8 2-3-16,2-9 3 15,5 4-2-15,4-12 2 16,8 0-2-16,11-6 4 15,24-17-2-15,-22 26 2 0,22-26 4 16,24 9 0 0,0 0-1-16,9-3 0 15,10 2 3-15,4 1-4 16,5-2 2-16,3 8-3 0,1-7-2 16,-4 6 0-16,-7-1 2 15,-2 4-1-15,-7 2-6 16,-5-1-44-16,-1 4-52 15,-3 0-25-15,-2-9-23 16,9 3-14-16,-6-16-2 16,8 0 76-16</inkml:trace>
</inkml:ink>
</file>

<file path=ppt/ink/ink1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19.249"/>
    </inkml:context>
    <inkml:brush xml:id="br0">
      <inkml:brushProperty name="width" value="0.025" units="cm"/>
      <inkml:brushProperty name="height" value="0.025" units="cm"/>
      <inkml:brushProperty name="fitToCurve" value="1"/>
    </inkml:brush>
  </inkml:definitions>
  <inkml:trace contextRef="#ctx0" brushRef="#br0">65 406 436 0,'6'42'159'0,"-12"-2"-5"16,-5 2-115-16,2 7-40 15,-1 5 0-15,3-2-3 16,-1-6 3-16,-3-2-5 16,11-12 5-16,-9-10-2 15,9-4 5-15,0-18-16 0,0 0-25 16,0-33 2-16,14-6-6 16,-5-19 4-16,5-13-2 15,-2-12 9 1,4-12 40-16,1-6 14 0,-3 8 29 15,5 14 0-15,-7 5 2 16,5 14-3-16,-10 19-2 16,3 21-7-16,-10 20-44 15,0 0-2-15,25 19 1 16,-15 1 0-16,6 7-1 16,-3 5 4-16,10-1 0 15,-6 3 2-15,6-5-4 16,-4-3-2-16,-5-2-3 0,-6-3 0 15,-8-1-1 1,0-20 0-16,-20 23-1 16,-3-14 1-16,-6-9 2 15,-8 5 3-15,-1-5 3 0,-3 0 0 16,4 0-68-16,4-8-36 16,4-11-27-16,29 19-20 15,-33-40-1-15,33 18 8 16</inkml:trace>
</inkml:ink>
</file>

<file path=ppt/ink/ink1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19.649"/>
    </inkml:context>
    <inkml:brush xml:id="br0">
      <inkml:brushProperty name="width" value="0.025" units="cm"/>
      <inkml:brushProperty name="height" value="0.025" units="cm"/>
      <inkml:brushProperty name="fitToCurve" value="1"/>
    </inkml:brush>
  </inkml:definitions>
  <inkml:trace contextRef="#ctx0" brushRef="#br0">0 244 502 0,'0'0'164'0,"0"0"-18"15,0 0-136-15,0 0-12 16,31-26 6-16,-16 5 1 16,6-3 7-16,0-4-1 15,-2 1-2-15,0-2 0 16,-3-2 0-16,-6 10 1 0,-1 3-2 15,-9 18 0 1,10-19-10-16,-10 19-4 16,0 0 2-16,0 0-2 15,0 0 1-15,26 26-6 0,-26-26 9 16,35 32-6-16,-13-11 1 16,4 0-2-16,-2 2-65 15,7-1-38-15,-6 6-20 16,-6-5-18-16,3 12-17 15,-15-13 2-15</inkml:trace>
</inkml:ink>
</file>

<file path=ppt/ink/ink1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20.198"/>
    </inkml:context>
    <inkml:brush xml:id="br0">
      <inkml:brushProperty name="width" value="0.025" units="cm"/>
      <inkml:brushProperty name="height" value="0.025" units="cm"/>
      <inkml:brushProperty name="fitToCurve" value="1"/>
    </inkml:brush>
  </inkml:definitions>
  <inkml:trace contextRef="#ctx0" brushRef="#br0">43 5 541 0,'-26'-5'158'0,"26"5"-24"15,-17 0-139-15,17 0-1 16,0 0 4-16,0 0 1 15,0 0 1-15,0 0 2 16,0 0 0-16,0 0 0 16,14 18-2-16,-5 3-6 0,3 7 1 15,12 7 2-15,7 3-1 16,5 7 0-16,6 3-1 16,3-1 0-1,3 3-1-15,4-7 7 0,-3-1-1 16,-6-1 1-16,-7-5-1 15,-3-5-1-15,-7-5 1 16,-5-7-2-16,-21-19 0 16,24 30-1-16,-24-30-1 15,0 0 0-15,0 20 1 16,0-20 1-16,-17 15 1 16,-6 2 2-16,-4 2-1 15,-3 7 2-15,-3 2-1 0,-1 5-1 16,-10-1 2-16,10 2-2 15,1-5-2 1,14-4-86-16,9-5-43 16,10-20-24-16,0 0-4 0,0 0-3 15,22-28 86-15</inkml:trace>
</inkml:ink>
</file>

<file path=ppt/ink/ink1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20.784"/>
    </inkml:context>
    <inkml:brush xml:id="br0">
      <inkml:brushProperty name="width" value="0.025" units="cm"/>
      <inkml:brushProperty name="height" value="0.025" units="cm"/>
      <inkml:brushProperty name="fitToCurve" value="1"/>
    </inkml:brush>
  </inkml:definitions>
  <inkml:trace contextRef="#ctx0" brushRef="#br0">40 37 156 0,'-28'-15'162'0,"28"15"-15"15,0 0-40-15,-12-22-18 16,12 22-2-16,30 0-15 16,4 0-35-16,4 8-42 15,14 3 1-15,9 1 6 16,18 0-6-16,18 5 3 15,16-7-4-15,11 2 4 16,10-8-4-16,9-4 3 16,8 0 0-16,1-8 1 15,-10 0 4-15,-12-1-3 16,-14-1 5-16,-17 2-6 16,-20 3 5-16,-17-2-4 15,-18 7 4-15,-15 0-45 0,-29 0-72 16,0 0-31-16,0 35-23 15,-29-31 0-15,-4 12-3 16</inkml:trace>
</inkml:ink>
</file>

<file path=ppt/ink/ink1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21.310"/>
    </inkml:context>
    <inkml:brush xml:id="br0">
      <inkml:brushProperty name="width" value="0.025" units="cm"/>
      <inkml:brushProperty name="height" value="0.025" units="cm"/>
      <inkml:brushProperty name="fitToCurve" value="1"/>
    </inkml:brush>
  </inkml:definitions>
  <inkml:trace contextRef="#ctx0" brushRef="#br0">477 0 503 0,'-39'34'161'0,"13"4"-39"16,7 13-121-16,7 1 4 16,12 9 1-16,6 4-1 15,7-2 2-15,2-4-4 16,1-4-1-16,1-9-1 15,-3-8 0-15,-4-16-1 16,-10-22 2-16,16 24 1 16,-16-24-2-16,0 0-1 15,-28-27 0-15,6 0-1 16,-11-4 4-16,-2-8 1 16,-6-2-2-16,-8 5-2 15,2-3 3-15,2 11-1 0,9-4 3 16,1 14 0-16,6 7-7 15,7 11-2 1,3 0-1-16,19 0 0 0,-28 26-2 16,17-6 5-16,5 5-1 15,6 2 2-15,0 4 5 16,0-4 0-16,13 4 4 16,3 0 1-16,12-9 3 15,6-1-4-15,13-12 2 16,10 0-3-16,14-9-4 15,9-13-71-15,3-3-52 16,0-8-36-16,7 3-15 0,-19-10-2 16,3 8-4-16</inkml:trace>
</inkml:ink>
</file>

<file path=ppt/ink/ink1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21.700"/>
    </inkml:context>
    <inkml:brush xml:id="br0">
      <inkml:brushProperty name="width" value="0.025" units="cm"/>
      <inkml:brushProperty name="height" value="0.025" units="cm"/>
      <inkml:brushProperty name="fitToCurve" value="1"/>
    </inkml:brush>
  </inkml:definitions>
  <inkml:trace contextRef="#ctx0" brushRef="#br0">182 0 441 0,'0'0'171'15,"0"0"-18"-15,0 0-75 16,0 0-68-16,0 0-10 16,0 25-1-16,-7-5-2 0,-2 4-1 15,1 0-2-15,-6 8 1 16,0 1 2-1,-3 7 3-15,0 3-4 16,-4 2 4-16,0 0 0 0,2 0 1 16,3-1 1-16,4-4 1 15,5-2-2-15,7-2 1 16,0-8 1-16,0-8 0 16,12 2 1-16,-12-22 1 15,30 27-1-15,-9-13 3 16,-1-6 0-16,5-1-1 15,2 3 0-15,4-10-7 16,2 0-98-16,0 0-43 16,-5-21-29-16,-6 10-3 15,-9-11-1-15,-3 7 56 16</inkml:trace>
</inkml:ink>
</file>

<file path=ppt/ink/ink1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21.902"/>
    </inkml:context>
    <inkml:brush xml:id="br0">
      <inkml:brushProperty name="width" value="0.025" units="cm"/>
      <inkml:brushProperty name="height" value="0.025" units="cm"/>
      <inkml:brushProperty name="fitToCurve" value="1"/>
    </inkml:brush>
  </inkml:definitions>
  <inkml:trace contextRef="#ctx0" brushRef="#br0">0 142 583 0,'0'0'171'15,"0"0"-25"-15,49-20-157 16,11 20-1-16,18-7 4 16,14 2 6-16,12-6-18 15,5 2-80-15,2-6-37 16,1 8-30-16,-25-15-4 15,-4 4-2-15,-23-10 74 16</inkml:trace>
</inkml:ink>
</file>

<file path=ppt/ink/ink1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22.361"/>
    </inkml:context>
    <inkml:brush xml:id="br0">
      <inkml:brushProperty name="width" value="0.025" units="cm"/>
      <inkml:brushProperty name="height" value="0.025" units="cm"/>
      <inkml:brushProperty name="fitToCurve" value="1"/>
    </inkml:brush>
  </inkml:definitions>
  <inkml:trace contextRef="#ctx0" brushRef="#br0">54 0 458 0,'-35'12'155'0,"35"-12"-46"16,0 0-40-16,-19 0-46 15,19 0-17-15,0 0-1 16,23 3 3-16,-23-3-1 15,33 8 0-15,-14 0-3 0,3-8-2 16,-5 8-3-16,6-8 3 16,5 13-2-16,-4-13-1 15,2 7-51-15,3-7-60 16,-5 0-32-16,8 0-25 16,-32 0-1-16,27 8-3 15</inkml:trace>
</inkml:ink>
</file>

<file path=ppt/ink/ink1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22.586"/>
    </inkml:context>
    <inkml:brush xml:id="br0">
      <inkml:brushProperty name="width" value="0.025" units="cm"/>
      <inkml:brushProperty name="height" value="0.025" units="cm"/>
      <inkml:brushProperty name="fitToCurve" value="1"/>
    </inkml:brush>
  </inkml:definitions>
  <inkml:trace contextRef="#ctx0" brushRef="#br0">0 1 576 0,'23'0'168'0,"-1"0"-53"0,3 0-118 16,1 0 3-1,3 0 2-15,-1 8 2 0,-4-1-1 16,4 0-3-16,-6 10-57 16,-6-1-61-16,3-10-34 15,8 10-18-15,-4-16 0 16,10 0-8-16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48:40.501"/>
    </inkml:context>
    <inkml:brush xml:id="br0">
      <inkml:brushProperty name="width" value="0.025" units="cm"/>
      <inkml:brushProperty name="height" value="0.025" units="cm"/>
      <inkml:brushProperty name="fitToCurve" value="1"/>
    </inkml:brush>
  </inkml:definitions>
  <inkml:trace contextRef="#ctx0" brushRef="#br0">0 0 157 0,'0'0'115'16,"0"0"15"-16,0 0-14 0,0 0-11 15,0 0-12-15,12 12-8 16,-12-12-19-16,0 0-20 15,24 7-22-15,-24-7-24 16,27 6-1-16,-27-6-3 16,28 11-1-16,-28-11 0 15,20 14-1-15,-20-14 2 16,7 29-2-16,-7-12 1 16,-10 4-1-16,3 3 3 15,-4 3 3-15,2-2-7 16,0-2 5-16,3 0-3 15,6-7 8-15,0-2-4 16,0-14 4-16,21 8-5 0,-3-8 0 16,1-8 4-16,9-2-3 15,0-3 6-15,0 1-9 16,-2 1 3-16,-3 3-67 16,-4 1-26-16,-2 0-23 15,-17 7-13-15,20 6-23 16,-12 5-13-16,-8-11 14 15</inkml:trace>
</inkml:ink>
</file>

<file path=ppt/ink/ink1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22.977"/>
    </inkml:context>
    <inkml:brush xml:id="br0">
      <inkml:brushProperty name="width" value="0.025" units="cm"/>
      <inkml:brushProperty name="height" value="0.025" units="cm"/>
      <inkml:brushProperty name="fitToCurve" value="1"/>
    </inkml:brush>
  </inkml:definitions>
  <inkml:trace contextRef="#ctx0" brushRef="#br0">176 23 524 0,'-19'17'166'0,"-10"-4"-22"15,1 11-159-15,0 13 2 16,4 3 11-16,2 9 4 15,6 1-2-15,6 2 6 16,10-6-1-16,0-3 1 16,13-7-1-16,10-10 2 15,10-16 0-15,10-10-4 16,6-6 1-16,2-15-5 16,1-7-1-16,2-13-2 15,-7-10 2-15,-6-1-2 16,-8 2 1-16,-19-7 2 15,-14 11-2-15,-17 2-1 0,-14 9 2 16,-20 16 0-16,-6 8-3 16,-3 11 3-16,1 0-8 15,5 17-107-15,7-9-42 16,27 15-7-16,20-23-3 16,0 32-2-16</inkml:trace>
</inkml:ink>
</file>

<file path=ppt/ink/ink1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30.010"/>
    </inkml:context>
    <inkml:brush xml:id="br0">
      <inkml:brushProperty name="width" value="0.025" units="cm"/>
      <inkml:brushProperty name="height" value="0.025" units="cm"/>
      <inkml:brushProperty name="fitToCurve" value="1"/>
    </inkml:brush>
  </inkml:definitions>
  <inkml:trace contextRef="#ctx0" brushRef="#br0">0 68 319 0,'0'0'158'0,"0"0"-28"16,0 0-18-16,0 0-16 15,0 0-23-15,0 0-40 16,0 0-36-16,27-7 4 15,-9 7 3-15,11 0 1 16,4-10-1-16,5 5 0 16,7-4-1-16,0-2 2 0,0 2-1 15,-3 1-3-15,-8 3-1 16,-4 5-6-16,-3 0-83 16,-9 13-39-1,-18-13-38-15,15 32-5 0,-15-32-5 16,0 24-1-16</inkml:trace>
</inkml:ink>
</file>

<file path=ppt/ink/ink1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30.943"/>
    </inkml:context>
    <inkml:brush xml:id="br0">
      <inkml:brushProperty name="width" value="0.025" units="cm"/>
      <inkml:brushProperty name="height" value="0.025" units="cm"/>
      <inkml:brushProperty name="fitToCurve" value="1"/>
    </inkml:brush>
  </inkml:definitions>
  <inkml:trace contextRef="#ctx0" brushRef="#br0">0 72 238 0,'0'0'147'16,"16"6"3"-16,-16-6-50 15,40-6-32-15,-14-5-7 16,17 5-10-16,-5-6-7 16,14 6-3-16,1-5-17 15,-4-1-25-15,-2 5-1 16,-4 0 1-16,-9 7 0 15,-8 0-3-15,-5 0-69 16,-21 0-54-16,21 14-34 0,-21-14-11 16,0 0 1-16,21-4-5 15</inkml:trace>
</inkml:ink>
</file>

<file path=ppt/ink/ink1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32.301"/>
    </inkml:context>
    <inkml:brush xml:id="br0">
      <inkml:brushProperty name="width" value="0.025" units="cm"/>
      <inkml:brushProperty name="height" value="0.025" units="cm"/>
      <inkml:brushProperty name="fitToCurve" value="1"/>
    </inkml:brush>
  </inkml:definitions>
  <inkml:trace contextRef="#ctx0" brushRef="#br0">0 45 223 0,'0'0'116'16,"0"0"-13"-16,0 0-11 16,0 0-14-16,0 0-11 0,0 0-9 15,0 0-9-15,0 0-15 16,0 0-28-16,0 0 4 15,0 0 1-15,0 0 1 16,27 11 0-16,-8-11-1 16,2 0-2-16,3-10 0 15,2 10-5-15,4 0-1 16,3 0-4-16,-6 0 0 16,3 0-1-16,-3 0 4 15,3 0-2-15,-8 0 0 16,4 0-29-16,0-7-80 15,-8-8-40-15,4 15-20 16,-22 0-6-16,21-24 3 0,-21 24 70 16</inkml:trace>
</inkml:ink>
</file>

<file path=ppt/ink/ink1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36.341"/>
    </inkml:context>
    <inkml:brush xml:id="br0">
      <inkml:brushProperty name="width" value="0.025" units="cm"/>
      <inkml:brushProperty name="height" value="0.025" units="cm"/>
      <inkml:brushProperty name="fitToCurve" value="1"/>
    </inkml:brush>
  </inkml:definitions>
  <inkml:trace contextRef="#ctx0" brushRef="#br0">348 0 293 0,'0'0'112'0,"0"0"1"15,0 0-11 1,0 0-11-16,0 0-13 15,0 0-17-15,-19 20-25 16,1-1-32-16,-11 3-2 0,-4 4 0 16,-3 3-2-16,-6 4-2 15,4-10 2-15,-3 2-1 16,11-6 1-16,2-6-3 16,28-13 0-16,-22 9-1 15,22-9 1-15,0 0-1 16,0 0-3-16,35 0-2 15,-35 0 3-15,41 16 4 16,-17-5 3-16,1 7 0 0,2 5 1 16,-4 1 1-1,-1 0 2-15,-8 2 3 16,0-7 0-16,-9 1-4 0,-5-1-1 16,0-19 0-16,-17 27 0 15,17-27-1-15,-43 28 1 16,18-18-2-16,-6 4 1 15,2-9-2-15,-1 4-1 16,6-9-1-16,3 0-60 16,21 0-42-16,-22-9-20 15,22-11-26-15,10-7-19 16,1-15-4-16,15-8 59 0</inkml:trace>
</inkml:ink>
</file>

<file path=ppt/ink/ink1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36.809"/>
    </inkml:context>
    <inkml:brush xml:id="br0">
      <inkml:brushProperty name="width" value="0.025" units="cm"/>
      <inkml:brushProperty name="height" value="0.025" units="cm"/>
      <inkml:brushProperty name="fitToCurve" value="1"/>
    </inkml:brush>
  </inkml:definitions>
  <inkml:trace contextRef="#ctx0" brushRef="#br0">112 0 561 0,'19'36'174'15,"-19"1"-25"-15,0 3-102 16,-7 17-45-16,7 9 2 15,-7 13-5-15,-1 5 1 16,-1 0-3-16,-5 0-1 16,0-6-1-16,-1 1 2 15,-1-14 0-15,2-11 2 16,0-15 2-16,6-5-2 0,3-16 0 16,5-18-1-16,0 0-2 15,0 0-1-15,32-35-1 16,-9-2-1-16,1 3 0 15,9-6 0-15,-4-4 1 16,1 4 5-16,-2 9 0 16,-8 9 7-16,-2 11-1 15,-18 11 3-15,22 5 0 16,-22-5 0-16,10 38 0 16,-10-10-3-16,7 2 1 15,0 1-4-15,2 0-1 16,-2 0-2-16,3-9-1 15,9 1-82-15,-1-13-37 0,-1-10-33 16,14-8-16-16,-12-14-5 16,12 6-1-16</inkml:trace>
</inkml:ink>
</file>

<file path=ppt/ink/ink1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37.282"/>
    </inkml:context>
    <inkml:brush xml:id="br0">
      <inkml:brushProperty name="width" value="0.025" units="cm"/>
      <inkml:brushProperty name="height" value="0.025" units="cm"/>
      <inkml:brushProperty name="fitToCurve" value="1"/>
    </inkml:brush>
  </inkml:definitions>
  <inkml:trace contextRef="#ctx0" brushRef="#br0">253 24 248 0,'17'-24'162'0,"-17"24"-39"16,0 0-31-16,0 0-14 0,0 0-12 16,-29 7-3-16,29-7-13 15,-38 26-26 1,14-3-18-16,-7 5-4 0,1-1 2 15,1 5-3-15,-4 3 3 16,10 6-4-16,3-7 3 16,7-2-2-16,13-4-1 15,0-9-1-15,0-19 0 16,49 5-2-16,-18-15-1 16,5-10 2-16,1-3-3 15,-4-12 2-15,-4 5 0 16,-3-5 2-16,-7 6-1 0,-12 5 2 15,-7 4 2-15,0 20-1 16,0-22 1 0,0 22 0-16,0 0-2 15,-12 19 0-15,12-19 1 16,0 35 0-16,0-13-1 0,5-5 0 16,7 2 1-16,-12-19-48 15,33 23-59-15,-10-23-31 16,6 12-25-16,-7-21-10 15,6 9-2-15,-28 0 60 16</inkml:trace>
</inkml:ink>
</file>

<file path=ppt/ink/ink1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37.605"/>
    </inkml:context>
    <inkml:brush xml:id="br0">
      <inkml:brushProperty name="width" value="0.025" units="cm"/>
      <inkml:brushProperty name="height" value="0.025" units="cm"/>
      <inkml:brushProperty name="fitToCurve" value="1"/>
    </inkml:brush>
  </inkml:definitions>
  <inkml:trace contextRef="#ctx0" brushRef="#br0">0 224 467 0,'0'0'175'0,"0"0"-52"16,0 0-51-16,0 0-31 16,0 0-13-16,23 0-20 15,-23 0-9-15,0 0 0 16,15-30-3-16,-15 14 0 16,6-2 2-16,-6-2 0 15,7-1-1-15,-7 1 0 16,7 3 0-16,-7 17 3 15,8-28-1-15,-8 28 0 16,0 0-1-16,24-22 0 16,-24 22 3-16,28-15-7 15,-5 15-78-15,-1-6-35 0,1-5-37 16,6 11-9-16,-10 0-5 16,10 0 1-16</inkml:trace>
</inkml:ink>
</file>

<file path=ppt/ink/ink1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38.041"/>
    </inkml:context>
    <inkml:brush xml:id="br0">
      <inkml:brushProperty name="width" value="0.025" units="cm"/>
      <inkml:brushProperty name="height" value="0.025" units="cm"/>
      <inkml:brushProperty name="fitToCurve" value="1"/>
    </inkml:brush>
  </inkml:definitions>
  <inkml:trace contextRef="#ctx0" brushRef="#br0">0 55 518 0,'0'0'171'16,"0"0"-36"-16,0 0-72 15,24 7-65-15,-24-7 5 16,33 0-4-16,-12-3 2 0,-2 3-1 15,0-11-2-15,0 11 0 16,-19 0 1-16,26-10 2 16,-26 10-3-16,0 0 2 15,0 0-1-15,0 0 1 16,-7-18 1-16,7 18 1 16,-23-11-1-16,23 11 1 15,-27 0 1-15,27 0-1 16,-23-6 0-16,23 6 0 15,0 0-1-15,-22 19 1 16,18-2-1-16,4 6 0 16,-9 4-2-16,9 12 1 15,0 3 0-15,0-5 1 16,9 3-2-16,0-2 2 0,6-10-2 16,11-10 1-16,18-18-2 15,11-6-1 1,14-16-64-16,4-15-51 0,8-14-32 15,7-1-18-15,-6-22 2 16,-1 7-3-16</inkml:trace>
</inkml:ink>
</file>

<file path=ppt/ink/ink1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38.549"/>
    </inkml:context>
    <inkml:brush xml:id="br0">
      <inkml:brushProperty name="width" value="0.025" units="cm"/>
      <inkml:brushProperty name="height" value="0.025" units="cm"/>
      <inkml:brushProperty name="fitToCurve" value="1"/>
    </inkml:brush>
  </inkml:definitions>
  <inkml:trace contextRef="#ctx0" brushRef="#br0">319 0 557 0,'0'0'170'0,"-17"9"-17"16,17-9-91-16,0 0-64 16,-7 34 0-1,7-2 2-15,9 7-1 0,-9 6 4 16,10 11-2-16,-5 8-5 16,-5 3 2-16,11 2-2 15,-11-5 3-15,8 0-3 16,-8-7 4-16,9-7-5 15,-9-11 5-15,3-6 2 16,-3-5-1-16,0-28-2 16,9 23-2-16,-9-23-2 0,0 0-6 15,0 0-38-15,-17-23-20 16,-1-5-4 0,-2 4 3-16,-5-7 13 0,-7 6 28 15,-3-5 30 1,-5 5 8-16,9 11 38 0,-7-4 21 15,12 18 3-15,-5-8-1 16,10 16-12-16,5-5-26 16,16-3-28-16,-12 25-3 15,12-6 0-15,9-2-2 16,0 5 1-16,8-2-2 16,-3 2-1-16,7-4-1 15,1-2 0-15,11-3 0 0,12-13-1 16,12 0-75-1,4 0-48-15,6-22-37 16,16 3-4-16,-7-16-2 16,9 8-4-16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48:40.496"/>
    </inkml:context>
    <inkml:brush xml:id="br0">
      <inkml:brushProperty name="width" value="0.025" units="cm"/>
      <inkml:brushProperty name="height" value="0.025" units="cm"/>
      <inkml:brushProperty name="fitToCurve" value="1"/>
    </inkml:brush>
  </inkml:definitions>
  <inkml:trace contextRef="#ctx0" brushRef="#br0">0 28 224 0,'0'0'116'16,"0"0"-5"-16,0 0-10 16,0 0-8-16,0 0-9 15,0 0-15-15,0 0-16 16,0 0-23-16,0 0-26 16,0 0-3-16,0 0-1 15,0 0 1-15,18 9 1 16,-18-9-1-16,21 0 0 15,-6 0 2-15,12 0 1 16,3 0 1-16,9 0 1 16,9-4-3-16,7 4 0 0,5 0-2 15,1 0-1-15,4 0-1 16,-4 0 1-16,-2 7-2 16,-5-1 0-1,-3 0 1-15,-6-2 0 0,1-4 0 16,-6 0 2-16,0 0 0 15,-1-7-1-15,1-2 1 16,-4-1-3-16,-5-2-1 16,-6-1-89-16,-8 2-47 15,-17 11-24-15,0 0-2 16,0 0 0-16,-45 11-4 16</inkml:trace>
</inkml:ink>
</file>

<file path=ppt/ink/ink1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39.649"/>
    </inkml:context>
    <inkml:brush xml:id="br0">
      <inkml:brushProperty name="width" value="0.025" units="cm"/>
      <inkml:brushProperty name="height" value="0.025" units="cm"/>
      <inkml:brushProperty name="fitToCurve" value="1"/>
    </inkml:brush>
  </inkml:definitions>
  <inkml:trace contextRef="#ctx0" brushRef="#br0">54 49 259 0,'0'0'145'16,"0"0"-32"-16,0 0-14 15,0 0-13-15,0 0-12 16,0 0-13-16,0 0-26 16,12 21-33-16,-12-21-1 0,14 23-2 15,-14-23 1-15,20 25 2 16,1-11-3-16,3-10 0 16,6-4 0-1,-3 0-1-15,3-8 0 0,-3-5 0 16,1 0 1-16,-2-2-4 15,-26 15 4-15,26-35-1 16,-26 35 0-16,0-26-4 16,0 26 0-16,-17-19 4 15,17 19-1-15,-45-7 2 16,14 7-1-16,-2 0 0 16,-2 0 2-16,1 10 5 15,-1 5 2-15,4-2-4 16,3 3 0-16,6 5 1 15,4 1 0-15,8 4 0 16,10 5-1-16,0-2 0 0,10 0-2 16,9 1 1-16,12-3 1 15,4-2-1-15,5-4-1 16,10-4-1-16,-3-4 0 16,3-13-41-16,2 8-64 15,3-8-29-15,-10-11-28 16,4 2-4-16,-8-9-4 15,-1 2 69-15</inkml:trace>
</inkml:ink>
</file>

<file path=ppt/ink/ink1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39.896"/>
    </inkml:context>
    <inkml:brush xml:id="br0">
      <inkml:brushProperty name="width" value="0.025" units="cm"/>
      <inkml:brushProperty name="height" value="0.025" units="cm"/>
      <inkml:brushProperty name="fitToCurve" value="1"/>
    </inkml:brush>
  </inkml:definitions>
  <inkml:trace contextRef="#ctx0" brushRef="#br0">15 0 475 0,'0'0'168'0,"0"0"-6"15,-14 20-98-15,14 2-72 16,0 9 1-16,0 7 7 16,0-1-2-16,0 0 4 15,7 5-3-15,-7-8 2 16,5-4-6-16,-5-8-46 16,0-22-48-16,14 32-28 15,-14-32-27-15,23-10-12 16,-11-10-2-16,17 7 84 15</inkml:trace>
</inkml:ink>
</file>

<file path=ppt/ink/ink1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40.466"/>
    </inkml:context>
    <inkml:brush xml:id="br0">
      <inkml:brushProperty name="width" value="0.025" units="cm"/>
      <inkml:brushProperty name="height" value="0.025" units="cm"/>
      <inkml:brushProperty name="fitToCurve" value="1"/>
    </inkml:brush>
  </inkml:definitions>
  <inkml:trace contextRef="#ctx0" brushRef="#br0">148 0 394 0,'0'0'173'16,"0"0"-9"-16,0 0-60 16,0 0-59-16,0 0-53 15,0 0 1-15,0 0 0 16,-28 35 4-16,13-5-2 16,-4 7 4-16,0 1-2 0,-4 4 2 15,8 0 2-15,1-5 2 16,14-9 0-16,0-9 1 15,0-19-2-15,41 0 2 16,-8-6-1-16,5-12-4 16,4-13 3-16,-6 2-3 15,-1 1 1-15,-4 5-2 16,-9-2 0-16,-1 8-1 16,-21 17 0-16,0 0 3 15,0 0-2-15,0 0 2 16,-21 30-1-16,2 4 2 15,11-1-2-15,-6 8 4 16,9 6-3-16,-4-1 2 0,9 1-3 16,0-8 1-16,10 1-1 15,1-8-2 1,-4-8 2-16,0-4 0 0,-7-20 4 16,8 25 2-16,-8-25-1 15,-15 23 2-15,-3-11-1 16,-6 2 3-16,-9 3-3 15,-1 3 0-15,-8-7-4 16,6-2-2-16,1-3-40 16,4-8-69-16,17-19-34 15,14-7-25-15,0-22-1 16,23 1-2-16,-8-19 87 0</inkml:trace>
</inkml:ink>
</file>

<file path=ppt/ink/ink1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40.849"/>
    </inkml:context>
    <inkml:brush xml:id="br0">
      <inkml:brushProperty name="width" value="0.025" units="cm"/>
      <inkml:brushProperty name="height" value="0.025" units="cm"/>
      <inkml:brushProperty name="fitToCurve" value="1"/>
    </inkml:brush>
  </inkml:definitions>
  <inkml:trace contextRef="#ctx0" brushRef="#br0">8 121 463 0,'9'35'171'0,"-9"-35"-7"16,0 0-86-16,40 10-81 15,-13-10 1-15,8-18-2 0,0 3 2 16,-1-2-1-16,-1-7 3 16,-3-1-1-1,-8 0-2-15,-6 8 2 16,-16 17-1-16,-9-25 2 0,-7 25 2 16,-13 0 1-16,-2 22-1 15,-7 4 2-15,-2 6 2 16,0 9-2-16,6 2-1 15,6 0 1-15,11-1-5 16,8-8 2-16,18-3-3 16,11-10-3-16,15-11-71 15,12-10-38-15,10-20-34 16,12 4-20-16,-3-19-1 16,12 1-3-16</inkml:trace>
</inkml:ink>
</file>

<file path=ppt/ink/ink1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41.197"/>
    </inkml:context>
    <inkml:brush xml:id="br0">
      <inkml:brushProperty name="width" value="0.025" units="cm"/>
      <inkml:brushProperty name="height" value="0.025" units="cm"/>
      <inkml:brushProperty name="fitToCurve" value="1"/>
    </inkml:brush>
  </inkml:definitions>
  <inkml:trace contextRef="#ctx0" brushRef="#br0">46 97 426 0,'-24'15'174'16,"12"6"-3"-16,12-21-65 16,-10 21-102-16,10-21-5 15,19 8-1-15,0-16-1 16,5-1 0-16,5-7-2 15,2-3 3-15,1-1 2 16,0-3-1-16,1 1-2 16,-5 3 0-16,-9 6 1 15,2 0-2-15,-21 13 1 16,0 0 1-16,17 26 0 0,-17-1 0 16,0 4 2-16,0 0-2 15,7 6 2-15,3-7 2 16,11-2 0-1,-2-4 0-15,9-4-1 0,5-10-75 16,-2-8-50-16,-5-16-38 16,-4 2-3-16,-15-14-7 15,-7 8 21-15</inkml:trace>
</inkml:ink>
</file>

<file path=ppt/ink/ink1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41.379"/>
    </inkml:context>
    <inkml:brush xml:id="br0">
      <inkml:brushProperty name="width" value="0.025" units="cm"/>
      <inkml:brushProperty name="height" value="0.025" units="cm"/>
      <inkml:brushProperty name="fitToCurve" value="1"/>
    </inkml:brush>
  </inkml:definitions>
  <inkml:trace contextRef="#ctx0" brushRef="#br0">0 0 544 0,'0'0'76'0,"10"14"-50"16,14-14-200-16,33 25-6 15,9-17 7-15,24 14 54 16</inkml:trace>
</inkml:ink>
</file>

<file path=ppt/ink/ink1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42.294"/>
    </inkml:context>
    <inkml:brush xml:id="br0">
      <inkml:brushProperty name="width" value="0.025" units="cm"/>
      <inkml:brushProperty name="height" value="0.025" units="cm"/>
      <inkml:brushProperty name="fitToCurve" value="1"/>
    </inkml:brush>
  </inkml:definitions>
  <inkml:trace contextRef="#ctx0" brushRef="#br0">165 51 24 0,'29'-18'129'16,"-29"18"-1"-16,21-21-27 16,-21 21-13-16,0 0 2 15,20-12-1-15,-20 12 0 16,0 0-22-16,0 0-28 16,-29 14-39-16,10 1-4 15,-3 3 1-15,-6 1 0 16,-2-1-1-16,3-4-1 15,-1 1 5-15,6-3 0 16,22-12-2-16,-30 12 2 16,30-12 2-16,0 0-2 15,0 0 0-15,0 0 0 0,24 0 1 16,-1 11 0-16,1-1 2 16,7 6-3-16,2 0 0 15,3 7 0-15,-1-1 1 16,3 6 1-16,-8-3-1 15,-4-6 0-15,-7 1 0 16,-19-20 4-16,19 32 0 16,-19-32-1-16,-19 29 1 15,-4-17-2-15,-6 2 1 16,-6-2 0-16,-3 1 0 16,-4-9-5-16,1-4-1 15,5-5-1-15,4-15-13 16,17-2-64-16,8-15-36 0,16-15-32 15,18 0-17-15,6-16-7 16,19-2 5-16</inkml:trace>
</inkml:ink>
</file>

<file path=ppt/ink/ink1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42.585"/>
    </inkml:context>
    <inkml:brush xml:id="br0">
      <inkml:brushProperty name="width" value="0.025" units="cm"/>
      <inkml:brushProperty name="height" value="0.025" units="cm"/>
      <inkml:brushProperty name="fitToCurve" value="1"/>
    </inkml:brush>
  </inkml:definitions>
  <inkml:trace contextRef="#ctx0" brushRef="#br0">0 0 561 0,'0'0'169'15,"0"0"-59"-15,0 0-100 0,13 23-10 16,-13 9 3-16,0 9 0 16,7 11-1-16,0 13-5 15,0 9 2 1,4 6 0-16,-1 7 0 0,-1 2-2 15,-4-9 2-15,-5-1-2 16,9-5-19-16,-9-12-74 16,-11-12-30-16,2-4-26 15,-8-19-16-15,3-7-4 16,-12-20 63-16</inkml:trace>
</inkml:ink>
</file>

<file path=ppt/ink/ink1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42.796"/>
    </inkml:context>
    <inkml:brush xml:id="br0">
      <inkml:brushProperty name="width" value="0.025" units="cm"/>
      <inkml:brushProperty name="height" value="0.025" units="cm"/>
      <inkml:brushProperty name="fitToCurve" value="1"/>
    </inkml:brush>
  </inkml:definitions>
  <inkml:trace contextRef="#ctx0" brushRef="#br0">0 22 469 0,'0'0'171'16,"-9"-19"-19"-1,9 19-85-15,21 0-71 0,5 0-1 16,7 12 4-16,10-5 2 16,9 3-3-16,10 2 1 15,9-5-2-15,5-1-11 16,2-6-72-16,10 0-37 15,-5-6-27-15,-5-13-21 16,2 9 0-16,-16-12 42 16</inkml:trace>
</inkml:ink>
</file>

<file path=ppt/ink/ink1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43.216"/>
    </inkml:context>
    <inkml:brush xml:id="br0">
      <inkml:brushProperty name="width" value="0.025" units="cm"/>
      <inkml:brushProperty name="height" value="0.025" units="cm"/>
      <inkml:brushProperty name="fitToCurve" value="1"/>
    </inkml:brush>
  </inkml:definitions>
  <inkml:trace contextRef="#ctx0" brushRef="#br0">270 0 334 0,'-31'15'170'16,"31"-15"-26"-16,-33 12-44 16,10-2-35-16,6 2-42 15,-6 7-24-15,-4 4 3 16,-1 5-2-16,4 0 1 16,1-2-1-16,4-2 1 15,5 1-1-15,6-6 1 0,8-19-4 16,10 22 2-1,-10-22 0-15,38-6-1 16,-7-7-1-16,2-9 0 16,2 0-1-16,1 0 2 0,-3-1 0 15,-5 3 2-15,-9 4-2 16,-19 16 3-16,21-13 1 16,-21 13 0-16,0 0 0 15,-12 25 0-15,12-25 1 16,-11 37-1-16,11-21 0 15,0-16-3-15,19 32-1 16,2-22 0-16,7-1-2 16,6-9-62-16,10-11-47 15,2 2-21-15,-3-10-24 16,6 5-10-16,-11-13-3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48:40.497"/>
    </inkml:context>
    <inkml:brush xml:id="br0">
      <inkml:brushProperty name="width" value="0.025" units="cm"/>
      <inkml:brushProperty name="height" value="0.025" units="cm"/>
      <inkml:brushProperty name="fitToCurve" value="1"/>
    </inkml:brush>
  </inkml:definitions>
  <inkml:trace contextRef="#ctx0" brushRef="#br0">85 0 56 0,'0'0'35'0,"0"0"-5"16,0 0-9-16,0 0-8 15,0 0-3 1,0 0 2-16,0 0 3 0,0 0 4 16,0 0-2-16,0 0 0 15,0 0-1-15,0 0 0 16,0 0 0-16,0 0-3 16,0 0-1-16,0 0 5 15,0 0 10-15,0 13 14 16,0-13 14-16,0 0 20 15,0 0 4-15,-8 15-3 16,8-15-4-16,-6 13-8 0,6-13-12 16,-13 21-14-16,13-21-13 15,-15 27-20 1,6-12-7-16,0-1 3 16,0-1-1-16,1-1 1 0,8-12 0 15,-9 17 1-15,9-17 1 16,0 0 0-16,0 14 1 15,0-14 1-15,0 0-1 16,0 0 0-16,0 0-2 16,0 0-1-16,17 12-1 15,-17-12-1-15,0 0-1 16,0 0-2-16,20 4-1 16,-20-4 1-16,0 0 2 15,20 0 0-15,-20 0 0 16,20 0 0-16,-20 0 0 15,27-4 2-15,-8 4 0 16,6 0 0-16,3 0-1 0,6 4 0 16,1-4 1-16,2 0-3 15,2 0 1-15,0 0 0 16,-6-6 0-16,-5 6 1 16,-4-3 0-16,-8 3-1 15,-16 0-55-15,20 0-39 16,-20 0-24-16,0 0-14 15,0 0-13-15,0 0-14 16,-26 0-4-16</inkml:trace>
</inkml:ink>
</file>

<file path=ppt/ink/ink1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43.475"/>
    </inkml:context>
    <inkml:brush xml:id="br0">
      <inkml:brushProperty name="width" value="0.025" units="cm"/>
      <inkml:brushProperty name="height" value="0.025" units="cm"/>
      <inkml:brushProperty name="fitToCurve" value="1"/>
    </inkml:brush>
  </inkml:definitions>
  <inkml:trace contextRef="#ctx0" brushRef="#br0">71 0 493 0,'0'0'170'16,"0"0"-48"-16,-26 53-72 15,26 3-54-15,-9 8 8 16,9 10-1-16,-9 10 1 15,9 5-1-15,0 1-5 16,0-3 1-16,0-5-3 16,0-7-10-16,0-14-84 0,0-6-35 15,7-8-32-15,-17-23-9 16,3 1 1-16,-10-13 92 16</inkml:trace>
</inkml:ink>
</file>

<file path=ppt/ink/ink1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43.676"/>
    </inkml:context>
    <inkml:brush xml:id="br0">
      <inkml:brushProperty name="width" value="0.025" units="cm"/>
      <inkml:brushProperty name="height" value="0.025" units="cm"/>
      <inkml:brushProperty name="fitToCurve" value="1"/>
    </inkml:brush>
  </inkml:definitions>
  <inkml:trace contextRef="#ctx0" brushRef="#br0">0 49 522 0,'0'0'176'0,"45"-23"-28"16,-19 18-152-16,10 5-3 15,8-6 4-15,2-4 2 0,1 5 2 16,5 5-78-16,-5 0-44 15,-11 0-44-15,0 17-3 16,-36-17-7-16,30 26 49 16</inkml:trace>
</inkml:ink>
</file>

<file path=ppt/ink/ink1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44.022"/>
    </inkml:context>
    <inkml:brush xml:id="br0">
      <inkml:brushProperty name="width" value="0.025" units="cm"/>
      <inkml:brushProperty name="height" value="0.025" units="cm"/>
      <inkml:brushProperty name="fitToCurve" value="1"/>
    </inkml:brush>
  </inkml:definitions>
  <inkml:trace contextRef="#ctx0" brushRef="#br0">69 171 372 0,'24'-25'170'0,"11"8"-1"16,-4-5-93-16,0-1-77 15,-1-6 1 1,-1 13 1-16,-7-2-1 16,-22 18 2-16,26-21-3 15,-26 21 1-15,0 0 0 0,-20 8-1 16,1 10 0-16,-11-1 1 15,-3 6 2-15,-1-2-3 16,-3 2 3-16,-1 1 0 16,9 1 2-16,1-2-3 15,11-1 3-15,5 0-3 16,12 1-1-16,0-3 0 16,15-1-1-16,15 1-49 0,6-5-62 15,13-11-31-15,16 1-22 16,-2-10-6-1,11-6 12-15</inkml:trace>
</inkml:ink>
</file>

<file path=ppt/ink/ink1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44.382"/>
    </inkml:context>
    <inkml:brush xml:id="br0">
      <inkml:brushProperty name="width" value="0.025" units="cm"/>
      <inkml:brushProperty name="height" value="0.025" units="cm"/>
      <inkml:brushProperty name="fitToCurve" value="1"/>
    </inkml:brush>
  </inkml:definitions>
  <inkml:trace contextRef="#ctx0" brushRef="#br0">290 0 520 0,'-19'7'169'0,"-10"1"-44"16,13 2-131-16,16-10-1 16,-19 30 7-16,19-16-4 15,0 6 3-15,12-1-5 16,0 4 5-16,6 4-5 16,1-3 4-16,-4 7 3 0,4-7-1 15,-3 5 3-15,1 3-1 16,-8-5 1-16,0 3-2 15,-1-5 3-15,-8-4 1 16,0 0-2-16,0-21-1 16,-10 30-1-16,10-30 1 15,-35 21-1-15,1-16 2 16,-10 4-2-16,-2-1-99 16,-6 3-65-16,-7-19-8 15,16 8-5-15,5-15-8 16,38 15 163-16</inkml:trace>
</inkml:ink>
</file>

<file path=ppt/ink/ink1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3:26.627"/>
    </inkml:context>
    <inkml:brush xml:id="br0">
      <inkml:brushProperty name="width" value="0.025" units="cm"/>
      <inkml:brushProperty name="height" value="0.025" units="cm"/>
      <inkml:brushProperty name="fitToCurve" value="1"/>
    </inkml:brush>
  </inkml:definitions>
  <inkml:trace contextRef="#ctx0" brushRef="#br0">20 0 137 0,'0'0'95'0,"0"0"16"15,0 0-9-15,0 0-10 16,-20 19-11-16,20-19-10 0,0 0-8 15,0 0-19-15,0 0-24 16,0 0-20 0,0 0 1-16,0 0 4 15,0 0 1-15,0 0-2 0,0 0 0 16,24 0 1-16,-24 0-2 16,34 0 0-16,-9 0-3 15,-1 0 0-15,5 0-2 16,2 0 0-16,-1 0 2 15,1 7-2-15,-5-7-1 16,2 13 2-16,-6-8 3 16,-1 3-2-16,-21-8-3 15,28 13 4-15,-28-13 0 0,20 6-42 16,-20-6-55 0,0 0-26-16,23 0-23 15,-23 0-20-15,21-12 0 16,-21 12 61-16</inkml:trace>
</inkml:ink>
</file>

<file path=ppt/ink/ink1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16.272"/>
    </inkml:context>
    <inkml:brush xml:id="br0">
      <inkml:brushProperty name="width" value="0.025" units="cm"/>
      <inkml:brushProperty name="height" value="0.025" units="cm"/>
      <inkml:brushProperty name="fitToCurve" value="1"/>
    </inkml:brush>
  </inkml:definitions>
  <inkml:trace contextRef="#ctx0" brushRef="#br0">3 0 64 0,'0'0'53'16,"0"0"7"-16,0 0 19 16,0 0 16-16,0 0 2 15,0 0-10-15,0 0 0 16,0 0-9-16,0 0-9 16,-10 21-18-16,10-21-22 15,10 20-30-15,-10-20 0 0,19 20-3 16,-19-20 2-16,39 10-3 15,-8-10 3-15,2 0-3 16,6 0 3 0,10-6 3-16,-1 2-2 0,6-5 4 15,-7 9-4-15,-2-7 4 16,-9 7-5-16,-7 0 1 16,-4 0-7-16,-5 13-82 15,-20-13-35-15,18 5-31 16,-18-5-9-16,19 0 4 15,2-5 37-15</inkml:trace>
</inkml:ink>
</file>

<file path=ppt/ink/ink1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50.337"/>
    </inkml:context>
    <inkml:brush xml:id="br0">
      <inkml:brushProperty name="width" value="0.025" units="cm"/>
      <inkml:brushProperty name="height" value="0.025" units="cm"/>
      <inkml:brushProperty name="fitToCurve" value="1"/>
    </inkml:brush>
  </inkml:definitions>
  <inkml:trace contextRef="#ctx0" brushRef="#br0">20 58 131 0,'-21'10'75'16,"21"-10"3"-16,0 0 8 15,0 0 6-15,0 0-6 16,24-22-14-16,-3 13-8 16,0-2-9-16,3 0-12 15,4 2-15-15,1 9-13 16,2-6-12-16,2 12-1 15,-1 4-1-15,-1 11-1 16,5 0 0-16,0 3 1 0,-1 4-1 16,-9 0 1-1,3-2-1-15,-6 1 0 16,-9-4-1-16,-6 1 1 16,-8 4-1-16,-19 4 2 0,-1 11-2 15,-6-1-1-15,-7 3 3 16,-2 5-3-16,-3-2 3 15,2-6-2-15,10-6 1 16,5-8-23-16,21-28-61 16,0 0-39-16,24-9-20 15,16-24-21-15,-2-21-2 16,19-10 41-16</inkml:trace>
</inkml:ink>
</file>

<file path=ppt/ink/ink1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50.845"/>
    </inkml:context>
    <inkml:brush xml:id="br0">
      <inkml:brushProperty name="width" value="0.025" units="cm"/>
      <inkml:brushProperty name="height" value="0.025" units="cm"/>
      <inkml:brushProperty name="fitToCurve" value="1"/>
    </inkml:brush>
  </inkml:definitions>
  <inkml:trace contextRef="#ctx0" brushRef="#br0">691 0 412 0,'-21'34'168'16,"0"22"-3"-16,-3 0-79 16,-2 7-87-16,0 1 3 15,4 1-3-15,5-2 4 16,3-3-5-16,0-6 4 15,7-11-5-15,0-2 4 16,7-9-1-16,-9-3 2 16,4-7-1-16,-2-7-2 15,0 4 1-15,7-19-5 16,-27 25 1-16,9-18-23 16,-4-7-8-16,-8 0-11 0,3-12 0 15,-8-6 0-15,4-4 5 16,-4-9 19-16,2 3 25 15,2-6 20-15,4 7 11 16,1 6 10-16,1 0-1 16,25 21 2-16,-32-19-5 15,32 19-16-15,-25 7-21 16,25-7-3-16,-24 33 2 16,14-12-1-16,5 2 2 15,5 3-1-15,0 0 5 16,15-3-4-16,15 5 0 15,14-12-2-15,14-6 1 0,13-10 0 16,6 0 0-16,5-6-4 16,6-10-81-16,-7 0-46 15,-10-14-28-15,-5 2-5 16,-24-9-6 0,-3 3 20-16</inkml:trace>
</inkml:ink>
</file>

<file path=ppt/ink/ink1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51.452"/>
    </inkml:context>
    <inkml:brush xml:id="br0">
      <inkml:brushProperty name="width" value="0.025" units="cm"/>
      <inkml:brushProperty name="height" value="0.025" units="cm"/>
      <inkml:brushProperty name="fitToCurve" value="1"/>
    </inkml:brush>
  </inkml:definitions>
  <inkml:trace contextRef="#ctx0" brushRef="#br0">178 140 244 0,'0'0'131'0,"0"0"-14"16,0 0-18-16,0 0-8 16,0 0-15-1,-27 25-20-15,6 5-31 16,-1 2-26-16,-3 7 3 0,1 3-3 16,0 3 2-16,3 1 2 15,7 1 0-15,14-10-3 16,0-10 1-16,24-6-4 15,11-12 1-15,12-9 2 16,8-15-2-16,4-5 2 16,7-10-4-16,-9-7 5 15,-2-11-4-15,-11-10 3 16,-19 6 0-16,-14-9 0 0,-11 6 4 16,-21 3-5-1,-8 7 3-15,-11 9-3 16,-7 14 3-16,-3 13-2 15,-2 17 0-15,5 11-3 0,11 12 1 16,7 3-43-16,15 8-67 16,14 9-32-16,0-17-20 15,33 10-1-15,-9-22-1 16</inkml:trace>
</inkml:ink>
</file>

<file path=ppt/ink/ink1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51.870"/>
    </inkml:context>
    <inkml:brush xml:id="br0">
      <inkml:brushProperty name="width" value="0.025" units="cm"/>
      <inkml:brushProperty name="height" value="0.025" units="cm"/>
      <inkml:brushProperty name="fitToCurve" value="1"/>
    </inkml:brush>
  </inkml:definitions>
  <inkml:trace contextRef="#ctx0" brushRef="#br0">19 0 587 0,'0'0'170'0,"-21"10"-65"0,21-10-112 16,0 0 0-16,0 0 4 16,0 0 4-16,0 0-1 15,0 0 0-15,17 22-68 16,-17-22-50-16,0 0-37 16,32 0-9-16,-32 0-4 15,22-15-5-15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48:40.498"/>
    </inkml:context>
    <inkml:brush xml:id="br0">
      <inkml:brushProperty name="width" value="0.025" units="cm"/>
      <inkml:brushProperty name="height" value="0.025" units="cm"/>
      <inkml:brushProperty name="fitToCurve" value="1"/>
    </inkml:brush>
  </inkml:definitions>
  <inkml:trace contextRef="#ctx0" brushRef="#br0">154 0 168 0,'0'0'56'0,"0"0"-5"0,0 0-11 16,0 0-12-16,0 0-8 16,0 0-8-16,0 0-4 15,0 0 3-15,0 0 7 16,0 0 8-16,0 0 11 16,0 0 9-16,0 0 5 15,0 0 4-15,0 0-1 16,0 0-7-16,0 0-7 15,0 0-8-15,0 0-10 16,0 0-8-16,0 0-4 16,0 0-5-16,0 0 2 15,0 0 0-15,0 0 1 16,0 0 0-16,0 0 0 0,0 0 1 16,0 0 5-16,-15 13 1 15,15-13-2-15,0 17-1 16,0-17-1-16,-10 30-1 15,4-7 0-15,2 7-4 16,-5 9-3-16,0 1-3 16,-2 2 1-16,1 3-4 15,-1-6 2-15,1 4-2 16,0-9-2-16,0 0 3 16,0-4-2-16,1-4 2 15,1-4-1-15,1 1 2 16,2-9-11-16,5-14-73 15,0 18-26-15,0-18-28 0,5-18-17 16,1-6-8-16,9-3-4 16,-6-10 34-1</inkml:trace>
</inkml:ink>
</file>

<file path=ppt/ink/ink1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52.132"/>
    </inkml:context>
    <inkml:brush xml:id="br0">
      <inkml:brushProperty name="width" value="0.025" units="cm"/>
      <inkml:brushProperty name="height" value="0.025" units="cm"/>
      <inkml:brushProperty name="fitToCurve" value="1"/>
    </inkml:brush>
  </inkml:definitions>
  <inkml:trace contextRef="#ctx0" brushRef="#br0">25 0 557 0,'0'0'169'0,"0"0"3"16,0 0-183-16,0 0 3 15,0 0 7-15,0 0-3 16,0 0 3-16,-7 27-35 16,7-27-88-16,0 25-38 15,0-25-8-15,0 0-4 16,-18 0 0-16</inkml:trace>
</inkml:ink>
</file>

<file path=ppt/ink/ink1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52.897"/>
    </inkml:context>
    <inkml:brush xml:id="br0">
      <inkml:brushProperty name="width" value="0.025" units="cm"/>
      <inkml:brushProperty name="height" value="0.025" units="cm"/>
      <inkml:brushProperty name="fitToCurve" value="1"/>
    </inkml:brush>
  </inkml:definitions>
  <inkml:trace contextRef="#ctx0" brushRef="#br0">0 0 115 0,'0'0'66'0,"0"0"1"16,0 0-1-16,0 0-5 15,0 0 3-15,0 0 4 16,9 14 5-16,-9-14-10 16,0 0-10-16,10 28-9 15,-10-28-10-15,11 27-1 16,-11 0-13-16,0-5-8 0,0 5-12 15,-7 0 2-15,0 1-3 16,2-2 0-16,5 0 2 16,0-8-2-16,0-18 2 15,22 21 0-15,2-21 1 16,9 0 0-16,2 0-2 16,8-6 1-16,2-6-25 15,0 1-83-15,-2 0-28 16,-15-7-29-16,7 11-2 15,-18-15-4-15</inkml:trace>
</inkml:ink>
</file>

<file path=ppt/ink/ink1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55.527"/>
    </inkml:context>
    <inkml:brush xml:id="br0">
      <inkml:brushProperty name="width" value="0.025" units="cm"/>
      <inkml:brushProperty name="height" value="0.025" units="cm"/>
      <inkml:brushProperty name="fitToCurve" value="1"/>
    </inkml:brush>
  </inkml:definitions>
  <inkml:trace contextRef="#ctx0" brushRef="#br0">2 23 173 0,'0'0'139'0,"0"0"-12"16,0 0-30-16,0 0-18 0,0 0-13 16,0 0-16-16,0 0-5 15,0 0-8-15,0 0-11 16,19 0-26-16,-19 0 1 16,0 0-1-16,0 0-2 15,0 0 1-15,0 0-2 16,0 0 1-16,0 0 0 15,-21 16 1-15,21-16-2 16,0 0 1-16,0 0 1 16,0 0 2-16,0 0 0 15,0 0 1-15,0 0 0 16,0 0 0-16,0 0 2 16,23-7-2-16,-23 7-2 0,21-20-74 15,-21 20-52-15,22-12-30 16,-22 12-11-1,0 0-2-15,0 0 24 16</inkml:trace>
</inkml:ink>
</file>

<file path=ppt/ink/ink1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3:31.083"/>
    </inkml:context>
    <inkml:brush xml:id="br0">
      <inkml:brushProperty name="width" value="0.025" units="cm"/>
      <inkml:brushProperty name="height" value="0.025" units="cm"/>
      <inkml:brushProperty name="fitToCurve" value="1"/>
    </inkml:brush>
  </inkml:definitions>
  <inkml:trace contextRef="#ctx0" brushRef="#br0">20 0 67 0,'0'41'58'16,"-7"-15"-21"-16,7 5 12 15,0-4 12-15,-5-3 7 16,5-5 3-16,0-19 24 0,0 31-9 15,0-31-14-15,0 0-7 16,0 0-13-16,0 0-9 16,0 0-6-16,0 0-7 15,0 0-26-15,0 0-4 16,0 0-1-16,0 0 1 16,0 0-1-16,0 19 1 15,0-19-1-15,-7 18 1 16,7-18-1-16,0 19 1 15,0-19 5-15,0 0 3 16,0 0-2-16,0 0 0 16,18-5-1-16,-18 5-5 15,26-37 4-15,-11 15-2 0,3-1-6 16,-3-3 0-16,2 1-3 16,-3 4 4-16,0-2-2 15,-14 23 7-15,21-32-7 16,-21 32 5-16,0 0 0 15,22-18 2-15,-22 18 0 16,0 0-2-16,19 22 3 16,-12-1 1-16,0 6 1 15,4 5-6-15,-6 0 4 16,3 2-6-16,-8 1 5 16,11-6-2-16,-11-6 4 15,0-23-1-15,15 22 0 16,-15-22 0-16,0 0-2 0,32-33-3 15,-13 7 0 1,-2-5 4-16,9-3-8 16,-4 0 0-16,3 2 0 15,-1 6 5-15,-3 9-2 0,-4 11 7 16,-17 6-1-16,31 22-2 16,-19 2 4-16,-1 9-2 15,-1 1 2-15,2 2-7 16,-2-5 4-16,1 1-1 15,-1-8 1-15,2-5 2 16,-12-19-3-16,28 10-71 16,-9-10-62-16,4-10-21 15,-6-19-22-15,9 7 4 0,-11-10-11 16</inkml:trace>
</inkml:ink>
</file>

<file path=ppt/ink/ink1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3:31.443"/>
    </inkml:context>
    <inkml:brush xml:id="br0">
      <inkml:brushProperty name="width" value="0.025" units="cm"/>
      <inkml:brushProperty name="height" value="0.025" units="cm"/>
      <inkml:brushProperty name="fitToCurve" value="1"/>
    </inkml:brush>
  </inkml:definitions>
  <inkml:trace contextRef="#ctx0" brushRef="#br0">43 0 365 0,'-7'40'176'16,"-2"-15"-49"-16,-4-1-52 15,7 3-17-15,-1-4-1 16,7 1-6-16,0-24-39 15,0 35-3-15,0-35-3 16,21 8 0-16,-21-8-1 16,23-13-6-16,-23 13 4 15,22-36-3-15,-13 14-6 0,0-2 2 16,-9 0-2-16,6 0 4 16,-6 3-3-16,0 2 11 15,0 19-5-15,0-20-1 16,0 20-3-16,0 0-5 15,-17 5-48-15,17-5-59 16,-24 23-28-16,15-4-19 16,9-19-15-16,-12 24-4 15,12-24 93-15</inkml:trace>
</inkml:ink>
</file>

<file path=ppt/ink/ink1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3:31.979"/>
    </inkml:context>
    <inkml:brush xml:id="br0">
      <inkml:brushProperty name="width" value="0.025" units="cm"/>
      <inkml:brushProperty name="height" value="0.025" units="cm"/>
      <inkml:brushProperty name="fitToCurve" value="1"/>
    </inkml:brush>
  </inkml:definitions>
  <inkml:trace contextRef="#ctx0" brushRef="#br0">76 79 457 0,'0'0'173'16,"-34"22"-45"-16,15-16-83 16,19-6-1-16,-23 11-10 15,23-11-30-15,0 0 1 16,0 0 3-16,0 0 2 15,0 0 2-15,23-27-7 16,-3 15-1-16,1-5 0 16,3 2 3-16,1 3-6 0,1-4 2 15,0 4-7-15,-4 12 6 16,-5 0-2-16,-17 0-2 16,25 12 4-16,-25-12-4 15,8 33 4-15,-8-33-8 16,0 37 6-16,0-37-3 15,-5 32 4-15,5-32-4 16,0 0 8-16,0 0-2 16,0 0-6-16,0 0 6 15,17-18-8-15,-17 18 6 16,32-36-5-16,-17 16 7 16,4 3-12-16,-19 17 6 15,33-25 3-15,-33 25 2 0,26-9 1 16,-26 9 0-16,21 10 3 15,-21-10-3-15,21 23 1 16,-21-23-1 0,22 28 3-16,-22-28-5 0,33 23-60 15,-33-23-71-15,36 16-30 16,-12-9-20-16,-24-7 3 16,40 0-5-16</inkml:trace>
</inkml:ink>
</file>

<file path=ppt/ink/ink1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3:32.393"/>
    </inkml:context>
    <inkml:brush xml:id="br0">
      <inkml:brushProperty name="width" value="0.025" units="cm"/>
      <inkml:brushProperty name="height" value="0.025" units="cm"/>
      <inkml:brushProperty name="fitToCurve" value="1"/>
    </inkml:brush>
  </inkml:definitions>
  <inkml:trace contextRef="#ctx0" brushRef="#br0">44 66 399 0,'0'0'167'15,"41"-13"-10"-15,-24 13-75 16,-17 0-68-16,35-12 1 16,-35 12 3-16,28-14-7 15,-28 14-29-15,0 0 0 16,0 0 5-16,0-21 0 16,0 21 4-16,-30 0 9 15,10-5 5-15,2 5 5 0,-3 0 22 16,21 0-2-1,-32 7-9-15,32-7 1 16,-21 21-5-16,21-21-12 16,-12 37-9-16,6-18-1 0,6 6 7 15,0-3 1-15,0 5 4 16,0-2-4-16,6 2 2 16,-6-27-81-16,29 28-55 15,1-18-27-15,1-16-18 16,10 6-6-16,-8-26-1 15</inkml:trace>
</inkml:ink>
</file>

<file path=ppt/ink/ink1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3:32.736"/>
    </inkml:context>
    <inkml:brush xml:id="br0">
      <inkml:brushProperty name="width" value="0.025" units="cm"/>
      <inkml:brushProperty name="height" value="0.025" units="cm"/>
      <inkml:brushProperty name="fitToCurve" value="1"/>
    </inkml:brush>
  </inkml:definitions>
  <inkml:trace contextRef="#ctx0" brushRef="#br0">96 87 564 0,'-32'42'178'0,"12"-24"-38"16,-1-7-104-16,21-11-34 15,-23 26 12-15,23-26-5 16,0 0-9-16,19 0 5 16,2-13-9-16,5-4 6 15,5-8-9-15,4 1 6 16,1-6-9-16,-1 5 6 16,-4 0 3-16,-5 8 1 15,-7 9 2-15,-19 8-4 16,0 0 4-16,14 33-2 15,-23-3 8-15,4-1-6 16,-4 7 3-16,4-6-5 0,5 3 8 16,0-8-2-16,11-7-29 15,-11-18-86-15,45 0-38 16,-4 0-29 0,1-22-3-16,13 3-2 0,-7-17 42 15</inkml:trace>
</inkml:ink>
</file>

<file path=ppt/ink/ink1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3:32.998"/>
    </inkml:context>
    <inkml:brush xml:id="br0">
      <inkml:brushProperty name="width" value="0.025" units="cm"/>
      <inkml:brushProperty name="height" value="0.025" units="cm"/>
      <inkml:brushProperty name="fitToCurve" value="1"/>
    </inkml:brush>
  </inkml:definitions>
  <inkml:trace contextRef="#ctx0" brushRef="#br0">99 22 521 0,'8'-22'178'15,"-8"22"-11"-15,0 0-110 16,5 22-51-16,-5 1 0 15,7 11 2-15,-7 7 1 16,0 14-3-16,7 7-1 16,-7 11-2-16,0 6-2 15,-14 0-3-15,6 1-4 16,-6 4-74-16,-2-11-50 16,-4-10-32-16,6-3-13 15,-11-19 0-15,10-2-2 16</inkml:trace>
</inkml:ink>
</file>

<file path=ppt/ink/ink1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3:33.215"/>
    </inkml:context>
    <inkml:brush xml:id="br0">
      <inkml:brushProperty name="width" value="0.025" units="cm"/>
      <inkml:brushProperty name="height" value="0.025" units="cm"/>
      <inkml:brushProperty name="fitToCurve" value="1"/>
    </inkml:brush>
  </inkml:definitions>
  <inkml:trace contextRef="#ctx0" brushRef="#br0">15 94 665 0,'-17'-33'178'0,"17"33"-52"15,0 0-133-15,0 0 0 16,14-17 0-16,6 17 1 15,6 0 4-15,5-5 3 16,9 5-3-16,10-12-16 16,-1 5-79-16,8-1-40 15,2 8-19-15,-7-12-15 16,1 12-7-16,-13 0 2 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48:40.487"/>
    </inkml:context>
    <inkml:brush xml:id="br0">
      <inkml:brushProperty name="width" value="0.025" units="cm"/>
      <inkml:brushProperty name="height" value="0.025" units="cm"/>
      <inkml:brushProperty name="fitToCurve" value="1"/>
    </inkml:brush>
  </inkml:definitions>
  <inkml:trace contextRef="#ctx0" brushRef="#br0">89 0 180 0,'0'0'113'16,"0"0"14"-16,0 0-14 16,0 0-11-16,0 0-12 15,-16 0-14-15,16 0-19 16,0 0-21-16,0 12-23 16,0-12-20-16,-7 15 0 15,7-15 1-15,-4 27 3 0,4-8 2 16,-6 7 2-1,6 3-1-15,0 6 1 16,-7 1-1-16,7 5 3 16,-6 1-3-16,0-1 1 0,2 1-1 15,-4-4 1-15,0-4 0 16,1-5-1-16,3-5 0 16,-2-6 1-16,6-18 1 15,0 17-6-15,0-17-3 16,0 0-1-16,23-18 0 15,-12-2 0-15,3-1 1 16,1-7-1-16,-2 0-1 16,2-8 5-16,-1 1 4 15,3-1-2-15,-4-2 2 16,3 4-1-16,2 0 1 16,2 4-2-16,3 4 2 15,-1-2-1-15,2 11 2 0,-2 2 0 16,-3 4 3-16,-5 6 2 15,-14 5 3-15,25 0-3 16,-25 0-3-16,0 0-5 16,0 0-34-16,0 0-35 15,0 0-37-15,0 0-19 16,0 0-16-16,0 0-4 16,0 0-8-16</inkml:trace>
</inkml:ink>
</file>

<file path=ppt/ink/ink1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3:33.464"/>
    </inkml:context>
    <inkml:brush xml:id="br0">
      <inkml:brushProperty name="width" value="0.025" units="cm"/>
      <inkml:brushProperty name="height" value="0.025" units="cm"/>
      <inkml:brushProperty name="fitToCurve" value="1"/>
    </inkml:brush>
  </inkml:definitions>
  <inkml:trace contextRef="#ctx0" brushRef="#br0">2 9 422 0,'0'21'170'16,"0"0"-52"-16,0 4-46 15,0-6-7-15,10 4 0 16,-10-23-26-16,20 19-38 16,0-19-1-16,3 0-3 15,6-2 1-15,4-15-2 16,0 0-2-16,-2-5-2 15,-3-1 7-15,-6 1-4 0,-22 22-37 16,18-30-38 0,-18 30-34-16,0 0-23 15,-28-13-16-15,28 13-13 16,-28 13-6-16</inkml:trace>
</inkml:ink>
</file>

<file path=ppt/ink/ink1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3:34.087"/>
    </inkml:context>
    <inkml:brush xml:id="br0">
      <inkml:brushProperty name="width" value="0.025" units="cm"/>
      <inkml:brushProperty name="height" value="0.025" units="cm"/>
      <inkml:brushProperty name="fitToCurve" value="1"/>
    </inkml:brush>
  </inkml:definitions>
  <inkml:trace contextRef="#ctx0" brushRef="#br0">43 81 388 0,'0'31'179'0,"0"-31"-20"16,-21 26-59-1,16-8-35-15,5-18-3 16,-17 23-33-16,17-23-24 15,0 0-9-15,0 0 0 0,0 0-1 16,22-6-2-16,-1-12-1 16,6-5-7-16,1-1 3 15,2-1 1-15,-3-2 9 16,-3 5 1-16,-3 3-2 16,-21 19 6-16,19-15 3 15,-19 15 3-15,0 0-1 16,0 27-1-16,-10-8 1 15,3 2-1-15,0 2 2 16,0 3-4-16,7-4-1 16,-5-4 0-16,5-18-6 15,9 29 2-15,-9-29-7 16,32 0 0-16,-2 0-1 0,6-13 1 16,4-8-3-16,2 2-1 15,-3-2 8-15,-1-1-2 16,-3 6 4-16,-9 4 1 15,-9 1 2-15,-17 11 1 16,0 0 3-16,0 0-2 16,0 0-1-16,-5 23-1 15,5-23 3-15,-8 17-5 16,8-17 0-16,0 0-6 16,10 21 1-16,-10-21-1 15,35 0 0-15,-11 0 1 16,2-5-1-16,5 5 5 15,-2-13-1-15,-1 13 3 0,-6-5-1 16,-3 5-4-16,-19 0-54 16,21 0-56-16,-21 0-31 15,0 0-24-15,-7 20-4 16,7-20 0-16</inkml:trace>
</inkml:ink>
</file>

<file path=ppt/ink/ink1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17.196"/>
    </inkml:context>
    <inkml:brush xml:id="br0">
      <inkml:brushProperty name="width" value="0.025" units="cm"/>
      <inkml:brushProperty name="height" value="0.025" units="cm"/>
      <inkml:brushProperty name="fitToCurve" value="1"/>
    </inkml:brush>
  </inkml:definitions>
  <inkml:trace contextRef="#ctx0" brushRef="#br0">344 0 148 0,'0'0'162'15,"0"0"-42"-15,0 0-25 16,0 0-9-16,0 0 3 16,0 0-7-16,0 0-30 0,0 0-49 15,-7 22 0-15,7-22-3 16,-28 9 1-16,1-3 0 16,1 1 0-16,-7-2 4 15,0-5-2-15,-2 0-2 16,2 0-2-16,6 0 0 15,4 0-1-15,1-5 1 16,22 5-1-16,-30 0 0 16,30 0 1-16,0 0-1 15,-20 0 2-15,20 0 0 16,0 0 2-16,0 0-1 16,0 15 1-16,0-15 0 15,0 0-2-15,0 24 2 0,0-24-3 16,0 21 1-16,0-21-2 15,7 29 2-15,-7-14 0 16,8 6 1-16,-8 5 1 16,7 1-2-16,-7 0 3 15,10 7-5-15,-10 3-2 16,0-2 1-16,0 1-1 16,0-3 0-16,0 3-2 15,-5-9 3-15,5 0-4 16,-12-7 6-16,12-20 1 15,-7 24-2-15,7-24 0 16,0 0-1-16,0 0 0 0,0 0 1 16,0 0-1-16,0 0 1 15,0 0-1-15,0 0 0 16,0 0 2-16,0 0 0 16,0 0 1-16,0 0-1 15,0 0 1-15,0 0-1 16,0 0 0-16,0 0 0 15,0 0-1-15,0 0 2 16,19 8-1-16,-19-8 0 16,0 0-2-16,25 0 1 15,-25 0 3-15,25 8 3 16,-25-8-3-16,40 0 4 16,-21 0-2-16,9 0 0 0,5-6 3 15,0-1-2-15,1 7 0 16,-8-9-2-16,4 9-2 15,-8 0-20 1,-3 0-58-16,-19 0-29 0,31 10-22 16,-31-10-26-16,30 19-8 15,-30-19 2-15</inkml:trace>
</inkml:ink>
</file>

<file path=ppt/ink/ink1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17.881"/>
    </inkml:context>
    <inkml:brush xml:id="br0">
      <inkml:brushProperty name="width" value="0.025" units="cm"/>
      <inkml:brushProperty name="height" value="0.025" units="cm"/>
      <inkml:brushProperty name="fitToCurve" value="1"/>
    </inkml:brush>
  </inkml:definitions>
  <inkml:trace contextRef="#ctx0" brushRef="#br0">4 261 62 0,'0'0'106'16,"0"0"-27"-16,7 22-6 15,-7-22 10-15,0 21-5 16,0-21-1-16,0 32-6 16,5-8-13-16,-5-1-12 0,0-1-6 15,-5 0-16-15,5 0-26 16,-9-2 2-1,9-20-2-15,0 27 2 16,0-27-2-16,0 0 6 0,0 0 0 16,0 0 1-16,12-25-2 15,-3 1 2-15,1-13-1 16,-3-6 4-16,3-8 5 16,1-3-7-16,1-1 4 15,0 4-3-15,-2-1 3 16,3 10-4-16,-5 13 1 15,3 9-7-15,-11 20-4 16,0 0 0-16,22-13-2 16,-22 13 1-16,0 0-2 15,19 33 2-15,-19-33 0 16,16 27 2-16,-16-27 1 16,20 32 1-16,-20-32 2 0,21 30-6 15,-21-30 9-15,14 23-8 16,-14-23 6-16,0 26-5 15,0-26 1-15,-14 27-1 16,14-27-5-16,-40 18 7 16,18-9-6-16,-2-5 5 15,-2-4-6-15,3 0-13 16,-1-12-40-16,5 2-21 16,19 10-22-16,-24-34-13 15,24 34-22-15,-11-37-13 16,11 37 23-16</inkml:trace>
</inkml:ink>
</file>

<file path=ppt/ink/ink1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18.370"/>
    </inkml:context>
    <inkml:brush xml:id="br0">
      <inkml:brushProperty name="width" value="0.025" units="cm"/>
      <inkml:brushProperty name="height" value="0.025" units="cm"/>
      <inkml:brushProperty name="fitToCurve" value="1"/>
    </inkml:brush>
  </inkml:definitions>
  <inkml:trace contextRef="#ctx0" brushRef="#br0">18 228 396 0,'0'0'171'15,"-20"-8"-26"-15,20 8-61 16,0 0-41-16,0 0-16 0,0 0-32 16,0 0 3-16,0 0 2 15,0-23 0-15,0 23 5 16,12-19-1-16,-4-3 4 15,5 2 0-15,-1-2 3 16,1-3-6-16,0 3-2 16,2 0-1-16,-3 1-2 15,-12 21-1-15,21-23 0 16,-21 23 1-16,0 0-6 16,0 0 0-16,17 0-4 15,-17 0 1-15,7 10 0 16,-7-10 2-16,11 29 0 15,-11-29 0-15,20 33 4 0,-20-33 2 16,30 33 2 0,-11-18 0-16,0-2-1 15,0 3-8-15,3-1-46 0,-3-1-49 16,1-1-24-16,-1 7-23 16,-19-20-11-16,31 32-4 15,-31-32 93-15</inkml:trace>
</inkml:ink>
</file>

<file path=ppt/ink/ink1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18.775"/>
    </inkml:context>
    <inkml:brush xml:id="br0">
      <inkml:brushProperty name="width" value="0.025" units="cm"/>
      <inkml:brushProperty name="height" value="0.025" units="cm"/>
      <inkml:brushProperty name="fitToCurve" value="1"/>
    </inkml:brush>
  </inkml:definitions>
  <inkml:trace contextRef="#ctx0" brushRef="#br0">89 0 209 0,'0'0'157'0,"0"0"-6"15,28 31-71-15,-28-31-40 16,23 27 6-16,-23-27 0 15,22 24-4-15,-22-24-9 0,14 29-31 16,-14-29-1 0,0 31 2-16,0-31-2 15,-11 24 0-15,11-24-2 16,-31 24 1-16,11-16-2 0,-5 4 0 16,1-4-24-16,0-8-59 15,5 0-28-15,19 0-21 16,-24-28-25-16,31 9-2 15,-7-13 32-15</inkml:trace>
</inkml:ink>
</file>

<file path=ppt/ink/ink1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19.193"/>
    </inkml:context>
    <inkml:brush xml:id="br0">
      <inkml:brushProperty name="width" value="0.025" units="cm"/>
      <inkml:brushProperty name="height" value="0.025" units="cm"/>
      <inkml:brushProperty name="fitToCurve" value="1"/>
    </inkml:brush>
  </inkml:definitions>
  <inkml:trace contextRef="#ctx0" brushRef="#br0">17 27 377 0,'0'0'164'0,"0"0"-4"0,-17-26-73 16,17 26-38-16,0 0-14 15,28-5-29-15,-28 5-8 16,34 4 3-16,-15 2 1 0,6 5-2 15,-3-4 2 1,-3 9-3-16,-2-5 0 16,-17-11 0-16,33 33 0 15,-33-33-2-15,21 36 5 0,-21-18 0 16,0 10-1-16,0 0 2 16,-19 3-3-16,-2 5-4 15,-3 3 3-15,-2-1 1 16,0-8-2-16,-1-1-7 15,9 0-39-15,18-29-50 16,0 0-34-16,0 0-23 16,7-21-5-16,23-13-6 15,-6-14 59-15</inkml:trace>
</inkml:ink>
</file>

<file path=ppt/ink/ink1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19.689"/>
    </inkml:context>
    <inkml:brush xml:id="br0">
      <inkml:brushProperty name="width" value="0.025" units="cm"/>
      <inkml:brushProperty name="height" value="0.025" units="cm"/>
      <inkml:brushProperty name="fitToCurve" value="1"/>
    </inkml:brush>
  </inkml:definitions>
  <inkml:trace contextRef="#ctx0" brushRef="#br0">308 0 411 0,'0'17'168'16,"-24"-2"1"-16,24-15-60 15,-29 45-73-15,16-19-35 16,0 4-1-16,2 4 2 16,1 0 0-16,5 2-4 15,5 2-1-15,-9-2 1 16,9 0-6-16,0 0 4 15,0-10-2-15,0-1 1 16,0-6-3-16,0-19 6 16,0 26-3-16,0-26 0 15,0 0 1-15,0 0-2 0,-21-23 4 16,21 23 0-16,-29-38 4 16,13 16-2-16,1 1 4 15,-3 0 0 1,18 21 2-16,-26-29 0 0,26 29 0 15,0 0-3-15,-22-8 0 16,22 8-4-16,0 0 2 16,-10 30-3-16,10-10-1 15,-13 4 0-15,6 3-2 16,-1 1 1-16,3-4-6 16,5-1 8-16,0-5-5 15,0-18 8-15,31 12-1 16,-5-12 0-16,7-16 1 0,3 4-1 15,7-10-61 1,-6-2-55-16,4-2-37 0,-13-12-7 16,3 7-4-1,-19-12-3-15</inkml:trace>
</inkml:ink>
</file>

<file path=ppt/ink/ink1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20.141"/>
    </inkml:context>
    <inkml:brush xml:id="br0">
      <inkml:brushProperty name="width" value="0.025" units="cm"/>
      <inkml:brushProperty name="height" value="0.025" units="cm"/>
      <inkml:brushProperty name="fitToCurve" value="1"/>
    </inkml:brush>
  </inkml:definitions>
  <inkml:trace contextRef="#ctx0" brushRef="#br0">24 76 539 0,'0'0'166'15,"0"0"-4"-15,-24 16-165 16,24-16-4-16,0 0 7 0,0 0 7 15,0 0 3-15,0 0 2 16,0 0-2-16,0 0 1 16,26-27 0-16,-26 27-1 15,22-25-1-15,-22 25-7 16,19-19 0-16,-19 19-4 16,0 0 0-16,19-21-4 15,-19 21 0-15,0 0-1 0,0 0-1 16,0 21 2-1,0-21-2-15,0 0 3 16,21 19 3-16,-21-19 2 16,24 9 3-16,-5-9 2 0,4 0 1 15,5 0-7-15,-1 0-12 16,3-6-30-16,1 6-35 16,-5-16-26-16,-4 16-15 15,-3-6-17-15,-19 6-12 16,0 0-10-16,0 0 55 15</inkml:trace>
</inkml:ink>
</file>

<file path=ppt/ink/ink1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21.961"/>
    </inkml:context>
    <inkml:brush xml:id="br0">
      <inkml:brushProperty name="width" value="0.025" units="cm"/>
      <inkml:brushProperty name="height" value="0.025" units="cm"/>
      <inkml:brushProperty name="fitToCurve" value="1"/>
    </inkml:brush>
  </inkml:definitions>
  <inkml:trace contextRef="#ctx0" brushRef="#br0">128 41 196 0,'0'0'163'16,"0"0"-39"-16,0 0-12 15,0 0-7-15,0 0-10 16,0 0-20-16,0 0-41 16,0 0-33-16,0 0-2 15,26-6 5-15,-26 6-2 16,29-11 1-16,-8 11 0 15,1-8-1-15,1 8-2 16,3-7-2-16,-4 7 1 16,1-9 0-16,-23 9 2 15,29 0-2-15,-29 0 1 16,0 0-3-16,0 0 0 16,18 0-2-16,-18 0-2 0,0 0-1 15,0 0-2-15,0 0 2 16,-16 22-2-16,16-22 4 15,-10 32 1-15,3-10 3 16,2 6 2-16,5 1 0 16,-11 10 3-16,4 1-4 15,7 4 5-15,-5 0-3 16,5 0 1-16,0 3-6 16,0-2 1-16,0-1-2 15,5-5 1-15,2 0 1 16,-2-7-2-16,4-1 0 15,-2-7-2-15,-7-24 6 16,16 25 2-16,-16-25 2 0,0 0-3 16,0 0 3-16,19 7-2 15,-19-7-1-15,0 0 0 16,-23-5-1 0,4 5 0-16,-9 0 0 0,-3 0 2 15,-10 8-2-15,-3 4 2 16,3-7 1-16,-1 4 2 15,8-1-1-15,3-3-2 16,8-5-3-16,6 0-69 16,17 0-55-16,0 0-33 15,0-24-7-15,24 13-3 16,-12-18 27-16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48:40.488"/>
    </inkml:context>
    <inkml:brush xml:id="br0">
      <inkml:brushProperty name="width" value="0.025" units="cm"/>
      <inkml:brushProperty name="height" value="0.025" units="cm"/>
      <inkml:brushProperty name="fitToCurve" value="1"/>
    </inkml:brush>
  </inkml:definitions>
  <inkml:trace contextRef="#ctx0" brushRef="#br0">0 0 312 0,'27'16'102'16,"-1"1"8"-16,1 0-11 16,-2 5-16-16,-2-3-20 15,-1 3-12-15,-4-4-19 16,1 1-7-16,-9-3-11 16,-10-16-10-16,23 20-6 15,-23-20-2-15,16 8-32 0,-16-8-57 16,0 0-29-16,23-13-21 15,-23 13-16-15,13-19-6 16,-13 1 3-16</inkml:trace>
</inkml:ink>
</file>

<file path=ppt/ink/ink1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22.845"/>
    </inkml:context>
    <inkml:brush xml:id="br0">
      <inkml:brushProperty name="width" value="0.025" units="cm"/>
      <inkml:brushProperty name="height" value="0.025" units="cm"/>
      <inkml:brushProperty name="fitToCurve" value="1"/>
    </inkml:brush>
  </inkml:definitions>
  <inkml:trace contextRef="#ctx0" brushRef="#br0">11 0 440 0,'-19'5'165'16,"19"-5"-46"-16,0 0-42 16,0 0-28-16,0 0-22 15,23 0-30-15,-23 0 0 16,29 8 5-16,-8-8-2 16,12 9 2-16,7-9-1 15,5 0 0-15,6 0 0 16,5 0 0-16,-1 0 2 15,-3-8-3-15,-2 8 2 0,-12-7-2 16,-5 7-15-16,-8 0-45 16,-25 0-37-16,24 19-26 15,-24-19-29-15,0 22-10 16,0-22-6-16,0 0 61 16</inkml:trace>
</inkml:ink>
</file>

<file path=ppt/ink/ink1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23.265"/>
    </inkml:context>
    <inkml:brush xml:id="br0">
      <inkml:brushProperty name="width" value="0.025" units="cm"/>
      <inkml:brushProperty name="height" value="0.025" units="cm"/>
      <inkml:brushProperty name="fitToCurve" value="1"/>
    </inkml:brush>
  </inkml:definitions>
  <inkml:trace contextRef="#ctx0" brushRef="#br0">19 7 342 0,'-19'-7'163'0,"19"7"-50"15,0 0-44-15,0 0-10 0,0 0-2 16,0 0-8-16,0 0-30 16,0 0-22-16,22 9 4 15,-22-9-1-15,0 0 1 16,26 21-2-16,-26-21 3 16,26 6-2-16,-26-6 3 15,35 9-1-15,-13-9-3 16,-4 0 3-16,4 0-1 15,-1 0 0-15,1 0-2 16,-3 0 1-16,-19 0-1 0,35 7 1 16,-14-7 4-1,-2 6-3-15,2-6-1 16,3 0 1-16,-2 8 0 0,4-8-13 16,-8 0-70-16,1 0-34 15,-19 0-33-15,19-14-13 16,-19 14-3-16,0 0 0 15</inkml:trace>
</inkml:ink>
</file>

<file path=ppt/ink/ink1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23.673"/>
    </inkml:context>
    <inkml:brush xml:id="br0">
      <inkml:brushProperty name="width" value="0.025" units="cm"/>
      <inkml:brushProperty name="height" value="0.025" units="cm"/>
      <inkml:brushProperty name="fitToCurve" value="1"/>
    </inkml:brush>
  </inkml:definitions>
  <inkml:trace contextRef="#ctx0" brushRef="#br0">142 52 264 0,'0'-29'172'15,"0"29"-2"-15,0 0-55 16,-17-23-50-16,17 23-20 16,0 0-2-16,0 0-15 15,0 0-33-15,-21 10-1 16,21 11 0-16,-7 7 1 15,7 1 3-15,-7 14 4 16,-2 4-3-16,1 9 5 16,-3 2-5-16,-1-1 3 15,0-6-4-15,-2-3 0 0,4 4 0 16,0-17-3-16,3-3 2 16,7-11-4-16,0-21 5 15,7 26-5-15,-7-26-27 16,19 0-64-16,-19 0-24 15,26-17-31-15,-21-6-5 16,-5 23-5-16,14-48 37 16</inkml:trace>
</inkml:ink>
</file>

<file path=ppt/ink/ink1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24.318"/>
    </inkml:context>
    <inkml:brush xml:id="br0">
      <inkml:brushProperty name="width" value="0.025" units="cm"/>
      <inkml:brushProperty name="height" value="0.025" units="cm"/>
      <inkml:brushProperty name="fitToCurve" value="1"/>
    </inkml:brush>
  </inkml:definitions>
  <inkml:trace contextRef="#ctx0" brushRef="#br0">179 13 280 0,'0'0'130'16,"0"0"-15"-16,0 0-13 15,0 0-5-15,0 0-11 0,0 0-26 16,0 0-42-16,0 0-19 16,0 0 0-1,0 0-1-15,0 0 2 16,0 0-2-16,0 0 1 0,0 0-3 15,0 0 3-15,0 24 0 16,0-24 0-16,-29 39 0 16,10-5 1-16,-4 4-4 15,-6 6 3-15,3 6 0 16,3 1-3-16,4-2 4 16,9 1-1-16,10-17 3 15,17 0-1-15,9-13 5 16,12-11-4-16,11-9 4 0,4-9 1 15,3-11-3-15,-3-4 6 16,-6-11-4-16,-4-4 4 16,-11-6-5-1,-12-4-1-15,-14 0-4 0,-12-4-4 16,-13 9 1-16,-10 8-3 16,-7 1 1-16,-9 11-6 15,0 6 8-15,0 11-2 16,7 7 4-16,3 0 2 15,12 7-14-15,23-7-63 16,0 0-39-16,0 19-29 16,0-19-18-16,35 6-1 0,-14-6-5 15</inkml:trace>
</inkml:ink>
</file>

<file path=ppt/ink/ink1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26.828"/>
    </inkml:context>
    <inkml:brush xml:id="br0">
      <inkml:brushProperty name="width" value="0.025" units="cm"/>
      <inkml:brushProperty name="height" value="0.025" units="cm"/>
      <inkml:brushProperty name="fitToCurve" value="1"/>
    </inkml:brush>
  </inkml:definitions>
  <inkml:trace contextRef="#ctx0" brushRef="#br0">83 0 139 0,'0'0'87'0,"16"23"11"16,-16-23 13-16,12 28-19 15,-2-4-16-15,-3-1-4 16,9 8 0-16,-10-8-10 16,7 8-20-16,-13 0-21 15,7-1-21-15,-7-7 1 16,-9 3 2-16,-3-3 0 16,-6 3 0-16,-2-6-3 15,-5-1 4-15,3-1-2 16,1-5-2-16,0-2-2 15,21-11-57-15,-22 10-51 16,22-10-26-16,9-21-28 0,17 8-4 16,-4-17-6-16,21 6 99 15</inkml:trace>
</inkml:ink>
</file>

<file path=ppt/ink/ink1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8:15.215"/>
    </inkml:context>
    <inkml:brush xml:id="br0">
      <inkml:brushProperty name="width" value="0.025" units="cm"/>
      <inkml:brushProperty name="height" value="0.025" units="cm"/>
    </inkml:brush>
  </inkml:definitions>
  <inkml:trace contextRef="#ctx0" brushRef="#br0">261 11 512 0,'0'0'171'16,"10"-20"-11"-16,-10 20-87 15,0 0-56-15,0 0-24 0,0 0 1 16,0 0 1-16,0 0 2 16,-6 31-2-16,6-15 4 15,0 4-2-15,0 9 3 16,0 2 1-16,0 8-3 16,0 2 2-16,0 1-2 15,5-4 2-15</inkml:trace>
  <inkml:trace contextRef="#ctx0" brushRef="#br0" timeOffset="1">372 514 641 469,'22'-3'-70'16,"11"-13"-85"-16,7 7-11 15,-16-11-2-15,9 6 86 16</inkml:trace>
</inkml:ink>
</file>

<file path=ppt/ink/ink1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8:15.214"/>
    </inkml:context>
    <inkml:brush xml:id="br0">
      <inkml:brushProperty name="width" value="0.025" units="cm"/>
      <inkml:brushProperty name="height" value="0.025" units="cm"/>
    </inkml:brush>
  </inkml:definitions>
  <inkml:trace contextRef="#ctx0" brushRef="#br0">178 88 901 62,'19'-3'1'16,"58"-3"2"-16,14-7-2 16,10 0 4-16,8 0-4 15,0-4 1-15,-4 8-1 16,-10 2-2-16,-8 7 2 16,-16-6 1-16,-14 6 2 15,-12 6-6-15,-14 1-49 16,-12 1-64-16,-19-8-35 15,0 0-17-15,0 0 1 16,0 0-8-16</inkml:trace>
</inkml:ink>
</file>

<file path=ppt/ink/ink1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47.691"/>
    </inkml:context>
    <inkml:brush xml:id="br0">
      <inkml:brushProperty name="width" value="0.025" units="cm"/>
      <inkml:brushProperty name="height" value="0.025" units="cm"/>
      <inkml:brushProperty name="fitToCurve" value="1"/>
    </inkml:brush>
  </inkml:definitions>
  <inkml:trace contextRef="#ctx0" brushRef="#br0">398 9 300 0,'0'0'113'0,"0"0"-8"16,0 0-11-16,0 0-13 16,-22-7-20-16,22 7-25 15,0 0-34-15,-23 0-1 0,23 0-1 16,-27 0 0-1,27 0 0-15,-37 0 0 16,15 7-3-16,-1-2 4 16,-1 7 0-16,0 6 0 0,1-4 0 15,3 9 1-15,4 1 1 16,4-1-2-16,5 0 1 16,7-7-2-16,0-16-2 15,29 30 0-15,-6-30 2 16,10 0-3-16,0-13-1 15,-2 3 1-15,5-7 1 16,-8-8-2-16,-2 6 4 16,-5-3-2-16,-4 1 1 15,-17 21 2-15,5-22 2 16,-5 22 3-16,0 0-2 16,0 0 3-16,-17 28-1 15,8 1 1-15,-1 7-4 0,3 9 3 16,2 10-5-16,5 0-2 15,0 5 2-15,0 0-3 16,0-9 2-16,10-4-2 16,0-5 5-16,-6-5-4 15,-4-13 5-15,9-4-1 16,-9-20 1-16,-7 26 0 16,7-26-3-16,-37 16 5 15,6-16-6-15,-3 0 1 16,-5-15-3-16,-4 4-3 15,0-10-40-15,0-10-47 16,6-9-31-16,10-4-15 16,1-10-10-16,19 10-15 0,-4-9 35 15</inkml:trace>
</inkml:ink>
</file>

<file path=ppt/ink/ink1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48.188"/>
    </inkml:context>
    <inkml:brush xml:id="br0">
      <inkml:brushProperty name="width" value="0.025" units="cm"/>
      <inkml:brushProperty name="height" value="0.025" units="cm"/>
      <inkml:brushProperty name="fitToCurve" value="1"/>
    </inkml:brush>
  </inkml:definitions>
  <inkml:trace contextRef="#ctx0" brushRef="#br0">114 88 273 0,'0'0'137'15,"0"0"-28"-15,0 0-6 16,0-17-13-16,0 17-18 16,0 0-45-16,0 0-26 15,16-24-1-15,-16 24-1 16,10-18 2-16,-10 18-1 16,0-19 4-16,0 19 0 15,0 0-1-15,0 0-2 16,-20-18 3-16,20 18 1 15,-30 10-2-15,30-10 0 16,-31 13-2-16,31-13-2 0,-26 19 2 16,26-19 1-16,-17 26-2 15,17-26 1-15,-16 34-1 16,16-18 1-16,0 2-2 16,0-18 1-1,0 37-1-15,0-37 0 0,30 24 0 16,-13-13 1-16,12-2-7 15,-1-9-73-15,8 0-34 16,3 5-26-16,-7-12-18 16,10 7-8-16,-14-23-2 15</inkml:trace>
</inkml:ink>
</file>

<file path=ppt/ink/ink1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48.579"/>
    </inkml:context>
    <inkml:brush xml:id="br0">
      <inkml:brushProperty name="width" value="0.025" units="cm"/>
      <inkml:brushProperty name="height" value="0.025" units="cm"/>
      <inkml:brushProperty name="fitToCurve" value="1"/>
    </inkml:brush>
  </inkml:definitions>
  <inkml:trace contextRef="#ctx0" brushRef="#br0">30 129 354 0,'-12'26'169'0,"12"-26"-22"15,-18 24-71-15,18-24-25 16,0 19-9-16,0-19-20 16,0 0-28-16,0 0 0 15,19 8-2-15,-19-8 2 16,33-32-2-16,-15 10 3 15,4-5 2-15,4-3-1 16,0 3 6-16,-2 1-3 0,-1 3 4 16,-2 8-1-1,-21 15 4-15,26-7-4 16,-26 7 2-16,17 19 2 16,-17-19-4-16,8 31 2 0,-8-12-3 15,7 0 1-15,0-1-3 16,-7 1 3-16,0-19-1 15,16 28-1-15,-16-28-21 16,19 21-80-16,-19-21-23 16,31 11-28-16,-31-11-9 15,35 0-8-15,-35 0 47 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48:40.489"/>
    </inkml:context>
    <inkml:brush xml:id="br0">
      <inkml:brushProperty name="width" value="0.025" units="cm"/>
      <inkml:brushProperty name="height" value="0.025" units="cm"/>
      <inkml:brushProperty name="fitToCurve" value="1"/>
    </inkml:brush>
  </inkml:definitions>
  <inkml:trace contextRef="#ctx0" brushRef="#br0">0 0 210 0,'0'0'66'0,"0"0"-7"16,0 0-4-16,0 0-4 16,0 0 23-16,0 0-11 0,0 0-7 15,23 0-4-15,-23 0-1 16,26 0-2-1,-9 0-1-15,0 6-3 16,-2-2-42-16,2 6-2 16,-17-10 1-16,20 25 0 0,-13-6 0 15,-7 4-1-15,-8 1-2 16,-1 4-6-16,-5 1 4 16,-3 2 1-16,-1-7-5 15,-1 0 6-15,1-5-6 16,3-2 5-16,15-17-10 15,-18 19 7-15,18-19-3 16,0 0 9-16,0 0 0 0,27 0 0 16,-9 0 5-1,5-9-3-15,-1 9 11 16,4-7-6-16,-2 7 2 16,-3 0-9-16,-3 6-1 0,-2-1-4 15,-16-5-21-15,27 17-5 16,-27-17-14-16,33 16-14 15,-11-12-56-15,5-4-12 16,10 0-24-16,-4-19-9 16,14 10 16-16</inkml:trace>
</inkml:ink>
</file>

<file path=ppt/ink/ink1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48.958"/>
    </inkml:context>
    <inkml:brush xml:id="br0">
      <inkml:brushProperty name="width" value="0.025" units="cm"/>
      <inkml:brushProperty name="height" value="0.025" units="cm"/>
      <inkml:brushProperty name="fitToCurve" value="1"/>
    </inkml:brush>
  </inkml:definitions>
  <inkml:trace contextRef="#ctx0" brushRef="#br0">0 118 147 0,'33'-4'140'0,"-9"4"-20"16,6-14-25-16,3 10 0 15,1-9 0-15,-1 5-8 16,-7-2-33-16,3 0-31 15,-11-2-22-15,-18 12-2 16,17-20-2-16,-17 20 3 16,0 0-2-16,-29-23 4 15,6 23-1-15,-1 0-1 16,-2 8 1-16,2 2 2 16,1 7 2-16,2 3-1 0,4 5-2 15,7 2-2-15,3 5 1 16,7-6 0-16,0 2-4 15,10 2 0-15,4-6-2 16,9-5 6-16,8-8-7 16,5-5-59-16,11-6-55 15,6 0-33-15,-2-14-9 16,7 5-4-16,-9-9 0 16</inkml:trace>
</inkml:ink>
</file>

<file path=ppt/ink/ink1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49.270"/>
    </inkml:context>
    <inkml:brush xml:id="br0">
      <inkml:brushProperty name="width" value="0.025" units="cm"/>
      <inkml:brushProperty name="height" value="0.025" units="cm"/>
      <inkml:brushProperty name="fitToCurve" value="1"/>
    </inkml:brush>
  </inkml:definitions>
  <inkml:trace contextRef="#ctx0" brushRef="#br0">0 335 487 0,'0'0'169'15,"0"0"-35"-15,7-25-60 16,-7 25-62-16,5-24-21 16,2 2 1-16,0-3 0 15,0-5 1-15,0-2 4 16,-2-3 2-16,2 3-1 15,-2-4 1-15,2 9 0 16,0 2 2-16,-7 3-1 16,0 22 3-16,0 0-2 15,0 0 2-15,0 0 0 16,0 0 2-16,26 26-2 0,-18-8 0 16,5 5-1-16,7 1-31 15,5-4-70-15,7 1-27 16,10-3-26-1,-2-18-12-15,10 10-3 0,-2-16 44 16</inkml:trace>
</inkml:ink>
</file>

<file path=ppt/ink/ink1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49.720"/>
    </inkml:context>
    <inkml:brush xml:id="br0">
      <inkml:brushProperty name="width" value="0.025" units="cm"/>
      <inkml:brushProperty name="height" value="0.025" units="cm"/>
      <inkml:brushProperty name="fitToCurve" value="1"/>
    </inkml:brush>
  </inkml:definitions>
  <inkml:trace contextRef="#ctx0" brushRef="#br0">246 0 225 0,'-32'0'170'16,"32"0"-30"-16,-33 0-42 16,14 5-14-1,0 10-5-15,-6-5-20 16,3 10-22-16,-2 1-35 0,1 1-2 16,2 1 0-16,4 7-4 15,8-8-2-15,9-4 0 16,0-18 1-16,14 23-1 15,7-16 0-15,2-7-1 16,3-11 3-16,-1-1 0 16,0 0 3-16,-3-1 0 15,-1-2 2-15,-21 15 0 16,22-19-4-16,-22 19 1 16,0 0 1-16,0 0 2 15,0 0-1-15,0 21 1 16,0-21 0-16,0 35-2 15,0-35 2-15,0 33 2 0,16-14 0 16,1-4-3-16,11-6-32 16,7-9-52-16,4 0-25 15,12-6-20-15,-1-12-9 16,7 1-18-16,-7-11-4 16</inkml:trace>
</inkml:ink>
</file>

<file path=ppt/ink/ink1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50.051"/>
    </inkml:context>
    <inkml:brush xml:id="br0">
      <inkml:brushProperty name="width" value="0.025" units="cm"/>
      <inkml:brushProperty name="height" value="0.025" units="cm"/>
      <inkml:brushProperty name="fitToCurve" value="1"/>
    </inkml:brush>
  </inkml:definitions>
  <inkml:trace contextRef="#ctx0" brushRef="#br0">35 15 285 0,'0'0'161'0,"0"0"-28"15,0-22-40-15,0 22-18 16,0 0-15-16,0 0-12 15,0 0-44-15,-10 30 3 16,4-16-4-16,-1 17 1 16,2 3-1-16,5 7-2 15,-7 4-1-15,7 9 0 16,0-3-1-16,9 4 1 16,3-8 0-16,2-7 3 15,3-6-3-15,1 0 1 16,2-10-4-16,-20-24-37 15,35 28-84-15,-35-28-32 0,19 22-11 16,-19-22-4-16,0 0-2 16</inkml:trace>
</inkml:ink>
</file>

<file path=ppt/ink/ink1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5:34.622"/>
    </inkml:context>
    <inkml:brush xml:id="br0">
      <inkml:brushProperty name="width" value="0.025" units="cm"/>
      <inkml:brushProperty name="height" value="0.025" units="cm"/>
      <inkml:brushProperty name="fitToCurve" value="1"/>
    </inkml:brush>
  </inkml:definitions>
  <inkml:trace contextRef="#ctx0" brushRef="#br0">0 103 103 0,'0'0'42'0,"0"0"-4"16,0 0-2-16,0 0-7 15,0 0-3-15,0 0 0 16,0 0 2-16,0 0 11 15,0 0 18-15,0 0 5 16,0 0-1-16,26-6-3 16,-6-4-2-16,5 0-7 15,11 1-1-15,0-4-14 0,6-1-19 16,6 5-12 0,-1-5 0-16,-2 5-3 15,-5 0-2-15,-2 9 2 16,-9 0-2-16,-4 0 0 0,-6 0 0 15,-19 0 1-15,24 0-1 16,-24 0 2-16,19 9 1 16,-19-9 0-16,0 0 0 15,19 0-4-15,-19 0-36 16,0 0-51-16,22 0-30 16,-22 0-24-16,19 0-22 15,-19 0-4-15,21 0 97 16</inkml:trace>
</inkml:ink>
</file>

<file path=ppt/ink/ink1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5:38.137"/>
    </inkml:context>
    <inkml:brush xml:id="br0">
      <inkml:brushProperty name="width" value="0.025" units="cm"/>
      <inkml:brushProperty name="height" value="0.025" units="cm"/>
      <inkml:brushProperty name="fitToCurve" value="1"/>
    </inkml:brush>
  </inkml:definitions>
  <inkml:trace contextRef="#ctx0" brushRef="#br0">329 0 106 0,'0'0'45'0,"0"0"-6"16,0 0-5-16,0 20 0 15,0-20-7-15,0 0-7 16,-5 29 1-16,5-12 0 16,0 6-3-16,0 6 0 15,0-2-1-15,0 3-2 16,0 5 9-16,0-11 23 15,10 6-1-15,-10-7-2 16,7 8-2-16,-7-10-3 16,7 2-1-16,-7-3-4 15,0 2-7-15,0-3-27 16,0-19 0-16,0 28 2 0,0-28-1 16,-12 20 0-16,12-20 1 15,0 0-1-15,0 0 0 16,0 0 0-16,0 0-6 15,0 0-1-15,0-18-1 16,0 18-2-16,0-24-5 16,0 24-5-16,-9-32-4 15,9 32-1-15,-15-22 3 16,15 22 1-16,-19-16 0 16,19 16 2-16,-23-11 3 15,23 11 5-15,-26-8 1 16,26 8 4-16,-27 0-1 15,27 0 2-15,-33 0-1 0,33 0 2 16,-30 0-1-16,30 0 2 16,-27-8 2-16,27 8-1 15,-25 0 1-15,25 0-1 16,-20 0 4-16,20 0-3 16,-18 8 2-16,18-8 1 15,-19 10-1-15,19-10 0 16,0 0 2-16,-22 25 1 15,22-25-1-15,-11 26 1 16,11-26 0-16,-10 26 3 16,10-26 5-16,0 26 2 15,0-26 5-15,0 27 4 16,0-27 1-16,7 24-1 0,-7-24 1 16,15 29-9-16,-15-29 3 15,28 24-7-15,-11-17 0 16,6-2-8-1,6-5 3-15,6 0 0 0,1-5-1 16,6-2 2-16,-2-6-5 16,3 4 2-16,-2-4-4 15,-2 6 3-15,-8 2-7 16,-7 5 0-16,-24 0-10 16,35 0-56-16,-35 0-39 15,0 0-23-15,29 34-26 16,-29-34-7-16,19 15 5 0</inkml:trace>
</inkml:ink>
</file>

<file path=ppt/ink/ink1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5:39.009"/>
    </inkml:context>
    <inkml:brush xml:id="br0">
      <inkml:brushProperty name="width" value="0.025" units="cm"/>
      <inkml:brushProperty name="height" value="0.025" units="cm"/>
      <inkml:brushProperty name="fitToCurve" value="1"/>
    </inkml:brush>
  </inkml:definitions>
  <inkml:trace contextRef="#ctx0" brushRef="#br0">396 0 252 0,'0'0'128'0,"0"0"-26"16,0 0-14-16,0 0-12 15,0 0-8-15,0 0-17 16,0 0-18-16,0 0-27 15,0 0-14-15,0 0 3 16,-21 10-2-16,21-10 4 16,-35 21 0-16,11-11 1 15,-7 3 0-15,-2-1 0 16,-2 2 3-16,2 4-3 16,4-1 4-16,1-4-3 15,6 2 2-15,-1 2-3 16,23-17 4-16,-29 26-3 0,29-26 1 15,-24 23-1-15,24-23 1 16,-16 23 0-16,16-23-2 16,0 0 2-16,0 0-1 15,-17 21 5-15,17-21-5 16,0 0 4-16,8 18-2 16,-8-18-1-16,21 21 2 15,-21-21 1-15,35 23 0 16,-8-14-2-16,8 4 3 15,5-5-1-15,3 4 2 16,4-7-2-16,3 0 0 16,0 4-2-16,0-9 1 15,-6 6-3-15,-4-6 2 0,-6 3-2 16,-6-3-30-16,-4 0-53 16,-24 0-36-16,26 0-26 15,-26 0-19 1,0 0-1-16,19-21 74 0</inkml:trace>
</inkml:ink>
</file>

<file path=ppt/ink/ink1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5:40.113"/>
    </inkml:context>
    <inkml:brush xml:id="br0">
      <inkml:brushProperty name="width" value="0.025" units="cm"/>
      <inkml:brushProperty name="height" value="0.025" units="cm"/>
      <inkml:brushProperty name="fitToCurve" value="1"/>
    </inkml:brush>
  </inkml:definitions>
  <inkml:trace contextRef="#ctx0" brushRef="#br0">0 81 163 0,'0'0'92'15,"0"0"-17"-15,0 0-2 16,0 0-6-16,23-7 2 15,-23 7-8-15,0 0-10 16,19 22-22-16,-19-22-4 16,12 30 1-16,-5-8-2 0,-7 5-3 15,0 0-7 1,0 1-9-16,0 8-7 16,0-4 2-16,-9 6-2 15,2-2 0-15,0-5 2 0,0-4 0 16,-1-4 1-16,8-23-4 15,-11 32 3-15,11-32 0 16,0 0 2-16,0 0 1 16,0 0 1-16,0 0 0 15,11-33 0-15,-3 2 2 16,1-8-3-16,-4-8 0 16,4-4-2-16,1-7 1 15,1 9-2-15,-3-2 2 16,3 13-5-16,-3 2 6 15,3 13-3-15,-11 23 3 16,22-24-2-16,-22 24-1 16,24 0-2-16,-24 0 0 0,28 0 4 15,-28 0-4-15,26 22 1 16,-26-22-1-16,24 22 2 16,-24-22-1-16,21 25 0 15,-21-25 0-15,12 29-2 16,-12-29 2-16,0 37 0 15,-7-14-1-15,-3 4 1 16,-8-6 1-16,1 2-1 16,-5-4 1-16,-4 3 1 15,2-6-16-15,-2-6-79 16,1-10-33-16,25 0-24 16,-39-27-10-16,28 5-4 15,-4-17 71-15</inkml:trace>
</inkml:ink>
</file>

<file path=ppt/ink/ink1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5:40.813"/>
    </inkml:context>
    <inkml:brush xml:id="br0">
      <inkml:brushProperty name="width" value="0.025" units="cm"/>
      <inkml:brushProperty name="height" value="0.025" units="cm"/>
      <inkml:brushProperty name="fitToCurve" value="1"/>
    </inkml:brush>
  </inkml:definitions>
  <inkml:trace contextRef="#ctx0" brushRef="#br0">17 186 92 0,'0'0'66'16,"0"0"12"-16,0 0 17 16,0 0 11-1,-19-18-10-15,19 18-12 0,0 0-12 16,0-20-12-16,0 20-12 15,0 0-18-15,0 0-22 16,0 0-12-16,14-17 0 16,-14 17 1-16,0 0 4 15,0 0-1-15,0 0 0 16,0 0 0-16,8-16-1 16,-8 16 2-16,0 0-3 15,0 0 3-15,14-25-3 16,-14 25 3-16,0 0-1 15,0 0 1-15,0 0-1 16,0 0-1-16,12-23 1 0,-12 23 1 16,0 0 0-16,9-25-1 15,-9 25 2-15,7-23-1 16,-7 23 1-16,7-19-2 16,-7 19-1-16,0 0-3 15,0 0 0-15,0 0 0 0,0 0-1 0,0 0 0 16,0 0 0-1,19 15 4-15,-19-15-1 16,15 17 2-16,-15-17 1 0,23 23 0 16,-23-23-2-16,26 21 1 15,-26-21 0-15,29 23-1 16,-29-23 3-16,28 32-3 16,-28-32 4-16,29 35-3 15,-17-15 3-15,-12-20-3 16,19 28 1-16,-19-28-13 15,11 18-53-15,-11-18-36 0,0 0-31 16,0 0-18-16,0 0-11 16,0 0-3-1</inkml:trace>
</inkml:ink>
</file>

<file path=ppt/ink/ink1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5:42.345"/>
    </inkml:context>
    <inkml:brush xml:id="br0">
      <inkml:brushProperty name="width" value="0.025" units="cm"/>
      <inkml:brushProperty name="height" value="0.025" units="cm"/>
      <inkml:brushProperty name="fitToCurve" value="1"/>
    </inkml:brush>
  </inkml:definitions>
  <inkml:trace contextRef="#ctx0" brushRef="#br0">200 0 221 0,'0'0'115'0,"0"0"-3"15,0 0-8-15,0 0-14 0,0 0-16 16,0 0-14-16,0 0-15 16,0 0-33-16,0 0-16 15,0 0-1-15,0 0 3 16,0 0-1-16,0 0 1 16,0 0-1-16,0 0-2 15,0 0 2-15,0 0-1 16,0 0 2-16,0 0-2 15,0 17 6-15,0-17-1 16,5 23 2-16,-5-23 0 16,21 24 0-16,-2-9 1 15,3-4-2-15,2 5 3 16,2-6-5-16,0 1 3 0,4-1-3 16,-6 3 0-16,-1-3 0 15,-4 4-2-15,-6 4-1 16,-2 3 1-16,-6 2 0 15,-5 2 0-15,0-3 0 16,0 0 0-16,0 0 2 16,0-3 0-16,0-19 2 15,0 23-1-15,0-23-1 16,0 0 0-16,0 0-1 16,0 0 1-16,-26 19-3 15,4-16 3-15,-11 13-4 16,-7-1 3-16,-9 6 0 15,-4 8 0-15,-3-1-2 0,3 4 4 16,4 0-3-16,8 0 3 16,17 0-64-16,4-8-50 15,20-24-35 1,7 31-14-16,-7-31-1 0,30 0 16 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48:40.490"/>
    </inkml:context>
    <inkml:brush xml:id="br0">
      <inkml:brushProperty name="width" value="0.025" units="cm"/>
      <inkml:brushProperty name="height" value="0.025" units="cm"/>
      <inkml:brushProperty name="fitToCurve" value="1"/>
    </inkml:brush>
  </inkml:definitions>
  <inkml:trace contextRef="#ctx0" brushRef="#br0">656 0 282 0,'0'0'117'0,"0"0"-7"16,0 0-11-16,0 0-15 16,0 0-18-16,0 0-19 15,0 0-20-15,-6 15-12 0,6-15-2 16,0 0 0-16,0 0-4 15,0 0 0-15,-5 15-3 16,5-15-2-16,0 0-4 16,0 0-2-16,0 0-3 15,0 0 2-15,-12 14 2 16,12-14-1-16,0 0 0 16,-26 23 1-16,11-9-2 15,-3 1-1-15,-6 7 1 16,2-2 0-16,-7 7 0 15,-1 0 1-15,-6 3 0 16,-3 4 2-16,-3 3-1 0,1-3 3 16,-4 0 0-16,5-4 1 15,1-1 0-15,0-4 2 16,6-5 0-16,5-7-2 16,6-3 1-1,0-3 0-15,22-7-2 0,-27 5 0 16,27-5-1-16,-16 0-2 15,16 0-1-15,0 0 2 16,0 0-2-16,0 0 1 16,0 0-1-16,26 20 1 15,-11-7 0-15,4 0 2 16,8 2 0-16,5 1 1 16,4-3 1-16,4 1 0 0,-1-2 0 15,4-1 1 1,-4-2-1-16,-2 0-1 0,-8-2-3 15,-4 1 0 1,-8-1-2-16,-17-7 0 0,18 15-3 16,-18-15-48-16,8 15-45 15,-8-15-27-15,0 0-15 16,17 15-21-16,-17-15 0 16,23-16 8-16</inkml:trace>
</inkml:ink>
</file>

<file path=ppt/ink/ink1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5:43.232"/>
    </inkml:context>
    <inkml:brush xml:id="br0">
      <inkml:brushProperty name="width" value="0.025" units="cm"/>
      <inkml:brushProperty name="height" value="0.025" units="cm"/>
      <inkml:brushProperty name="fitToCurve" value="1"/>
    </inkml:brush>
  </inkml:definitions>
  <inkml:trace contextRef="#ctx0" brushRef="#br0">0 152 130 0,'19'-6'94'15,"12"6"14"-15,11-13-18 16,13 13-3-16,13-15-4 16,11 15 2-16,15-12-14 15,11 12-9-15,8-15-38 0,6 15-19 16,4-6-1-16,0 6 0 16,-3-11-1-1,-1 11 0-15,-12 0-1 0,-6 0-1 16,-11 0 0-16,-7 11 0 15,-12-11-1-15,-11 0 2 16,-4 0 2-16,-3 0-4 16,-4-8-3-16,-4-5-60 15,1 0-34-15,-2 4-30 16,-6-9-16-16,-4 8-24 16,-34 10-2-16,26-14 74 15</inkml:trace>
</inkml:ink>
</file>

<file path=ppt/ink/ink1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5:43.901"/>
    </inkml:context>
    <inkml:brush xml:id="br0">
      <inkml:brushProperty name="width" value="0.025" units="cm"/>
      <inkml:brushProperty name="height" value="0.025" units="cm"/>
      <inkml:brushProperty name="fitToCurve" value="1"/>
    </inkml:brush>
  </inkml:definitions>
  <inkml:trace contextRef="#ctx0" brushRef="#br0">410 0 321 0,'0'0'173'15,"0"0"-60"1,0 0-47-16,0 0-26 0,0 0-11 15,0 0-6-15,0 0-5 16,-17 32-21-16,9-12-5 16,2 10 3-16,-1-2 3 15,0 6 1-15,2-1 2 16,5 5-1-16,-7-11 0 16,7 1-1-16,0-5 2 15,0 0-2-15,0-23 1 0,0 28-1 16,0-28 2-16,0 0-1 15,0 0 0-15,0 0-30 16,0 0-24-16,-15-16-11 16,-8-3 2-16,3 3-2 15,-13-7 3-15,3 8 7 16,-10-3 0-16,2 1 45 16,0 9 34-16,5-2 21 15,6 10 9-15,2 0 7 16,25 0-1-16,-31 5-6 15,31-5 2-15,0 19-16 16,0-19-9-16,21 33-11 16,2-11-11-16,8 1-6 0,5-1 1 15,4-3-2-15,5 4 0 16,5-9 0 0,-3-3-1-16,0-2-20 15,-4-9-61-15,0 0-39 0,0-10-28 16,-12-14-17-16,9 6-3 15,-14-16 90-15</inkml:trace>
</inkml:ink>
</file>

<file path=ppt/ink/ink1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5:44.293"/>
    </inkml:context>
    <inkml:brush xml:id="br0">
      <inkml:brushProperty name="width" value="0.025" units="cm"/>
      <inkml:brushProperty name="height" value="0.025" units="cm"/>
      <inkml:brushProperty name="fitToCurve" value="1"/>
    </inkml:brush>
  </inkml:definitions>
  <inkml:trace contextRef="#ctx0" brushRef="#br0">114 0 413 0,'0'0'162'16,"0"0"-66"-16,0 0-41 0,0 0-23 15,0 0-22-15,0 0-13 16,-16 26 4-16,16-26-1 16,-5 38-1-16,-4-14 0 15,0 3 1-15,-3 10-1 16,0-3 1-16,-2 3 0 15,2 3 0-15,0-7 1 16,3-2 0-16,9-6 4 16,0-3 1-16,0-22 3 0,26 34 1 15,0-24 1 1,9-10 1-16,5 0-2 16,5 0 3-16,2 0-7 15,1-9 1-15,-3 9-34 0,-9-15-79 16,-8 5-37-16,-5 2-21 15,-23 8-10-15,6-27-6 16,-19 5 120-16</inkml:trace>
</inkml:ink>
</file>

<file path=ppt/ink/ink1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5:44.510"/>
    </inkml:context>
    <inkml:brush xml:id="br0">
      <inkml:brushProperty name="width" value="0.025" units="cm"/>
      <inkml:brushProperty name="height" value="0.025" units="cm"/>
      <inkml:brushProperty name="fitToCurve" value="1"/>
    </inkml:brush>
  </inkml:definitions>
  <inkml:trace contextRef="#ctx0" brushRef="#br0">0 45 475 0,'0'0'176'16,"0"0"-29"-16,24-5-105 0,-5 5-43 15,6 0 3-15,2 0 1 16,8 0-16-16,3 5-86 16,5-5-36-16,-3-10-29 15,14 10-7-15,-13-22-7 16,13 9 94-16</inkml:trace>
</inkml:ink>
</file>

<file path=ppt/ink/ink1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5:46.218"/>
    </inkml:context>
    <inkml:brush xml:id="br0">
      <inkml:brushProperty name="width" value="0.025" units="cm"/>
      <inkml:brushProperty name="height" value="0.025" units="cm"/>
      <inkml:brushProperty name="fitToCurve" value="1"/>
    </inkml:brush>
  </inkml:definitions>
  <inkml:trace contextRef="#ctx0" brushRef="#br0">448 0 198 0,'0'0'89'0,"0"0"9"16,0 0 6-1,-12 21-8-15,12-21-15 16,0 0-14-16,-35 27-1 15,18-5-10-15,-7-3-26 0,-7 6-13 16,-4 0-16-16,-3 0 0 16,-3-1-4-16,-1-3 4 15,2-8-3-15,4-3 3 16,5 0-3-16,5-10 0 16,7 0-2-16,19 0-4 15,-21-11 2-15,21 11-1 16,0-21 0-16,0 21 0 15,10-17 1-15,-10 17 1 16,23-20 4-16,-23 20 3 16,29-19 1-16,-29 19-2 15,33-4 2-15,-16 4 0 16,-17 0 0-16,33 16 1 0,-12 0-2 16,0 5-1-16,1 3 2 15,3 8-2-15,1-7 0 16,1 6-1-16,-1-5 0 15,4 3 1-15,-8-9-1 16,2-6-1-16,-1-1-15 16,-6-13-63-16,4 0-41 15,0 0-27-15,-21 0-18 16,34-28-7-16,-22-1-1 16</inkml:trace>
</inkml:ink>
</file>

<file path=ppt/ink/ink1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5:48.621"/>
    </inkml:context>
    <inkml:brush xml:id="br0">
      <inkml:brushProperty name="width" value="0.025" units="cm"/>
      <inkml:brushProperty name="height" value="0.025" units="cm"/>
      <inkml:brushProperty name="fitToCurve" value="1"/>
    </inkml:brush>
  </inkml:definitions>
  <inkml:trace contextRef="#ctx0" brushRef="#br0">0 246 79 0,'0'0'31'0,"14"18"12"16,-14-18 0-16,0 0 12 15,0 27 5-15,0-27 19 16,7 36 14-16,-7-14-5 16,0 9-2-16,0 2-17 15,10 4-4-15,-10 2-19 0,0 1-8 16,0-1-24-16,0-5-12 15,0-4-1-15,0-4-2 16,0-8 2-16,0-18-1 16,0 23 2-16,0-23-5 15,0 0 1-15,0 0-2 16,0 0 1-16,0 0 0 16,0 0 0-16,0-28 0 15,0 9 0-15,0-13 2 16,-7 0 0-16,7-10 2 15,0-14 1-15,0 2-1 16,0-8 3-16,0 1-2 16,7 7 0-16,-2 1-1 0,2 6 2 15,-2 7-2-15,2 11 1 16,-7 5-1-16,0 24 2 16,12-24-3-16,-12 24 3 15,0 0-2-15,21-21 1 16,-21 21-2-16,31-12-1 15,-12 7 0-15,4 5-1 16,5-4 1-16,1 4-2 16,-1 0 1-16,-1 0-1 15,-6 6-38-15,3 8-41 16,-24-14-28-16,28 32-21 16,-21-6-23-16,-17-6-16 15,10 12 1-15,-23-13 142 0</inkml:trace>
</inkml:ink>
</file>

<file path=ppt/ink/ink1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5:48.887"/>
    </inkml:context>
    <inkml:brush xml:id="br0">
      <inkml:brushProperty name="width" value="0.025" units="cm"/>
      <inkml:brushProperty name="height" value="0.025" units="cm"/>
      <inkml:brushProperty name="fitToCurve" value="1"/>
    </inkml:brush>
  </inkml:definitions>
  <inkml:trace contextRef="#ctx0" brushRef="#br0">0 0 544 0,'0'0'172'16,"18"5"-42"-16,9-5-96 16,3 10-38-16,8-10 6 0,-2 9 1 15,9-5-1-15,-2-4-2 16,-3 5-24-16,2 4-60 16,-8-9-30-1,-1 0-22-15,-2 5-14 0,-8-5-15 16,5 0-6-16</inkml:trace>
</inkml:ink>
</file>

<file path=ppt/ink/ink1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5:49.210"/>
    </inkml:context>
    <inkml:brush xml:id="br0">
      <inkml:brushProperty name="width" value="0.025" units="cm"/>
      <inkml:brushProperty name="height" value="0.025" units="cm"/>
      <inkml:brushProperty name="fitToCurve" value="1"/>
    </inkml:brush>
  </inkml:definitions>
  <inkml:trace contextRef="#ctx0" brushRef="#br0">110 4 71 0,'-22'44'103'16,"1"-14"-11"-16,2 5-21 15,5 4 1-15,-3 0 16 16,10 2 3-16,-2-13-11 15,16-1-6-15,-7-27-16 16,38 24-13-16,-12-30-5 16,9-9-16-16,1-7-17 0,-4-10-4 15,0-7 4-15,-4-1-7 16,-12-4 0-16,-9 9-4 16,-7 3-1-16,-11 7 0 15,11 25 2-15,-41-20-2 16,16 26-1-16,-6 5 3 15,4 9 0-15,-1 0 1 16,12 3-27-16,-1-2-37 0,17-1-49 16,0-20-25-16,28 15-24 15,5-5-6 1,-4-20-1-16</inkml:trace>
</inkml:ink>
</file>

<file path=ppt/ink/ink1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5:49.578"/>
    </inkml:context>
    <inkml:brush xml:id="br0">
      <inkml:brushProperty name="width" value="0.025" units="cm"/>
      <inkml:brushProperty name="height" value="0.025" units="cm"/>
      <inkml:brushProperty name="fitToCurve" value="1"/>
    </inkml:brush>
  </inkml:definitions>
  <inkml:trace contextRef="#ctx0" brushRef="#br0">1 179 120 0,'-7'34'137'16,"7"-34"-1"-16,0 0-29 15,8 25-25-15,-8-25-10 16,0 0 0-16,18 10-3 15,-18-10-16-15,0 0-16 16,20-22-11-16,-20 7-19 0,9-13-8 16,-2 1-1-16,0 0 2 15,0 1 0-15,1-6 1 16,-2 9-3-16,1 1 2 16,-7 22-1-16,6-26 0 15,-6 26 1-15,0 0-2 16,0 0 2-16,20 0-3 15,-20 0-7-15,22 10-43 16,2 1-32-16,0-3-32 16,8 3-9-16,1-1-13 15,3 2-12-15,0-2-11 16</inkml:trace>
</inkml:ink>
</file>

<file path=ppt/ink/ink1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5:49.953"/>
    </inkml:context>
    <inkml:brush xml:id="br0">
      <inkml:brushProperty name="width" value="0.025" units="cm"/>
      <inkml:brushProperty name="height" value="0.025" units="cm"/>
      <inkml:brushProperty name="fitToCurve" value="1"/>
    </inkml:brush>
  </inkml:definitions>
  <inkml:trace contextRef="#ctx0" brushRef="#br0">242 30 384 0,'28'-22'176'16,"-28"22"-34"-16,0 0-82 15,0 0-23-15,-17-16 1 16,17 16 4-16,-42 10-25 0,16 1-24 16,-3-1 0-16,-2 3 4 15,0 6 6 1,3 0 3-16,4-2-1 16,5 3-5-16,5 8 4 0,5-7-3 15,9 4 0-15,0-2-1 16,9 1-2-16,1-2 4 15,6-2-2-15,3-1 1 16,5-6-62-16,0-3-52 16,7-10-31-16,9 0-24 15,-7-19 1-15,9 7-5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48:40.503"/>
    </inkml:context>
    <inkml:brush xml:id="br0">
      <inkml:brushProperty name="width" value="0.025" units="cm"/>
      <inkml:brushProperty name="height" value="0.025" units="cm"/>
      <inkml:brushProperty name="fitToCurve" value="1"/>
    </inkml:brush>
  </inkml:definitions>
  <inkml:trace contextRef="#ctx0" brushRef="#br0">49 98 183 0,'0'15'63'0,"4"5"-5"15,-4 2-5-15,0 4-19 16,0 3-6-16,0 4-5 16,0-2-4-16,-6 0-5 15,-2-1-4-15,-1-4-2 16,2-2 0-16,-2-6 6 16,5-5 17-16,4-13 6 0,0 0 1 15,0 0 2-15,0-16-2 16,4-10-1-1,5-3 0-15,0-7-8 16,0-8-22-16,1 0-6 16,1 3-5-16,-2-3 6 0,0 9-3 15,0 2-1-15,-2 6 2 16,-2 8-2-16,-5 19 3 16,10-15-1-16,-10 15 3 15,0 0-4-15,0 0 0 16,18 0 5-16,-18 0-4 15,0 0 4-15,23 5-4 16,-23-5-5-16,27 0 5 0,-9 0-6 16,-1-5 5-1,-3 5-5-15,-14 0 5 16,28-7 0-16,-28 7 1 16,18 0 6-16,-18 0-5 0,0 0 6 15,7 14-3-15,-7-14 4 16,-6 21-3-16,6-21-2 15,-16 22 2-15,16-22-3 16,-23 26 1-16,7-13-2 16,1-2 2-16,-5-3-3 15,1 5 0-15,-2-4-1 16,-2 6 0-16,1-2 0 16,-1 2 0-16,2-3 0 0,1-1 1 15,4-1-2 1,16-10-41-16,-20 11-26 15,20-11-24-15,0-14-29 16,5-5-8-16,4-12-15 0,9 3-12 16,-1-17 82-16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48:40.491"/>
    </inkml:context>
    <inkml:brush xml:id="br0">
      <inkml:brushProperty name="width" value="0.025" units="cm"/>
      <inkml:brushProperty name="height" value="0.025" units="cm"/>
      <inkml:brushProperty name="fitToCurve" value="1"/>
    </inkml:brush>
  </inkml:definitions>
  <inkml:trace contextRef="#ctx0" brushRef="#br0">130 29 175 0,'-18'0'96'0,"18"0"21"16,-19 0-5-16,19 0-12 15,-15 5-10-15,15-5-14 16,0 0-10-16,0 0-20 15,0 0-23-15,0 0-28 16,0-13-4-16,0 13 1 16,21-9 3-16,-21 9 5 15,23-10 1-15,-23 10 7 16,25 0 0-16,-25 0-4 16,24 15 0-16,-24-15-1 0,19 29-1 15,-9-12-1-15,-3 1-3 16,0 1-5-16,-2-1 3 15,-5 0 0 1,0-18 4-16,8 23-1 0,-8-23 1 16,-6 18 0-16,6-18-1 15,-21 17 0-15,4-6 0 16,-4-1 0-16,-3 1-2 16,-2 2-36-16,-4 0-34 15,8 1-27-15,1-1-21 16,3-8-10-16,18-5-18 15,-21 6-10-15,21-6 51 16</inkml:trace>
</inkml:ink>
</file>

<file path=ppt/ink/ink2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5:50.381"/>
    </inkml:context>
    <inkml:brush xml:id="br0">
      <inkml:brushProperty name="width" value="0.025" units="cm"/>
      <inkml:brushProperty name="height" value="0.025" units="cm"/>
      <inkml:brushProperty name="fitToCurve" value="1"/>
    </inkml:brush>
  </inkml:definitions>
  <inkml:trace contextRef="#ctx0" brushRef="#br0">11 148 85 0,'23'-14'113'15,"-23"14"-9"-15,43-25-50 16,-13 14-27-16,2-2 7 15,-2 3 3-15,1-3-4 0,-5 4-11 16,-4-1-4-16,-22 10-2 16,21-21-5-1,-21 21 13-15,0 0 19 16,-21-11 4-16,-1 2-1 16,-1 9 2-16,-6 0-9 0,1 10-2 15,-3-4 0-15,5 11-11 16,-1 0-20-16,6 6-3 15,2 1 1-15,7 5-4 16,5 6 4-16,7-5-2 16,0 8 0-16,0-5 2 15,14 2-1-15,1-6-1 16,6-5-3-16,10-7-19 0,12-4-98 16,9-6-35-1,2-17-17-15,15-4-3 16,-10-14-5-16</inkml:trace>
</inkml:ink>
</file>

<file path=ppt/ink/ink2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5:52.625"/>
    </inkml:context>
    <inkml:brush xml:id="br0">
      <inkml:brushProperty name="width" value="0.025" units="cm"/>
      <inkml:brushProperty name="height" value="0.025" units="cm"/>
      <inkml:brushProperty name="fitToCurve" value="1"/>
    </inkml:brush>
  </inkml:definitions>
  <inkml:trace contextRef="#ctx0" brushRef="#br0">0 169 127 0,'0'0'103'0,"0"0"7"16,0 0-2-16,0 0-10 16,0 0-5-16,0 0-10 15,0 0-8-15,0 0-20 16,0 0-19-16,0 0-24 0,0 0-10 15,0 0-3-15,0 0-1 16,0 0 0-16,0 0-4 16,0-19 5-16,0 19-4 15,0 0 4-15,12-20-1 16,-12 20 2-16,0 0 0 16,0 0-2-16,0 0 1 15,0 0 0-15,0 0 1 16,0 0-1-16,0 0 0 15,0 0-1-15,0 0 1 16,0 0 1-16,0 0 0 16,0 0 1-16,0 0-1 15,0 0-1-15,0 0 0 0,0 0 0 16,0 0 0-16,0 0 2 16,0 0 0-1,0 0-2-15,0 0 2 16,0 0-1-16,0 0 0 0,0 0 0 15,0 0-1-15,0 0 1 16,0 0-1-16,0 0 0 16,0 0 0-16,0 0 2 15,0 0 1-15,0 0-1 16,0 0-2-16,0 0 1 16,0 0 0-16,0 0-1 15,0 0 1-15,0 0-1 16,0 0-2-16,0 0 2 0,0 0 0 15,0 0 1-15,0 0 0 16,0 0 1 0,0 0-1-16,0 0 0 15,0 0-1-15,0 0 0 0,0 0 0 16,0 0 0-16,0 0 1 16,0 0 0-16,7-22-2 15,-7 22 2-15,0 0 0 16,16-23 1-16,-16 23-1 15,0 0 1-15,12-29-2 16,-12 29 1-16,0 0 1 16,12-17 0-16,-12 17-1 15,0 0 0-15,17-19-1 16,-17 19 1-16,19-9 0 16,-19 9 0-16,31 0-1 15,-13 0 0-15,1 0 3 16,1 0-2-16,3 9 3 0,-2-5 0 15,1 12 1-15,-4-6 0 16,2 6 0-16,-20-16 1 16,31 37-3-16,-15-22 3 15,-16-15-2-15,31 34 0 16,-31-34 0-16,33 5 0 16,-12-5 1-16,0-5-4 15,-2-8 4-15,0 0-3 0,-4-6 1 16,1-3-3-1,-4-1 4-15,-3 3-4 16,-9-1 0-16,0 21-1 16,0-32-3-16,0 32 1 0,0 0-3 15,0 0 0-15,0 0-12 16,0 0-53-16,0 0-43 16,0 0-18-16,22 32-28 15,-22-32-6-15,35 8 0 16</inkml:trace>
</inkml:ink>
</file>

<file path=ppt/ink/ink2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5:55.977"/>
    </inkml:context>
    <inkml:brush xml:id="br0">
      <inkml:brushProperty name="width" value="0.025" units="cm"/>
      <inkml:brushProperty name="height" value="0.025" units="cm"/>
      <inkml:brushProperty name="fitToCurve" value="1"/>
    </inkml:brush>
  </inkml:definitions>
  <inkml:trace contextRef="#ctx0" brushRef="#br0">64 37 175 0,'0'0'98'0,"18"-20"25"16,-18 20-15-1,0 0-9-15,0 0-15 0,12-17-15 16,-12 17-10-16,0 0-4 16,0 0-18-16,0 0-34 15,0 0 3-15,0 0-1 16,0 0-1-16,0 0-1 16,0 0-4-16,0 0-2 15,-10 23-1-15,10-23 1 16,0 35-3-16,-6-9 3 0,6 6 0 15,-10 4 1-15,10 11 1 16,-12 0 2 0,1 5 0-16,3-5-1 15,-3-3 1-15,3-5-2 16,3-10 3-16,-2-6-2 0,7-6 2 16,0-17-4-16,0 0 2 15,-6 22-2-15,6-22 2 16,0 0-1-16,0 0 3 15,0 0 2-15,0 0-3 16,23-23 5-16,-23 23-4 16,19-34 4-16,-2 13-3 15,6-7 3-15,3-7-7 0,8-2 0 16,6-4 3 0,5-1-3-16,2-2 4 15,-2 7-2-15,-4 8 2 16,-1-3-4-16,-7 17 4 0,-3-2-1 15,-13 12-3-15,-17 5-3 16,19-8-3-16,-19 8-11 16,0 0-19-16,0 0-46 15,0 23-39-15,0-23-12 16,-24 22-15-16,5-22-11 16,19 0-5-16</inkml:trace>
</inkml:ink>
</file>

<file path=ppt/ink/ink2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5:56.279"/>
    </inkml:context>
    <inkml:brush xml:id="br0">
      <inkml:brushProperty name="width" value="0.025" units="cm"/>
      <inkml:brushProperty name="height" value="0.025" units="cm"/>
      <inkml:brushProperty name="fitToCurve" value="1"/>
    </inkml:brush>
  </inkml:definitions>
  <inkml:trace contextRef="#ctx0" brushRef="#br0">0 0 304 0,'31'16'174'0,"0"-16"-41"16,6 7-36-16,6 4-8 15,-3-6-6-15,6 5-23 16,-8 3-54-16,-3-3-2 16,0-3-6-16,-4 3 5 15,-7 2-3-15,-3-3-1 16,0-9-1-16,-21 0-2 16,34 14-57-16,-34-14-58 15,31 0-28-15,-10 0-26 16,-21 0 0-16,33-23-2 0,-24 1 79 15</inkml:trace>
</inkml:ink>
</file>

<file path=ppt/ink/ink2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5:56.985"/>
    </inkml:context>
    <inkml:brush xml:id="br0">
      <inkml:brushProperty name="width" value="0.025" units="cm"/>
      <inkml:brushProperty name="height" value="0.025" units="cm"/>
      <inkml:brushProperty name="fitToCurve" value="1"/>
    </inkml:brush>
  </inkml:definitions>
  <inkml:trace contextRef="#ctx0" brushRef="#br0">45 29 283 0,'0'0'117'15,"0"0"4"-15,26-21-12 16,-26 21-15-16,32-8-18 15,-15 8-23-15,-17 0-13 16,38 0-5-16,-38 0-25 16,33 0-11-16,-33 0-2 0,22 16 0 15,-22-16-2-15,0 0-2 16,18 23 2 0,-18-23 0-16,0 23 4 15,0-23-4-15,-16 33 3 0,4-14 3 16,-7 4-1-16,-2 2 3 15,-3 1-2-15,-2 1 0 16,-2 3-3-16,2-14 3 16,6 3-5-16,-1-8-50 15,21-11-50-15,0 0-23 16,-18 5-21-16,18-5-17 16,16-35-4-16,5 13 34 15</inkml:trace>
</inkml:ink>
</file>

<file path=ppt/ink/ink2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5:57.405"/>
    </inkml:context>
    <inkml:brush xml:id="br0">
      <inkml:brushProperty name="width" value="0.025" units="cm"/>
      <inkml:brushProperty name="height" value="0.025" units="cm"/>
      <inkml:brushProperty name="fitToCurve" value="1"/>
    </inkml:brush>
  </inkml:definitions>
  <inkml:trace contextRef="#ctx0" brushRef="#br0">242 0 258 0,'0'0'150'0,"0"0"-16"15,0 0-45-15,0 0-16 16,-27 25-15-16,27-25 0 16,-30 26-17-16,10-8-10 15,-1 1-18-15,-2 1-9 16,1-6-1-16,-1 7 0 16,3-1 0-16,-1 2-1 15,7-3 4-15,2 3-5 0,3-1 2 16,9-3-2-16,0 3 2 15,0-21 0-15,12 31 1 16,-12-31 0-16,38 24-2 16,-15-11 3-16,10 2 0 15,-2-9 1-15,7 4-2 16,-2 1 0-16,1-3-5 16,-3 1 2-16,-3-9-7 15,4 2-81-15,-6-2-50 16,-9-14-32-16,7 4-3 15,-15-27-8-15,9 10 3 16</inkml:trace>
</inkml:ink>
</file>

<file path=ppt/ink/ink2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5:57.933"/>
    </inkml:context>
    <inkml:brush xml:id="br0">
      <inkml:brushProperty name="width" value="0.025" units="cm"/>
      <inkml:brushProperty name="height" value="0.025" units="cm"/>
      <inkml:brushProperty name="fitToCurve" value="1"/>
    </inkml:brush>
  </inkml:definitions>
  <inkml:trace contextRef="#ctx0" brushRef="#br0">12 274 427 0,'0'0'171'0,"0"0"-42"16,-21 0-42 0,21 0-18-16,0 0-27 0,0 0-26 15,14-18-17-15,-14 18 2 16,30-34-1-16,-11 11 0 16,0-1-1-16,2-10-4 15,-1 2 4-15,1-1-1 16,-4 7 3-16,-1 4-4 15,-16 22 3-15,16-28-3 16,-16 28 6-16,0 0 0 0,0 0 0 16,0 0 1-16,0 0-1 15,0 22 1-15,0-22-2 16,0 33 2 0,10-12-2-16,-3 5-1 15,0 4 0-15,5-7 1 0,4 4-5 16,-1-4-44-16,8-1-67 15,1-1-23-15,-3-10-32 16,8-6-5-16,-29-5 1 16,33-17 31-16</inkml:trace>
</inkml:ink>
</file>

<file path=ppt/ink/ink2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6:02.633"/>
    </inkml:context>
    <inkml:brush xml:id="br0">
      <inkml:brushProperty name="width" value="0.025" units="cm"/>
      <inkml:brushProperty name="height" value="0.025" units="cm"/>
      <inkml:brushProperty name="fitToCurve" value="1"/>
    </inkml:brush>
  </inkml:definitions>
  <inkml:trace contextRef="#ctx0" brushRef="#br0">260 0 132 0,'0'0'81'15,"0"0"13"-15,0 0 11 16,0 0-4-16,0 0-14 15,0 0 0-15,0 0-12 16,0 0-6-16,0 0-16 16,0 0-25-16,0 0-21 0,0 0-3 15,0 0-2-15,0 0-1 16,-19 13 0 0,19-13-2-16,-19 21 1 15,19-21-5-15,-33 30 4 16,12-10-1-16,-3 4 5 0,0 1-3 15,-2 4-1-15,0-7 1 16,3 1 0-16,6-5 2 16,17-18-2-16,-28 27 1 15,28-27-3-15,0 0 3 16,0 0-1-16,0 0 0 16,0 0-1-16,0 0 1 15,0 0 0-15,0 0 1 16,0 0 2-16,0 0-3 15,19 10 6-15,-19-10-4 16,19 16 3-16,-19-16-4 16,28 22-1-16,-9-9-1 0,3-3 0 15,1 2 2-15,3-8-3 16,3 3-49-16,-4-7-54 16,-1 0-23-16,0 0-28 15,-24 0-13-15,35 0-2 16,-35 0 15-16</inkml:trace>
</inkml:ink>
</file>

<file path=ppt/ink/ink2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6:03.385"/>
    </inkml:context>
    <inkml:brush xml:id="br0">
      <inkml:brushProperty name="width" value="0.025" units="cm"/>
      <inkml:brushProperty name="height" value="0.025" units="cm"/>
      <inkml:brushProperty name="fitToCurve" value="1"/>
    </inkml:brush>
  </inkml:definitions>
  <inkml:trace contextRef="#ctx0" brushRef="#br0">0 0 263 0,'0'0'176'0,"0"0"-38"16,0 0-28-16,0 0-20 15,0 0-15-15,0 0-16 16,0 0-29-16,0 0-33 16,26 26-2-16,-26-26 5 15,35 26 3-15,-13-8-1 16,3-8-1-16,2 7 0 16,1-5-2-16,0-6 2 15,-4-6-2-15,-2 6 4 0,-1-6-5 16,-21 0 3-16,28 0 0 15,-28 0-1-15,0 0-2 16,0 0-1-16,0 0-1 16,0 0 0-16,0 0 2 15,0 0-2-15,0 0 3 16,0 22-3-16,0-22 4 16,0 0-3-16,0 0 3 15,-5 20-2-15,5-20-1 16,0 0 4-16,-9 22-4 15,9-22 7-15,-10 20-4 16,10-20 3-16,-21 27 1 16,7-8-1-16,-3 0-1 15,1-1 2-15,0 3-2 0,-1 0-4 16,5-1-7 0,12-20-85-16,0 25-49 15,0-25-26-15,23 2 1 0,1-2-9 16,-24 0 9-16</inkml:trace>
</inkml:ink>
</file>

<file path=ppt/ink/ink2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6:25.890"/>
    </inkml:context>
    <inkml:brush xml:id="br0">
      <inkml:brushProperty name="width" value="0.025" units="cm"/>
      <inkml:brushProperty name="height" value="0.025" units="cm"/>
      <inkml:brushProperty name="fitToCurve" value="1"/>
    </inkml:brush>
  </inkml:definitions>
  <inkml:trace contextRef="#ctx0" brushRef="#br0">0 54 176 0,'0'0'74'0,"17"-6"13"16,-17 6 5-16,24 0 7 15,-24 0-19-15,31-8-11 16,-8 8-10-16,-1-13-10 16,4 13-12-16,0-10-16 15,-1 10-5-15,-1-12-12 16,-3 12-12-16,-1 0-66 16,-20 0-31-16,19 0-23 0,-19 0-22 15,0 22-11-15,0-22-3 16,0 0 91-16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48:40.492"/>
    </inkml:context>
    <inkml:brush xml:id="br0">
      <inkml:brushProperty name="width" value="0.025" units="cm"/>
      <inkml:brushProperty name="height" value="0.025" units="cm"/>
      <inkml:brushProperty name="fitToCurve" value="1"/>
    </inkml:brush>
  </inkml:definitions>
  <inkml:trace contextRef="#ctx0" brushRef="#br0">124 0 182 0,'0'0'87'0,"0"0"16"16,0 0 7-1,0 0-12-15,-7 15-12 0,7-15-15 16,0 0-13-16,-16 17-12 16,16-17-12-16,0 0-24 15,-22 22-16-15,22-22 3 16,-17 23 3-16,17-23 1 16,-20 23 0-16,11-5 1 15,1 0 1-15,-1 1-1 16,2-1 0-16,7-2 1 15,-6 2 1-15,6-4-2 0,0 5 0 16,13-3 0-16,-13-16-2 16,24 26 1-16,-2-11 0 15,1 0 3 1,1-6-3-16,5 2-1 0,-2-2 1 16,0 0 3-16,-3-6-6 15,-5-3-10-15,3 0-54 16,-5-6-47-16,-5-11-23 15,2 0-19-15,-9-16-9 16,10 1-6-16,-15-11 76 16</inkml:trace>
</inkml:ink>
</file>

<file path=ppt/ink/ink2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8:22.496"/>
    </inkml:context>
    <inkml:brush xml:id="br0">
      <inkml:brushProperty name="width" value="0.025" units="cm"/>
      <inkml:brushProperty name="height" value="0.025" units="cm"/>
      <inkml:brushProperty name="fitToCurve" value="1"/>
    </inkml:brush>
  </inkml:definitions>
  <inkml:trace contextRef="#ctx0" brushRef="#br0">309 0 78 0,'0'0'51'16,"0"0"0"-16,0 0-6 16,0 0-2-16,0 0-4 15,0 0-3-15,-9 22-3 16,9-22 10-16,0 0 1 0,0 18-2 15,0-18 3-15,0 0 7 16,-9 20 4-16,9-20 6 16,0 0-4-16,0 0-15 15,-7 22-11-15,7-22-5 16,0 0-5-16,0 20-9 16,0-20-6-16,-5 21-7 15,5-3-1-15,0-18 0 16,0 36 0-16,0-13-1 15,0 5 1-15,0 4-1 16,7-8 1-16,-7 5 0 16,0 6 0-16,7-3 0 15,-7 4 2-15,0 1-2 0,0-2 1 16,0 0 2-16,-9 2-2 16,9-5 1-16,-5-5 0 15,5-5 0-15,0-22-1 16,0 31 0-16,0-31-1 15,0 0-1-15,0 0-2 16,0 0 1-16,0 0-2 16,0 0 1-16,0 0 0 15,12-29 0-15,-12 29 1 16,0 0 0-16,6-22 2 16,-6 22-1-16,0 0 2 15,0 0 0-15,0 0 0 16,0 0 1-16,-6-23 0 0,6 23 0 15,-17-28 0-15,5 6 0 16,0-4-1-16,-4-3 0 16,-1-3-2-1,1 8 1-15,3-6 0 0,0 12 2 16,13 18 0-16,-20-21 2 16,20 21-1-16,0 0 1 15,0 0 1-15,-19 0-2 16,19 0 0-16,0 0-2 15,0 0 0-15,-19 21-1 16,19-21 0-16,0 0 2 16,-25 18-1-16,25-18-1 15,-20 12 0-15,20-12 0 0,-19 15 1 16,19-15-1 0,0 0 1-16,-26 13 0 15,26-13 1-15,0 0-1 16,0 0 1-16,-16 17 0 0,16-17 0 15,0 0 0-15,-7 24-1 16,7-24 0-16,0 0-1 16,-5 30 1-16,5-30-1 15,0 0 1-15,0 0 0 16,0 14 2-16,0-14 0 16,0 0 0-16,9 28 0 15,-9-28 0-15,15 29 0 16,-5-9-1-16,3 0 1 15,-3-1-4-15,0 1 0 16,-10-20 0-16,19 27 1 16,-19-27-1-16,0 0 0 15,18 13 0-15,-18-13-2 0,0 0 4 16,29-10 0-16,-29 10-2 16,35-16-1-16,-13 9 1 15,4 2 2-15,0-4-1 16,4 4 0-16,-4 5 0 15,-1-5 0-15,0 5 1 16,-5 0 1-16,-2 0 2 16,-18 0-2-16,27-14 2 15,-27 14-1-15,18-33-15 16,-11 1-69-16,-2-8-36 16,10 7-30-16,-15-19-12 15,18 14-6-15,-18-13-3 0</inkml:trace>
</inkml:ink>
</file>

<file path=ppt/ink/ink2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3:58.036"/>
    </inkml:context>
    <inkml:brush xml:id="br0">
      <inkml:brushProperty name="width" value="0.025" units="cm"/>
      <inkml:brushProperty name="height" value="0.025" units="cm"/>
      <inkml:brushProperty name="fitToCurve" value="1"/>
    </inkml:brush>
  </inkml:definitions>
  <inkml:trace contextRef="#ctx0" brushRef="#br0">34 110 145 0,'0'0'68'16,"0"0"8"-16,-8 19 1 16,8-19 6-16,0 0-1 15,5 26-7-15,-5-26-14 16,7 18-5-16,-7-18-15 16,0 0-8-16,7 22-12 15,-7-22-6-15,0 0-4 16,-7 23-10-16,7-23 7 15,0 0-9-15,-19 20 10 16,19-20-8-16,0 0 8 16,-19 15-11-16,19-15 5 15,0 0 4-15,0 0-9 0,0-20 7 16,14 0-8-16,0-3 6 16,6-6-9-16,1-4 11 15,2 3-12-15,-4-2 6 16,3 7 0-16,-1 2 0 15,-21 23 2-15,31-18-1 16,-31 18-1-16,0 0-1 16,22 32 0-16,-15-14 1 15,-1 5 1-15,2 2 0 16,1-1-1-16,3-1 1 16,-12-23 2-16,28 26-2 15,-28-26-22-15,31 12-59 16,-31-12-34-16,36-14-18 0,-18-4-13 15,4 5-12 1,-6-15-7-16</inkml:trace>
</inkml:ink>
</file>

<file path=ppt/ink/ink2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3:58.388"/>
    </inkml:context>
    <inkml:brush xml:id="br0">
      <inkml:brushProperty name="width" value="0.025" units="cm"/>
      <inkml:brushProperty name="height" value="0.025" units="cm"/>
      <inkml:brushProperty name="fitToCurve" value="1"/>
    </inkml:brush>
  </inkml:definitions>
  <inkml:trace contextRef="#ctx0" brushRef="#br0">45 38 135 0,'-7'38'120'15,"-3"-15"-13"-15,0-1-26 16,1 2-6-16,0 1 6 16,9-3-4-16,0-22 1 15,0 27-8-15,0-27-37 0,35 0-15 16,-14 0-14 0,1-14-2-16,1-4-7 15,-1 1 7-15,-3-8-7 16,-3-2 4-16,-6-2 3 0,-1 2-2 15,-9 7 2-15,0 3-5 16,0 17 0-16,-21-23-1 16,21 23 1-16,-34 0 0 15,13 14-2-15,-2-1 2 16,3-3-1-16,2 5-6 16,18-15-58-16,-8 27-40 15,8-27-22-15,20 8-22 0,-20-8-7 16,44-8-7-16</inkml:trace>
</inkml:ink>
</file>

<file path=ppt/ink/ink2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3:58.891"/>
    </inkml:context>
    <inkml:brush xml:id="br0">
      <inkml:brushProperty name="width" value="0.025" units="cm"/>
      <inkml:brushProperty name="height" value="0.025" units="cm"/>
      <inkml:brushProperty name="fitToCurve" value="1"/>
    </inkml:brush>
  </inkml:definitions>
  <inkml:trace contextRef="#ctx0" brushRef="#br0">106 16 399 0,'0'0'128'0,"12"-25"-12"15,-12 25-15-15,0 0-29 16,0 0-25-16,0 0-41 16,0 0-8-16,0 0-2 15,-17 42-3-15,10-10 2 16,-4 14 1-16,-1 9 5 15,0 12-4-15,-2 7 6 16,7 4-6-16,-5 5 5 16,5-2 7-16,2-1-4 0,-2-12 4 15,7-3-4-15,0-11 5 16,0-17-6-16,0-3-42 16,7-11-55-16,-7-23-32 15,0 0-18-15,0-20-6 16,0 0-6-16,-14-17-14 15</inkml:trace>
</inkml:ink>
</file>

<file path=ppt/ink/ink2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3:59.081"/>
    </inkml:context>
    <inkml:brush xml:id="br0">
      <inkml:brushProperty name="width" value="0.025" units="cm"/>
      <inkml:brushProperty name="height" value="0.025" units="cm"/>
      <inkml:brushProperty name="fitToCurve" value="1"/>
    </inkml:brush>
  </inkml:definitions>
  <inkml:trace contextRef="#ctx0" brushRef="#br0">0 0 538 0,'0'0'159'15,"0"0"-26"-15,0 0-87 0,0 0-56 16,0 0 2-16,35 15 5 15,-8-6 5-15,11-1-3 16,11-1-42-16,8-7-70 16,7 0-31-16,14 0-17 15,-11-22-5-15,13 9-1 16</inkml:trace>
</inkml:ink>
</file>

<file path=ppt/ink/ink2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3:59.629"/>
    </inkml:context>
    <inkml:brush xml:id="br0">
      <inkml:brushProperty name="width" value="0.025" units="cm"/>
      <inkml:brushProperty name="height" value="0.025" units="cm"/>
      <inkml:brushProperty name="fitToCurve" value="1"/>
    </inkml:brush>
  </inkml:definitions>
  <inkml:trace contextRef="#ctx0" brushRef="#br0">164 19 39 0,'0'0'132'15,"16"-19"-4"-15,-16 19-19 16,0 0-6 0,0 0 0-16,0 0-12 0,0 0-13 15,-23 0-19-15,2 8-34 16,4-2-29-16,-6 4 0 16,3-2 0-16,-1 5 3 15,0-5 0-15,21-8 2 16,-24 26-1-16,24-26-1 15,-9 33-1-15,9-33 1 16,0 33 0-16,11-14 2 16,-1 3-1-16,7-4 2 15,-5 2 6-15,7-4-5 16,2-3-2-16,7-3-73 16,0-5-42-16,11 0-21 0,-7-5-13 15,13 0-16-15,-9-20-2 16</inkml:trace>
</inkml:ink>
</file>

<file path=ppt/ink/ink2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00.004"/>
    </inkml:context>
    <inkml:brush xml:id="br0">
      <inkml:brushProperty name="width" value="0.025" units="cm"/>
      <inkml:brushProperty name="height" value="0.025" units="cm"/>
      <inkml:brushProperty name="fitToCurve" value="1"/>
    </inkml:brush>
  </inkml:definitions>
  <inkml:trace contextRef="#ctx0" brushRef="#br0">140 11 93 0,'-10'27'136'16,"-18"-9"10"-16,4 11-51 15,-1 6-24-15,5 2 14 16,1-6-7-16,5 6 2 0,14-4-25 16,0-9-21-16,0-24-27 15,27 30-6-15,1-30-2 16,7-18-5-16,-2-1 7 16,1-6-10-16,-4-15 9 15,-3 1-8-15,-9 3 8 16,-8-2-8-16,-10 1 9 15,-10 10-5-15,-4 8 0 16,-3 8 2-16,-9 11-3 16,0 0 4-16,0 20-3 15,0 3 3-15,5 1 0 16,7 3-56-16,2-2-37 16,12-8-24-16,7 8-23 0,-7-25-15 15,38 3-5-15,-10-13 59 16</inkml:trace>
</inkml:ink>
</file>

<file path=ppt/ink/ink2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00.339"/>
    </inkml:context>
    <inkml:brush xml:id="br0">
      <inkml:brushProperty name="width" value="0.025" units="cm"/>
      <inkml:brushProperty name="height" value="0.025" units="cm"/>
      <inkml:brushProperty name="fitToCurve" value="1"/>
    </inkml:brush>
  </inkml:definitions>
  <inkml:trace contextRef="#ctx0" brushRef="#br0">64 21 500 0,'-8'18'158'15,"-11"-2"-31"-15,19-16-91 16,-30 33-34-16,30-33 2 15,-7 26 2-15,7-26-3 16,0 0 1-16,24 13-3 0,-1-21 2 16,3-2-1-16,5-7-2 15,-3-3-1-15,1 0 0 16,-3 2-1 0,-3 1 2-16,-23 17 4 0,26-17-4 15,-26 17 1-15,0 0 1 16,-7 27 1-16,-4-6-4 15,1 3 1-15,1 1 1 16,4 2 5-16,5 4-5 16,9-5-62-16,5-7-60 15,10-19-22-15,19 7-17 16,-5-19 0-16,18 2-5 16</inkml:trace>
</inkml:ink>
</file>

<file path=ppt/ink/ink2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00.718"/>
    </inkml:context>
    <inkml:brush xml:id="br0">
      <inkml:brushProperty name="width" value="0.025" units="cm"/>
      <inkml:brushProperty name="height" value="0.025" units="cm"/>
      <inkml:brushProperty name="fitToCurve" value="1"/>
    </inkml:brush>
  </inkml:definitions>
  <inkml:trace contextRef="#ctx0" brushRef="#br0">196 0 548 0,'-20'13'159'16,"-10"-3"-12"-16,6 2-156 16,5 0 4-16,19-12 5 15,-19 37 2-15,19-37-1 16,0 32 2-16,0-32 0 15,12 32 0-15,-12-32 0 16,22 27-3-16,-22-27 1 0,28 26 1 16,-28-26-1-1,24 26-2-15,-24-26-1 16,16 27-2-16,-16-27 0 16,0 25 2-16,0-25 7 0,-26 27-9 15,9-14 9-15,-4-4-8 16,-3-2 9-16,1 1-7 15,-1-8 0-15,3 0-3 16,21 0-44-16,-24-24-36 16,24-4-41-16,0 3-13 15,7-19-18-15,15 1-2 16,-4-20 18-16</inkml:trace>
</inkml:ink>
</file>

<file path=ppt/ink/ink2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00.987"/>
    </inkml:context>
    <inkml:brush xml:id="br0">
      <inkml:brushProperty name="width" value="0.025" units="cm"/>
      <inkml:brushProperty name="height" value="0.025" units="cm"/>
      <inkml:brushProperty name="fitToCurve" value="1"/>
    </inkml:brush>
  </inkml:definitions>
  <inkml:trace contextRef="#ctx0" brushRef="#br0">137 0 455 0,'0'0'162'0,"0"0"-10"16,0 0-71-16,0 0-71 15,9 19-10-15,-9 13-4 16,-14 12 4-16,7 20-2 15,-3 15 5-15,-1 9-7 16,1 14 6-16,-2 1-5 16,0 1 4-16,0-6 2 15,1-7-2-15,3-12-92 16,-1-6-29-16,-3-25-21 0,12 1-16 16,-18-27 0-16,18-2 0 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48:40.493"/>
    </inkml:context>
    <inkml:brush xml:id="br0">
      <inkml:brushProperty name="width" value="0.025" units="cm"/>
      <inkml:brushProperty name="height" value="0.025" units="cm"/>
      <inkml:brushProperty name="fitToCurve" value="1"/>
    </inkml:brush>
  </inkml:definitions>
  <inkml:trace contextRef="#ctx0" brushRef="#br0">0 103 80 0,'0'0'50'16,"0"0"4"-16,15 11 8 16,-15-11 15-16,0 0 16 15,0 0-3-15,24-18-5 16,-24 18-17-16,20-20-4 16,-20 20-14-16,23-26-16 15,-12 14-22-15,-11 12-14 16,22-24-1-16,-22 24 3 15,14-14-1-15,-14 14 4 0,0 0 10 16,0 0-4-16,19 12 1 16,-19-12-2-16,13 30 3 15,-3-10-5-15,7 1 3 16,-2 2-5-16,3-2-5 16,3 1-3-16,2-1-1 15,-1-4-27-15,-4-5-59 16,-3-8-40-16,5 1-23 15,-20-5-11-15,18-9-2 16,-18-7 31-16</inkml:trace>
</inkml:ink>
</file>

<file path=ppt/ink/ink2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01.195"/>
    </inkml:context>
    <inkml:brush xml:id="br0">
      <inkml:brushProperty name="width" value="0.025" units="cm"/>
      <inkml:brushProperty name="height" value="0.025" units="cm"/>
      <inkml:brushProperty name="fitToCurve" value="1"/>
    </inkml:brush>
  </inkml:definitions>
  <inkml:trace contextRef="#ctx0" brushRef="#br0">0 37 587 0,'22'-17'161'0,"-22"17"-27"16,31-20-140-16,-1 20-2 15,4 0 6-15,5 0 3 16,4 12-2-16,4-7-1 15,4 2-6-15,-2 3-92 0,-2-2-37 16,5 8-26-16,-18-16 2 16,9 17-7-16,-20-17 41 15</inkml:trace>
</inkml:ink>
</file>

<file path=ppt/ink/ink2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01.588"/>
    </inkml:context>
    <inkml:brush xml:id="br0">
      <inkml:brushProperty name="width" value="0.025" units="cm"/>
      <inkml:brushProperty name="height" value="0.025" units="cm"/>
      <inkml:brushProperty name="fitToCurve" value="1"/>
    </inkml:brush>
  </inkml:definitions>
  <inkml:trace contextRef="#ctx0" brushRef="#br0">289 15 571 0,'0'0'158'16,"-25"-18"-42"-16,6 18-93 15,0 10-32-15,-3 2 1 16,-2 4-1-16,-8 7-1 0,3 9 5 16,-4-3 3-16,2 3 5 15,7 1-4-15,3-6 7 16,11-4-3-16,10-6 3 15,0-17-2-15,17 17 1 16,9-17-2-16,2-11-2 16,4-1 1-16,1-4-5 15,5-1 2-15,-10-3-3 16,-2 7 2-16,-26 13 0 16,26-18 1-16,-26 18-1 15,0 0 0-15,0 0 1 16,-12 31-1-16,3-12 3 15,-1-1 1-15,10 1 4 0,0 6 3 16,0-25-9-16,15 23-87 16,13-17-41-1,-4-13-20-15,14 1-12 16,-5-17 0-16,12 2-10 0</inkml:trace>
</inkml:ink>
</file>

<file path=ppt/ink/ink2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02.084"/>
    </inkml:context>
    <inkml:brush xml:id="br0">
      <inkml:brushProperty name="width" value="0.025" units="cm"/>
      <inkml:brushProperty name="height" value="0.025" units="cm"/>
      <inkml:brushProperty name="fitToCurve" value="1"/>
    </inkml:brush>
  </inkml:definitions>
  <inkml:trace contextRef="#ctx0" brushRef="#br0">112 102 455 0,'0'17'159'15,"0"-17"-14"-15,-21 24-74 0,21-24-64 16,0 19-1 0,0-19-1-16,0 0 0 15,18 14-1-15,-18-14-1 16,17 0 0-16,-17 0-2 15,0 0-2-15,22 0 0 0,-22 0-4 16,0 0 0-16,0 0 2 16,-29 37-2-16,7-17 2 15,-4 1 5-15,1-3-2 16,3 0 5-16,22-18 4 16,-24 23-1-16,24-23 2 15,0 0-2-15,45-35-1 16,-9 3-6-16,7 1 2 15,6-9-5-15,3-1 2 16,1-1-1-16,-6 7-2 16,-7 4-2-16,-9 8-3 15,-9 15 1-15,-22 8 2 0,19 12-3 16,-27 20 4-16,-8 11-1 16,-5 5 4-16,2-2 6 15,7 1 1-15,12-2 1 16,0-7-2-16,23-16 3 15,11-17-6-15,15-10-2 16,10-12-4-16,5-5-84 16,2-8-42-16,-11-16-30 15,5 1-8-15,-18-21-1 16,3 6 10-16</inkml:trace>
</inkml:ink>
</file>

<file path=ppt/ink/ink2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02.347"/>
    </inkml:context>
    <inkml:brush xml:id="br0">
      <inkml:brushProperty name="width" value="0.025" units="cm"/>
      <inkml:brushProperty name="height" value="0.025" units="cm"/>
      <inkml:brushProperty name="fitToCurve" value="1"/>
    </inkml:brush>
  </inkml:definitions>
  <inkml:trace contextRef="#ctx0" brushRef="#br0">145 0 477 0,'-7'43'163'0,"-10"-5"-15"16,1 2-108-16,9 14-26 15,-5 6-7-15,2 5-2 16,0 10-5-16,-1 4 2 15,1 5-4-15,1 1 5 16,0-1-5-16,3-7 5 16,6-3-27-16,-9-13-76 15,9-11-30-15,0-1-18 0,-12-27-11 16,12 4 0-16,0-26 21 16</inkml:trace>
</inkml:ink>
</file>

<file path=ppt/ink/ink2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02.538"/>
    </inkml:context>
    <inkml:brush xml:id="br0">
      <inkml:brushProperty name="width" value="0.025" units="cm"/>
      <inkml:brushProperty name="height" value="0.025" units="cm"/>
      <inkml:brushProperty name="fitToCurve" value="1"/>
    </inkml:brush>
  </inkml:definitions>
  <inkml:trace contextRef="#ctx0" brushRef="#br0">0 2 565 0,'39'0'166'16,"-13"-7"-22"-16,16 7-152 15,-2 7 6-15,10-7-2 16,2 15-116-16,-7-15-42 0,17 10-6 15,-15-22-1-15,17 7-5 16</inkml:trace>
</inkml:ink>
</file>

<file path=ppt/ink/ink2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31.069"/>
    </inkml:context>
    <inkml:brush xml:id="br0">
      <inkml:brushProperty name="width" value="0.025" units="cm"/>
      <inkml:brushProperty name="height" value="0.025" units="cm"/>
      <inkml:brushProperty name="fitToCurve" value="1"/>
    </inkml:brush>
  </inkml:definitions>
  <inkml:trace contextRef="#ctx0" brushRef="#br0">325 0 367 0,'0'0'135'0,"0"0"-13"15,0 0-11-15,0 0-15 16,0 0-27-16,0 0-32 16,0 0-41-16,0 0-3 15,0 0-1-15,0 0 3 0,-9 15-2 16,9-15 3-16,-24 24 0 15,3-6 0-15,-1 3 3 16,-6 3 2-16,-3 5 0 16,-4-2-1-16,1-1 1 15,3 1-2-15,1-6 2 16,8-1 0-16,4-4 1 16,18-16-4-16,-19 22 5 15,19-22-4-15,0 18 0 16,0-18 0-16,0 0-1 15,25 25-1-15,-25-25 1 16,26 17 2-16,-26-17-3 0,34 10 5 16,-15-10 0-16,7 5 2 15,2-5-4-15,5 0 2 16,1 9-1-16,6-9-1 16,-2 6 1-16,0 2-4 15,4 3 3-15,-6-1-3 16,2 3 6-16,-3-1-5 15,0-3-15-15,3 4-71 16,1-3-35-16,-2-10-30 16,8 0-12-16,-11-17 3 15,11 4-7-15</inkml:trace>
</inkml:ink>
</file>

<file path=ppt/ink/ink2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31.709"/>
    </inkml:context>
    <inkml:brush xml:id="br0">
      <inkml:brushProperty name="width" value="0.025" units="cm"/>
      <inkml:brushProperty name="height" value="0.025" units="cm"/>
      <inkml:brushProperty name="fitToCurve" value="1"/>
    </inkml:brush>
  </inkml:definitions>
  <inkml:trace contextRef="#ctx0" brushRef="#br0">81 84 367 0,'19'17'165'16,"-19"-17"-15"-16,5 22-56 15,-5-22-50-15,-7 29-18 16,-1-7 0-16,-1 4-7 0,0 8-20 16,-3-5 2-16,0 5-3 15,0 3 5-15,0-7-2 16,3 1-1 0,2-3 0-16,7-6 0 0,0-22-1 15,-8 28 0-15,8-28 6 16,0 0-5-16,0 0 1 15,26-6 1-15,-26 6 4 16,22-44-2-16,-10 11 0 16,4-7-1-16,-2-10-2 15,-1-2 1-15,0-6 0 16,0 8-1-16,3 4-2 16,-4 6 2-16,0 8-1 0,-3 10-1 15,-9 22 0-15,0 0-3 16,19 0 1-1,-19 0 1-15,7 31 0 16,-7-11-4-16,8 2 4 0,-1 4 0 16,0-2 1-16,2-5 2 15,-4 4-4-15,-5-5 2 16,0-18 0-16,9 28 1 16,-9-28-3-16,-11 23 3 15,11-23-2-15,-26 7 3 16,7-7 0-16,-1 0-1 15,-5 0-1-15,1-7-29 16,2 1-46-16,1-9-33 0,2-2-19 16,10-2-26-1,-5-11-6-15,14 8-6 16,0-9 99-16</inkml:trace>
</inkml:ink>
</file>

<file path=ppt/ink/ink2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32.165"/>
    </inkml:context>
    <inkml:brush xml:id="br0">
      <inkml:brushProperty name="width" value="0.025" units="cm"/>
      <inkml:brushProperty name="height" value="0.025" units="cm"/>
      <inkml:brushProperty name="fitToCurve" value="1"/>
    </inkml:brush>
  </inkml:definitions>
  <inkml:trace contextRef="#ctx0" brushRef="#br0">23 218 400 0,'0'0'169'15,"-23"11"-18"-15,23-11-48 16,0 0-40-16,0 0-31 0,0 0-28 16,0 0-2-16,26-27 2 15,-26 27 0-15,23-32 3 16,-11 10 2-16,2-2-2 16,-4-2-1-16,2 0-7 15,-1 4 3-15,-1 3-3 16,-10 19 2-16,10-31-7 15,-10 31-4-15,0 0 0 16,0 0-1-16,0 0 2 16,0 18-3-16,0-18 2 15,-8 32 0-15,8-32 4 16,7 34 5-16,-2-14 3 0,5-1-3 16,-10-19-5-16,31 27-31 15,-31-27-33-15,39 15-37 16,-8-15-21-16,-9 0-22 15,13 0-12-15,-14-19 1 16,8 19 104-16</inkml:trace>
</inkml:ink>
</file>

<file path=ppt/ink/ink2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32.678"/>
    </inkml:context>
    <inkml:brush xml:id="br0">
      <inkml:brushProperty name="width" value="0.025" units="cm"/>
      <inkml:brushProperty name="height" value="0.025" units="cm"/>
      <inkml:brushProperty name="fitToCurve" value="1"/>
    </inkml:brush>
  </inkml:definitions>
  <inkml:trace contextRef="#ctx0" brushRef="#br0">0 19 523 0,'0'0'173'16,"0"0"-19"-16,14-19-74 0,-14 19-59 16,0 0-29-16,0 0 2 15,0 0-2-15,0 0 3 16,0 0-4-16,0 0 3 15,-7 19 3-15,7-19 0 16,7 18 3-16,-7-18 0 16,26 25 0-16,-7-8 0 15,5 0 3-15,7 3-3 16,2-3 0-16,0 2 2 0,-5-1-1 16,1 2-1-16,-5-9-1 15,-3 5 2-15,-21-16-5 16,24 26 2-1,-24-26-3-15,0 24 2 0,0-24-3 16,0 18 5-16,0-18 0 16,-19 20-1-16,19-20 0 15,-20 22 1-15,20-22 1 16,-28 30-2-16,5-13 4 16,1 3-4-16,-8 7 2 15,1 2 1-15,-4-1 3 16,2 1-4-16,2 0-73 15,6 1-57-15,4-16-28 0,19-14-3 16,0 0-7-16,0 0-1 16</inkml:trace>
</inkml:ink>
</file>

<file path=ppt/ink/ink2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34.022"/>
    </inkml:context>
    <inkml:brush xml:id="br0">
      <inkml:brushProperty name="width" value="0.025" units="cm"/>
      <inkml:brushProperty name="height" value="0.025" units="cm"/>
      <inkml:brushProperty name="fitToCurve" value="1"/>
    </inkml:brush>
  </inkml:definitions>
  <inkml:trace contextRef="#ctx0" brushRef="#br0">216 0 597 0,'-19'21'161'16,"19"-1"-51"-16,-5 2-84 15,5 3-29-15,0-5 0 16,0 2 2-16,0 0-2 0,0 0 3 15,0 0-4-15,-9 0 6 16,2-2-3-16,0 0 2 16,-1-2 0-1,8-18 0-15,-21 30-2 0,21-30-4 16,0 0 5-16,-16 18 1 16,16-18 2-16,0 0-2 15,18-22 4-15,-18 22-4 16,20-35 4-16,-7 13-1 15,-5 1-1-15,1-4-4 16,-9 3-4-16,0 2-1 16,0 0-2-16,0 20 2 15,-21-29 0-15,21 29 0 0,-31-20 1 16,31 20 2 0,-33-4 2-16,33 4 1 15,-33 0-1-15,33 0 3 16,-28 24-2-16,16-7 1 0,-2 0-1 15,6 2 0-15,-3 4 3 16,11-1 0-16,0 3 2 16,11-6 0-16,6-1 3 15,6-3 0-15,11 1 2 16,6-9-3-16,9 1 0 16,2-8-4-16,5 0-87 15,-1-8-54-15,6 4-27 16,-15-18-5-16,8 8-2 15,-18-14-4-15</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48:40.494"/>
    </inkml:context>
    <inkml:brush xml:id="br0">
      <inkml:brushProperty name="width" value="0.025" units="cm"/>
      <inkml:brushProperty name="height" value="0.025" units="cm"/>
      <inkml:brushProperty name="fitToCurve" value="1"/>
    </inkml:brush>
  </inkml:definitions>
  <inkml:trace contextRef="#ctx0" brushRef="#br0">8 0 323 0,'0'0'124'16,"0"0"-15"-16,-18 14-9 15,18-14-17-15,0 0-5 16,0 0-18-16,0 0-29 15,0 0-32-15,0 0 1 16,0 0 5-16,13 16 0 16,-13-16-2-16,17 18 0 15,-1 1-1-15,-2 1-4 0,5 4 2 16,4 6-2 0,3 2 3-16,4 1-3 15,8-2 2-15,2-1-3 16,2-9 1-16,-1-4-1 0,-1-2 1 15,-1-7-1-15,-2-2 0 16,-6-6-2-16,-10 0 1 16,-3 0 4-16,-18 0 0 15,18 3-1-15,-18-3 0 16,0 0 0-16,0 21 0 16,0-21 1-16,-20 27-1 15,12-14-1-15,-1 1-3 16,9-14 5-16,-17 23-1 15,17-23 0-15,0 0 0 16,-12 14 0-16,12-14 0 16,0 0 0-16,0 0 0 15,0 0 1-15,0 0-3 0,-22 12 2 16,22-12 0-16,-27 18 0 16,5-2 0-16,-3 8 1 15,-6 3-1-15,0 7 2 16,-6 3-1-16,-1 7 2 15,-1-3-2-15,6 0 2 16,5-5-2-16,2-6 0 16,7-4-44-16,8-10-42 15,11-16-25-15,-11 16-13 16,11-16-15-16,0 0-21 16,0 0-3-16</inkml:trace>
</inkml:ink>
</file>

<file path=ppt/ink/ink2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34.449"/>
    </inkml:context>
    <inkml:brush xml:id="br0">
      <inkml:brushProperty name="width" value="0.025" units="cm"/>
      <inkml:brushProperty name="height" value="0.025" units="cm"/>
      <inkml:brushProperty name="fitToCurve" value="1"/>
    </inkml:brush>
  </inkml:definitions>
  <inkml:trace contextRef="#ctx0" brushRef="#br0">140 42 535 0,'12'-20'179'16,"-12"20"-6"-16,0-22-79 16,0 22-108-16,0 0-4 15,0 0 3-15,-13 22 2 16,13-22 0-16,-21 32-2 16,7-10 4-16,2 1 1 15,-5 3 7-15,4-1 3 0,0 0 1 16,2-3-2-16,1 2 3 15,1 2 0-15,4-4-3 16,-2 2 1-16,2 1 3 16,5-6-1-16,0 1 0 15,0-20 6-15,12 32 1 16,-12-32 0-16,38 13 2 16,-10-13 2-16,3 0-1 15,5 0-1-15,2 0 1 16,0-10-6-16,0-5-1 15,-1 1-2-15,-4-4-5 16,1-2-104-16,-8-4-40 16,-10-11-23-16,-2 11-8 0,-14-11 0 15,-7 13-2-15</inkml:trace>
</inkml:ink>
</file>

<file path=ppt/ink/ink2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34.661"/>
    </inkml:context>
    <inkml:brush xml:id="br0">
      <inkml:brushProperty name="width" value="0.025" units="cm"/>
      <inkml:brushProperty name="height" value="0.025" units="cm"/>
      <inkml:brushProperty name="fitToCurve" value="1"/>
    </inkml:brush>
  </inkml:definitions>
  <inkml:trace contextRef="#ctx0" brushRef="#br0">0 78 560 0,'33'-12'179'16,"-5"0"-23"-16,10-1-80 16,5-1-80-16,7 6 5 15,5-1-1-15,-3 9-98 0,-3 0-49 16,-15-6-30-16,5 6 4 15,-19 0-8-15,8-4 2 16</inkml:trace>
</inkml:ink>
</file>

<file path=ppt/ink/ink2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36.821"/>
    </inkml:context>
    <inkml:brush xml:id="br0">
      <inkml:brushProperty name="width" value="0.025" units="cm"/>
      <inkml:brushProperty name="height" value="0.025" units="cm"/>
      <inkml:brushProperty name="fitToCurve" value="1"/>
    </inkml:brush>
  </inkml:definitions>
  <inkml:trace contextRef="#ctx0" brushRef="#br0">0 10 108 0,'0'0'113'15,"0"0"6"-15,0 0-3 16,19 10-19-16,0-10-12 16,3 0-6-16,8 0-4 15,6 0-4-15,9 0-15 16,2 0-31-16,8-10-21 16,1 10 1-16,-1-6-2 15,-5 2 1-15,-3 4-4 16,-7 0 0-16,-12 0-5 15,-8 0-28-15,-20 0-56 0,0 0-37 16,0 18-24-16,-14-13-20 16,14-5-3-16,-46 21-2 15</inkml:trace>
</inkml:ink>
</file>

<file path=ppt/ink/ink2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37.134"/>
    </inkml:context>
    <inkml:brush xml:id="br0">
      <inkml:brushProperty name="width" value="0.025" units="cm"/>
      <inkml:brushProperty name="height" value="0.025" units="cm"/>
      <inkml:brushProperty name="fitToCurve" value="1"/>
    </inkml:brush>
  </inkml:definitions>
  <inkml:trace contextRef="#ctx0" brushRef="#br0">0 33 575 0,'0'0'167'0,"0"0"-44"16,0 0-66-16,23 6-53 15,-23-6 4 1,36 0-1-16,-15-6 1 15,3 6-5-15,5 0 1 0,4 0-5 16,2 9 3-16,3-9-1 16,3 7-1-16,3-7 1 15,1 0-1-15,-5 0 2 16,1 0-7-16,-8 0-62 16,-5 0-59-16,-2-7-26 15,-26 7-18-15,17-24-4 16,-24 6 0-16</inkml:trace>
</inkml:ink>
</file>

<file path=ppt/ink/ink2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37.561"/>
    </inkml:context>
    <inkml:brush xml:id="br0">
      <inkml:brushProperty name="width" value="0.025" units="cm"/>
      <inkml:brushProperty name="height" value="0.025" units="cm"/>
      <inkml:brushProperty name="fitToCurve" value="1"/>
    </inkml:brush>
  </inkml:definitions>
  <inkml:trace contextRef="#ctx0" brushRef="#br0">142 22 554 0,'0'0'176'0,"5"-20"-13"0,-5 20-86 16,0 0-52 0,-17-7-36-16,17 7-3 15,0 0-1-15,-19 7 0 16,19-7 1-16,0 0 1 15,0 0 4-15,-21 21-1 0,21-21 6 16,-10 29 1-16,10-6 5 16,-11 5-2-16,11 9-2 15,-10 4 1-15,5 3 0 16,-2 4 4-16,0-4-4 16,0-2 2-16,-2 0-1 15,4-5 2-15,-2-10 0 16,2-5 0-16,5-22-44 15,-7 31-57-15,7-31-24 16,0 0-27-16,23 8-13 16,-23-8-3-16,31-26 15 15</inkml:trace>
</inkml:ink>
</file>

<file path=ppt/ink/ink2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38.101"/>
    </inkml:context>
    <inkml:brush xml:id="br0">
      <inkml:brushProperty name="width" value="0.025" units="cm"/>
      <inkml:brushProperty name="height" value="0.025" units="cm"/>
      <inkml:brushProperty name="fitToCurve" value="1"/>
    </inkml:brush>
  </inkml:definitions>
  <inkml:trace contextRef="#ctx0" brushRef="#br0">60 5 169 0,'0'0'157'0,"0"0"-35"15,0 0-7-15,0 0-6 16,0 0-7-16,0 0-11 16,0 0-26-16,0 0-39 15,0 0-31-15,0 0-1 16,0 28-4-16,-9-11 1 16,2 10-3-16,0 4 6 15,-2 8-4-15,-1 4 7 16,1 3-1-16,1 0 4 15,8-2 2-15,0-5 2 16,0-7 5-16,20-7 1 16,8-15 3-16,7-10-3 15,3 0 4-15,7-20-5 0,3-7 1 16,2-5-3-16,-6-8-5 16,-6-6-2-16,-9-7 0 15,-15 4-4 1,-9 5-7-16,-10 4 1 0,-14 9-2 15,-10 4 4-15,-9 14-1 16,-6 5 2-16,3 8-1 16,-3 11 0-16,5 4-77 15,9 2-45-15,-1-7-29 16,19 12-8-16,12-22 1 16,-7 21-4-16</inkml:trace>
</inkml:ink>
</file>

<file path=ppt/ink/ink2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45.566"/>
    </inkml:context>
    <inkml:brush xml:id="br0">
      <inkml:brushProperty name="width" value="0.025" units="cm"/>
      <inkml:brushProperty name="height" value="0.025" units="cm"/>
      <inkml:brushProperty name="fitToCurve" value="1"/>
    </inkml:brush>
  </inkml:definitions>
  <inkml:trace contextRef="#ctx0" brushRef="#br0">9 22 168 0,'13'-22'167'16,"-13"22"-29"-16,0 0-23 15,0 0-18-15,0 0-2 16,0 0-21-16,0 0-23 15,0 0-49-15,0 17-3 16,0-17 1-16,-8 35-1 0,8-10 2 16,-7-2-1-1,7 3 2-15,-7 1-1 16,7-3-1-16,0 2 0 16,0-9-1-16,0-17 0 0,0 22 1 15,0-22-1-15,0 0 3 16,0 0-2-16,0 0-11 15,0 0-71-15,0 0-40 16,0 0-26-16,0 0-14 16,19 0-4-16,-9-30-3 15</inkml:trace>
</inkml:ink>
</file>

<file path=ppt/ink/ink2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45.959"/>
    </inkml:context>
    <inkml:brush xml:id="br0">
      <inkml:brushProperty name="width" value="0.025" units="cm"/>
      <inkml:brushProperty name="height" value="0.025" units="cm"/>
      <inkml:brushProperty name="fitToCurve" value="1"/>
    </inkml:brush>
  </inkml:definitions>
  <inkml:trace contextRef="#ctx0" brushRef="#br0">15 18 543 0,'0'0'168'0,"-16"27"-39"0,16-27-56 16,0 28-69-16,0-28-6 16,12 17-1-16,-12-17-4 15,28 5 6-15,-7-5-4 16,1-13 3-16,1 5-3 15,-3-6 4-15,1 4 0 16,-4-6 2-16,-17 16 0 16,30-26-3-16,-30 26 1 15,0 0-2-15,0 0 4 16,17-8-2-16,-17 8 3 0,0 0-5 16,16 23 1-16,-16-23 2 15,24 25-2-15,-24-25 4 16,35 26-3-16,-15-12 1 15,-2 0-4-15,1 1 5 16,-19-15-31-16,31 23-66 16,-31-23-29-16,21 14-29 15,-21-14-6-15,0 0-3 16,26-12 12-16</inkml:trace>
</inkml:ink>
</file>

<file path=ppt/ink/ink2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4:46.188"/>
    </inkml:context>
    <inkml:brush xml:id="br0">
      <inkml:brushProperty name="width" value="0.025" units="cm"/>
      <inkml:brushProperty name="height" value="0.025" units="cm"/>
      <inkml:brushProperty name="fitToCurve" value="1"/>
    </inkml:brush>
  </inkml:definitions>
  <inkml:trace contextRef="#ctx0" brushRef="#br0">40 49 550 0,'-19'7'168'0,"-2"-7"-10"15,21 0-106-15,0 0-61 16,0 0-2-16,0 0 4 15,0 0-65-15,0 0-76 16,26-9-20-16,-4 9 0 16,-22-31 0-16,25 15-6 15</inkml:trace>
</inkml:ink>
</file>

<file path=ppt/ink/ink2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8:26.365"/>
    </inkml:context>
    <inkml:brush xml:id="br0">
      <inkml:brushProperty name="width" value="0.025" units="cm"/>
      <inkml:brushProperty name="height" value="0.025" units="cm"/>
      <inkml:brushProperty name="fitToCurve" value="1"/>
    </inkml:brush>
  </inkml:definitions>
  <inkml:trace contextRef="#ctx0" brushRef="#br0">11 0 228 0,'0'0'91'0,"0"0"6"16,0 0 9-16,0 0-11 0,0 0-13 16,0 0-16-16,0 0-15 15,0 23-11-15,0-23-13 16,0 23-9-16,0-23-17 16,0 30 0-16,0-30-1 15,-7 31-1-15,7-10 0 16,0 3 1-16,0 13 0 15,0 3-1-15,0 4 1 16,0 1 1-16,0 3-1 16,5-6 1-16,-5 0-1 15,7-20-15-15,-7-22-66 16,0 0-39-16,0 0-30 16,14-40-10-16,-21-9-3 0,7 7-2 15</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48:40.495"/>
    </inkml:context>
    <inkml:brush xml:id="br0">
      <inkml:brushProperty name="width" value="0.025" units="cm"/>
      <inkml:brushProperty name="height" value="0.025" units="cm"/>
      <inkml:brushProperty name="fitToCurve" value="1"/>
    </inkml:brush>
  </inkml:definitions>
  <inkml:trace contextRef="#ctx0" brushRef="#br0">0 7 190 0,'0'0'63'0,"0"0"8"15,0 0 15-15,0 0-7 0,15-7-13 16,-15 7-11-16,0 0 1 15,0 0-1-15,16-5-3 16,-16 5-11-16,0 0-19 16,21 18-12-16,-21-18-2 15,22 25 1-15,-9-9-1 16,1-1 2-16,0 0-6 16,-1 1-3-16,-3 1-2 15,-2-2 0-15,-8 2-1 16,0-5 0-16,-14 6 0 15,0-4-3-15,-3 2 3 16,-3 3 0-16,1-9 0 16,0 3 1-16,19-13-1 0,-25 21 1 15,25-21-2-15,-14 14 2 16,14-14-1-16,0 15 3 16,0-15 0-1,0 19 3-15,0-19 1 0,17 22 3 16,-17-22 1-16,28 16-2 15,-8-12-1-15,2-4-1 16,5 0-1-16,2 0-3 16,-2-5-1-16,-1-2-4 15,-5 7 2-15,-1 0 3 16,-20 0 2-16,25 0 0 16,-25 0-53-16,0 0-62 15,0 0-24-15,22 15-25 0,-22-15-6 16,0 0-5-1,20-15 61-15</inkml:trace>
</inkml:ink>
</file>

<file path=ppt/ink/ink2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57:59.506"/>
    </inkml:context>
    <inkml:brush xml:id="br0">
      <inkml:brushProperty name="width" value="0.025" units="cm"/>
      <inkml:brushProperty name="height" value="0.025" units="cm"/>
      <inkml:brushProperty name="fitToCurve" value="1"/>
    </inkml:brush>
  </inkml:definitions>
  <inkml:trace contextRef="#ctx0" brushRef="#br0">803 0 250 0,'0'0'84'15,"0"0"14"-15,0 0-17 16,0 0-13-16,0 16-8 15,0-16-8-15,0 17-8 16,0-17-6-16,-8 19-11 16,8-19-22-16,-8 19-2 15,8-19-2-15,-14 17 0 16,14-17 0-16,-23 12-1 16,23-12 0-16,-31 18 2 15,12-13-1-15,-4 3 2 16,-3 2-1-16,-1 0-1 0,2-2 0 15,-1 1 1-15,-1-6-2 16,3-3 0-16,1 6-1 16,0-6 0-1,0 0-1-15,1-9 2 0,-1 6 0 16,-1-1-1-16,3-2 1 16,-3 6-1-16,1 0 1 15,2 0-1-15,0 0-1 16,1 0 1-16,1 0 0 15,-1 10 0-15,3-5-2 16,-3 2 2-16,4 2-1 16,-3-1 0-16,5 0 2 15,14-8 0-15,-27 20-2 0,27-20 2 16,-21 13-1-16,21-13 0 16,-17 14 1-1,17-14 1-15,0 0-2 16,-18 17 1-16,18-17 2 0,-12 21-3 15,8-5 1-15,-6-1 0 16,4 4-1-16,-1 1 1 16,7 4-1-16,-6-3-1 15,6-1-1-15,4-3 2 16,4-2 0-16,-8-15 1 16,19 21-1-16,-19-21 0 15,27 7 0-15,-11-7 0 0,0 0 0 16,1 0 0-16,-3 0-1 15,6 0-1 1,0-5 1-16,0-3 0 16,5 3 1-16,-1-6 0 0,1-3 1 15,-2-1-1-15,-1 2 1 16,1-5-2-16,-7 2 2 16,-2 3-2-16,-3-1 2 15,-11 14-2-15,4-23 3 16,-4 23-1-16,-14-18 0 15,14 18 2-15,-28-17-1 16,8 4 0-16,0 4-1 16,0-2 2-16,0-1-2 0,1 4 2 15,-1 1 1 1,4 7 0-16,0 0 2 16,0 0 0-16,-1 15-2 15,3-2-8-15,-1 4-43 0,1 3-52 16,2-5-20-16,12 8-13 15,0-23-14-15,0 24-9 16,0-24 68-16</inkml:trace>
</inkml:ink>
</file>

<file path=ppt/ink/ink2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57:59.507"/>
    </inkml:context>
    <inkml:brush xml:id="br0">
      <inkml:brushProperty name="width" value="0.025" units="cm"/>
      <inkml:brushProperty name="height" value="0.025" units="cm"/>
      <inkml:brushProperty name="fitToCurve" value="1"/>
    </inkml:brush>
  </inkml:definitions>
  <inkml:trace contextRef="#ctx0" brushRef="#br0">49 98 183 0,'0'15'63'0,"4"5"-5"15,-4 2-5-15,0 4-19 16,0 3-6-16,0 4-5 16,0-2-4-16,-6 0-5 15,-2-1-4-15,-1-4-2 16,2-2 0-16,-2-6 6 16,5-5 17-16,4-13 6 0,0 0 1 15,0 0 2-15,0-16-2 16,4-10-1-1,5-3 0-15,0-7-8 16,0-8-22-16,1 0-6 16,1 3-5-16,-2-3 6 0,0 9-3 15,0 2-1-15,-2 6 2 16,-2 8-2-16,-5 19 3 16,10-15-1-16,-10 15 3 15,0 0-4-15,0 0 0 16,18 0 5-16,-18 0-4 15,0 0 4-15,23 5-4 16,-23-5-5-16,27 0 5 0,-9 0-6 16,-1-5 5-1,-3 5-5-15,-14 0 5 16,28-7 0-16,-28 7 1 16,18 0 6-16,-18 0-5 0,0 0 6 15,7 14-3-15,-7-14 4 16,-6 21-3-16,6-21-2 15,-16 22 2-15,16-22-3 16,-23 26 1-16,7-13-2 16,1-2 2-16,-5-3-3 15,1 5 0-15,-2-4-1 16,-2 6 0-16,1-2 0 16,-1 2 0-16,2-3 0 0,1-1 1 15,4-1-2 1,16-10-41-16,-20 11-26 15,20-11-24-15,0-14-29 16,5-5-8-16,4-12-15 0,9 3-12 16,-1-17 82-16</inkml:trace>
</inkml:ink>
</file>

<file path=ppt/ink/ink2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57:59.508"/>
    </inkml:context>
    <inkml:brush xml:id="br0">
      <inkml:brushProperty name="width" value="0.025" units="cm"/>
      <inkml:brushProperty name="height" value="0.025" units="cm"/>
      <inkml:brushProperty name="fitToCurve" value="1"/>
    </inkml:brush>
  </inkml:definitions>
  <inkml:trace contextRef="#ctx0" brushRef="#br0">3 35 65 0,'-14'-14'96'0,"14"14"-19"16,0 0 8-16,0 0 4 15,0 0-1-15,0 0-5 16,0 0-5-16,0 0-14 0,18-13-17 16,-18 13-21-16,0 0-14 15,23-7-13-15,-23 7-1 16,25 0 1-16,-25 0 2 16,27 5-3-16,-27-5 3 15,24 17 1-15,-24-17 1 16,18 29 1-16,-18-9-5 15,0 0 3-15,0 3-3 16,-6 1 3-16,-2-1-5 16,0-6 3-16,-2 0-4 15,10-17 3-15,-12 22 2 16,12-22-3-16,0 0 1 16,0 0 0-16,10 15 0 0,-10-15-1 15,23 10 2-15,-3-6-3 16,5 4 1-16,5-2 0 15,5 4 2 1,10-7-2-16,1 2-10 0,4-5-70 16,0 5-38-16,-10-13-23 15,5 4-13-15,-18-13-3 16,10 5 37-16</inkml:trace>
</inkml:ink>
</file>

<file path=ppt/ink/ink2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57:59.509"/>
    </inkml:context>
    <inkml:brush xml:id="br0">
      <inkml:brushProperty name="width" value="0.025" units="cm"/>
      <inkml:brushProperty name="height" value="0.025" units="cm"/>
      <inkml:brushProperty name="fitToCurve" value="1"/>
    </inkml:brush>
  </inkml:definitions>
  <inkml:trace contextRef="#ctx0" brushRef="#br0">725 0 277 0,'0'0'105'16,"0"0"-1"-16,0 17-5 15,0-17-9-15,-10 19-22 16,10-19-21-16,-11 25-22 16,4-12-25-16,-1-1 1 15,-1 4-3-15,9-16 0 16,-28 24 1-16,10-18 0 15,-3 4 1-15,-5 2-1 0,-3-3 0 16,-5 4-1-16,-5 0 2 16,-5 2 0-16,-1 1 1 15,-3-1-1-15,0-2-1 16,2-2 3-16,2 0-1 16,5-4 1-16,6-1-2 15,7-6 3-15,7 3-3 16,19-3 0-16,-26 0-1 15,26 0 0-15,0 0-1 16,0 0 0-16,0 0 2 16,0 0-4-16,0 0 3 15,-13 15-1-15,13-15 0 16,0 19 1-16,0-2 1 0,-6 1 0 16,6 9 2-16,0 4-4 15,0-3-2-15,6 3-5 16,3 0 3-1,3-4 2-15,6-3 6 0,4-6-1 16,5-10-1-16,4-4 1 16,0-8 5-16,-1-8-2 15,-2-5 7-15,1-1-8 16,-9-4-5-16,-4-1 4 16,-10-2-3-16,-6 5 3 15,-4-5-4-15,-10 9 8 16,-1 5-10-16,-9-1 7 0,0 2-3 15,-5 5 0-15,1 5 2 16,-2 0-1-16,1 0 1 16,1 11 0-1,2-4-4-15,0 2-8 16,7 1-41-16,1 2-33 0,18-12-22 16,-19 16-19-16,19-16-17 15,0 0-18-15,0 0 26 16</inkml:trace>
</inkml:ink>
</file>

<file path=ppt/ink/ink2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57:59.510"/>
    </inkml:context>
    <inkml:brush xml:id="br0">
      <inkml:brushProperty name="width" value="0.025" units="cm"/>
      <inkml:brushProperty name="height" value="0.025" units="cm"/>
      <inkml:brushProperty name="fitToCurve" value="1"/>
    </inkml:brush>
  </inkml:definitions>
  <inkml:trace contextRef="#ctx0" brushRef="#br0">102 0 171 0,'0'0'68'0,"0"0"-4"16,0 0-8-16,0 0 4 0,16 7 2 15,-16-7 16-15,0 0-12 16,0 0-2 0,0 15-15-16,0-15-7 0,4 16-14 15,-4-16-5-15,0 23-9 16,0-8-13-16,7-1-1 15,-7 3 0-15,0 0-1 16,0 0 1-16,4 2-1 16,-4-2 1-16,0 2 0 15,0-1 0-15,-11 3-1 16,5-2 1-16,-7-1-1 16,1 2 1-16,-6 1 0 15,0-1-3-15,-1-2-5 0,2-2-55 16,3-1-41-1,6-1-15-15,8-14-12 16,0 0-15-16,7-17-11 16</inkml:trace>
</inkml:ink>
</file>

<file path=ppt/ink/ink2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57:59.511"/>
    </inkml:context>
    <inkml:brush xml:id="br0">
      <inkml:brushProperty name="width" value="0.025" units="cm"/>
      <inkml:brushProperty name="height" value="0.025" units="cm"/>
      <inkml:brushProperty name="fitToCurve" value="1"/>
    </inkml:brush>
  </inkml:definitions>
  <inkml:trace contextRef="#ctx0" brushRef="#br0">217 0 69 0,'0'0'79'16,"0"0"-3"-16,0 0-8 15,0 0-3-15,0 0-4 0,0 0 5 16,0 14-2-16,0-14-7 15,0 0-11-15,0 0-9 16,-4 17-10-16,4-17 1 16,0 0-7-16,0 0-3 15,0 13-8-15,0-13-1 16,0 0 0-16,-11 16-5 16,11-16 3-16,-10 23-7 15,4-5 6-15,-4-2-6 16,6 6 5-16,-5 2-6 15,3 2 1-15,2 1-2 16,4 0 1-16,-8-1 0 16,8-4 0-16,-8 0-1 0,8-3 2 15,0-2-1-15,-4-5 1 16,4-12 0-16,-6 20 0 16,6-20 0-16,-5 15-2 15,5-15 2-15,0 0-2 16,0 0 2-16,0 0-1 15,0 0 0-15,0 0-4 16,0-22-3-16,0 9-5 16,0 1-8-16,-7-3-14 15,7 0-8-15,-13-3 0 16,8 6 3-16,-7-3 2 16,12 15 3-16,-20-26 6 15,20 26 9-15,-19-20 12 0,19 20 9 16,-12-15 3-16,12 15 0 15,0 0 4-15,0 0 15 16,0 0 12-16,-17-13 6 16,17 13 0-16,0 0 0 15,0 0-2-15,0 0-2 16,-14 16-4-16,14-16-14 16,0 0-12-16,0 0-7 15,-6 16 2-15,6-16 0 16,0 0-1-16,0 0 0 15,17 15-1-15,-17-15 2 16,16 5 0-16,-16-5-1 0,28 0 0 16,-28 0-2-16,28 0 0 15,-28 0-6-15,29-8-59 16,-29 8-38 0,24 0-19-16,-24 0-24 15,0 0-8-15,0 0-1 0</inkml:trace>
</inkml:ink>
</file>

<file path=ppt/ink/ink2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57:59.512"/>
    </inkml:context>
    <inkml:brush xml:id="br0">
      <inkml:brushProperty name="width" value="0.025" units="cm"/>
      <inkml:brushProperty name="height" value="0.025" units="cm"/>
      <inkml:brushProperty name="fitToCurve" value="1"/>
    </inkml:brush>
  </inkml:definitions>
  <inkml:trace contextRef="#ctx0" brushRef="#br0">0 0 149 0,'0'0'62'15,"0"0"12"-15,0 0 15 16,0 0-4-16,0 0-10 0,0 0-16 16,0 0-1-16,19 3-4 15,-19-3-3-15,17 0-21 16,-17 0-19-16,27 0-12 16,-12 0 1-16,2 0-2 15,0 0 2-15,0 0 0 16,-2 0 1-16,-15 0 3 15,21 5-2-15,-21-5 2 16,9 17 1-16,-9 2-1 16,-9 1 0-16,-3 8-1 15,-6 4-3-15,-2-1-1 16,-2 2 0-16,1-1-1 16,-1-5-2-16,3-4 1 0,4-6-1 15,15-17 1-15,-5 16 1 16,5-16 0-16,22 0 1 15,-1 0-2-15,0-6 2 16,1 0-1-16,5 2 2 16,-3 4 0-16,1-3 0 15,-6 3-44-15,-3 5-41 16,-16-5-27-16,25 14-9 16,-25-14-17-16,25 17-13 15,-25-17 10-15</inkml:trace>
</inkml:ink>
</file>

<file path=ppt/ink/ink2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57:59.513"/>
    </inkml:context>
    <inkml:brush xml:id="br0">
      <inkml:brushProperty name="width" value="0.025" units="cm"/>
      <inkml:brushProperty name="height" value="0.025" units="cm"/>
      <inkml:brushProperty name="fitToCurve" value="1"/>
    </inkml:brush>
  </inkml:definitions>
  <inkml:trace contextRef="#ctx0" brushRef="#br0">145 0 38 0,'0'0'46'0,"0"0"-2"15,-21 15 8-15,21-15 8 16,0 0 5-16,0 0 2 0,0 0 5 16,-16 11 2-16,16-11-8 15,0 0-13 1,10 13-9-16,-10-13-8 15,17 18-4-15,-5-2-2 0,6 0-8 16,5 5-14-16,2-1-7 16,3 3 0-16,3-3 0 15,-2 0-1-15,2-3 0 16,-9-4-1-16,3-1 1 16,-11-5 0-16,-14-7-2 15,21 10 1-15,-21-10 1 16,0 0 1-16,0 0-1 15,0 0 1-15,0 0-2 16,0 0 2-16,0 0 1 16,-25-8-2-16,25 8 0 15,-29 0-1-15,9 8 1 16,-3 1-1-16,-3 1 1 0,-4 6-2 16,-3 2 0-16,-1 3-1 15,-4 1 0-15,4-3-5 16,1 3-31-16,4-5-32 15,5-10-14-15,7-1-1 16,17-6-8-16,-19-6-12 16,19 6-11-16,4-21 4 15,-4 21 32-15,19-26 81 16</inkml:trace>
</inkml:ink>
</file>

<file path=ppt/ink/ink2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57:59.514"/>
    </inkml:context>
    <inkml:brush xml:id="br0">
      <inkml:brushProperty name="width" value="0.025" units="cm"/>
      <inkml:brushProperty name="height" value="0.025" units="cm"/>
      <inkml:brushProperty name="fitToCurve" value="1"/>
    </inkml:brush>
  </inkml:definitions>
  <inkml:trace contextRef="#ctx0" brushRef="#br0">379 1 48 0,'0'0'26'0,"0"0"-7"15,0 0 3-15,21 0 18 16,-21 0 28-16,0 0 21 0,0 0-1 15,15 0-5-15,-15 0 1 16,0 0-3-16,0 0 0 16,0 0-24-1,-15 0-29-15,15 0-29 0,0 0 0 16,-21 5 0-16,21-5 0 16,-18 3 1-16,18-3-2 15,-25 11 1-15,7-2 0 16,1 5 7-16,-9 4-5 15,-2 5 5-15,-2 0-3 16,-3 2 2-16,-2 2-2 16,4-3 3-16,2-1-5 15,-1-6-2-15,9-6-19 0,5-1-44 16,16-10-28 0,-20 0-24-16,20 0-9 15,0-13-20-15,0 13-7 16,15-22 30-16</inkml:trace>
</inkml:ink>
</file>

<file path=ppt/ink/ink2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57:59.503"/>
    </inkml:context>
    <inkml:brush xml:id="br0">
      <inkml:brushProperty name="width" value="0.025" units="cm"/>
      <inkml:brushProperty name="height" value="0.025" units="cm"/>
      <inkml:brushProperty name="fitToCurve" value="1"/>
    </inkml:brush>
  </inkml:definitions>
  <inkml:trace contextRef="#ctx0" brushRef="#br0">73 0 244 0,'0'0'110'16,"-11"14"1"-16,11-14-7 16,0 13-7-16,0-13-16 0,-8 19-19 15,8-4-14 1,0 6-20-16,-5 9-24 16,5 8-5-16,0 7 2 15,-7 7-2-15,7 8 1 0,-8 3 0 16,8-1 1-16,-5-2 0 15,5-11 2 1,-10-5-3-16,10-6 2 0,-9-12 0 16,9-7-1-16,0-19-1 15,-10 18 5-15,10-18-3 16,0 0-2-16,0 0-1 16,0 0-1-16,0 0-4 15,10-21 3-15,-1 7 0 16,3-3-5-16,5-3 2 15,1-3 2-15,5 2 1 16,0-3 1-16,3 8 4 16,-5 3 2-16,-3 3 3 0,0 10-3 15,-18 0 1-15,23 23 0 16,-14 1-2-16,-5 8 2 16,4 3 4-16,0 1-3 15,5 5-3-15,-3-6 1 16,6-5 7-16,-3-9-5 15,5-6-26-15,-2-10-53 16,4-5-34-16,0-8-23 16,-7-12-14-16,7-4-15 15,-10-5-14-15,5 3 38 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51:15.922"/>
    </inkml:context>
    <inkml:brush xml:id="br0">
      <inkml:brushProperty name="width" value="0.025" units="cm"/>
      <inkml:brushProperty name="height" value="0.025" units="cm"/>
      <inkml:brushProperty name="fitToCurve" value="1"/>
    </inkml:brush>
  </inkml:definitions>
  <inkml:trace contextRef="#ctx0" brushRef="#br0">671 420 210 0,'22'20'100'16,"-22"-20"-5"-16,0 0-4 16,9 30-14-16,-9-30-12 15,-7 23-11 1,7-23-12-16,-15 28-16 16,15-28-25-16,-24 24 0 0,24-24-1 15,-34 21 1-15,13-18-1 16,-4 5-1-16,2-8 0 15,-9 0 1-15,5 0-1 16,-6 0 2-16,4 0-1 16,-1 0 1-16,-2 10 0 15,6-6 0-15,-8 7 1 16,7-2-2-16,-3 6 1 0,6-2 0 16,-3 1-2-16,0-1 0 15,4-2-1 1,4-4 0-16,-1 2 0 15,-1-3-1-15,21-6 2 0,-34 6 0 16,34-6 0-16,-24 10 1 16,24-10-2-16,-22 5 0 15,22-5-1-15,0 0 0 16,0 0-4-16,-17 23-4 16,17-23-2-16,0 0 2 15,0 0 0-15,5 20 2 16,-5-20 0-16,12 22 2 15,-1-1 2-15,3 4 5 0,4 3 0 16,1 11 0 0,4 2 0-16,4 2 2 15,8-5 3-15,-3 0 3 16,6-10 3-16,4-11 0 0,1-9 2 16,1-16 1-16,0-9 1 15,-1-9-2-15,-8-15-3 16,-5-8-4-16,-3-5-3 15,-11 2-3-15,-13 0 1 16,-3 6-3-16,-12 6-1 16,-6 16-2-16,-7 6 2 15,-8 18-1-15,-8 0 2 16,0 18 2-16,-5 0-1 16,4 2 1-16,-8 0 1 15,7-8 1-15,-1 1-1 16,11-13 1-16,2 4 0 15,8-4-3-15,23 0-2 0,-32-11-60 16,32 11-37-16,0 0-27 16,0 0-21-16,-14 35-5 15,5-13-3-15</inkml:trace>
  <inkml:trace contextRef="#ctx0" brushRef="#br0" timeOffset="1794">799 1233 66 0,'0'0'111'0,"0"0"-11"16,20 0-28-16,-20 0 6 0,0 0-4 15,0 0-6-15,0 26-5 16,0-6-3-16,-6 3-11 16,6 5-11-16,-7 5-16 15,7 0-16-15,-10 3-2 16,10-7-2-16,-11-6-1 16,6-3-3-16,5-20-3 15,0 0 1-15,0 0 0 16,0 0-1-16,0-22 1 15,0-14 0-15,7-1 2 16,2-12 2-16,-6-9 2 16,6-3-1-16,-2 4-1 0,4-2 0 15,-4 4 0-15,3 4-1 16,-1 14-1-16,4-2 1 16,-6 15 0-16,2 4 1 15,-9 20-1 1,16-20 1-16,-16 20-1 0,0 0 1 15,17 19 0-15,-17-19-1 16,11 23 0-16,-11-23 1 16,16 35-1-16,-9-17 1 15,-7-18-1-15,25 36 1 16,-25-36-3-16,21 28 1 16,-21-28 0-16,12 25-1 15,-12-25 2-15,-10 28 0 0,10-28 0 16,-36 25 0-16,11-16 0 15,2 0 1-15,-1-1-4 16,1-8 2 0,0 4-2-16,1-4-1 0,22 0-5 15,-24 0-40-15,24 0-33 16,0 0-21-16,0 0-8 16,0 0-21-16,-24 0-13 15,24 0 38-15</inkml:trace>
  <inkml:trace contextRef="#ctx0" brushRef="#br0" timeOffset="2425">1118 21 133 0,'0'0'78'16,"0"0"25"-16,0 0-13 16,19 0-9-16,-19 0-13 15,29-12 2-15,-10 12-5 16,3-7-1-16,1 7-34 15,0 0-27-15,-6 0 0 16,-17 0 0-16,29 21-2 16,-29 0 0-16,0 8 1 15,-7 11-7-15,-8 5 6 16,-4 5-7-16,-4-3 4 16,0 3-5-16,0-4 7 15,2-3-7-15,6-7 5 0,3-11 1 16,12-25 0-16,0 27 1 15,0-27 0-15,0 0 1 16,30 13-2-16,-10-13 2 16,3 0 0-16,1 0-3 15,5 0-2-15,-4 0-43 16,5-7-46-16,-2 14-13 16,-1-7-17-16,6 6-20 15,-6-6-12-15,8 0 61 16</inkml:trace>
  <inkml:trace contextRef="#ctx0" brushRef="#br0" timeOffset="3204">2160 382 232 0,'19'0'110'0,"-19"0"-11"15,-7 12-3-15,7-12-9 16,-12 38-16-16,1-17-19 15,-1 4-21-15,-1-2-30 16,-1 2 0 0,0-5-1-16,-7 2 1 0,0-1 0 15,-6-3 0-15,-7-6 2 16,-5 0-2-16,-7 0 1 16,-5-1-2-16,-4 9 0 15,-4-2-1-15,-3-5-1 16,-1 7-1-16,6 0 1 15,4 1 0-15,8-7 0 16,5 2 0-16,10-4-1 0,1-7 1 16,12 7 1-1,17-12 0-15,-23 10 0 16,23-10 0-16,0 0 1 16,-16 29 0-16,16-29 1 0,0 38-2 15,0-14 1-15,0 10-4 16,0-2-2-16,7-1-3 15,5 4-1-15,8-10-2 16,1-2 3-16,7-3 2 16,4-4 3-16,3-10 4 15,3-6 1-15,-1-4 6 16,2-14 0-16,-2-6 2 16,2-8-3-16,0-8 0 0,-4-7-3 15,-6-7 0 1,-1 6 0-16,-14 2-3 15,-14 7 2-15,0 13 1 16,-23 14 1-16,-12 12 0 0,-8 12-2 16,-3 14-1-16,-10 4 2 15,2 3-1-15,5 6 1 16,6-8-3-16,8-4-18 16,15-6-32-16,20-21-27 15,0 0-17-15,0 0-8 16,29-8-10-16,10-12-19 15,-6-8-20-15,19 9 112 16</inkml:trace>
  <inkml:trace contextRef="#ctx0" brushRef="#br0" timeOffset="3712">2041 1070 214 0,'0'0'125'15,"0"0"-23"-15,-11 26-16 16,11-26-21-16,-8 38-8 16,-3-7-8-16,11 1-6 15,-12 2-17-15,4-1-21 16,3 5-6-16,-4-2-2 16,9-5-2-16,-9-1-3 0,4-7-29 15,5-1-43-15,0-22-28 16,-10 24-17-16,10-24-21 15,0 0-6-15,0-17 45 16</inkml:trace>
  <inkml:trace contextRef="#ctx0" brushRef="#br0" timeOffset="4025">2204 992 81 0,'0'0'85'16,"0"0"-27"-16,0 0-4 16,0 23-1-16,0-23 0 15,0 20-3-15,0-20-7 16,-11 33-10-16,6-15-6 15,-4 2-15-15,0 6-10 16,1 7-5-16,2-4 1 16,-1 10-4-16,7 1-40 15,-10-7-29-15,10 9-9 16,0-12-15-16,0 5-8 16,0-35-13-16</inkml:trace>
  <inkml:trace contextRef="#ctx0" brushRef="#br0" timeOffset="4350">2054 1192 175 0,'0'0'111'15,"21"0"-7"-15,-21 0-12 16,28 0 1-16,-8 0-7 0,-1 0-19 16,-1 0-26-16,-18 0-31 15,33-5-12-15,-33 5-41 16,25-9-50-16,-25 9-26 15,0 0-18-15,32-9-16 16,-32 9-3-16,0 0 80 16</inkml:trace>
  <inkml:trace contextRef="#ctx0" brushRef="#br0" timeOffset="5325">2305 94 176 0,'0'0'81'16,"0"0"2"-16,0 0 9 0,0 0-8 15,0 0-13-15,0 0-11 16,30-7-16-16,-7 7-8 16,4 0-6-16,-2 0-5 15,-1 7-21-15,-4-1-4 16,-20-6 2-16,23 35 1 16,-23-15 1-16,0 5-6 15,-14 3 5-15,0-2-6 16,-1 2 4-16,1 4-5 0,-2-10 3 15,7-2-6-15,9-20 2 16,-10 28 2 0,10-28 0-16,0 0-2 15,33 22 0-15,-8-22 3 0,5 6 1 16,4-6 2-16,2 10-4 16,-3-10-35-16,3 0-38 15,-4 0-31-15,-8-10-22 16,5 10-20-16,-29 0-7 15,26 0 55-15</inkml:trace>
  <inkml:trace contextRef="#ctx0" brushRef="#br0" timeOffset="7512">2828 417 222 0,'0'0'107'16,"0"0"-4"-16,0 0-10 15,0 23-17-15,0-23-19 16,0 0-15-16,16 23-9 0,-16-23-8 15,26 28-15-15,-26-28-9 16,34 30-1 0,-15-12 1-16,4 2 0 15,1 2-1-15,-1 4-1 0,3-3 2 16,1 0-3-16,1 1 2 16,-5-2 0-16,0-5-1 15,0-7 0-15,-23-10 3 16,29 19-2-16,-29-19 2 15,0 0 1-15,0 0 0 16,0 0 0-16,0 0 0 16,0 23-1-16,0-23-1 0,-41 21 1 15,18-12-3 1,-4 5-1-16,-3 0 1 16,2-1 1-16,-2 4-2 15,-1-2 2-15,0-5 1 16,4 6-3-16,0-6 4 0,4 2 1 15,6-7 0-15,17-5-2 16,-29 17-25-16,29-17-54 16,0 0-34-16,-25 21-14 15,25-21-22-15,0 0-8 16,-10 27 10-16</inkml:trace>
  <inkml:trace contextRef="#ctx0" brushRef="#br0" timeOffset="8017">3230 848 235 0,'0'0'111'0,"0"0"-6"0,0 0-13 16,0 0-14-16,0 0-16 15,0 0-13-15,-18 16-16 16,18-16-12-16,-19 15-20 16,19-15-1-16,-27 20-2 15,27-20 2-15,-37 25-1 16,18-8 1-16,-1 2-1 16,-5-2 3-16,-1 3-1 15,-1 2 0-15,-3 1 1 16,2 3 1-16,-3-3-2 15,5-1 1-15,3-3-9 16,3-5-42-16,20-14-22 16,0 0-26-16,0 0-16 0,0 0-17 15,6-27-15-15,22 6-11 16,-7-21 129-16</inkml:trace>
  <inkml:trace contextRef="#ctx0" brushRef="#br0" timeOffset="8616">3772 427 286 0,'0'0'105'15,"0"0"-4"-15,-25 9-14 16,25-9-17-16,-30 19-15 16,30-19-17-16,-28 30-15 0,8-12-8 15,-1 8-10 1,5 3-4-16,-5 2-1 16,1 4 1-16,4-2-2 15,1 7 2-15,7-7-2 0,8 0 1 16,0-7 0-16,0-26 0 15,39 27 0-15,-5-27-1 16,10-10 1-16,4-11 1 16,5-6 0-16,-5-5 2 15,0-1 0-15,-5-6-1 16,-13 9-1-16,-7-5 0 16,-7 5 0-16,-16 0-2 0,0 2 1 15,-9 5 0 1,-4 0 1-16,1 4 0 15,12 19 0-15,-30-24-53 16,30 24-58-16,-25 0-19 0,6-9-24 16,19 9-5-16,-31 14-4 15</inkml:trace>
</inkml:ink>
</file>

<file path=ppt/ink/ink2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57:59.504"/>
    </inkml:context>
    <inkml:brush xml:id="br0">
      <inkml:brushProperty name="width" value="0.025" units="cm"/>
      <inkml:brushProperty name="height" value="0.025" units="cm"/>
      <inkml:brushProperty name="fitToCurve" value="1"/>
    </inkml:brush>
  </inkml:definitions>
  <inkml:trace contextRef="#ctx0" brushRef="#br0">0 91 270 0,'0'0'153'15,"0"0"-37"-15,19 7-26 16,-19-7-19 0,29 0-13-16,-11-4-2 0,5 4-2 15,2 0-10-15,3-6-45 16,3 2-1-16,-2 4 1 15,3-6 0-15,0-2 0 16,-2 1-3-16,-5-4-47 16,0 3-52-16,-6-3-25 15,-7-2-20-15,-12 13-16 16,6-20-5-16,-6 20 30 16</inkml:trace>
</inkml:ink>
</file>

<file path=ppt/ink/ink2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57:59.505"/>
    </inkml:context>
    <inkml:brush xml:id="br0">
      <inkml:brushProperty name="width" value="0.025" units="cm"/>
      <inkml:brushProperty name="height" value="0.025" units="cm"/>
      <inkml:brushProperty name="fitToCurve" value="1"/>
    </inkml:brush>
  </inkml:definitions>
  <inkml:trace contextRef="#ctx0" brushRef="#br0">0 0 157 0,'0'0'115'16,"0"0"15"-16,0 0-14 0,0 0-11 15,0 0-12-15,12 12-8 16,-12-12-19-16,0 0-20 15,24 7-22-15,-24-7-24 16,27 6-1-16,-27-6-3 16,28 11-1-16,-28-11 0 15,20 14-1-15,-20-14 2 16,7 29-2-16,-7-12 1 16,-10 4-1-16,3 3 3 15,-4 3 3-15,2-2-7 16,0-2 5-16,3 0-3 15,6-7 8-15,0-2-4 16,0-14 4-16,21 8-5 0,-3-8 0 16,1-8 4-16,9-2-3 15,0-3 6-15,0 1-9 16,-2 1 3-16,-3 3-67 16,-4 1-26-16,-2 0-23 15,-17 7-13-15,20 6-23 16,-12 5-13-16,-8-11 14 15</inkml:trace>
</inkml:ink>
</file>

<file path=ppt/ink/ink2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57:59.500"/>
    </inkml:context>
    <inkml:brush xml:id="br0">
      <inkml:brushProperty name="width" value="0.025" units="cm"/>
      <inkml:brushProperty name="height" value="0.025" units="cm"/>
      <inkml:brushProperty name="fitToCurve" value="1"/>
    </inkml:brush>
  </inkml:definitions>
  <inkml:trace contextRef="#ctx0" brushRef="#br0">0 28 224 0,'0'0'116'16,"0"0"-5"-16,0 0-10 16,0 0-8-16,0 0-9 15,0 0-15-15,0 0-16 16,0 0-23-16,0 0-26 16,0 0-3-16,0 0-1 15,0 0 1-15,18 9 1 16,-18-9-1-16,21 0 0 15,-6 0 2-15,12 0 1 16,3 0 1-16,9 0 1 16,9-4-3-16,7 4 0 0,5 0-2 15,1 0-1-15,4 0-1 16,-4 0 1-16,-2 7-2 16,-5-1 0-1,-3 0 1-15,-6-2 0 0,1-4 0 16,-6 0 2-16,0 0 0 15,-1-7-1-15,1-2 1 16,-4-1-3-16,-5-2-1 16,-6-1-89-16,-8 2-47 15,-17 11-24-15,0 0-2 16,0 0 0-16,-45 11-4 16</inkml:trace>
</inkml:ink>
</file>

<file path=ppt/ink/ink2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57:59.501"/>
    </inkml:context>
    <inkml:brush xml:id="br0">
      <inkml:brushProperty name="width" value="0.025" units="cm"/>
      <inkml:brushProperty name="height" value="0.025" units="cm"/>
      <inkml:brushProperty name="fitToCurve" value="1"/>
    </inkml:brush>
  </inkml:definitions>
  <inkml:trace contextRef="#ctx0" brushRef="#br0">85 0 56 0,'0'0'35'0,"0"0"-5"16,0 0-9-16,0 0-8 15,0 0-3 1,0 0 2-16,0 0 3 0,0 0 4 16,0 0-2-16,0 0 0 15,0 0-1-15,0 0 0 16,0 0 0-16,0 0-3 16,0 0-1-16,0 0 5 15,0 0 10-15,0 13 14 16,0-13 14-16,0 0 20 15,0 0 4-15,-8 15-3 16,8-15-4-16,-6 13-8 0,6-13-12 16,-13 21-14-16,13-21-13 15,-15 27-20 1,6-12-7-16,0-1 3 16,0-1-1-16,1-1 1 0,8-12 0 15,-9 17 1-15,9-17 1 16,0 0 0-16,0 14 1 15,0-14 1-15,0 0-1 16,0 0 0-16,0 0-2 16,0 0-1-16,17 12-1 15,-17-12-1-15,0 0-1 16,0 0-2-16,20 4-1 16,-20-4 1-16,0 0 2 15,20 0 0-15,-20 0 0 16,20 0 0-16,-20 0 0 15,27-4 2-15,-8 4 0 16,6 0 0-16,3 0-1 0,6 4 0 16,1-4 1-16,2 0-3 15,2 0 1-15,0 0 0 16,-6-6 0-16,-5 6 1 16,-4-3 0-16,-8 3-1 15,-16 0-55-15,20 0-39 16,-20 0-24-16,0 0-14 15,0 0-13-15,0 0-14 16,-26 0-4-16</inkml:trace>
</inkml:ink>
</file>

<file path=ppt/ink/ink2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57:59.502"/>
    </inkml:context>
    <inkml:brush xml:id="br0">
      <inkml:brushProperty name="width" value="0.025" units="cm"/>
      <inkml:brushProperty name="height" value="0.025" units="cm"/>
      <inkml:brushProperty name="fitToCurve" value="1"/>
    </inkml:brush>
  </inkml:definitions>
  <inkml:trace contextRef="#ctx0" brushRef="#br0">154 0 168 0,'0'0'56'0,"0"0"-5"0,0 0-11 16,0 0-12-16,0 0-8 16,0 0-8-16,0 0-4 15,0 0 3-15,0 0 7 16,0 0 8-16,0 0 11 16,0 0 9-16,0 0 5 15,0 0 4-15,0 0-1 16,0 0-7-16,0 0-7 15,0 0-8-15,0 0-10 16,0 0-8-16,0 0-4 16,0 0-5-16,0 0 2 15,0 0 0-15,0 0 1 16,0 0 0-16,0 0 0 0,0 0 1 16,0 0 5-16,-15 13 1 15,15-13-2-15,0 17-1 16,0-17-1-16,-10 30-1 15,4-7 0-15,2 7-4 16,-5 9-3-16,0 1-3 16,-2 2 1-16,1 3-4 15,-1-6 2-15,1 4-2 16,0-9-2-16,0 0 3 16,0-4-2-16,1-4 2 15,1-4-1-15,1 1 2 16,2-9-11-16,5-14-73 15,0 18-26-15,0-18-28 0,5-18-17 16,1-6-8-16,9-3-4 16,-6-10 34-1</inkml:trace>
</inkml:ink>
</file>

<file path=ppt/ink/ink2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57:59.491"/>
    </inkml:context>
    <inkml:brush xml:id="br0">
      <inkml:brushProperty name="width" value="0.025" units="cm"/>
      <inkml:brushProperty name="height" value="0.025" units="cm"/>
      <inkml:brushProperty name="fitToCurve" value="1"/>
    </inkml:brush>
  </inkml:definitions>
  <inkml:trace contextRef="#ctx0" brushRef="#br0">89 0 180 0,'0'0'113'16,"0"0"14"-16,0 0-14 16,0 0-11-16,0 0-12 15,-16 0-14-15,16 0-19 16,0 0-21-16,0 12-23 16,0-12-20-16,-7 15 0 15,7-15 1-15,-4 27 3 0,4-8 2 16,-6 7 2-1,6 3-1-15,0 6 1 16,-7 1-1-16,7 5 3 16,-6 1-3-16,0-1 1 0,2 1-1 15,-4-4 1-15,0-4 0 16,1-5-1-16,3-5 0 16,-2-6 1-16,6-18 1 15,0 17-6-15,0-17-3 16,0 0-1-16,23-18 0 15,-12-2 0-15,3-1 1 16,1-7-1-16,-2 0-1 16,2-8 5-16,-1 1 4 15,3-1-2-15,-4-2 2 16,3 4-1-16,2 0 1 16,2 4-2-16,3 4 2 15,-1-2-1-15,2 11 2 0,-2 2 0 16,-3 4 3-16,-5 6 2 15,-14 5 3-15,25 0-3 16,-25 0-3-16,0 0-5 16,0 0-34-16,0 0-35 15,0 0-37-15,0 0-19 16,0 0-16-16,0 0-4 16,0 0-8-16</inkml:trace>
</inkml:ink>
</file>

<file path=ppt/ink/ink2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57:59.492"/>
    </inkml:context>
    <inkml:brush xml:id="br0">
      <inkml:brushProperty name="width" value="0.025" units="cm"/>
      <inkml:brushProperty name="height" value="0.025" units="cm"/>
      <inkml:brushProperty name="fitToCurve" value="1"/>
    </inkml:brush>
  </inkml:definitions>
  <inkml:trace contextRef="#ctx0" brushRef="#br0">0 0 312 0,'27'16'102'16,"-1"1"8"-16,1 0-11 16,-2 5-16-16,-2-3-20 15,-1 3-12-15,-4-4-19 16,1 1-7-16,-9-3-11 16,-10-16-10-16,23 20-6 15,-23-20-2-15,16 8-32 0,-16-8-57 16,0 0-29-16,23-13-21 15,-23 13-16-15,13-19-6 16,-13 1 3-16</inkml:trace>
</inkml:ink>
</file>

<file path=ppt/ink/ink2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57:59.493"/>
    </inkml:context>
    <inkml:brush xml:id="br0">
      <inkml:brushProperty name="width" value="0.025" units="cm"/>
      <inkml:brushProperty name="height" value="0.025" units="cm"/>
      <inkml:brushProperty name="fitToCurve" value="1"/>
    </inkml:brush>
  </inkml:definitions>
  <inkml:trace contextRef="#ctx0" brushRef="#br0">0 0 210 0,'0'0'66'0,"0"0"-7"16,0 0-4-16,0 0-4 16,0 0 23-16,0 0-11 0,0 0-7 15,23 0-4-15,-23 0-1 16,26 0-2-1,-9 0-1-15,0 6-3 16,-2-2-42-16,2 6-2 16,-17-10 1-16,20 25 0 0,-13-6 0 15,-7 4-1-15,-8 1-2 16,-1 4-6-16,-5 1 4 16,-3 2 1-16,-1-7-5 15,-1 0 6-15,1-5-6 16,3-2 5-16,15-17-10 15,-18 19 7-15,18-19-3 16,0 0 9-16,0 0 0 0,27 0 0 16,-9 0 5-1,5-9-3-15,-1 9 11 16,4-7-6-16,-2 7 2 16,-3 0-9-16,-3 6-1 0,-2-1-4 15,-16-5-21-15,27 17-5 16,-27-17-14-16,33 16-14 15,-11-12-56-15,5-4-12 16,10 0-24-16,-4-19-9 16,14 10 16-16</inkml:trace>
</inkml:ink>
</file>

<file path=ppt/ink/ink2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57:59.494"/>
    </inkml:context>
    <inkml:brush xml:id="br0">
      <inkml:brushProperty name="width" value="0.025" units="cm"/>
      <inkml:brushProperty name="height" value="0.025" units="cm"/>
      <inkml:brushProperty name="fitToCurve" value="1"/>
    </inkml:brush>
  </inkml:definitions>
  <inkml:trace contextRef="#ctx0" brushRef="#br0">656 0 282 0,'0'0'117'0,"0"0"-7"16,0 0-11-16,0 0-15 16,0 0-18-16,0 0-19 15,0 0-20-15,-6 15-12 0,6-15-2 16,0 0 0-16,0 0-4 15,0 0 0-15,-5 15-3 16,5-15-2-16,0 0-4 16,0 0-2-16,0 0-3 15,0 0 2-15,-12 14 2 16,12-14-1-16,0 0 0 16,-26 23 1-16,11-9-2 15,-3 1-1-15,-6 7 1 16,2-2 0-16,-7 7 0 15,-1 0 1-15,-6 3 0 16,-3 4 2-16,-3 3-1 0,1-3 3 16,-4 0 0-16,5-4 1 15,1-1 0-15,0-4 2 16,6-5 0-16,5-7-2 16,6-3 1-1,0-3 0-15,22-7-2 0,-27 5 0 16,27-5-1-16,-16 0-2 15,16 0-1-15,0 0 2 16,0 0-2-16,0 0 1 16,0 0-1-16,26 20 1 15,-11-7 0-15,4 0 2 16,8 2 0-16,5 1 1 16,4-3 1-16,4 1 0 0,-1-2 0 15,4-1 1 1,-4-2-1-16,-2 0-1 0,-8-2-3 15,-4 1 0 1,-8-1-2-16,-17-7 0 0,18 15-3 16,-18-15-48-16,8 15-45 15,-8-15-27-15,0 0-15 16,17 15-21-16,-17-15 0 16,23-16 8-16</inkml:trace>
</inkml:ink>
</file>

<file path=ppt/ink/ink2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57:59.495"/>
    </inkml:context>
    <inkml:brush xml:id="br0">
      <inkml:brushProperty name="width" value="0.025" units="cm"/>
      <inkml:brushProperty name="height" value="0.025" units="cm"/>
      <inkml:brushProperty name="fitToCurve" value="1"/>
    </inkml:brush>
  </inkml:definitions>
  <inkml:trace contextRef="#ctx0" brushRef="#br0">130 29 175 0,'-18'0'96'0,"18"0"21"16,-19 0-5-16,19 0-12 15,-15 5-10-15,15-5-14 16,0 0-10-16,0 0-20 15,0 0-23-15,0 0-28 16,0-13-4-16,0 13 1 16,21-9 3-16,-21 9 5 15,23-10 1-15,-23 10 7 16,25 0 0-16,-25 0-4 16,24 15 0-16,-24-15-1 0,19 29-1 15,-9-12-1-15,-3 1-3 16,0 1-5-16,-2-1 3 15,-5 0 0 1,0-18 4-16,8 23-1 0,-8-23 1 16,-6 18 0-16,6-18-1 15,-21 17 0-15,4-6 0 16,-4-1 0-16,-3 1-2 16,-2 2-36-16,-4 0-34 15,8 1-27-15,1-1-21 16,3-8-10-16,18-5-18 15,-21 6-10-15,21-6 51 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9T23:51:36.161"/>
    </inkml:context>
    <inkml:brush xml:id="br0">
      <inkml:brushProperty name="width" value="0.025" units="cm"/>
      <inkml:brushProperty name="height" value="0.025" units="cm"/>
      <inkml:brushProperty name="fitToCurve" value="1"/>
    </inkml:brush>
  </inkml:definitions>
  <inkml:trace contextRef="#ctx0" brushRef="#br0">42 75 398 0,'-18'-32'187'0,"8"10"-13"16,-4 1-125-16,14 21-41 15,0 0-49-15,0 0-64 0,24 21-49 16,-4-2-28-16,12 4-1 15,-10-23 32-15,10 4 151 16</inkml:trace>
</inkml:ink>
</file>

<file path=ppt/ink/ink2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57:59.496"/>
    </inkml:context>
    <inkml:brush xml:id="br0">
      <inkml:brushProperty name="width" value="0.025" units="cm"/>
      <inkml:brushProperty name="height" value="0.025" units="cm"/>
      <inkml:brushProperty name="fitToCurve" value="1"/>
    </inkml:brush>
  </inkml:definitions>
  <inkml:trace contextRef="#ctx0" brushRef="#br0">124 0 182 0,'0'0'87'0,"0"0"16"16,0 0 7-1,0 0-12-15,-7 15-12 0,7-15-15 16,0 0-13-16,-16 17-12 16,16-17-12-16,0 0-24 15,-22 22-16-15,22-22 3 16,-17 23 3-16,17-23 1 16,-20 23 0-16,11-5 1 15,1 0 1-15,-1 1-1 16,2-1 0-16,7-2 1 15,-6 2 1-15,6-4-2 0,0 5 0 16,13-3 0-16,-13-16-2 16,24 26 1-16,-2-11 0 15,1 0 3 1,1-6-3-16,5 2-1 0,-2-2 1 16,0 0 3-16,-3-6-6 15,-5-3-10-15,3 0-54 16,-5-6-47-16,-5-11-23 15,2 0-19-15,-9-16-9 16,10 1-6-16,-15-11 76 16</inkml:trace>
</inkml:ink>
</file>

<file path=ppt/ink/ink2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57:59.497"/>
    </inkml:context>
    <inkml:brush xml:id="br0">
      <inkml:brushProperty name="width" value="0.025" units="cm"/>
      <inkml:brushProperty name="height" value="0.025" units="cm"/>
      <inkml:brushProperty name="fitToCurve" value="1"/>
    </inkml:brush>
  </inkml:definitions>
  <inkml:trace contextRef="#ctx0" brushRef="#br0">0 103 80 0,'0'0'50'16,"0"0"4"-16,15 11 8 16,-15-11 15-16,0 0 16 15,0 0-3-15,24-18-5 16,-24 18-17-16,20-20-4 16,-20 20-14-16,23-26-16 15,-12 14-22-15,-11 12-14 16,22-24-1-16,-22 24 3 15,14-14-1-15,-14 14 4 0,0 0 10 16,0 0-4-16,19 12 1 16,-19-12-2-16,13 30 3 15,-3-10-5-15,7 1 3 16,-2 2-5-16,3-2-5 16,3 1-3-16,2-1-1 15,-1-4-27-15,-4-5-59 16,-3-8-40-16,5 1-23 15,-20-5-11-15,18-9-2 16,-18-7 31-16</inkml:trace>
</inkml:ink>
</file>

<file path=ppt/ink/ink2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57:59.498"/>
    </inkml:context>
    <inkml:brush xml:id="br0">
      <inkml:brushProperty name="width" value="0.025" units="cm"/>
      <inkml:brushProperty name="height" value="0.025" units="cm"/>
      <inkml:brushProperty name="fitToCurve" value="1"/>
    </inkml:brush>
  </inkml:definitions>
  <inkml:trace contextRef="#ctx0" brushRef="#br0">8 0 323 0,'0'0'124'16,"0"0"-15"-16,-18 14-9 15,18-14-17-15,0 0-5 16,0 0-18-16,0 0-29 15,0 0-32-15,0 0 1 16,0 0 5-16,13 16 0 16,-13-16-2-16,17 18 0 15,-1 1-1-15,-2 1-4 0,5 4 2 16,4 6-2 0,3 2 3-16,4 1-3 15,8-2 2-15,2-1-3 16,2-9 1-16,-1-4-1 0,-1-2 1 15,-1-7-1-15,-2-2 0 16,-6-6-2-16,-10 0 1 16,-3 0 4-16,-18 0 0 15,18 3-1-15,-18-3 0 16,0 0 0-16,0 21 0 16,0-21 1-16,-20 27-1 15,12-14-1-15,-1 1-3 16,9-14 5-16,-17 23-1 15,17-23 0-15,0 0 0 16,-12 14 0-16,12-14 0 16,0 0 0-16,0 0 0 15,0 0 1-15,0 0-3 0,-22 12 2 16,22-12 0-16,-27 18 0 16,5-2 0-16,-3 8 1 15,-6 3-1-15,0 7 2 16,-6 3-1-16,-1 7 2 15,-1-3-2-15,6 0 2 16,5-5-2-16,2-6 0 16,7-4-44-16,8-10-42 15,11-16-25-15,-11 16-13 16,11-16-15-16,0 0-21 16,0 0-3-16</inkml:trace>
</inkml:ink>
</file>

<file path=ppt/ink/ink2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57:59.499"/>
    </inkml:context>
    <inkml:brush xml:id="br0">
      <inkml:brushProperty name="width" value="0.025" units="cm"/>
      <inkml:brushProperty name="height" value="0.025" units="cm"/>
      <inkml:brushProperty name="fitToCurve" value="1"/>
    </inkml:brush>
  </inkml:definitions>
  <inkml:trace contextRef="#ctx0" brushRef="#br0">0 7 190 0,'0'0'63'0,"0"0"8"15,0 0 15-15,0 0-7 0,15-7-13 16,-15 7-11-16,0 0 1 15,0 0-1-15,16-5-3 16,-16 5-11-16,0 0-19 16,21 18-12-16,-21-18-2 15,22 25 1-15,-9-9-1 16,1-1 2-16,0 0-6 16,-1 1-3-16,-3 1-2 15,-2-2 0-15,-8 2-1 16,0-5 0-16,-14 6 0 15,0-4-3-15,-3 2 3 16,-3 3 0-16,1-9 0 16,0 3 1-16,19-13-1 0,-25 21 1 15,25-21-2-15,-14 14 2 16,14-14-1-16,0 15 3 16,0-15 0-1,0 19 3-15,0-19 1 0,17 22 3 16,-17-22 1-16,28 16-2 15,-8-12-1-15,2-4-1 16,5 0-1-16,2 0-3 16,-2-5-1-16,-1-2-4 15,-5 7 2-15,-1 0 3 16,-20 0 2-16,25 0 0 16,-25 0-53-16,0 0-62 15,0 0-24-15,22 15-25 0,-22-15-6 16,0 0-5-1,20-15 61-15</inkml:trace>
</inkml:ink>
</file>

<file path=ppt/ink/ink27.xml><?xml version="1.0" encoding="utf-8"?>
<inkml:ink xmlns:inkml="http://www.w3.org/2003/InkML">
  <inkml:definitions>
    <inkml:context xml:id="ctx0">
      <inkml:inkSource xml:id="inkSrc0">
        <inkml:traceFormat>
          <inkml:channel name="X" type="integer" min="-1680" max="1920" units="cm"/>
          <inkml:channel name="Y" type="integer" min="-590" max="1080" units="cm"/>
          <inkml:channel name="T" type="integer" max="2.14748E9" units="dev"/>
        </inkml:traceFormat>
        <inkml:channelProperties>
          <inkml:channelProperty channel="X" name="resolution" value="130.43478" units="1/cm"/>
          <inkml:channelProperty channel="Y" name="resolution" value="107.05128" units="1/cm"/>
          <inkml:channelProperty channel="T" name="resolution" value="1" units="1/dev"/>
        </inkml:channelProperties>
      </inkml:inkSource>
      <inkml:timestamp xml:id="ts0" timeString="2018-10-23T21:49:06.114"/>
    </inkml:context>
    <inkml:brush xml:id="br0">
      <inkml:brushProperty name="width" value="0.025" units="cm"/>
      <inkml:brushProperty name="height" value="0.025" units="cm"/>
      <inkml:brushProperty name="fitToCurve" value="1"/>
    </inkml:brush>
  </inkml:definitions>
  <inkml:trace contextRef="#ctx0" brushRef="#br0">0 0 0</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29.687"/>
    </inkml:context>
    <inkml:brush xml:id="br0">
      <inkml:brushProperty name="width" value="0.025" units="cm"/>
      <inkml:brushProperty name="height" value="0.025" units="cm"/>
      <inkml:brushProperty name="fitToCurve" value="1"/>
    </inkml:brush>
  </inkml:definitions>
  <inkml:trace contextRef="#ctx0" brushRef="#br0">1012 0 74 0,'19'-8'148'16,"-19"8"-9"-16,0 0-29 16,0 0-5-16,0 0-5 0,0 0-12 15,0 0-29-15,11 26-15 16,-11-26-26-16,0 0-19 16,-21 32 1-16,21-32-1 15,-35 37 0-15,11-16 0 16,-11 2 3-16,-10-1-2 15,-8 2 0-15,-4-6 0 16,-2-4-1-16,-9-4-1 0,-6 1 1 16,3-11 0-1,-5 7 0-15,8-7 0 16,4 0 2-16,9 5-1 16,1-1-1-16,9 8 1 0,11-2-1 15,2 6 0-15,10 6 0 16,1-1 1-16,9 8-2 15,0 2 1-15,7 4 0 16,5 1 1-16,0 7-2 16,0 3 2-16,21 4 1 15,3-1 2-15,5-1-3 16,9-6 2-16,7-7-2 16,7-1 2-16,-2-16 1 15,2-12-2-15,-3-6-3 16,-4-6 0-16,-7-11 1 15,-10-3 0-15,-9-5-1 16,-6-2 1-16,-4-11-1 0,-9-3 0 16,-5-1 4-16,-11-3-2 15,1-3 2-15,-6 3-1 16,-2 0 2-16,3 6-3 16,-3 4 4-16,2 9 0 15,6 9-4-15,15 17-7 16,-23-10-7-16,23 10-42 15,-15 24-38-15,4 2-25 16,11 11-23-16,0 4-18 16,0-6-6-16,14 16 42 15</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30.065"/>
    </inkml:context>
    <inkml:brush xml:id="br0">
      <inkml:brushProperty name="width" value="0.025" units="cm"/>
      <inkml:brushProperty name="height" value="0.025" units="cm"/>
      <inkml:brushProperty name="fitToCurve" value="1"/>
    </inkml:brush>
  </inkml:definitions>
  <inkml:trace contextRef="#ctx0" brushRef="#br0">10 0 462 0,'14'25'171'16,"-14"-25"-2"-16,11 24-91 15,-11-24-79-15,10 35 0 16,-7-16 1-16,-3 2 0 0,9 1 0 16,-9 1-2-16,0 0 1 15,-10 5 0-15,1 6 3 16,4-3-3 0,-5 4 2-16,1 0-2 0,5-8 2 15,4-5-1-15,-10-2 1 16,10-20-1-16,0 0-29 15,0 0-76-15,0 0-38 16,19-31-15-16,-5 10-10 16,-14-11 0-16,12 8 62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48:40.504"/>
    </inkml:context>
    <inkml:brush xml:id="br0">
      <inkml:brushProperty name="width" value="0.025" units="cm"/>
      <inkml:brushProperty name="height" value="0.025" units="cm"/>
      <inkml:brushProperty name="fitToCurve" value="1"/>
    </inkml:brush>
  </inkml:definitions>
  <inkml:trace contextRef="#ctx0" brushRef="#br0">3 35 65 0,'-14'-14'96'0,"14"14"-19"16,0 0 8-16,0 0 4 15,0 0-1-15,0 0-5 16,0 0-5-16,0 0-14 0,18-13-17 16,-18 13-21-16,0 0-14 15,23-7-13-15,-23 7-1 16,25 0 1-16,-25 0 2 16,27 5-3-16,-27-5 3 15,24 17 1-15,-24-17 1 16,18 29 1-16,-18-9-5 15,0 0 3-15,0 3-3 16,-6 1 3-16,-2-1-5 16,0-6 3-16,-2 0-4 15,10-17 3-15,-12 22 2 16,12-22-3-16,0 0 1 16,0 0 0-16,10 15 0 0,-10-15-1 15,23 10 2-15,-3-6-3 16,5 4 1-16,5-2 0 15,5 4 2 1,10-7-2-16,1 2-10 0,4-5-70 16,0 5-38-16,-10-13-23 15,5 4-13-15,-18-13-3 16,10 5 37-16</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31.031"/>
    </inkml:context>
    <inkml:brush xml:id="br0">
      <inkml:brushProperty name="width" value="0.025" units="cm"/>
      <inkml:brushProperty name="height" value="0.025" units="cm"/>
      <inkml:brushProperty name="fitToCurve" value="1"/>
    </inkml:brush>
  </inkml:definitions>
  <inkml:trace contextRef="#ctx0" brushRef="#br0">59 0 147 0,'0'0'82'0,"0"0"2"16,0 0-9-16,0 0-6 16,0 0-10-16,0 0-13 15,0 0-7-15,0 0-1 16,0 0 1-16,0 0 1 0,0 0-6 16,0 0-6-16,0 0-2 15,0 0-5-15,0 0 0 16,0 0-5-1,0 0-7-15,0 0-8 0,0 0 0 16,0 0-1-16,0 0-2 16,0 0 2-16,0 0-1 15,-21 27 1-15,21-5 1 16,0 1-4-16,0 6 1 16,0 6 0-16,10 2 2 15,-1-4-1-15,3 6 2 16,2-13-2-16,-2 2 2 15,0-9 0-15,-3-1 1 0,-9-18-1 16,9 34 0-16,-9-19-2 16,-19 3 1-16,6 5 0 15,-7 2-2 1,-1 1 4-16,4-3-2 0,-2-7 1 16,19-16-24-16,-16 22-30 15,16-22-29-15,0 0-27 16,36-22-23-16,-5-6-12 15,4 5-9-15,-7-14-11 16</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31.438"/>
    </inkml:context>
    <inkml:brush xml:id="br0">
      <inkml:brushProperty name="width" value="0.025" units="cm"/>
      <inkml:brushProperty name="height" value="0.025" units="cm"/>
      <inkml:brushProperty name="fitToCurve" value="1"/>
    </inkml:brush>
  </inkml:definitions>
  <inkml:trace contextRef="#ctx0" brushRef="#br0">0 66 367 0,'0'0'119'16,"0"0"-10"-16,0 0-3 15,0 0-22-15,0 0-23 16,22-20-30-16,-22 20-23 0,31 0-7 16,-10 0 1-16,-4 0 0 15,6 0-2-15,-2 0-2 16,1-5-13-16,-3 5-59 15,-19 0-44-15,23-19-30 16,-23 19-21-16,3-22-1 16,-3 22-4-16</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32.982"/>
    </inkml:context>
    <inkml:brush xml:id="br0">
      <inkml:brushProperty name="width" value="0.025" units="cm"/>
      <inkml:brushProperty name="height" value="0.025" units="cm"/>
      <inkml:brushProperty name="fitToCurve" value="1"/>
    </inkml:brush>
  </inkml:definitions>
  <inkml:trace contextRef="#ctx0" brushRef="#br0">660 0 315 0,'0'0'132'0,"0"0"-12"16,22 9-17-16,-22-9-19 15,0 0-23-15,0 0-22 0,0 0-17 16,0 0-22 0,0 0 1-16,0 0-2 15,0 0 3-15,-31 22-2 16,12-11-1-16,-9-1 2 0,-3 4-2 15,-4 2 1-15,-3-7-1 16,-5 6 1-16,-4-5-2 16,4 5 2-16,-4-8 0 15,4 8 1-15,-2-8 0 16,2 5 0-16,5-4 0 16,1 5-1-16,6-6 0 15,2 2-2-15,11 3 1 16,18-12-1-16,-29 22 1 15,29-22-2-15,-5 27 2 16,5-27 0-16,14 36 0 16,1-15 0-16,6-3 1 0,3 4 0 15,7-1 0-15,2 0 0 16,0-6-1-16,4 2 2 16,-1 2-2-16,4-3 3 15,-7-1-2-15,-6-2-1 16,3 4 1-16,-6-8 1 15,-3 0 0-15,-21-9-1 16,27 8 1-16,-27-8 0 16,18-20 1-16,-13-2 0 15,-5-2 1-15,0-11-2 16,0-6 2-16,-5 6-1 16,-6-4-3-16,-1 1 1 15,-7 14 0-15,-2-1-1 0,-1 11 1 16,-4 5 0-16,2 3-1 15,1 6-1-15,2 0 4 16,2 0-1-16,19 0 1 16,-26 12-2-16,26-12-50 15,0 34-50-15,0-34-35 16,25 32-22-16,-1-19-11 16,26 4-1-16,-1-17 66 15</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33.539"/>
    </inkml:context>
    <inkml:brush xml:id="br0">
      <inkml:brushProperty name="width" value="0.025" units="cm"/>
      <inkml:brushProperty name="height" value="0.025" units="cm"/>
      <inkml:brushProperty name="fitToCurve" value="1"/>
    </inkml:brush>
  </inkml:definitions>
  <inkml:trace contextRef="#ctx0" brushRef="#br0">3 407 473 0,'-4'34'166'0,"4"1"-39"16,0 4-86-16,14 3-11 16,0 0 1-16,3 0-15 15,-3 0-12-15,0-2-6 16,-4-4 6-16,-10 0-5 16,9-10 2-16,-9-8 0 15,0-18-2-15,0 0 0 0,0 0 2 16,-12-22 0-16,12-23-6 15,0-16 5 1,5-22-4-16,6-6 3 16,6-12 1-16,5 6 2 0,1-2-3 15,1 19 2-15,2 11 2 16,-3 18-2-16,-1 17-1 16,-3 12-1-16,-19 20-1 15,33 0 0-15,-33 0 0 16,26 38 2-16,-10-12-1 15,-1 6-1-15,-5 0 1 16,4 3 1-16,-3-5 1 16,-4-2-1-16,-7 1 0 0,-7-5 1 15,-5-3 0 1,-11-7 0-16,-6 0 0 16,-2-4-1-16,-8 0 0 15,3-10 0-15,1 2-33 0,1-4-49 16,11-14-41-16,23 16-26 15,-31-28-17-15,31 28-3 16,19-49 10-16</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34.137"/>
    </inkml:context>
    <inkml:brush xml:id="br0">
      <inkml:brushProperty name="width" value="0.025" units="cm"/>
      <inkml:brushProperty name="height" value="0.025" units="cm"/>
      <inkml:brushProperty name="fitToCurve" value="1"/>
    </inkml:brush>
  </inkml:definitions>
  <inkml:trace contextRef="#ctx0" brushRef="#br0">0 26 372 0,'0'0'162'0,"0"0"-46"16,0 0-18-16,28-2-14 0,-6-6-31 16,13 8-50-16,1 0-1 15,9-9 0-15,5 9-3 16,0-5-20-16,1 5-75 16,-12 0-37-16,-11 0-20 15,-11 11-17-15,-17-11-4 16,-20 36 30-16</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34.324"/>
    </inkml:context>
    <inkml:brush xml:id="br0">
      <inkml:brushProperty name="width" value="0.025" units="cm"/>
      <inkml:brushProperty name="height" value="0.025" units="cm"/>
      <inkml:brushProperty name="fitToCurve" value="1"/>
    </inkml:brush>
  </inkml:definitions>
  <inkml:trace contextRef="#ctx0" brushRef="#br0">0 5 425 0,'0'0'167'15,"30"0"-35"-15,-8 0-78 16,4 0-28-16,3 0 2 15,6 7-20-15,8-7-63 16,4 0-57-16,10 5-24 16,2-10-21-16,14 5-12 15,-4-12-1-15</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35.087"/>
    </inkml:context>
    <inkml:brush xml:id="br0">
      <inkml:brushProperty name="width" value="0.025" units="cm"/>
      <inkml:brushProperty name="height" value="0.025" units="cm"/>
      <inkml:brushProperty name="fitToCurve" value="1"/>
    </inkml:brush>
  </inkml:definitions>
  <inkml:trace contextRef="#ctx0" brushRef="#br0">866 0 360 0,'0'0'124'16,"0"0"-6"-16,0 0-22 0,5 23-21 15,-5-23-33 1,7 32-15-16,-7-18-6 15,7 11-18-15,-7-3-5 16,0 4 2-16,0-3 3 0,0 2 1 16,-14-7 1-16,2 4 1 15,-7-6 0-15,-11 4 0 16,-8-3 0-16,-7-2-1 16,-7-5-3-16,-6 2-2 15,-5-5-1-15,-4-7 1 16,5 6-1-16,-1-6 1 15,8 0 0-15,5 0-2 16,8 0 2-16,4 0 0 16,9 0-1-16,6 12 0 15,1-7 0-15,22-5 0 16,-33 28-1-16,21-2 2 0,0 5-1 16,-4 9 2-16,4 4-2 15,5 1 3-15,-3 2-7 16,10-6 1-16,12 3-1 15,5-16 3-15,14-5-2 16,11-9-1-16,8-14 1 16,5 0 0-16,-1-20 3 15,1 1 0-15,-3-7 2 16,-9 3-3-16,-13-7 2 16,-11-2 0-16,-19 1-1 15,-7-4-1-15,-10 3 2 16,-16 2 1-16,-5 5 0 15,-11 3 0-15,-3 12 0 0,2 10-2 16,0 7-15-16,5 13-51 16,12 5-40-16,14 14-23 15,9-9-16-15,20 12-20 16,7-18-2-16</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35.361"/>
    </inkml:context>
    <inkml:brush xml:id="br0">
      <inkml:brushProperty name="width" value="0.025" units="cm"/>
      <inkml:brushProperty name="height" value="0.025" units="cm"/>
      <inkml:brushProperty name="fitToCurve" value="1"/>
    </inkml:brush>
  </inkml:definitions>
  <inkml:trace contextRef="#ctx0" brushRef="#br0">102 0 598 0,'-17'26'172'0,"-1"0"-57"15,8 9-118-15,-7-3 2 16,5 5 2-16,-1-8-1 16,3-6 0-16,5-6-8 15,5-17-76-15,0 0-50 16,0 24-22-16,0-24-12 16,0 0-5-16,0 0 14 15</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35.606"/>
    </inkml:context>
    <inkml:brush xml:id="br0">
      <inkml:brushProperty name="width" value="0.025" units="cm"/>
      <inkml:brushProperty name="height" value="0.025" units="cm"/>
      <inkml:brushProperty name="fitToCurve" value="1"/>
    </inkml:brush>
  </inkml:definitions>
  <inkml:trace contextRef="#ctx0" brushRef="#br0">0 27 434 0,'0'0'170'15,"16"-18"-28"-15,-16 18-66 16,0 0-29-16,22 0-40 15,-22 0-6-15,19 0-2 16,-19 0 0-16,31 0 0 16,-31 0-2-16,28-8-18 15,-28 8-62-15,19 0-36 16,-19 0-23-16,-12 26-11 16,-11-13-7-16,-1 12-9 15</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35.781"/>
    </inkml:context>
    <inkml:brush xml:id="br0">
      <inkml:brushProperty name="width" value="0.025" units="cm"/>
      <inkml:brushProperty name="height" value="0.025" units="cm"/>
      <inkml:brushProperty name="fitToCurve" value="1"/>
    </inkml:brush>
  </inkml:definitions>
  <inkml:trace contextRef="#ctx0" brushRef="#br0">0 53 273 0,'28'0'149'15,"-1"-10"-29"-15,4 3-22 16,8-4 2-16,-1 4-21 16,-2-2-45-16,-3 9-51 15,-5-8-53-15,-6 8-49 16,-22 0-25-16,0 0-11 0,0 25-11 15,-22-11-2 1</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48:40.505"/>
    </inkml:context>
    <inkml:brush xml:id="br0">
      <inkml:brushProperty name="width" value="0.025" units="cm"/>
      <inkml:brushProperty name="height" value="0.025" units="cm"/>
      <inkml:brushProperty name="fitToCurve" value="1"/>
    </inkml:brush>
  </inkml:definitions>
  <inkml:trace contextRef="#ctx0" brushRef="#br0">725 0 277 0,'0'0'105'16,"0"0"-1"-16,0 17-5 15,0-17-9-15,-10 19-22 16,10-19-21-16,-11 25-22 16,4-12-25-16,-1-1 1 15,-1 4-3-15,9-16 0 16,-28 24 1-16,10-18 0 15,-3 4 1-15,-5 2-1 0,-3-3 0 16,-5 4-1-16,-5 0 2 16,-5 2 0-16,-1 1 1 15,-3-1-1-15,0-2-1 16,2-2 3-16,2 0-1 16,5-4 1-16,6-1-2 15,7-6 3-15,7 3-3 16,19-3 0-16,-26 0-1 15,26 0 0-15,0 0-1 16,0 0 0-16,0 0 2 16,0 0-4-16,0 0 3 15,-13 15-1-15,13-15 0 16,0 19 1-16,0-2 1 0,-6 1 0 16,6 9 2-16,0 4-4 15,0-3-2-15,6 3-5 16,3 0 3-1,3-4 2-15,6-3 6 0,4-6-1 16,5-10-1-16,4-4 1 16,0-8 5-16,-1-8-2 15,-2-5 7-15,1-1-8 16,-9-4-5-16,-4-1 4 16,-10-2-3-16,-6 5 3 15,-4-5-4-15,-10 9 8 16,-1 5-10-16,-9-1 7 0,0 2-3 15,-5 5 0-15,1 5 2 16,-2 0-1-16,1 0 1 16,1 11 0-1,2-4-4-15,0 2-8 16,7 1-41-16,1 2-33 0,18-12-22 16,-19 16-19-16,19-16-17 15,0 0-18-15,0 0 26 16</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35.966"/>
    </inkml:context>
    <inkml:brush xml:id="br0">
      <inkml:brushProperty name="width" value="0.025" units="cm"/>
      <inkml:brushProperty name="height" value="0.025" units="cm"/>
      <inkml:brushProperty name="fitToCurve" value="1"/>
    </inkml:brush>
  </inkml:definitions>
  <inkml:trace contextRef="#ctx0" brushRef="#br0">0 131 489 0,'38'0'167'0,"4"-15"-34"15,10-1-95-15,14 6-11 16,-1-8-16-16,6 4-23 16,-1 3-87-16,-5 5-46 15,-14-7-19-15,2 13-6 0,-20-22 0 16,5 16 65 0</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37.430"/>
    </inkml:context>
    <inkml:brush xml:id="br0">
      <inkml:brushProperty name="width" value="0.025" units="cm"/>
      <inkml:brushProperty name="height" value="0.025" units="cm"/>
      <inkml:brushProperty name="fitToCurve" value="1"/>
    </inkml:brush>
  </inkml:definitions>
  <inkml:trace contextRef="#ctx0" brushRef="#br0">807 9 270 0,'0'0'131'0,"24"-9"-8"16,-24 9-16-16,0 0-19 16,0 0-18-16,0 0-22 0,0 0-22 15,0 25-26 1,0-25 1-16,-40 29 0 16,18-13 0-16,-11 2 0 15,-10 3-1-15,-4 1-1 16,-8 0 0-16,-1 0 0 0,-1-3-1 15,-2 2 1-15,-7-5 1 16,8-4-2-16,2 3 1 16,3-10 1-16,8 5-1 15,8-2 1-15,3-8-1 16,11 0 0-16,23 0 1 16,-29 0 0-16,29 0 0 15,0 0-2-15,0 0 1 0,-14 23-1 16,14-4 3-1,0 2-2-15,0 9 1 16,0 4 0-16,10-1 0 16,1 2-2-16,4 1 2 0,15-6-1 15,1-6 0-15,14-4 1 16,0-8-1-16,7-12 0 16,0 0 2-16,-2 0 1 15,-3-16 0-15,-8-1 0 16,-11-4 0-16,-7 3 0 15,-11-6-2-15,-10 2 0 16,-3-8-4-16,-18-4 3 16,-3 4 1-16,-7-7 1 15,-4 9-2-15,-1 0 1 16,-6 0 0-16,7 13 2 16,4 2 0-16,5 13-2 15,6 0-2-15,2 4 2 0,18-4-2 16,-22 37-2-16,22-15-57 15,0 3-53-15,8 15-26 16,-8-17-24-16,28 16-2 16,-14-18-4-16</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41.366"/>
    </inkml:context>
    <inkml:brush xml:id="br0">
      <inkml:brushProperty name="width" value="0.025" units="cm"/>
      <inkml:brushProperty name="height" value="0.025" units="cm"/>
      <inkml:brushProperty name="fitToCurve" value="1"/>
    </inkml:brush>
  </inkml:definitions>
  <inkml:trace contextRef="#ctx0" brushRef="#br0">117 84 314 0,'0'0'124'0,"0"0"-8"16,0 0-13-16,0 0-14 16,-3 33-26-16,3-8-25 15,-13 2-37-15,3 14 3 16,-2 0-4-16,-4 3 0 16,4 3 1-16,-2-10-4 15,4-2 5-15,0-6-7 16,4-7 7-16,6-22-6 15,-8 26 5-15,8-26-3 16,0 0 3-16,0 0-1 16,8-26-2-16,-2 4 7 15,-6-11-7-15,7-3 5 0,-7-3-6 16,5-6 3-16,-5 0-3 16,10-2 4-1,-3 10-3-15,3 1-1 0,3 5 2 16,0 2 1-16,6 7 1 15,4 3 0-15,-7 7 1 16,4 2 1-16,1 10 0 16,-4 0-2-16,-17 0 1 15,35 18-1-15,-35-18-1 16,29 39 1-16,-18-16-1 16,-1-1 0-16,-5 0-1 15,-5 2 4-15,0-3 0 0,0-21 3 16,-12 38-4-16,-3-20 2 15,-15-9-3-15,3 8 2 16,-8-9-3 0,-3 2 0-16,3-10-2 15,2 6-3-15,9-6-8 0,3-9-60 16,21 9-52-16,-7-30-28 16,7 3-14-16,23 10-3 15,-9-13 4-15</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42.291"/>
    </inkml:context>
    <inkml:brush xml:id="br0">
      <inkml:brushProperty name="width" value="0.025" units="cm"/>
      <inkml:brushProperty name="height" value="0.025" units="cm"/>
      <inkml:brushProperty name="fitToCurve" value="1"/>
    </inkml:brush>
  </inkml:definitions>
  <inkml:trace contextRef="#ctx0" brushRef="#br0">66 41 143 0,'-28'-28'152'0,"28"28"-6"15,0 0-51-15,-17-13-11 16,17 13-9-16,0 0-9 16,0 0-10-16,0 0-12 15,-21 0-24-15,21 0-22 16,0 0 0-16,0 0 1 16,0 0 0-16,0 0 1 15,0 0-1-15,0 22-3 16,0-22 2-16,36 22-2 15,-5-4-1-15,13-1 1 16,1 6 1-16,8-1-1 16,4-1 0-16,-3 1 3 0,-2-1 0 15,-5-6 0-15,-8 2 1 16,-11 0 1 0,-7-7 0-16,-21-10 3 15,22 17-1-15,-22-17 0 0,-12 19 0 16,-7-3 0-16,-3-9-1 15,-4 10 0-15,-9 3-1 16,-1-2-2-16,-6-2 2 16,4 4-1-16,-2-2 1 15,6-1-1-15,1-7 2 16,2 2-1-16,5-5 0 16,2 5-1-16,1-6 0 15,4-6-4-15,2 0-42 0,17 0-39 16,-28 14-28-1,28-14-20-15,0 0-12 16,0 0-16-16,-3 23-8 16</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42.640"/>
    </inkml:context>
    <inkml:brush xml:id="br0">
      <inkml:brushProperty name="width" value="0.025" units="cm"/>
      <inkml:brushProperty name="height" value="0.025" units="cm"/>
      <inkml:brushProperty name="fitToCurve" value="1"/>
    </inkml:brush>
  </inkml:definitions>
  <inkml:trace contextRef="#ctx0" brushRef="#br0">586 0 497 0,'0'0'172'16,"-43"19"-19"-16,17-7-105 0,3 5-50 15,-3 3 4-15,-1 7 0 16,-6 0-3-16,-3 2 3 15,-8 6-3-15,-2-4 1 16,-1 5-1-16,-2-6 2 16,1-4-3-16,3 1 3 15,5-5 0-15,9-12-4 16,12 6-23-16,19-16-49 16,0 0-45-16,0 22-28 15,22-27-18-15,22 5-5 16,-3-17 8-16</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43.767"/>
    </inkml:context>
    <inkml:brush xml:id="br0">
      <inkml:brushProperty name="width" value="0.025" units="cm"/>
      <inkml:brushProperty name="height" value="0.025" units="cm"/>
      <inkml:brushProperty name="fitToCurve" value="1"/>
    </inkml:brush>
  </inkml:definitions>
  <inkml:trace contextRef="#ctx0" brushRef="#br0">141 0 344 0,'0'0'135'0,"0"0"-22"16,0 0-16-16,0 0-12 0,0 0-33 16,11 17-19-16,-11 17-22 15,0 6-4-15,0 14-5 16,-9 16 1 0,0 9-2-16,-1 4-1 0,-2 8-3 15,-4 0 2-15,-3-6-3 16,0-5 3-16,6-11 0 15,-3-14 2-15,0-4-2 16,8-14 0-16,3-12-2 16,5-25 1-16,0 0-3 15,0 0-1-15,19-22 1 16,3-16 0-16,6-13 0 0,1 0-1 16,7 2 4-1,-6 4-1-15,3 3 4 16,-7 17-2-16,-2 25 2 15,-5 12-2-15,-3 27 1 0,-6 12 1 16,2 12 0-16,0 4-1 16,6-1-1-16,4-3 4 15,1-15-5-15,4-13 5 16,3-13-4-16,4-22-5 16,1-18-66-16,-2-6-36 15,-7-15-25-15,-2 4-17 16,-12-22-8-16,2 13-6 15</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44.028"/>
    </inkml:context>
    <inkml:brush xml:id="br0">
      <inkml:brushProperty name="width" value="0.025" units="cm"/>
      <inkml:brushProperty name="height" value="0.025" units="cm"/>
      <inkml:brushProperty name="fitToCurve" value="1"/>
    </inkml:brush>
  </inkml:definitions>
  <inkml:trace contextRef="#ctx0" brushRef="#br0">4 37 426 0,'-23'-13'168'0,"23"13"-39"16,43 0-47-16,-1 0-26 15,19 0-50-15,8 0-7 16,10 4 1-16,8-4 1 0,1 0-1 16,-5 0-23-1,-5 0-74-15,-12-10-34 16,-6 10-26-16,-16-16-8 15,-5 16-4-15,-39 0 44 0</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44.396"/>
    </inkml:context>
    <inkml:brush xml:id="br0">
      <inkml:brushProperty name="width" value="0.025" units="cm"/>
      <inkml:brushProperty name="height" value="0.025" units="cm"/>
      <inkml:brushProperty name="fitToCurve" value="1"/>
    </inkml:brush>
  </inkml:definitions>
  <inkml:trace contextRef="#ctx0" brushRef="#br0">3 58 450 0,'0'0'174'0,"-19"13"-6"16,19-13-86-1,0 0-85-15,31 15 3 0,14-15-2 16,18 0 1-16,22-12-1 16,15 6 0-16,14-4 1 15,4-2 1-15,1 4-1 16,-6-5-1-16,-16 4 0 16,-14 0-1-16,-19 9-56 15,-19 0-68-15,-21-5-24 16,-24 5-16-16,0 0 0 15,-14 23-4-15</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44.787"/>
    </inkml:context>
    <inkml:brush xml:id="br0">
      <inkml:brushProperty name="width" value="0.025" units="cm"/>
      <inkml:brushProperty name="height" value="0.025" units="cm"/>
      <inkml:brushProperty name="fitToCurve" value="1"/>
    </inkml:brush>
  </inkml:definitions>
  <inkml:trace contextRef="#ctx0" brushRef="#br0">0 39 472 0,'35'-14'167'16,"13"4"-16"-16,6 6-108 15,0-5-37-15,-1 9 0 0,-3 0-4 16,-10 0 1 0,-14 10 0-16,-12 9-5 0,-14 2 6 15,-21 5-6 1,-12 3 2-16,-3 7-4 15,-7 3 7-15,-2 2-6 0,5-3 4 16,4-4-2-16,10 3-3 16,15-12 1-16,20-3 1 15,15-9 0-15,16-1 1 16,14-12 1-16,15 0-1 16,5 0 1-16,6 0 2 15,3-6 0-15,-5 6-29 16,-9-10-88-16,-3 1-37 0,-4 9-14 15,-19-19-4 1,4 9 0-16</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45.870"/>
    </inkml:context>
    <inkml:brush xml:id="br0">
      <inkml:brushProperty name="width" value="0.025" units="cm"/>
      <inkml:brushProperty name="height" value="0.025" units="cm"/>
      <inkml:brushProperty name="fitToCurve" value="1"/>
    </inkml:brush>
  </inkml:definitions>
  <inkml:trace contextRef="#ctx0" brushRef="#br0">0 52 277 0,'10'-32'165'16,"-10"32"-18"-16,16-20-55 16,-16 20-21-16,0 0-23 15,24 14-14-15,-13 18-26 16,-5 18-1-16,5 23-3 16,-4 19-2-16,-2 19 1 15,2 15-3-15,-7 9 1 0,7 12-1 16,-7-6 0-16,-7-1-1 15,0-6 4 1,7-18-2-16,-12-4-4 16,7-11 4-16,-4-12-4 0,4-20 3 15,5-7-16-15,0-18-66 16,0-9-43-16,0-35-24 16,22 0-11-16,-8-38-4 15,12-8 3-15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48:40.506"/>
    </inkml:context>
    <inkml:brush xml:id="br0">
      <inkml:brushProperty name="width" value="0.025" units="cm"/>
      <inkml:brushProperty name="height" value="0.025" units="cm"/>
      <inkml:brushProperty name="fitToCurve" value="1"/>
    </inkml:brush>
  </inkml:definitions>
  <inkml:trace contextRef="#ctx0" brushRef="#br0">102 0 171 0,'0'0'68'0,"0"0"-4"16,0 0-8-16,0 0 4 0,16 7 2 15,-16-7 16-15,0 0-12 16,0 0-2 0,0 15-15-16,0-15-7 0,4 16-14 15,-4-16-5-15,0 23-9 16,0-8-13-16,7-1-1 15,-7 3 0-15,0 0-1 16,0 0 1-16,4 2-1 16,-4-2 1-16,0 2 0 15,0-1 0-15,-11 3-1 16,5-2 1-16,-7-1-1 16,1 2 1-16,-6 1 0 15,0-1-3-15,-1-2-5 0,2-2-55 16,3-1-41-1,6-1-15-15,8-14-12 16,0 0-15-16,7-17-11 16</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46.522"/>
    </inkml:context>
    <inkml:brush xml:id="br0">
      <inkml:brushProperty name="width" value="0.025" units="cm"/>
      <inkml:brushProperty name="height" value="0.025" units="cm"/>
      <inkml:brushProperty name="fitToCurve" value="1"/>
    </inkml:brush>
  </inkml:definitions>
  <inkml:trace contextRef="#ctx0" brushRef="#br0">349 0 159 0,'0'0'114'0,"0"0"-8"15,0 0-53-15,0 0 15 16,16 19-13-16,-16-19 1 16,10 37-4-16,-5-11 1 15,2 9-3-15,4 7-2 16,-6 10-9-16,3 7-38 15,1 4-3-15,1 6 2 16,3 2 0-16,-1 9-1 16,1-5 1-16,7 3-1 0,-1-12-1 15,0-14 2-15,0 2-2 16,0-20 1-16,-7-1 0 16,-12-33 1-16,15 19-2 15,-15-19-4-15,-8-22-26 16,-8-10-20-16,-5-5-7 15,-6-5 0-15,-3-12 6 16,-4 2 34-16,-1-5 19 16,0 8 6-16,1 5 29 15,3 10 21-15,-2 9 8 16,2 10-1-16,-1 15-6 16,0 11-35-16,-3 10-18 15,-3 6 0-15,8 0-1 0,-2 12-2 16,6 2-1-16,7 2 0 15,7-2-3-15,12 0 1 16,0-5-5-16,17-1 2 16,12-9 0-16,14-3 5 15,9-5-2-15,23-18 3 16,6 0-1-16,11 0 1 16,5-18-9-16,3 2-76 15,-3-9-52-15,2 11-24 16,-20-17-7-16,1 17-3 15,-18-21 40-15</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46.986"/>
    </inkml:context>
    <inkml:brush xml:id="br0">
      <inkml:brushProperty name="width" value="0.025" units="cm"/>
      <inkml:brushProperty name="height" value="0.025" units="cm"/>
      <inkml:brushProperty name="fitToCurve" value="1"/>
    </inkml:brush>
  </inkml:definitions>
  <inkml:trace contextRef="#ctx0" brushRef="#br0">544 23 528 0,'10'-20'168'16,"-10"20"-1"-16,-31 0-153 15,14 5-17-15,-2 13-1 16,-4 6 1-16,-1 7 5 16,-7 4 1-16,3 11-2 0,-6 11 0 15,-6 3-2-15,-4 0 1 16,3 1 0-1,-8 1 1-15,4-12 0 16,4-4-4-16,6-13-3 16,4-10 0-16,10-4 1 0,21-19 0 15,0 0 1-15,0 0-2 16,21 0 2-16,7-7 2 16,7-1 5-16,8 8-1 15,7 0-2-15,5 0-1 16,4 8 0-16,3 1 2 15,-1 8-2-15,-4-4 1 16,-8 6-2-16,-4-3 3 0,-11-1-1 16,-4-7-4-16,-10 4-28 15,-20-12-55-15,19 0-29 16,-19 0-19 0,25-15-16-16,-3 10-13 0,-6-22 17 15</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47.574"/>
    </inkml:context>
    <inkml:brush xml:id="br0">
      <inkml:brushProperty name="width" value="0.025" units="cm"/>
      <inkml:brushProperty name="height" value="0.025" units="cm"/>
      <inkml:brushProperty name="fitToCurve" value="1"/>
    </inkml:brush>
  </inkml:definitions>
  <inkml:trace contextRef="#ctx0" brushRef="#br0">64 148 528 0,'12'31'165'0,"-12"-9"-18"15,-9 15-150-15,9 8 3 16,-7 12-2-16,0-2 2 16,-3 10-1-16,1-1 0 15,-3 1-2-15,5-7 3 16,-1-10-2-16,1-9 1 15,7-12 2-15,0-27 1 16,0 0 0-16,0 0-1 16,15-40 4-16,-8-4-2 15,4-10 0-15,-1-15-1 16,2-7 2-16,-2-8-4 16,3 8 2-16,-1-1-1 0,0 22-2 15,3-3 2-15,-1 15-1 16,2 7 2-16,3 14-2 15,2 9 0-15,-1 1 0 16,1 12-2-16,-2 0 0 16,2 10-1-16,0 2 2 15,-6 9-4-15,1 1 4 16,-9 12 1-16,-7-2 1 16,0 8 3-16,-12 1 0 15,-6 1 0-15,-9 3-1 16,-6-5 4-16,-2-6-5 15,-1-3-2-15,3-13-13 16,2-18-51-16,12-8-60 0,12-13-21 16,7-24-20-16,12-2-2 15,-3-20 1-15</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48.019"/>
    </inkml:context>
    <inkml:brush xml:id="br0">
      <inkml:brushProperty name="width" value="0.025" units="cm"/>
      <inkml:brushProperty name="height" value="0.025" units="cm"/>
      <inkml:brushProperty name="fitToCurve" value="1"/>
    </inkml:brush>
  </inkml:definitions>
  <inkml:trace contextRef="#ctx0" brushRef="#br0">25 231 351 0,'0'0'167'15,"0"0"-22"-15,-25 10-63 16,25-10-14-16,0 0-12 15,0 0-58 1,0 0 0-16,0 0 1 0,0-22-2 16,0 22 1-16,21-32-1 15,-10 6 3-15,1 0 2 16,0-1 0-16,2 3-1 16,3-1-1-16,-5 5 0 15,0 0-1-15,-12 20-1 16,14-19-1-16,-14 19-1 15,0 0-2-15,0 0 2 0,0 0-3 16,0 0 2-16,0 39 1 16,0-17 1-16,7 8 1 15,5 5 2-15,0 4 2 16,9-5-2-16,3 3 3 16,6-2-64-1,1-11-66-15,-2-14-24 0,9 5-12 16,-8-28 1-16,8 13 1 15</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48.526"/>
    </inkml:context>
    <inkml:brush xml:id="br0">
      <inkml:brushProperty name="width" value="0.025" units="cm"/>
      <inkml:brushProperty name="height" value="0.025" units="cm"/>
      <inkml:brushProperty name="fitToCurve" value="1"/>
    </inkml:brush>
  </inkml:definitions>
  <inkml:trace contextRef="#ctx0" brushRef="#br0">14 0 504 0,'-25'0'164'0,"25"0"-18"16,0 0-122-16,0 0-28 15,25 20 0-15,-6-8 2 16,5 7 3-16,11 4-1 15,8 0-1-15,2 7-1 0,7 1 3 16,0-2-3 0,3 3 4-16,0-5-2 15,1-5 0-15,-8 1-1 16,-6-2 2-16,-6-6 1 0,-6-3-1 16,-8 8 2-16,-22-20-2 15,17 40 6-15,-17-19-4 16,-13 5 3-16,-1 0-3 15,-5 1-1-15,1-2 2 16,-4-5-2-16,-1 4 0 16,-4-4-3-16,1 1 0 15,-4 2-1-15,1 2 4 16,-4-1-3-16,-7 6 2 16,7 1-1-16,-1-5-1 15,6 3-40-15,4 1-86 16,-2-18-36-16,14 8-4 15,-6-20-3-15,18 0-2 0</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49.182"/>
    </inkml:context>
    <inkml:brush xml:id="br0">
      <inkml:brushProperty name="width" value="0.025" units="cm"/>
      <inkml:brushProperty name="height" value="0.025" units="cm"/>
      <inkml:brushProperty name="fitToCurve" value="1"/>
    </inkml:brush>
  </inkml:definitions>
  <inkml:trace contextRef="#ctx0" brushRef="#br0">101 97 207 0,'-26'0'171'0,"-2"-14"-24"0,7 8-42 16,21 6-22-16,-26-14-13 15,26 14-15-15,0 0-26 16,0 0-35-16,45 0 1 15,4 0 0-15,22 9 3 16,22-9 3-16,23 7 0 16,23-7 3-16,20 0-3 15,16-6 1-15,6-4-2 0,-1 2 1 16,-5-7-1-16,-14 6 0 16,-23-9 1-16,-22 13-1 15,-26-3-2 1,-24 8-2-16,-30 0-17 0,-36 0-82 15,0 0-39-15,-17 33-22 16,-31-26-1-16,1 16-2 16,-19-14 75-16</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49.743"/>
    </inkml:context>
    <inkml:brush xml:id="br0">
      <inkml:brushProperty name="width" value="0.025" units="cm"/>
      <inkml:brushProperty name="height" value="0.025" units="cm"/>
      <inkml:brushProperty name="fitToCurve" value="1"/>
    </inkml:brush>
  </inkml:definitions>
  <inkml:trace contextRef="#ctx0" brushRef="#br0">285 0 525 0,'-16'27'163'0,"16"-5"-15"16,5 1-152-16,-5 11-2 15,11 8 7-15,-3 14-1 16,-3-1 1-16,6 6-1 15,-2-5-1-15,-3-2 1 16,1-4 0-16,0-11 0 16,-7-5 1-16,9-11-1 15,-9-23 0-15,5 27 0 0,-5-27-1 16,0 0-1 0,-21-15 0-16,8-7-1 15,-10 3-1-15,-1-9 2 16,-7 0 2-16,-2 0-2 0,-4 1 1 15,5-1 3-15,4 9-1 16,0 9 1-16,6-2-1 16,22 12 2-16,-28-5-3 15,28 5 1-15,0 0 1 16,0 0 0-16,0 0-1 16,0 0 3-16,-16 23 0 15,16-23-3-15,-5 41 3 16,-2-15-3-16,7 9-1 15,-5-3-2-15,5 3 2 16,16-5-1-16,13-8 2 16,16-7 0-16,17-15-1 15,21 0 1-15,11-20-1 0,8-5-55 16,7-11-61-16,-7-9-30 16,2 8-22-16,-24-15-1 15,-3 9-3-15</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50.099"/>
    </inkml:context>
    <inkml:brush xml:id="br0">
      <inkml:brushProperty name="width" value="0.025" units="cm"/>
      <inkml:brushProperty name="height" value="0.025" units="cm"/>
      <inkml:brushProperty name="fitToCurve" value="1"/>
    </inkml:brush>
  </inkml:definitions>
  <inkml:trace contextRef="#ctx0" brushRef="#br0">215 9 529 0,'0'0'168'15,"0"-21"-16"-15,0 21-155 16,0 0-8-16,0 0 2 0,-29 25 0 15,16-5 5-15,-2 6 2 16,-6 13-2-16,-1 4 5 16,-4 11 0-16,0 3 0 15,1 5-5-15,10 0 4 16,-2-1-4-16,11-9 4 16,6-5 0-16,12-3 2 15,4-10-1-15,10-7 2 16,3-9 1-16,11-6 3 15,0-6-1-15,2-6-2 16,1 0 1-16,-5-11-5 16,-2 6 1-16,-8-13-86 0,-7 2-53 15,-21 16-25-15,10-43-5 16,-10 22 0 0,-29-10 55-16</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50.289"/>
    </inkml:context>
    <inkml:brush xml:id="br0">
      <inkml:brushProperty name="width" value="0.025" units="cm"/>
      <inkml:brushProperty name="height" value="0.025" units="cm"/>
      <inkml:brushProperty name="fitToCurve" value="1"/>
    </inkml:brush>
  </inkml:definitions>
  <inkml:trace contextRef="#ctx0" brushRef="#br0">0 99 535 0,'0'0'170'16,"0"0"-22"-16,42 7-156 16,-6-7 1-16,11 0 7 15,6 5-1-15,17-5-83 0,7 0-57 16,1-17-27-1,16 5 1-15,-8-25-6 16,20-8 69-16</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0:51.068"/>
    </inkml:context>
    <inkml:brush xml:id="br0">
      <inkml:brushProperty name="width" value="0.025" units="cm"/>
      <inkml:brushProperty name="height" value="0.025" units="cm"/>
      <inkml:brushProperty name="fitToCurve" value="1"/>
    </inkml:brush>
  </inkml:definitions>
  <inkml:trace contextRef="#ctx0" brushRef="#br0">121 44 378 0,'-31'-22'161'0,"31"22"-28"15,-26-4-79-15,26 4-13 16,-23 0-4-16,23 0-19 16,0 0-17-16,-22-10 4 15,22 10-2-15,0 0-1 16,0 0-3-16,0 0 1 15,0 0-2-15,0 0 0 16,0 0 1-16,0 0-1 16,0 0 2-16,0 0-2 0,-19-8 2 15,19 8-1-15,0 0 0 16,0 0 2-16,0 0 1 16,0 0 0-16,0 0 0 15,0 0 1-15,0 0-2 16,0 0 0-16,0 0 0 15,0 0-1-15,0 0 0 16,0 0-1-16,0 0-1 16,19-6 1-16,-19 6 2 15,0 0 0-15,0 0-1 16,19 24 1-16,-12 2 1 16,8 17-2-16,-1 15 1 15,2 17 0-15,5 23 0 0,1 13-1 16,1 17 2-16,1 12-4 15,3 6 1-15,-1-7 1 16,-1 2 0-16,1-5-1 16,-6-13-3-16,-1-5 3 15,-5-9-3-15,-7-19 4 16,-7-3-3-16,0-13 3 16,0-8-5-16,-8-14 6 15,8-9 1-15,-7-10-1 16,7-4 1-16,7-13 1 15,-7-16-5-15,25 15-71 16,-2-15-58-16,-4-23-32 16,14 11-2-16,-7-19-6 0,14 4 48 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48:40.507"/>
    </inkml:context>
    <inkml:brush xml:id="br0">
      <inkml:brushProperty name="width" value="0.025" units="cm"/>
      <inkml:brushProperty name="height" value="0.025" units="cm"/>
      <inkml:brushProperty name="fitToCurve" value="1"/>
    </inkml:brush>
  </inkml:definitions>
  <inkml:trace contextRef="#ctx0" brushRef="#br0">217 0 69 0,'0'0'79'16,"0"0"-3"-16,0 0-8 15,0 0-3-15,0 0-4 0,0 0 5 16,0 14-2-16,0-14-7 15,0 0-11-15,0 0-9 16,-4 17-10-16,4-17 1 16,0 0-7-16,0 0-3 15,0 13-8-15,0-13-1 16,0 0 0-16,-11 16-5 16,11-16 3-16,-10 23-7 15,4-5 6-15,-4-2-6 16,6 6 5-16,-5 2-6 15,3 2 1-15,2 1-2 16,4 0 1-16,-8-1 0 16,8-4 0-16,-8 0-1 0,8-3 2 15,0-2-1-15,-4-5 1 16,4-12 0-16,-6 20 0 16,6-20 0-16,-5 15-2 15,5-15 2-15,0 0-2 16,0 0 2-16,0 0-1 15,0 0 0-15,0 0-4 16,0-22-3-16,0 9-5 16,0 1-8-16,-7-3-14 15,7 0-8-15,-13-3 0 16,8 6 3-16,-7-3 2 16,12 15 3-16,-20-26 6 15,20 26 9-15,-19-20 12 0,19 20 9 16,-12-15 3-16,12 15 0 15,0 0 4-15,0 0 15 16,0 0 12-16,-17-13 6 16,17 13 0-16,0 0 0 15,0 0-2-15,0 0-2 16,-14 16-4-16,14-16-14 16,0 0-12-16,0 0-7 15,-6 16 2-15,6-16 0 16,0 0-1-16,0 0 0 15,17 15-1-15,-17-15 2 16,16 5 0-16,-16-5-1 0,28 0 0 16,-28 0-2-16,28 0 0 15,-28 0-6-15,29-8-59 16,-29 8-38 0,24 0-19-16,-24 0-24 15,0 0-8-15,0 0-1 0</inkml:trace>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45.405"/>
    </inkml:context>
    <inkml:brush xml:id="br0">
      <inkml:brushProperty name="width" value="0.025" units="cm"/>
      <inkml:brushProperty name="height" value="0.025" units="cm"/>
      <inkml:brushProperty name="fitToCurve" value="1"/>
    </inkml:brush>
  </inkml:definitions>
  <inkml:trace contextRef="#ctx0" brushRef="#br0">159 0 65 0,'0'0'46'0,"21"0"19"15,-21 0 29-15,0 0 1 0,0 0-1 16,0 0-4-16,11 32-3 15,-11-32 1-15,-9 36-26 16,4-13-19-16,-7 7-33 16,-6 2-6-16,-1 7-1 15,-3-4 1-15,3 4-2 16,-7-1 1-16,10-3 0 16,-4-2 0-16,6-6-3 15,7-4-81-15,7-4-42 16,0-19-25-16,0 0-14 15,0 0-3-15,12-31-5 16</inkml:trace>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14.062"/>
    </inkml:context>
    <inkml:brush xml:id="br0">
      <inkml:brushProperty name="width" value="0.025" units="cm"/>
      <inkml:brushProperty name="height" value="0.025" units="cm"/>
      <inkml:brushProperty name="fitToCurve" value="1"/>
    </inkml:brush>
  </inkml:definitions>
  <inkml:trace contextRef="#ctx0" brushRef="#br0">133 0 100 0,'0'0'147'0,"0"0"-12"0,21 0-44 16,-21 0-19-16,23 17-11 16,-23-17-1-16,26 23 5 15,-7-2-9-15,-9 0-40 16,0 1-16-16,-6 4 4 16,-4 3-3-16,-14 0 4 15,-7 5 0-15,-3 0-1 16,-11 6-1-16,-1-6-2 15,-4-2-55-15,6-5-60 16,13-2-28-16,0-25-17 16,21 0-2-16,17-25-5 15</inkml:trace>
</inkml:ink>
</file>

<file path=ppt/ink/ink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29.053"/>
    </inkml:context>
    <inkml:brush xml:id="br0">
      <inkml:brushProperty name="width" value="0.025" units="cm"/>
      <inkml:brushProperty name="height" value="0.025" units="cm"/>
      <inkml:brushProperty name="fitToCurve" value="1"/>
    </inkml:brush>
  </inkml:definitions>
  <inkml:trace contextRef="#ctx0" brushRef="#br0">64 56 314 0,'0'0'129'15,"7"-31"-4"-15,-7 31-10 16,5-25-17-16,-5 25-24 16,0 0-20-16,0 0-30 15,0 0-30-15,0 0-2 16,0 0-1-16,0 0 0 15,-10 39-1-15,10-8 2 0,-9 12 1 16,9 2 4-16,-3 16 3 16,3 3 2-16,-11 6-1 15,6 0 1-15,-2-3-3 16,-2-3 3-16,6-5-2 16,-6-13 2-16,9-6-1 15,-10-15 0-15,10-5-1 16,0-20-18-16,0 21-52 15,0-21-45-15,0 0-21 16,0-45-21-16,12 12-6 16,-12-17-1-16</inkml:trace>
</inkml:ink>
</file>

<file path=ppt/ink/ink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29.331"/>
    </inkml:context>
    <inkml:brush xml:id="br0">
      <inkml:brushProperty name="width" value="0.025" units="cm"/>
      <inkml:brushProperty name="height" value="0.025" units="cm"/>
      <inkml:brushProperty name="fitToCurve" value="1"/>
    </inkml:brush>
  </inkml:definitions>
  <inkml:trace contextRef="#ctx0" brushRef="#br0">0 197 581 0,'0'0'165'0,"12"-22"-29"16,9 11-135-16,3 2 3 16,9-3 0-16,11-5 1 15,2-3 0-15,11 1-3 16,-1-4 0-16,1 3 0 15,-7 3 0-15,-10 0-6 0,-7 7-50 16,-11 10-52-16,-22 0-28 16,-15 27-17-16,-13 10-12 15,-19 0-3-15,-6 15 35 16</inkml:trace>
</inkml:ink>
</file>

<file path=ppt/ink/ink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29.535"/>
    </inkml:context>
    <inkml:brush xml:id="br0">
      <inkml:brushProperty name="width" value="0.025" units="cm"/>
      <inkml:brushProperty name="height" value="0.025" units="cm"/>
      <inkml:brushProperty name="fitToCurve" value="1"/>
    </inkml:brush>
  </inkml:definitions>
  <inkml:trace contextRef="#ctx0" brushRef="#br0">0 112 462 0,'33'-10'164'0,"-4"-11"-18"15,9 1-81-15,7 8-27 16,-3-5-5-16,3 1-25 0,-7 10-7 16,-4-3-3-16,-11 9-4 15,-23 0-51-15,29 15-56 16,-29-15-30-16,26 29-19 15,-10-13-6-15,-16-16-1 16</inkml:trace>
</inkml:ink>
</file>

<file path=ppt/ink/ink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29.953"/>
    </inkml:context>
    <inkml:brush xml:id="br0">
      <inkml:brushProperty name="width" value="0.025" units="cm"/>
      <inkml:brushProperty name="height" value="0.025" units="cm"/>
      <inkml:brushProperty name="fitToCurve" value="1"/>
    </inkml:brush>
  </inkml:definitions>
  <inkml:trace contextRef="#ctx0" brushRef="#br0">33 272 199 0,'-19'46'161'0,"16"-5"-41"16,-8 0-29-16,11-3-1 0,0-13-4 16,0-25-24-16,21 25-8 15,-21-25-32-15,16-11-13 16,-8-11-3-16,3-12 0 15,-11-10-1-15,0-7 1 16,0-4-2-16,-5 0 0 16,-1 1-6-16,-4 9 3 15,7 10-4-15,-6 7 4 16,9 28-5-16,0-22 4 0,0 22-1 16,22 0-1-1,-22 0 0-15,44 7 0 16,-18-7 2-16,15 0 0 0,-4 0 1 15,2 0 0-15,-1-7-4 16,-3 0-69-16,0 2-54 16,-2-4-33-16,-13-2-6 15,5 11-6-15,-25 0 4 16</inkml:trace>
</inkml:ink>
</file>

<file path=ppt/ink/ink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30.421"/>
    </inkml:context>
    <inkml:brush xml:id="br0">
      <inkml:brushProperty name="width" value="0.025" units="cm"/>
      <inkml:brushProperty name="height" value="0.025" units="cm"/>
      <inkml:brushProperty name="fitToCurve" value="1"/>
    </inkml:brush>
  </inkml:definitions>
  <inkml:trace contextRef="#ctx0" brushRef="#br0">0 117 449 0,'0'0'164'16,"0"0"-6"-16,17 24-84 16,-17-24-50-16,23 9-16 15,-4-9 0-15,3 6-5 16,4-6 1-16,-2-6-1 15,2 1 0-15,-3-6 1 16,-4-2-4-16,-19 13 4 16,27-32-5-16,-20 15 2 15,-7-1-2-15,0 18 1 16,0-32-6-16,0 32 3 16,0 0-1-16,-17-22-1 15,17 22 2-15,-17 0-1 16,17 0 0-16,-23 24 0 0,9-2 5 15,-5 5-4-15,2 4 7 16,-2-1-6-16,3 4 6 16,1 5-5-16,1-7 5 15,14 0-2-15,0-9 0 16,7 0 4-16,14-5 0 16,8-3 1-16,6-5 0 15,11-6-2-15,10-4-20 16,-1 0-85-16,6-18-38 15,3 4-22-15,-9-13-9 16,1 5 0-16,-20-8 6 16</inkml:trace>
</inkml:ink>
</file>

<file path=ppt/ink/ink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30.986"/>
    </inkml:context>
    <inkml:brush xml:id="br0">
      <inkml:brushProperty name="width" value="0.025" units="cm"/>
      <inkml:brushProperty name="height" value="0.025" units="cm"/>
      <inkml:brushProperty name="fitToCurve" value="1"/>
    </inkml:brush>
  </inkml:definitions>
  <inkml:trace contextRef="#ctx0" brushRef="#br0">85 159 337 0,'0'0'169'0,"0"0"-26"16,12-19-43-16,-12 19-18 15,0 0-12-15,0 0-31 16,10-22-37-16,-10 22-1 0,0 0 1 15,12-21-2-15,-12 21-1 16,0 0 2-16,0 0-2 16,0 0-6-1,0 0-33-15,13-18-1 0,-13 18-2 16,0 0 1-16,0 0 2 16,0 0 2-16,-13-23 5 15,13 23 36-15,-12-19 33 16,12 19 3-16,-12-23-3 15,12 23 2-15,0 0-6 16,0 0 0-16,-21-14-7 16,21 14-27-16,0 0-1 0,0 0-1 15,-22 24 2 1,22-24 0-16,-17 37 3 0,10-14-2 16,-4-4 5-1,1 8-5-15,5-4 2 16,5 3-3-16,0-4 4 0,8-2 0 15,1 1 1-15,10-2-1 16,0-2 0-16,7-7 2 16,0 0-4-16,7-10-43 15,2 6-63-15,3-6-26 16,-6-16-27-16,10 11-7 16,-14-12-3-16,6 7 39 15</inkml:trace>
</inkml:ink>
</file>

<file path=ppt/ink/ink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31.518"/>
    </inkml:context>
    <inkml:brush xml:id="br0">
      <inkml:brushProperty name="width" value="0.025" units="cm"/>
      <inkml:brushProperty name="height" value="0.025" units="cm"/>
      <inkml:brushProperty name="fitToCurve" value="1"/>
    </inkml:brush>
  </inkml:definitions>
  <inkml:trace contextRef="#ctx0" brushRef="#br0">0 213 497 0,'17'40'165'16,"-17"-2"-4"-16,0 12-90 16,0 11-73-16,0 7 0 15,0 2 1-15,0-3 0 16,0-6 0-16,0-11 1 16,0-8 0-16,0-15 1 15,0-27 3-15,0 0 0 0,0 0 0 16,15-44-2-16,-15-5 3 15,6-19-3-15,-6-14 1 16,10-10 2-16,-1-1-6 16,5 1 3-16,-2 11-1 15,0 12 4-15,5 13-4 16,0 18 2-16,4 24-5 16,-2 6 1-16,4 8-2 15,-1 14 0-15,1 3-1 16,4-4-1-16,-2 5 1 15,-1-1-2-15,-3-2 3 16,-21-15-2-16,27 22 4 16,-27-22-3-16,0 25 2 0,-22-11-1 15,-4 1 1-15,-9 2-1 16,-6 0 0-16,-4-2-43 16,0-4-50-16,0-11-27 15,14 0-13-15,1-28-17 16,23 7-5-16,0-19-4 15</inkml:trace>
</inkml:ink>
</file>

<file path=ppt/ink/ink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32.033"/>
    </inkml:context>
    <inkml:brush xml:id="br0">
      <inkml:brushProperty name="width" value="0.025" units="cm"/>
      <inkml:brushProperty name="height" value="0.025" units="cm"/>
      <inkml:brushProperty name="fitToCurve" value="1"/>
    </inkml:brush>
  </inkml:definitions>
  <inkml:trace contextRef="#ctx0" brushRef="#br0">179 29 235 0,'16'0'164'0,"-16"0"-15"16,0 0-40-16,0 0-25 15,0-27-4-15,0 27-20 16,0 0-58-16,0 0-4 16,-24 0-1-16,24 0-2 15,-21 0 2-15,2 20-1 16,0-6 4-16,-4 12-3 15,3 3 2-15,-3 2-1 16,2-1 0-16,6 5-1 16,1-8 3-16,14-5 0 15,0-22 3-15,17 25 0 0,4-25 2 16,5-10-1 0,3-10 2-16,4-4-2 15,-2-4 1-15,-1-6 2 0,-8 5-6 16,-3-3 0-16,-5 12-8 15,-14 20 2-15,9-19 1 16,-9 19-1-16,0 0 1 16,-21 35-4-16,11-12 5 15,-1 3-1-15,4-3 6 16,7 4 0-16,0-4-1 16,0-7 0-16,0-16 1 0,28 23-4 15,1-23-66-15,8 0-42 16,-1-15-25-1,11 2-11-15,-6-13-13 16,8 13-2-16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48:40.508"/>
    </inkml:context>
    <inkml:brush xml:id="br0">
      <inkml:brushProperty name="width" value="0.025" units="cm"/>
      <inkml:brushProperty name="height" value="0.025" units="cm"/>
      <inkml:brushProperty name="fitToCurve" value="1"/>
    </inkml:brush>
  </inkml:definitions>
  <inkml:trace contextRef="#ctx0" brushRef="#br0">0 0 149 0,'0'0'62'15,"0"0"12"-15,0 0 15 16,0 0-4-16,0 0-10 0,0 0-16 16,0 0-1-16,19 3-4 15,-19-3-3-15,17 0-21 16,-17 0-19-16,27 0-12 16,-12 0 1-16,2 0-2 15,0 0 2-15,0 0 0 16,-2 0 1-16,-15 0 3 15,21 5-2-15,-21-5 2 16,9 17 1-16,-9 2-1 16,-9 1 0-16,-3 8-1 15,-6 4-3-15,-2-1-1 16,-2 2 0-16,1-1-1 16,-1-5-2-16,3-4 1 0,4-6-1 15,15-17 1-15,-5 16 1 16,5-16 0-16,22 0 1 15,-1 0-2-15,0-6 2 16,1 0-1-16,5 2 2 16,-3 4 0-16,1-3 0 15,-6 3-44-15,-3 5-41 16,-16-5-27-16,25 14-9 16,-25-14-17-16,25 17-13 15,-25-17 10-15</inkml:trace>
</inkml:ink>
</file>

<file path=ppt/ink/ink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32.357"/>
    </inkml:context>
    <inkml:brush xml:id="br0">
      <inkml:brushProperty name="width" value="0.025" units="cm"/>
      <inkml:brushProperty name="height" value="0.025" units="cm"/>
      <inkml:brushProperty name="fitToCurve" value="1"/>
    </inkml:brush>
  </inkml:definitions>
  <inkml:trace contextRef="#ctx0" brushRef="#br0">19 291 382 0,'0'0'146'16,"-19"23"-23"-16,19-23-19 15,0 0-19-15,0 0-39 16,0 0-42-16,0 0 0 16,21-30 0-16,-9 6-1 15,2-3 2-15,3-5 5 16,-5-3-7-16,2-4 2 16,5 4-7-16,-7 1 5 0,0 6-7 15,-1 7 6-15,-11 21-4 16,0 0-2-16,24-15 3 15,-24 15 0-15,24 15 3 16,-24-15-2-16,35 27 3 16,-6-16-2-16,-3 0-11 15,5 1-84-15,2-12-45 16,2 10-25-16,-8-20-6 16,6 10-1-16,-10-12-1 15</inkml:trace>
</inkml:ink>
</file>

<file path=ppt/ink/ink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32.937"/>
    </inkml:context>
    <inkml:brush xml:id="br0">
      <inkml:brushProperty name="width" value="0.025" units="cm"/>
      <inkml:brushProperty name="height" value="0.025" units="cm"/>
      <inkml:brushProperty name="fitToCurve" value="1"/>
    </inkml:brush>
  </inkml:definitions>
  <inkml:trace contextRef="#ctx0" brushRef="#br0">102 23 444 0,'0'-30'171'0,"0"30"-31"16,0 0-55-16,0 0-34 15,0 0-31-15,0 0-27 16,0 0 1-16,0 41-2 0,-9-4 0 16,9 18 1-16,-3 11 4 15,3 8 0-15,-9 11 1 16,2 12 5 0,2 0-6-16,-6-7 6 0,3-1-6 15,3-11 6-15,-4-7-5 16,0-8 6-16,9-19-5 15,-3-3-60-15,3-12-53 16,0-29-22-16,0 0-13 16,0 0-9-16,-24-16 0 15</inkml:trace>
</inkml:ink>
</file>

<file path=ppt/ink/ink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33.135"/>
    </inkml:context>
    <inkml:brush xml:id="br0">
      <inkml:brushProperty name="width" value="0.025" units="cm"/>
      <inkml:brushProperty name="height" value="0.025" units="cm"/>
      <inkml:brushProperty name="fitToCurve" value="1"/>
    </inkml:brush>
  </inkml:definitions>
  <inkml:trace contextRef="#ctx0" brushRef="#br0">0 0 447 0,'0'0'158'0,"0"0"2"16,0 0-52-16,0 0-106 0,12 18-6 16,11-4 6-16,1 4 0 15,7-5-1-15,7 3 1 16,7-11-16-16,11-5-97 16,1 0-22-16,-4-15-19 15,4 8-12-15,-10-20 1 16,7 14 22-16</inkml:trace>
</inkml:ink>
</file>

<file path=ppt/ink/ink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33.331"/>
    </inkml:context>
    <inkml:brush xml:id="br0">
      <inkml:brushProperty name="width" value="0.025" units="cm"/>
      <inkml:brushProperty name="height" value="0.025" units="cm"/>
      <inkml:brushProperty name="fitToCurve" value="1"/>
    </inkml:brush>
  </inkml:definitions>
  <inkml:trace contextRef="#ctx0" brushRef="#br0">17 0 472 0,'0'0'162'16,"-13"37"-17"-16,13-13-72 15,0 4-62-15,0 5-7 16,0 8-4-16,0 2-4 15,0 4 4-15,0-5-22 16,0 0-80-16,6-6-32 16,1-18-24-16,15-1-3 15,1-21-3-15,11-9 42 16</inkml:trace>
</inkml:ink>
</file>

<file path=ppt/ink/ink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33.672"/>
    </inkml:context>
    <inkml:brush xml:id="br0">
      <inkml:brushProperty name="width" value="0.025" units="cm"/>
      <inkml:brushProperty name="height" value="0.025" units="cm"/>
      <inkml:brushProperty name="fitToCurve" value="1"/>
    </inkml:brush>
  </inkml:definitions>
  <inkml:trace contextRef="#ctx0" brushRef="#br0">203 0 419 0,'0'0'161'0,"0"0"-23"15,0 0-83-15,0 0-16 16,-21 7 0-16,21-7-32 15,-34 21-12-15,10-8 7 16,-1 3-7-16,1 0 6 16,2 1-4-16,-1 3 4 15,6 4-1-15,6-6 1 16,11 7 1-16,0-2 1 0,18-1 0 16,4 1-3-16,2 0 1 15,8-2 1-15,4-8 0 16,9 2-69-16,3-10-59 15,3-13-33-15,0 0-4 16,0-23-4-16,1 4 0 16</inkml:trace>
</inkml:ink>
</file>

<file path=ppt/ink/ink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33.905"/>
    </inkml:context>
    <inkml:brush xml:id="br0">
      <inkml:brushProperty name="width" value="0.025" units="cm"/>
      <inkml:brushProperty name="height" value="0.025" units="cm"/>
      <inkml:brushProperty name="fitToCurve" value="1"/>
    </inkml:brush>
  </inkml:definitions>
  <inkml:trace contextRef="#ctx0" brushRef="#br0">240 0 583 0,'-21'43'164'0,"4"9"-41"16,-6 16-129-16,-5 14 4 15,2 11 3-15,-3 10 0 16,3-1-3-16,3-4 3 16,1-7-5-16,6-11 3 15,8-13-73-15,8-17-55 16,0 2-33-16,3-30-2 15,16-4-1-15,-19-18 1 16</inkml:trace>
</inkml:ink>
</file>

<file path=ppt/ink/ink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34.266"/>
    </inkml:context>
    <inkml:brush xml:id="br0">
      <inkml:brushProperty name="width" value="0.025" units="cm"/>
      <inkml:brushProperty name="height" value="0.025" units="cm"/>
      <inkml:brushProperty name="fitToCurve" value="1"/>
    </inkml:brush>
  </inkml:definitions>
  <inkml:trace contextRef="#ctx0" brushRef="#br0">67 128 399 0,'38'-7'169'0,"4"-15"-20"16,-8 3-86-16,4 0-3 15,-5 1-6-15,-3 7-52 16,-11-3-4-16,-19 14-3 16,15-18-1-16,-15 18 2 15,-22 0-1-15,-3 0-1 16,-6 13 1-16,-5 7-4 0,-6 4 6 15,6 3-1-15,-2 6 3 16,7 1-2-16,1 1 4 16,17-4-3-1,2 0 2-15,11-8 2 0,11 0 0 16,9-2 0-16,5-8 0 16,11-3-12-16,7-10-99 15,6 0-36-15,-8-17-15 16,4 1-2-16,-19-19-6 15</inkml:trace>
</inkml:ink>
</file>

<file path=ppt/ink/ink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34.472"/>
    </inkml:context>
    <inkml:brush xml:id="br0">
      <inkml:brushProperty name="width" value="0.025" units="cm"/>
      <inkml:brushProperty name="height" value="0.025" units="cm"/>
      <inkml:brushProperty name="fitToCurve" value="1"/>
    </inkml:brush>
  </inkml:definitions>
  <inkml:trace contextRef="#ctx0" brushRef="#br0">107 8 451 0,'-50'8'168'0,"12"-16"-2"16,19 0-57-16,19 8-123 16,0 0-97-16,29 18-43 15,-5-18-9-15,14 7-6 16,-15-12-3-16,17 13 61 16</inkml:trace>
</inkml:ink>
</file>

<file path=ppt/ink/ink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51.733"/>
    </inkml:context>
    <inkml:brush xml:id="br0">
      <inkml:brushProperty name="width" value="0.025" units="cm"/>
      <inkml:brushProperty name="height" value="0.025" units="cm"/>
      <inkml:brushProperty name="fitToCurve" value="1"/>
    </inkml:brush>
  </inkml:definitions>
  <inkml:trace contextRef="#ctx0" brushRef="#br0">0 33 96 0,'0'0'75'16,"0"0"-25"-1,0 26 2-15,0-26 11 0,6 34 9 16,-6-5 14-16,0 0 1 16,0 9-1-16,8-4-6 15,-8 6-11-15,0-4-22 16,5-6-15-16,-5-2-13 15,0-9-16-15,0-19-1 16,0 22 2-16,0-22-1 16,0 0 0-16,0 0 1 0,16-31 2 15,-13 3 1 1,-3-5-1-16,11-10-1 16,-1 2-3-16,1-2 1 15,-1 2-1-15,2 6 1 16,0 9-2-16,0 5 0 0,-12 21-1 15,28-13-1-15,-28 13 1 16,26 16-1-16,-26-16-1 16,24 37 0-16,-12-11-1 15,0 3 0-15,-1-1 1 16,-1 6 1-16,-3-4 1 16,-7-3-3-16,7-5 5 15,-7-22-3-15,0 32 0 0,0-32 4 16,0 0-3-16,21-19-1 15,-11-9 0 1,2-8 2-16,9-5-5 16,-2-4 4-16,4 0 1 0,-1 2-2 15,1 9 1-15,-6 13 0 16,4 9-1-16,-21 12 0 16,24 9 2-16,-17 9-2 15,0 6 1-15,1 9-2 16,-2-1 2-16,1 3-1 15,-7-3 2-15,5 1-1 16,-5-10 0-16,7-2 0 16,-7-21-1-16,10 20-20 15,-10-20-74-15,0 0-40 16,33-31-23-16,-23 5-10 16,9 12-1-16,-5-19-4 15</inkml:trace>
</inkml:ink>
</file>

<file path=ppt/ink/ink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52.101"/>
    </inkml:context>
    <inkml:brush xml:id="br0">
      <inkml:brushProperty name="width" value="0.025" units="cm"/>
      <inkml:brushProperty name="height" value="0.025" units="cm"/>
      <inkml:brushProperty name="fitToCurve" value="1"/>
    </inkml:brush>
  </inkml:definitions>
  <inkml:trace contextRef="#ctx0" brushRef="#br0">75 8 565 0,'-26'19'167'16,"12"12"-23"-16,-2 0-97 15,4-1-48-15,5 3 1 16,7-5 2-16,7-3 0 16,9-4-1-16,3-4 4 0,9-14 0 15,6-3 2-15,-1-11-1 16,2-5 1-16,-6-3-1 16,-1-12-2-16,-6 0 1 15,-4 2-5-15,-10-5-2 16,-8 9-4-16,0 2 3 15,-15 6-4-15,15 17-16 16,-38-12-23-16,19 22-30 16,-7 2-19-16,3 3-22 15,4 5-14-15,19-20-20 16,-15 37-10-16,15-37 11 16,6 22 146-16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48:40.509"/>
    </inkml:context>
    <inkml:brush xml:id="br0">
      <inkml:brushProperty name="width" value="0.025" units="cm"/>
      <inkml:brushProperty name="height" value="0.025" units="cm"/>
      <inkml:brushProperty name="fitToCurve" value="1"/>
    </inkml:brush>
  </inkml:definitions>
  <inkml:trace contextRef="#ctx0" brushRef="#br0">145 0 38 0,'0'0'46'0,"0"0"-2"15,-21 15 8-15,21-15 8 16,0 0 5-16,0 0 2 0,0 0 5 16,-16 11 2-16,16-11-8 15,0 0-13 1,10 13-9-16,-10-13-8 15,17 18-4-15,-5-2-2 0,6 0-8 16,5 5-14-16,2-1-7 16,3 3 0-16,3-3 0 15,-2 0-1-15,2-3 0 16,-9-4-1-16,3-1 1 16,-11-5 0-16,-14-7-2 15,21 10 1-15,-21-10 1 16,0 0 1-16,0 0-1 15,0 0 1-15,0 0-2 16,0 0 2-16,0 0 1 16,-25-8-2-16,25 8 0 15,-29 0-1-15,9 8 1 16,-3 1-1-16,-3 1 1 0,-4 6-2 16,-3 2 0-16,-1 3-1 15,-4 1 0-15,4-3-5 16,1 3-31-16,4-5-32 15,5-10-14-15,7-1-1 16,17-6-8-16,-19-6-12 16,19 6-11-16,4-21 4 15,-4 21 32-15,19-26 81 16</inkml:trace>
</inkml:ink>
</file>

<file path=ppt/ink/ink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52.657"/>
    </inkml:context>
    <inkml:brush xml:id="br0">
      <inkml:brushProperty name="width" value="0.025" units="cm"/>
      <inkml:brushProperty name="height" value="0.025" units="cm"/>
      <inkml:brushProperty name="fitToCurve" value="1"/>
    </inkml:brush>
  </inkml:definitions>
  <inkml:trace contextRef="#ctx0" brushRef="#br0">37 131 257 0,'-7'35'166'0,"7"-35"-8"15,-17 34-56-15,17-34-28 16,-13 25-2-16,13-25-4 15,0 0-34-15,0 0-30 16,0 0 0-16,19 0 0 16,-6-22 1-16,6 2-2 0,0-7 3 15,1 5-2-15,3-6 0 16,-1 6-2-16,-3 3-3 16,-1 4-2-1,-18 15-1-15,22 0 3 0,-22 0-2 16,9 28 1-16,-9 0-2 15,0 0 2-15,-5 1-1 16,-4 3 3-16,9-5-1 16,-5-2 1-16,5-5 2 15,0-20 1-15,5 19 3 16,-5-19-5-16,31-18 0 16,-7-5-2-16,-1-6 3 0,10-9-4 15,-4 1 0-15,-1-3-4 16,1 4 1-1,-3 6 5-15,-8 8-1 16,-18 22 0-16,19-13 0 0,-19 13 2 16,0 26-1-16,0-5-1 15,-12 6 0-15,6 5-2 16,6-2 3-16,0 0 2 16,0-2 0-16,0-8-8 15,0-20-89-15,40 23-40 16,-17-35-26-16,9 6-6 15,-6-19-3-15,9 4-1 16</inkml:trace>
</inkml:ink>
</file>

<file path=ppt/ink/ink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53.038"/>
    </inkml:context>
    <inkml:brush xml:id="br0">
      <inkml:brushProperty name="width" value="0.025" units="cm"/>
      <inkml:brushProperty name="height" value="0.025" units="cm"/>
      <inkml:brushProperty name="fitToCurve" value="1"/>
    </inkml:brush>
  </inkml:definitions>
  <inkml:trace contextRef="#ctx0" brushRef="#br0">0 153 132 0,'0'0'126'16,"24"14"-10"-16,2-21-46 16,7 0-16-16,-2-5 1 15,11-6-2-15,-4 0-8 16,0-3-15-16,-4-1-29 16,-2-1-6-16,-13 9-1 15,-19 14 10-15,7-25 23 16,-7 25 2-16,-26 10 2 15,-4 10 3-15,-4 2 10 16,-1 7-3-16,-5 1-4 0,7 9-13 16,6 0-21-16,8-1-1 15,8-5 0-15,11-3 3 16,0-5 0-16,16-5 1 16,6-11-4-16,8-9 0 15,8 0-31-15,3-12-72 16,4-7-40-16,7-2-23 15,-3-15-11-15,3 9-1 16,-13-10 1-16</inkml:trace>
</inkml:ink>
</file>

<file path=ppt/ink/ink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53.377"/>
    </inkml:context>
    <inkml:brush xml:id="br0">
      <inkml:brushProperty name="width" value="0.025" units="cm"/>
      <inkml:brushProperty name="height" value="0.025" units="cm"/>
      <inkml:brushProperty name="fitToCurve" value="1"/>
    </inkml:brush>
  </inkml:definitions>
  <inkml:trace contextRef="#ctx0" brushRef="#br0">17 130 463 0,'0'0'167'0,"0"0"-10"15,-17 20-54-15,17-20-58 16,0 0-33-16,0 0-7 16,0 0-1-16,28 0-2 15,-8-8 0-15,-1-6-3 16,11-2-2-16,-1-6 3 16,6 5-3-16,-7-6-1 15,3 2-2-15,0 6 4 16,-16 1 5-16,-15 14 3 15,26 0-1-15,-26 0-2 16,6 14 2-16,-6 7-3 0,-6-2 1 16,6 3-2-16,0 2 0 15,0-4-3-15,9-2-4 16,12-4-80 0,3-4-48-16,5-10-26 0,13-10-7 15,-6-8-5-15,13 1-2 16</inkml:trace>
</inkml:ink>
</file>

<file path=ppt/ink/ink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53.626"/>
    </inkml:context>
    <inkml:brush xml:id="br0">
      <inkml:brushProperty name="width" value="0.025" units="cm"/>
      <inkml:brushProperty name="height" value="0.025" units="cm"/>
      <inkml:brushProperty name="fitToCurve" value="1"/>
    </inkml:brush>
  </inkml:definitions>
  <inkml:trace contextRef="#ctx0" brushRef="#br0">96 0 409 0,'0'0'168'16,"-30"45"-17"-16,15 1-84 15,11 17-25 1,-8 3 3-16,3 20-2 0,-1 2-20 16,7 4-16-16,3 0-7 15,-9-12-43-15,9-6-73 16,0-10-26-16,0-24-26 16,0-2-4-16,0-38-3 15,-4 19 36-15</inkml:trace>
</inkml:ink>
</file>

<file path=ppt/ink/ink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53.821"/>
    </inkml:context>
    <inkml:brush xml:id="br0">
      <inkml:brushProperty name="width" value="0.025" units="cm"/>
      <inkml:brushProperty name="height" value="0.025" units="cm"/>
      <inkml:brushProperty name="fitToCurve" value="1"/>
    </inkml:brush>
  </inkml:definitions>
  <inkml:trace contextRef="#ctx0" brushRef="#br0">0 34 556 0,'0'0'180'0,"0"0"-6"16,43-26-88-16,-10 26-93 15,12 0 2-15,3 0 6 16,8-8-1-16,3 8-2 15,3 0-55-15,-12 0-64 16,-7 0-33-16,1 15-16 16,-22-9-7-16,1 12 0 15,-23-18 50-15</inkml:trace>
</inkml:ink>
</file>

<file path=ppt/ink/ink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54.088"/>
    </inkml:context>
    <inkml:brush xml:id="br0">
      <inkml:brushProperty name="width" value="0.025" units="cm"/>
      <inkml:brushProperty name="height" value="0.025" units="cm"/>
      <inkml:brushProperty name="fitToCurve" value="1"/>
    </inkml:brush>
  </inkml:definitions>
  <inkml:trace contextRef="#ctx0" brushRef="#br0">0 92 649 0,'0'0'174'16,"0"0"-21"-16,7 26-155 16,-7-26-1-16,0 32 1 15,0-32-1-15,10 30 2 16,-10-30 3-16,19 32 2 16,-19-32-4-16,26 12 0 15,-5-12-4-15,2 0 1 16,1-10-1-16,5-6-1 15,-1-2-3-15,5-5-1 16,-4-3 3-16,6 6-30 16,-13-8-77-16,1 4-33 15,1 8-18-15,-13-3-4 16,-11 19 1-16,10-24 29 0</inkml:trace>
</inkml:ink>
</file>

<file path=ppt/ink/ink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54.645"/>
    </inkml:context>
    <inkml:brush xml:id="br0">
      <inkml:brushProperty name="width" value="0.025" units="cm"/>
      <inkml:brushProperty name="height" value="0.025" units="cm"/>
      <inkml:brushProperty name="fitToCurve" value="1"/>
    </inkml:brush>
  </inkml:definitions>
  <inkml:trace contextRef="#ctx0" brushRef="#br0">8 96 253 0,'0'0'171'16,"-8"32"-17"-16,8-32-42 16,0 20-4-16,0-20-16 15,0 0-33-15,0 0-52 16,31-12-9-16,-16 1-5 15,8-6 1-15,6-4-2 0,-4 0 0 16,2 3 2-16,1 0 4 16,-6 5 0-16,-22 13 7 15,23 0 2 1,-23 0 1-16,5 23-1 0,-10-1 0 16,-4 3 1-16,-1 4 1 15,1 1 1-15,2-4-7 16,7-4-2-16,0-22-8 15,-8 25-2-15,8-25-1 16,20 0-2-16,3-7-1 16,-1-11-1-16,13-1 2 15,1-6-1-15,11-5 7 16,-4 1 2-16,4 3 2 0,-4-2-1 16,-5 8 2-16,-5 6 1 15,-10 6 6-15,-23 8 4 16,22 5 1-1,-22-5 1-15,0 22-1 0,0-22 2 16,-12 36-2-16,12-19 1 16,0-17-13-16,0 31-6 15,0-31 0-15,23 17-1 16,-23-17 1-16,34 0-1 16,-13 0 1-16,0 0-56 15,0 0-63-15,-6 0-19 16,-15 0-18-16,23 7 0 0,-23-7-5 15</inkml:trace>
</inkml:ink>
</file>

<file path=ppt/ink/ink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55.616"/>
    </inkml:context>
    <inkml:brush xml:id="br0">
      <inkml:brushProperty name="width" value="0.025" units="cm"/>
      <inkml:brushProperty name="height" value="0.025" units="cm"/>
      <inkml:brushProperty name="fitToCurve" value="1"/>
    </inkml:brush>
  </inkml:definitions>
  <inkml:trace contextRef="#ctx0" brushRef="#br0">203 32 286 0,'19'-10'124'0,"-19"10"-12"16,22-22-2-16,-22 22-18 15,0 0-20-15,0 0-16 0,-29 0-7 16,8 9-26-16,-3 4-5 16,-7 2-5-16,1 0-5 15,1 7-2-15,1 6-6 16,9 1-1-16,0-2-2 15,9 7 2-15,10-1 1 16,0 2 0-16,14-2-1 16,5 0-2-16,15-9-3 15,10-9-44-15,11-4-61 16,11-2-23-16,-6-18-22 16,16 3-9-16,-6-11-7 15,7 9 6-15</inkml:trace>
</inkml:ink>
</file>

<file path=ppt/ink/ink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56.277"/>
    </inkml:context>
    <inkml:brush xml:id="br0">
      <inkml:brushProperty name="width" value="0.025" units="cm"/>
      <inkml:brushProperty name="height" value="0.025" units="cm"/>
      <inkml:brushProperty name="fitToCurve" value="1"/>
    </inkml:brush>
  </inkml:definitions>
  <inkml:trace contextRef="#ctx0" brushRef="#br0">17 241 447 0,'25'-23'167'0,"-25"23"-21"16,8-18-46-16,-8 18-62 15,0 0-39-15,19-11 0 16,-19 11 1-16,0 0 0 15,0 0-1-15,0 0 1 16,0 0-2-16,0 0 0 16,0 0 2-16,0 0 0 0,0 0 0 15,0 0-2 1,21 0 2-16,-21 0-2 16,0 0 1-16,28-21 0 15,-28 21 0-15,27-18-1 0,-27 18 1 16,28-19 1-16,-28 19-2 15,23-20 2-15,-23 20 2 16,0 0-2-16,12-21 1 16,-12 21-2-16,0 0 2 15,0 0 2-15,-9-19 2 16,9 19 2-16,0 0 1 16,-22 0-2-16,22 0 0 15,-26 10 0-15,3-1 0 0,1 6-1 16,1 1-3-16,-3-1-1 15,5 6-2 1,3-2 3-16,0 1 1 16,9-1 3-16,7-19-2 0,0 27-1 15,0-27 0-15,19 27-1 16,-1-12-2-16,3-6-1 16,3 4-3-16,3-13-5 15,1 5 0-15,0-5 0 16,1-10 0-16,-4-5-1 15,0-8 2-15,-2-11-1 16,-6 1 4-16,1-5 0 16,-8 1 4-16,-5 5 1 15,-5-5 4-15,0 14 2 16,-10 2-1-16,10 21-1 16,-28-8-9-16,6 14-37 15,3 8-47-15,-2 8-32 0,-3-3-24 16,8 9-20-16,-1-6-6 15,8-2 10-15</inkml:trace>
</inkml:ink>
</file>

<file path=ppt/ink/ink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56.661"/>
    </inkml:context>
    <inkml:brush xml:id="br0">
      <inkml:brushProperty name="width" value="0.025" units="cm"/>
      <inkml:brushProperty name="height" value="0.025" units="cm"/>
      <inkml:brushProperty name="fitToCurve" value="1"/>
    </inkml:brush>
  </inkml:definitions>
  <inkml:trace contextRef="#ctx0" brushRef="#br0">79 47 582 0,'0'24'173'16,"-12"-3"-39"-16,-3-4-105 16,3 5-13-16,-4-8-5 0,16-14-10 15,-24 32 2-15,24-32-5 16,0 0-6-16,0 0-1 16,0 0-1-16,31-20 1 15,-3-2 1-15,6-1-2 16,4-5-1-16,0 1 3 15,-1 2 7-15,-4 5 3 16,-6 8 4-16,-6 12 3 16,-21 0 0-16,19 21 1 15,-19 5 1-15,0 0 1 16,-5 10-2-16,5-5 1 16,0 6-6-16,0-9-7 15,0-1-68-15,0-27-47 0,17 22-32 16,9-22-21-16,-9-8-2 15,15-1-2-15,-6-21 70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10T19:48:40.510"/>
    </inkml:context>
    <inkml:brush xml:id="br0">
      <inkml:brushProperty name="width" value="0.025" units="cm"/>
      <inkml:brushProperty name="height" value="0.025" units="cm"/>
      <inkml:brushProperty name="fitToCurve" value="1"/>
    </inkml:brush>
  </inkml:definitions>
  <inkml:trace contextRef="#ctx0" brushRef="#br0">379 1 48 0,'0'0'26'0,"0"0"-7"15,0 0 3-15,21 0 18 16,-21 0 28-16,0 0 21 0,0 0-1 15,15 0-5-15,-15 0 1 16,0 0-3-16,0 0 0 16,0 0-24-1,-15 0-29-15,15 0-29 0,0 0 0 16,-21 5 0-16,21-5 0 16,-18 3 1-16,18-3-2 15,-25 11 1-15,7-2 0 16,1 5 7-16,-9 4-5 15,-2 5 5-15,-2 0-3 16,-3 2 2-16,-2 2-2 16,4-3 3-16,2-1-5 15,-1-6-2-15,9-6-19 0,5-1-44 16,16-10-28 0,-20 0-24-16,20 0-9 15,0-13-20-15,0 13-7 16,15-22 30-16</inkml:trace>
</inkml:ink>
</file>

<file path=ppt/ink/ink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57.073"/>
    </inkml:context>
    <inkml:brush xml:id="br0">
      <inkml:brushProperty name="width" value="0.025" units="cm"/>
      <inkml:brushProperty name="height" value="0.025" units="cm"/>
      <inkml:brushProperty name="fitToCurve" value="1"/>
    </inkml:brush>
  </inkml:definitions>
  <inkml:trace contextRef="#ctx0" brushRef="#br0">387 0 574 0,'0'0'175'0,"0"0"-17"0,-30 7-140 16,8 3-13-16,-1 6-2 15,1-1-1 1,-4 1-5-16,3 1 6 16,6 3-3-16,17-20 0 15,-12 39 2-15,12-20-1 0,17 4 1 16,-1 4 2-16,6-5 0 15,1 2 0-15,4-1 1 16,-2 1-2-16,-3-4-1 16,-1 0-1-16,-21-20-1 15,24 28-6-15,-24-28 2 16,0 19-1-16,0-19 1 16,-28 15-1-16,1-10 0 0,-6 5 0 15,-12-3 2 1,-4 0 3-16,-1 3-1 0,0 0-3 15,0-10-41 1,15 17-57-16,6-14-30 0,8-3-19 16,21 0-14-16,0 0-1 15,38-25 6-15</inkml:trace>
</inkml:ink>
</file>

<file path=ppt/ink/ink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57.478"/>
    </inkml:context>
    <inkml:brush xml:id="br0">
      <inkml:brushProperty name="width" value="0.025" units="cm"/>
      <inkml:brushProperty name="height" value="0.025" units="cm"/>
      <inkml:brushProperty name="fitToCurve" value="1"/>
    </inkml:brush>
  </inkml:definitions>
  <inkml:trace contextRef="#ctx0" brushRef="#br0">0 87 437 0,'0'0'162'0,"0"0"-4"15,0 0-58-15,24 0-76 16,-24 0-13-16,26 0-2 16,-7 0-5-16,0 0-2 0,2 0-1 15,-2-5-4-15,0-4-1 16,-19 9 0-16,24-12-3 15,-24 12-7-15,0 0 3 16,10-21 11-16,-10 21 4 16,0 0-1-16,-6-24-1 15,6 24 3-15,0 0 3 16,-20-16 7-16,20 16-3 16,0 0-10-16,-22 0-3 15,22 0 1-15,-19 27 1 16,7-7-1-16,1 6 1 15,-1 6 1-15,2 3 0 16,10 2-2-16,0 1-4 0,16-2-30 16,6-6-42-16,13-8-35 15,8-8-19-15,4-6-7 16,8-8-3-16,-7 0-3 16,4 0 3-16</inkml:trace>
</inkml:ink>
</file>

<file path=ppt/ink/ink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57.765"/>
    </inkml:context>
    <inkml:brush xml:id="br0">
      <inkml:brushProperty name="width" value="0.025" units="cm"/>
      <inkml:brushProperty name="height" value="0.025" units="cm"/>
      <inkml:brushProperty name="fitToCurve" value="1"/>
    </inkml:brush>
  </inkml:definitions>
  <inkml:trace contextRef="#ctx0" brushRef="#br0">23 291 399 0,'0'0'142'0,"-19"-5"-5"15,19 5-18-15,0 0-36 16,-7-24-37-16,7 24-54 16,14-30-3-16,-5 8-2 0,1-5-2 15,2-1-1-15,2-3 2 16,-5-2 7-16,1 7 3 15,-1 4 2-15,-2 1 3 16,-7 21 6-16,7-22 0 16,-7 22 0-16,0 0 1 15,0 0 0-15,0 0-2 16,0 0-1-16,20 22-51 16,1-12-58-16,3 6-29 15,-1-12-26-15,13 9-4 16,-6-13-6-16,8 5 58 15</inkml:trace>
</inkml:ink>
</file>

<file path=ppt/ink/ink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58.118"/>
    </inkml:context>
    <inkml:brush xml:id="br0">
      <inkml:brushProperty name="width" value="0.025" units="cm"/>
      <inkml:brushProperty name="height" value="0.025" units="cm"/>
      <inkml:brushProperty name="fitToCurve" value="1"/>
    </inkml:brush>
  </inkml:definitions>
  <inkml:trace contextRef="#ctx0" brushRef="#br0">10 0 631 0,'-8'28'174'0,"8"-9"-41"15,0 7-111-15,0 0-19 16,10 4 2-16,-1-4-6 16,-1 0-3-16,6-6-3 15,-14-20-1-15,31 22-3 16,-31-22-2-16,37 0-1 0,-37 0 0 16,27-16 3-16,-15-3 1 15,-1-1 1-15,-3-2 3 16,-1-1 3-1,-7 1 3-15,9 0 2 0,-9 8 0 16,0 14-4-16,0-28-3 16,0 28-9-16,0 0-44 15,0 0-31-15,22-12-13 16,-22 12-16-16,37-10-5 16,-18 5-1-16,7 5 6 15,0-10 10-15</inkml:trace>
</inkml:ink>
</file>

<file path=ppt/ink/ink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58.418"/>
    </inkml:context>
    <inkml:brush xml:id="br0">
      <inkml:brushProperty name="width" value="0.025" units="cm"/>
      <inkml:brushProperty name="height" value="0.025" units="cm"/>
      <inkml:brushProperty name="fitToCurve" value="1"/>
    </inkml:brush>
  </inkml:definitions>
  <inkml:trace contextRef="#ctx0" brushRef="#br0">35 65 265 0,'29'0'118'0,"-29"0"-11"16,30-15-8-16,-30 15-20 0,22-15-6 16,-22 15-18-16,0 0-15 15,12-26-33-15,-12 26 3 16,0 0 5-16,-26-15-2 15,26 15 2-15,-29 7-3 16,12 5 0-16,-2 6-4 16,7 4 2-16,-2-1-8 15,5 5 0-15,9 1 1 16,-3 0-1-16,3 1-5 16,12-2 1-16,3-7-2 0,8-3 1 15,8-3-2 1,7-3-10-16,16-10-110 15,10 7-33-15,-7-18-14 0,16 5 1 16,-9-16-3-16</inkml:trace>
</inkml:ink>
</file>

<file path=ppt/ink/ink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1:58.904"/>
    </inkml:context>
    <inkml:brush xml:id="br0">
      <inkml:brushProperty name="width" value="0.025" units="cm"/>
      <inkml:brushProperty name="height" value="0.025" units="cm"/>
      <inkml:brushProperty name="fitToCurve" value="1"/>
    </inkml:brush>
  </inkml:definitions>
  <inkml:trace contextRef="#ctx0" brushRef="#br0">522 0 623 0,'-34'29'177'16,"18"-4"-35"-16,-6 22-146 15,-1 12 5-15,1 8 0 16,-1 10 1-16,4 3 0 0,4 6 1 16,4-2-2-16,4-3 0 15,7-12 1-15,0-5 1 16,9-12-2-16,1-8-1 15,1-12-4-15,-1-11-1 16,-10-21 1-16,19 15-2 16,-19-15-24-16,0 0-30 15,-5-36-4-15,-9 17 3 16,-8-4 58-16,-8 1 7 16,-5-2-3-16,-10 6 4 15,0 13 22-15,-1 5 29 16,4 5 8-16,2 8 0 15,8 1-59-15,9 11-8 0,13 0 0 16,15-1-3-16,16-4-2 16,18-3-2-16,6-5-1 15,6-3-4-15,7-9 3 16,8 0 3-16,-2 0 1 16,-5-10 2-16,-5-4 1 15,-16 8-7-15,-2-4-117 16,-15-8-34-16,0 6 1 15,-21-8-5-15,0 20-1 16</inkml:trace>
</inkml:ink>
</file>

<file path=ppt/ink/ink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01.173"/>
    </inkml:context>
    <inkml:brush xml:id="br0">
      <inkml:brushProperty name="width" value="0.025" units="cm"/>
      <inkml:brushProperty name="height" value="0.025" units="cm"/>
      <inkml:brushProperty name="fitToCurve" value="1"/>
    </inkml:brush>
  </inkml:definitions>
  <inkml:trace contextRef="#ctx0" brushRef="#br0">177 0 323 0,'0'0'115'16,"0"0"-7"-16,0 0-9 15,0 0-18-15,0 0-18 16,0 0-13-16,0 22-37 16,0-22-7-16,0 34 2 15,10-12 4-15,-10 6-1 16,0-1 2-16,0 5-2 16,-10-2 2-16,0 3-2 15,-3 1-2-15,-6 2-4 0,-1-1-3 16,2 4-80-16,-9 0-68 15,-1-12-26 1,11 5-6-16,-8-25-3 0,25-7-4 16</inkml:trace>
</inkml:ink>
</file>

<file path=ppt/ink/ink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02.918"/>
    </inkml:context>
    <inkml:brush xml:id="br0">
      <inkml:brushProperty name="width" value="0.025" units="cm"/>
      <inkml:brushProperty name="height" value="0.025" units="cm"/>
      <inkml:brushProperty name="fitToCurve" value="1"/>
    </inkml:brush>
  </inkml:definitions>
  <inkml:trace contextRef="#ctx0" brushRef="#br0">492 0 302 0,'0'0'165'16,"0"0"-8"-16,0 0-51 16,-28 8-37-16,28-8-24 15,-33 3-36-15,11-3-14 16,-8 6-2-16,3 1 1 0,-6 0 0 16,-5 3 2-16,1 1 3 15,3-1 1-15,1 2 0 16,5-2-1-1,6 2 1-15,4-2 0 0,18-10 2 16,-22 15 0-16,22-15 2 16,0 0-1-16,0 0 1 15,0 0 0-15,0 0-1 16,0 0-1-16,0 0-2 16,0 0 1-16,21 16-2 15,-21-16 2-15,0 0 0 16,12 23 1-16,-12-23 2 0,0 39-3 15,-11-8 2 1,3 9-1-16,-4 13 1 0,-2 5-1 16,-2 8-1-1,-3 0-2-15,7-5 1 16,-2-7 1-16,7-2-3 0,7-10 1 16,0-13-2-16,7-9 1 15,-7-20-2-15,26 24 3 16,-26-24-2-16,30 15 0 15,-30-15 1-15,27 4 0 16,-27-4 1-16,26 0-1 16,-26 0 1-16,30 0 0 15,-15 6-1-15,8-6 1 0,10 0 1 16,10 0 0 0,0 0 1-16,4 0 0 15,5 0 0-15,-2 5-4 16,-3-5-67-16,-2 0-47 0,-12 0-28 15,1-7-16-15,-17-13-1 16,9 6-5-16</inkml:trace>
</inkml:ink>
</file>

<file path=ppt/ink/ink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04.057"/>
    </inkml:context>
    <inkml:brush xml:id="br0">
      <inkml:brushProperty name="width" value="0.025" units="cm"/>
      <inkml:brushProperty name="height" value="0.025" units="cm"/>
      <inkml:brushProperty name="fitToCurve" value="1"/>
    </inkml:brush>
  </inkml:definitions>
  <inkml:trace contextRef="#ctx0" brushRef="#br0">130 13 349 0,'0'0'115'16,"-14"23"-9"-16,14-23-11 15,0 0-13-15,0 35-18 16,-9-13-33-16,9 9-18 16,-7 6-7-16,2 6-3 15,-2 14 0-15,-2 0-3 16,1 0 1-16,-3 4-1 0,-1-6 1 15,0 2-3-15,2-11 2 16,-1 1-3-16,6-11 1 16,-5-8 0-16,10-8-4 15,0-20 1-15,0 0-2 16,0 0 0-16,21-17 0 16,-1-23 0-16,-2-7 2 15,1-8 1-15,3-11 2 16,1-9 1-16,-1 2 0 15,-1-3 2-15,-7 9-3 16,1 13 3-16,1 8-3 16,-2 4 2-16,-4 11 1 0,2 15 0 15,-12 16 0 1,0 0 1-16,21-20-1 0,-21 20 1 16,0 0 0-1,23 14 0-15,-23-14-3 16,22 22 3-16,-22-22 0 0,28 29-2 15,-28-29 3-15,29 28 1 16,-29-28 1-16,24 28 3 16,-24-28 1-16,13 25-4 15,-13-25-1-15,-7 29-1 16,7-29-4-16,-30 24-1 16,9-14-2-16,-3 3-1 15,0-5-2-15,-7 1 2 0,7-9-1 16,-4 0-52-1,7 0-26-15,21 0-27 16,-31-12-7-16,31 12-20 16,-21-24-10-16,21 24-14 0</inkml:trace>
</inkml:ink>
</file>

<file path=ppt/ink/ink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8:32:04.758"/>
    </inkml:context>
    <inkml:brush xml:id="br0">
      <inkml:brushProperty name="width" value="0.025" units="cm"/>
      <inkml:brushProperty name="height" value="0.025" units="cm"/>
      <inkml:brushProperty name="fitToCurve" value="1"/>
    </inkml:brush>
  </inkml:definitions>
  <inkml:trace contextRef="#ctx0" brushRef="#br0">27 207 356 0,'-27'10'150'0,"27"-10"-37"15,0 0-23-15,0 0-15 16,0 0-26-16,0 0-39 16,0 0-9-16,20-9 0 15,-20 9-5-15,26-27-2 16,-5 4 3-16,2-2-1 16,-1-3 0-16,1 2 2 15,-1 1 2-15,-1 1 0 0,-21 24-1 16,24-30 4-16,-24 30-1 15,0 0 0-15,0 0 3 16,16 30-2-16,-16-7-1 16,7 0 3-16,3 6 0 15,2 3-3-15,0-4 0 16,6-1-12-16,2-6-82 16,3-13-38-16,8 1-25 15,0-22-9-15,9 5 0 16,-11-16 27-16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6434"/>
          </a:xfrm>
          <a:prstGeom prst="rect">
            <a:avLst/>
          </a:prstGeom>
        </p:spPr>
        <p:txBody>
          <a:bodyPr vert="horz" lIns="93162" tIns="46581" rIns="93162" bIns="46581" rtlCol="0"/>
          <a:lstStyle>
            <a:lvl1pPr algn="l">
              <a:defRPr sz="1200"/>
            </a:lvl1pPr>
          </a:lstStyle>
          <a:p>
            <a:endParaRPr lang="en-CA"/>
          </a:p>
        </p:txBody>
      </p:sp>
      <p:sp>
        <p:nvSpPr>
          <p:cNvPr id="3" name="Date Placeholder 2"/>
          <p:cNvSpPr>
            <a:spLocks noGrp="1"/>
          </p:cNvSpPr>
          <p:nvPr>
            <p:ph type="dt" idx="1"/>
          </p:nvPr>
        </p:nvSpPr>
        <p:spPr>
          <a:xfrm>
            <a:off x="3970939" y="2"/>
            <a:ext cx="3037840" cy="466434"/>
          </a:xfrm>
          <a:prstGeom prst="rect">
            <a:avLst/>
          </a:prstGeom>
        </p:spPr>
        <p:txBody>
          <a:bodyPr vert="horz" lIns="93162" tIns="46581" rIns="93162" bIns="46581" rtlCol="0"/>
          <a:lstStyle>
            <a:lvl1pPr algn="r">
              <a:defRPr sz="1200"/>
            </a:lvl1pPr>
          </a:lstStyle>
          <a:p>
            <a:fld id="{E5CEB769-CA9B-4DB4-97D4-7FC67B1E5392}" type="datetimeFigureOut">
              <a:rPr lang="en-CA" smtClean="0"/>
              <a:t>2021-11-17</a:t>
            </a:fld>
            <a:endParaRPr lang="en-CA"/>
          </a:p>
        </p:txBody>
      </p:sp>
      <p:sp>
        <p:nvSpPr>
          <p:cNvPr id="4" name="Slide Image Placeholder 3"/>
          <p:cNvSpPr>
            <a:spLocks noGrp="1" noRot="1" noChangeAspect="1"/>
          </p:cNvSpPr>
          <p:nvPr>
            <p:ph type="sldImg" idx="2"/>
          </p:nvPr>
        </p:nvSpPr>
        <p:spPr>
          <a:xfrm>
            <a:off x="715963" y="1162050"/>
            <a:ext cx="5578475" cy="3138488"/>
          </a:xfrm>
          <a:prstGeom prst="rect">
            <a:avLst/>
          </a:prstGeom>
          <a:noFill/>
          <a:ln w="12700">
            <a:solidFill>
              <a:prstClr val="black"/>
            </a:solidFill>
          </a:ln>
        </p:spPr>
        <p:txBody>
          <a:bodyPr vert="horz" lIns="93162" tIns="46581" rIns="93162" bIns="46581" rtlCol="0" anchor="ctr"/>
          <a:lstStyle/>
          <a:p>
            <a:endParaRPr lang="en-CA"/>
          </a:p>
        </p:txBody>
      </p:sp>
      <p:sp>
        <p:nvSpPr>
          <p:cNvPr id="5" name="Notes Placeholder 4"/>
          <p:cNvSpPr>
            <a:spLocks noGrp="1"/>
          </p:cNvSpPr>
          <p:nvPr>
            <p:ph type="body" sz="quarter" idx="3"/>
          </p:nvPr>
        </p:nvSpPr>
        <p:spPr>
          <a:xfrm>
            <a:off x="701040" y="4473893"/>
            <a:ext cx="5608320" cy="3660458"/>
          </a:xfrm>
          <a:prstGeom prst="rect">
            <a:avLst/>
          </a:prstGeom>
        </p:spPr>
        <p:txBody>
          <a:bodyPr vert="horz" lIns="93162" tIns="46581" rIns="93162" bIns="4658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8"/>
            <a:ext cx="3037840" cy="466433"/>
          </a:xfrm>
          <a:prstGeom prst="rect">
            <a:avLst/>
          </a:prstGeom>
        </p:spPr>
        <p:txBody>
          <a:bodyPr vert="horz" lIns="93162" tIns="46581" rIns="93162" bIns="46581" rtlCol="0" anchor="b"/>
          <a:lstStyle>
            <a:lvl1pPr algn="l">
              <a:defRPr sz="1200"/>
            </a:lvl1pPr>
          </a:lstStyle>
          <a:p>
            <a:endParaRPr lang="en-CA"/>
          </a:p>
        </p:txBody>
      </p:sp>
      <p:sp>
        <p:nvSpPr>
          <p:cNvPr id="7" name="Slide Number Placeholder 6"/>
          <p:cNvSpPr>
            <a:spLocks noGrp="1"/>
          </p:cNvSpPr>
          <p:nvPr>
            <p:ph type="sldNum" sz="quarter" idx="5"/>
          </p:nvPr>
        </p:nvSpPr>
        <p:spPr>
          <a:xfrm>
            <a:off x="3970939" y="8829968"/>
            <a:ext cx="3037840" cy="466433"/>
          </a:xfrm>
          <a:prstGeom prst="rect">
            <a:avLst/>
          </a:prstGeom>
        </p:spPr>
        <p:txBody>
          <a:bodyPr vert="horz" lIns="93162" tIns="46581" rIns="93162" bIns="46581" rtlCol="0" anchor="b"/>
          <a:lstStyle>
            <a:lvl1pPr algn="r">
              <a:defRPr sz="1200"/>
            </a:lvl1pPr>
          </a:lstStyle>
          <a:p>
            <a:fld id="{5DED6E6A-780E-46C8-97BA-9F3C208C7F07}" type="slidenum">
              <a:rPr lang="en-CA" smtClean="0"/>
              <a:t>‹#›</a:t>
            </a:fld>
            <a:endParaRPr lang="en-CA"/>
          </a:p>
        </p:txBody>
      </p:sp>
    </p:spTree>
    <p:extLst>
      <p:ext uri="{BB962C8B-B14F-4D97-AF65-F5344CB8AC3E}">
        <p14:creationId xmlns:p14="http://schemas.microsoft.com/office/powerpoint/2010/main" val="455689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1</a:t>
            </a:fld>
            <a:endParaRPr lang="en-CA"/>
          </a:p>
        </p:txBody>
      </p:sp>
    </p:spTree>
    <p:extLst>
      <p:ext uri="{BB962C8B-B14F-4D97-AF65-F5344CB8AC3E}">
        <p14:creationId xmlns:p14="http://schemas.microsoft.com/office/powerpoint/2010/main" val="2287260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momentum is changing rapidly (relative to variance of momentum), then this implies that there must be quite a bit of uncertainty in measurements of the energy at that time.  </a:t>
            </a:r>
          </a:p>
          <a:p>
            <a:endParaRPr lang="en-CA" dirty="0"/>
          </a:p>
          <a:p>
            <a:r>
              <a:rPr lang="en-CA" dirty="0"/>
              <a:t>Think through for a </a:t>
            </a:r>
            <a:r>
              <a:rPr lang="en-CA" dirty="0" err="1"/>
              <a:t>wavepacket</a:t>
            </a:r>
            <a:r>
              <a:rPr lang="en-CA" dirty="0"/>
              <a:t> that mimics the classical motion of a particle in a harmonic </a:t>
            </a:r>
            <a:r>
              <a:rPr lang="en-CA" dirty="0" err="1"/>
              <a:t>potenital</a:t>
            </a:r>
            <a:r>
              <a:rPr lang="en-CA" dirty="0"/>
              <a:t>…(momentum zero when probability density close to classical turning points, and a maximum in centre, when probability distribution is symmetric).  So rate of change of momentum large at extremes, and zero in middle…is this consistent with our formula?</a:t>
            </a:r>
          </a:p>
        </p:txBody>
      </p:sp>
      <p:sp>
        <p:nvSpPr>
          <p:cNvPr id="4" name="Slide Number Placeholder 3"/>
          <p:cNvSpPr>
            <a:spLocks noGrp="1"/>
          </p:cNvSpPr>
          <p:nvPr>
            <p:ph type="sldNum" sz="quarter" idx="5"/>
          </p:nvPr>
        </p:nvSpPr>
        <p:spPr/>
        <p:txBody>
          <a:bodyPr/>
          <a:lstStyle/>
          <a:p>
            <a:fld id="{5DED6E6A-780E-46C8-97BA-9F3C208C7F07}" type="slidenum">
              <a:rPr lang="en-CA" smtClean="0"/>
              <a:t>16</a:t>
            </a:fld>
            <a:endParaRPr lang="en-CA"/>
          </a:p>
        </p:txBody>
      </p:sp>
    </p:spTree>
    <p:extLst>
      <p:ext uri="{BB962C8B-B14F-4D97-AF65-F5344CB8AC3E}">
        <p14:creationId xmlns:p14="http://schemas.microsoft.com/office/powerpoint/2010/main" val="3367686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2</a:t>
            </a:fld>
            <a:endParaRPr lang="en-CA"/>
          </a:p>
        </p:txBody>
      </p:sp>
    </p:spTree>
    <p:extLst>
      <p:ext uri="{BB962C8B-B14F-4D97-AF65-F5344CB8AC3E}">
        <p14:creationId xmlns:p14="http://schemas.microsoft.com/office/powerpoint/2010/main" val="3303237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Very Different!</a:t>
            </a:r>
          </a:p>
        </p:txBody>
      </p:sp>
      <p:sp>
        <p:nvSpPr>
          <p:cNvPr id="4" name="Slide Number Placeholder 3"/>
          <p:cNvSpPr>
            <a:spLocks noGrp="1"/>
          </p:cNvSpPr>
          <p:nvPr>
            <p:ph type="sldNum" sz="quarter" idx="5"/>
          </p:nvPr>
        </p:nvSpPr>
        <p:spPr/>
        <p:txBody>
          <a:bodyPr/>
          <a:lstStyle/>
          <a:p>
            <a:fld id="{5DED6E6A-780E-46C8-97BA-9F3C208C7F07}" type="slidenum">
              <a:rPr lang="en-CA" smtClean="0"/>
              <a:t>3</a:t>
            </a:fld>
            <a:endParaRPr lang="en-CA"/>
          </a:p>
        </p:txBody>
      </p:sp>
    </p:spTree>
    <p:extLst>
      <p:ext uri="{BB962C8B-B14F-4D97-AF65-F5344CB8AC3E}">
        <p14:creationId xmlns:p14="http://schemas.microsoft.com/office/powerpoint/2010/main" val="3351916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Last most relevant</a:t>
            </a:r>
          </a:p>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7</a:t>
            </a:fld>
            <a:endParaRPr lang="en-CA"/>
          </a:p>
        </p:txBody>
      </p:sp>
    </p:spTree>
    <p:extLst>
      <p:ext uri="{BB962C8B-B14F-4D97-AF65-F5344CB8AC3E}">
        <p14:creationId xmlns:p14="http://schemas.microsoft.com/office/powerpoint/2010/main" val="3064383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8</a:t>
            </a:fld>
            <a:endParaRPr lang="en-CA"/>
          </a:p>
        </p:txBody>
      </p:sp>
    </p:spTree>
    <p:extLst>
      <p:ext uri="{BB962C8B-B14F-4D97-AF65-F5344CB8AC3E}">
        <p14:creationId xmlns:p14="http://schemas.microsoft.com/office/powerpoint/2010/main" val="346705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subtle but very important distinction!</a:t>
            </a:r>
          </a:p>
        </p:txBody>
      </p:sp>
      <p:sp>
        <p:nvSpPr>
          <p:cNvPr id="4" name="Slide Number Placeholder 3"/>
          <p:cNvSpPr>
            <a:spLocks noGrp="1"/>
          </p:cNvSpPr>
          <p:nvPr>
            <p:ph type="sldNum" sz="quarter" idx="5"/>
          </p:nvPr>
        </p:nvSpPr>
        <p:spPr/>
        <p:txBody>
          <a:bodyPr/>
          <a:lstStyle/>
          <a:p>
            <a:fld id="{5DED6E6A-780E-46C8-97BA-9F3C208C7F07}" type="slidenum">
              <a:rPr lang="en-CA" smtClean="0"/>
              <a:t>9</a:t>
            </a:fld>
            <a:endParaRPr lang="en-CA"/>
          </a:p>
        </p:txBody>
      </p:sp>
    </p:spTree>
    <p:extLst>
      <p:ext uri="{BB962C8B-B14F-4D97-AF65-F5344CB8AC3E}">
        <p14:creationId xmlns:p14="http://schemas.microsoft.com/office/powerpoint/2010/main" val="2139352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  Makes sense with notion of a “stationary state”!</a:t>
            </a:r>
          </a:p>
        </p:txBody>
      </p:sp>
      <p:sp>
        <p:nvSpPr>
          <p:cNvPr id="4" name="Slide Number Placeholder 3"/>
          <p:cNvSpPr>
            <a:spLocks noGrp="1"/>
          </p:cNvSpPr>
          <p:nvPr>
            <p:ph type="sldNum" sz="quarter" idx="5"/>
          </p:nvPr>
        </p:nvSpPr>
        <p:spPr/>
        <p:txBody>
          <a:bodyPr/>
          <a:lstStyle/>
          <a:p>
            <a:fld id="{5DED6E6A-780E-46C8-97BA-9F3C208C7F07}" type="slidenum">
              <a:rPr lang="en-CA" smtClean="0"/>
              <a:t>13</a:t>
            </a:fld>
            <a:endParaRPr lang="en-CA"/>
          </a:p>
        </p:txBody>
      </p:sp>
    </p:spTree>
    <p:extLst>
      <p:ext uri="{BB962C8B-B14F-4D97-AF65-F5344CB8AC3E}">
        <p14:creationId xmlns:p14="http://schemas.microsoft.com/office/powerpoint/2010/main" val="1638857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text does not add subscript, which can lead to confusion.</a:t>
            </a:r>
          </a:p>
        </p:txBody>
      </p:sp>
      <p:sp>
        <p:nvSpPr>
          <p:cNvPr id="4" name="Slide Number Placeholder 3"/>
          <p:cNvSpPr>
            <a:spLocks noGrp="1"/>
          </p:cNvSpPr>
          <p:nvPr>
            <p:ph type="sldNum" sz="quarter" idx="5"/>
          </p:nvPr>
        </p:nvSpPr>
        <p:spPr/>
        <p:txBody>
          <a:bodyPr/>
          <a:lstStyle/>
          <a:p>
            <a:fld id="{5DED6E6A-780E-46C8-97BA-9F3C208C7F07}" type="slidenum">
              <a:rPr lang="en-CA" smtClean="0"/>
              <a:t>14</a:t>
            </a:fld>
            <a:endParaRPr lang="en-CA"/>
          </a:p>
        </p:txBody>
      </p:sp>
    </p:spTree>
    <p:extLst>
      <p:ext uri="{BB962C8B-B14F-4D97-AF65-F5344CB8AC3E}">
        <p14:creationId xmlns:p14="http://schemas.microsoft.com/office/powerpoint/2010/main" val="698283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Key points are that is </a:t>
            </a:r>
          </a:p>
          <a:p>
            <a:pPr marL="232905" indent="-232905">
              <a:buAutoNum type="alphaLcParenR"/>
            </a:pPr>
            <a:r>
              <a:rPr lang="en-CA" dirty="0"/>
              <a:t>state dependent, and therefore in general time-dependent</a:t>
            </a:r>
          </a:p>
          <a:p>
            <a:pPr marL="232905" indent="-232905">
              <a:buAutoNum type="alphaLcParenR"/>
            </a:pPr>
            <a:r>
              <a:rPr lang="en-CA" dirty="0"/>
              <a:t>in general not equal to zero (consistent with not sharing common eigen states)</a:t>
            </a:r>
          </a:p>
          <a:p>
            <a:pPr marL="232905" indent="-232905">
              <a:buAutoNum type="alphaLcParenR"/>
            </a:pPr>
            <a:r>
              <a:rPr lang="en-CA" dirty="0"/>
              <a:t>Beyond this, not so easy to interpret</a:t>
            </a:r>
          </a:p>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15</a:t>
            </a:fld>
            <a:endParaRPr lang="en-CA"/>
          </a:p>
        </p:txBody>
      </p:sp>
    </p:spTree>
    <p:extLst>
      <p:ext uri="{BB962C8B-B14F-4D97-AF65-F5344CB8AC3E}">
        <p14:creationId xmlns:p14="http://schemas.microsoft.com/office/powerpoint/2010/main" val="2831459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2021-11-17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033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2021-11-17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09060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2021-11-17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4748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2021-11-17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59946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060408-1678-4E0A-9571-142E66E6CF7E}" type="datetimeFigureOut">
              <a:rPr lang="en-CA" smtClean="0"/>
              <a:t>2021-11-17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35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060408-1678-4E0A-9571-142E66E6CF7E}" type="datetimeFigureOut">
              <a:rPr lang="en-CA" smtClean="0"/>
              <a:t>2021-11-17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307855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060408-1678-4E0A-9571-142E66E6CF7E}" type="datetimeFigureOut">
              <a:rPr lang="en-CA" smtClean="0"/>
              <a:t>2021-11-17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19522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060408-1678-4E0A-9571-142E66E6CF7E}" type="datetimeFigureOut">
              <a:rPr lang="en-CA" smtClean="0"/>
              <a:t>2021-11-17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335778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060408-1678-4E0A-9571-142E66E6CF7E}" type="datetimeFigureOut">
              <a:rPr lang="en-CA" smtClean="0"/>
              <a:t>2021-11-17</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606069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7060408-1678-4E0A-9571-142E66E6CF7E}" type="datetimeFigureOut">
              <a:rPr lang="en-CA" smtClean="0"/>
              <a:t>2021-11-17</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04B94B-01DA-4D3A-AB6F-1EC68BA9698E}" type="slidenum">
              <a:rPr lang="en-CA" smtClean="0"/>
              <a:t>‹#›</a:t>
            </a:fld>
            <a:endParaRPr lang="en-CA"/>
          </a:p>
        </p:txBody>
      </p:sp>
    </p:spTree>
    <p:extLst>
      <p:ext uri="{BB962C8B-B14F-4D97-AF65-F5344CB8AC3E}">
        <p14:creationId xmlns:p14="http://schemas.microsoft.com/office/powerpoint/2010/main" val="17589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7060408-1678-4E0A-9571-142E66E6CF7E}" type="datetimeFigureOut">
              <a:rPr lang="en-CA" smtClean="0"/>
              <a:t>2021-11-17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50572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7060408-1678-4E0A-9571-142E66E6CF7E}" type="datetimeFigureOut">
              <a:rPr lang="en-CA" smtClean="0"/>
              <a:t>2021-11-17</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04B94B-01DA-4D3A-AB6F-1EC68BA9698E}"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166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5.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3" Type="http://schemas.openxmlformats.org/officeDocument/2006/relationships/image" Target="../media/image206.png"/><Relationship Id="rId18" Type="http://schemas.openxmlformats.org/officeDocument/2006/relationships/customXml" Target="../ink/ink7.xml"/><Relationship Id="rId26" Type="http://schemas.openxmlformats.org/officeDocument/2006/relationships/customXml" Target="../ink/ink11.xml"/><Relationship Id="rId39" Type="http://schemas.openxmlformats.org/officeDocument/2006/relationships/image" Target="../media/image219.png"/><Relationship Id="rId21" Type="http://schemas.openxmlformats.org/officeDocument/2006/relationships/image" Target="../media/image210.png"/><Relationship Id="rId34" Type="http://schemas.openxmlformats.org/officeDocument/2006/relationships/customXml" Target="../ink/ink15.xml"/><Relationship Id="rId42" Type="http://schemas.openxmlformats.org/officeDocument/2006/relationships/customXml" Target="../ink/ink19.xml"/><Relationship Id="rId47" Type="http://schemas.openxmlformats.org/officeDocument/2006/relationships/image" Target="../media/image223.png"/><Relationship Id="rId50" Type="http://schemas.openxmlformats.org/officeDocument/2006/relationships/customXml" Target="../ink/ink23.xml"/><Relationship Id="rId55" Type="http://schemas.openxmlformats.org/officeDocument/2006/relationships/image" Target="../media/image29.png"/><Relationship Id="rId7" Type="http://schemas.openxmlformats.org/officeDocument/2006/relationships/image" Target="../media/image203.png"/><Relationship Id="rId2" Type="http://schemas.openxmlformats.org/officeDocument/2006/relationships/notesSlide" Target="../notesSlides/notesSlide9.xml"/><Relationship Id="rId16" Type="http://schemas.openxmlformats.org/officeDocument/2006/relationships/customXml" Target="../ink/ink6.xml"/><Relationship Id="rId29" Type="http://schemas.openxmlformats.org/officeDocument/2006/relationships/image" Target="../media/image214.png"/><Relationship Id="rId11" Type="http://schemas.openxmlformats.org/officeDocument/2006/relationships/image" Target="../media/image205.png"/><Relationship Id="rId24" Type="http://schemas.openxmlformats.org/officeDocument/2006/relationships/customXml" Target="../ink/ink10.xml"/><Relationship Id="rId32" Type="http://schemas.openxmlformats.org/officeDocument/2006/relationships/customXml" Target="../ink/ink14.xml"/><Relationship Id="rId37" Type="http://schemas.openxmlformats.org/officeDocument/2006/relationships/image" Target="../media/image218.png"/><Relationship Id="rId40" Type="http://schemas.openxmlformats.org/officeDocument/2006/relationships/customXml" Target="../ink/ink18.xml"/><Relationship Id="rId45" Type="http://schemas.openxmlformats.org/officeDocument/2006/relationships/image" Target="../media/image222.png"/><Relationship Id="rId53" Type="http://schemas.openxmlformats.org/officeDocument/2006/relationships/image" Target="../media/image226.png"/><Relationship Id="rId15" Type="http://schemas.openxmlformats.org/officeDocument/2006/relationships/image" Target="../media/image207.png"/><Relationship Id="rId23" Type="http://schemas.openxmlformats.org/officeDocument/2006/relationships/image" Target="../media/image211.png"/><Relationship Id="rId28" Type="http://schemas.openxmlformats.org/officeDocument/2006/relationships/customXml" Target="../ink/ink12.xml"/><Relationship Id="rId36" Type="http://schemas.openxmlformats.org/officeDocument/2006/relationships/customXml" Target="../ink/ink16.xml"/><Relationship Id="rId49" Type="http://schemas.openxmlformats.org/officeDocument/2006/relationships/image" Target="../media/image224.png"/><Relationship Id="rId10" Type="http://schemas.openxmlformats.org/officeDocument/2006/relationships/customXml" Target="../ink/ink3.xml"/><Relationship Id="rId19" Type="http://schemas.openxmlformats.org/officeDocument/2006/relationships/image" Target="../media/image209.png"/><Relationship Id="rId31" Type="http://schemas.openxmlformats.org/officeDocument/2006/relationships/image" Target="../media/image215.png"/><Relationship Id="rId44" Type="http://schemas.openxmlformats.org/officeDocument/2006/relationships/customXml" Target="../ink/ink20.xml"/><Relationship Id="rId52" Type="http://schemas.openxmlformats.org/officeDocument/2006/relationships/customXml" Target="../ink/ink24.xml"/><Relationship Id="rId9" Type="http://schemas.openxmlformats.org/officeDocument/2006/relationships/image" Target="../media/image204.png"/><Relationship Id="rId14" Type="http://schemas.openxmlformats.org/officeDocument/2006/relationships/customXml" Target="../ink/ink5.xml"/><Relationship Id="rId22" Type="http://schemas.openxmlformats.org/officeDocument/2006/relationships/customXml" Target="../ink/ink9.xml"/><Relationship Id="rId27" Type="http://schemas.openxmlformats.org/officeDocument/2006/relationships/image" Target="../media/image213.png"/><Relationship Id="rId30" Type="http://schemas.openxmlformats.org/officeDocument/2006/relationships/customXml" Target="../ink/ink13.xml"/><Relationship Id="rId35" Type="http://schemas.openxmlformats.org/officeDocument/2006/relationships/image" Target="../media/image217.png"/><Relationship Id="rId43" Type="http://schemas.openxmlformats.org/officeDocument/2006/relationships/image" Target="../media/image221.png"/><Relationship Id="rId48" Type="http://schemas.openxmlformats.org/officeDocument/2006/relationships/customXml" Target="../ink/ink22.xml"/><Relationship Id="rId8" Type="http://schemas.openxmlformats.org/officeDocument/2006/relationships/customXml" Target="../ink/ink2.xml"/><Relationship Id="rId51" Type="http://schemas.openxmlformats.org/officeDocument/2006/relationships/image" Target="../media/image225.png"/><Relationship Id="rId3" Type="http://schemas.openxmlformats.org/officeDocument/2006/relationships/customXml" Target="../ink/ink1.xml"/><Relationship Id="rId12" Type="http://schemas.openxmlformats.org/officeDocument/2006/relationships/customXml" Target="../ink/ink4.xml"/><Relationship Id="rId17" Type="http://schemas.openxmlformats.org/officeDocument/2006/relationships/image" Target="../media/image208.png"/><Relationship Id="rId25" Type="http://schemas.openxmlformats.org/officeDocument/2006/relationships/image" Target="../media/image212.png"/><Relationship Id="rId33" Type="http://schemas.openxmlformats.org/officeDocument/2006/relationships/image" Target="../media/image216.png"/><Relationship Id="rId38" Type="http://schemas.openxmlformats.org/officeDocument/2006/relationships/customXml" Target="../ink/ink17.xml"/><Relationship Id="rId46" Type="http://schemas.openxmlformats.org/officeDocument/2006/relationships/customXml" Target="../ink/ink21.xml"/><Relationship Id="rId20" Type="http://schemas.openxmlformats.org/officeDocument/2006/relationships/customXml" Target="../ink/ink8.xml"/><Relationship Id="rId41" Type="http://schemas.openxmlformats.org/officeDocument/2006/relationships/image" Target="../media/image220.png"/><Relationship Id="rId54" Type="http://schemas.openxmlformats.org/officeDocument/2006/relationships/customXml" Target="../ink/ink2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17" Type="http://schemas.openxmlformats.org/officeDocument/2006/relationships/customXml" Target="../ink/ink64.xml"/><Relationship Id="rId299" Type="http://schemas.openxmlformats.org/officeDocument/2006/relationships/customXml" Target="../ink/ink155.xml"/><Relationship Id="rId63" Type="http://schemas.openxmlformats.org/officeDocument/2006/relationships/customXml" Target="../ink/ink37.xml"/><Relationship Id="rId159" Type="http://schemas.openxmlformats.org/officeDocument/2006/relationships/customXml" Target="../ink/ink85.xml"/><Relationship Id="rId324" Type="http://schemas.openxmlformats.org/officeDocument/2006/relationships/image" Target="../media/image366.png"/><Relationship Id="rId366" Type="http://schemas.openxmlformats.org/officeDocument/2006/relationships/image" Target="../media/image387.png"/><Relationship Id="rId21" Type="http://schemas.openxmlformats.org/officeDocument/2006/relationships/image" Target="../media/image210.png"/><Relationship Id="rId170" Type="http://schemas.openxmlformats.org/officeDocument/2006/relationships/image" Target="../media/image289.png"/><Relationship Id="rId226" Type="http://schemas.openxmlformats.org/officeDocument/2006/relationships/image" Target="../media/image317.png"/><Relationship Id="rId433" Type="http://schemas.openxmlformats.org/officeDocument/2006/relationships/customXml" Target="../ink/ink222.xml"/><Relationship Id="rId268" Type="http://schemas.openxmlformats.org/officeDocument/2006/relationships/image" Target="../media/image338.png"/><Relationship Id="rId475" Type="http://schemas.openxmlformats.org/officeDocument/2006/relationships/customXml" Target="../ink/ink246.xml"/><Relationship Id="rId74" Type="http://schemas.openxmlformats.org/officeDocument/2006/relationships/image" Target="../media/image241.png"/><Relationship Id="rId128" Type="http://schemas.openxmlformats.org/officeDocument/2006/relationships/image" Target="../media/image268.png"/><Relationship Id="rId335" Type="http://schemas.openxmlformats.org/officeDocument/2006/relationships/customXml" Target="../ink/ink173.xml"/><Relationship Id="rId377" Type="http://schemas.openxmlformats.org/officeDocument/2006/relationships/customXml" Target="../ink/ink194.xml"/><Relationship Id="rId181" Type="http://schemas.openxmlformats.org/officeDocument/2006/relationships/customXml" Target="../ink/ink96.xml"/><Relationship Id="rId237" Type="http://schemas.openxmlformats.org/officeDocument/2006/relationships/customXml" Target="../ink/ink124.xml"/><Relationship Id="rId402" Type="http://schemas.openxmlformats.org/officeDocument/2006/relationships/image" Target="../media/image406.png"/><Relationship Id="rId279" Type="http://schemas.openxmlformats.org/officeDocument/2006/relationships/customXml" Target="../ink/ink145.xml"/><Relationship Id="rId444" Type="http://schemas.openxmlformats.org/officeDocument/2006/relationships/image" Target="../media/image427.png"/><Relationship Id="rId486" Type="http://schemas.openxmlformats.org/officeDocument/2006/relationships/customXml" Target="../ink/ink256.xml"/><Relationship Id="rId43" Type="http://schemas.openxmlformats.org/officeDocument/2006/relationships/image" Target="../media/image980.png"/><Relationship Id="rId139" Type="http://schemas.openxmlformats.org/officeDocument/2006/relationships/customXml" Target="../ink/ink75.xml"/><Relationship Id="rId290" Type="http://schemas.openxmlformats.org/officeDocument/2006/relationships/image" Target="../media/image349.png"/><Relationship Id="rId304" Type="http://schemas.openxmlformats.org/officeDocument/2006/relationships/image" Target="../media/image356.png"/><Relationship Id="rId346" Type="http://schemas.openxmlformats.org/officeDocument/2006/relationships/image" Target="../media/image377.png"/><Relationship Id="rId388" Type="http://schemas.openxmlformats.org/officeDocument/2006/relationships/image" Target="../media/image399.png"/><Relationship Id="rId85" Type="http://schemas.openxmlformats.org/officeDocument/2006/relationships/customXml" Target="../ink/ink48.xml"/><Relationship Id="rId150" Type="http://schemas.openxmlformats.org/officeDocument/2006/relationships/image" Target="../media/image279.png"/><Relationship Id="rId192" Type="http://schemas.openxmlformats.org/officeDocument/2006/relationships/image" Target="../media/image300.png"/><Relationship Id="rId206" Type="http://schemas.openxmlformats.org/officeDocument/2006/relationships/image" Target="../media/image307.png"/><Relationship Id="rId413" Type="http://schemas.openxmlformats.org/officeDocument/2006/relationships/customXml" Target="../ink/ink212.xml"/><Relationship Id="rId248" Type="http://schemas.openxmlformats.org/officeDocument/2006/relationships/image" Target="../media/image328.png"/><Relationship Id="rId455" Type="http://schemas.openxmlformats.org/officeDocument/2006/relationships/customXml" Target="../ink/ink233.xml"/><Relationship Id="rId497" Type="http://schemas.openxmlformats.org/officeDocument/2006/relationships/image" Target="../media/image225.png"/><Relationship Id="rId108" Type="http://schemas.openxmlformats.org/officeDocument/2006/relationships/image" Target="../media/image258.png"/><Relationship Id="rId315" Type="http://schemas.openxmlformats.org/officeDocument/2006/relationships/customXml" Target="../ink/ink163.xml"/><Relationship Id="rId357" Type="http://schemas.openxmlformats.org/officeDocument/2006/relationships/customXml" Target="../ink/ink184.xml"/><Relationship Id="rId54" Type="http://schemas.openxmlformats.org/officeDocument/2006/relationships/image" Target="../media/image231.png"/><Relationship Id="rId96" Type="http://schemas.openxmlformats.org/officeDocument/2006/relationships/image" Target="../media/image252.png"/><Relationship Id="rId161" Type="http://schemas.openxmlformats.org/officeDocument/2006/relationships/customXml" Target="../ink/ink86.xml"/><Relationship Id="rId217" Type="http://schemas.openxmlformats.org/officeDocument/2006/relationships/customXml" Target="../ink/ink114.xml"/><Relationship Id="rId399" Type="http://schemas.openxmlformats.org/officeDocument/2006/relationships/customXml" Target="../ink/ink205.xml"/><Relationship Id="rId259" Type="http://schemas.openxmlformats.org/officeDocument/2006/relationships/customXml" Target="../ink/ink135.xml"/><Relationship Id="rId424" Type="http://schemas.openxmlformats.org/officeDocument/2006/relationships/image" Target="../media/image417.png"/><Relationship Id="rId466" Type="http://schemas.openxmlformats.org/officeDocument/2006/relationships/image" Target="../media/image438.png"/><Relationship Id="rId119" Type="http://schemas.openxmlformats.org/officeDocument/2006/relationships/customXml" Target="../ink/ink65.xml"/><Relationship Id="rId270" Type="http://schemas.openxmlformats.org/officeDocument/2006/relationships/image" Target="../media/image339.png"/><Relationship Id="rId326" Type="http://schemas.openxmlformats.org/officeDocument/2006/relationships/image" Target="../media/image367.png"/><Relationship Id="rId23" Type="http://schemas.openxmlformats.org/officeDocument/2006/relationships/image" Target="../media/image211.png"/><Relationship Id="rId65" Type="http://schemas.openxmlformats.org/officeDocument/2006/relationships/customXml" Target="../ink/ink38.xml"/><Relationship Id="rId130" Type="http://schemas.openxmlformats.org/officeDocument/2006/relationships/image" Target="../media/image269.png"/><Relationship Id="rId368" Type="http://schemas.openxmlformats.org/officeDocument/2006/relationships/image" Target="../media/image388.png"/><Relationship Id="rId172" Type="http://schemas.openxmlformats.org/officeDocument/2006/relationships/image" Target="../media/image290.png"/><Relationship Id="rId228" Type="http://schemas.openxmlformats.org/officeDocument/2006/relationships/image" Target="../media/image318.png"/><Relationship Id="rId435" Type="http://schemas.openxmlformats.org/officeDocument/2006/relationships/customXml" Target="../ink/ink223.xml"/><Relationship Id="rId477" Type="http://schemas.openxmlformats.org/officeDocument/2006/relationships/customXml" Target="../ink/ink247.xml"/><Relationship Id="rId281" Type="http://schemas.openxmlformats.org/officeDocument/2006/relationships/customXml" Target="../ink/ink146.xml"/><Relationship Id="rId337" Type="http://schemas.openxmlformats.org/officeDocument/2006/relationships/customXml" Target="../ink/ink174.xml"/><Relationship Id="rId76" Type="http://schemas.openxmlformats.org/officeDocument/2006/relationships/image" Target="../media/image242.png"/><Relationship Id="rId141" Type="http://schemas.openxmlformats.org/officeDocument/2006/relationships/customXml" Target="../ink/ink76.xml"/><Relationship Id="rId379" Type="http://schemas.openxmlformats.org/officeDocument/2006/relationships/customXml" Target="../ink/ink195.xml"/><Relationship Id="rId183" Type="http://schemas.openxmlformats.org/officeDocument/2006/relationships/customXml" Target="../ink/ink97.xml"/><Relationship Id="rId239" Type="http://schemas.openxmlformats.org/officeDocument/2006/relationships/customXml" Target="../ink/ink125.xml"/><Relationship Id="rId390" Type="http://schemas.openxmlformats.org/officeDocument/2006/relationships/image" Target="../media/image400.png"/><Relationship Id="rId404" Type="http://schemas.openxmlformats.org/officeDocument/2006/relationships/image" Target="../media/image407.png"/><Relationship Id="rId446" Type="http://schemas.openxmlformats.org/officeDocument/2006/relationships/image" Target="../media/image428.png"/><Relationship Id="rId7" Type="http://schemas.openxmlformats.org/officeDocument/2006/relationships/image" Target="../media/image203.png"/><Relationship Id="rId250" Type="http://schemas.openxmlformats.org/officeDocument/2006/relationships/image" Target="../media/image329.png"/><Relationship Id="rId292" Type="http://schemas.openxmlformats.org/officeDocument/2006/relationships/image" Target="../media/image350.png"/><Relationship Id="rId306" Type="http://schemas.openxmlformats.org/officeDocument/2006/relationships/image" Target="../media/image357.png"/><Relationship Id="rId488" Type="http://schemas.openxmlformats.org/officeDocument/2006/relationships/customXml" Target="../ink/ink258.xml"/><Relationship Id="rId45" Type="http://schemas.openxmlformats.org/officeDocument/2006/relationships/customXml" Target="../ink/ink28.xml"/><Relationship Id="rId87" Type="http://schemas.openxmlformats.org/officeDocument/2006/relationships/customXml" Target="../ink/ink49.xml"/><Relationship Id="rId110" Type="http://schemas.openxmlformats.org/officeDocument/2006/relationships/image" Target="../media/image259.png"/><Relationship Id="rId348" Type="http://schemas.openxmlformats.org/officeDocument/2006/relationships/image" Target="../media/image378.png"/><Relationship Id="rId152" Type="http://schemas.openxmlformats.org/officeDocument/2006/relationships/image" Target="../media/image280.png"/><Relationship Id="rId194" Type="http://schemas.openxmlformats.org/officeDocument/2006/relationships/image" Target="../media/image301.png"/><Relationship Id="rId208" Type="http://schemas.openxmlformats.org/officeDocument/2006/relationships/image" Target="../media/image308.png"/><Relationship Id="rId415" Type="http://schemas.openxmlformats.org/officeDocument/2006/relationships/customXml" Target="../ink/ink213.xml"/><Relationship Id="rId457" Type="http://schemas.openxmlformats.org/officeDocument/2006/relationships/customXml" Target="../ink/ink234.xml"/><Relationship Id="rId261" Type="http://schemas.openxmlformats.org/officeDocument/2006/relationships/customXml" Target="../ink/ink136.xml"/><Relationship Id="rId499" Type="http://schemas.openxmlformats.org/officeDocument/2006/relationships/image" Target="../media/image226.png"/><Relationship Id="rId56" Type="http://schemas.openxmlformats.org/officeDocument/2006/relationships/image" Target="../media/image232.png"/><Relationship Id="rId317" Type="http://schemas.openxmlformats.org/officeDocument/2006/relationships/customXml" Target="../ink/ink164.xml"/><Relationship Id="rId359" Type="http://schemas.openxmlformats.org/officeDocument/2006/relationships/customXml" Target="../ink/ink185.xml"/><Relationship Id="rId98" Type="http://schemas.openxmlformats.org/officeDocument/2006/relationships/image" Target="../media/image253.png"/><Relationship Id="rId121" Type="http://schemas.openxmlformats.org/officeDocument/2006/relationships/customXml" Target="../ink/ink66.xml"/><Relationship Id="rId163" Type="http://schemas.openxmlformats.org/officeDocument/2006/relationships/customXml" Target="../ink/ink87.xml"/><Relationship Id="rId219" Type="http://schemas.openxmlformats.org/officeDocument/2006/relationships/customXml" Target="../ink/ink115.xml"/><Relationship Id="rId370" Type="http://schemas.openxmlformats.org/officeDocument/2006/relationships/image" Target="../media/image389.png"/><Relationship Id="rId426" Type="http://schemas.openxmlformats.org/officeDocument/2006/relationships/image" Target="../media/image418.png"/><Relationship Id="rId230" Type="http://schemas.openxmlformats.org/officeDocument/2006/relationships/image" Target="../media/image319.png"/><Relationship Id="rId468" Type="http://schemas.openxmlformats.org/officeDocument/2006/relationships/image" Target="../media/image439.png"/><Relationship Id="rId67" Type="http://schemas.openxmlformats.org/officeDocument/2006/relationships/customXml" Target="../ink/ink39.xml"/><Relationship Id="rId272" Type="http://schemas.openxmlformats.org/officeDocument/2006/relationships/image" Target="../media/image340.png"/><Relationship Id="rId328" Type="http://schemas.openxmlformats.org/officeDocument/2006/relationships/image" Target="../media/image368.png"/><Relationship Id="rId25" Type="http://schemas.openxmlformats.org/officeDocument/2006/relationships/image" Target="../media/image212.png"/><Relationship Id="rId132" Type="http://schemas.openxmlformats.org/officeDocument/2006/relationships/image" Target="../media/image270.png"/><Relationship Id="rId174" Type="http://schemas.openxmlformats.org/officeDocument/2006/relationships/image" Target="../media/image291.png"/><Relationship Id="rId381" Type="http://schemas.openxmlformats.org/officeDocument/2006/relationships/customXml" Target="../ink/ink196.xml"/><Relationship Id="rId241" Type="http://schemas.openxmlformats.org/officeDocument/2006/relationships/customXml" Target="../ink/ink126.xml"/><Relationship Id="rId437" Type="http://schemas.openxmlformats.org/officeDocument/2006/relationships/customXml" Target="../ink/ink224.xml"/><Relationship Id="rId479" Type="http://schemas.openxmlformats.org/officeDocument/2006/relationships/customXml" Target="../ink/ink249.xml"/><Relationship Id="rId283" Type="http://schemas.openxmlformats.org/officeDocument/2006/relationships/customXml" Target="../ink/ink147.xml"/><Relationship Id="rId339" Type="http://schemas.openxmlformats.org/officeDocument/2006/relationships/customXml" Target="../ink/ink175.xml"/><Relationship Id="rId490" Type="http://schemas.openxmlformats.org/officeDocument/2006/relationships/customXml" Target="../ink/ink259.xml"/><Relationship Id="rId78" Type="http://schemas.openxmlformats.org/officeDocument/2006/relationships/image" Target="../media/image243.png"/><Relationship Id="rId101" Type="http://schemas.openxmlformats.org/officeDocument/2006/relationships/customXml" Target="../ink/ink56.xml"/><Relationship Id="rId143" Type="http://schemas.openxmlformats.org/officeDocument/2006/relationships/customXml" Target="../ink/ink77.xml"/><Relationship Id="rId185" Type="http://schemas.openxmlformats.org/officeDocument/2006/relationships/customXml" Target="../ink/ink98.xml"/><Relationship Id="rId350" Type="http://schemas.openxmlformats.org/officeDocument/2006/relationships/image" Target="../media/image379.png"/><Relationship Id="rId406" Type="http://schemas.openxmlformats.org/officeDocument/2006/relationships/image" Target="../media/image408.png"/><Relationship Id="rId210" Type="http://schemas.openxmlformats.org/officeDocument/2006/relationships/image" Target="../media/image309.png"/><Relationship Id="rId392" Type="http://schemas.openxmlformats.org/officeDocument/2006/relationships/image" Target="../media/image401.png"/><Relationship Id="rId448" Type="http://schemas.openxmlformats.org/officeDocument/2006/relationships/image" Target="../media/image429.png"/><Relationship Id="rId9" Type="http://schemas.openxmlformats.org/officeDocument/2006/relationships/image" Target="../media/image204.png"/><Relationship Id="rId252" Type="http://schemas.openxmlformats.org/officeDocument/2006/relationships/image" Target="../media/image330.png"/><Relationship Id="rId294" Type="http://schemas.openxmlformats.org/officeDocument/2006/relationships/image" Target="../media/image351.png"/><Relationship Id="rId308" Type="http://schemas.openxmlformats.org/officeDocument/2006/relationships/image" Target="../media/image358.png"/><Relationship Id="rId47" Type="http://schemas.openxmlformats.org/officeDocument/2006/relationships/customXml" Target="../ink/ink29.xml"/><Relationship Id="rId89" Type="http://schemas.openxmlformats.org/officeDocument/2006/relationships/customXml" Target="../ink/ink50.xml"/><Relationship Id="rId112" Type="http://schemas.openxmlformats.org/officeDocument/2006/relationships/image" Target="../media/image260.png"/><Relationship Id="rId154" Type="http://schemas.openxmlformats.org/officeDocument/2006/relationships/image" Target="../media/image281.png"/><Relationship Id="rId361" Type="http://schemas.openxmlformats.org/officeDocument/2006/relationships/customXml" Target="../ink/ink186.xml"/><Relationship Id="rId196" Type="http://schemas.openxmlformats.org/officeDocument/2006/relationships/image" Target="../media/image302.png"/><Relationship Id="rId417" Type="http://schemas.openxmlformats.org/officeDocument/2006/relationships/customXml" Target="../ink/ink214.xml"/><Relationship Id="rId459" Type="http://schemas.openxmlformats.org/officeDocument/2006/relationships/customXml" Target="../ink/ink235.xml"/><Relationship Id="rId221" Type="http://schemas.openxmlformats.org/officeDocument/2006/relationships/customXml" Target="../ink/ink116.xml"/><Relationship Id="rId263" Type="http://schemas.openxmlformats.org/officeDocument/2006/relationships/customXml" Target="../ink/ink137.xml"/><Relationship Id="rId319" Type="http://schemas.openxmlformats.org/officeDocument/2006/relationships/customXml" Target="../ink/ink165.xml"/><Relationship Id="rId470" Type="http://schemas.openxmlformats.org/officeDocument/2006/relationships/customXml" Target="../ink/ink241.xml"/><Relationship Id="rId58" Type="http://schemas.openxmlformats.org/officeDocument/2006/relationships/image" Target="../media/image233.png"/><Relationship Id="rId123" Type="http://schemas.openxmlformats.org/officeDocument/2006/relationships/customXml" Target="../ink/ink67.xml"/><Relationship Id="rId330" Type="http://schemas.openxmlformats.org/officeDocument/2006/relationships/image" Target="../media/image369.png"/><Relationship Id="rId165" Type="http://schemas.openxmlformats.org/officeDocument/2006/relationships/customXml" Target="../ink/ink88.xml"/><Relationship Id="rId372" Type="http://schemas.openxmlformats.org/officeDocument/2006/relationships/image" Target="../media/image391.png"/><Relationship Id="rId428" Type="http://schemas.openxmlformats.org/officeDocument/2006/relationships/image" Target="../media/image419.png"/><Relationship Id="rId232" Type="http://schemas.openxmlformats.org/officeDocument/2006/relationships/image" Target="../media/image320.png"/><Relationship Id="rId274" Type="http://schemas.openxmlformats.org/officeDocument/2006/relationships/image" Target="../media/image341.png"/><Relationship Id="rId481" Type="http://schemas.openxmlformats.org/officeDocument/2006/relationships/customXml" Target="../ink/ink251.xml"/><Relationship Id="rId69" Type="http://schemas.openxmlformats.org/officeDocument/2006/relationships/customXml" Target="../ink/ink40.xml"/><Relationship Id="rId134" Type="http://schemas.openxmlformats.org/officeDocument/2006/relationships/image" Target="../media/image271.png"/><Relationship Id="rId27" Type="http://schemas.openxmlformats.org/officeDocument/2006/relationships/image" Target="../media/image213.png"/><Relationship Id="rId80" Type="http://schemas.openxmlformats.org/officeDocument/2006/relationships/image" Target="../media/image244.png"/><Relationship Id="rId176" Type="http://schemas.openxmlformats.org/officeDocument/2006/relationships/image" Target="../media/image292.png"/><Relationship Id="rId341" Type="http://schemas.openxmlformats.org/officeDocument/2006/relationships/customXml" Target="../ink/ink176.xml"/><Relationship Id="rId383" Type="http://schemas.openxmlformats.org/officeDocument/2006/relationships/customXml" Target="../ink/ink197.xml"/><Relationship Id="rId439" Type="http://schemas.openxmlformats.org/officeDocument/2006/relationships/customXml" Target="../ink/ink225.xml"/><Relationship Id="rId201" Type="http://schemas.openxmlformats.org/officeDocument/2006/relationships/customXml" Target="../ink/ink106.xml"/><Relationship Id="rId243" Type="http://schemas.openxmlformats.org/officeDocument/2006/relationships/customXml" Target="../ink/ink127.xml"/><Relationship Id="rId285" Type="http://schemas.openxmlformats.org/officeDocument/2006/relationships/customXml" Target="../ink/ink148.xml"/><Relationship Id="rId450" Type="http://schemas.openxmlformats.org/officeDocument/2006/relationships/image" Target="../media/image430.png"/><Relationship Id="rId103" Type="http://schemas.openxmlformats.org/officeDocument/2006/relationships/customXml" Target="../ink/ink57.xml"/><Relationship Id="rId310" Type="http://schemas.openxmlformats.org/officeDocument/2006/relationships/image" Target="../media/image359.png"/><Relationship Id="rId492" Type="http://schemas.openxmlformats.org/officeDocument/2006/relationships/customXml" Target="../ink/ink260.xml"/><Relationship Id="rId91" Type="http://schemas.openxmlformats.org/officeDocument/2006/relationships/customXml" Target="../ink/ink51.xml"/><Relationship Id="rId145" Type="http://schemas.openxmlformats.org/officeDocument/2006/relationships/customXml" Target="../ink/ink78.xml"/><Relationship Id="rId187" Type="http://schemas.openxmlformats.org/officeDocument/2006/relationships/customXml" Target="../ink/ink99.xml"/><Relationship Id="rId352" Type="http://schemas.openxmlformats.org/officeDocument/2006/relationships/image" Target="../media/image380.png"/><Relationship Id="rId394" Type="http://schemas.openxmlformats.org/officeDocument/2006/relationships/image" Target="../media/image402.png"/><Relationship Id="rId408" Type="http://schemas.openxmlformats.org/officeDocument/2006/relationships/image" Target="../media/image409.png"/><Relationship Id="rId212" Type="http://schemas.openxmlformats.org/officeDocument/2006/relationships/image" Target="../media/image310.png"/><Relationship Id="rId254" Type="http://schemas.openxmlformats.org/officeDocument/2006/relationships/image" Target="../media/image331.png"/><Relationship Id="rId49" Type="http://schemas.openxmlformats.org/officeDocument/2006/relationships/customXml" Target="../ink/ink30.xml"/><Relationship Id="rId114" Type="http://schemas.openxmlformats.org/officeDocument/2006/relationships/image" Target="../media/image261.png"/><Relationship Id="rId296" Type="http://schemas.openxmlformats.org/officeDocument/2006/relationships/image" Target="../media/image352.png"/><Relationship Id="rId461" Type="http://schemas.openxmlformats.org/officeDocument/2006/relationships/customXml" Target="../ink/ink236.xml"/><Relationship Id="rId60" Type="http://schemas.openxmlformats.org/officeDocument/2006/relationships/image" Target="../media/image234.png"/><Relationship Id="rId156" Type="http://schemas.openxmlformats.org/officeDocument/2006/relationships/image" Target="../media/image282.png"/><Relationship Id="rId198" Type="http://schemas.openxmlformats.org/officeDocument/2006/relationships/image" Target="../media/image303.png"/><Relationship Id="rId321" Type="http://schemas.openxmlformats.org/officeDocument/2006/relationships/customXml" Target="../ink/ink166.xml"/><Relationship Id="rId363" Type="http://schemas.openxmlformats.org/officeDocument/2006/relationships/customXml" Target="../ink/ink187.xml"/><Relationship Id="rId419" Type="http://schemas.openxmlformats.org/officeDocument/2006/relationships/customXml" Target="../ink/ink215.xml"/><Relationship Id="rId223" Type="http://schemas.openxmlformats.org/officeDocument/2006/relationships/customXml" Target="../ink/ink117.xml"/><Relationship Id="rId430" Type="http://schemas.openxmlformats.org/officeDocument/2006/relationships/image" Target="../media/image420.png"/><Relationship Id="rId265" Type="http://schemas.openxmlformats.org/officeDocument/2006/relationships/customXml" Target="../ink/ink138.xml"/><Relationship Id="rId472" Type="http://schemas.openxmlformats.org/officeDocument/2006/relationships/customXml" Target="../ink/ink243.xml"/><Relationship Id="rId125" Type="http://schemas.openxmlformats.org/officeDocument/2006/relationships/customXml" Target="../ink/ink68.xml"/><Relationship Id="rId167" Type="http://schemas.openxmlformats.org/officeDocument/2006/relationships/customXml" Target="../ink/ink89.xml"/><Relationship Id="rId332" Type="http://schemas.openxmlformats.org/officeDocument/2006/relationships/image" Target="../media/image370.png"/><Relationship Id="rId374" Type="http://schemas.openxmlformats.org/officeDocument/2006/relationships/image" Target="../media/image392.png"/><Relationship Id="rId71" Type="http://schemas.openxmlformats.org/officeDocument/2006/relationships/customXml" Target="../ink/ink41.xml"/><Relationship Id="rId234" Type="http://schemas.openxmlformats.org/officeDocument/2006/relationships/image" Target="../media/image321.png"/><Relationship Id="rId2" Type="http://schemas.openxmlformats.org/officeDocument/2006/relationships/notesSlide" Target="../notesSlides/notesSlide10.xml"/><Relationship Id="rId276" Type="http://schemas.openxmlformats.org/officeDocument/2006/relationships/image" Target="../media/image342.png"/><Relationship Id="rId441" Type="http://schemas.openxmlformats.org/officeDocument/2006/relationships/customXml" Target="../ink/ink226.xml"/><Relationship Id="rId29" Type="http://schemas.openxmlformats.org/officeDocument/2006/relationships/image" Target="../media/image214.png"/><Relationship Id="rId483" Type="http://schemas.openxmlformats.org/officeDocument/2006/relationships/customXml" Target="../ink/ink253.xml"/><Relationship Id="rId136" Type="http://schemas.openxmlformats.org/officeDocument/2006/relationships/image" Target="../media/image272.png"/><Relationship Id="rId178" Type="http://schemas.openxmlformats.org/officeDocument/2006/relationships/image" Target="../media/image293.png"/><Relationship Id="rId301" Type="http://schemas.openxmlformats.org/officeDocument/2006/relationships/customXml" Target="../ink/ink156.xml"/><Relationship Id="rId343" Type="http://schemas.openxmlformats.org/officeDocument/2006/relationships/customXml" Target="../ink/ink177.xml"/><Relationship Id="rId82" Type="http://schemas.openxmlformats.org/officeDocument/2006/relationships/image" Target="../media/image245.png"/><Relationship Id="rId203" Type="http://schemas.openxmlformats.org/officeDocument/2006/relationships/customXml" Target="../ink/ink107.xml"/><Relationship Id="rId385" Type="http://schemas.openxmlformats.org/officeDocument/2006/relationships/customXml" Target="../ink/ink198.xml"/><Relationship Id="rId245" Type="http://schemas.openxmlformats.org/officeDocument/2006/relationships/customXml" Target="../ink/ink128.xml"/><Relationship Id="rId287" Type="http://schemas.openxmlformats.org/officeDocument/2006/relationships/customXml" Target="../ink/ink149.xml"/><Relationship Id="rId410" Type="http://schemas.openxmlformats.org/officeDocument/2006/relationships/image" Target="../media/image410.png"/><Relationship Id="rId452" Type="http://schemas.openxmlformats.org/officeDocument/2006/relationships/image" Target="../media/image431.png"/><Relationship Id="rId494" Type="http://schemas.openxmlformats.org/officeDocument/2006/relationships/customXml" Target="../ink/ink261.xml"/><Relationship Id="rId105" Type="http://schemas.openxmlformats.org/officeDocument/2006/relationships/customXml" Target="../ink/ink58.xml"/><Relationship Id="rId147" Type="http://schemas.openxmlformats.org/officeDocument/2006/relationships/customXml" Target="../ink/ink79.xml"/><Relationship Id="rId312" Type="http://schemas.openxmlformats.org/officeDocument/2006/relationships/image" Target="../media/image360.png"/><Relationship Id="rId354" Type="http://schemas.openxmlformats.org/officeDocument/2006/relationships/image" Target="../media/image381.png"/><Relationship Id="rId51" Type="http://schemas.openxmlformats.org/officeDocument/2006/relationships/customXml" Target="../ink/ink31.xml"/><Relationship Id="rId72" Type="http://schemas.openxmlformats.org/officeDocument/2006/relationships/image" Target="../media/image240.png"/><Relationship Id="rId93" Type="http://schemas.openxmlformats.org/officeDocument/2006/relationships/customXml" Target="../ink/ink52.xml"/><Relationship Id="rId189" Type="http://schemas.openxmlformats.org/officeDocument/2006/relationships/customXml" Target="../ink/ink100.xml"/><Relationship Id="rId375" Type="http://schemas.openxmlformats.org/officeDocument/2006/relationships/customXml" Target="../ink/ink193.xml"/><Relationship Id="rId396" Type="http://schemas.openxmlformats.org/officeDocument/2006/relationships/image" Target="../media/image403.png"/><Relationship Id="rId3" Type="http://schemas.openxmlformats.org/officeDocument/2006/relationships/customXml" Target="../ink/ink26.xml"/><Relationship Id="rId214" Type="http://schemas.openxmlformats.org/officeDocument/2006/relationships/image" Target="../media/image311.png"/><Relationship Id="rId235" Type="http://schemas.openxmlformats.org/officeDocument/2006/relationships/customXml" Target="../ink/ink123.xml"/><Relationship Id="rId256" Type="http://schemas.openxmlformats.org/officeDocument/2006/relationships/image" Target="../media/image332.png"/><Relationship Id="rId277" Type="http://schemas.openxmlformats.org/officeDocument/2006/relationships/customXml" Target="../ink/ink144.xml"/><Relationship Id="rId298" Type="http://schemas.openxmlformats.org/officeDocument/2006/relationships/image" Target="../media/image353.png"/><Relationship Id="rId400" Type="http://schemas.openxmlformats.org/officeDocument/2006/relationships/image" Target="../media/image405.png"/><Relationship Id="rId421" Type="http://schemas.openxmlformats.org/officeDocument/2006/relationships/customXml" Target="../ink/ink216.xml"/><Relationship Id="rId442" Type="http://schemas.openxmlformats.org/officeDocument/2006/relationships/image" Target="../media/image426.png"/><Relationship Id="rId463" Type="http://schemas.openxmlformats.org/officeDocument/2006/relationships/customXml" Target="../ink/ink237.xml"/><Relationship Id="rId484" Type="http://schemas.openxmlformats.org/officeDocument/2006/relationships/customXml" Target="../ink/ink254.xml"/><Relationship Id="rId116" Type="http://schemas.openxmlformats.org/officeDocument/2006/relationships/image" Target="../media/image262.png"/><Relationship Id="rId137" Type="http://schemas.openxmlformats.org/officeDocument/2006/relationships/customXml" Target="../ink/ink74.xml"/><Relationship Id="rId158" Type="http://schemas.openxmlformats.org/officeDocument/2006/relationships/image" Target="../media/image283.png"/><Relationship Id="rId302" Type="http://schemas.openxmlformats.org/officeDocument/2006/relationships/image" Target="../media/image355.png"/><Relationship Id="rId323" Type="http://schemas.openxmlformats.org/officeDocument/2006/relationships/customXml" Target="../ink/ink167.xml"/><Relationship Id="rId344" Type="http://schemas.openxmlformats.org/officeDocument/2006/relationships/image" Target="../media/image376.png"/><Relationship Id="rId20" Type="http://schemas.openxmlformats.org/officeDocument/2006/relationships/customXml" Target="../ink/ink27.xml"/><Relationship Id="rId62" Type="http://schemas.openxmlformats.org/officeDocument/2006/relationships/image" Target="../media/image235.png"/><Relationship Id="rId83" Type="http://schemas.openxmlformats.org/officeDocument/2006/relationships/customXml" Target="../ink/ink47.xml"/><Relationship Id="rId179" Type="http://schemas.openxmlformats.org/officeDocument/2006/relationships/customXml" Target="../ink/ink95.xml"/><Relationship Id="rId365" Type="http://schemas.openxmlformats.org/officeDocument/2006/relationships/customXml" Target="../ink/ink188.xml"/><Relationship Id="rId386" Type="http://schemas.openxmlformats.org/officeDocument/2006/relationships/image" Target="../media/image398.png"/><Relationship Id="rId41" Type="http://schemas.openxmlformats.org/officeDocument/2006/relationships/image" Target="../media/image220.png"/><Relationship Id="rId190" Type="http://schemas.openxmlformats.org/officeDocument/2006/relationships/image" Target="../media/image299.png"/><Relationship Id="rId204" Type="http://schemas.openxmlformats.org/officeDocument/2006/relationships/image" Target="../media/image306.png"/><Relationship Id="rId225" Type="http://schemas.openxmlformats.org/officeDocument/2006/relationships/customXml" Target="../ink/ink118.xml"/><Relationship Id="rId246" Type="http://schemas.openxmlformats.org/officeDocument/2006/relationships/image" Target="../media/image327.png"/><Relationship Id="rId267" Type="http://schemas.openxmlformats.org/officeDocument/2006/relationships/customXml" Target="../ink/ink139.xml"/><Relationship Id="rId288" Type="http://schemas.openxmlformats.org/officeDocument/2006/relationships/image" Target="../media/image348.png"/><Relationship Id="rId411" Type="http://schemas.openxmlformats.org/officeDocument/2006/relationships/customXml" Target="../ink/ink211.xml"/><Relationship Id="rId432" Type="http://schemas.openxmlformats.org/officeDocument/2006/relationships/image" Target="../media/image421.png"/><Relationship Id="rId453" Type="http://schemas.openxmlformats.org/officeDocument/2006/relationships/customXml" Target="../ink/ink232.xml"/><Relationship Id="rId474" Type="http://schemas.openxmlformats.org/officeDocument/2006/relationships/customXml" Target="../ink/ink245.xml"/><Relationship Id="rId106" Type="http://schemas.openxmlformats.org/officeDocument/2006/relationships/image" Target="../media/image257.png"/><Relationship Id="rId127" Type="http://schemas.openxmlformats.org/officeDocument/2006/relationships/customXml" Target="../ink/ink69.xml"/><Relationship Id="rId313" Type="http://schemas.openxmlformats.org/officeDocument/2006/relationships/customXml" Target="../ink/ink162.xml"/><Relationship Id="rId495" Type="http://schemas.openxmlformats.org/officeDocument/2006/relationships/image" Target="../media/image224.png"/><Relationship Id="rId52" Type="http://schemas.openxmlformats.org/officeDocument/2006/relationships/image" Target="../media/image230.png"/><Relationship Id="rId73" Type="http://schemas.openxmlformats.org/officeDocument/2006/relationships/customXml" Target="../ink/ink42.xml"/><Relationship Id="rId94" Type="http://schemas.openxmlformats.org/officeDocument/2006/relationships/image" Target="../media/image251.png"/><Relationship Id="rId148" Type="http://schemas.openxmlformats.org/officeDocument/2006/relationships/image" Target="../media/image278.png"/><Relationship Id="rId169" Type="http://schemas.openxmlformats.org/officeDocument/2006/relationships/customXml" Target="../ink/ink90.xml"/><Relationship Id="rId334" Type="http://schemas.openxmlformats.org/officeDocument/2006/relationships/image" Target="../media/image371.png"/><Relationship Id="rId355" Type="http://schemas.openxmlformats.org/officeDocument/2006/relationships/customXml" Target="../ink/ink183.xml"/><Relationship Id="rId376" Type="http://schemas.openxmlformats.org/officeDocument/2006/relationships/image" Target="../media/image393.png"/><Relationship Id="rId397" Type="http://schemas.openxmlformats.org/officeDocument/2006/relationships/customXml" Target="../ink/ink204.xml"/><Relationship Id="rId31" Type="http://schemas.openxmlformats.org/officeDocument/2006/relationships/image" Target="../media/image215.png"/><Relationship Id="rId180" Type="http://schemas.openxmlformats.org/officeDocument/2006/relationships/image" Target="../media/image294.png"/><Relationship Id="rId215" Type="http://schemas.openxmlformats.org/officeDocument/2006/relationships/customXml" Target="../ink/ink113.xml"/><Relationship Id="rId236" Type="http://schemas.openxmlformats.org/officeDocument/2006/relationships/image" Target="../media/image322.png"/><Relationship Id="rId257" Type="http://schemas.openxmlformats.org/officeDocument/2006/relationships/customXml" Target="../ink/ink134.xml"/><Relationship Id="rId278" Type="http://schemas.openxmlformats.org/officeDocument/2006/relationships/image" Target="../media/image343.png"/><Relationship Id="rId401" Type="http://schemas.openxmlformats.org/officeDocument/2006/relationships/customXml" Target="../ink/ink206.xml"/><Relationship Id="rId422" Type="http://schemas.openxmlformats.org/officeDocument/2006/relationships/image" Target="../media/image416.png"/><Relationship Id="rId443" Type="http://schemas.openxmlformats.org/officeDocument/2006/relationships/customXml" Target="../ink/ink227.xml"/><Relationship Id="rId464" Type="http://schemas.openxmlformats.org/officeDocument/2006/relationships/image" Target="../media/image437.png"/><Relationship Id="rId303" Type="http://schemas.openxmlformats.org/officeDocument/2006/relationships/customXml" Target="../ink/ink157.xml"/><Relationship Id="rId485" Type="http://schemas.openxmlformats.org/officeDocument/2006/relationships/customXml" Target="../ink/ink255.xml"/><Relationship Id="rId84" Type="http://schemas.openxmlformats.org/officeDocument/2006/relationships/image" Target="../media/image246.png"/><Relationship Id="rId138" Type="http://schemas.openxmlformats.org/officeDocument/2006/relationships/image" Target="../media/image273.png"/><Relationship Id="rId345" Type="http://schemas.openxmlformats.org/officeDocument/2006/relationships/customXml" Target="../ink/ink178.xml"/><Relationship Id="rId387" Type="http://schemas.openxmlformats.org/officeDocument/2006/relationships/customXml" Target="../ink/ink199.xml"/><Relationship Id="rId191" Type="http://schemas.openxmlformats.org/officeDocument/2006/relationships/customXml" Target="../ink/ink101.xml"/><Relationship Id="rId205" Type="http://schemas.openxmlformats.org/officeDocument/2006/relationships/customXml" Target="../ink/ink108.xml"/><Relationship Id="rId247" Type="http://schemas.openxmlformats.org/officeDocument/2006/relationships/customXml" Target="../ink/ink129.xml"/><Relationship Id="rId412" Type="http://schemas.openxmlformats.org/officeDocument/2006/relationships/image" Target="../media/image411.png"/><Relationship Id="rId107" Type="http://schemas.openxmlformats.org/officeDocument/2006/relationships/customXml" Target="../ink/ink59.xml"/><Relationship Id="rId289" Type="http://schemas.openxmlformats.org/officeDocument/2006/relationships/customXml" Target="../ink/ink150.xml"/><Relationship Id="rId454" Type="http://schemas.openxmlformats.org/officeDocument/2006/relationships/image" Target="../media/image432.png"/><Relationship Id="rId496" Type="http://schemas.openxmlformats.org/officeDocument/2006/relationships/customXml" Target="../ink/ink262.xml"/><Relationship Id="rId53" Type="http://schemas.openxmlformats.org/officeDocument/2006/relationships/customXml" Target="../ink/ink32.xml"/><Relationship Id="rId149" Type="http://schemas.openxmlformats.org/officeDocument/2006/relationships/customXml" Target="../ink/ink80.xml"/><Relationship Id="rId314" Type="http://schemas.openxmlformats.org/officeDocument/2006/relationships/image" Target="../media/image361.png"/><Relationship Id="rId356" Type="http://schemas.openxmlformats.org/officeDocument/2006/relationships/image" Target="../media/image382.png"/><Relationship Id="rId398" Type="http://schemas.openxmlformats.org/officeDocument/2006/relationships/image" Target="../media/image404.png"/><Relationship Id="rId11" Type="http://schemas.openxmlformats.org/officeDocument/2006/relationships/image" Target="../media/image205.png"/><Relationship Id="rId95" Type="http://schemas.openxmlformats.org/officeDocument/2006/relationships/customXml" Target="../ink/ink53.xml"/><Relationship Id="rId160" Type="http://schemas.openxmlformats.org/officeDocument/2006/relationships/image" Target="../media/image284.png"/><Relationship Id="rId216" Type="http://schemas.openxmlformats.org/officeDocument/2006/relationships/image" Target="../media/image312.png"/><Relationship Id="rId423" Type="http://schemas.openxmlformats.org/officeDocument/2006/relationships/customXml" Target="../ink/ink217.xml"/><Relationship Id="rId258" Type="http://schemas.openxmlformats.org/officeDocument/2006/relationships/image" Target="../media/image333.png"/><Relationship Id="rId465" Type="http://schemas.openxmlformats.org/officeDocument/2006/relationships/customXml" Target="../ink/ink238.xml"/><Relationship Id="rId64" Type="http://schemas.openxmlformats.org/officeDocument/2006/relationships/image" Target="../media/image236.png"/><Relationship Id="rId118" Type="http://schemas.openxmlformats.org/officeDocument/2006/relationships/image" Target="../media/image263.png"/><Relationship Id="rId325" Type="http://schemas.openxmlformats.org/officeDocument/2006/relationships/customXml" Target="../ink/ink168.xml"/><Relationship Id="rId367" Type="http://schemas.openxmlformats.org/officeDocument/2006/relationships/customXml" Target="../ink/ink189.xml"/><Relationship Id="rId171" Type="http://schemas.openxmlformats.org/officeDocument/2006/relationships/customXml" Target="../ink/ink91.xml"/><Relationship Id="rId227" Type="http://schemas.openxmlformats.org/officeDocument/2006/relationships/customXml" Target="../ink/ink119.xml"/><Relationship Id="rId269" Type="http://schemas.openxmlformats.org/officeDocument/2006/relationships/customXml" Target="../ink/ink140.xml"/><Relationship Id="rId434" Type="http://schemas.openxmlformats.org/officeDocument/2006/relationships/image" Target="../media/image422.png"/><Relationship Id="rId476" Type="http://schemas.openxmlformats.org/officeDocument/2006/relationships/image" Target="../media/image209.png"/><Relationship Id="rId129" Type="http://schemas.openxmlformats.org/officeDocument/2006/relationships/customXml" Target="../ink/ink70.xml"/><Relationship Id="rId280" Type="http://schemas.openxmlformats.org/officeDocument/2006/relationships/image" Target="../media/image344.png"/><Relationship Id="rId336" Type="http://schemas.openxmlformats.org/officeDocument/2006/relationships/image" Target="../media/image372.png"/><Relationship Id="rId33" Type="http://schemas.openxmlformats.org/officeDocument/2006/relationships/image" Target="../media/image216.png"/><Relationship Id="rId75" Type="http://schemas.openxmlformats.org/officeDocument/2006/relationships/customXml" Target="../ink/ink43.xml"/><Relationship Id="rId140" Type="http://schemas.openxmlformats.org/officeDocument/2006/relationships/image" Target="../media/image274.png"/><Relationship Id="rId182" Type="http://schemas.openxmlformats.org/officeDocument/2006/relationships/image" Target="../media/image295.png"/><Relationship Id="rId378" Type="http://schemas.openxmlformats.org/officeDocument/2006/relationships/image" Target="../media/image394.png"/><Relationship Id="rId403" Type="http://schemas.openxmlformats.org/officeDocument/2006/relationships/customXml" Target="../ink/ink207.xml"/><Relationship Id="rId238" Type="http://schemas.openxmlformats.org/officeDocument/2006/relationships/image" Target="../media/image323.png"/><Relationship Id="rId445" Type="http://schemas.openxmlformats.org/officeDocument/2006/relationships/customXml" Target="../ink/ink228.xml"/><Relationship Id="rId487" Type="http://schemas.openxmlformats.org/officeDocument/2006/relationships/customXml" Target="../ink/ink257.xml"/><Relationship Id="rId291" Type="http://schemas.openxmlformats.org/officeDocument/2006/relationships/customXml" Target="../ink/ink151.xml"/><Relationship Id="rId305" Type="http://schemas.openxmlformats.org/officeDocument/2006/relationships/customXml" Target="../ink/ink158.xml"/><Relationship Id="rId347" Type="http://schemas.openxmlformats.org/officeDocument/2006/relationships/customXml" Target="../ink/ink179.xml"/><Relationship Id="rId44" Type="http://schemas.openxmlformats.org/officeDocument/2006/relationships/image" Target="../media/image30.png"/><Relationship Id="rId86" Type="http://schemas.openxmlformats.org/officeDocument/2006/relationships/image" Target="../media/image247.png"/><Relationship Id="rId151" Type="http://schemas.openxmlformats.org/officeDocument/2006/relationships/customXml" Target="../ink/ink81.xml"/><Relationship Id="rId389" Type="http://schemas.openxmlformats.org/officeDocument/2006/relationships/customXml" Target="../ink/ink200.xml"/><Relationship Id="rId193" Type="http://schemas.openxmlformats.org/officeDocument/2006/relationships/customXml" Target="../ink/ink102.xml"/><Relationship Id="rId207" Type="http://schemas.openxmlformats.org/officeDocument/2006/relationships/customXml" Target="../ink/ink109.xml"/><Relationship Id="rId249" Type="http://schemas.openxmlformats.org/officeDocument/2006/relationships/customXml" Target="../ink/ink130.xml"/><Relationship Id="rId414" Type="http://schemas.openxmlformats.org/officeDocument/2006/relationships/image" Target="../media/image412.png"/><Relationship Id="rId456" Type="http://schemas.openxmlformats.org/officeDocument/2006/relationships/image" Target="../media/image433.png"/><Relationship Id="rId498" Type="http://schemas.openxmlformats.org/officeDocument/2006/relationships/customXml" Target="../ink/ink263.xml"/><Relationship Id="rId109" Type="http://schemas.openxmlformats.org/officeDocument/2006/relationships/customXml" Target="../ink/ink60.xml"/><Relationship Id="rId260" Type="http://schemas.openxmlformats.org/officeDocument/2006/relationships/image" Target="../media/image334.png"/><Relationship Id="rId316" Type="http://schemas.openxmlformats.org/officeDocument/2006/relationships/image" Target="../media/image362.png"/><Relationship Id="rId13" Type="http://schemas.openxmlformats.org/officeDocument/2006/relationships/image" Target="../media/image206.png"/><Relationship Id="rId55" Type="http://schemas.openxmlformats.org/officeDocument/2006/relationships/customXml" Target="../ink/ink33.xml"/><Relationship Id="rId97" Type="http://schemas.openxmlformats.org/officeDocument/2006/relationships/customXml" Target="../ink/ink54.xml"/><Relationship Id="rId120" Type="http://schemas.openxmlformats.org/officeDocument/2006/relationships/image" Target="../media/image264.png"/><Relationship Id="rId358" Type="http://schemas.openxmlformats.org/officeDocument/2006/relationships/image" Target="../media/image383.png"/><Relationship Id="rId162" Type="http://schemas.openxmlformats.org/officeDocument/2006/relationships/image" Target="../media/image285.png"/><Relationship Id="rId218" Type="http://schemas.openxmlformats.org/officeDocument/2006/relationships/image" Target="../media/image313.png"/><Relationship Id="rId425" Type="http://schemas.openxmlformats.org/officeDocument/2006/relationships/customXml" Target="../ink/ink218.xml"/><Relationship Id="rId467" Type="http://schemas.openxmlformats.org/officeDocument/2006/relationships/customXml" Target="../ink/ink239.xml"/><Relationship Id="rId271" Type="http://schemas.openxmlformats.org/officeDocument/2006/relationships/customXml" Target="../ink/ink141.xml"/><Relationship Id="rId66" Type="http://schemas.openxmlformats.org/officeDocument/2006/relationships/image" Target="../media/image237.png"/><Relationship Id="rId131" Type="http://schemas.openxmlformats.org/officeDocument/2006/relationships/customXml" Target="../ink/ink71.xml"/><Relationship Id="rId327" Type="http://schemas.openxmlformats.org/officeDocument/2006/relationships/customXml" Target="../ink/ink169.xml"/><Relationship Id="rId369" Type="http://schemas.openxmlformats.org/officeDocument/2006/relationships/customXml" Target="../ink/ink190.xml"/><Relationship Id="rId173" Type="http://schemas.openxmlformats.org/officeDocument/2006/relationships/customXml" Target="../ink/ink92.xml"/><Relationship Id="rId229" Type="http://schemas.openxmlformats.org/officeDocument/2006/relationships/customXml" Target="../ink/ink120.xml"/><Relationship Id="rId380" Type="http://schemas.openxmlformats.org/officeDocument/2006/relationships/image" Target="../media/image395.png"/><Relationship Id="rId436" Type="http://schemas.openxmlformats.org/officeDocument/2006/relationships/image" Target="../media/image423.png"/><Relationship Id="rId240" Type="http://schemas.openxmlformats.org/officeDocument/2006/relationships/image" Target="../media/image324.png"/><Relationship Id="rId478" Type="http://schemas.openxmlformats.org/officeDocument/2006/relationships/customXml" Target="../ink/ink248.xml"/><Relationship Id="rId77" Type="http://schemas.openxmlformats.org/officeDocument/2006/relationships/customXml" Target="../ink/ink44.xml"/><Relationship Id="rId100" Type="http://schemas.openxmlformats.org/officeDocument/2006/relationships/image" Target="../media/image254.png"/><Relationship Id="rId282" Type="http://schemas.openxmlformats.org/officeDocument/2006/relationships/image" Target="../media/image345.png"/><Relationship Id="rId338" Type="http://schemas.openxmlformats.org/officeDocument/2006/relationships/image" Target="../media/image373.png"/><Relationship Id="rId35" Type="http://schemas.openxmlformats.org/officeDocument/2006/relationships/image" Target="../media/image217.png"/><Relationship Id="rId142" Type="http://schemas.openxmlformats.org/officeDocument/2006/relationships/image" Target="../media/image275.png"/><Relationship Id="rId184" Type="http://schemas.openxmlformats.org/officeDocument/2006/relationships/image" Target="../media/image296.png"/><Relationship Id="rId391" Type="http://schemas.openxmlformats.org/officeDocument/2006/relationships/customXml" Target="../ink/ink201.xml"/><Relationship Id="rId405" Type="http://schemas.openxmlformats.org/officeDocument/2006/relationships/customXml" Target="../ink/ink208.xml"/><Relationship Id="rId447" Type="http://schemas.openxmlformats.org/officeDocument/2006/relationships/customXml" Target="../ink/ink229.xml"/><Relationship Id="rId251" Type="http://schemas.openxmlformats.org/officeDocument/2006/relationships/customXml" Target="../ink/ink131.xml"/><Relationship Id="rId489" Type="http://schemas.openxmlformats.org/officeDocument/2006/relationships/image" Target="../media/image221.png"/><Relationship Id="rId46" Type="http://schemas.openxmlformats.org/officeDocument/2006/relationships/image" Target="../media/image227.png"/><Relationship Id="rId293" Type="http://schemas.openxmlformats.org/officeDocument/2006/relationships/customXml" Target="../ink/ink152.xml"/><Relationship Id="rId307" Type="http://schemas.openxmlformats.org/officeDocument/2006/relationships/customXml" Target="../ink/ink159.xml"/><Relationship Id="rId349" Type="http://schemas.openxmlformats.org/officeDocument/2006/relationships/customXml" Target="../ink/ink180.xml"/><Relationship Id="rId88" Type="http://schemas.openxmlformats.org/officeDocument/2006/relationships/image" Target="../media/image248.png"/><Relationship Id="rId111" Type="http://schemas.openxmlformats.org/officeDocument/2006/relationships/customXml" Target="../ink/ink61.xml"/><Relationship Id="rId153" Type="http://schemas.openxmlformats.org/officeDocument/2006/relationships/customXml" Target="../ink/ink82.xml"/><Relationship Id="rId195" Type="http://schemas.openxmlformats.org/officeDocument/2006/relationships/customXml" Target="../ink/ink103.xml"/><Relationship Id="rId209" Type="http://schemas.openxmlformats.org/officeDocument/2006/relationships/customXml" Target="../ink/ink110.xml"/><Relationship Id="rId360" Type="http://schemas.openxmlformats.org/officeDocument/2006/relationships/image" Target="../media/image384.png"/><Relationship Id="rId416" Type="http://schemas.openxmlformats.org/officeDocument/2006/relationships/image" Target="../media/image413.png"/><Relationship Id="rId220" Type="http://schemas.openxmlformats.org/officeDocument/2006/relationships/image" Target="../media/image314.png"/><Relationship Id="rId458" Type="http://schemas.openxmlformats.org/officeDocument/2006/relationships/image" Target="../media/image434.png"/><Relationship Id="rId57" Type="http://schemas.openxmlformats.org/officeDocument/2006/relationships/customXml" Target="../ink/ink34.xml"/><Relationship Id="rId262" Type="http://schemas.openxmlformats.org/officeDocument/2006/relationships/image" Target="../media/image335.png"/><Relationship Id="rId318" Type="http://schemas.openxmlformats.org/officeDocument/2006/relationships/image" Target="../media/image363.png"/><Relationship Id="rId15" Type="http://schemas.openxmlformats.org/officeDocument/2006/relationships/image" Target="../media/image207.png"/><Relationship Id="rId99" Type="http://schemas.openxmlformats.org/officeDocument/2006/relationships/customXml" Target="../ink/ink55.xml"/><Relationship Id="rId122" Type="http://schemas.openxmlformats.org/officeDocument/2006/relationships/image" Target="../media/image265.png"/><Relationship Id="rId164" Type="http://schemas.openxmlformats.org/officeDocument/2006/relationships/image" Target="../media/image286.png"/><Relationship Id="rId371" Type="http://schemas.openxmlformats.org/officeDocument/2006/relationships/customXml" Target="../ink/ink191.xml"/><Relationship Id="rId427" Type="http://schemas.openxmlformats.org/officeDocument/2006/relationships/customXml" Target="../ink/ink219.xml"/><Relationship Id="rId469" Type="http://schemas.openxmlformats.org/officeDocument/2006/relationships/customXml" Target="../ink/ink240.xml"/><Relationship Id="rId231" Type="http://schemas.openxmlformats.org/officeDocument/2006/relationships/customXml" Target="../ink/ink121.xml"/><Relationship Id="rId273" Type="http://schemas.openxmlformats.org/officeDocument/2006/relationships/customXml" Target="../ink/ink142.xml"/><Relationship Id="rId329" Type="http://schemas.openxmlformats.org/officeDocument/2006/relationships/customXml" Target="../ink/ink170.xml"/><Relationship Id="rId480" Type="http://schemas.openxmlformats.org/officeDocument/2006/relationships/customXml" Target="../ink/ink250.xml"/><Relationship Id="rId68" Type="http://schemas.openxmlformats.org/officeDocument/2006/relationships/image" Target="../media/image238.png"/><Relationship Id="rId133" Type="http://schemas.openxmlformats.org/officeDocument/2006/relationships/customXml" Target="../ink/ink72.xml"/><Relationship Id="rId175" Type="http://schemas.openxmlformats.org/officeDocument/2006/relationships/customXml" Target="../ink/ink93.xml"/><Relationship Id="rId340" Type="http://schemas.openxmlformats.org/officeDocument/2006/relationships/image" Target="../media/image374.png"/><Relationship Id="rId200" Type="http://schemas.openxmlformats.org/officeDocument/2006/relationships/image" Target="../media/image304.png"/><Relationship Id="rId382" Type="http://schemas.openxmlformats.org/officeDocument/2006/relationships/image" Target="../media/image396.png"/><Relationship Id="rId438" Type="http://schemas.openxmlformats.org/officeDocument/2006/relationships/image" Target="../media/image424.png"/><Relationship Id="rId242" Type="http://schemas.openxmlformats.org/officeDocument/2006/relationships/image" Target="../media/image325.png"/><Relationship Id="rId284" Type="http://schemas.openxmlformats.org/officeDocument/2006/relationships/image" Target="../media/image346.png"/><Relationship Id="rId491" Type="http://schemas.openxmlformats.org/officeDocument/2006/relationships/image" Target="../media/image222.png"/><Relationship Id="rId79" Type="http://schemas.openxmlformats.org/officeDocument/2006/relationships/customXml" Target="../ink/ink45.xml"/><Relationship Id="rId102" Type="http://schemas.openxmlformats.org/officeDocument/2006/relationships/image" Target="../media/image255.png"/><Relationship Id="rId144" Type="http://schemas.openxmlformats.org/officeDocument/2006/relationships/image" Target="../media/image276.png"/><Relationship Id="rId37" Type="http://schemas.openxmlformats.org/officeDocument/2006/relationships/image" Target="../media/image218.png"/><Relationship Id="rId90" Type="http://schemas.openxmlformats.org/officeDocument/2006/relationships/image" Target="../media/image249.png"/><Relationship Id="rId186" Type="http://schemas.openxmlformats.org/officeDocument/2006/relationships/image" Target="../media/image297.png"/><Relationship Id="rId351" Type="http://schemas.openxmlformats.org/officeDocument/2006/relationships/customXml" Target="../ink/ink181.xml"/><Relationship Id="rId393" Type="http://schemas.openxmlformats.org/officeDocument/2006/relationships/customXml" Target="../ink/ink202.xml"/><Relationship Id="rId407" Type="http://schemas.openxmlformats.org/officeDocument/2006/relationships/customXml" Target="../ink/ink209.xml"/><Relationship Id="rId449" Type="http://schemas.openxmlformats.org/officeDocument/2006/relationships/customXml" Target="../ink/ink230.xml"/><Relationship Id="rId211" Type="http://schemas.openxmlformats.org/officeDocument/2006/relationships/customXml" Target="../ink/ink111.xml"/><Relationship Id="rId253" Type="http://schemas.openxmlformats.org/officeDocument/2006/relationships/customXml" Target="../ink/ink132.xml"/><Relationship Id="rId295" Type="http://schemas.openxmlformats.org/officeDocument/2006/relationships/customXml" Target="../ink/ink153.xml"/><Relationship Id="rId309" Type="http://schemas.openxmlformats.org/officeDocument/2006/relationships/customXml" Target="../ink/ink160.xml"/><Relationship Id="rId460" Type="http://schemas.openxmlformats.org/officeDocument/2006/relationships/image" Target="../media/image435.png"/><Relationship Id="rId48" Type="http://schemas.openxmlformats.org/officeDocument/2006/relationships/image" Target="../media/image228.png"/><Relationship Id="rId113" Type="http://schemas.openxmlformats.org/officeDocument/2006/relationships/customXml" Target="../ink/ink62.xml"/><Relationship Id="rId320" Type="http://schemas.openxmlformats.org/officeDocument/2006/relationships/image" Target="../media/image364.png"/><Relationship Id="rId155" Type="http://schemas.openxmlformats.org/officeDocument/2006/relationships/customXml" Target="../ink/ink83.xml"/><Relationship Id="rId197" Type="http://schemas.openxmlformats.org/officeDocument/2006/relationships/customXml" Target="../ink/ink104.xml"/><Relationship Id="rId362" Type="http://schemas.openxmlformats.org/officeDocument/2006/relationships/image" Target="../media/image385.png"/><Relationship Id="rId418" Type="http://schemas.openxmlformats.org/officeDocument/2006/relationships/image" Target="../media/image414.png"/><Relationship Id="rId222" Type="http://schemas.openxmlformats.org/officeDocument/2006/relationships/image" Target="../media/image315.png"/><Relationship Id="rId264" Type="http://schemas.openxmlformats.org/officeDocument/2006/relationships/image" Target="../media/image336.png"/><Relationship Id="rId471" Type="http://schemas.openxmlformats.org/officeDocument/2006/relationships/customXml" Target="../ink/ink242.xml"/><Relationship Id="rId59" Type="http://schemas.openxmlformats.org/officeDocument/2006/relationships/customXml" Target="../ink/ink35.xml"/><Relationship Id="rId124" Type="http://schemas.openxmlformats.org/officeDocument/2006/relationships/image" Target="../media/image266.png"/><Relationship Id="rId17" Type="http://schemas.openxmlformats.org/officeDocument/2006/relationships/image" Target="../media/image208.png"/><Relationship Id="rId70" Type="http://schemas.openxmlformats.org/officeDocument/2006/relationships/image" Target="../media/image239.png"/><Relationship Id="rId166" Type="http://schemas.openxmlformats.org/officeDocument/2006/relationships/image" Target="../media/image287.png"/><Relationship Id="rId331" Type="http://schemas.openxmlformats.org/officeDocument/2006/relationships/customXml" Target="../ink/ink171.xml"/><Relationship Id="rId373" Type="http://schemas.openxmlformats.org/officeDocument/2006/relationships/customXml" Target="../ink/ink192.xml"/><Relationship Id="rId429" Type="http://schemas.openxmlformats.org/officeDocument/2006/relationships/customXml" Target="../ink/ink220.xml"/><Relationship Id="rId1" Type="http://schemas.openxmlformats.org/officeDocument/2006/relationships/slideLayout" Target="../slideLayouts/slideLayout2.xml"/><Relationship Id="rId233" Type="http://schemas.openxmlformats.org/officeDocument/2006/relationships/customXml" Target="../ink/ink122.xml"/><Relationship Id="rId440" Type="http://schemas.openxmlformats.org/officeDocument/2006/relationships/image" Target="../media/image425.png"/><Relationship Id="rId275" Type="http://schemas.openxmlformats.org/officeDocument/2006/relationships/customXml" Target="../ink/ink143.xml"/><Relationship Id="rId300" Type="http://schemas.openxmlformats.org/officeDocument/2006/relationships/image" Target="../media/image354.png"/><Relationship Id="rId482" Type="http://schemas.openxmlformats.org/officeDocument/2006/relationships/customXml" Target="../ink/ink252.xml"/><Relationship Id="rId81" Type="http://schemas.openxmlformats.org/officeDocument/2006/relationships/customXml" Target="../ink/ink46.xml"/><Relationship Id="rId135" Type="http://schemas.openxmlformats.org/officeDocument/2006/relationships/customXml" Target="../ink/ink73.xml"/><Relationship Id="rId177" Type="http://schemas.openxmlformats.org/officeDocument/2006/relationships/customXml" Target="../ink/ink94.xml"/><Relationship Id="rId342" Type="http://schemas.openxmlformats.org/officeDocument/2006/relationships/image" Target="../media/image375.png"/><Relationship Id="rId384" Type="http://schemas.openxmlformats.org/officeDocument/2006/relationships/image" Target="../media/image397.png"/><Relationship Id="rId202" Type="http://schemas.openxmlformats.org/officeDocument/2006/relationships/image" Target="../media/image305.png"/><Relationship Id="rId244" Type="http://schemas.openxmlformats.org/officeDocument/2006/relationships/image" Target="../media/image326.png"/><Relationship Id="rId286" Type="http://schemas.openxmlformats.org/officeDocument/2006/relationships/image" Target="../media/image347.png"/><Relationship Id="rId451" Type="http://schemas.openxmlformats.org/officeDocument/2006/relationships/customXml" Target="../ink/ink231.xml"/><Relationship Id="rId39" Type="http://schemas.openxmlformats.org/officeDocument/2006/relationships/image" Target="../media/image219.png"/><Relationship Id="rId493" Type="http://schemas.openxmlformats.org/officeDocument/2006/relationships/image" Target="../media/image223.png"/><Relationship Id="rId50" Type="http://schemas.openxmlformats.org/officeDocument/2006/relationships/image" Target="../media/image229.png"/><Relationship Id="rId104" Type="http://schemas.openxmlformats.org/officeDocument/2006/relationships/image" Target="../media/image256.png"/><Relationship Id="rId146" Type="http://schemas.openxmlformats.org/officeDocument/2006/relationships/image" Target="../media/image277.png"/><Relationship Id="rId188" Type="http://schemas.openxmlformats.org/officeDocument/2006/relationships/image" Target="../media/image298.png"/><Relationship Id="rId311" Type="http://schemas.openxmlformats.org/officeDocument/2006/relationships/customXml" Target="../ink/ink161.xml"/><Relationship Id="rId353" Type="http://schemas.openxmlformats.org/officeDocument/2006/relationships/customXml" Target="../ink/ink182.xml"/><Relationship Id="rId395" Type="http://schemas.openxmlformats.org/officeDocument/2006/relationships/customXml" Target="../ink/ink203.xml"/><Relationship Id="rId409" Type="http://schemas.openxmlformats.org/officeDocument/2006/relationships/customXml" Target="../ink/ink210.xml"/><Relationship Id="rId92" Type="http://schemas.openxmlformats.org/officeDocument/2006/relationships/image" Target="../media/image250.png"/><Relationship Id="rId213" Type="http://schemas.openxmlformats.org/officeDocument/2006/relationships/customXml" Target="../ink/ink112.xml"/><Relationship Id="rId420" Type="http://schemas.openxmlformats.org/officeDocument/2006/relationships/image" Target="../media/image415.png"/><Relationship Id="rId255" Type="http://schemas.openxmlformats.org/officeDocument/2006/relationships/customXml" Target="../ink/ink133.xml"/><Relationship Id="rId297" Type="http://schemas.openxmlformats.org/officeDocument/2006/relationships/customXml" Target="../ink/ink154.xml"/><Relationship Id="rId462" Type="http://schemas.openxmlformats.org/officeDocument/2006/relationships/image" Target="../media/image436.png"/><Relationship Id="rId115" Type="http://schemas.openxmlformats.org/officeDocument/2006/relationships/customXml" Target="../ink/ink63.xml"/><Relationship Id="rId157" Type="http://schemas.openxmlformats.org/officeDocument/2006/relationships/customXml" Target="../ink/ink84.xml"/><Relationship Id="rId322" Type="http://schemas.openxmlformats.org/officeDocument/2006/relationships/image" Target="../media/image365.png"/><Relationship Id="rId364" Type="http://schemas.openxmlformats.org/officeDocument/2006/relationships/image" Target="../media/image386.png"/><Relationship Id="rId61" Type="http://schemas.openxmlformats.org/officeDocument/2006/relationships/customXml" Target="../ink/ink36.xml"/><Relationship Id="rId199" Type="http://schemas.openxmlformats.org/officeDocument/2006/relationships/customXml" Target="../ink/ink105.xml"/><Relationship Id="rId19" Type="http://schemas.openxmlformats.org/officeDocument/2006/relationships/image" Target="../media/image390.png"/><Relationship Id="rId224" Type="http://schemas.openxmlformats.org/officeDocument/2006/relationships/image" Target="../media/image316.png"/><Relationship Id="rId266" Type="http://schemas.openxmlformats.org/officeDocument/2006/relationships/image" Target="../media/image337.png"/><Relationship Id="rId431" Type="http://schemas.openxmlformats.org/officeDocument/2006/relationships/customXml" Target="../ink/ink221.xml"/><Relationship Id="rId473" Type="http://schemas.openxmlformats.org/officeDocument/2006/relationships/customXml" Target="../ink/ink244.xml"/><Relationship Id="rId126" Type="http://schemas.openxmlformats.org/officeDocument/2006/relationships/image" Target="../media/image267.png"/><Relationship Id="rId168" Type="http://schemas.openxmlformats.org/officeDocument/2006/relationships/image" Target="../media/image288.png"/><Relationship Id="rId333" Type="http://schemas.openxmlformats.org/officeDocument/2006/relationships/customXml" Target="../ink/ink17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0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6473" y="758952"/>
            <a:ext cx="10898909" cy="3566160"/>
          </a:xfrm>
        </p:spPr>
        <p:txBody>
          <a:bodyPr>
            <a:normAutofit/>
          </a:bodyPr>
          <a:lstStyle/>
          <a:p>
            <a:r>
              <a:rPr lang="en-CA" sz="7200" dirty="0"/>
              <a:t>PHYS 304: Lecture 17</a:t>
            </a:r>
            <a:br>
              <a:rPr lang="en-CA" sz="7200" dirty="0"/>
            </a:br>
            <a:r>
              <a:rPr lang="en-CA" sz="4800" dirty="0"/>
              <a:t>(Intro to) </a:t>
            </a:r>
            <a:r>
              <a:rPr lang="en-CA" sz="7200" dirty="0"/>
              <a:t>Quantum Mechanics</a:t>
            </a:r>
          </a:p>
        </p:txBody>
      </p:sp>
      <p:sp>
        <p:nvSpPr>
          <p:cNvPr id="3" name="Subtitle 2"/>
          <p:cNvSpPr>
            <a:spLocks noGrp="1"/>
          </p:cNvSpPr>
          <p:nvPr>
            <p:ph type="subTitle" idx="1"/>
          </p:nvPr>
        </p:nvSpPr>
        <p:spPr/>
        <p:txBody>
          <a:bodyPr>
            <a:normAutofit fontScale="85000" lnSpcReduction="20000"/>
          </a:bodyPr>
          <a:lstStyle/>
          <a:p>
            <a:r>
              <a:rPr lang="en-CA" dirty="0"/>
              <a:t>Sept-Dec 2021 Edition</a:t>
            </a:r>
          </a:p>
          <a:p>
            <a:r>
              <a:rPr lang="en-CA" dirty="0"/>
              <a:t>Jeff Young</a:t>
            </a:r>
          </a:p>
          <a:p>
            <a:r>
              <a:rPr lang="en-CA" dirty="0" err="1"/>
              <a:t>brimacombe</a:t>
            </a:r>
            <a:r>
              <a:rPr lang="en-CA" dirty="0"/>
              <a:t> Rm 278, young@phas.ubc.ca</a:t>
            </a:r>
          </a:p>
        </p:txBody>
      </p:sp>
    </p:spTree>
    <p:extLst>
      <p:ext uri="{BB962C8B-B14F-4D97-AF65-F5344CB8AC3E}">
        <p14:creationId xmlns:p14="http://schemas.microsoft.com/office/powerpoint/2010/main" val="374400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65D92-4545-4EA6-A79A-7DAD9A324F4C}"/>
              </a:ext>
            </a:extLst>
          </p:cNvPr>
          <p:cNvSpPr>
            <a:spLocks noGrp="1"/>
          </p:cNvSpPr>
          <p:nvPr>
            <p:ph type="title"/>
          </p:nvPr>
        </p:nvSpPr>
        <p:spPr/>
        <p:txBody>
          <a:bodyPr/>
          <a:lstStyle/>
          <a:p>
            <a:r>
              <a:rPr lang="en-CA" dirty="0"/>
              <a:t>Simplification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BF1145-31B1-46BD-92B2-885274D7E896}"/>
                  </a:ext>
                </a:extLst>
              </p:cNvPr>
              <p:cNvSpPr>
                <a:spLocks noGrp="1"/>
              </p:cNvSpPr>
              <p:nvPr>
                <p:ph idx="1"/>
              </p:nvPr>
            </p:nvSpPr>
            <p:spPr/>
            <p:txBody>
              <a:bodyPr/>
              <a:lstStyle/>
              <a:p>
                <a:r>
                  <a:rPr lang="en-CA" dirty="0"/>
                  <a:t>Step 1: Expand </a:t>
                </a:r>
                <a14:m>
                  <m:oMath xmlns:m="http://schemas.openxmlformats.org/officeDocument/2006/math">
                    <m:f>
                      <m:fPr>
                        <m:ctrlPr>
                          <a:rPr lang="en-CA" sz="2000" i="1" smtClean="0">
                            <a:latin typeface="Cambria Math" panose="02040503050406030204" pitchFamily="18" charset="0"/>
                          </a:rPr>
                        </m:ctrlPr>
                      </m:fPr>
                      <m:num>
                        <m:r>
                          <a:rPr lang="en-CA" sz="2000" b="0" i="1" smtClean="0">
                            <a:latin typeface="Cambria Math" panose="02040503050406030204" pitchFamily="18" charset="0"/>
                          </a:rPr>
                          <m:t>𝑑</m:t>
                        </m:r>
                      </m:num>
                      <m:den>
                        <m:r>
                          <a:rPr lang="en-CA" sz="2000" b="0" i="1" smtClean="0">
                            <a:latin typeface="Cambria Math" panose="02040503050406030204" pitchFamily="18" charset="0"/>
                            <a:ea typeface="Cambria Math" panose="02040503050406030204" pitchFamily="18" charset="0"/>
                          </a:rPr>
                          <m:t>𝑑𝑡</m:t>
                        </m:r>
                      </m:den>
                    </m:f>
                    <m:d>
                      <m:dPr>
                        <m:begChr m:val="⟨"/>
                        <m:endChr m:val="⟩"/>
                        <m:ctrlPr>
                          <a:rPr lang="en-CA" sz="2000" i="1" smtClean="0">
                            <a:latin typeface="Cambria Math" panose="02040503050406030204" pitchFamily="18" charset="0"/>
                          </a:rPr>
                        </m:ctrlPr>
                      </m:dPr>
                      <m:e>
                        <m:acc>
                          <m:accPr>
                            <m:chr m:val="̂"/>
                            <m:ctrlPr>
                              <a:rPr lang="en-CA" sz="2000" i="1" smtClean="0">
                                <a:latin typeface="Cambria Math" panose="02040503050406030204" pitchFamily="18" charset="0"/>
                              </a:rPr>
                            </m:ctrlPr>
                          </m:accPr>
                          <m:e>
                            <m:r>
                              <a:rPr lang="en-CA" sz="2000" b="0" i="1" smtClean="0">
                                <a:latin typeface="Cambria Math" panose="02040503050406030204" pitchFamily="18" charset="0"/>
                              </a:rPr>
                              <m:t>𝑄</m:t>
                            </m:r>
                          </m:e>
                        </m:acc>
                      </m:e>
                    </m:d>
                  </m:oMath>
                </a14:m>
                <a:r>
                  <a:rPr lang="en-CA" dirty="0"/>
                  <a:t> </a:t>
                </a:r>
              </a:p>
              <a:p>
                <a:endParaRPr lang="en-CA" dirty="0"/>
              </a:p>
              <a:p>
                <a:endParaRPr lang="en-CA" dirty="0"/>
              </a:p>
              <a:p>
                <a:r>
                  <a:rPr lang="en-CA" dirty="0"/>
                  <a:t>Step 2: Use the fact that </a:t>
                </a:r>
                <a14:m>
                  <m:oMath xmlns:m="http://schemas.openxmlformats.org/officeDocument/2006/math">
                    <m:f>
                      <m:fPr>
                        <m:ctrlPr>
                          <a:rPr lang="en-CA" sz="2000" i="1" smtClean="0">
                            <a:latin typeface="Cambria Math" panose="02040503050406030204" pitchFamily="18" charset="0"/>
                          </a:rPr>
                        </m:ctrlPr>
                      </m:fPr>
                      <m:num>
                        <m:r>
                          <a:rPr lang="en-CA" sz="2000" i="1" smtClean="0">
                            <a:latin typeface="Cambria Math" panose="02040503050406030204" pitchFamily="18" charset="0"/>
                            <a:ea typeface="Cambria Math" panose="02040503050406030204" pitchFamily="18" charset="0"/>
                          </a:rPr>
                          <m:t>𝜕</m:t>
                        </m:r>
                      </m:num>
                      <m:den>
                        <m:r>
                          <a:rPr lang="en-CA" sz="200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𝑡</m:t>
                        </m:r>
                      </m:den>
                    </m:f>
                    <m:r>
                      <a:rPr lang="en-CA"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𝑆</m:t>
                    </m:r>
                    <m:d>
                      <m:dPr>
                        <m:ctrlPr>
                          <a:rPr lang="en-CA" i="1">
                            <a:latin typeface="Cambria Math" panose="02040503050406030204" pitchFamily="18" charset="0"/>
                            <a:ea typeface="Cambria Math" panose="02040503050406030204" pitchFamily="18" charset="0"/>
                          </a:rPr>
                        </m:ctrlPr>
                      </m:dPr>
                      <m:e>
                        <m:r>
                          <a:rPr lang="en-CA" i="1">
                            <a:latin typeface="Cambria Math" panose="02040503050406030204" pitchFamily="18" charset="0"/>
                            <a:ea typeface="Cambria Math" panose="02040503050406030204" pitchFamily="18" charset="0"/>
                          </a:rPr>
                          <m:t>𝑡</m:t>
                        </m:r>
                      </m:e>
                    </m:d>
                    <m:r>
                      <a:rPr lang="en-CA" sz="2000" b="0" i="1" smtClean="0">
                        <a:latin typeface="Cambria Math" panose="02040503050406030204" pitchFamily="18" charset="0"/>
                        <a:ea typeface="Cambria Math" panose="02040503050406030204" pitchFamily="18" charset="0"/>
                      </a:rPr>
                      <m:t>⟩=</m:t>
                    </m:r>
                    <m:f>
                      <m:fPr>
                        <m:ctrlPr>
                          <a:rPr lang="en-CA" sz="2000" b="0" i="1" smtClean="0">
                            <a:latin typeface="Cambria Math" panose="02040503050406030204" pitchFamily="18" charset="0"/>
                            <a:ea typeface="Cambria Math" panose="02040503050406030204" pitchFamily="18" charset="0"/>
                          </a:rPr>
                        </m:ctrlPr>
                      </m:fPr>
                      <m:num>
                        <m:r>
                          <a:rPr lang="en-CA" sz="2000" b="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𝑖</m:t>
                        </m:r>
                      </m:num>
                      <m:den>
                        <m:r>
                          <a:rPr lang="en-CA" sz="2000" b="0" i="1" smtClean="0">
                            <a:latin typeface="Cambria Math" panose="02040503050406030204" pitchFamily="18" charset="0"/>
                            <a:ea typeface="Cambria Math" panose="02040503050406030204" pitchFamily="18" charset="0"/>
                          </a:rPr>
                          <m:t>ℏ</m:t>
                        </m:r>
                      </m:den>
                    </m:f>
                    <m:acc>
                      <m:accPr>
                        <m:chr m:val="̂"/>
                        <m:ctrlPr>
                          <a:rPr lang="en-CA" sz="2000" b="0" i="1" smtClean="0">
                            <a:latin typeface="Cambria Math" panose="02040503050406030204" pitchFamily="18" charset="0"/>
                            <a:ea typeface="Cambria Math" panose="02040503050406030204" pitchFamily="18" charset="0"/>
                          </a:rPr>
                        </m:ctrlPr>
                      </m:accPr>
                      <m:e>
                        <m:r>
                          <a:rPr lang="en-CA" sz="2000" b="0" i="1" smtClean="0">
                            <a:latin typeface="Cambria Math" panose="02040503050406030204" pitchFamily="18" charset="0"/>
                            <a:ea typeface="Cambria Math" panose="02040503050406030204" pitchFamily="18" charset="0"/>
                          </a:rPr>
                          <m:t>𝐻</m:t>
                        </m:r>
                      </m:e>
                    </m:acc>
                    <m:r>
                      <a:rPr lang="en-CA"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𝑆</m:t>
                    </m:r>
                    <m:d>
                      <m:dPr>
                        <m:ctrlPr>
                          <a:rPr lang="en-CA" i="1">
                            <a:latin typeface="Cambria Math" panose="02040503050406030204" pitchFamily="18" charset="0"/>
                            <a:ea typeface="Cambria Math" panose="02040503050406030204" pitchFamily="18" charset="0"/>
                          </a:rPr>
                        </m:ctrlPr>
                      </m:dPr>
                      <m:e>
                        <m:r>
                          <a:rPr lang="en-CA" i="1">
                            <a:latin typeface="Cambria Math" panose="02040503050406030204" pitchFamily="18" charset="0"/>
                            <a:ea typeface="Cambria Math" panose="02040503050406030204" pitchFamily="18" charset="0"/>
                          </a:rPr>
                          <m:t>𝑡</m:t>
                        </m:r>
                      </m:e>
                    </m:d>
                    <m:r>
                      <a:rPr lang="en-CA" i="1">
                        <a:latin typeface="Cambria Math" panose="02040503050406030204" pitchFamily="18" charset="0"/>
                        <a:ea typeface="Cambria Math" panose="02040503050406030204" pitchFamily="18" charset="0"/>
                      </a:rPr>
                      <m:t>⟩</m:t>
                    </m:r>
                  </m:oMath>
                </a14:m>
                <a:r>
                  <a:rPr lang="en-CA" dirty="0"/>
                  <a:t>, and our constraint that</a:t>
                </a:r>
                <a14:m>
                  <m:oMath xmlns:m="http://schemas.openxmlformats.org/officeDocument/2006/math">
                    <m:d>
                      <m:dPr>
                        <m:begChr m:val="⟨"/>
                        <m:endChr m:val="⟩"/>
                        <m:ctrlPr>
                          <a:rPr lang="en-CA" i="1">
                            <a:latin typeface="Cambria Math" panose="02040503050406030204" pitchFamily="18" charset="0"/>
                          </a:rPr>
                        </m:ctrlPr>
                      </m:dPr>
                      <m:e>
                        <m:d>
                          <m:dPr>
                            <m:ctrlPr>
                              <a:rPr lang="en-CA" i="1">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ea typeface="Cambria Math" panose="02040503050406030204" pitchFamily="18" charset="0"/>
                                  </a:rPr>
                                  <m:t>𝜕</m:t>
                                </m:r>
                              </m:num>
                              <m:den>
                                <m:r>
                                  <a:rPr lang="en-CA"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𝑡</m:t>
                                </m:r>
                              </m:den>
                            </m:f>
                            <m:acc>
                              <m:accPr>
                                <m:chr m:val="̂"/>
                                <m:ctrlPr>
                                  <a:rPr lang="en-CA" i="1">
                                    <a:latin typeface="Cambria Math" panose="02040503050406030204" pitchFamily="18" charset="0"/>
                                  </a:rPr>
                                </m:ctrlPr>
                              </m:accPr>
                              <m:e>
                                <m:r>
                                  <a:rPr lang="en-CA" i="1">
                                    <a:latin typeface="Cambria Math" panose="02040503050406030204" pitchFamily="18" charset="0"/>
                                  </a:rPr>
                                  <m:t>𝑄</m:t>
                                </m:r>
                              </m:e>
                            </m:acc>
                          </m:e>
                        </m:d>
                      </m:e>
                    </m:d>
                    <m:r>
                      <a:rPr lang="en-CA" i="1">
                        <a:latin typeface="Cambria Math" panose="02040503050406030204" pitchFamily="18" charset="0"/>
                      </a:rPr>
                      <m:t>=0 </m:t>
                    </m:r>
                  </m:oMath>
                </a14:m>
                <a:r>
                  <a:rPr lang="en-CA" dirty="0"/>
                  <a:t>to simplify</a:t>
                </a:r>
              </a:p>
            </p:txBody>
          </p:sp>
        </mc:Choice>
        <mc:Fallback xmlns="">
          <p:sp>
            <p:nvSpPr>
              <p:cNvPr id="3" name="Content Placeholder 2">
                <a:extLst>
                  <a:ext uri="{FF2B5EF4-FFF2-40B4-BE49-F238E27FC236}">
                    <a16:creationId xmlns:a16="http://schemas.microsoft.com/office/drawing/2014/main" id="{2ABF1145-31B1-46BD-92B2-885274D7E896}"/>
                  </a:ext>
                </a:extLst>
              </p:cNvPr>
              <p:cNvSpPr>
                <a:spLocks noGrp="1" noRot="1" noChangeAspect="1" noMove="1" noResize="1" noEditPoints="1" noAdjustHandles="1" noChangeArrowheads="1" noChangeShapeType="1" noTextEdit="1"/>
              </p:cNvSpPr>
              <p:nvPr>
                <p:ph idx="1"/>
              </p:nvPr>
            </p:nvSpPr>
            <p:spPr>
              <a:blipFill>
                <a:blip r:embed="rId2"/>
                <a:stretch>
                  <a:fillRect l="-606"/>
                </a:stretch>
              </a:blipFill>
            </p:spPr>
            <p:txBody>
              <a:bodyPr/>
              <a:lstStyle/>
              <a:p>
                <a:r>
                  <a:rPr lang="en-US">
                    <a:noFill/>
                  </a:rPr>
                  <a:t> </a:t>
                </a:r>
              </a:p>
            </p:txBody>
          </p:sp>
        </mc:Fallback>
      </mc:AlternateContent>
    </p:spTree>
    <p:extLst>
      <p:ext uri="{BB962C8B-B14F-4D97-AF65-F5344CB8AC3E}">
        <p14:creationId xmlns:p14="http://schemas.microsoft.com/office/powerpoint/2010/main" val="265258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E6F7-0AB9-4FD4-94C9-2A9AE38BD7B0}"/>
              </a:ext>
            </a:extLst>
          </p:cNvPr>
          <p:cNvSpPr>
            <a:spLocks noGrp="1"/>
          </p:cNvSpPr>
          <p:nvPr>
            <p:ph type="title"/>
          </p:nvPr>
        </p:nvSpPr>
        <p:spPr/>
        <p:txBody>
          <a:bodyPr/>
          <a:lstStyle/>
          <a:p>
            <a:r>
              <a:rPr lang="en-CA" dirty="0"/>
              <a:t>And finally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3BC1921-D0C1-4B57-BF01-578DA91BECA8}"/>
                  </a:ext>
                </a:extLst>
              </p:cNvPr>
              <p:cNvSpPr txBox="1"/>
              <p:nvPr/>
            </p:nvSpPr>
            <p:spPr>
              <a:xfrm>
                <a:off x="6368319" y="2049645"/>
                <a:ext cx="3755393" cy="613758"/>
              </a:xfrm>
              <a:prstGeom prst="rect">
                <a:avLst/>
              </a:prstGeom>
              <a:noFill/>
            </p:spPr>
            <p:txBody>
              <a:bodyPr wrap="square" rtlCol="0">
                <a:spAutoFit/>
              </a:bodyPr>
              <a:lstStyle/>
              <a:p>
                <a14:m>
                  <m:oMath xmlns:m="http://schemas.openxmlformats.org/officeDocument/2006/math">
                    <m:sSubSup>
                      <m:sSubSupPr>
                        <m:ctrlPr>
                          <a:rPr lang="en-CA" sz="2000" i="1" smtClean="0">
                            <a:latin typeface="Cambria Math" panose="02040503050406030204" pitchFamily="18" charset="0"/>
                          </a:rPr>
                        </m:ctrlPr>
                      </m:sSubSupPr>
                      <m:e>
                        <m:r>
                          <a:rPr lang="en-CA" sz="2000" i="1" smtClean="0">
                            <a:latin typeface="Cambria Math" panose="02040503050406030204" pitchFamily="18" charset="0"/>
                            <a:ea typeface="Cambria Math" panose="02040503050406030204" pitchFamily="18" charset="0"/>
                          </a:rPr>
                          <m:t>𝜎</m:t>
                        </m:r>
                      </m:e>
                      <m:sub>
                        <m:r>
                          <a:rPr lang="en-CA" sz="2000" b="0" i="1" smtClean="0">
                            <a:latin typeface="Cambria Math" panose="02040503050406030204" pitchFamily="18" charset="0"/>
                            <a:ea typeface="Cambria Math" panose="02040503050406030204" pitchFamily="18" charset="0"/>
                          </a:rPr>
                          <m:t>𝐻</m:t>
                        </m:r>
                      </m:sub>
                      <m:sup>
                        <m:r>
                          <a:rPr lang="en-CA" sz="2000" b="0" i="1" smtClean="0">
                            <a:latin typeface="Cambria Math" panose="02040503050406030204" pitchFamily="18" charset="0"/>
                          </a:rPr>
                          <m:t>2</m:t>
                        </m:r>
                      </m:sup>
                    </m:sSubSup>
                  </m:oMath>
                </a14:m>
                <a:r>
                  <a:rPr lang="en-CA" sz="2000" dirty="0"/>
                  <a:t> </a:t>
                </a:r>
                <a14:m>
                  <m:oMath xmlns:m="http://schemas.openxmlformats.org/officeDocument/2006/math">
                    <m:sSubSup>
                      <m:sSubSupPr>
                        <m:ctrlPr>
                          <a:rPr lang="en-CA" sz="2000" i="1">
                            <a:latin typeface="Cambria Math" panose="02040503050406030204" pitchFamily="18" charset="0"/>
                          </a:rPr>
                        </m:ctrlPr>
                      </m:sSubSupPr>
                      <m:e>
                        <m:r>
                          <a:rPr lang="en-CA" sz="2000" i="1">
                            <a:latin typeface="Cambria Math" panose="02040503050406030204" pitchFamily="18" charset="0"/>
                            <a:ea typeface="Cambria Math" panose="02040503050406030204" pitchFamily="18" charset="0"/>
                          </a:rPr>
                          <m:t>𝜎</m:t>
                        </m:r>
                      </m:e>
                      <m:sub>
                        <m:r>
                          <a:rPr lang="en-CA" sz="2000" b="0" i="1" smtClean="0">
                            <a:latin typeface="Cambria Math" panose="02040503050406030204" pitchFamily="18" charset="0"/>
                            <a:ea typeface="Cambria Math" panose="02040503050406030204" pitchFamily="18" charset="0"/>
                          </a:rPr>
                          <m:t>𝑄</m:t>
                        </m:r>
                      </m:sub>
                      <m:sup>
                        <m:r>
                          <a:rPr lang="en-CA" sz="2000" i="1">
                            <a:latin typeface="Cambria Math" panose="02040503050406030204" pitchFamily="18" charset="0"/>
                          </a:rPr>
                          <m:t>2</m:t>
                        </m:r>
                      </m:sup>
                    </m:sSubSup>
                    <m:r>
                      <a:rPr lang="en-CA" sz="2000" i="1" smtClean="0">
                        <a:latin typeface="Cambria Math" panose="02040503050406030204" pitchFamily="18" charset="0"/>
                        <a:ea typeface="Cambria Math" panose="02040503050406030204" pitchFamily="18" charset="0"/>
                      </a:rPr>
                      <m:t>≥</m:t>
                    </m:r>
                    <m:sSup>
                      <m:sSupPr>
                        <m:ctrlPr>
                          <a:rPr lang="en-CA" sz="2000" b="0" i="1" smtClean="0">
                            <a:latin typeface="Cambria Math" panose="02040503050406030204" pitchFamily="18" charset="0"/>
                            <a:ea typeface="Cambria Math" panose="02040503050406030204" pitchFamily="18" charset="0"/>
                          </a:rPr>
                        </m:ctrlPr>
                      </m:sSupPr>
                      <m:e>
                        <m:d>
                          <m:dPr>
                            <m:ctrlPr>
                              <a:rPr lang="en-CA" sz="2000" i="1" smtClean="0">
                                <a:latin typeface="Cambria Math" panose="02040503050406030204" pitchFamily="18" charset="0"/>
                                <a:ea typeface="Cambria Math" panose="02040503050406030204" pitchFamily="18" charset="0"/>
                              </a:rPr>
                            </m:ctrlPr>
                          </m:dPr>
                          <m:e>
                            <m:f>
                              <m:fPr>
                                <m:ctrlPr>
                                  <a:rPr lang="en-CA" sz="2000" i="1">
                                    <a:latin typeface="Cambria Math" panose="02040503050406030204" pitchFamily="18" charset="0"/>
                                    <a:ea typeface="Cambria Math" panose="02040503050406030204" pitchFamily="18" charset="0"/>
                                  </a:rPr>
                                </m:ctrlPr>
                              </m:fPr>
                              <m:num>
                                <m:r>
                                  <a:rPr lang="en-CA" sz="2000" i="1">
                                    <a:latin typeface="Cambria Math" panose="02040503050406030204" pitchFamily="18" charset="0"/>
                                    <a:ea typeface="Cambria Math" panose="02040503050406030204" pitchFamily="18" charset="0"/>
                                  </a:rPr>
                                  <m:t>1</m:t>
                                </m:r>
                              </m:num>
                              <m:den>
                                <m:r>
                                  <a:rPr lang="en-CA" sz="2000" i="1">
                                    <a:latin typeface="Cambria Math" panose="02040503050406030204" pitchFamily="18" charset="0"/>
                                    <a:ea typeface="Cambria Math" panose="02040503050406030204" pitchFamily="18" charset="0"/>
                                  </a:rPr>
                                  <m:t>2</m:t>
                                </m:r>
                                <m:r>
                                  <a:rPr lang="en-CA" sz="2000" i="1">
                                    <a:latin typeface="Cambria Math" panose="02040503050406030204" pitchFamily="18" charset="0"/>
                                    <a:ea typeface="Cambria Math" panose="02040503050406030204" pitchFamily="18" charset="0"/>
                                  </a:rPr>
                                  <m:t>𝑖</m:t>
                                </m:r>
                              </m:den>
                            </m:f>
                            <m:d>
                              <m:dPr>
                                <m:begChr m:val="⟨"/>
                                <m:endChr m:val="⟩"/>
                                <m:ctrlPr>
                                  <a:rPr lang="en-CA" sz="2000" i="1">
                                    <a:latin typeface="Cambria Math" panose="02040503050406030204" pitchFamily="18" charset="0"/>
                                    <a:ea typeface="Cambria Math" panose="02040503050406030204" pitchFamily="18" charset="0"/>
                                  </a:rPr>
                                </m:ctrlPr>
                              </m:dPr>
                              <m:e>
                                <m:d>
                                  <m:dPr>
                                    <m:begChr m:val="["/>
                                    <m:endChr m:val="]"/>
                                    <m:ctrlPr>
                                      <a:rPr lang="en-CA" sz="2000" i="1">
                                        <a:latin typeface="Cambria Math" panose="02040503050406030204" pitchFamily="18" charset="0"/>
                                        <a:ea typeface="Cambria Math" panose="02040503050406030204" pitchFamily="18" charset="0"/>
                                      </a:rPr>
                                    </m:ctrlPr>
                                  </m:dPr>
                                  <m:e>
                                    <m:acc>
                                      <m:accPr>
                                        <m:chr m:val="̂"/>
                                        <m:ctrlPr>
                                          <a:rPr lang="en-CA" sz="2000" i="1">
                                            <a:latin typeface="Cambria Math" panose="02040503050406030204" pitchFamily="18" charset="0"/>
                                            <a:ea typeface="Cambria Math" panose="02040503050406030204" pitchFamily="18" charset="0"/>
                                          </a:rPr>
                                        </m:ctrlPr>
                                      </m:accPr>
                                      <m:e>
                                        <m:r>
                                          <a:rPr lang="en-CA" sz="2000" b="0" i="1" smtClean="0">
                                            <a:latin typeface="Cambria Math" panose="02040503050406030204" pitchFamily="18" charset="0"/>
                                            <a:ea typeface="Cambria Math" panose="02040503050406030204" pitchFamily="18" charset="0"/>
                                          </a:rPr>
                                          <m:t>𝐻</m:t>
                                        </m:r>
                                      </m:e>
                                    </m:acc>
                                    <m:r>
                                      <a:rPr lang="en-CA" sz="2000" i="1">
                                        <a:latin typeface="Cambria Math" panose="02040503050406030204" pitchFamily="18" charset="0"/>
                                        <a:ea typeface="Cambria Math" panose="02040503050406030204" pitchFamily="18" charset="0"/>
                                      </a:rPr>
                                      <m:t>, </m:t>
                                    </m:r>
                                    <m:acc>
                                      <m:accPr>
                                        <m:chr m:val="̂"/>
                                        <m:ctrlPr>
                                          <a:rPr lang="en-CA" sz="2000" i="1">
                                            <a:latin typeface="Cambria Math" panose="02040503050406030204" pitchFamily="18" charset="0"/>
                                            <a:ea typeface="Cambria Math" panose="02040503050406030204" pitchFamily="18" charset="0"/>
                                          </a:rPr>
                                        </m:ctrlPr>
                                      </m:accPr>
                                      <m:e>
                                        <m:r>
                                          <a:rPr lang="en-CA" sz="2000" b="0" i="1" smtClean="0">
                                            <a:latin typeface="Cambria Math" panose="02040503050406030204" pitchFamily="18" charset="0"/>
                                            <a:ea typeface="Cambria Math" panose="02040503050406030204" pitchFamily="18" charset="0"/>
                                          </a:rPr>
                                          <m:t>𝑄</m:t>
                                        </m:r>
                                      </m:e>
                                    </m:acc>
                                  </m:e>
                                </m:d>
                              </m:e>
                            </m:d>
                          </m:e>
                        </m:d>
                      </m:e>
                      <m:sup>
                        <m:r>
                          <a:rPr lang="en-CA" sz="2000" b="0" i="1" smtClean="0">
                            <a:latin typeface="Cambria Math" panose="02040503050406030204" pitchFamily="18" charset="0"/>
                            <a:ea typeface="Cambria Math" panose="02040503050406030204" pitchFamily="18" charset="0"/>
                          </a:rPr>
                          <m:t>2</m:t>
                        </m:r>
                      </m:sup>
                    </m:sSup>
                  </m:oMath>
                </a14:m>
                <a:endParaRPr lang="en-CA" b="0" dirty="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43BC1921-D0C1-4B57-BF01-578DA91BECA8}"/>
                  </a:ext>
                </a:extLst>
              </p:cNvPr>
              <p:cNvSpPr txBox="1">
                <a:spLocks noRot="1" noChangeAspect="1" noMove="1" noResize="1" noEditPoints="1" noAdjustHandles="1" noChangeArrowheads="1" noChangeShapeType="1" noTextEdit="1"/>
              </p:cNvSpPr>
              <p:nvPr/>
            </p:nvSpPr>
            <p:spPr>
              <a:xfrm>
                <a:off x="6368319" y="2049645"/>
                <a:ext cx="3755393" cy="613758"/>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37B0890-21A8-4104-B8C1-E04D26A07F33}"/>
                  </a:ext>
                </a:extLst>
              </p:cNvPr>
              <p:cNvSpPr txBox="1"/>
              <p:nvPr/>
            </p:nvSpPr>
            <p:spPr>
              <a:xfrm>
                <a:off x="272319" y="2018194"/>
                <a:ext cx="6096000" cy="6766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CA" sz="2000" i="1" smtClean="0">
                              <a:latin typeface="Cambria Math" panose="02040503050406030204" pitchFamily="18" charset="0"/>
                            </a:rPr>
                          </m:ctrlPr>
                        </m:fPr>
                        <m:num>
                          <m:r>
                            <a:rPr lang="en-CA" sz="2000" i="1">
                              <a:latin typeface="Cambria Math" panose="02040503050406030204" pitchFamily="18" charset="0"/>
                            </a:rPr>
                            <m:t>𝑑</m:t>
                          </m:r>
                        </m:num>
                        <m:den>
                          <m:r>
                            <a:rPr lang="en-CA" sz="2000" i="1">
                              <a:latin typeface="Cambria Math" panose="02040503050406030204" pitchFamily="18" charset="0"/>
                              <a:ea typeface="Cambria Math" panose="02040503050406030204" pitchFamily="18" charset="0"/>
                            </a:rPr>
                            <m:t>𝑑𝑡</m:t>
                          </m:r>
                        </m:den>
                      </m:f>
                      <m:d>
                        <m:dPr>
                          <m:begChr m:val="⟨"/>
                          <m:endChr m:val="⟩"/>
                          <m:ctrlPr>
                            <a:rPr lang="en-CA" sz="2000" i="1">
                              <a:latin typeface="Cambria Math" panose="02040503050406030204" pitchFamily="18" charset="0"/>
                            </a:rPr>
                          </m:ctrlPr>
                        </m:dPr>
                        <m:e>
                          <m:acc>
                            <m:accPr>
                              <m:chr m:val="̂"/>
                              <m:ctrlPr>
                                <a:rPr lang="en-CA" sz="2000" i="1">
                                  <a:latin typeface="Cambria Math" panose="02040503050406030204" pitchFamily="18" charset="0"/>
                                </a:rPr>
                              </m:ctrlPr>
                            </m:accPr>
                            <m:e>
                              <m:r>
                                <a:rPr lang="en-CA" sz="2000" i="1">
                                  <a:latin typeface="Cambria Math" panose="02040503050406030204" pitchFamily="18" charset="0"/>
                                </a:rPr>
                                <m:t>𝑄</m:t>
                              </m:r>
                            </m:e>
                          </m:acc>
                        </m:e>
                      </m:d>
                      <m:r>
                        <a:rPr lang="en-CA" sz="2000" b="0" i="1" smtClean="0">
                          <a:latin typeface="Cambria Math" panose="02040503050406030204" pitchFamily="18" charset="0"/>
                        </a:rPr>
                        <m:t>=</m:t>
                      </m:r>
                      <m:f>
                        <m:fPr>
                          <m:ctrlPr>
                            <a:rPr lang="en-CA" sz="2000" i="1" smtClean="0">
                              <a:latin typeface="Cambria Math" panose="02040503050406030204" pitchFamily="18" charset="0"/>
                              <a:ea typeface="Cambria Math" panose="02040503050406030204" pitchFamily="18" charset="0"/>
                            </a:rPr>
                          </m:ctrlPr>
                        </m:fPr>
                        <m:num>
                          <m:r>
                            <a:rPr lang="en-CA" sz="2000" b="0" i="1" smtClean="0">
                              <a:latin typeface="Cambria Math" panose="02040503050406030204" pitchFamily="18" charset="0"/>
                              <a:ea typeface="Cambria Math" panose="02040503050406030204" pitchFamily="18" charset="0"/>
                            </a:rPr>
                            <m:t>𝑖</m:t>
                          </m:r>
                        </m:num>
                        <m:den>
                          <m:r>
                            <a:rPr lang="en-CA" sz="2000" b="0" i="1" smtClean="0">
                              <a:latin typeface="Cambria Math" panose="02040503050406030204" pitchFamily="18" charset="0"/>
                              <a:ea typeface="Cambria Math" panose="02040503050406030204" pitchFamily="18" charset="0"/>
                            </a:rPr>
                            <m:t>ℏ</m:t>
                          </m:r>
                        </m:den>
                      </m:f>
                      <m:d>
                        <m:dPr>
                          <m:begChr m:val="⟨"/>
                          <m:endChr m:val="⟩"/>
                          <m:ctrlPr>
                            <a:rPr lang="en-CA" sz="2000" i="1" smtClean="0">
                              <a:latin typeface="Cambria Math" panose="02040503050406030204" pitchFamily="18" charset="0"/>
                              <a:ea typeface="Cambria Math" panose="02040503050406030204" pitchFamily="18" charset="0"/>
                            </a:rPr>
                          </m:ctrlPr>
                        </m:dPr>
                        <m:e>
                          <m:d>
                            <m:dPr>
                              <m:begChr m:val="["/>
                              <m:endChr m:val="]"/>
                              <m:ctrlPr>
                                <a:rPr lang="en-CA" sz="2000" i="1">
                                  <a:latin typeface="Cambria Math" panose="02040503050406030204" pitchFamily="18" charset="0"/>
                                  <a:ea typeface="Cambria Math" panose="02040503050406030204" pitchFamily="18" charset="0"/>
                                </a:rPr>
                              </m:ctrlPr>
                            </m:dPr>
                            <m:e>
                              <m:acc>
                                <m:accPr>
                                  <m:chr m:val="̂"/>
                                  <m:ctrlPr>
                                    <a:rPr lang="en-CA" sz="2000" i="1">
                                      <a:latin typeface="Cambria Math" panose="02040503050406030204" pitchFamily="18" charset="0"/>
                                      <a:ea typeface="Cambria Math" panose="02040503050406030204" pitchFamily="18" charset="0"/>
                                    </a:rPr>
                                  </m:ctrlPr>
                                </m:accPr>
                                <m:e>
                                  <m:r>
                                    <a:rPr lang="en-CA" sz="2000" b="0" i="1" smtClean="0">
                                      <a:latin typeface="Cambria Math" panose="02040503050406030204" pitchFamily="18" charset="0"/>
                                      <a:ea typeface="Cambria Math" panose="02040503050406030204" pitchFamily="18" charset="0"/>
                                    </a:rPr>
                                    <m:t>𝐻</m:t>
                                  </m:r>
                                </m:e>
                              </m:acc>
                              <m:r>
                                <a:rPr lang="en-CA" sz="2000" i="1">
                                  <a:latin typeface="Cambria Math" panose="02040503050406030204" pitchFamily="18" charset="0"/>
                                  <a:ea typeface="Cambria Math" panose="02040503050406030204" pitchFamily="18" charset="0"/>
                                </a:rPr>
                                <m:t>, </m:t>
                              </m:r>
                              <m:acc>
                                <m:accPr>
                                  <m:chr m:val="̂"/>
                                  <m:ctrlPr>
                                    <a:rPr lang="en-CA" sz="2000" i="1">
                                      <a:latin typeface="Cambria Math" panose="02040503050406030204" pitchFamily="18" charset="0"/>
                                      <a:ea typeface="Cambria Math" panose="02040503050406030204" pitchFamily="18" charset="0"/>
                                    </a:rPr>
                                  </m:ctrlPr>
                                </m:accPr>
                                <m:e>
                                  <m:r>
                                    <a:rPr lang="en-CA" sz="2000" b="0" i="1" smtClean="0">
                                      <a:latin typeface="Cambria Math" panose="02040503050406030204" pitchFamily="18" charset="0"/>
                                      <a:ea typeface="Cambria Math" panose="02040503050406030204" pitchFamily="18" charset="0"/>
                                    </a:rPr>
                                    <m:t>𝑄</m:t>
                                  </m:r>
                                </m:e>
                              </m:acc>
                            </m:e>
                          </m:d>
                        </m:e>
                      </m:d>
                    </m:oMath>
                  </m:oMathPara>
                </a14:m>
                <a:endParaRPr lang="en-CA" dirty="0"/>
              </a:p>
            </p:txBody>
          </p:sp>
        </mc:Choice>
        <mc:Fallback xmlns="">
          <p:sp>
            <p:nvSpPr>
              <p:cNvPr id="7" name="TextBox 6">
                <a:extLst>
                  <a:ext uri="{FF2B5EF4-FFF2-40B4-BE49-F238E27FC236}">
                    <a16:creationId xmlns:a16="http://schemas.microsoft.com/office/drawing/2014/main" id="{637B0890-21A8-4104-B8C1-E04D26A07F33}"/>
                  </a:ext>
                </a:extLst>
              </p:cNvPr>
              <p:cNvSpPr txBox="1">
                <a:spLocks noRot="1" noChangeAspect="1" noMove="1" noResize="1" noEditPoints="1" noAdjustHandles="1" noChangeArrowheads="1" noChangeShapeType="1" noTextEdit="1"/>
              </p:cNvSpPr>
              <p:nvPr/>
            </p:nvSpPr>
            <p:spPr>
              <a:xfrm>
                <a:off x="272319" y="2018194"/>
                <a:ext cx="6096000" cy="676660"/>
              </a:xfrm>
              <a:prstGeom prst="rect">
                <a:avLst/>
              </a:prstGeom>
              <a:blipFill>
                <a:blip r:embed="rId3"/>
                <a:stretch>
                  <a:fillRect/>
                </a:stretch>
              </a:blipFill>
            </p:spPr>
            <p:txBody>
              <a:bodyPr/>
              <a:lstStyle/>
              <a:p>
                <a:r>
                  <a:rPr lang="en-CA">
                    <a:noFill/>
                  </a:rPr>
                  <a:t> </a:t>
                </a:r>
              </a:p>
            </p:txBody>
          </p:sp>
        </mc:Fallback>
      </mc:AlternateContent>
      <p:sp>
        <p:nvSpPr>
          <p:cNvPr id="8" name="TextBox 7">
            <a:extLst>
              <a:ext uri="{FF2B5EF4-FFF2-40B4-BE49-F238E27FC236}">
                <a16:creationId xmlns:a16="http://schemas.microsoft.com/office/drawing/2014/main" id="{65C175EA-3A09-45FD-901C-7420807158FE}"/>
              </a:ext>
            </a:extLst>
          </p:cNvPr>
          <p:cNvSpPr txBox="1"/>
          <p:nvPr/>
        </p:nvSpPr>
        <p:spPr>
          <a:xfrm>
            <a:off x="4653544" y="2227039"/>
            <a:ext cx="1608582" cy="400110"/>
          </a:xfrm>
          <a:prstGeom prst="rect">
            <a:avLst/>
          </a:prstGeom>
          <a:noFill/>
        </p:spPr>
        <p:txBody>
          <a:bodyPr wrap="none" rtlCol="0">
            <a:spAutoFit/>
          </a:bodyPr>
          <a:lstStyle/>
          <a:p>
            <a:r>
              <a:rPr lang="en-CA" sz="2000" dirty="0"/>
              <a:t>together with</a:t>
            </a:r>
          </a:p>
        </p:txBody>
      </p:sp>
      <p:sp>
        <p:nvSpPr>
          <p:cNvPr id="10" name="TextBox 9">
            <a:extLst>
              <a:ext uri="{FF2B5EF4-FFF2-40B4-BE49-F238E27FC236}">
                <a16:creationId xmlns:a16="http://schemas.microsoft.com/office/drawing/2014/main" id="{594F6CA8-B416-46A0-95A6-1570F052276C}"/>
              </a:ext>
            </a:extLst>
          </p:cNvPr>
          <p:cNvSpPr txBox="1"/>
          <p:nvPr/>
        </p:nvSpPr>
        <p:spPr>
          <a:xfrm>
            <a:off x="8860337" y="2227039"/>
            <a:ext cx="758541" cy="400110"/>
          </a:xfrm>
          <a:prstGeom prst="rect">
            <a:avLst/>
          </a:prstGeom>
          <a:noFill/>
        </p:spPr>
        <p:txBody>
          <a:bodyPr wrap="none" rtlCol="0">
            <a:spAutoFit/>
          </a:bodyPr>
          <a:lstStyle/>
          <a:p>
            <a:r>
              <a:rPr lang="en-CA" sz="2000" dirty="0"/>
              <a:t>imply</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BD5B15F-0CAB-4CAD-A0A7-E29DB9055A84}"/>
                  </a:ext>
                </a:extLst>
              </p:cNvPr>
              <p:cNvSpPr txBox="1"/>
              <p:nvPr/>
            </p:nvSpPr>
            <p:spPr>
              <a:xfrm>
                <a:off x="4384429" y="3122121"/>
                <a:ext cx="3755393" cy="636456"/>
              </a:xfrm>
              <a:prstGeom prst="rect">
                <a:avLst/>
              </a:prstGeom>
              <a:noFill/>
            </p:spPr>
            <p:txBody>
              <a:bodyPr wrap="square" rtlCol="0">
                <a:spAutoFit/>
              </a:bodyPr>
              <a:lstStyle/>
              <a:p>
                <a14:m>
                  <m:oMath xmlns:m="http://schemas.openxmlformats.org/officeDocument/2006/math">
                    <m:sSubSup>
                      <m:sSubSupPr>
                        <m:ctrlPr>
                          <a:rPr lang="en-CA" sz="2000" i="1" smtClean="0">
                            <a:latin typeface="Cambria Math" panose="02040503050406030204" pitchFamily="18" charset="0"/>
                          </a:rPr>
                        </m:ctrlPr>
                      </m:sSubSupPr>
                      <m:e>
                        <m:r>
                          <a:rPr lang="en-CA" sz="2000" i="1" smtClean="0">
                            <a:latin typeface="Cambria Math" panose="02040503050406030204" pitchFamily="18" charset="0"/>
                            <a:ea typeface="Cambria Math" panose="02040503050406030204" pitchFamily="18" charset="0"/>
                          </a:rPr>
                          <m:t>𝜎</m:t>
                        </m:r>
                      </m:e>
                      <m:sub>
                        <m:r>
                          <a:rPr lang="en-CA" sz="2000" b="0" i="1" smtClean="0">
                            <a:latin typeface="Cambria Math" panose="02040503050406030204" pitchFamily="18" charset="0"/>
                            <a:ea typeface="Cambria Math" panose="02040503050406030204" pitchFamily="18" charset="0"/>
                          </a:rPr>
                          <m:t>𝐻</m:t>
                        </m:r>
                      </m:sub>
                      <m:sup>
                        <m:r>
                          <a:rPr lang="en-CA" sz="2000" b="0" i="1" smtClean="0">
                            <a:latin typeface="Cambria Math" panose="02040503050406030204" pitchFamily="18" charset="0"/>
                          </a:rPr>
                          <m:t>2</m:t>
                        </m:r>
                      </m:sup>
                    </m:sSubSup>
                  </m:oMath>
                </a14:m>
                <a:r>
                  <a:rPr lang="en-CA" sz="2000" dirty="0"/>
                  <a:t> </a:t>
                </a:r>
                <a14:m>
                  <m:oMath xmlns:m="http://schemas.openxmlformats.org/officeDocument/2006/math">
                    <m:sSubSup>
                      <m:sSubSupPr>
                        <m:ctrlPr>
                          <a:rPr lang="en-CA" sz="2000" i="1">
                            <a:latin typeface="Cambria Math" panose="02040503050406030204" pitchFamily="18" charset="0"/>
                          </a:rPr>
                        </m:ctrlPr>
                      </m:sSubSupPr>
                      <m:e>
                        <m:r>
                          <a:rPr lang="en-CA" sz="2000" i="1">
                            <a:latin typeface="Cambria Math" panose="02040503050406030204" pitchFamily="18" charset="0"/>
                            <a:ea typeface="Cambria Math" panose="02040503050406030204" pitchFamily="18" charset="0"/>
                          </a:rPr>
                          <m:t>𝜎</m:t>
                        </m:r>
                      </m:e>
                      <m:sub>
                        <m:r>
                          <a:rPr lang="en-CA" sz="2000" b="0" i="1" smtClean="0">
                            <a:latin typeface="Cambria Math" panose="02040503050406030204" pitchFamily="18" charset="0"/>
                            <a:ea typeface="Cambria Math" panose="02040503050406030204" pitchFamily="18" charset="0"/>
                          </a:rPr>
                          <m:t>𝑄</m:t>
                        </m:r>
                      </m:sub>
                      <m:sup>
                        <m:r>
                          <a:rPr lang="en-CA" sz="2000" i="1">
                            <a:latin typeface="Cambria Math" panose="02040503050406030204" pitchFamily="18" charset="0"/>
                          </a:rPr>
                          <m:t>2</m:t>
                        </m:r>
                      </m:sup>
                    </m:sSubSup>
                    <m:r>
                      <a:rPr lang="en-CA" sz="2000" i="1" smtClean="0">
                        <a:latin typeface="Cambria Math" panose="02040503050406030204" pitchFamily="18" charset="0"/>
                        <a:ea typeface="Cambria Math" panose="02040503050406030204" pitchFamily="18" charset="0"/>
                      </a:rPr>
                      <m:t>≥</m:t>
                    </m:r>
                    <m:sSup>
                      <m:sSupPr>
                        <m:ctrlPr>
                          <a:rPr lang="en-CA" sz="2000" b="0" i="1" smtClean="0">
                            <a:latin typeface="Cambria Math" panose="02040503050406030204" pitchFamily="18" charset="0"/>
                            <a:ea typeface="Cambria Math" panose="02040503050406030204" pitchFamily="18" charset="0"/>
                          </a:rPr>
                        </m:ctrlPr>
                      </m:sSupPr>
                      <m:e>
                        <m:d>
                          <m:dPr>
                            <m:ctrlPr>
                              <a:rPr lang="en-CA" sz="2000" i="1" smtClean="0">
                                <a:latin typeface="Cambria Math" panose="02040503050406030204" pitchFamily="18" charset="0"/>
                                <a:ea typeface="Cambria Math" panose="02040503050406030204" pitchFamily="18" charset="0"/>
                              </a:rPr>
                            </m:ctrlPr>
                          </m:dPr>
                          <m:e>
                            <m:f>
                              <m:fPr>
                                <m:ctrlPr>
                                  <a:rPr lang="en-CA" sz="2000" i="1">
                                    <a:latin typeface="Cambria Math" panose="02040503050406030204" pitchFamily="18" charset="0"/>
                                    <a:ea typeface="Cambria Math" panose="02040503050406030204" pitchFamily="18" charset="0"/>
                                  </a:rPr>
                                </m:ctrlPr>
                              </m:fPr>
                              <m:num>
                                <m:r>
                                  <a:rPr lang="en-CA" sz="2000" i="1">
                                    <a:latin typeface="Cambria Math" panose="02040503050406030204" pitchFamily="18" charset="0"/>
                                    <a:ea typeface="Cambria Math" panose="02040503050406030204" pitchFamily="18" charset="0"/>
                                  </a:rPr>
                                  <m:t>1</m:t>
                                </m:r>
                              </m:num>
                              <m:den>
                                <m:r>
                                  <a:rPr lang="en-CA" sz="2000" i="1">
                                    <a:latin typeface="Cambria Math" panose="02040503050406030204" pitchFamily="18" charset="0"/>
                                    <a:ea typeface="Cambria Math" panose="02040503050406030204" pitchFamily="18" charset="0"/>
                                  </a:rPr>
                                  <m:t>2</m:t>
                                </m:r>
                                <m:r>
                                  <a:rPr lang="en-CA" sz="2000" i="1">
                                    <a:latin typeface="Cambria Math" panose="02040503050406030204" pitchFamily="18" charset="0"/>
                                    <a:ea typeface="Cambria Math" panose="02040503050406030204" pitchFamily="18" charset="0"/>
                                  </a:rPr>
                                  <m:t>𝑖</m:t>
                                </m:r>
                              </m:den>
                            </m:f>
                            <m:f>
                              <m:fPr>
                                <m:ctrlPr>
                                  <a:rPr lang="en-CA" sz="2000" i="1" smtClean="0">
                                    <a:latin typeface="Cambria Math" panose="02040503050406030204" pitchFamily="18" charset="0"/>
                                    <a:ea typeface="Cambria Math" panose="02040503050406030204" pitchFamily="18" charset="0"/>
                                  </a:rPr>
                                </m:ctrlPr>
                              </m:fPr>
                              <m:num>
                                <m:r>
                                  <a:rPr lang="en-CA" sz="2000" b="0" i="1" smtClean="0">
                                    <a:latin typeface="Cambria Math" panose="02040503050406030204" pitchFamily="18" charset="0"/>
                                    <a:ea typeface="Cambria Math" panose="02040503050406030204" pitchFamily="18" charset="0"/>
                                  </a:rPr>
                                  <m:t>ℏ</m:t>
                                </m:r>
                              </m:num>
                              <m:den>
                                <m:r>
                                  <a:rPr lang="en-CA" sz="2000" b="0" i="1" smtClean="0">
                                    <a:latin typeface="Cambria Math" panose="02040503050406030204" pitchFamily="18" charset="0"/>
                                    <a:ea typeface="Cambria Math" panose="02040503050406030204" pitchFamily="18" charset="0"/>
                                  </a:rPr>
                                  <m:t>𝑖</m:t>
                                </m:r>
                              </m:den>
                            </m:f>
                            <m:f>
                              <m:fPr>
                                <m:ctrlPr>
                                  <a:rPr lang="en-CA" sz="2000" i="1">
                                    <a:latin typeface="Cambria Math" panose="02040503050406030204" pitchFamily="18" charset="0"/>
                                  </a:rPr>
                                </m:ctrlPr>
                              </m:fPr>
                              <m:num>
                                <m:r>
                                  <a:rPr lang="en-CA" sz="2000" i="1">
                                    <a:latin typeface="Cambria Math" panose="02040503050406030204" pitchFamily="18" charset="0"/>
                                  </a:rPr>
                                  <m:t>𝑑</m:t>
                                </m:r>
                                <m:d>
                                  <m:dPr>
                                    <m:begChr m:val="⟨"/>
                                    <m:endChr m:val="⟩"/>
                                    <m:ctrlPr>
                                      <a:rPr lang="en-CA" sz="2000" i="1">
                                        <a:latin typeface="Cambria Math" panose="02040503050406030204" pitchFamily="18" charset="0"/>
                                      </a:rPr>
                                    </m:ctrlPr>
                                  </m:dPr>
                                  <m:e>
                                    <m:acc>
                                      <m:accPr>
                                        <m:chr m:val="̂"/>
                                        <m:ctrlPr>
                                          <a:rPr lang="en-CA" sz="2000" i="1">
                                            <a:latin typeface="Cambria Math" panose="02040503050406030204" pitchFamily="18" charset="0"/>
                                          </a:rPr>
                                        </m:ctrlPr>
                                      </m:accPr>
                                      <m:e>
                                        <m:r>
                                          <a:rPr lang="en-CA" sz="2000" i="1">
                                            <a:latin typeface="Cambria Math" panose="02040503050406030204" pitchFamily="18" charset="0"/>
                                          </a:rPr>
                                          <m:t>𝑄</m:t>
                                        </m:r>
                                      </m:e>
                                    </m:acc>
                                  </m:e>
                                </m:d>
                              </m:num>
                              <m:den>
                                <m:r>
                                  <a:rPr lang="en-CA" sz="2000" i="1">
                                    <a:latin typeface="Cambria Math" panose="02040503050406030204" pitchFamily="18" charset="0"/>
                                    <a:ea typeface="Cambria Math" panose="02040503050406030204" pitchFamily="18" charset="0"/>
                                  </a:rPr>
                                  <m:t>𝑑𝑡</m:t>
                                </m:r>
                              </m:den>
                            </m:f>
                          </m:e>
                        </m:d>
                      </m:e>
                      <m:sup>
                        <m:r>
                          <a:rPr lang="en-CA" sz="2000" b="0" i="1" smtClean="0">
                            <a:latin typeface="Cambria Math" panose="02040503050406030204" pitchFamily="18" charset="0"/>
                            <a:ea typeface="Cambria Math" panose="02040503050406030204" pitchFamily="18" charset="0"/>
                          </a:rPr>
                          <m:t>2</m:t>
                        </m:r>
                      </m:sup>
                    </m:sSup>
                  </m:oMath>
                </a14:m>
                <a:endParaRPr lang="en-CA" b="0" dirty="0">
                  <a:ea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1BD5B15F-0CAB-4CAD-A0A7-E29DB9055A84}"/>
                  </a:ext>
                </a:extLst>
              </p:cNvPr>
              <p:cNvSpPr txBox="1">
                <a:spLocks noRot="1" noChangeAspect="1" noMove="1" noResize="1" noEditPoints="1" noAdjustHandles="1" noChangeArrowheads="1" noChangeShapeType="1" noTextEdit="1"/>
              </p:cNvSpPr>
              <p:nvPr/>
            </p:nvSpPr>
            <p:spPr>
              <a:xfrm>
                <a:off x="4384429" y="3122121"/>
                <a:ext cx="3755393" cy="636456"/>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892983-9D0E-4342-B771-B083E55A4745}"/>
                  </a:ext>
                </a:extLst>
              </p:cNvPr>
              <p:cNvSpPr txBox="1"/>
              <p:nvPr/>
            </p:nvSpPr>
            <p:spPr>
              <a:xfrm>
                <a:off x="3423822" y="4511209"/>
                <a:ext cx="4348578" cy="5779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sz="2800" b="0" i="1" smtClean="0">
                              <a:latin typeface="Cambria Math" panose="02040503050406030204" pitchFamily="18" charset="0"/>
                              <a:ea typeface="Cambria Math" panose="02040503050406030204" pitchFamily="18" charset="0"/>
                            </a:rPr>
                          </m:ctrlPr>
                        </m:sSubPr>
                        <m:e>
                          <m:r>
                            <a:rPr lang="en-CA" sz="2800" b="0" i="1" smtClean="0">
                              <a:latin typeface="Cambria Math" panose="02040503050406030204" pitchFamily="18" charset="0"/>
                              <a:ea typeface="Cambria Math" panose="02040503050406030204" pitchFamily="18" charset="0"/>
                            </a:rPr>
                            <m:t>𝜎</m:t>
                          </m:r>
                        </m:e>
                        <m:sub>
                          <m:r>
                            <a:rPr lang="en-CA" sz="2800" b="0" i="1" smtClean="0">
                              <a:latin typeface="Cambria Math" panose="02040503050406030204" pitchFamily="18" charset="0"/>
                              <a:ea typeface="Cambria Math" panose="02040503050406030204" pitchFamily="18" charset="0"/>
                            </a:rPr>
                            <m:t>𝐻</m:t>
                          </m:r>
                        </m:sub>
                      </m:sSub>
                      <m:sSub>
                        <m:sSubPr>
                          <m:ctrlPr>
                            <a:rPr lang="en-CA" sz="2800" b="0" i="1" smtClean="0">
                              <a:latin typeface="Cambria Math" panose="02040503050406030204" pitchFamily="18" charset="0"/>
                              <a:ea typeface="Cambria Math" panose="02040503050406030204" pitchFamily="18" charset="0"/>
                            </a:rPr>
                          </m:ctrlPr>
                        </m:sSubPr>
                        <m:e>
                          <m:r>
                            <a:rPr lang="en-CA" sz="2800" b="0" i="1" smtClean="0">
                              <a:latin typeface="Cambria Math" panose="02040503050406030204" pitchFamily="18" charset="0"/>
                              <a:ea typeface="Cambria Math" panose="02040503050406030204" pitchFamily="18" charset="0"/>
                            </a:rPr>
                            <m:t>𝜎</m:t>
                          </m:r>
                        </m:e>
                        <m:sub>
                          <m:r>
                            <a:rPr lang="en-CA" sz="2800" b="0" i="1" smtClean="0">
                              <a:latin typeface="Cambria Math" panose="02040503050406030204" pitchFamily="18" charset="0"/>
                              <a:ea typeface="Cambria Math" panose="02040503050406030204" pitchFamily="18" charset="0"/>
                            </a:rPr>
                            <m:t>𝑄</m:t>
                          </m:r>
                        </m:sub>
                      </m:sSub>
                      <m:r>
                        <a:rPr lang="en-CA" sz="2800" b="0" i="1" smtClean="0">
                          <a:latin typeface="Cambria Math" panose="02040503050406030204" pitchFamily="18" charset="0"/>
                          <a:ea typeface="Cambria Math" panose="02040503050406030204" pitchFamily="18" charset="0"/>
                        </a:rPr>
                        <m:t>≥ℏ/2 </m:t>
                      </m:r>
                      <m:r>
                        <a:rPr lang="en-CA" sz="2800" b="0" i="1">
                          <a:latin typeface="Cambria Math" panose="02040503050406030204" pitchFamily="18" charset="0"/>
                          <a:ea typeface="Cambria Math" panose="02040503050406030204" pitchFamily="18" charset="0"/>
                        </a:rPr>
                        <m:t> </m:t>
                      </m:r>
                      <m:r>
                        <a:rPr lang="en-CA" sz="2800" b="0" i="1" smtClean="0">
                          <a:latin typeface="Cambria Math" panose="02040503050406030204" pitchFamily="18" charset="0"/>
                          <a:ea typeface="Cambria Math" panose="02040503050406030204" pitchFamily="18" charset="0"/>
                        </a:rPr>
                        <m:t>|</m:t>
                      </m:r>
                      <m:r>
                        <a:rPr lang="en-CA" sz="2800" i="1">
                          <a:latin typeface="Cambria Math" panose="02040503050406030204" pitchFamily="18" charset="0"/>
                        </a:rPr>
                        <m:t>𝑑</m:t>
                      </m:r>
                      <m:r>
                        <a:rPr lang="en-CA" sz="2800" i="1">
                          <a:latin typeface="Cambria Math" panose="02040503050406030204" pitchFamily="18" charset="0"/>
                        </a:rPr>
                        <m:t>⟨</m:t>
                      </m:r>
                      <m:acc>
                        <m:accPr>
                          <m:chr m:val="̂"/>
                          <m:ctrlPr>
                            <a:rPr lang="en-CA" sz="2800" b="0" i="1" smtClean="0">
                              <a:latin typeface="Cambria Math" panose="02040503050406030204" pitchFamily="18" charset="0"/>
                            </a:rPr>
                          </m:ctrlPr>
                        </m:accPr>
                        <m:e>
                          <m:r>
                            <a:rPr lang="en-CA" sz="2800" b="0" i="1" smtClean="0">
                              <a:latin typeface="Cambria Math" panose="02040503050406030204" pitchFamily="18" charset="0"/>
                            </a:rPr>
                            <m:t>𝑄</m:t>
                          </m:r>
                        </m:e>
                      </m:acc>
                      <m:r>
                        <a:rPr lang="en-CA" sz="2800" i="1">
                          <a:latin typeface="Cambria Math" panose="02040503050406030204" pitchFamily="18" charset="0"/>
                        </a:rPr>
                        <m:t> ⟩/</m:t>
                      </m:r>
                      <m:r>
                        <a:rPr lang="en-CA" sz="2800" i="1">
                          <a:latin typeface="Cambria Math" panose="02040503050406030204" pitchFamily="18" charset="0"/>
                          <a:ea typeface="Cambria Math" panose="02040503050406030204" pitchFamily="18" charset="0"/>
                        </a:rPr>
                        <m:t>𝑑𝑡</m:t>
                      </m:r>
                      <m:r>
                        <a:rPr lang="en-CA" sz="2800" i="1">
                          <a:latin typeface="Cambria Math" panose="02040503050406030204" pitchFamily="18" charset="0"/>
                          <a:ea typeface="Cambria Math" panose="02040503050406030204" pitchFamily="18" charset="0"/>
                        </a:rPr>
                        <m:t>)|</m:t>
                      </m:r>
                    </m:oMath>
                  </m:oMathPara>
                </a14:m>
                <a:endParaRPr lang="en-CA" b="0" dirty="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25892983-9D0E-4342-B771-B083E55A4745}"/>
                  </a:ext>
                </a:extLst>
              </p:cNvPr>
              <p:cNvSpPr txBox="1">
                <a:spLocks noRot="1" noChangeAspect="1" noMove="1" noResize="1" noEditPoints="1" noAdjustHandles="1" noChangeArrowheads="1" noChangeShapeType="1" noTextEdit="1"/>
              </p:cNvSpPr>
              <p:nvPr/>
            </p:nvSpPr>
            <p:spPr>
              <a:xfrm>
                <a:off x="3423822" y="4511209"/>
                <a:ext cx="4348578" cy="577915"/>
              </a:xfrm>
              <a:prstGeom prst="rect">
                <a:avLst/>
              </a:prstGeom>
              <a:blipFill>
                <a:blip r:embed="rId5"/>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518652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D374-2FB3-4410-A8F1-393E46E3C076}"/>
              </a:ext>
            </a:extLst>
          </p:cNvPr>
          <p:cNvSpPr>
            <a:spLocks noGrp="1"/>
          </p:cNvSpPr>
          <p:nvPr>
            <p:ph type="title"/>
          </p:nvPr>
        </p:nvSpPr>
        <p:spPr/>
        <p:txBody>
          <a:bodyPr/>
          <a:lstStyle/>
          <a:p>
            <a:r>
              <a:rPr lang="en-CA" dirty="0"/>
              <a:t>What does this tell us?</a:t>
            </a:r>
          </a:p>
        </p:txBody>
      </p:sp>
      <p:sp>
        <p:nvSpPr>
          <p:cNvPr id="3" name="Content Placeholder 2">
            <a:extLst>
              <a:ext uri="{FF2B5EF4-FFF2-40B4-BE49-F238E27FC236}">
                <a16:creationId xmlns:a16="http://schemas.microsoft.com/office/drawing/2014/main" id="{73FFE3B2-C4F3-4B16-8202-7AD60E8DBDB4}"/>
              </a:ext>
            </a:extLst>
          </p:cNvPr>
          <p:cNvSpPr>
            <a:spLocks noGrp="1"/>
          </p:cNvSpPr>
          <p:nvPr>
            <p:ph idx="1"/>
          </p:nvPr>
        </p:nvSpPr>
        <p:spPr>
          <a:xfrm>
            <a:off x="1097280" y="1845734"/>
            <a:ext cx="9592491" cy="4023360"/>
          </a:xfrm>
        </p:spPr>
        <p:txBody>
          <a:bodyPr/>
          <a:lstStyle/>
          <a:p>
            <a:endParaRPr lang="en-CA" dirty="0"/>
          </a:p>
          <a:p>
            <a:pPr marL="0" indent="0">
              <a:buNone/>
            </a:pPr>
            <a:endParaRPr lang="en-CA" dirty="0"/>
          </a:p>
          <a:p>
            <a:r>
              <a:rPr lang="en-CA" dirty="0"/>
              <a:t>The </a:t>
            </a:r>
            <a:r>
              <a:rPr lang="en-CA" i="1" dirty="0">
                <a:solidFill>
                  <a:srgbClr val="FF0000"/>
                </a:solidFill>
              </a:rPr>
              <a:t>direct, or fundamental</a:t>
            </a:r>
            <a:r>
              <a:rPr lang="en-CA" dirty="0"/>
              <a:t> connection between the generalized uncertainty relation and the energy-time uncertainty relation is through the </a:t>
            </a:r>
            <a:r>
              <a:rPr lang="en-CA" i="1" dirty="0">
                <a:solidFill>
                  <a:srgbClr val="FF0000"/>
                </a:solidFill>
              </a:rPr>
              <a:t>proportionality of the product of the variances</a:t>
            </a:r>
            <a:r>
              <a:rPr lang="en-CA" dirty="0"/>
              <a:t> of the energy operator and any other Hermitian operator, </a:t>
            </a:r>
            <a:r>
              <a:rPr lang="en-CA" i="1" dirty="0">
                <a:solidFill>
                  <a:srgbClr val="FF0000"/>
                </a:solidFill>
              </a:rPr>
              <a:t>with the rate of change of the expectation value of the Hermitian operator of interest</a:t>
            </a:r>
            <a:r>
              <a:rPr lang="en-CA" dirty="0"/>
              <a:t>. </a:t>
            </a:r>
          </a:p>
          <a:p>
            <a:endParaRPr lang="en-CA" dirty="0"/>
          </a:p>
          <a:p>
            <a:r>
              <a:rPr lang="en-CA" dirty="0"/>
              <a:t>The variance in the energy of some state </a:t>
            </a:r>
            <a:r>
              <a:rPr lang="en-CA" dirty="0">
                <a:solidFill>
                  <a:srgbClr val="FF0000"/>
                </a:solidFill>
              </a:rPr>
              <a:t>at any given time </a:t>
            </a:r>
            <a:r>
              <a:rPr lang="en-CA" dirty="0"/>
              <a:t>must be greater than or equal to the </a:t>
            </a:r>
            <a:r>
              <a:rPr lang="en-CA" dirty="0">
                <a:solidFill>
                  <a:srgbClr val="FF0000"/>
                </a:solidFill>
              </a:rPr>
              <a:t>normalized </a:t>
            </a:r>
            <a:r>
              <a:rPr lang="en-CA" dirty="0">
                <a:solidFill>
                  <a:schemeClr val="tx1"/>
                </a:solidFill>
              </a:rPr>
              <a:t>rate of change of </a:t>
            </a:r>
            <a:r>
              <a:rPr lang="en-CA" i="1" dirty="0">
                <a:solidFill>
                  <a:schemeClr val="bg2">
                    <a:lumMod val="50000"/>
                  </a:schemeClr>
                </a:solidFill>
              </a:rPr>
              <a:t>any</a:t>
            </a:r>
            <a:r>
              <a:rPr lang="en-CA" dirty="0">
                <a:solidFill>
                  <a:srgbClr val="FF0000"/>
                </a:solidFill>
              </a:rPr>
              <a:t> </a:t>
            </a:r>
            <a:r>
              <a:rPr lang="en-CA" dirty="0"/>
              <a:t>Hermitian observable in that state.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A6D3C91-767D-488F-844A-BCEB939C2419}"/>
                  </a:ext>
                </a:extLst>
              </p:cNvPr>
              <p:cNvSpPr txBox="1"/>
              <p:nvPr/>
            </p:nvSpPr>
            <p:spPr>
              <a:xfrm>
                <a:off x="3630650" y="2051038"/>
                <a:ext cx="4348578" cy="5779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sz="2800" b="0" i="1" smtClean="0">
                              <a:latin typeface="Cambria Math" panose="02040503050406030204" pitchFamily="18" charset="0"/>
                              <a:ea typeface="Cambria Math" panose="02040503050406030204" pitchFamily="18" charset="0"/>
                            </a:rPr>
                          </m:ctrlPr>
                        </m:sSubPr>
                        <m:e>
                          <m:r>
                            <a:rPr lang="en-CA" sz="2800" b="0" i="1" smtClean="0">
                              <a:latin typeface="Cambria Math" panose="02040503050406030204" pitchFamily="18" charset="0"/>
                              <a:ea typeface="Cambria Math" panose="02040503050406030204" pitchFamily="18" charset="0"/>
                            </a:rPr>
                            <m:t>𝜎</m:t>
                          </m:r>
                        </m:e>
                        <m:sub>
                          <m:r>
                            <a:rPr lang="en-CA" sz="2800" b="0" i="1" smtClean="0">
                              <a:latin typeface="Cambria Math" panose="02040503050406030204" pitchFamily="18" charset="0"/>
                              <a:ea typeface="Cambria Math" panose="02040503050406030204" pitchFamily="18" charset="0"/>
                            </a:rPr>
                            <m:t>𝐻</m:t>
                          </m:r>
                        </m:sub>
                      </m:sSub>
                      <m:sSub>
                        <m:sSubPr>
                          <m:ctrlPr>
                            <a:rPr lang="en-CA" sz="2800" b="0" i="1" smtClean="0">
                              <a:latin typeface="Cambria Math" panose="02040503050406030204" pitchFamily="18" charset="0"/>
                              <a:ea typeface="Cambria Math" panose="02040503050406030204" pitchFamily="18" charset="0"/>
                            </a:rPr>
                          </m:ctrlPr>
                        </m:sSubPr>
                        <m:e>
                          <m:r>
                            <a:rPr lang="en-CA" sz="2800" b="0" i="1" smtClean="0">
                              <a:latin typeface="Cambria Math" panose="02040503050406030204" pitchFamily="18" charset="0"/>
                              <a:ea typeface="Cambria Math" panose="02040503050406030204" pitchFamily="18" charset="0"/>
                            </a:rPr>
                            <m:t>𝜎</m:t>
                          </m:r>
                        </m:e>
                        <m:sub>
                          <m:r>
                            <a:rPr lang="en-CA" sz="2800" b="0" i="1" smtClean="0">
                              <a:latin typeface="Cambria Math" panose="02040503050406030204" pitchFamily="18" charset="0"/>
                              <a:ea typeface="Cambria Math" panose="02040503050406030204" pitchFamily="18" charset="0"/>
                            </a:rPr>
                            <m:t>𝑄</m:t>
                          </m:r>
                        </m:sub>
                      </m:sSub>
                      <m:r>
                        <a:rPr lang="en-CA" sz="2800" b="0" i="1" smtClean="0">
                          <a:latin typeface="Cambria Math" panose="02040503050406030204" pitchFamily="18" charset="0"/>
                          <a:ea typeface="Cambria Math" panose="02040503050406030204" pitchFamily="18" charset="0"/>
                        </a:rPr>
                        <m:t>≥ℏ/2 </m:t>
                      </m:r>
                      <m:r>
                        <a:rPr lang="en-CA" sz="2800" b="0" i="1">
                          <a:latin typeface="Cambria Math" panose="02040503050406030204" pitchFamily="18" charset="0"/>
                          <a:ea typeface="Cambria Math" panose="02040503050406030204" pitchFamily="18" charset="0"/>
                        </a:rPr>
                        <m:t> </m:t>
                      </m:r>
                      <m:r>
                        <a:rPr lang="en-CA" sz="2800" b="0" i="1" smtClean="0">
                          <a:latin typeface="Cambria Math" panose="02040503050406030204" pitchFamily="18" charset="0"/>
                          <a:ea typeface="Cambria Math" panose="02040503050406030204" pitchFamily="18" charset="0"/>
                        </a:rPr>
                        <m:t>|</m:t>
                      </m:r>
                      <m:r>
                        <a:rPr lang="en-CA" sz="2800" i="1">
                          <a:latin typeface="Cambria Math" panose="02040503050406030204" pitchFamily="18" charset="0"/>
                        </a:rPr>
                        <m:t>𝑑</m:t>
                      </m:r>
                      <m:r>
                        <a:rPr lang="en-CA" sz="2800" i="1">
                          <a:latin typeface="Cambria Math" panose="02040503050406030204" pitchFamily="18" charset="0"/>
                        </a:rPr>
                        <m:t>⟨</m:t>
                      </m:r>
                      <m:acc>
                        <m:accPr>
                          <m:chr m:val="̂"/>
                          <m:ctrlPr>
                            <a:rPr lang="en-CA" sz="2800" b="0" i="1" smtClean="0">
                              <a:latin typeface="Cambria Math" panose="02040503050406030204" pitchFamily="18" charset="0"/>
                            </a:rPr>
                          </m:ctrlPr>
                        </m:accPr>
                        <m:e>
                          <m:r>
                            <a:rPr lang="en-CA" sz="2800" b="0" i="1" smtClean="0">
                              <a:latin typeface="Cambria Math" panose="02040503050406030204" pitchFamily="18" charset="0"/>
                            </a:rPr>
                            <m:t>𝑄</m:t>
                          </m:r>
                        </m:e>
                      </m:acc>
                      <m:r>
                        <a:rPr lang="en-CA" sz="2800" i="1">
                          <a:latin typeface="Cambria Math" panose="02040503050406030204" pitchFamily="18" charset="0"/>
                        </a:rPr>
                        <m:t> ⟩/</m:t>
                      </m:r>
                      <m:r>
                        <a:rPr lang="en-CA" sz="2800" i="1">
                          <a:latin typeface="Cambria Math" panose="02040503050406030204" pitchFamily="18" charset="0"/>
                          <a:ea typeface="Cambria Math" panose="02040503050406030204" pitchFamily="18" charset="0"/>
                        </a:rPr>
                        <m:t>𝑑𝑡</m:t>
                      </m:r>
                      <m:r>
                        <a:rPr lang="en-CA" sz="2800" i="1">
                          <a:latin typeface="Cambria Math" panose="02040503050406030204" pitchFamily="18" charset="0"/>
                          <a:ea typeface="Cambria Math" panose="02040503050406030204" pitchFamily="18" charset="0"/>
                        </a:rPr>
                        <m:t>)|</m:t>
                      </m:r>
                    </m:oMath>
                  </m:oMathPara>
                </a14:m>
                <a:endParaRPr lang="en-CA" b="0" dirty="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FA6D3C91-767D-488F-844A-BCEB939C2419}"/>
                  </a:ext>
                </a:extLst>
              </p:cNvPr>
              <p:cNvSpPr txBox="1">
                <a:spLocks noRot="1" noChangeAspect="1" noMove="1" noResize="1" noEditPoints="1" noAdjustHandles="1" noChangeArrowheads="1" noChangeShapeType="1" noTextEdit="1"/>
              </p:cNvSpPr>
              <p:nvPr/>
            </p:nvSpPr>
            <p:spPr>
              <a:xfrm>
                <a:off x="3630650" y="2051038"/>
                <a:ext cx="4348578" cy="577915"/>
              </a:xfrm>
              <a:prstGeom prst="rect">
                <a:avLst/>
              </a:prstGeom>
              <a:blipFill>
                <a:blip r:embed="rId2"/>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62011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Lets ponder these results</a:t>
            </a:r>
          </a:p>
        </p:txBody>
      </p:sp>
      <p:sp>
        <p:nvSpPr>
          <p:cNvPr id="4" name="Rectangle 3">
            <a:extLst>
              <a:ext uri="{FF2B5EF4-FFF2-40B4-BE49-F238E27FC236}">
                <a16:creationId xmlns:a16="http://schemas.microsoft.com/office/drawing/2014/main" id="{8A460BE1-B62D-4A49-A316-128A46BF75C6}"/>
              </a:ext>
            </a:extLst>
          </p:cNvPr>
          <p:cNvSpPr/>
          <p:nvPr/>
        </p:nvSpPr>
        <p:spPr>
          <a:xfrm>
            <a:off x="1097279" y="2061388"/>
            <a:ext cx="10058399" cy="407035"/>
          </a:xfrm>
          <a:prstGeom prst="rect">
            <a:avLst/>
          </a:prstGeom>
        </p:spPr>
        <p:txBody>
          <a:bodyPr wrap="square">
            <a:spAutoFit/>
          </a:bodyPr>
          <a:lstStyle/>
          <a:p>
            <a:pPr lvl="0">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POLL #3: Which of the following statements is true and which is false</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en-CA"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327753B-297D-4564-BE8C-809B247CBEEB}"/>
              </a:ext>
            </a:extLst>
          </p:cNvPr>
          <p:cNvSpPr txBox="1"/>
          <p:nvPr/>
        </p:nvSpPr>
        <p:spPr>
          <a:xfrm>
            <a:off x="1097279" y="2792451"/>
            <a:ext cx="10245635" cy="1938992"/>
          </a:xfrm>
          <a:prstGeom prst="rect">
            <a:avLst/>
          </a:prstGeom>
          <a:noFill/>
        </p:spPr>
        <p:txBody>
          <a:bodyPr wrap="square" rtlCol="0">
            <a:spAutoFit/>
          </a:bodyPr>
          <a:lstStyle/>
          <a:p>
            <a:r>
              <a:rPr lang="en-CA" sz="2000" dirty="0"/>
              <a:t>a) The variance in the energy of a state at some particular time depends on the other observable with which you might be comparing variances. (T/F)</a:t>
            </a:r>
          </a:p>
          <a:p>
            <a:r>
              <a:rPr lang="en-CA" sz="2000" dirty="0"/>
              <a:t>b) If the variance of the energy of a state at some particular time is very small, then the normalized rate at which </a:t>
            </a:r>
            <a:r>
              <a:rPr lang="en-CA" sz="2000" i="1" dirty="0"/>
              <a:t>any</a:t>
            </a:r>
            <a:r>
              <a:rPr lang="en-CA" sz="2000" dirty="0"/>
              <a:t> observable can vary at that time must be very slow.  (T/F)</a:t>
            </a:r>
          </a:p>
          <a:p>
            <a:r>
              <a:rPr lang="en-CA" sz="2000" dirty="0"/>
              <a:t>c) If </a:t>
            </a:r>
            <a:r>
              <a:rPr lang="en-CA" sz="2000" i="1" dirty="0"/>
              <a:t>any</a:t>
            </a:r>
            <a:r>
              <a:rPr lang="en-CA" sz="2000" dirty="0"/>
              <a:t> observable has a very fast normalized rate of change at some particular time, then the variance of the energy at that time must be very large. (T/F)</a:t>
            </a:r>
          </a:p>
        </p:txBody>
      </p:sp>
      <p:sp>
        <p:nvSpPr>
          <p:cNvPr id="3" name="Rectangle 2">
            <a:extLst>
              <a:ext uri="{FF2B5EF4-FFF2-40B4-BE49-F238E27FC236}">
                <a16:creationId xmlns:a16="http://schemas.microsoft.com/office/drawing/2014/main" id="{4AEE0F24-F15E-4484-9802-4AE9F260AF56}"/>
              </a:ext>
            </a:extLst>
          </p:cNvPr>
          <p:cNvSpPr/>
          <p:nvPr/>
        </p:nvSpPr>
        <p:spPr>
          <a:xfrm>
            <a:off x="1057940" y="3429000"/>
            <a:ext cx="9952074" cy="6379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2E93CEF-CB30-47EF-833D-CD7E2AD3C39A}"/>
              </a:ext>
            </a:extLst>
          </p:cNvPr>
          <p:cNvSpPr/>
          <p:nvPr/>
        </p:nvSpPr>
        <p:spPr>
          <a:xfrm>
            <a:off x="1119963" y="4093490"/>
            <a:ext cx="9952074" cy="6379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166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Convert the rate into a time?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AA48670-6876-43B8-A48F-8D093AD75F8A}"/>
                  </a:ext>
                </a:extLst>
              </p:cNvPr>
              <p:cNvSpPr txBox="1"/>
              <p:nvPr/>
            </p:nvSpPr>
            <p:spPr>
              <a:xfrm>
                <a:off x="3725768" y="1883470"/>
                <a:ext cx="4348578" cy="13404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sz="2800" b="0" i="1" smtClean="0">
                              <a:latin typeface="Cambria Math" panose="02040503050406030204" pitchFamily="18" charset="0"/>
                              <a:ea typeface="Cambria Math" panose="02040503050406030204" pitchFamily="18" charset="0"/>
                            </a:rPr>
                          </m:ctrlPr>
                        </m:sSubPr>
                        <m:e>
                          <m:r>
                            <a:rPr lang="en-CA" sz="2800" b="0" i="1" smtClean="0">
                              <a:latin typeface="Cambria Math" panose="02040503050406030204" pitchFamily="18" charset="0"/>
                              <a:ea typeface="Cambria Math" panose="02040503050406030204" pitchFamily="18" charset="0"/>
                            </a:rPr>
                            <m:t>𝜎</m:t>
                          </m:r>
                        </m:e>
                        <m:sub>
                          <m:r>
                            <a:rPr lang="en-CA" sz="2800" b="0" i="1" smtClean="0">
                              <a:latin typeface="Cambria Math" panose="02040503050406030204" pitchFamily="18" charset="0"/>
                              <a:ea typeface="Cambria Math" panose="02040503050406030204" pitchFamily="18" charset="0"/>
                            </a:rPr>
                            <m:t>𝐻</m:t>
                          </m:r>
                        </m:sub>
                      </m:sSub>
                      <m:sSub>
                        <m:sSubPr>
                          <m:ctrlPr>
                            <a:rPr lang="en-CA" sz="2800" b="0" i="1" smtClean="0">
                              <a:latin typeface="Cambria Math" panose="02040503050406030204" pitchFamily="18" charset="0"/>
                              <a:ea typeface="Cambria Math" panose="02040503050406030204" pitchFamily="18" charset="0"/>
                            </a:rPr>
                          </m:ctrlPr>
                        </m:sSubPr>
                        <m:e>
                          <m:r>
                            <a:rPr lang="en-CA" sz="2800" b="0" i="1" smtClean="0">
                              <a:latin typeface="Cambria Math" panose="02040503050406030204" pitchFamily="18" charset="0"/>
                              <a:ea typeface="Cambria Math" panose="02040503050406030204" pitchFamily="18" charset="0"/>
                            </a:rPr>
                            <m:t>𝜎</m:t>
                          </m:r>
                        </m:e>
                        <m:sub>
                          <m:r>
                            <a:rPr lang="en-CA" sz="2800" b="0" i="1" smtClean="0">
                              <a:latin typeface="Cambria Math" panose="02040503050406030204" pitchFamily="18" charset="0"/>
                              <a:ea typeface="Cambria Math" panose="02040503050406030204" pitchFamily="18" charset="0"/>
                            </a:rPr>
                            <m:t>𝑄</m:t>
                          </m:r>
                        </m:sub>
                      </m:sSub>
                      <m:r>
                        <a:rPr lang="en-CA" sz="2800" b="0" i="1" smtClean="0">
                          <a:latin typeface="Cambria Math" panose="02040503050406030204" pitchFamily="18" charset="0"/>
                          <a:ea typeface="Cambria Math" panose="02040503050406030204" pitchFamily="18" charset="0"/>
                        </a:rPr>
                        <m:t>≥ℏ/2 </m:t>
                      </m:r>
                      <m:r>
                        <a:rPr lang="en-CA" sz="2800" b="0" i="1">
                          <a:latin typeface="Cambria Math" panose="02040503050406030204" pitchFamily="18" charset="0"/>
                          <a:ea typeface="Cambria Math" panose="02040503050406030204" pitchFamily="18" charset="0"/>
                        </a:rPr>
                        <m:t> </m:t>
                      </m:r>
                      <m:r>
                        <a:rPr lang="en-CA" sz="2800" b="0" i="1" smtClean="0">
                          <a:latin typeface="Cambria Math" panose="02040503050406030204" pitchFamily="18" charset="0"/>
                          <a:ea typeface="Cambria Math" panose="02040503050406030204" pitchFamily="18" charset="0"/>
                        </a:rPr>
                        <m:t>|</m:t>
                      </m:r>
                      <m:r>
                        <a:rPr lang="en-CA" sz="2800" i="1">
                          <a:latin typeface="Cambria Math" panose="02040503050406030204" pitchFamily="18" charset="0"/>
                        </a:rPr>
                        <m:t>𝑑</m:t>
                      </m:r>
                      <m:r>
                        <a:rPr lang="en-CA" sz="2800" i="1">
                          <a:latin typeface="Cambria Math" panose="02040503050406030204" pitchFamily="18" charset="0"/>
                        </a:rPr>
                        <m:t>⟨</m:t>
                      </m:r>
                      <m:acc>
                        <m:accPr>
                          <m:chr m:val="̂"/>
                          <m:ctrlPr>
                            <a:rPr lang="en-CA" sz="2800" b="0" i="1" smtClean="0">
                              <a:latin typeface="Cambria Math" panose="02040503050406030204" pitchFamily="18" charset="0"/>
                            </a:rPr>
                          </m:ctrlPr>
                        </m:accPr>
                        <m:e>
                          <m:r>
                            <a:rPr lang="en-CA" sz="2800" b="0" i="1" smtClean="0">
                              <a:latin typeface="Cambria Math" panose="02040503050406030204" pitchFamily="18" charset="0"/>
                            </a:rPr>
                            <m:t>𝑄</m:t>
                          </m:r>
                        </m:e>
                      </m:acc>
                      <m:r>
                        <a:rPr lang="en-CA" sz="2800" i="1">
                          <a:latin typeface="Cambria Math" panose="02040503050406030204" pitchFamily="18" charset="0"/>
                        </a:rPr>
                        <m:t> ⟩/</m:t>
                      </m:r>
                      <m:r>
                        <a:rPr lang="en-CA" sz="2800" i="1">
                          <a:latin typeface="Cambria Math" panose="02040503050406030204" pitchFamily="18" charset="0"/>
                          <a:ea typeface="Cambria Math" panose="02040503050406030204" pitchFamily="18" charset="0"/>
                        </a:rPr>
                        <m:t>𝑑𝑡</m:t>
                      </m:r>
                      <m:r>
                        <a:rPr lang="en-CA" sz="2800" i="1">
                          <a:latin typeface="Cambria Math" panose="02040503050406030204" pitchFamily="18" charset="0"/>
                          <a:ea typeface="Cambria Math" panose="02040503050406030204" pitchFamily="18" charset="0"/>
                        </a:rPr>
                        <m:t>)|</m:t>
                      </m:r>
                    </m:oMath>
                  </m:oMathPara>
                </a14:m>
                <a:endParaRPr lang="en-CA" sz="2800" b="0" dirty="0">
                  <a:ea typeface="Cambria Math" panose="02040503050406030204" pitchFamily="18" charset="0"/>
                </a:endParaRPr>
              </a:p>
              <a:p>
                <a:endParaRPr lang="en-CA"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CA" sz="2800" i="1">
                              <a:latin typeface="Cambria Math" panose="02040503050406030204" pitchFamily="18" charset="0"/>
                              <a:ea typeface="Cambria Math" panose="02040503050406030204" pitchFamily="18" charset="0"/>
                            </a:rPr>
                          </m:ctrlPr>
                        </m:sSubPr>
                        <m:e>
                          <m:r>
                            <a:rPr lang="en-CA" sz="2800" i="1">
                              <a:latin typeface="Cambria Math" panose="02040503050406030204" pitchFamily="18" charset="0"/>
                              <a:ea typeface="Cambria Math" panose="02040503050406030204" pitchFamily="18" charset="0"/>
                            </a:rPr>
                            <m:t>𝜎</m:t>
                          </m:r>
                        </m:e>
                        <m:sub>
                          <m:r>
                            <a:rPr lang="en-CA" sz="2800" i="1">
                              <a:latin typeface="Cambria Math" panose="02040503050406030204" pitchFamily="18" charset="0"/>
                              <a:ea typeface="Cambria Math" panose="02040503050406030204" pitchFamily="18" charset="0"/>
                            </a:rPr>
                            <m:t>𝐻</m:t>
                          </m:r>
                        </m:sub>
                      </m:sSub>
                      <m:sSub>
                        <m:sSubPr>
                          <m:ctrlPr>
                            <a:rPr lang="en-CA" sz="2800" i="1">
                              <a:latin typeface="Cambria Math" panose="02040503050406030204" pitchFamily="18" charset="0"/>
                              <a:ea typeface="Cambria Math" panose="02040503050406030204" pitchFamily="18" charset="0"/>
                            </a:rPr>
                          </m:ctrlPr>
                        </m:sSubPr>
                        <m:e>
                          <m:r>
                            <a:rPr lang="en-CA" sz="2800" i="1">
                              <a:latin typeface="Cambria Math" panose="02040503050406030204" pitchFamily="18" charset="0"/>
                              <a:ea typeface="Cambria Math" panose="02040503050406030204" pitchFamily="18" charset="0"/>
                            </a:rPr>
                            <m:t>𝜎</m:t>
                          </m:r>
                        </m:e>
                        <m:sub>
                          <m:r>
                            <a:rPr lang="en-CA" sz="2800" i="1">
                              <a:latin typeface="Cambria Math" panose="02040503050406030204" pitchFamily="18" charset="0"/>
                              <a:ea typeface="Cambria Math" panose="02040503050406030204" pitchFamily="18" charset="0"/>
                            </a:rPr>
                            <m:t>𝑄</m:t>
                          </m:r>
                        </m:sub>
                      </m:sSub>
                      <m:r>
                        <a:rPr lang="en-CA" sz="2800" b="0" i="1" smtClean="0">
                          <a:latin typeface="Cambria Math" panose="02040503050406030204" pitchFamily="18" charset="0"/>
                          <a:ea typeface="Cambria Math" panose="02040503050406030204" pitchFamily="18" charset="0"/>
                        </a:rPr>
                        <m:t>/</m:t>
                      </m:r>
                      <m:r>
                        <a:rPr lang="en-CA" sz="2800" i="1">
                          <a:latin typeface="Cambria Math" panose="02040503050406030204" pitchFamily="18" charset="0"/>
                          <a:ea typeface="Cambria Math" panose="02040503050406030204" pitchFamily="18" charset="0"/>
                        </a:rPr>
                        <m:t>|</m:t>
                      </m:r>
                      <m:r>
                        <a:rPr lang="en-CA" sz="2800" i="1">
                          <a:latin typeface="Cambria Math" panose="02040503050406030204" pitchFamily="18" charset="0"/>
                        </a:rPr>
                        <m:t>𝑑</m:t>
                      </m:r>
                      <m:r>
                        <a:rPr lang="en-CA" sz="2800" i="1">
                          <a:latin typeface="Cambria Math" panose="02040503050406030204" pitchFamily="18" charset="0"/>
                        </a:rPr>
                        <m:t>⟨</m:t>
                      </m:r>
                      <m:acc>
                        <m:accPr>
                          <m:chr m:val="̂"/>
                          <m:ctrlPr>
                            <a:rPr lang="en-CA" sz="2800" i="1">
                              <a:latin typeface="Cambria Math" panose="02040503050406030204" pitchFamily="18" charset="0"/>
                            </a:rPr>
                          </m:ctrlPr>
                        </m:accPr>
                        <m:e>
                          <m:r>
                            <a:rPr lang="en-CA" sz="2800" i="1">
                              <a:latin typeface="Cambria Math" panose="02040503050406030204" pitchFamily="18" charset="0"/>
                            </a:rPr>
                            <m:t>𝑄</m:t>
                          </m:r>
                        </m:e>
                      </m:acc>
                      <m:r>
                        <a:rPr lang="en-CA" sz="2800" i="1">
                          <a:latin typeface="Cambria Math" panose="02040503050406030204" pitchFamily="18" charset="0"/>
                        </a:rPr>
                        <m:t> ⟩/</m:t>
                      </m:r>
                      <m:r>
                        <a:rPr lang="en-CA" sz="2800" i="1">
                          <a:latin typeface="Cambria Math" panose="02040503050406030204" pitchFamily="18" charset="0"/>
                          <a:ea typeface="Cambria Math" panose="02040503050406030204" pitchFamily="18" charset="0"/>
                        </a:rPr>
                        <m:t>𝑑𝑡</m:t>
                      </m:r>
                      <m:r>
                        <a:rPr lang="en-CA" sz="2800" i="1">
                          <a:latin typeface="Cambria Math" panose="02040503050406030204" pitchFamily="18" charset="0"/>
                          <a:ea typeface="Cambria Math" panose="02040503050406030204" pitchFamily="18" charset="0"/>
                        </a:rPr>
                        <m:t>)|≥ℏ/2</m:t>
                      </m:r>
                    </m:oMath>
                  </m:oMathPara>
                </a14:m>
                <a:endParaRPr lang="en-CA" b="0" dirty="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EAA48670-6876-43B8-A48F-8D093AD75F8A}"/>
                  </a:ext>
                </a:extLst>
              </p:cNvPr>
              <p:cNvSpPr txBox="1">
                <a:spLocks noRot="1" noChangeAspect="1" noMove="1" noResize="1" noEditPoints="1" noAdjustHandles="1" noChangeArrowheads="1" noChangeShapeType="1" noTextEdit="1"/>
              </p:cNvSpPr>
              <p:nvPr/>
            </p:nvSpPr>
            <p:spPr>
              <a:xfrm>
                <a:off x="3725768" y="1883470"/>
                <a:ext cx="4348578" cy="1340495"/>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7FCE390-A582-48E2-9968-1EB025A7639C}"/>
                  </a:ext>
                </a:extLst>
              </p:cNvPr>
              <p:cNvSpPr txBox="1"/>
              <p:nvPr/>
            </p:nvSpPr>
            <p:spPr>
              <a:xfrm>
                <a:off x="1360714" y="3233058"/>
                <a:ext cx="8382000" cy="1540422"/>
              </a:xfrm>
              <a:prstGeom prst="rect">
                <a:avLst/>
              </a:prstGeom>
              <a:noFill/>
            </p:spPr>
            <p:txBody>
              <a:bodyPr wrap="square" rtlCol="0">
                <a:spAutoFit/>
              </a:bodyPr>
              <a:lstStyle/>
              <a:p>
                <a:r>
                  <a:rPr lang="en-CA" sz="2000" dirty="0"/>
                  <a:t>The quantity</a:t>
                </a:r>
                <a:r>
                  <a:rPr lang="en-CA" sz="2400" dirty="0"/>
                  <a:t> </a:t>
                </a:r>
                <a14:m>
                  <m:oMath xmlns:m="http://schemas.openxmlformats.org/officeDocument/2006/math">
                    <m:sSub>
                      <m:sSubPr>
                        <m:ctrlPr>
                          <a:rPr lang="en-CA" sz="2400" i="1" smtClean="0">
                            <a:latin typeface="Cambria Math" panose="02040503050406030204" pitchFamily="18" charset="0"/>
                            <a:ea typeface="Cambria Math" panose="02040503050406030204" pitchFamily="18" charset="0"/>
                          </a:rPr>
                        </m:ctrlPr>
                      </m:sSubPr>
                      <m:e>
                        <m:r>
                          <a:rPr lang="en-CA" sz="2400" i="1">
                            <a:latin typeface="Cambria Math" panose="02040503050406030204" pitchFamily="18" charset="0"/>
                            <a:ea typeface="Cambria Math" panose="02040503050406030204" pitchFamily="18" charset="0"/>
                          </a:rPr>
                          <m:t>𝜎</m:t>
                        </m:r>
                      </m:e>
                      <m:sub>
                        <m:r>
                          <a:rPr lang="en-CA" sz="2400" i="1">
                            <a:latin typeface="Cambria Math" panose="02040503050406030204" pitchFamily="18" charset="0"/>
                            <a:ea typeface="Cambria Math" panose="02040503050406030204" pitchFamily="18" charset="0"/>
                          </a:rPr>
                          <m:t>𝑄</m:t>
                        </m:r>
                      </m:sub>
                    </m:sSub>
                    <m:r>
                      <a:rPr lang="en-CA" sz="2400" b="0" i="1" smtClean="0">
                        <a:latin typeface="Cambria Math" panose="02040503050406030204" pitchFamily="18" charset="0"/>
                        <a:ea typeface="Cambria Math" panose="02040503050406030204" pitchFamily="18" charset="0"/>
                      </a:rPr>
                      <m:t>/</m:t>
                    </m:r>
                    <m:r>
                      <a:rPr lang="en-CA" sz="2400" i="1">
                        <a:latin typeface="Cambria Math" panose="02040503050406030204" pitchFamily="18" charset="0"/>
                        <a:ea typeface="Cambria Math" panose="02040503050406030204" pitchFamily="18" charset="0"/>
                      </a:rPr>
                      <m:t>|</m:t>
                    </m:r>
                    <m:r>
                      <a:rPr lang="en-CA" sz="2400" i="1">
                        <a:latin typeface="Cambria Math" panose="02040503050406030204" pitchFamily="18" charset="0"/>
                      </a:rPr>
                      <m:t>𝑑</m:t>
                    </m:r>
                    <m:r>
                      <a:rPr lang="en-CA" sz="2400" i="1">
                        <a:latin typeface="Cambria Math" panose="02040503050406030204" pitchFamily="18" charset="0"/>
                      </a:rPr>
                      <m:t>⟨</m:t>
                    </m:r>
                    <m:acc>
                      <m:accPr>
                        <m:chr m:val="̂"/>
                        <m:ctrlPr>
                          <a:rPr lang="en-CA" sz="2400" i="1">
                            <a:latin typeface="Cambria Math" panose="02040503050406030204" pitchFamily="18" charset="0"/>
                          </a:rPr>
                        </m:ctrlPr>
                      </m:accPr>
                      <m:e>
                        <m:r>
                          <a:rPr lang="en-CA" sz="2400" i="1">
                            <a:latin typeface="Cambria Math" panose="02040503050406030204" pitchFamily="18" charset="0"/>
                          </a:rPr>
                          <m:t>𝑄</m:t>
                        </m:r>
                      </m:e>
                    </m:acc>
                    <m:r>
                      <a:rPr lang="en-CA" sz="2400" i="1">
                        <a:latin typeface="Cambria Math" panose="02040503050406030204" pitchFamily="18" charset="0"/>
                      </a:rPr>
                      <m:t> ⟩/</m:t>
                    </m:r>
                    <m:r>
                      <a:rPr lang="en-CA" sz="2400" i="1">
                        <a:latin typeface="Cambria Math" panose="02040503050406030204" pitchFamily="18" charset="0"/>
                        <a:ea typeface="Cambria Math" panose="02040503050406030204" pitchFamily="18" charset="0"/>
                      </a:rPr>
                      <m:t>𝑑𝑡</m:t>
                    </m:r>
                    <m:r>
                      <a:rPr lang="en-CA" sz="2400" i="1">
                        <a:latin typeface="Cambria Math" panose="02040503050406030204" pitchFamily="18" charset="0"/>
                        <a:ea typeface="Cambria Math" panose="02040503050406030204" pitchFamily="18" charset="0"/>
                      </a:rPr>
                      <m:t>)|</m:t>
                    </m:r>
                  </m:oMath>
                </a14:m>
                <a:r>
                  <a:rPr lang="en-CA" dirty="0"/>
                  <a:t> </a:t>
                </a:r>
                <a:r>
                  <a:rPr lang="en-CA" sz="2000" dirty="0"/>
                  <a:t>has units of time, and corresponds to the time that the expectation value of some observable quantity changes by the standard deviation of its measured value at any given time.  Call this time </a:t>
                </a:r>
              </a:p>
              <a:p>
                <a14:m>
                  <m:oMath xmlns:m="http://schemas.openxmlformats.org/officeDocument/2006/math">
                    <m:sSub>
                      <m:sSubPr>
                        <m:ctrlPr>
                          <a:rPr lang="en-CA" sz="2400" i="1" smtClean="0">
                            <a:latin typeface="Cambria Math" panose="02040503050406030204" pitchFamily="18" charset="0"/>
                            <a:ea typeface="Cambria Math" panose="02040503050406030204" pitchFamily="18" charset="0"/>
                          </a:rPr>
                        </m:ctrlPr>
                      </m:sSubPr>
                      <m:e>
                        <m:r>
                          <m:rPr>
                            <m:sty m:val="p"/>
                          </m:rPr>
                          <a:rPr lang="en-CA" sz="2400" b="0" i="0" smtClean="0">
                            <a:latin typeface="Cambria Math" panose="02040503050406030204" pitchFamily="18" charset="0"/>
                            <a:ea typeface="Cambria Math" panose="02040503050406030204" pitchFamily="18" charset="0"/>
                          </a:rPr>
                          <m:t>Δ</m:t>
                        </m:r>
                        <m:sSub>
                          <m:sSubPr>
                            <m:ctrlPr>
                              <a:rPr lang="en-CA" sz="2400" b="0" i="1" smtClean="0">
                                <a:latin typeface="Cambria Math" panose="02040503050406030204" pitchFamily="18" charset="0"/>
                                <a:ea typeface="Cambria Math" panose="02040503050406030204" pitchFamily="18" charset="0"/>
                              </a:rPr>
                            </m:ctrlPr>
                          </m:sSubPr>
                          <m:e>
                            <m:r>
                              <a:rPr lang="en-CA" sz="2400" b="0" i="1" smtClean="0">
                                <a:latin typeface="Cambria Math" panose="02040503050406030204" pitchFamily="18" charset="0"/>
                                <a:ea typeface="Cambria Math" panose="02040503050406030204" pitchFamily="18" charset="0"/>
                              </a:rPr>
                              <m:t>𝑡</m:t>
                            </m:r>
                          </m:e>
                          <m:sub>
                            <m:r>
                              <a:rPr lang="en-CA" sz="2400" b="0" i="1" smtClean="0">
                                <a:latin typeface="Cambria Math" panose="02040503050406030204" pitchFamily="18" charset="0"/>
                                <a:ea typeface="Cambria Math" panose="02040503050406030204" pitchFamily="18" charset="0"/>
                              </a:rPr>
                              <m:t>𝑄</m:t>
                            </m:r>
                          </m:sub>
                        </m:sSub>
                        <m:r>
                          <a:rPr lang="en-CA" sz="2400" b="0" i="1" smtClean="0">
                            <a:latin typeface="Cambria Math" panose="02040503050406030204" pitchFamily="18" charset="0"/>
                            <a:ea typeface="Cambria Math" panose="02040503050406030204" pitchFamily="18" charset="0"/>
                          </a:rPr>
                          <m:t>≡ </m:t>
                        </m:r>
                        <m:r>
                          <a:rPr lang="en-CA" sz="2400" i="1">
                            <a:latin typeface="Cambria Math" panose="02040503050406030204" pitchFamily="18" charset="0"/>
                            <a:ea typeface="Cambria Math" panose="02040503050406030204" pitchFamily="18" charset="0"/>
                          </a:rPr>
                          <m:t>𝜎</m:t>
                        </m:r>
                      </m:e>
                      <m:sub>
                        <m:r>
                          <a:rPr lang="en-CA" sz="2400" i="1">
                            <a:latin typeface="Cambria Math" panose="02040503050406030204" pitchFamily="18" charset="0"/>
                            <a:ea typeface="Cambria Math" panose="02040503050406030204" pitchFamily="18" charset="0"/>
                          </a:rPr>
                          <m:t>𝑄</m:t>
                        </m:r>
                      </m:sub>
                    </m:sSub>
                    <m:r>
                      <a:rPr lang="en-CA" sz="2400" b="0" i="1" smtClean="0">
                        <a:latin typeface="Cambria Math" panose="02040503050406030204" pitchFamily="18" charset="0"/>
                        <a:ea typeface="Cambria Math" panose="02040503050406030204" pitchFamily="18" charset="0"/>
                      </a:rPr>
                      <m:t>/</m:t>
                    </m:r>
                    <m:r>
                      <a:rPr lang="en-CA" sz="2400" i="1">
                        <a:latin typeface="Cambria Math" panose="02040503050406030204" pitchFamily="18" charset="0"/>
                        <a:ea typeface="Cambria Math" panose="02040503050406030204" pitchFamily="18" charset="0"/>
                      </a:rPr>
                      <m:t>|</m:t>
                    </m:r>
                    <m:r>
                      <a:rPr lang="en-CA" sz="2400" i="1">
                        <a:latin typeface="Cambria Math" panose="02040503050406030204" pitchFamily="18" charset="0"/>
                      </a:rPr>
                      <m:t>𝑑</m:t>
                    </m:r>
                    <m:r>
                      <a:rPr lang="en-CA" sz="2400" i="1">
                        <a:latin typeface="Cambria Math" panose="02040503050406030204" pitchFamily="18" charset="0"/>
                      </a:rPr>
                      <m:t>⟨</m:t>
                    </m:r>
                    <m:acc>
                      <m:accPr>
                        <m:chr m:val="̂"/>
                        <m:ctrlPr>
                          <a:rPr lang="en-CA" sz="2400" i="1">
                            <a:latin typeface="Cambria Math" panose="02040503050406030204" pitchFamily="18" charset="0"/>
                          </a:rPr>
                        </m:ctrlPr>
                      </m:accPr>
                      <m:e>
                        <m:r>
                          <a:rPr lang="en-CA" sz="2400" i="1">
                            <a:latin typeface="Cambria Math" panose="02040503050406030204" pitchFamily="18" charset="0"/>
                          </a:rPr>
                          <m:t>𝑄</m:t>
                        </m:r>
                      </m:e>
                    </m:acc>
                    <m:r>
                      <a:rPr lang="en-CA" sz="2400" i="1">
                        <a:latin typeface="Cambria Math" panose="02040503050406030204" pitchFamily="18" charset="0"/>
                      </a:rPr>
                      <m:t> ⟩/</m:t>
                    </m:r>
                    <m:r>
                      <a:rPr lang="en-CA" sz="2400" i="1">
                        <a:latin typeface="Cambria Math" panose="02040503050406030204" pitchFamily="18" charset="0"/>
                        <a:ea typeface="Cambria Math" panose="02040503050406030204" pitchFamily="18" charset="0"/>
                      </a:rPr>
                      <m:t>𝑑𝑡</m:t>
                    </m:r>
                    <m:r>
                      <a:rPr lang="en-CA" sz="2400" i="1">
                        <a:latin typeface="Cambria Math" panose="02040503050406030204" pitchFamily="18" charset="0"/>
                        <a:ea typeface="Cambria Math" panose="02040503050406030204" pitchFamily="18" charset="0"/>
                      </a:rPr>
                      <m:t>)|</m:t>
                    </m:r>
                  </m:oMath>
                </a14:m>
                <a:r>
                  <a:rPr lang="en-CA" sz="2400" dirty="0"/>
                  <a:t>, </a:t>
                </a:r>
                <a:r>
                  <a:rPr lang="en-CA" sz="2000" dirty="0"/>
                  <a:t>then </a:t>
                </a:r>
                <a:endParaRPr lang="en-CA" sz="2400" dirty="0"/>
              </a:p>
            </p:txBody>
          </p:sp>
        </mc:Choice>
        <mc:Fallback xmlns="">
          <p:sp>
            <p:nvSpPr>
              <p:cNvPr id="3" name="TextBox 2">
                <a:extLst>
                  <a:ext uri="{FF2B5EF4-FFF2-40B4-BE49-F238E27FC236}">
                    <a16:creationId xmlns:a16="http://schemas.microsoft.com/office/drawing/2014/main" id="{07FCE390-A582-48E2-9968-1EB025A7639C}"/>
                  </a:ext>
                </a:extLst>
              </p:cNvPr>
              <p:cNvSpPr txBox="1">
                <a:spLocks noRot="1" noChangeAspect="1" noMove="1" noResize="1" noEditPoints="1" noAdjustHandles="1" noChangeArrowheads="1" noChangeShapeType="1" noTextEdit="1"/>
              </p:cNvSpPr>
              <p:nvPr/>
            </p:nvSpPr>
            <p:spPr>
              <a:xfrm>
                <a:off x="1360714" y="3233058"/>
                <a:ext cx="8382000" cy="1540422"/>
              </a:xfrm>
              <a:prstGeom prst="rect">
                <a:avLst/>
              </a:prstGeom>
              <a:blipFill>
                <a:blip r:embed="rId4"/>
                <a:stretch>
                  <a:fillRect l="-727" r="-727" b="-671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356D070-BEB2-4B71-838A-06A87B1C4CF4}"/>
                  </a:ext>
                </a:extLst>
              </p:cNvPr>
              <p:cNvSpPr txBox="1"/>
              <p:nvPr/>
            </p:nvSpPr>
            <p:spPr>
              <a:xfrm>
                <a:off x="2852057" y="4860027"/>
                <a:ext cx="6096000" cy="7911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ea typeface="Cambria Math" panose="02040503050406030204" pitchFamily="18" charset="0"/>
                            </a:rPr>
                          </m:ctrlPr>
                        </m:sSubPr>
                        <m:e>
                          <m:r>
                            <a:rPr lang="en-CA" sz="2400" b="0" i="1" smtClean="0">
                              <a:latin typeface="Cambria Math" panose="02040503050406030204" pitchFamily="18" charset="0"/>
                              <a:ea typeface="Cambria Math" panose="02040503050406030204" pitchFamily="18" charset="0"/>
                            </a:rPr>
                            <m:t>𝜎</m:t>
                          </m:r>
                        </m:e>
                        <m:sub>
                          <m:r>
                            <a:rPr lang="en-CA" sz="2400" b="0" i="1" smtClean="0">
                              <a:latin typeface="Cambria Math" panose="02040503050406030204" pitchFamily="18" charset="0"/>
                              <a:ea typeface="Cambria Math" panose="02040503050406030204" pitchFamily="18" charset="0"/>
                            </a:rPr>
                            <m:t>𝐻</m:t>
                          </m:r>
                        </m:sub>
                      </m:sSub>
                      <m:r>
                        <m:rPr>
                          <m:sty m:val="p"/>
                        </m:rPr>
                        <a:rPr lang="en-CA" sz="2400" b="0" i="0" smtClean="0">
                          <a:latin typeface="Cambria Math" panose="02040503050406030204" pitchFamily="18" charset="0"/>
                          <a:ea typeface="Cambria Math" panose="02040503050406030204" pitchFamily="18" charset="0"/>
                        </a:rPr>
                        <m:t>Δ</m:t>
                      </m:r>
                      <m:sSub>
                        <m:sSubPr>
                          <m:ctrlPr>
                            <a:rPr lang="en-CA" sz="2400" b="0" i="1" smtClean="0">
                              <a:latin typeface="Cambria Math" panose="02040503050406030204" pitchFamily="18" charset="0"/>
                              <a:ea typeface="Cambria Math" panose="02040503050406030204" pitchFamily="18" charset="0"/>
                            </a:rPr>
                          </m:ctrlPr>
                        </m:sSubPr>
                        <m:e>
                          <m:r>
                            <a:rPr lang="en-CA" sz="2400" b="0" i="1" smtClean="0">
                              <a:latin typeface="Cambria Math" panose="02040503050406030204" pitchFamily="18" charset="0"/>
                              <a:ea typeface="Cambria Math" panose="02040503050406030204" pitchFamily="18" charset="0"/>
                            </a:rPr>
                            <m:t>𝑡</m:t>
                          </m:r>
                        </m:e>
                        <m:sub>
                          <m:r>
                            <a:rPr lang="en-CA" sz="2400" b="0" i="1" smtClean="0">
                              <a:latin typeface="Cambria Math" panose="02040503050406030204" pitchFamily="18" charset="0"/>
                              <a:ea typeface="Cambria Math" panose="02040503050406030204" pitchFamily="18" charset="0"/>
                            </a:rPr>
                            <m:t>𝑄</m:t>
                          </m:r>
                        </m:sub>
                      </m:sSub>
                      <m:r>
                        <a:rPr lang="en-CA" sz="2400" b="0" i="1" smtClean="0">
                          <a:latin typeface="Cambria Math" panose="02040503050406030204" pitchFamily="18" charset="0"/>
                          <a:ea typeface="Cambria Math" panose="02040503050406030204" pitchFamily="18" charset="0"/>
                        </a:rPr>
                        <m:t>≥</m:t>
                      </m:r>
                      <m:f>
                        <m:fPr>
                          <m:ctrlPr>
                            <a:rPr lang="en-CA" sz="2400" b="0" i="1" smtClean="0">
                              <a:latin typeface="Cambria Math" panose="02040503050406030204" pitchFamily="18" charset="0"/>
                              <a:ea typeface="Cambria Math" panose="02040503050406030204" pitchFamily="18" charset="0"/>
                            </a:rPr>
                          </m:ctrlPr>
                        </m:fPr>
                        <m:num>
                          <m:r>
                            <a:rPr lang="en-CA" sz="2400" b="0" i="1" smtClean="0">
                              <a:latin typeface="Cambria Math" panose="02040503050406030204" pitchFamily="18" charset="0"/>
                              <a:ea typeface="Cambria Math" panose="02040503050406030204" pitchFamily="18" charset="0"/>
                            </a:rPr>
                            <m:t>ℏ</m:t>
                          </m:r>
                        </m:num>
                        <m:den>
                          <m:r>
                            <a:rPr lang="en-CA" sz="2400" b="0" i="1" smtClean="0">
                              <a:latin typeface="Cambria Math" panose="02040503050406030204" pitchFamily="18" charset="0"/>
                              <a:ea typeface="Cambria Math" panose="02040503050406030204" pitchFamily="18" charset="0"/>
                            </a:rPr>
                            <m:t>2</m:t>
                          </m:r>
                        </m:den>
                      </m:f>
                      <m:r>
                        <a:rPr lang="en-CA" sz="2400" b="0" i="1" smtClean="0">
                          <a:latin typeface="Cambria Math" panose="02040503050406030204" pitchFamily="18" charset="0"/>
                          <a:ea typeface="Cambria Math" panose="02040503050406030204" pitchFamily="18" charset="0"/>
                        </a:rPr>
                        <m:t>≡</m:t>
                      </m:r>
                      <m:r>
                        <m:rPr>
                          <m:sty m:val="p"/>
                        </m:rPr>
                        <a:rPr lang="en-CA" sz="2400" b="0" i="0" smtClean="0">
                          <a:latin typeface="Cambria Math" panose="02040503050406030204" pitchFamily="18" charset="0"/>
                          <a:ea typeface="Cambria Math" panose="02040503050406030204" pitchFamily="18" charset="0"/>
                        </a:rPr>
                        <m:t>Δ</m:t>
                      </m:r>
                      <m:r>
                        <a:rPr lang="en-CA" sz="2400" b="0" i="1" smtClean="0">
                          <a:latin typeface="Cambria Math" panose="02040503050406030204" pitchFamily="18" charset="0"/>
                          <a:ea typeface="Cambria Math" panose="02040503050406030204" pitchFamily="18" charset="0"/>
                        </a:rPr>
                        <m:t>𝐸</m:t>
                      </m:r>
                      <m:r>
                        <m:rPr>
                          <m:sty m:val="p"/>
                        </m:rPr>
                        <a:rPr lang="en-CA">
                          <a:latin typeface="Cambria Math" panose="02040503050406030204" pitchFamily="18" charset="0"/>
                          <a:ea typeface="Cambria Math" panose="02040503050406030204" pitchFamily="18" charset="0"/>
                        </a:rPr>
                        <m:t>Δ</m:t>
                      </m:r>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𝑡</m:t>
                          </m:r>
                        </m:e>
                        <m:sub>
                          <m:r>
                            <a:rPr lang="en-CA" i="1">
                              <a:latin typeface="Cambria Math" panose="02040503050406030204" pitchFamily="18" charset="0"/>
                              <a:ea typeface="Cambria Math" panose="02040503050406030204" pitchFamily="18" charset="0"/>
                            </a:rPr>
                            <m:t>𝑄</m:t>
                          </m:r>
                        </m:sub>
                      </m:sSub>
                      <m:r>
                        <a:rPr lang="en-CA" i="1">
                          <a:latin typeface="Cambria Math" panose="02040503050406030204" pitchFamily="18" charset="0"/>
                          <a:ea typeface="Cambria Math" panose="02040503050406030204" pitchFamily="18" charset="0"/>
                        </a:rPr>
                        <m:t>≥</m:t>
                      </m:r>
                      <m:f>
                        <m:fPr>
                          <m:ctrlPr>
                            <a:rPr lang="en-CA" i="1">
                              <a:latin typeface="Cambria Math" panose="02040503050406030204" pitchFamily="18" charset="0"/>
                              <a:ea typeface="Cambria Math" panose="02040503050406030204" pitchFamily="18" charset="0"/>
                            </a:rPr>
                          </m:ctrlPr>
                        </m:fPr>
                        <m:num>
                          <m:r>
                            <a:rPr lang="en-CA" i="1">
                              <a:latin typeface="Cambria Math" panose="02040503050406030204" pitchFamily="18" charset="0"/>
                              <a:ea typeface="Cambria Math" panose="02040503050406030204" pitchFamily="18" charset="0"/>
                            </a:rPr>
                            <m:t>ℏ</m:t>
                          </m:r>
                        </m:num>
                        <m:den>
                          <m:r>
                            <a:rPr lang="en-CA" i="1">
                              <a:latin typeface="Cambria Math" panose="02040503050406030204" pitchFamily="18" charset="0"/>
                              <a:ea typeface="Cambria Math" panose="02040503050406030204" pitchFamily="18" charset="0"/>
                            </a:rPr>
                            <m:t>2</m:t>
                          </m:r>
                        </m:den>
                      </m:f>
                    </m:oMath>
                  </m:oMathPara>
                </a14:m>
                <a:endParaRPr lang="en-CA" dirty="0"/>
              </a:p>
            </p:txBody>
          </p:sp>
        </mc:Choice>
        <mc:Fallback xmlns="">
          <p:sp>
            <p:nvSpPr>
              <p:cNvPr id="8" name="TextBox 7">
                <a:extLst>
                  <a:ext uri="{FF2B5EF4-FFF2-40B4-BE49-F238E27FC236}">
                    <a16:creationId xmlns:a16="http://schemas.microsoft.com/office/drawing/2014/main" id="{C356D070-BEB2-4B71-838A-06A87B1C4CF4}"/>
                  </a:ext>
                </a:extLst>
              </p:cNvPr>
              <p:cNvSpPr txBox="1">
                <a:spLocks noRot="1" noChangeAspect="1" noMove="1" noResize="1" noEditPoints="1" noAdjustHandles="1" noChangeArrowheads="1" noChangeShapeType="1" noTextEdit="1"/>
              </p:cNvSpPr>
              <p:nvPr/>
            </p:nvSpPr>
            <p:spPr>
              <a:xfrm>
                <a:off x="2852057" y="4860027"/>
                <a:ext cx="6096000" cy="7911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D592E3D-7AB7-430C-80FB-9EF5DC17FBF4}"/>
                  </a:ext>
                </a:extLst>
              </p:cNvPr>
              <p:cNvSpPr txBox="1"/>
              <p:nvPr/>
            </p:nvSpPr>
            <p:spPr>
              <a:xfrm>
                <a:off x="1360714" y="5628185"/>
                <a:ext cx="9078686" cy="410433"/>
              </a:xfrm>
              <a:prstGeom prst="rect">
                <a:avLst/>
              </a:prstGeom>
              <a:noFill/>
            </p:spPr>
            <p:txBody>
              <a:bodyPr wrap="square" rtlCol="0">
                <a:spAutoFit/>
              </a:bodyPr>
              <a:lstStyle/>
              <a:p>
                <a:r>
                  <a:rPr lang="en-CA" sz="2000" dirty="0"/>
                  <a:t>For any time-independent physical observable operator </a:t>
                </a:r>
                <a14:m>
                  <m:oMath xmlns:m="http://schemas.openxmlformats.org/officeDocument/2006/math">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𝑄</m:t>
                        </m:r>
                      </m:e>
                    </m:acc>
                  </m:oMath>
                </a14:m>
                <a:r>
                  <a:rPr lang="en-CA" sz="2000" dirty="0"/>
                  <a:t> </a:t>
                </a:r>
              </a:p>
            </p:txBody>
          </p:sp>
        </mc:Choice>
        <mc:Fallback xmlns="">
          <p:sp>
            <p:nvSpPr>
              <p:cNvPr id="9" name="TextBox 8">
                <a:extLst>
                  <a:ext uri="{FF2B5EF4-FFF2-40B4-BE49-F238E27FC236}">
                    <a16:creationId xmlns:a16="http://schemas.microsoft.com/office/drawing/2014/main" id="{CD592E3D-7AB7-430C-80FB-9EF5DC17FBF4}"/>
                  </a:ext>
                </a:extLst>
              </p:cNvPr>
              <p:cNvSpPr txBox="1">
                <a:spLocks noRot="1" noChangeAspect="1" noMove="1" noResize="1" noEditPoints="1" noAdjustHandles="1" noChangeArrowheads="1" noChangeShapeType="1" noTextEdit="1"/>
              </p:cNvSpPr>
              <p:nvPr/>
            </p:nvSpPr>
            <p:spPr>
              <a:xfrm>
                <a:off x="1360714" y="5628185"/>
                <a:ext cx="9078686" cy="410433"/>
              </a:xfrm>
              <a:prstGeom prst="rect">
                <a:avLst/>
              </a:prstGeom>
              <a:blipFill>
                <a:blip r:embed="rId6"/>
                <a:stretch>
                  <a:fillRect l="-671" t="-8824" b="-25000"/>
                </a:stretch>
              </a:blipFill>
            </p:spPr>
            <p:txBody>
              <a:bodyPr/>
              <a:lstStyle/>
              <a:p>
                <a:r>
                  <a:rPr lang="en-CA">
                    <a:noFill/>
                  </a:rPr>
                  <a:t> </a:t>
                </a:r>
              </a:p>
            </p:txBody>
          </p:sp>
        </mc:Fallback>
      </mc:AlternateContent>
    </p:spTree>
    <p:extLst>
      <p:ext uri="{BB962C8B-B14F-4D97-AF65-F5344CB8AC3E}">
        <p14:creationId xmlns:p14="http://schemas.microsoft.com/office/powerpoint/2010/main" val="4026439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Reflect on our results from last day:</a:t>
            </a:r>
          </a:p>
        </p:txBody>
      </p:sp>
      <p:sp>
        <p:nvSpPr>
          <p:cNvPr id="4" name="Rectangle 3">
            <a:extLst>
              <a:ext uri="{FF2B5EF4-FFF2-40B4-BE49-F238E27FC236}">
                <a16:creationId xmlns:a16="http://schemas.microsoft.com/office/drawing/2014/main" id="{8A460BE1-B62D-4A49-A316-128A46BF75C6}"/>
              </a:ext>
            </a:extLst>
          </p:cNvPr>
          <p:cNvSpPr/>
          <p:nvPr/>
        </p:nvSpPr>
        <p:spPr>
          <a:xfrm>
            <a:off x="1140380" y="2060309"/>
            <a:ext cx="10058399" cy="375552"/>
          </a:xfrm>
          <a:prstGeom prst="rect">
            <a:avLst/>
          </a:prstGeom>
        </p:spPr>
        <p:txBody>
          <a:bodyPr wrap="square">
            <a:spAutoFit/>
          </a:bodyPr>
          <a:lstStyle/>
          <a:p>
            <a:pPr lvl="0">
              <a:lnSpc>
                <a:spcPct val="107000"/>
              </a:lnSpc>
              <a:spcAft>
                <a:spcPts val="800"/>
              </a:spcAft>
            </a:pPr>
            <a:r>
              <a:rPr lang="en-CA" dirty="0">
                <a:latin typeface="Calibri" panose="020F0502020204030204" pitchFamily="34" charset="0"/>
                <a:ea typeface="Calibri" panose="020F0502020204030204" pitchFamily="34" charset="0"/>
                <a:cs typeface="Times New Roman" panose="02020603050405020304" pitchFamily="18" charset="0"/>
              </a:rPr>
              <a:t>For a particle in a harmonic potential: </a:t>
            </a:r>
          </a:p>
        </p:txBody>
      </p:sp>
      <p:sp>
        <p:nvSpPr>
          <p:cNvPr id="5" name="Rectangle 4">
            <a:extLst>
              <a:ext uri="{FF2B5EF4-FFF2-40B4-BE49-F238E27FC236}">
                <a16:creationId xmlns:a16="http://schemas.microsoft.com/office/drawing/2014/main" id="{1B9F649B-602C-48A8-81B7-940644557BC9}"/>
              </a:ext>
            </a:extLst>
          </p:cNvPr>
          <p:cNvSpPr/>
          <p:nvPr/>
        </p:nvSpPr>
        <p:spPr>
          <a:xfrm>
            <a:off x="1097279" y="3856919"/>
            <a:ext cx="8546450" cy="646331"/>
          </a:xfrm>
          <a:prstGeom prst="rect">
            <a:avLst/>
          </a:prstGeom>
        </p:spPr>
        <p:txBody>
          <a:bodyPr wrap="square">
            <a:spAutoFit/>
          </a:bodyPr>
          <a:lstStyle/>
          <a:p>
            <a:r>
              <a:rPr lang="en-CA" dirty="0"/>
              <a:t>Free particle: Key point is that it </a:t>
            </a:r>
            <a:r>
              <a:rPr lang="en-CA" dirty="0">
                <a:solidFill>
                  <a:srgbClr val="FF0000"/>
                </a:solidFill>
              </a:rPr>
              <a:t>is possible (not necessary) </a:t>
            </a:r>
            <a:r>
              <a:rPr lang="en-CA" dirty="0"/>
              <a:t>for variances of both to be arbitrarily close to zero 	(consistent with sharing eigen bases)</a:t>
            </a:r>
          </a:p>
        </p:txBody>
      </p:sp>
      <p:sp>
        <p:nvSpPr>
          <p:cNvPr id="6" name="Rectangle 5">
            <a:extLst>
              <a:ext uri="{FF2B5EF4-FFF2-40B4-BE49-F238E27FC236}">
                <a16:creationId xmlns:a16="http://schemas.microsoft.com/office/drawing/2014/main" id="{A6AABD8D-5AF7-4791-8CAF-3115A724D3F3}"/>
              </a:ext>
            </a:extLst>
          </p:cNvPr>
          <p:cNvSpPr/>
          <p:nvPr/>
        </p:nvSpPr>
        <p:spPr>
          <a:xfrm>
            <a:off x="1097279" y="4670092"/>
            <a:ext cx="10469734" cy="1477328"/>
          </a:xfrm>
          <a:prstGeom prst="rect">
            <a:avLst/>
          </a:prstGeom>
        </p:spPr>
        <p:txBody>
          <a:bodyPr wrap="square">
            <a:spAutoFit/>
          </a:bodyPr>
          <a:lstStyle/>
          <a:p>
            <a:r>
              <a:rPr lang="en-CA" dirty="0"/>
              <a:t>Harmonic oscillator: key points are that: </a:t>
            </a:r>
          </a:p>
          <a:p>
            <a:pPr marL="685800" lvl="1" indent="-228600">
              <a:buFontTx/>
              <a:buAutoNum type="alphaLcParenR"/>
            </a:pPr>
            <a:r>
              <a:rPr lang="en-CA" dirty="0"/>
              <a:t>Product of variances is state dependent, and in general not equal to zero (consistent with </a:t>
            </a:r>
            <a:r>
              <a:rPr lang="en-CA" dirty="0">
                <a:solidFill>
                  <a:srgbClr val="FF0000"/>
                </a:solidFill>
              </a:rPr>
              <a:t>not</a:t>
            </a:r>
            <a:r>
              <a:rPr lang="en-CA" dirty="0"/>
              <a:t> sharing common eigen states)</a:t>
            </a:r>
          </a:p>
          <a:p>
            <a:pPr marL="685800" lvl="1" indent="-228600">
              <a:buAutoNum type="alphaLcParenR"/>
            </a:pPr>
            <a:r>
              <a:rPr lang="en-CA" dirty="0"/>
              <a:t>Since it is state dependent, it is also in general time-dependent</a:t>
            </a:r>
          </a:p>
          <a:p>
            <a:pPr marL="685800" lvl="1" indent="-228600">
              <a:buAutoNum type="alphaLcParenR"/>
            </a:pPr>
            <a:r>
              <a:rPr lang="en-CA" dirty="0"/>
              <a:t>Beyond this, not so easy to interpret from the generalized uncertainty relation alone</a:t>
            </a:r>
          </a:p>
        </p:txBody>
      </p:sp>
      <p:grpSp>
        <p:nvGrpSpPr>
          <p:cNvPr id="7" name="Group 6">
            <a:extLst>
              <a:ext uri="{FF2B5EF4-FFF2-40B4-BE49-F238E27FC236}">
                <a16:creationId xmlns:a16="http://schemas.microsoft.com/office/drawing/2014/main" id="{AE6379AE-10CB-4F89-B680-3607205BDFB0}"/>
              </a:ext>
            </a:extLst>
          </p:cNvPr>
          <p:cNvGrpSpPr/>
          <p:nvPr/>
        </p:nvGrpSpPr>
        <p:grpSpPr>
          <a:xfrm>
            <a:off x="5771309" y="1820958"/>
            <a:ext cx="3046120" cy="856412"/>
            <a:chOff x="7700902" y="4067682"/>
            <a:chExt cx="3507840" cy="1180440"/>
          </a:xfrm>
        </p:grpSpPr>
        <p:grpSp>
          <p:nvGrpSpPr>
            <p:cNvPr id="8" name="Group 7">
              <a:extLst>
                <a:ext uri="{FF2B5EF4-FFF2-40B4-BE49-F238E27FC236}">
                  <a16:creationId xmlns:a16="http://schemas.microsoft.com/office/drawing/2014/main" id="{F5F6B218-8869-4261-AA07-DA00BD039F09}"/>
                </a:ext>
              </a:extLst>
            </p:cNvPr>
            <p:cNvGrpSpPr/>
            <p:nvPr/>
          </p:nvGrpSpPr>
          <p:grpSpPr>
            <a:xfrm>
              <a:off x="7700902" y="4306002"/>
              <a:ext cx="1324440" cy="676800"/>
              <a:chOff x="7700902" y="4306002"/>
              <a:chExt cx="1324440" cy="676800"/>
            </a:xfrm>
          </p:grpSpPr>
          <mc:AlternateContent xmlns:mc="http://schemas.openxmlformats.org/markup-compatibility/2006" xmlns:p14="http://schemas.microsoft.com/office/powerpoint/2010/main">
            <mc:Choice Requires="p14">
              <p:contentPart p14:bwMode="auto" r:id="rId3">
                <p14:nvContentPartPr>
                  <p14:cNvPr id="27" name="Ink 26">
                    <a:extLst>
                      <a:ext uri="{FF2B5EF4-FFF2-40B4-BE49-F238E27FC236}">
                        <a16:creationId xmlns:a16="http://schemas.microsoft.com/office/drawing/2014/main" id="{CC8511E2-3F2D-4F14-B54C-D8C92AA0D3EF}"/>
                      </a:ext>
                    </a:extLst>
                  </p14:cNvPr>
                  <p14:cNvContentPartPr/>
                  <p14:nvPr/>
                </p14:nvContentPartPr>
                <p14:xfrm>
                  <a:off x="7700902" y="4494282"/>
                  <a:ext cx="333360" cy="240840"/>
                </p14:xfrm>
              </p:contentPart>
            </mc:Choice>
            <mc:Fallback xmlns="">
              <p:pic>
                <p:nvPicPr>
                  <p:cNvPr id="8" name="Ink 7">
                    <a:extLst>
                      <a:ext uri="{FF2B5EF4-FFF2-40B4-BE49-F238E27FC236}">
                        <a16:creationId xmlns:a16="http://schemas.microsoft.com/office/drawing/2014/main" id="{D8273C2A-1999-45AA-80A8-4F1CA7A4D16A}"/>
                      </a:ext>
                    </a:extLst>
                  </p:cNvPr>
                  <p:cNvPicPr/>
                  <p:nvPr/>
                </p:nvPicPr>
                <p:blipFill>
                  <a:blip r:embed="rId7"/>
                  <a:stretch>
                    <a:fillRect/>
                  </a:stretch>
                </p:blipFill>
                <p:spPr>
                  <a:xfrm>
                    <a:off x="7696582" y="4489962"/>
                    <a:ext cx="34200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A38B94EF-76E7-4FC9-B8B4-7CDBC167AC8E}"/>
                      </a:ext>
                    </a:extLst>
                  </p14:cNvPr>
                  <p14:cNvContentPartPr/>
                  <p14:nvPr/>
                </p14:nvContentPartPr>
                <p14:xfrm>
                  <a:off x="7982062" y="4761402"/>
                  <a:ext cx="114840" cy="206640"/>
                </p14:xfrm>
              </p:contentPart>
            </mc:Choice>
            <mc:Fallback xmlns="">
              <p:pic>
                <p:nvPicPr>
                  <p:cNvPr id="9" name="Ink 8">
                    <a:extLst>
                      <a:ext uri="{FF2B5EF4-FFF2-40B4-BE49-F238E27FC236}">
                        <a16:creationId xmlns:a16="http://schemas.microsoft.com/office/drawing/2014/main" id="{851C084E-9CB7-4088-A2F1-6CAFEB4B5C80}"/>
                      </a:ext>
                    </a:extLst>
                  </p:cNvPr>
                  <p:cNvPicPr/>
                  <p:nvPr/>
                </p:nvPicPr>
                <p:blipFill>
                  <a:blip r:embed="rId9"/>
                  <a:stretch>
                    <a:fillRect/>
                  </a:stretch>
                </p:blipFill>
                <p:spPr>
                  <a:xfrm>
                    <a:off x="7977742" y="4757082"/>
                    <a:ext cx="12348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9" name="Ink 28">
                    <a:extLst>
                      <a:ext uri="{FF2B5EF4-FFF2-40B4-BE49-F238E27FC236}">
                        <a16:creationId xmlns:a16="http://schemas.microsoft.com/office/drawing/2014/main" id="{98EC6120-9119-4AB2-9DC1-B97F7730CAA4}"/>
                      </a:ext>
                    </a:extLst>
                  </p14:cNvPr>
                  <p14:cNvContentPartPr/>
                  <p14:nvPr/>
                </p14:nvContentPartPr>
                <p14:xfrm>
                  <a:off x="8159542" y="4306002"/>
                  <a:ext cx="233640" cy="139680"/>
                </p14:xfrm>
              </p:contentPart>
            </mc:Choice>
            <mc:Fallback xmlns="">
              <p:pic>
                <p:nvPicPr>
                  <p:cNvPr id="11" name="Ink 10">
                    <a:extLst>
                      <a:ext uri="{FF2B5EF4-FFF2-40B4-BE49-F238E27FC236}">
                        <a16:creationId xmlns:a16="http://schemas.microsoft.com/office/drawing/2014/main" id="{30C313C2-91ED-409E-89FC-5F68D771924C}"/>
                      </a:ext>
                    </a:extLst>
                  </p:cNvPr>
                  <p:cNvPicPr/>
                  <p:nvPr/>
                </p:nvPicPr>
                <p:blipFill>
                  <a:blip r:embed="rId11"/>
                  <a:stretch>
                    <a:fillRect/>
                  </a:stretch>
                </p:blipFill>
                <p:spPr>
                  <a:xfrm>
                    <a:off x="8155222" y="4301682"/>
                    <a:ext cx="24228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0" name="Ink 29">
                    <a:extLst>
                      <a:ext uri="{FF2B5EF4-FFF2-40B4-BE49-F238E27FC236}">
                        <a16:creationId xmlns:a16="http://schemas.microsoft.com/office/drawing/2014/main" id="{E0159F76-6918-4548-BD61-759A72270E59}"/>
                      </a:ext>
                    </a:extLst>
                  </p14:cNvPr>
                  <p14:cNvContentPartPr/>
                  <p14:nvPr/>
                </p14:nvContentPartPr>
                <p14:xfrm>
                  <a:off x="8275822" y="4543962"/>
                  <a:ext cx="300960" cy="290160"/>
                </p14:xfrm>
              </p:contentPart>
            </mc:Choice>
            <mc:Fallback xmlns="">
              <p:pic>
                <p:nvPicPr>
                  <p:cNvPr id="15" name="Ink 14">
                    <a:extLst>
                      <a:ext uri="{FF2B5EF4-FFF2-40B4-BE49-F238E27FC236}">
                        <a16:creationId xmlns:a16="http://schemas.microsoft.com/office/drawing/2014/main" id="{0FD61A32-D51B-4CB9-8BB3-F05AFDDB525B}"/>
                      </a:ext>
                    </a:extLst>
                  </p:cNvPr>
                  <p:cNvPicPr/>
                  <p:nvPr/>
                </p:nvPicPr>
                <p:blipFill>
                  <a:blip r:embed="rId13"/>
                  <a:stretch>
                    <a:fillRect/>
                  </a:stretch>
                </p:blipFill>
                <p:spPr>
                  <a:xfrm>
                    <a:off x="8271502" y="4539642"/>
                    <a:ext cx="3096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1" name="Ink 30">
                    <a:extLst>
                      <a:ext uri="{FF2B5EF4-FFF2-40B4-BE49-F238E27FC236}">
                        <a16:creationId xmlns:a16="http://schemas.microsoft.com/office/drawing/2014/main" id="{1082ECD2-FCB4-4F32-8BB9-5CDAD15AA2CA}"/>
                      </a:ext>
                    </a:extLst>
                  </p14:cNvPr>
                  <p14:cNvContentPartPr/>
                  <p14:nvPr/>
                </p14:nvContentPartPr>
                <p14:xfrm>
                  <a:off x="8472742" y="4787322"/>
                  <a:ext cx="55440" cy="195480"/>
                </p14:xfrm>
              </p:contentPart>
            </mc:Choice>
            <mc:Fallback xmlns="">
              <p:pic>
                <p:nvPicPr>
                  <p:cNvPr id="17" name="Ink 16">
                    <a:extLst>
                      <a:ext uri="{FF2B5EF4-FFF2-40B4-BE49-F238E27FC236}">
                        <a16:creationId xmlns:a16="http://schemas.microsoft.com/office/drawing/2014/main" id="{957AB75A-F657-4CA0-A234-97BF29E13CF2}"/>
                      </a:ext>
                    </a:extLst>
                  </p:cNvPr>
                  <p:cNvPicPr/>
                  <p:nvPr/>
                </p:nvPicPr>
                <p:blipFill>
                  <a:blip r:embed="rId15"/>
                  <a:stretch>
                    <a:fillRect/>
                  </a:stretch>
                </p:blipFill>
                <p:spPr>
                  <a:xfrm>
                    <a:off x="8468422" y="4783002"/>
                    <a:ext cx="6408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2" name="Ink 31">
                    <a:extLst>
                      <a:ext uri="{FF2B5EF4-FFF2-40B4-BE49-F238E27FC236}">
                        <a16:creationId xmlns:a16="http://schemas.microsoft.com/office/drawing/2014/main" id="{3B2ED715-8FBA-4838-9870-1C0550E13752}"/>
                      </a:ext>
                    </a:extLst>
                  </p14:cNvPr>
                  <p14:cNvContentPartPr/>
                  <p14:nvPr/>
                </p14:nvContentPartPr>
                <p14:xfrm>
                  <a:off x="8515222" y="4761402"/>
                  <a:ext cx="90360" cy="196920"/>
                </p14:xfrm>
              </p:contentPart>
            </mc:Choice>
            <mc:Fallback xmlns="">
              <p:pic>
                <p:nvPicPr>
                  <p:cNvPr id="19" name="Ink 18">
                    <a:extLst>
                      <a:ext uri="{FF2B5EF4-FFF2-40B4-BE49-F238E27FC236}">
                        <a16:creationId xmlns:a16="http://schemas.microsoft.com/office/drawing/2014/main" id="{D770F8C6-2D96-46FE-8340-D4D75F662852}"/>
                      </a:ext>
                    </a:extLst>
                  </p:cNvPr>
                  <p:cNvPicPr/>
                  <p:nvPr/>
                </p:nvPicPr>
                <p:blipFill>
                  <a:blip r:embed="rId17"/>
                  <a:stretch>
                    <a:fillRect/>
                  </a:stretch>
                </p:blipFill>
                <p:spPr>
                  <a:xfrm>
                    <a:off x="8510902" y="4757082"/>
                    <a:ext cx="9900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3" name="Ink 32">
                    <a:extLst>
                      <a:ext uri="{FF2B5EF4-FFF2-40B4-BE49-F238E27FC236}">
                        <a16:creationId xmlns:a16="http://schemas.microsoft.com/office/drawing/2014/main" id="{5E977384-689C-40D2-86C2-46AF81AC1DE7}"/>
                      </a:ext>
                    </a:extLst>
                  </p14:cNvPr>
                  <p14:cNvContentPartPr/>
                  <p14:nvPr/>
                </p14:nvContentPartPr>
                <p14:xfrm>
                  <a:off x="8634022" y="4323282"/>
                  <a:ext cx="107280" cy="159120"/>
                </p14:xfrm>
              </p:contentPart>
            </mc:Choice>
            <mc:Fallback xmlns="">
              <p:pic>
                <p:nvPicPr>
                  <p:cNvPr id="20" name="Ink 19">
                    <a:extLst>
                      <a:ext uri="{FF2B5EF4-FFF2-40B4-BE49-F238E27FC236}">
                        <a16:creationId xmlns:a16="http://schemas.microsoft.com/office/drawing/2014/main" id="{635D517A-1C66-4120-BBEA-CE5A2E5207A6}"/>
                      </a:ext>
                    </a:extLst>
                  </p:cNvPr>
                  <p:cNvPicPr/>
                  <p:nvPr/>
                </p:nvPicPr>
                <p:blipFill>
                  <a:blip r:embed="rId19"/>
                  <a:stretch>
                    <a:fillRect/>
                  </a:stretch>
                </p:blipFill>
                <p:spPr>
                  <a:xfrm>
                    <a:off x="8629702" y="4318962"/>
                    <a:ext cx="11592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4" name="Ink 33">
                    <a:extLst>
                      <a:ext uri="{FF2B5EF4-FFF2-40B4-BE49-F238E27FC236}">
                        <a16:creationId xmlns:a16="http://schemas.microsoft.com/office/drawing/2014/main" id="{544486AA-6A85-4579-969E-BCEA918FC7FE}"/>
                      </a:ext>
                    </a:extLst>
                  </p14:cNvPr>
                  <p14:cNvContentPartPr/>
                  <p14:nvPr/>
                </p14:nvContentPartPr>
                <p14:xfrm>
                  <a:off x="8851462" y="4545042"/>
                  <a:ext cx="172080" cy="206640"/>
                </p14:xfrm>
              </p:contentPart>
            </mc:Choice>
            <mc:Fallback xmlns="">
              <p:pic>
                <p:nvPicPr>
                  <p:cNvPr id="22" name="Ink 21">
                    <a:extLst>
                      <a:ext uri="{FF2B5EF4-FFF2-40B4-BE49-F238E27FC236}">
                        <a16:creationId xmlns:a16="http://schemas.microsoft.com/office/drawing/2014/main" id="{5636B056-61AC-44CD-8D19-9A1A00994C90}"/>
                      </a:ext>
                    </a:extLst>
                  </p:cNvPr>
                  <p:cNvPicPr/>
                  <p:nvPr/>
                </p:nvPicPr>
                <p:blipFill>
                  <a:blip r:embed="rId21"/>
                  <a:stretch>
                    <a:fillRect/>
                  </a:stretch>
                </p:blipFill>
                <p:spPr>
                  <a:xfrm>
                    <a:off x="8847142" y="4540722"/>
                    <a:ext cx="18072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5" name="Ink 34">
                    <a:extLst>
                      <a:ext uri="{FF2B5EF4-FFF2-40B4-BE49-F238E27FC236}">
                        <a16:creationId xmlns:a16="http://schemas.microsoft.com/office/drawing/2014/main" id="{B50A494A-B5EF-4DBD-9A2A-F2ED861824B1}"/>
                      </a:ext>
                    </a:extLst>
                  </p14:cNvPr>
                  <p14:cNvContentPartPr/>
                  <p14:nvPr/>
                </p14:nvContentPartPr>
                <p14:xfrm>
                  <a:off x="8855422" y="4730082"/>
                  <a:ext cx="169920" cy="122040"/>
                </p14:xfrm>
              </p:contentPart>
            </mc:Choice>
            <mc:Fallback xmlns="">
              <p:pic>
                <p:nvPicPr>
                  <p:cNvPr id="23" name="Ink 22">
                    <a:extLst>
                      <a:ext uri="{FF2B5EF4-FFF2-40B4-BE49-F238E27FC236}">
                        <a16:creationId xmlns:a16="http://schemas.microsoft.com/office/drawing/2014/main" id="{ABE1BBAB-4D41-4E3F-ABC2-276796D9C1EE}"/>
                      </a:ext>
                    </a:extLst>
                  </p:cNvPr>
                  <p:cNvPicPr/>
                  <p:nvPr/>
                </p:nvPicPr>
                <p:blipFill>
                  <a:blip r:embed="rId23"/>
                  <a:stretch>
                    <a:fillRect/>
                  </a:stretch>
                </p:blipFill>
                <p:spPr>
                  <a:xfrm>
                    <a:off x="8851102" y="4725762"/>
                    <a:ext cx="178560" cy="130680"/>
                  </a:xfrm>
                  <a:prstGeom prst="rect">
                    <a:avLst/>
                  </a:prstGeom>
                </p:spPr>
              </p:pic>
            </mc:Fallback>
          </mc:AlternateContent>
        </p:grpSp>
        <p:grpSp>
          <p:nvGrpSpPr>
            <p:cNvPr id="9" name="Group 8">
              <a:extLst>
                <a:ext uri="{FF2B5EF4-FFF2-40B4-BE49-F238E27FC236}">
                  <a16:creationId xmlns:a16="http://schemas.microsoft.com/office/drawing/2014/main" id="{2797A25E-0BD8-4850-8829-8F6D6AD6D66D}"/>
                </a:ext>
              </a:extLst>
            </p:cNvPr>
            <p:cNvGrpSpPr/>
            <p:nvPr/>
          </p:nvGrpSpPr>
          <p:grpSpPr>
            <a:xfrm>
              <a:off x="9392182" y="4243362"/>
              <a:ext cx="408960" cy="556200"/>
              <a:chOff x="9392182" y="4243362"/>
              <a:chExt cx="408960" cy="556200"/>
            </a:xfrm>
          </p:grpSpPr>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874C7A60-3B62-4AD8-A190-FAC9BA4B1396}"/>
                      </a:ext>
                    </a:extLst>
                  </p14:cNvPr>
                  <p14:cNvContentPartPr/>
                  <p14:nvPr/>
                </p14:nvContentPartPr>
                <p14:xfrm>
                  <a:off x="9459502" y="4400322"/>
                  <a:ext cx="178920" cy="399240"/>
                </p14:xfrm>
              </p:contentPart>
            </mc:Choice>
            <mc:Fallback xmlns="">
              <p:pic>
                <p:nvPicPr>
                  <p:cNvPr id="25" name="Ink 24">
                    <a:extLst>
                      <a:ext uri="{FF2B5EF4-FFF2-40B4-BE49-F238E27FC236}">
                        <a16:creationId xmlns:a16="http://schemas.microsoft.com/office/drawing/2014/main" id="{0B4BF36C-AC6B-4E19-AFF2-CA2121833677}"/>
                      </a:ext>
                    </a:extLst>
                  </p:cNvPr>
                  <p:cNvPicPr/>
                  <p:nvPr/>
                </p:nvPicPr>
                <p:blipFill>
                  <a:blip r:embed="rId25"/>
                  <a:stretch>
                    <a:fillRect/>
                  </a:stretch>
                </p:blipFill>
                <p:spPr>
                  <a:xfrm>
                    <a:off x="9455182" y="4396002"/>
                    <a:ext cx="187560"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668F1833-D61F-470C-84D2-63C7480DABD9}"/>
                      </a:ext>
                    </a:extLst>
                  </p14:cNvPr>
                  <p14:cNvContentPartPr/>
                  <p14:nvPr/>
                </p14:nvContentPartPr>
                <p14:xfrm>
                  <a:off x="9392182" y="4504002"/>
                  <a:ext cx="159120" cy="47880"/>
                </p14:xfrm>
              </p:contentPart>
            </mc:Choice>
            <mc:Fallback xmlns="">
              <p:pic>
                <p:nvPicPr>
                  <p:cNvPr id="26" name="Ink 25">
                    <a:extLst>
                      <a:ext uri="{FF2B5EF4-FFF2-40B4-BE49-F238E27FC236}">
                        <a16:creationId xmlns:a16="http://schemas.microsoft.com/office/drawing/2014/main" id="{2CEDF7D7-7E4C-420E-AE8F-19749A9521C9}"/>
                      </a:ext>
                    </a:extLst>
                  </p:cNvPr>
                  <p:cNvPicPr/>
                  <p:nvPr/>
                </p:nvPicPr>
                <p:blipFill>
                  <a:blip r:embed="rId27"/>
                  <a:stretch>
                    <a:fillRect/>
                  </a:stretch>
                </p:blipFill>
                <p:spPr>
                  <a:xfrm>
                    <a:off x="9387862" y="4499682"/>
                    <a:ext cx="16776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6" name="Ink 25">
                    <a:extLst>
                      <a:ext uri="{FF2B5EF4-FFF2-40B4-BE49-F238E27FC236}">
                        <a16:creationId xmlns:a16="http://schemas.microsoft.com/office/drawing/2014/main" id="{647A012F-433C-4A70-A678-9E6225271E02}"/>
                      </a:ext>
                    </a:extLst>
                  </p14:cNvPr>
                  <p14:cNvContentPartPr/>
                  <p14:nvPr/>
                </p14:nvContentPartPr>
                <p14:xfrm>
                  <a:off x="9667582" y="4243362"/>
                  <a:ext cx="133560" cy="138240"/>
                </p14:xfrm>
              </p:contentPart>
            </mc:Choice>
            <mc:Fallback xmlns="">
              <p:pic>
                <p:nvPicPr>
                  <p:cNvPr id="27" name="Ink 26">
                    <a:extLst>
                      <a:ext uri="{FF2B5EF4-FFF2-40B4-BE49-F238E27FC236}">
                        <a16:creationId xmlns:a16="http://schemas.microsoft.com/office/drawing/2014/main" id="{6AEEC353-53C5-4275-9BD6-2E12EA07DEA4}"/>
                      </a:ext>
                    </a:extLst>
                  </p:cNvPr>
                  <p:cNvPicPr/>
                  <p:nvPr/>
                </p:nvPicPr>
                <p:blipFill>
                  <a:blip r:embed="rId29"/>
                  <a:stretch>
                    <a:fillRect/>
                  </a:stretch>
                </p:blipFill>
                <p:spPr>
                  <a:xfrm>
                    <a:off x="9663262" y="4239042"/>
                    <a:ext cx="142200" cy="146880"/>
                  </a:xfrm>
                  <a:prstGeom prst="rect">
                    <a:avLst/>
                  </a:prstGeom>
                </p:spPr>
              </p:pic>
            </mc:Fallback>
          </mc:AlternateContent>
        </p:grpSp>
        <p:grpSp>
          <p:nvGrpSpPr>
            <p:cNvPr id="10" name="Group 9">
              <a:extLst>
                <a:ext uri="{FF2B5EF4-FFF2-40B4-BE49-F238E27FC236}">
                  <a16:creationId xmlns:a16="http://schemas.microsoft.com/office/drawing/2014/main" id="{1F2E7619-A487-4D01-9614-17194E62B8B3}"/>
                </a:ext>
              </a:extLst>
            </p:cNvPr>
            <p:cNvGrpSpPr/>
            <p:nvPr/>
          </p:nvGrpSpPr>
          <p:grpSpPr>
            <a:xfrm>
              <a:off x="9350422" y="4873002"/>
              <a:ext cx="422640" cy="375120"/>
              <a:chOff x="9350422" y="4873002"/>
              <a:chExt cx="422640" cy="375120"/>
            </a:xfrm>
          </p:grpSpPr>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6E116115-2860-43D1-BD5F-25B827EC8B70}"/>
                      </a:ext>
                    </a:extLst>
                  </p14:cNvPr>
                  <p14:cNvContentPartPr/>
                  <p14:nvPr/>
                </p14:nvContentPartPr>
                <p14:xfrm>
                  <a:off x="9350422" y="4873002"/>
                  <a:ext cx="422640" cy="28080"/>
                </p14:xfrm>
              </p:contentPart>
            </mc:Choice>
            <mc:Fallback xmlns="">
              <p:pic>
                <p:nvPicPr>
                  <p:cNvPr id="29" name="Ink 28">
                    <a:extLst>
                      <a:ext uri="{FF2B5EF4-FFF2-40B4-BE49-F238E27FC236}">
                        <a16:creationId xmlns:a16="http://schemas.microsoft.com/office/drawing/2014/main" id="{D350367E-AB5A-4D68-9135-4DB91E4E400E}"/>
                      </a:ext>
                    </a:extLst>
                  </p:cNvPr>
                  <p:cNvPicPr/>
                  <p:nvPr/>
                </p:nvPicPr>
                <p:blipFill>
                  <a:blip r:embed="rId31"/>
                  <a:stretch>
                    <a:fillRect/>
                  </a:stretch>
                </p:blipFill>
                <p:spPr>
                  <a:xfrm>
                    <a:off x="9346102" y="4868682"/>
                    <a:ext cx="43128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DD98E729-CAC1-4C90-AD19-59C926B403AD}"/>
                      </a:ext>
                    </a:extLst>
                  </p14:cNvPr>
                  <p14:cNvContentPartPr/>
                  <p14:nvPr/>
                </p14:nvContentPartPr>
                <p14:xfrm>
                  <a:off x="9486502" y="5002242"/>
                  <a:ext cx="201960" cy="95400"/>
                </p14:xfrm>
              </p:contentPart>
            </mc:Choice>
            <mc:Fallback xmlns="">
              <p:pic>
                <p:nvPicPr>
                  <p:cNvPr id="30" name="Ink 29">
                    <a:extLst>
                      <a:ext uri="{FF2B5EF4-FFF2-40B4-BE49-F238E27FC236}">
                        <a16:creationId xmlns:a16="http://schemas.microsoft.com/office/drawing/2014/main" id="{8ACC657D-17E6-4D6C-86A6-53BEE1252312}"/>
                      </a:ext>
                    </a:extLst>
                  </p:cNvPr>
                  <p:cNvPicPr/>
                  <p:nvPr/>
                </p:nvPicPr>
                <p:blipFill>
                  <a:blip r:embed="rId33"/>
                  <a:stretch>
                    <a:fillRect/>
                  </a:stretch>
                </p:blipFill>
                <p:spPr>
                  <a:xfrm>
                    <a:off x="9482182" y="4997922"/>
                    <a:ext cx="21060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D28F197B-347C-4755-BE5A-EF9111529D6D}"/>
                      </a:ext>
                    </a:extLst>
                  </p14:cNvPr>
                  <p14:cNvContentPartPr/>
                  <p14:nvPr/>
                </p14:nvContentPartPr>
                <p14:xfrm>
                  <a:off x="9557062" y="4969122"/>
                  <a:ext cx="64080" cy="279000"/>
                </p14:xfrm>
              </p:contentPart>
            </mc:Choice>
            <mc:Fallback xmlns="">
              <p:pic>
                <p:nvPicPr>
                  <p:cNvPr id="31" name="Ink 30">
                    <a:extLst>
                      <a:ext uri="{FF2B5EF4-FFF2-40B4-BE49-F238E27FC236}">
                        <a16:creationId xmlns:a16="http://schemas.microsoft.com/office/drawing/2014/main" id="{C4058A98-98C9-467E-BE85-727664B23F8B}"/>
                      </a:ext>
                    </a:extLst>
                  </p:cNvPr>
                  <p:cNvPicPr/>
                  <p:nvPr/>
                </p:nvPicPr>
                <p:blipFill>
                  <a:blip r:embed="rId35"/>
                  <a:stretch>
                    <a:fillRect/>
                  </a:stretch>
                </p:blipFill>
                <p:spPr>
                  <a:xfrm>
                    <a:off x="9552742" y="4964802"/>
                    <a:ext cx="72720" cy="287640"/>
                  </a:xfrm>
                  <a:prstGeom prst="rect">
                    <a:avLst/>
                  </a:prstGeom>
                </p:spPr>
              </p:pic>
            </mc:Fallback>
          </mc:AlternateContent>
        </p:grpSp>
        <p:grpSp>
          <p:nvGrpSpPr>
            <p:cNvPr id="11" name="Group 10">
              <a:extLst>
                <a:ext uri="{FF2B5EF4-FFF2-40B4-BE49-F238E27FC236}">
                  <a16:creationId xmlns:a16="http://schemas.microsoft.com/office/drawing/2014/main" id="{66DB08C7-BD65-49A8-9CDE-111022AD5FE0}"/>
                </a:ext>
              </a:extLst>
            </p:cNvPr>
            <p:cNvGrpSpPr/>
            <p:nvPr/>
          </p:nvGrpSpPr>
          <p:grpSpPr>
            <a:xfrm>
              <a:off x="10047022" y="4067682"/>
              <a:ext cx="1161720" cy="671040"/>
              <a:chOff x="10047022" y="4067682"/>
              <a:chExt cx="1161720" cy="671040"/>
            </a:xfrm>
          </p:grpSpPr>
          <mc:AlternateContent xmlns:mc="http://schemas.openxmlformats.org/markup-compatibility/2006" xmlns:p14="http://schemas.microsoft.com/office/powerpoint/2010/main">
            <mc:Choice Requires="p14">
              <p:contentPart p14:bwMode="auto" r:id="rId36">
                <p14:nvContentPartPr>
                  <p14:cNvPr id="12" name="Ink 11">
                    <a:extLst>
                      <a:ext uri="{FF2B5EF4-FFF2-40B4-BE49-F238E27FC236}">
                        <a16:creationId xmlns:a16="http://schemas.microsoft.com/office/drawing/2014/main" id="{2EFCF9C5-B991-491F-B576-D6807BE461E6}"/>
                      </a:ext>
                    </a:extLst>
                  </p14:cNvPr>
                  <p14:cNvContentPartPr/>
                  <p14:nvPr/>
                </p14:nvContentPartPr>
                <p14:xfrm>
                  <a:off x="10047022" y="4401042"/>
                  <a:ext cx="140400" cy="261000"/>
                </p14:xfrm>
              </p:contentPart>
            </mc:Choice>
            <mc:Fallback xmlns="">
              <p:pic>
                <p:nvPicPr>
                  <p:cNvPr id="33" name="Ink 32">
                    <a:extLst>
                      <a:ext uri="{FF2B5EF4-FFF2-40B4-BE49-F238E27FC236}">
                        <a16:creationId xmlns:a16="http://schemas.microsoft.com/office/drawing/2014/main" id="{9225D477-3212-4A7C-ABB9-ABCD19402575}"/>
                      </a:ext>
                    </a:extLst>
                  </p:cNvPr>
                  <p:cNvPicPr/>
                  <p:nvPr/>
                </p:nvPicPr>
                <p:blipFill>
                  <a:blip r:embed="rId37"/>
                  <a:stretch>
                    <a:fillRect/>
                  </a:stretch>
                </p:blipFill>
                <p:spPr>
                  <a:xfrm>
                    <a:off x="10042702" y="4396722"/>
                    <a:ext cx="14904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3" name="Ink 12">
                    <a:extLst>
                      <a:ext uri="{FF2B5EF4-FFF2-40B4-BE49-F238E27FC236}">
                        <a16:creationId xmlns:a16="http://schemas.microsoft.com/office/drawing/2014/main" id="{55A3D86F-7A98-448C-9D59-60822B0FE34B}"/>
                      </a:ext>
                    </a:extLst>
                  </p14:cNvPr>
                  <p14:cNvContentPartPr/>
                  <p14:nvPr/>
                </p14:nvContentPartPr>
                <p14:xfrm>
                  <a:off x="10112902" y="4574922"/>
                  <a:ext cx="113400" cy="95400"/>
                </p14:xfrm>
              </p:contentPart>
            </mc:Choice>
            <mc:Fallback xmlns="">
              <p:pic>
                <p:nvPicPr>
                  <p:cNvPr id="34" name="Ink 33">
                    <a:extLst>
                      <a:ext uri="{FF2B5EF4-FFF2-40B4-BE49-F238E27FC236}">
                        <a16:creationId xmlns:a16="http://schemas.microsoft.com/office/drawing/2014/main" id="{F681A631-0D49-4103-A899-8DA6804EBEAC}"/>
                      </a:ext>
                    </a:extLst>
                  </p:cNvPr>
                  <p:cNvPicPr/>
                  <p:nvPr/>
                </p:nvPicPr>
                <p:blipFill>
                  <a:blip r:embed="rId39"/>
                  <a:stretch>
                    <a:fillRect/>
                  </a:stretch>
                </p:blipFill>
                <p:spPr>
                  <a:xfrm>
                    <a:off x="10108582" y="4570602"/>
                    <a:ext cx="12204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4" name="Ink 13">
                    <a:extLst>
                      <a:ext uri="{FF2B5EF4-FFF2-40B4-BE49-F238E27FC236}">
                        <a16:creationId xmlns:a16="http://schemas.microsoft.com/office/drawing/2014/main" id="{E9852A95-33A6-49CF-B271-2F5C2F40479A}"/>
                      </a:ext>
                    </a:extLst>
                  </p14:cNvPr>
                  <p14:cNvContentPartPr/>
                  <p14:nvPr/>
                </p14:nvContentPartPr>
                <p14:xfrm>
                  <a:off x="10241782" y="4209522"/>
                  <a:ext cx="177480" cy="167040"/>
                </p14:xfrm>
              </p:contentPart>
            </mc:Choice>
            <mc:Fallback xmlns="">
              <p:pic>
                <p:nvPicPr>
                  <p:cNvPr id="36" name="Ink 35">
                    <a:extLst>
                      <a:ext uri="{FF2B5EF4-FFF2-40B4-BE49-F238E27FC236}">
                        <a16:creationId xmlns:a16="http://schemas.microsoft.com/office/drawing/2014/main" id="{E60E6308-9E07-481E-B5F9-A56EA6385F77}"/>
                      </a:ext>
                    </a:extLst>
                  </p:cNvPr>
                  <p:cNvPicPr/>
                  <p:nvPr/>
                </p:nvPicPr>
                <p:blipFill>
                  <a:blip r:embed="rId41"/>
                  <a:stretch>
                    <a:fillRect/>
                  </a:stretch>
                </p:blipFill>
                <p:spPr>
                  <a:xfrm>
                    <a:off x="10237462" y="4205202"/>
                    <a:ext cx="18612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5" name="Ink 14">
                    <a:extLst>
                      <a:ext uri="{FF2B5EF4-FFF2-40B4-BE49-F238E27FC236}">
                        <a16:creationId xmlns:a16="http://schemas.microsoft.com/office/drawing/2014/main" id="{630D9F59-C8FE-4B3A-AB9D-C71D7DB5F691}"/>
                      </a:ext>
                    </a:extLst>
                  </p14:cNvPr>
                  <p14:cNvContentPartPr/>
                  <p14:nvPr/>
                </p14:nvContentPartPr>
                <p14:xfrm>
                  <a:off x="10314142" y="4373682"/>
                  <a:ext cx="272520" cy="353520"/>
                </p14:xfrm>
              </p:contentPart>
            </mc:Choice>
            <mc:Fallback xmlns="">
              <p:pic>
                <p:nvPicPr>
                  <p:cNvPr id="38" name="Ink 37">
                    <a:extLst>
                      <a:ext uri="{FF2B5EF4-FFF2-40B4-BE49-F238E27FC236}">
                        <a16:creationId xmlns:a16="http://schemas.microsoft.com/office/drawing/2014/main" id="{1349FB6E-D33B-4CB7-9F63-818549E18A94}"/>
                      </a:ext>
                    </a:extLst>
                  </p:cNvPr>
                  <p:cNvPicPr/>
                  <p:nvPr/>
                </p:nvPicPr>
                <p:blipFill>
                  <a:blip r:embed="rId43"/>
                  <a:stretch>
                    <a:fillRect/>
                  </a:stretch>
                </p:blipFill>
                <p:spPr>
                  <a:xfrm>
                    <a:off x="10309822" y="4369362"/>
                    <a:ext cx="28116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6" name="Ink 15">
                    <a:extLst>
                      <a:ext uri="{FF2B5EF4-FFF2-40B4-BE49-F238E27FC236}">
                        <a16:creationId xmlns:a16="http://schemas.microsoft.com/office/drawing/2014/main" id="{0B6A351A-6C4F-4387-81F3-220564BCF886}"/>
                      </a:ext>
                    </a:extLst>
                  </p14:cNvPr>
                  <p14:cNvContentPartPr/>
                  <p14:nvPr/>
                </p14:nvContentPartPr>
                <p14:xfrm>
                  <a:off x="10588462" y="4544682"/>
                  <a:ext cx="94320" cy="144360"/>
                </p14:xfrm>
              </p:contentPart>
            </mc:Choice>
            <mc:Fallback xmlns="">
              <p:pic>
                <p:nvPicPr>
                  <p:cNvPr id="39" name="Ink 38">
                    <a:extLst>
                      <a:ext uri="{FF2B5EF4-FFF2-40B4-BE49-F238E27FC236}">
                        <a16:creationId xmlns:a16="http://schemas.microsoft.com/office/drawing/2014/main" id="{B6FFF10A-C0F4-4F9D-8AEC-354693B9E28E}"/>
                      </a:ext>
                    </a:extLst>
                  </p:cNvPr>
                  <p:cNvPicPr/>
                  <p:nvPr/>
                </p:nvPicPr>
                <p:blipFill>
                  <a:blip r:embed="rId45"/>
                  <a:stretch>
                    <a:fillRect/>
                  </a:stretch>
                </p:blipFill>
                <p:spPr>
                  <a:xfrm>
                    <a:off x="10584142" y="4540362"/>
                    <a:ext cx="10296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7" name="Ink 16">
                    <a:extLst>
                      <a:ext uri="{FF2B5EF4-FFF2-40B4-BE49-F238E27FC236}">
                        <a16:creationId xmlns:a16="http://schemas.microsoft.com/office/drawing/2014/main" id="{B0D6FA7D-9D10-4E6E-9393-2BE5ABA76E9D}"/>
                      </a:ext>
                    </a:extLst>
                  </p14:cNvPr>
                  <p14:cNvContentPartPr/>
                  <p14:nvPr/>
                </p14:nvContentPartPr>
                <p14:xfrm>
                  <a:off x="10703662" y="4497882"/>
                  <a:ext cx="132840" cy="176400"/>
                </p14:xfrm>
              </p:contentPart>
            </mc:Choice>
            <mc:Fallback xmlns="">
              <p:pic>
                <p:nvPicPr>
                  <p:cNvPr id="40" name="Ink 39">
                    <a:extLst>
                      <a:ext uri="{FF2B5EF4-FFF2-40B4-BE49-F238E27FC236}">
                        <a16:creationId xmlns:a16="http://schemas.microsoft.com/office/drawing/2014/main" id="{480ACEDB-1B92-4743-8C87-B501F95A3849}"/>
                      </a:ext>
                    </a:extLst>
                  </p:cNvPr>
                  <p:cNvPicPr/>
                  <p:nvPr/>
                </p:nvPicPr>
                <p:blipFill>
                  <a:blip r:embed="rId47"/>
                  <a:stretch>
                    <a:fillRect/>
                  </a:stretch>
                </p:blipFill>
                <p:spPr>
                  <a:xfrm>
                    <a:off x="10699342" y="4493562"/>
                    <a:ext cx="14148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8" name="Ink 17">
                    <a:extLst>
                      <a:ext uri="{FF2B5EF4-FFF2-40B4-BE49-F238E27FC236}">
                        <a16:creationId xmlns:a16="http://schemas.microsoft.com/office/drawing/2014/main" id="{06F9016B-8590-4083-BA01-A1382409D605}"/>
                      </a:ext>
                    </a:extLst>
                  </p14:cNvPr>
                  <p14:cNvContentPartPr/>
                  <p14:nvPr/>
                </p14:nvContentPartPr>
                <p14:xfrm>
                  <a:off x="10665502" y="4388082"/>
                  <a:ext cx="149400" cy="104040"/>
                </p14:xfrm>
              </p:contentPart>
            </mc:Choice>
            <mc:Fallback xmlns="">
              <p:pic>
                <p:nvPicPr>
                  <p:cNvPr id="41" name="Ink 40">
                    <a:extLst>
                      <a:ext uri="{FF2B5EF4-FFF2-40B4-BE49-F238E27FC236}">
                        <a16:creationId xmlns:a16="http://schemas.microsoft.com/office/drawing/2014/main" id="{5BC36124-62C7-4610-9843-693CCF1C79B5}"/>
                      </a:ext>
                    </a:extLst>
                  </p:cNvPr>
                  <p:cNvPicPr/>
                  <p:nvPr/>
                </p:nvPicPr>
                <p:blipFill>
                  <a:blip r:embed="rId49"/>
                  <a:stretch>
                    <a:fillRect/>
                  </a:stretch>
                </p:blipFill>
                <p:spPr>
                  <a:xfrm>
                    <a:off x="10661182" y="4383762"/>
                    <a:ext cx="15804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9" name="Ink 18">
                    <a:extLst>
                      <a:ext uri="{FF2B5EF4-FFF2-40B4-BE49-F238E27FC236}">
                        <a16:creationId xmlns:a16="http://schemas.microsoft.com/office/drawing/2014/main" id="{4A0F05FF-FC31-4155-A981-1F58FE98FBAE}"/>
                      </a:ext>
                    </a:extLst>
                  </p14:cNvPr>
                  <p14:cNvContentPartPr/>
                  <p14:nvPr/>
                </p14:nvContentPartPr>
                <p14:xfrm>
                  <a:off x="10862782" y="4308162"/>
                  <a:ext cx="213120" cy="430560"/>
                </p14:xfrm>
              </p:contentPart>
            </mc:Choice>
            <mc:Fallback xmlns="">
              <p:pic>
                <p:nvPicPr>
                  <p:cNvPr id="43" name="Ink 42">
                    <a:extLst>
                      <a:ext uri="{FF2B5EF4-FFF2-40B4-BE49-F238E27FC236}">
                        <a16:creationId xmlns:a16="http://schemas.microsoft.com/office/drawing/2014/main" id="{3A009AC8-96F2-4978-AB98-BC4945A94E0D}"/>
                      </a:ext>
                    </a:extLst>
                  </p:cNvPr>
                  <p:cNvPicPr/>
                  <p:nvPr/>
                </p:nvPicPr>
                <p:blipFill>
                  <a:blip r:embed="rId51"/>
                  <a:stretch>
                    <a:fillRect/>
                  </a:stretch>
                </p:blipFill>
                <p:spPr>
                  <a:xfrm>
                    <a:off x="10858462" y="4303842"/>
                    <a:ext cx="22176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0" name="Ink 19">
                    <a:extLst>
                      <a:ext uri="{FF2B5EF4-FFF2-40B4-BE49-F238E27FC236}">
                        <a16:creationId xmlns:a16="http://schemas.microsoft.com/office/drawing/2014/main" id="{9E6BF7BF-40EB-4690-AE55-AECF6BAED072}"/>
                      </a:ext>
                    </a:extLst>
                  </p14:cNvPr>
                  <p14:cNvContentPartPr/>
                  <p14:nvPr/>
                </p14:nvContentPartPr>
                <p14:xfrm>
                  <a:off x="11080582" y="4067682"/>
                  <a:ext cx="128160" cy="181080"/>
                </p14:xfrm>
              </p:contentPart>
            </mc:Choice>
            <mc:Fallback xmlns="">
              <p:pic>
                <p:nvPicPr>
                  <p:cNvPr id="44" name="Ink 43">
                    <a:extLst>
                      <a:ext uri="{FF2B5EF4-FFF2-40B4-BE49-F238E27FC236}">
                        <a16:creationId xmlns:a16="http://schemas.microsoft.com/office/drawing/2014/main" id="{FB7C7A31-4EA6-4599-A0DF-8C175C826099}"/>
                      </a:ext>
                    </a:extLst>
                  </p:cNvPr>
                  <p:cNvPicPr/>
                  <p:nvPr/>
                </p:nvPicPr>
                <p:blipFill>
                  <a:blip r:embed="rId53"/>
                  <a:stretch>
                    <a:fillRect/>
                  </a:stretch>
                </p:blipFill>
                <p:spPr>
                  <a:xfrm>
                    <a:off x="11076262" y="4063362"/>
                    <a:ext cx="136800" cy="189720"/>
                  </a:xfrm>
                  <a:prstGeom prst="rect">
                    <a:avLst/>
                  </a:prstGeom>
                </p:spPr>
              </p:pic>
            </mc:Fallback>
          </mc:AlternateContent>
        </p:grpSp>
      </p:grpSp>
      <p:sp>
        <p:nvSpPr>
          <p:cNvPr id="3" name="Rectangle 2">
            <a:extLst>
              <a:ext uri="{FF2B5EF4-FFF2-40B4-BE49-F238E27FC236}">
                <a16:creationId xmlns:a16="http://schemas.microsoft.com/office/drawing/2014/main" id="{B4004CDD-7F1A-4700-9594-F525D5C91676}"/>
              </a:ext>
            </a:extLst>
          </p:cNvPr>
          <p:cNvSpPr/>
          <p:nvPr/>
        </p:nvSpPr>
        <p:spPr>
          <a:xfrm>
            <a:off x="1142704" y="2811396"/>
            <a:ext cx="10058399" cy="375552"/>
          </a:xfrm>
          <a:prstGeom prst="rect">
            <a:avLst/>
          </a:prstGeom>
        </p:spPr>
        <p:txBody>
          <a:bodyPr wrap="square">
            <a:spAutoFit/>
          </a:bodyPr>
          <a:lstStyle/>
          <a:p>
            <a:pPr lvl="0">
              <a:lnSpc>
                <a:spcPct val="107000"/>
              </a:lnSpc>
              <a:spcAft>
                <a:spcPts val="800"/>
              </a:spcAft>
            </a:pPr>
            <a:r>
              <a:rPr lang="en-CA" dirty="0">
                <a:latin typeface="Calibri" panose="020F0502020204030204" pitchFamily="34" charset="0"/>
                <a:ea typeface="Calibri" panose="020F0502020204030204" pitchFamily="34" charset="0"/>
                <a:cs typeface="Times New Roman" panose="02020603050405020304" pitchFamily="18" charset="0"/>
              </a:rPr>
              <a:t>For a free particle: </a:t>
            </a:r>
          </a:p>
        </p:txBody>
      </p:sp>
      <mc:AlternateContent xmlns:mc="http://schemas.openxmlformats.org/markup-compatibility/2006" xmlns:p14="http://schemas.microsoft.com/office/powerpoint/2010/main">
        <mc:Choice Requires="p14">
          <p:contentPart p14:bwMode="auto" r:id="rId54">
            <p14:nvContentPartPr>
              <p14:cNvPr id="52" name="Ink 51">
                <a:extLst>
                  <a:ext uri="{FF2B5EF4-FFF2-40B4-BE49-F238E27FC236}">
                    <a16:creationId xmlns:a16="http://schemas.microsoft.com/office/drawing/2014/main" id="{67C5D724-16AA-4794-982E-F5B26FF383B0}"/>
                  </a:ext>
                </a:extLst>
              </p14:cNvPr>
              <p14:cNvContentPartPr/>
              <p14:nvPr/>
            </p14:nvContentPartPr>
            <p14:xfrm>
              <a:off x="3386314" y="2699331"/>
              <a:ext cx="1433520" cy="541800"/>
            </p14:xfrm>
          </p:contentPart>
        </mc:Choice>
        <mc:Fallback xmlns="">
          <p:pic>
            <p:nvPicPr>
              <p:cNvPr id="52" name="Ink 51">
                <a:extLst>
                  <a:ext uri="{FF2B5EF4-FFF2-40B4-BE49-F238E27FC236}">
                    <a16:creationId xmlns:a16="http://schemas.microsoft.com/office/drawing/2014/main" id="{67C5D724-16AA-4794-982E-F5B26FF383B0}"/>
                  </a:ext>
                </a:extLst>
              </p:cNvPr>
              <p:cNvPicPr/>
              <p:nvPr/>
            </p:nvPicPr>
            <p:blipFill>
              <a:blip r:embed="rId55"/>
              <a:stretch>
                <a:fillRect/>
              </a:stretch>
            </p:blipFill>
            <p:spPr>
              <a:xfrm>
                <a:off x="3381994" y="2695011"/>
                <a:ext cx="1442160" cy="550440"/>
              </a:xfrm>
              <a:prstGeom prst="rect">
                <a:avLst/>
              </a:prstGeom>
            </p:spPr>
          </p:pic>
        </mc:Fallback>
      </mc:AlternateContent>
    </p:spTree>
    <p:extLst>
      <p:ext uri="{BB962C8B-B14F-4D97-AF65-F5344CB8AC3E}">
        <p14:creationId xmlns:p14="http://schemas.microsoft.com/office/powerpoint/2010/main" val="2592369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0A977-FD5C-4122-B0FF-87899E429C98}"/>
              </a:ext>
            </a:extLst>
          </p:cNvPr>
          <p:cNvSpPr>
            <a:spLocks noGrp="1"/>
          </p:cNvSpPr>
          <p:nvPr>
            <p:ph type="title"/>
          </p:nvPr>
        </p:nvSpPr>
        <p:spPr/>
        <p:txBody>
          <a:bodyPr/>
          <a:lstStyle/>
          <a:p>
            <a:r>
              <a:rPr lang="en-CA" dirty="0"/>
              <a:t>Discuss:</a:t>
            </a:r>
          </a:p>
        </p:txBody>
      </p:sp>
      <mc:AlternateContent xmlns:mc="http://schemas.openxmlformats.org/markup-compatibility/2006" xmlns:p14="http://schemas.microsoft.com/office/powerpoint/2010/main">
        <mc:Choice Requires="p14">
          <p:contentPart p14:bwMode="auto" r:id="rId3">
            <p14:nvContentPartPr>
              <p14:cNvPr id="134" name="Ink 133">
                <a:extLst>
                  <a:ext uri="{FF2B5EF4-FFF2-40B4-BE49-F238E27FC236}">
                    <a16:creationId xmlns:a16="http://schemas.microsoft.com/office/drawing/2014/main" id="{AB1E9EBD-B143-4364-B825-3096D41F1A91}"/>
                  </a:ext>
                </a:extLst>
              </p14:cNvPr>
              <p14:cNvContentPartPr/>
              <p14:nvPr/>
            </p14:nvContentPartPr>
            <p14:xfrm>
              <a:off x="2600880" y="1271640"/>
              <a:ext cx="47160" cy="27360"/>
            </p14:xfrm>
          </p:contentPart>
        </mc:Choice>
        <mc:Fallback xmlns="">
          <p:pic>
            <p:nvPicPr>
              <p:cNvPr id="134" name="Ink 133">
                <a:extLst>
                  <a:ext uri="{FF2B5EF4-FFF2-40B4-BE49-F238E27FC236}">
                    <a16:creationId xmlns:a16="http://schemas.microsoft.com/office/drawing/2014/main" id="{AB1E9EBD-B143-4364-B825-3096D41F1A91}"/>
                  </a:ext>
                </a:extLst>
              </p:cNvPr>
              <p:cNvPicPr/>
              <p:nvPr/>
            </p:nvPicPr>
            <p:blipFill>
              <a:blip r:embed="rId19"/>
              <a:stretch>
                <a:fillRect/>
              </a:stretch>
            </p:blipFill>
            <p:spPr>
              <a:xfrm>
                <a:off x="2596560" y="1267320"/>
                <a:ext cx="558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8" name="Ink 107">
                <a:extLst>
                  <a:ext uri="{FF2B5EF4-FFF2-40B4-BE49-F238E27FC236}">
                    <a16:creationId xmlns:a16="http://schemas.microsoft.com/office/drawing/2014/main" id="{9608808D-E08D-4EB9-B4FA-EAF8748E7FDA}"/>
                  </a:ext>
                </a:extLst>
              </p14:cNvPr>
              <p14:cNvContentPartPr/>
              <p14:nvPr/>
            </p14:nvContentPartPr>
            <p14:xfrm>
              <a:off x="-139440" y="1228080"/>
              <a:ext cx="360" cy="360"/>
            </p14:xfrm>
          </p:contentPart>
        </mc:Choice>
        <mc:Fallback xmlns="">
          <p:pic>
            <p:nvPicPr>
              <p:cNvPr id="108" name="Ink 107">
                <a:extLst>
                  <a:ext uri="{FF2B5EF4-FFF2-40B4-BE49-F238E27FC236}">
                    <a16:creationId xmlns:a16="http://schemas.microsoft.com/office/drawing/2014/main" id="{9608808D-E08D-4EB9-B4FA-EAF8748E7FDA}"/>
                  </a:ext>
                </a:extLst>
              </p:cNvPr>
              <p:cNvPicPr/>
              <p:nvPr/>
            </p:nvPicPr>
            <p:blipFill>
              <a:blip r:embed="rId43"/>
              <a:stretch>
                <a:fillRect/>
              </a:stretch>
            </p:blipFill>
            <p:spPr>
              <a:xfrm>
                <a:off x="-143760" y="1223760"/>
                <a:ext cx="9000" cy="9000"/>
              </a:xfrm>
              <a:prstGeom prst="rect">
                <a:avLst/>
              </a:prstGeom>
            </p:spPr>
          </p:pic>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35886A23-F4CA-4B20-B237-7D843305E24A}"/>
                  </a:ext>
                </a:extLst>
              </p:cNvPr>
              <p:cNvSpPr/>
              <p:nvPr/>
            </p:nvSpPr>
            <p:spPr>
              <a:xfrm>
                <a:off x="987481" y="1920063"/>
                <a:ext cx="9950934" cy="770532"/>
              </a:xfrm>
              <a:prstGeom prst="rect">
                <a:avLst/>
              </a:prstGeom>
            </p:spPr>
            <p:txBody>
              <a:bodyPr wrap="square">
                <a:spAutoFit/>
              </a:bodyPr>
              <a:lstStyle/>
              <a:p>
                <a:pPr lvl="0">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Does the energy-time analysis of the product of variances add any useful insight to this comparison of the free particle and the oscillator result for </a:t>
                </a:r>
                <a14:m>
                  <m:oMath xmlns:m="http://schemas.openxmlformats.org/officeDocument/2006/math">
                    <m:sSub>
                      <m:sSubPr>
                        <m:ctrlPr>
                          <a:rPr lang="en-CA" sz="2000" b="0" i="1" smtClean="0">
                            <a:latin typeface="Cambria Math" panose="02040503050406030204" pitchFamily="18" charset="0"/>
                            <a:ea typeface="Calibri" panose="020F0502020204030204" pitchFamily="34" charset="0"/>
                            <a:cs typeface="Times New Roman" panose="02020603050405020304" pitchFamily="18" charset="0"/>
                          </a:rPr>
                        </m:ctrlPr>
                      </m:sSubPr>
                      <m:e>
                        <m:r>
                          <a:rPr lang="en-CA" sz="2000" b="0" i="1" smtClean="0">
                            <a:latin typeface="Cambria Math" panose="02040503050406030204" pitchFamily="18" charset="0"/>
                            <a:ea typeface="Calibri" panose="020F0502020204030204" pitchFamily="34" charset="0"/>
                            <a:cs typeface="Times New Roman" panose="02020603050405020304" pitchFamily="18" charset="0"/>
                          </a:rPr>
                          <m:t>𝜎</m:t>
                        </m:r>
                      </m:e>
                      <m:sub>
                        <m:r>
                          <a:rPr lang="en-CA" sz="2000" b="0" i="1" smtClean="0">
                            <a:latin typeface="Cambria Math" panose="02040503050406030204" pitchFamily="18" charset="0"/>
                            <a:ea typeface="Calibri" panose="020F0502020204030204" pitchFamily="34" charset="0"/>
                            <a:cs typeface="Times New Roman" panose="02020603050405020304" pitchFamily="18" charset="0"/>
                          </a:rPr>
                          <m:t>𝐻</m:t>
                        </m:r>
                      </m:sub>
                    </m:sSub>
                    <m:sSub>
                      <m:sSubPr>
                        <m:ctrlPr>
                          <a:rPr lang="en-CA" sz="2000" b="0" i="1" smtClean="0">
                            <a:latin typeface="Cambria Math" panose="02040503050406030204" pitchFamily="18" charset="0"/>
                            <a:ea typeface="Calibri" panose="020F0502020204030204" pitchFamily="34" charset="0"/>
                            <a:cs typeface="Times New Roman" panose="02020603050405020304" pitchFamily="18" charset="0"/>
                          </a:rPr>
                        </m:ctrlPr>
                      </m:sSubPr>
                      <m:e>
                        <m:r>
                          <a:rPr lang="en-CA" sz="2000" b="0" i="1" smtClean="0">
                            <a:latin typeface="Cambria Math" panose="02040503050406030204" pitchFamily="18" charset="0"/>
                            <a:ea typeface="Calibri" panose="020F0502020204030204" pitchFamily="34" charset="0"/>
                            <a:cs typeface="Times New Roman" panose="02020603050405020304" pitchFamily="18" charset="0"/>
                          </a:rPr>
                          <m:t>𝜎</m:t>
                        </m:r>
                      </m:e>
                      <m:sub>
                        <m:r>
                          <a:rPr lang="en-CA" sz="2000" b="0" i="1" smtClean="0">
                            <a:latin typeface="Cambria Math" panose="02040503050406030204" pitchFamily="18" charset="0"/>
                            <a:ea typeface="Calibri" panose="020F0502020204030204" pitchFamily="34" charset="0"/>
                            <a:cs typeface="Times New Roman" panose="02020603050405020304" pitchFamily="18" charset="0"/>
                          </a:rPr>
                          <m:t>𝑝</m:t>
                        </m:r>
                      </m:sub>
                    </m:sSub>
                  </m:oMath>
                </a14:m>
                <a:r>
                  <a:rPr lang="en-US" sz="2000" dirty="0">
                    <a:latin typeface="Calibri" panose="020F0502020204030204" pitchFamily="34" charset="0"/>
                    <a:ea typeface="Calibri" panose="020F0502020204030204" pitchFamily="34" charset="0"/>
                    <a:cs typeface="Times New Roman" panose="02020603050405020304" pitchFamily="18" charset="0"/>
                  </a:rPr>
                  <a:t>?</a:t>
                </a:r>
                <a:endParaRPr lang="en-CA"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35886A23-F4CA-4B20-B237-7D843305E24A}"/>
                  </a:ext>
                </a:extLst>
              </p:cNvPr>
              <p:cNvSpPr>
                <a:spLocks noRot="1" noChangeAspect="1" noMove="1" noResize="1" noEditPoints="1" noAdjustHandles="1" noChangeArrowheads="1" noChangeShapeType="1" noTextEdit="1"/>
              </p:cNvSpPr>
              <p:nvPr/>
            </p:nvSpPr>
            <p:spPr>
              <a:xfrm>
                <a:off x="987481" y="1920063"/>
                <a:ext cx="9950934" cy="770532"/>
              </a:xfrm>
              <a:prstGeom prst="rect">
                <a:avLst/>
              </a:prstGeom>
              <a:blipFill>
                <a:blip r:embed="rId44"/>
                <a:stretch>
                  <a:fillRect l="-674" t="-3968" b="-11111"/>
                </a:stretch>
              </a:blipFill>
            </p:spPr>
            <p:txBody>
              <a:bodyPr/>
              <a:lstStyle/>
              <a:p>
                <a:r>
                  <a:rPr lang="en-CA">
                    <a:noFill/>
                  </a:rPr>
                  <a:t> </a:t>
                </a:r>
              </a:p>
            </p:txBody>
          </p:sp>
        </mc:Fallback>
      </mc:AlternateContent>
      <p:grpSp>
        <p:nvGrpSpPr>
          <p:cNvPr id="346" name="Group 345">
            <a:extLst>
              <a:ext uri="{FF2B5EF4-FFF2-40B4-BE49-F238E27FC236}">
                <a16:creationId xmlns:a16="http://schemas.microsoft.com/office/drawing/2014/main" id="{F9296446-0E6F-4693-B915-5F645B2921F5}"/>
              </a:ext>
            </a:extLst>
          </p:cNvPr>
          <p:cNvGrpSpPr/>
          <p:nvPr/>
        </p:nvGrpSpPr>
        <p:grpSpPr>
          <a:xfrm>
            <a:off x="1016242" y="2904120"/>
            <a:ext cx="6182640" cy="869400"/>
            <a:chOff x="1831822" y="2958882"/>
            <a:chExt cx="6182640" cy="869400"/>
          </a:xfrm>
        </p:grpSpPr>
        <p:grpSp>
          <p:nvGrpSpPr>
            <p:cNvPr id="24" name="Group 23">
              <a:extLst>
                <a:ext uri="{FF2B5EF4-FFF2-40B4-BE49-F238E27FC236}">
                  <a16:creationId xmlns:a16="http://schemas.microsoft.com/office/drawing/2014/main" id="{F2E1562E-DF4F-4975-8C58-A8557B779B45}"/>
                </a:ext>
              </a:extLst>
            </p:cNvPr>
            <p:cNvGrpSpPr/>
            <p:nvPr/>
          </p:nvGrpSpPr>
          <p:grpSpPr>
            <a:xfrm>
              <a:off x="1831822" y="3116562"/>
              <a:ext cx="474480" cy="419040"/>
              <a:chOff x="1831822" y="3116562"/>
              <a:chExt cx="474480" cy="419040"/>
            </a:xfrm>
          </p:grpSpPr>
          <mc:AlternateContent xmlns:mc="http://schemas.openxmlformats.org/markup-compatibility/2006" xmlns:p14="http://schemas.microsoft.com/office/powerpoint/2010/main">
            <mc:Choice Requires="p14">
              <p:contentPart p14:bwMode="auto" r:id="rId45">
                <p14:nvContentPartPr>
                  <p14:cNvPr id="19" name="Ink 18">
                    <a:extLst>
                      <a:ext uri="{FF2B5EF4-FFF2-40B4-BE49-F238E27FC236}">
                        <a16:creationId xmlns:a16="http://schemas.microsoft.com/office/drawing/2014/main" id="{95653E3B-5AA1-4C84-BB76-C6E869F63F71}"/>
                      </a:ext>
                    </a:extLst>
                  </p14:cNvPr>
                  <p14:cNvContentPartPr/>
                  <p14:nvPr/>
                </p14:nvContentPartPr>
                <p14:xfrm>
                  <a:off x="1831822" y="3116562"/>
                  <a:ext cx="371160" cy="299880"/>
                </p14:xfrm>
              </p:contentPart>
            </mc:Choice>
            <mc:Fallback xmlns="">
              <p:pic>
                <p:nvPicPr>
                  <p:cNvPr id="19" name="Ink 18">
                    <a:extLst>
                      <a:ext uri="{FF2B5EF4-FFF2-40B4-BE49-F238E27FC236}">
                        <a16:creationId xmlns:a16="http://schemas.microsoft.com/office/drawing/2014/main" id="{95653E3B-5AA1-4C84-BB76-C6E869F63F71}"/>
                      </a:ext>
                    </a:extLst>
                  </p:cNvPr>
                  <p:cNvPicPr/>
                  <p:nvPr/>
                </p:nvPicPr>
                <p:blipFill>
                  <a:blip r:embed="rId46"/>
                  <a:stretch>
                    <a:fillRect/>
                  </a:stretch>
                </p:blipFill>
                <p:spPr>
                  <a:xfrm>
                    <a:off x="1827502" y="3112242"/>
                    <a:ext cx="37980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0" name="Ink 19">
                    <a:extLst>
                      <a:ext uri="{FF2B5EF4-FFF2-40B4-BE49-F238E27FC236}">
                        <a16:creationId xmlns:a16="http://schemas.microsoft.com/office/drawing/2014/main" id="{43357CD5-9426-4CCF-89E2-C89C26B04A8B}"/>
                      </a:ext>
                    </a:extLst>
                  </p14:cNvPr>
                  <p14:cNvContentPartPr/>
                  <p14:nvPr/>
                </p14:nvContentPartPr>
                <p14:xfrm>
                  <a:off x="2194342" y="3354162"/>
                  <a:ext cx="21600" cy="153000"/>
                </p14:xfrm>
              </p:contentPart>
            </mc:Choice>
            <mc:Fallback xmlns="">
              <p:pic>
                <p:nvPicPr>
                  <p:cNvPr id="20" name="Ink 19">
                    <a:extLst>
                      <a:ext uri="{FF2B5EF4-FFF2-40B4-BE49-F238E27FC236}">
                        <a16:creationId xmlns:a16="http://schemas.microsoft.com/office/drawing/2014/main" id="{43357CD5-9426-4CCF-89E2-C89C26B04A8B}"/>
                      </a:ext>
                    </a:extLst>
                  </p:cNvPr>
                  <p:cNvPicPr/>
                  <p:nvPr/>
                </p:nvPicPr>
                <p:blipFill>
                  <a:blip r:embed="rId48"/>
                  <a:stretch>
                    <a:fillRect/>
                  </a:stretch>
                </p:blipFill>
                <p:spPr>
                  <a:xfrm>
                    <a:off x="2190022" y="3349842"/>
                    <a:ext cx="302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2" name="Ink 21">
                    <a:extLst>
                      <a:ext uri="{FF2B5EF4-FFF2-40B4-BE49-F238E27FC236}">
                        <a16:creationId xmlns:a16="http://schemas.microsoft.com/office/drawing/2014/main" id="{1351039F-DE02-43E2-96D1-38AD3E536934}"/>
                      </a:ext>
                    </a:extLst>
                  </p14:cNvPr>
                  <p14:cNvContentPartPr/>
                  <p14:nvPr/>
                </p14:nvContentPartPr>
                <p14:xfrm>
                  <a:off x="2259142" y="3341562"/>
                  <a:ext cx="47160" cy="194040"/>
                </p14:xfrm>
              </p:contentPart>
            </mc:Choice>
            <mc:Fallback xmlns="">
              <p:pic>
                <p:nvPicPr>
                  <p:cNvPr id="22" name="Ink 21">
                    <a:extLst>
                      <a:ext uri="{FF2B5EF4-FFF2-40B4-BE49-F238E27FC236}">
                        <a16:creationId xmlns:a16="http://schemas.microsoft.com/office/drawing/2014/main" id="{1351039F-DE02-43E2-96D1-38AD3E536934}"/>
                      </a:ext>
                    </a:extLst>
                  </p:cNvPr>
                  <p:cNvPicPr/>
                  <p:nvPr/>
                </p:nvPicPr>
                <p:blipFill>
                  <a:blip r:embed="rId50"/>
                  <a:stretch>
                    <a:fillRect/>
                  </a:stretch>
                </p:blipFill>
                <p:spPr>
                  <a:xfrm>
                    <a:off x="2254822" y="3337242"/>
                    <a:ext cx="5580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 name="Ink 22">
                    <a:extLst>
                      <a:ext uri="{FF2B5EF4-FFF2-40B4-BE49-F238E27FC236}">
                        <a16:creationId xmlns:a16="http://schemas.microsoft.com/office/drawing/2014/main" id="{FD70DF17-2DC2-471F-B81F-266A2C1C9A6B}"/>
                      </a:ext>
                    </a:extLst>
                  </p14:cNvPr>
                  <p14:cNvContentPartPr/>
                  <p14:nvPr/>
                </p14:nvContentPartPr>
                <p14:xfrm>
                  <a:off x="2216302" y="3406722"/>
                  <a:ext cx="73080" cy="24120"/>
                </p14:xfrm>
              </p:contentPart>
            </mc:Choice>
            <mc:Fallback xmlns="">
              <p:pic>
                <p:nvPicPr>
                  <p:cNvPr id="23" name="Ink 22">
                    <a:extLst>
                      <a:ext uri="{FF2B5EF4-FFF2-40B4-BE49-F238E27FC236}">
                        <a16:creationId xmlns:a16="http://schemas.microsoft.com/office/drawing/2014/main" id="{FD70DF17-2DC2-471F-B81F-266A2C1C9A6B}"/>
                      </a:ext>
                    </a:extLst>
                  </p:cNvPr>
                  <p:cNvPicPr/>
                  <p:nvPr/>
                </p:nvPicPr>
                <p:blipFill>
                  <a:blip r:embed="rId52"/>
                  <a:stretch>
                    <a:fillRect/>
                  </a:stretch>
                </p:blipFill>
                <p:spPr>
                  <a:xfrm>
                    <a:off x="2211982" y="3402402"/>
                    <a:ext cx="81720" cy="32760"/>
                  </a:xfrm>
                  <a:prstGeom prst="rect">
                    <a:avLst/>
                  </a:prstGeom>
                </p:spPr>
              </p:pic>
            </mc:Fallback>
          </mc:AlternateContent>
        </p:grpSp>
        <p:grpSp>
          <p:nvGrpSpPr>
            <p:cNvPr id="30" name="Group 29">
              <a:extLst>
                <a:ext uri="{FF2B5EF4-FFF2-40B4-BE49-F238E27FC236}">
                  <a16:creationId xmlns:a16="http://schemas.microsoft.com/office/drawing/2014/main" id="{883B3C98-3564-49B7-B199-5DA304A2FA20}"/>
                </a:ext>
              </a:extLst>
            </p:cNvPr>
            <p:cNvGrpSpPr/>
            <p:nvPr/>
          </p:nvGrpSpPr>
          <p:grpSpPr>
            <a:xfrm>
              <a:off x="2559382" y="3185682"/>
              <a:ext cx="459720" cy="446040"/>
              <a:chOff x="2559382" y="3185682"/>
              <a:chExt cx="459720" cy="446040"/>
            </a:xfrm>
          </p:grpSpPr>
          <mc:AlternateContent xmlns:mc="http://schemas.openxmlformats.org/markup-compatibility/2006" xmlns:p14="http://schemas.microsoft.com/office/powerpoint/2010/main">
            <mc:Choice Requires="p14">
              <p:contentPart p14:bwMode="auto" r:id="rId53">
                <p14:nvContentPartPr>
                  <p14:cNvPr id="25" name="Ink 24">
                    <a:extLst>
                      <a:ext uri="{FF2B5EF4-FFF2-40B4-BE49-F238E27FC236}">
                        <a16:creationId xmlns:a16="http://schemas.microsoft.com/office/drawing/2014/main" id="{D8B15926-1018-4EE9-BB91-1D8867AC753B}"/>
                      </a:ext>
                    </a:extLst>
                  </p14:cNvPr>
                  <p14:cNvContentPartPr/>
                  <p14:nvPr/>
                </p14:nvContentPartPr>
                <p14:xfrm>
                  <a:off x="2559382" y="3185682"/>
                  <a:ext cx="240480" cy="197280"/>
                </p14:xfrm>
              </p:contentPart>
            </mc:Choice>
            <mc:Fallback xmlns="">
              <p:pic>
                <p:nvPicPr>
                  <p:cNvPr id="25" name="Ink 24">
                    <a:extLst>
                      <a:ext uri="{FF2B5EF4-FFF2-40B4-BE49-F238E27FC236}">
                        <a16:creationId xmlns:a16="http://schemas.microsoft.com/office/drawing/2014/main" id="{D8B15926-1018-4EE9-BB91-1D8867AC753B}"/>
                      </a:ext>
                    </a:extLst>
                  </p:cNvPr>
                  <p:cNvPicPr/>
                  <p:nvPr/>
                </p:nvPicPr>
                <p:blipFill>
                  <a:blip r:embed="rId54"/>
                  <a:stretch>
                    <a:fillRect/>
                  </a:stretch>
                </p:blipFill>
                <p:spPr>
                  <a:xfrm>
                    <a:off x="2555062" y="3181362"/>
                    <a:ext cx="24912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6" name="Ink 25">
                    <a:extLst>
                      <a:ext uri="{FF2B5EF4-FFF2-40B4-BE49-F238E27FC236}">
                        <a16:creationId xmlns:a16="http://schemas.microsoft.com/office/drawing/2014/main" id="{EB625ABC-6A33-4CC6-99BD-CB4CDDC3F62C}"/>
                      </a:ext>
                    </a:extLst>
                  </p14:cNvPr>
                  <p14:cNvContentPartPr/>
                  <p14:nvPr/>
                </p14:nvContentPartPr>
                <p14:xfrm>
                  <a:off x="2873662" y="3329322"/>
                  <a:ext cx="145440" cy="302400"/>
                </p14:xfrm>
              </p:contentPart>
            </mc:Choice>
            <mc:Fallback xmlns="">
              <p:pic>
                <p:nvPicPr>
                  <p:cNvPr id="26" name="Ink 25">
                    <a:extLst>
                      <a:ext uri="{FF2B5EF4-FFF2-40B4-BE49-F238E27FC236}">
                        <a16:creationId xmlns:a16="http://schemas.microsoft.com/office/drawing/2014/main" id="{EB625ABC-6A33-4CC6-99BD-CB4CDDC3F62C}"/>
                      </a:ext>
                    </a:extLst>
                  </p:cNvPr>
                  <p:cNvPicPr/>
                  <p:nvPr/>
                </p:nvPicPr>
                <p:blipFill>
                  <a:blip r:embed="rId56"/>
                  <a:stretch>
                    <a:fillRect/>
                  </a:stretch>
                </p:blipFill>
                <p:spPr>
                  <a:xfrm>
                    <a:off x="2869342" y="3325002"/>
                    <a:ext cx="154080" cy="311040"/>
                  </a:xfrm>
                  <a:prstGeom prst="rect">
                    <a:avLst/>
                  </a:prstGeom>
                </p:spPr>
              </p:pic>
            </mc:Fallback>
          </mc:AlternateContent>
        </p:grpSp>
        <p:grpSp>
          <p:nvGrpSpPr>
            <p:cNvPr id="29" name="Group 28">
              <a:extLst>
                <a:ext uri="{FF2B5EF4-FFF2-40B4-BE49-F238E27FC236}">
                  <a16:creationId xmlns:a16="http://schemas.microsoft.com/office/drawing/2014/main" id="{160543AF-FF17-4628-90D2-6E4763FE9DF0}"/>
                </a:ext>
              </a:extLst>
            </p:cNvPr>
            <p:cNvGrpSpPr/>
            <p:nvPr/>
          </p:nvGrpSpPr>
          <p:grpSpPr>
            <a:xfrm>
              <a:off x="3364342" y="3240042"/>
              <a:ext cx="176760" cy="88560"/>
              <a:chOff x="3364342" y="3240042"/>
              <a:chExt cx="176760" cy="88560"/>
            </a:xfrm>
          </p:grpSpPr>
          <mc:AlternateContent xmlns:mc="http://schemas.openxmlformats.org/markup-compatibility/2006" xmlns:p14="http://schemas.microsoft.com/office/powerpoint/2010/main">
            <mc:Choice Requires="p14">
              <p:contentPart p14:bwMode="auto" r:id="rId57">
                <p14:nvContentPartPr>
                  <p14:cNvPr id="27" name="Ink 26">
                    <a:extLst>
                      <a:ext uri="{FF2B5EF4-FFF2-40B4-BE49-F238E27FC236}">
                        <a16:creationId xmlns:a16="http://schemas.microsoft.com/office/drawing/2014/main" id="{FDD7637D-0060-4A38-9D5A-C1F97C110794}"/>
                      </a:ext>
                    </a:extLst>
                  </p14:cNvPr>
                  <p14:cNvContentPartPr/>
                  <p14:nvPr/>
                </p14:nvContentPartPr>
                <p14:xfrm>
                  <a:off x="3371902" y="3240042"/>
                  <a:ext cx="140400" cy="18000"/>
                </p14:xfrm>
              </p:contentPart>
            </mc:Choice>
            <mc:Fallback xmlns="">
              <p:pic>
                <p:nvPicPr>
                  <p:cNvPr id="27" name="Ink 26">
                    <a:extLst>
                      <a:ext uri="{FF2B5EF4-FFF2-40B4-BE49-F238E27FC236}">
                        <a16:creationId xmlns:a16="http://schemas.microsoft.com/office/drawing/2014/main" id="{FDD7637D-0060-4A38-9D5A-C1F97C110794}"/>
                      </a:ext>
                    </a:extLst>
                  </p:cNvPr>
                  <p:cNvPicPr/>
                  <p:nvPr/>
                </p:nvPicPr>
                <p:blipFill>
                  <a:blip r:embed="rId58"/>
                  <a:stretch>
                    <a:fillRect/>
                  </a:stretch>
                </p:blipFill>
                <p:spPr>
                  <a:xfrm>
                    <a:off x="3367582" y="3235722"/>
                    <a:ext cx="14904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8" name="Ink 27">
                    <a:extLst>
                      <a:ext uri="{FF2B5EF4-FFF2-40B4-BE49-F238E27FC236}">
                        <a16:creationId xmlns:a16="http://schemas.microsoft.com/office/drawing/2014/main" id="{3105F1A9-DA79-4F56-A533-EE37B7A995D2}"/>
                      </a:ext>
                    </a:extLst>
                  </p14:cNvPr>
                  <p14:cNvContentPartPr/>
                  <p14:nvPr/>
                </p14:nvContentPartPr>
                <p14:xfrm>
                  <a:off x="3364342" y="3323202"/>
                  <a:ext cx="176760" cy="5400"/>
                </p14:xfrm>
              </p:contentPart>
            </mc:Choice>
            <mc:Fallback xmlns="">
              <p:pic>
                <p:nvPicPr>
                  <p:cNvPr id="28" name="Ink 27">
                    <a:extLst>
                      <a:ext uri="{FF2B5EF4-FFF2-40B4-BE49-F238E27FC236}">
                        <a16:creationId xmlns:a16="http://schemas.microsoft.com/office/drawing/2014/main" id="{3105F1A9-DA79-4F56-A533-EE37B7A995D2}"/>
                      </a:ext>
                    </a:extLst>
                  </p:cNvPr>
                  <p:cNvPicPr/>
                  <p:nvPr/>
                </p:nvPicPr>
                <p:blipFill>
                  <a:blip r:embed="rId60"/>
                  <a:stretch>
                    <a:fillRect/>
                  </a:stretch>
                </p:blipFill>
                <p:spPr>
                  <a:xfrm>
                    <a:off x="3360022" y="3318882"/>
                    <a:ext cx="185400" cy="14040"/>
                  </a:xfrm>
                  <a:prstGeom prst="rect">
                    <a:avLst/>
                  </a:prstGeom>
                </p:spPr>
              </p:pic>
            </mc:Fallback>
          </mc:AlternateContent>
        </p:grpSp>
        <p:grpSp>
          <p:nvGrpSpPr>
            <p:cNvPr id="100" name="Group 99">
              <a:extLst>
                <a:ext uri="{FF2B5EF4-FFF2-40B4-BE49-F238E27FC236}">
                  <a16:creationId xmlns:a16="http://schemas.microsoft.com/office/drawing/2014/main" id="{A0BE2904-CBA2-49C9-9C9F-A25EA3DFD317}"/>
                </a:ext>
              </a:extLst>
            </p:cNvPr>
            <p:cNvGrpSpPr/>
            <p:nvPr/>
          </p:nvGrpSpPr>
          <p:grpSpPr>
            <a:xfrm>
              <a:off x="3767902" y="3116562"/>
              <a:ext cx="464040" cy="429480"/>
              <a:chOff x="3767902" y="3116562"/>
              <a:chExt cx="464040" cy="429480"/>
            </a:xfrm>
          </p:grpSpPr>
          <mc:AlternateContent xmlns:mc="http://schemas.openxmlformats.org/markup-compatibility/2006" xmlns:p14="http://schemas.microsoft.com/office/powerpoint/2010/main">
            <mc:Choice Requires="p14">
              <p:contentPart p14:bwMode="auto" r:id="rId61">
                <p14:nvContentPartPr>
                  <p14:cNvPr id="31" name="Ink 30">
                    <a:extLst>
                      <a:ext uri="{FF2B5EF4-FFF2-40B4-BE49-F238E27FC236}">
                        <a16:creationId xmlns:a16="http://schemas.microsoft.com/office/drawing/2014/main" id="{0E40B0AB-1651-4CAA-9560-69556A8C90E6}"/>
                      </a:ext>
                    </a:extLst>
                  </p14:cNvPr>
                  <p14:cNvContentPartPr/>
                  <p14:nvPr/>
                </p14:nvContentPartPr>
                <p14:xfrm>
                  <a:off x="3767902" y="3116562"/>
                  <a:ext cx="319320" cy="275400"/>
                </p14:xfrm>
              </p:contentPart>
            </mc:Choice>
            <mc:Fallback xmlns="">
              <p:pic>
                <p:nvPicPr>
                  <p:cNvPr id="31" name="Ink 30">
                    <a:extLst>
                      <a:ext uri="{FF2B5EF4-FFF2-40B4-BE49-F238E27FC236}">
                        <a16:creationId xmlns:a16="http://schemas.microsoft.com/office/drawing/2014/main" id="{0E40B0AB-1651-4CAA-9560-69556A8C90E6}"/>
                      </a:ext>
                    </a:extLst>
                  </p:cNvPr>
                  <p:cNvPicPr/>
                  <p:nvPr/>
                </p:nvPicPr>
                <p:blipFill>
                  <a:blip r:embed="rId62"/>
                  <a:stretch>
                    <a:fillRect/>
                  </a:stretch>
                </p:blipFill>
                <p:spPr>
                  <a:xfrm>
                    <a:off x="3763582" y="3112242"/>
                    <a:ext cx="32796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96" name="Ink 95">
                    <a:extLst>
                      <a:ext uri="{FF2B5EF4-FFF2-40B4-BE49-F238E27FC236}">
                        <a16:creationId xmlns:a16="http://schemas.microsoft.com/office/drawing/2014/main" id="{F0E34404-68A2-4604-B6F2-2EB8AD79175C}"/>
                      </a:ext>
                    </a:extLst>
                  </p14:cNvPr>
                  <p14:cNvContentPartPr/>
                  <p14:nvPr/>
                </p14:nvContentPartPr>
                <p14:xfrm>
                  <a:off x="4024222" y="3419682"/>
                  <a:ext cx="37080" cy="90000"/>
                </p14:xfrm>
              </p:contentPart>
            </mc:Choice>
            <mc:Fallback xmlns="">
              <p:pic>
                <p:nvPicPr>
                  <p:cNvPr id="96" name="Ink 95">
                    <a:extLst>
                      <a:ext uri="{FF2B5EF4-FFF2-40B4-BE49-F238E27FC236}">
                        <a16:creationId xmlns:a16="http://schemas.microsoft.com/office/drawing/2014/main" id="{F0E34404-68A2-4604-B6F2-2EB8AD79175C}"/>
                      </a:ext>
                    </a:extLst>
                  </p:cNvPr>
                  <p:cNvPicPr/>
                  <p:nvPr/>
                </p:nvPicPr>
                <p:blipFill>
                  <a:blip r:embed="rId64"/>
                  <a:stretch>
                    <a:fillRect/>
                  </a:stretch>
                </p:blipFill>
                <p:spPr>
                  <a:xfrm>
                    <a:off x="4019902" y="3415362"/>
                    <a:ext cx="4572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97" name="Ink 96">
                    <a:extLst>
                      <a:ext uri="{FF2B5EF4-FFF2-40B4-BE49-F238E27FC236}">
                        <a16:creationId xmlns:a16="http://schemas.microsoft.com/office/drawing/2014/main" id="{A2DFBB72-7C0F-41BB-997F-67E4F2157683}"/>
                      </a:ext>
                    </a:extLst>
                  </p14:cNvPr>
                  <p14:cNvContentPartPr/>
                  <p14:nvPr/>
                </p14:nvContentPartPr>
                <p14:xfrm>
                  <a:off x="4083982" y="3367122"/>
                  <a:ext cx="48960" cy="23760"/>
                </p14:xfrm>
              </p:contentPart>
            </mc:Choice>
            <mc:Fallback xmlns="">
              <p:pic>
                <p:nvPicPr>
                  <p:cNvPr id="97" name="Ink 96">
                    <a:extLst>
                      <a:ext uri="{FF2B5EF4-FFF2-40B4-BE49-F238E27FC236}">
                        <a16:creationId xmlns:a16="http://schemas.microsoft.com/office/drawing/2014/main" id="{A2DFBB72-7C0F-41BB-997F-67E4F2157683}"/>
                      </a:ext>
                    </a:extLst>
                  </p:cNvPr>
                  <p:cNvPicPr/>
                  <p:nvPr/>
                </p:nvPicPr>
                <p:blipFill>
                  <a:blip r:embed="rId66"/>
                  <a:stretch>
                    <a:fillRect/>
                  </a:stretch>
                </p:blipFill>
                <p:spPr>
                  <a:xfrm>
                    <a:off x="4079662" y="3362802"/>
                    <a:ext cx="5760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98" name="Ink 97">
                    <a:extLst>
                      <a:ext uri="{FF2B5EF4-FFF2-40B4-BE49-F238E27FC236}">
                        <a16:creationId xmlns:a16="http://schemas.microsoft.com/office/drawing/2014/main" id="{1C5EFDAA-5234-4248-9A63-F27279E18B59}"/>
                      </a:ext>
                    </a:extLst>
                  </p14:cNvPr>
                  <p14:cNvContentPartPr/>
                  <p14:nvPr/>
                </p14:nvContentPartPr>
                <p14:xfrm>
                  <a:off x="4012342" y="3430122"/>
                  <a:ext cx="102960" cy="19440"/>
                </p14:xfrm>
              </p:contentPart>
            </mc:Choice>
            <mc:Fallback xmlns="">
              <p:pic>
                <p:nvPicPr>
                  <p:cNvPr id="98" name="Ink 97">
                    <a:extLst>
                      <a:ext uri="{FF2B5EF4-FFF2-40B4-BE49-F238E27FC236}">
                        <a16:creationId xmlns:a16="http://schemas.microsoft.com/office/drawing/2014/main" id="{1C5EFDAA-5234-4248-9A63-F27279E18B59}"/>
                      </a:ext>
                    </a:extLst>
                  </p:cNvPr>
                  <p:cNvPicPr/>
                  <p:nvPr/>
                </p:nvPicPr>
                <p:blipFill>
                  <a:blip r:embed="rId68"/>
                  <a:stretch>
                    <a:fillRect/>
                  </a:stretch>
                </p:blipFill>
                <p:spPr>
                  <a:xfrm>
                    <a:off x="4008022" y="3425802"/>
                    <a:ext cx="11160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99" name="Ink 98">
                    <a:extLst>
                      <a:ext uri="{FF2B5EF4-FFF2-40B4-BE49-F238E27FC236}">
                        <a16:creationId xmlns:a16="http://schemas.microsoft.com/office/drawing/2014/main" id="{1302C297-B143-487D-AFA2-8ACF16BDC88C}"/>
                      </a:ext>
                    </a:extLst>
                  </p14:cNvPr>
                  <p14:cNvContentPartPr/>
                  <p14:nvPr/>
                </p14:nvContentPartPr>
                <p14:xfrm>
                  <a:off x="3999742" y="3498522"/>
                  <a:ext cx="232200" cy="47520"/>
                </p14:xfrm>
              </p:contentPart>
            </mc:Choice>
            <mc:Fallback xmlns="">
              <p:pic>
                <p:nvPicPr>
                  <p:cNvPr id="99" name="Ink 98">
                    <a:extLst>
                      <a:ext uri="{FF2B5EF4-FFF2-40B4-BE49-F238E27FC236}">
                        <a16:creationId xmlns:a16="http://schemas.microsoft.com/office/drawing/2014/main" id="{1302C297-B143-487D-AFA2-8ACF16BDC88C}"/>
                      </a:ext>
                    </a:extLst>
                  </p:cNvPr>
                  <p:cNvPicPr/>
                  <p:nvPr/>
                </p:nvPicPr>
                <p:blipFill>
                  <a:blip r:embed="rId70"/>
                  <a:stretch>
                    <a:fillRect/>
                  </a:stretch>
                </p:blipFill>
                <p:spPr>
                  <a:xfrm>
                    <a:off x="3995422" y="3494202"/>
                    <a:ext cx="240840" cy="56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1">
              <p14:nvContentPartPr>
                <p14:cNvPr id="101" name="Ink 100">
                  <a:extLst>
                    <a:ext uri="{FF2B5EF4-FFF2-40B4-BE49-F238E27FC236}">
                      <a16:creationId xmlns:a16="http://schemas.microsoft.com/office/drawing/2014/main" id="{7139AC2C-BB3F-416A-A58F-993B0BDE3D84}"/>
                    </a:ext>
                  </a:extLst>
                </p14:cNvPr>
                <p14:cNvContentPartPr/>
                <p14:nvPr/>
              </p14:nvContentPartPr>
              <p14:xfrm>
                <a:off x="4341742" y="3125562"/>
                <a:ext cx="299520" cy="215640"/>
              </p14:xfrm>
            </p:contentPart>
          </mc:Choice>
          <mc:Fallback xmlns="">
            <p:pic>
              <p:nvPicPr>
                <p:cNvPr id="101" name="Ink 100">
                  <a:extLst>
                    <a:ext uri="{FF2B5EF4-FFF2-40B4-BE49-F238E27FC236}">
                      <a16:creationId xmlns:a16="http://schemas.microsoft.com/office/drawing/2014/main" id="{7139AC2C-BB3F-416A-A58F-993B0BDE3D84}"/>
                    </a:ext>
                  </a:extLst>
                </p:cNvPr>
                <p:cNvPicPr/>
                <p:nvPr/>
              </p:nvPicPr>
              <p:blipFill>
                <a:blip r:embed="rId72"/>
                <a:stretch>
                  <a:fillRect/>
                </a:stretch>
              </p:blipFill>
              <p:spPr>
                <a:xfrm>
                  <a:off x="4337422" y="3121242"/>
                  <a:ext cx="30816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02" name="Ink 101">
                  <a:extLst>
                    <a:ext uri="{FF2B5EF4-FFF2-40B4-BE49-F238E27FC236}">
                      <a16:creationId xmlns:a16="http://schemas.microsoft.com/office/drawing/2014/main" id="{A7740565-A707-4746-A27C-93B1A2FABB03}"/>
                    </a:ext>
                  </a:extLst>
                </p14:cNvPr>
                <p14:cNvContentPartPr/>
                <p14:nvPr/>
              </p14:nvContentPartPr>
              <p14:xfrm>
                <a:off x="4626862" y="3385482"/>
                <a:ext cx="104040" cy="179640"/>
              </p14:xfrm>
            </p:contentPart>
          </mc:Choice>
          <mc:Fallback xmlns="">
            <p:pic>
              <p:nvPicPr>
                <p:cNvPr id="102" name="Ink 101">
                  <a:extLst>
                    <a:ext uri="{FF2B5EF4-FFF2-40B4-BE49-F238E27FC236}">
                      <a16:creationId xmlns:a16="http://schemas.microsoft.com/office/drawing/2014/main" id="{A7740565-A707-4746-A27C-93B1A2FABB03}"/>
                    </a:ext>
                  </a:extLst>
                </p:cNvPr>
                <p:cNvPicPr/>
                <p:nvPr/>
              </p:nvPicPr>
              <p:blipFill>
                <a:blip r:embed="rId74"/>
                <a:stretch>
                  <a:fillRect/>
                </a:stretch>
              </p:blipFill>
              <p:spPr>
                <a:xfrm>
                  <a:off x="4622542" y="3381162"/>
                  <a:ext cx="112680" cy="188280"/>
                </a:xfrm>
                <a:prstGeom prst="rect">
                  <a:avLst/>
                </a:prstGeom>
              </p:spPr>
            </p:pic>
          </mc:Fallback>
        </mc:AlternateContent>
        <p:grpSp>
          <p:nvGrpSpPr>
            <p:cNvPr id="105" name="Group 104">
              <a:extLst>
                <a:ext uri="{FF2B5EF4-FFF2-40B4-BE49-F238E27FC236}">
                  <a16:creationId xmlns:a16="http://schemas.microsoft.com/office/drawing/2014/main" id="{90EF6500-6417-41A0-ACA2-78EA3061350A}"/>
                </a:ext>
              </a:extLst>
            </p:cNvPr>
            <p:cNvGrpSpPr/>
            <p:nvPr/>
          </p:nvGrpSpPr>
          <p:grpSpPr>
            <a:xfrm>
              <a:off x="5131942" y="3163362"/>
              <a:ext cx="240120" cy="281520"/>
              <a:chOff x="5131942" y="3163362"/>
              <a:chExt cx="240120" cy="281520"/>
            </a:xfrm>
          </p:grpSpPr>
          <mc:AlternateContent xmlns:mc="http://schemas.openxmlformats.org/markup-compatibility/2006" xmlns:p14="http://schemas.microsoft.com/office/powerpoint/2010/main">
            <mc:Choice Requires="p14">
              <p:contentPart p14:bwMode="auto" r:id="rId75">
                <p14:nvContentPartPr>
                  <p14:cNvPr id="103" name="Ink 102">
                    <a:extLst>
                      <a:ext uri="{FF2B5EF4-FFF2-40B4-BE49-F238E27FC236}">
                        <a16:creationId xmlns:a16="http://schemas.microsoft.com/office/drawing/2014/main" id="{CCBDA7C3-58B3-4CFB-9BB1-236DB30E952B}"/>
                      </a:ext>
                    </a:extLst>
                  </p14:cNvPr>
                  <p14:cNvContentPartPr/>
                  <p14:nvPr/>
                </p14:nvContentPartPr>
                <p14:xfrm>
                  <a:off x="5131942" y="3163362"/>
                  <a:ext cx="190800" cy="186120"/>
                </p14:xfrm>
              </p:contentPart>
            </mc:Choice>
            <mc:Fallback xmlns="">
              <p:pic>
                <p:nvPicPr>
                  <p:cNvPr id="103" name="Ink 102">
                    <a:extLst>
                      <a:ext uri="{FF2B5EF4-FFF2-40B4-BE49-F238E27FC236}">
                        <a16:creationId xmlns:a16="http://schemas.microsoft.com/office/drawing/2014/main" id="{CCBDA7C3-58B3-4CFB-9BB1-236DB30E952B}"/>
                      </a:ext>
                    </a:extLst>
                  </p:cNvPr>
                  <p:cNvPicPr/>
                  <p:nvPr/>
                </p:nvPicPr>
                <p:blipFill>
                  <a:blip r:embed="rId76"/>
                  <a:stretch>
                    <a:fillRect/>
                  </a:stretch>
                </p:blipFill>
                <p:spPr>
                  <a:xfrm>
                    <a:off x="5127622" y="3159042"/>
                    <a:ext cx="19944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04" name="Ink 103">
                    <a:extLst>
                      <a:ext uri="{FF2B5EF4-FFF2-40B4-BE49-F238E27FC236}">
                        <a16:creationId xmlns:a16="http://schemas.microsoft.com/office/drawing/2014/main" id="{6497AA3B-AC8F-4663-8C83-103D2D27027F}"/>
                      </a:ext>
                    </a:extLst>
                  </p14:cNvPr>
                  <p14:cNvContentPartPr/>
                  <p14:nvPr/>
                </p14:nvContentPartPr>
                <p14:xfrm>
                  <a:off x="5160742" y="3298722"/>
                  <a:ext cx="211320" cy="146160"/>
                </p14:xfrm>
              </p:contentPart>
            </mc:Choice>
            <mc:Fallback xmlns="">
              <p:pic>
                <p:nvPicPr>
                  <p:cNvPr id="104" name="Ink 103">
                    <a:extLst>
                      <a:ext uri="{FF2B5EF4-FFF2-40B4-BE49-F238E27FC236}">
                        <a16:creationId xmlns:a16="http://schemas.microsoft.com/office/drawing/2014/main" id="{6497AA3B-AC8F-4663-8C83-103D2D27027F}"/>
                      </a:ext>
                    </a:extLst>
                  </p:cNvPr>
                  <p:cNvPicPr/>
                  <p:nvPr/>
                </p:nvPicPr>
                <p:blipFill>
                  <a:blip r:embed="rId78"/>
                  <a:stretch>
                    <a:fillRect/>
                  </a:stretch>
                </p:blipFill>
                <p:spPr>
                  <a:xfrm>
                    <a:off x="5156422" y="3294402"/>
                    <a:ext cx="219960" cy="154800"/>
                  </a:xfrm>
                  <a:prstGeom prst="rect">
                    <a:avLst/>
                  </a:prstGeom>
                </p:spPr>
              </p:pic>
            </mc:Fallback>
          </mc:AlternateContent>
        </p:grpSp>
        <p:grpSp>
          <p:nvGrpSpPr>
            <p:cNvPr id="111" name="Group 110">
              <a:extLst>
                <a:ext uri="{FF2B5EF4-FFF2-40B4-BE49-F238E27FC236}">
                  <a16:creationId xmlns:a16="http://schemas.microsoft.com/office/drawing/2014/main" id="{F40D7E19-7691-45BF-B473-8AA23EAF9192}"/>
                </a:ext>
              </a:extLst>
            </p:cNvPr>
            <p:cNvGrpSpPr/>
            <p:nvPr/>
          </p:nvGrpSpPr>
          <p:grpSpPr>
            <a:xfrm>
              <a:off x="5683822" y="3017202"/>
              <a:ext cx="389520" cy="429840"/>
              <a:chOff x="5683822" y="3017202"/>
              <a:chExt cx="389520" cy="429840"/>
            </a:xfrm>
          </p:grpSpPr>
          <mc:AlternateContent xmlns:mc="http://schemas.openxmlformats.org/markup-compatibility/2006" xmlns:p14="http://schemas.microsoft.com/office/powerpoint/2010/main">
            <mc:Choice Requires="p14">
              <p:contentPart p14:bwMode="auto" r:id="rId79">
                <p14:nvContentPartPr>
                  <p14:cNvPr id="106" name="Ink 105">
                    <a:extLst>
                      <a:ext uri="{FF2B5EF4-FFF2-40B4-BE49-F238E27FC236}">
                        <a16:creationId xmlns:a16="http://schemas.microsoft.com/office/drawing/2014/main" id="{DF3FEC3C-5D73-4EDC-BF35-B8C46799EF39}"/>
                      </a:ext>
                    </a:extLst>
                  </p14:cNvPr>
                  <p14:cNvContentPartPr/>
                  <p14:nvPr/>
                </p14:nvContentPartPr>
                <p14:xfrm>
                  <a:off x="5761942" y="3017202"/>
                  <a:ext cx="221400" cy="398520"/>
                </p14:xfrm>
              </p:contentPart>
            </mc:Choice>
            <mc:Fallback xmlns="">
              <p:pic>
                <p:nvPicPr>
                  <p:cNvPr id="106" name="Ink 105">
                    <a:extLst>
                      <a:ext uri="{FF2B5EF4-FFF2-40B4-BE49-F238E27FC236}">
                        <a16:creationId xmlns:a16="http://schemas.microsoft.com/office/drawing/2014/main" id="{DF3FEC3C-5D73-4EDC-BF35-B8C46799EF39}"/>
                      </a:ext>
                    </a:extLst>
                  </p:cNvPr>
                  <p:cNvPicPr/>
                  <p:nvPr/>
                </p:nvPicPr>
                <p:blipFill>
                  <a:blip r:embed="rId80"/>
                  <a:stretch>
                    <a:fillRect/>
                  </a:stretch>
                </p:blipFill>
                <p:spPr>
                  <a:xfrm>
                    <a:off x="5757622" y="3012882"/>
                    <a:ext cx="230040" cy="4071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07" name="Ink 106">
                    <a:extLst>
                      <a:ext uri="{FF2B5EF4-FFF2-40B4-BE49-F238E27FC236}">
                        <a16:creationId xmlns:a16="http://schemas.microsoft.com/office/drawing/2014/main" id="{740172A0-78DC-4B4B-9A04-E0CC57321188}"/>
                      </a:ext>
                    </a:extLst>
                  </p14:cNvPr>
                  <p14:cNvContentPartPr/>
                  <p14:nvPr/>
                </p14:nvContentPartPr>
                <p14:xfrm>
                  <a:off x="5683822" y="3123042"/>
                  <a:ext cx="295560" cy="13680"/>
                </p14:xfrm>
              </p:contentPart>
            </mc:Choice>
            <mc:Fallback xmlns="">
              <p:pic>
                <p:nvPicPr>
                  <p:cNvPr id="107" name="Ink 106">
                    <a:extLst>
                      <a:ext uri="{FF2B5EF4-FFF2-40B4-BE49-F238E27FC236}">
                        <a16:creationId xmlns:a16="http://schemas.microsoft.com/office/drawing/2014/main" id="{740172A0-78DC-4B4B-9A04-E0CC57321188}"/>
                      </a:ext>
                    </a:extLst>
                  </p:cNvPr>
                  <p:cNvPicPr/>
                  <p:nvPr/>
                </p:nvPicPr>
                <p:blipFill>
                  <a:blip r:embed="rId82"/>
                  <a:stretch>
                    <a:fillRect/>
                  </a:stretch>
                </p:blipFill>
                <p:spPr>
                  <a:xfrm>
                    <a:off x="5679502" y="3118722"/>
                    <a:ext cx="30420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09" name="Ink 108">
                    <a:extLst>
                      <a:ext uri="{FF2B5EF4-FFF2-40B4-BE49-F238E27FC236}">
                        <a16:creationId xmlns:a16="http://schemas.microsoft.com/office/drawing/2014/main" id="{11824A1B-33B0-4E89-B905-149E62BDC22C}"/>
                      </a:ext>
                    </a:extLst>
                  </p14:cNvPr>
                  <p14:cNvContentPartPr/>
                  <p14:nvPr/>
                </p14:nvContentPartPr>
                <p14:xfrm>
                  <a:off x="5687062" y="3413922"/>
                  <a:ext cx="386280" cy="33120"/>
                </p14:xfrm>
              </p:contentPart>
            </mc:Choice>
            <mc:Fallback xmlns="">
              <p:pic>
                <p:nvPicPr>
                  <p:cNvPr id="109" name="Ink 108">
                    <a:extLst>
                      <a:ext uri="{FF2B5EF4-FFF2-40B4-BE49-F238E27FC236}">
                        <a16:creationId xmlns:a16="http://schemas.microsoft.com/office/drawing/2014/main" id="{11824A1B-33B0-4E89-B905-149E62BDC22C}"/>
                      </a:ext>
                    </a:extLst>
                  </p:cNvPr>
                  <p:cNvPicPr/>
                  <p:nvPr/>
                </p:nvPicPr>
                <p:blipFill>
                  <a:blip r:embed="rId84"/>
                  <a:stretch>
                    <a:fillRect/>
                  </a:stretch>
                </p:blipFill>
                <p:spPr>
                  <a:xfrm>
                    <a:off x="5682742" y="3409602"/>
                    <a:ext cx="394920" cy="41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5">
              <p14:nvContentPartPr>
                <p14:cNvPr id="110" name="Ink 109">
                  <a:extLst>
                    <a:ext uri="{FF2B5EF4-FFF2-40B4-BE49-F238E27FC236}">
                      <a16:creationId xmlns:a16="http://schemas.microsoft.com/office/drawing/2014/main" id="{902EF502-3D53-4866-90F8-3009A5D65AE0}"/>
                    </a:ext>
                  </a:extLst>
                </p14:cNvPr>
                <p14:cNvContentPartPr/>
                <p14:nvPr/>
              </p14:nvContentPartPr>
              <p14:xfrm>
                <a:off x="5720542" y="3551082"/>
                <a:ext cx="317520" cy="147600"/>
              </p14:xfrm>
            </p:contentPart>
          </mc:Choice>
          <mc:Fallback xmlns="">
            <p:pic>
              <p:nvPicPr>
                <p:cNvPr id="110" name="Ink 109">
                  <a:extLst>
                    <a:ext uri="{FF2B5EF4-FFF2-40B4-BE49-F238E27FC236}">
                      <a16:creationId xmlns:a16="http://schemas.microsoft.com/office/drawing/2014/main" id="{902EF502-3D53-4866-90F8-3009A5D65AE0}"/>
                    </a:ext>
                  </a:extLst>
                </p:cNvPr>
                <p:cNvPicPr/>
                <p:nvPr/>
              </p:nvPicPr>
              <p:blipFill>
                <a:blip r:embed="rId86"/>
                <a:stretch>
                  <a:fillRect/>
                </a:stretch>
              </p:blipFill>
              <p:spPr>
                <a:xfrm>
                  <a:off x="5716222" y="3546762"/>
                  <a:ext cx="326160" cy="156240"/>
                </a:xfrm>
                <a:prstGeom prst="rect">
                  <a:avLst/>
                </a:prstGeom>
              </p:spPr>
            </p:pic>
          </mc:Fallback>
        </mc:AlternateContent>
        <p:grpSp>
          <p:nvGrpSpPr>
            <p:cNvPr id="124" name="Group 123">
              <a:extLst>
                <a:ext uri="{FF2B5EF4-FFF2-40B4-BE49-F238E27FC236}">
                  <a16:creationId xmlns:a16="http://schemas.microsoft.com/office/drawing/2014/main" id="{E0119EB0-6AD4-4FCA-A635-F920FF9B6498}"/>
                </a:ext>
              </a:extLst>
            </p:cNvPr>
            <p:cNvGrpSpPr/>
            <p:nvPr/>
          </p:nvGrpSpPr>
          <p:grpSpPr>
            <a:xfrm>
              <a:off x="6493822" y="2958882"/>
              <a:ext cx="1520640" cy="869400"/>
              <a:chOff x="6493822" y="2958882"/>
              <a:chExt cx="1520640" cy="869400"/>
            </a:xfrm>
          </p:grpSpPr>
          <mc:AlternateContent xmlns:mc="http://schemas.openxmlformats.org/markup-compatibility/2006" xmlns:p14="http://schemas.microsoft.com/office/powerpoint/2010/main">
            <mc:Choice Requires="p14">
              <p:contentPart p14:bwMode="auto" r:id="rId87">
                <p14:nvContentPartPr>
                  <p14:cNvPr id="112" name="Ink 111">
                    <a:extLst>
                      <a:ext uri="{FF2B5EF4-FFF2-40B4-BE49-F238E27FC236}">
                        <a16:creationId xmlns:a16="http://schemas.microsoft.com/office/drawing/2014/main" id="{932A620C-5B7A-4820-BEF5-EDB1C109EE8F}"/>
                      </a:ext>
                    </a:extLst>
                  </p14:cNvPr>
                  <p14:cNvContentPartPr/>
                  <p14:nvPr/>
                </p14:nvContentPartPr>
                <p14:xfrm>
                  <a:off x="6493822" y="2958882"/>
                  <a:ext cx="43920" cy="657000"/>
                </p14:xfrm>
              </p:contentPart>
            </mc:Choice>
            <mc:Fallback xmlns="">
              <p:pic>
                <p:nvPicPr>
                  <p:cNvPr id="112" name="Ink 111">
                    <a:extLst>
                      <a:ext uri="{FF2B5EF4-FFF2-40B4-BE49-F238E27FC236}">
                        <a16:creationId xmlns:a16="http://schemas.microsoft.com/office/drawing/2014/main" id="{932A620C-5B7A-4820-BEF5-EDB1C109EE8F}"/>
                      </a:ext>
                    </a:extLst>
                  </p:cNvPr>
                  <p:cNvPicPr/>
                  <p:nvPr/>
                </p:nvPicPr>
                <p:blipFill>
                  <a:blip r:embed="rId88"/>
                  <a:stretch>
                    <a:fillRect/>
                  </a:stretch>
                </p:blipFill>
                <p:spPr>
                  <a:xfrm>
                    <a:off x="6489502" y="2954562"/>
                    <a:ext cx="52560" cy="6656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13" name="Ink 112">
                    <a:extLst>
                      <a:ext uri="{FF2B5EF4-FFF2-40B4-BE49-F238E27FC236}">
                        <a16:creationId xmlns:a16="http://schemas.microsoft.com/office/drawing/2014/main" id="{D72A15DC-94B3-4BF2-B46E-17094C988822}"/>
                      </a:ext>
                    </a:extLst>
                  </p14:cNvPr>
                  <p14:cNvContentPartPr/>
                  <p14:nvPr/>
                </p14:nvContentPartPr>
                <p14:xfrm>
                  <a:off x="6693982" y="3008922"/>
                  <a:ext cx="361440" cy="347400"/>
                </p14:xfrm>
              </p:contentPart>
            </mc:Choice>
            <mc:Fallback xmlns="">
              <p:pic>
                <p:nvPicPr>
                  <p:cNvPr id="113" name="Ink 112">
                    <a:extLst>
                      <a:ext uri="{FF2B5EF4-FFF2-40B4-BE49-F238E27FC236}">
                        <a16:creationId xmlns:a16="http://schemas.microsoft.com/office/drawing/2014/main" id="{D72A15DC-94B3-4BF2-B46E-17094C988822}"/>
                      </a:ext>
                    </a:extLst>
                  </p:cNvPr>
                  <p:cNvPicPr/>
                  <p:nvPr/>
                </p:nvPicPr>
                <p:blipFill>
                  <a:blip r:embed="rId90"/>
                  <a:stretch>
                    <a:fillRect/>
                  </a:stretch>
                </p:blipFill>
                <p:spPr>
                  <a:xfrm>
                    <a:off x="6689662" y="3004602"/>
                    <a:ext cx="37008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14" name="Ink 113">
                    <a:extLst>
                      <a:ext uri="{FF2B5EF4-FFF2-40B4-BE49-F238E27FC236}">
                        <a16:creationId xmlns:a16="http://schemas.microsoft.com/office/drawing/2014/main" id="{25A21BC2-4257-494F-BE41-CB116ACE468C}"/>
                      </a:ext>
                    </a:extLst>
                  </p14:cNvPr>
                  <p14:cNvContentPartPr/>
                  <p14:nvPr/>
                </p14:nvContentPartPr>
                <p14:xfrm>
                  <a:off x="7121662" y="3036642"/>
                  <a:ext cx="263520" cy="264960"/>
                </p14:xfrm>
              </p:contentPart>
            </mc:Choice>
            <mc:Fallback xmlns="">
              <p:pic>
                <p:nvPicPr>
                  <p:cNvPr id="114" name="Ink 113">
                    <a:extLst>
                      <a:ext uri="{FF2B5EF4-FFF2-40B4-BE49-F238E27FC236}">
                        <a16:creationId xmlns:a16="http://schemas.microsoft.com/office/drawing/2014/main" id="{25A21BC2-4257-494F-BE41-CB116ACE468C}"/>
                      </a:ext>
                    </a:extLst>
                  </p:cNvPr>
                  <p:cNvPicPr/>
                  <p:nvPr/>
                </p:nvPicPr>
                <p:blipFill>
                  <a:blip r:embed="rId92"/>
                  <a:stretch>
                    <a:fillRect/>
                  </a:stretch>
                </p:blipFill>
                <p:spPr>
                  <a:xfrm>
                    <a:off x="7117342" y="3032322"/>
                    <a:ext cx="27216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15" name="Ink 114">
                    <a:extLst>
                      <a:ext uri="{FF2B5EF4-FFF2-40B4-BE49-F238E27FC236}">
                        <a16:creationId xmlns:a16="http://schemas.microsoft.com/office/drawing/2014/main" id="{C827BE3E-3F4C-4A79-AE6C-A590E6103EF3}"/>
                      </a:ext>
                    </a:extLst>
                  </p14:cNvPr>
                  <p14:cNvContentPartPr/>
                  <p14:nvPr/>
                </p14:nvContentPartPr>
                <p14:xfrm>
                  <a:off x="7484542" y="3148602"/>
                  <a:ext cx="119160" cy="274320"/>
                </p14:xfrm>
              </p:contentPart>
            </mc:Choice>
            <mc:Fallback xmlns="">
              <p:pic>
                <p:nvPicPr>
                  <p:cNvPr id="115" name="Ink 114">
                    <a:extLst>
                      <a:ext uri="{FF2B5EF4-FFF2-40B4-BE49-F238E27FC236}">
                        <a16:creationId xmlns:a16="http://schemas.microsoft.com/office/drawing/2014/main" id="{C827BE3E-3F4C-4A79-AE6C-A590E6103EF3}"/>
                      </a:ext>
                    </a:extLst>
                  </p:cNvPr>
                  <p:cNvPicPr/>
                  <p:nvPr/>
                </p:nvPicPr>
                <p:blipFill>
                  <a:blip r:embed="rId94"/>
                  <a:stretch>
                    <a:fillRect/>
                  </a:stretch>
                </p:blipFill>
                <p:spPr>
                  <a:xfrm>
                    <a:off x="7480222" y="3144282"/>
                    <a:ext cx="12780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16" name="Ink 115">
                    <a:extLst>
                      <a:ext uri="{FF2B5EF4-FFF2-40B4-BE49-F238E27FC236}">
                        <a16:creationId xmlns:a16="http://schemas.microsoft.com/office/drawing/2014/main" id="{5B5A6FBE-365A-49C9-B893-F410D1FC7E2E}"/>
                      </a:ext>
                    </a:extLst>
                  </p14:cNvPr>
                  <p14:cNvContentPartPr/>
                  <p14:nvPr/>
                </p14:nvContentPartPr>
                <p14:xfrm>
                  <a:off x="7491742" y="3015762"/>
                  <a:ext cx="143280" cy="111600"/>
                </p14:xfrm>
              </p:contentPart>
            </mc:Choice>
            <mc:Fallback xmlns="">
              <p:pic>
                <p:nvPicPr>
                  <p:cNvPr id="116" name="Ink 115">
                    <a:extLst>
                      <a:ext uri="{FF2B5EF4-FFF2-40B4-BE49-F238E27FC236}">
                        <a16:creationId xmlns:a16="http://schemas.microsoft.com/office/drawing/2014/main" id="{5B5A6FBE-365A-49C9-B893-F410D1FC7E2E}"/>
                      </a:ext>
                    </a:extLst>
                  </p:cNvPr>
                  <p:cNvPicPr/>
                  <p:nvPr/>
                </p:nvPicPr>
                <p:blipFill>
                  <a:blip r:embed="rId96"/>
                  <a:stretch>
                    <a:fillRect/>
                  </a:stretch>
                </p:blipFill>
                <p:spPr>
                  <a:xfrm>
                    <a:off x="7487422" y="3011442"/>
                    <a:ext cx="15192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17" name="Ink 116">
                    <a:extLst>
                      <a:ext uri="{FF2B5EF4-FFF2-40B4-BE49-F238E27FC236}">
                        <a16:creationId xmlns:a16="http://schemas.microsoft.com/office/drawing/2014/main" id="{7917CCD2-BCC2-43FF-B751-3D3B4695AFBC}"/>
                      </a:ext>
                    </a:extLst>
                  </p14:cNvPr>
                  <p14:cNvContentPartPr/>
                  <p14:nvPr/>
                </p14:nvContentPartPr>
                <p14:xfrm>
                  <a:off x="7629622" y="3004242"/>
                  <a:ext cx="232200" cy="309600"/>
                </p14:xfrm>
              </p:contentPart>
            </mc:Choice>
            <mc:Fallback xmlns="">
              <p:pic>
                <p:nvPicPr>
                  <p:cNvPr id="117" name="Ink 116">
                    <a:extLst>
                      <a:ext uri="{FF2B5EF4-FFF2-40B4-BE49-F238E27FC236}">
                        <a16:creationId xmlns:a16="http://schemas.microsoft.com/office/drawing/2014/main" id="{7917CCD2-BCC2-43FF-B751-3D3B4695AFBC}"/>
                      </a:ext>
                    </a:extLst>
                  </p:cNvPr>
                  <p:cNvPicPr/>
                  <p:nvPr/>
                </p:nvPicPr>
                <p:blipFill>
                  <a:blip r:embed="rId98"/>
                  <a:stretch>
                    <a:fillRect/>
                  </a:stretch>
                </p:blipFill>
                <p:spPr>
                  <a:xfrm>
                    <a:off x="7625302" y="2999922"/>
                    <a:ext cx="24084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18" name="Ink 117">
                    <a:extLst>
                      <a:ext uri="{FF2B5EF4-FFF2-40B4-BE49-F238E27FC236}">
                        <a16:creationId xmlns:a16="http://schemas.microsoft.com/office/drawing/2014/main" id="{746C2658-B3DC-4E14-B921-649CD2D2DF04}"/>
                      </a:ext>
                    </a:extLst>
                  </p14:cNvPr>
                  <p14:cNvContentPartPr/>
                  <p14:nvPr/>
                </p14:nvContentPartPr>
                <p14:xfrm>
                  <a:off x="6909262" y="3456762"/>
                  <a:ext cx="716760" cy="35280"/>
                </p14:xfrm>
              </p:contentPart>
            </mc:Choice>
            <mc:Fallback xmlns="">
              <p:pic>
                <p:nvPicPr>
                  <p:cNvPr id="118" name="Ink 117">
                    <a:extLst>
                      <a:ext uri="{FF2B5EF4-FFF2-40B4-BE49-F238E27FC236}">
                        <a16:creationId xmlns:a16="http://schemas.microsoft.com/office/drawing/2014/main" id="{746C2658-B3DC-4E14-B921-649CD2D2DF04}"/>
                      </a:ext>
                    </a:extLst>
                  </p:cNvPr>
                  <p:cNvPicPr/>
                  <p:nvPr/>
                </p:nvPicPr>
                <p:blipFill>
                  <a:blip r:embed="rId100"/>
                  <a:stretch>
                    <a:fillRect/>
                  </a:stretch>
                </p:blipFill>
                <p:spPr>
                  <a:xfrm>
                    <a:off x="6904942" y="3452442"/>
                    <a:ext cx="72540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19" name="Ink 118">
                    <a:extLst>
                      <a:ext uri="{FF2B5EF4-FFF2-40B4-BE49-F238E27FC236}">
                        <a16:creationId xmlns:a16="http://schemas.microsoft.com/office/drawing/2014/main" id="{491EE000-41D9-456D-B89B-F3AB3DEAFFE0}"/>
                      </a:ext>
                    </a:extLst>
                  </p14:cNvPr>
                  <p14:cNvContentPartPr/>
                  <p14:nvPr/>
                </p14:nvContentPartPr>
                <p14:xfrm>
                  <a:off x="7076662" y="3574122"/>
                  <a:ext cx="325080" cy="226080"/>
                </p14:xfrm>
              </p:contentPart>
            </mc:Choice>
            <mc:Fallback xmlns="">
              <p:pic>
                <p:nvPicPr>
                  <p:cNvPr id="119" name="Ink 118">
                    <a:extLst>
                      <a:ext uri="{FF2B5EF4-FFF2-40B4-BE49-F238E27FC236}">
                        <a16:creationId xmlns:a16="http://schemas.microsoft.com/office/drawing/2014/main" id="{491EE000-41D9-456D-B89B-F3AB3DEAFFE0}"/>
                      </a:ext>
                    </a:extLst>
                  </p:cNvPr>
                  <p:cNvPicPr/>
                  <p:nvPr/>
                </p:nvPicPr>
                <p:blipFill>
                  <a:blip r:embed="rId102"/>
                  <a:stretch>
                    <a:fillRect/>
                  </a:stretch>
                </p:blipFill>
                <p:spPr>
                  <a:xfrm>
                    <a:off x="7072342" y="3569802"/>
                    <a:ext cx="33372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20" name="Ink 119">
                    <a:extLst>
                      <a:ext uri="{FF2B5EF4-FFF2-40B4-BE49-F238E27FC236}">
                        <a16:creationId xmlns:a16="http://schemas.microsoft.com/office/drawing/2014/main" id="{2F5C8605-C7C0-42E4-9517-6EF3E9B473AA}"/>
                      </a:ext>
                    </a:extLst>
                  </p14:cNvPr>
                  <p14:cNvContentPartPr/>
                  <p14:nvPr/>
                </p14:nvContentPartPr>
                <p14:xfrm>
                  <a:off x="7380862" y="3583482"/>
                  <a:ext cx="139320" cy="244800"/>
                </p14:xfrm>
              </p:contentPart>
            </mc:Choice>
            <mc:Fallback xmlns="">
              <p:pic>
                <p:nvPicPr>
                  <p:cNvPr id="120" name="Ink 119">
                    <a:extLst>
                      <a:ext uri="{FF2B5EF4-FFF2-40B4-BE49-F238E27FC236}">
                        <a16:creationId xmlns:a16="http://schemas.microsoft.com/office/drawing/2014/main" id="{2F5C8605-C7C0-42E4-9517-6EF3E9B473AA}"/>
                      </a:ext>
                    </a:extLst>
                  </p:cNvPr>
                  <p:cNvPicPr/>
                  <p:nvPr/>
                </p:nvPicPr>
                <p:blipFill>
                  <a:blip r:embed="rId104"/>
                  <a:stretch>
                    <a:fillRect/>
                  </a:stretch>
                </p:blipFill>
                <p:spPr>
                  <a:xfrm>
                    <a:off x="7376542" y="3579162"/>
                    <a:ext cx="14796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21" name="Ink 120">
                    <a:extLst>
                      <a:ext uri="{FF2B5EF4-FFF2-40B4-BE49-F238E27FC236}">
                        <a16:creationId xmlns:a16="http://schemas.microsoft.com/office/drawing/2014/main" id="{1B7D9B7F-5B8C-4DF1-8734-B65E17DF10BE}"/>
                      </a:ext>
                    </a:extLst>
                  </p14:cNvPr>
                  <p14:cNvContentPartPr/>
                  <p14:nvPr/>
                </p14:nvContentPartPr>
                <p14:xfrm>
                  <a:off x="7342342" y="3617322"/>
                  <a:ext cx="248400" cy="40680"/>
                </p14:xfrm>
              </p:contentPart>
            </mc:Choice>
            <mc:Fallback xmlns="">
              <p:pic>
                <p:nvPicPr>
                  <p:cNvPr id="121" name="Ink 120">
                    <a:extLst>
                      <a:ext uri="{FF2B5EF4-FFF2-40B4-BE49-F238E27FC236}">
                        <a16:creationId xmlns:a16="http://schemas.microsoft.com/office/drawing/2014/main" id="{1B7D9B7F-5B8C-4DF1-8734-B65E17DF10BE}"/>
                      </a:ext>
                    </a:extLst>
                  </p:cNvPr>
                  <p:cNvPicPr/>
                  <p:nvPr/>
                </p:nvPicPr>
                <p:blipFill>
                  <a:blip r:embed="rId106"/>
                  <a:stretch>
                    <a:fillRect/>
                  </a:stretch>
                </p:blipFill>
                <p:spPr>
                  <a:xfrm>
                    <a:off x="7338022" y="3613002"/>
                    <a:ext cx="25704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23" name="Ink 122">
                    <a:extLst>
                      <a:ext uri="{FF2B5EF4-FFF2-40B4-BE49-F238E27FC236}">
                        <a16:creationId xmlns:a16="http://schemas.microsoft.com/office/drawing/2014/main" id="{D4CB9365-E1C7-4B24-9AED-13FB535FA44E}"/>
                      </a:ext>
                    </a:extLst>
                  </p14:cNvPr>
                  <p14:cNvContentPartPr/>
                  <p14:nvPr/>
                </p14:nvContentPartPr>
                <p14:xfrm>
                  <a:off x="7833382" y="2967522"/>
                  <a:ext cx="181080" cy="761400"/>
                </p14:xfrm>
              </p:contentPart>
            </mc:Choice>
            <mc:Fallback xmlns="">
              <p:pic>
                <p:nvPicPr>
                  <p:cNvPr id="123" name="Ink 122">
                    <a:extLst>
                      <a:ext uri="{FF2B5EF4-FFF2-40B4-BE49-F238E27FC236}">
                        <a16:creationId xmlns:a16="http://schemas.microsoft.com/office/drawing/2014/main" id="{D4CB9365-E1C7-4B24-9AED-13FB535FA44E}"/>
                      </a:ext>
                    </a:extLst>
                  </p:cNvPr>
                  <p:cNvPicPr/>
                  <p:nvPr/>
                </p:nvPicPr>
                <p:blipFill>
                  <a:blip r:embed="rId108"/>
                  <a:stretch>
                    <a:fillRect/>
                  </a:stretch>
                </p:blipFill>
                <p:spPr>
                  <a:xfrm>
                    <a:off x="7829062" y="2963202"/>
                    <a:ext cx="189720" cy="770040"/>
                  </a:xfrm>
                  <a:prstGeom prst="rect">
                    <a:avLst/>
                  </a:prstGeom>
                </p:spPr>
              </p:pic>
            </mc:Fallback>
          </mc:AlternateContent>
        </p:grpSp>
      </p:grpSp>
      <p:grpSp>
        <p:nvGrpSpPr>
          <p:cNvPr id="347" name="Group 346">
            <a:extLst>
              <a:ext uri="{FF2B5EF4-FFF2-40B4-BE49-F238E27FC236}">
                <a16:creationId xmlns:a16="http://schemas.microsoft.com/office/drawing/2014/main" id="{6B94859A-459C-4DA7-85CD-DAD7B0058B8D}"/>
              </a:ext>
            </a:extLst>
          </p:cNvPr>
          <p:cNvGrpSpPr/>
          <p:nvPr/>
        </p:nvGrpSpPr>
        <p:grpSpPr>
          <a:xfrm>
            <a:off x="398482" y="3988662"/>
            <a:ext cx="4701600" cy="2210040"/>
            <a:chOff x="516022" y="4119162"/>
            <a:chExt cx="4701600" cy="2210040"/>
          </a:xfrm>
        </p:grpSpPr>
        <mc:AlternateContent xmlns:mc="http://schemas.openxmlformats.org/markup-compatibility/2006" xmlns:p14="http://schemas.microsoft.com/office/powerpoint/2010/main">
          <mc:Choice Requires="p14">
            <p:contentPart p14:bwMode="auto" r:id="rId109">
              <p14:nvContentPartPr>
                <p14:cNvPr id="144" name="Ink 143">
                  <a:extLst>
                    <a:ext uri="{FF2B5EF4-FFF2-40B4-BE49-F238E27FC236}">
                      <a16:creationId xmlns:a16="http://schemas.microsoft.com/office/drawing/2014/main" id="{97D823AF-47BB-4045-A4BF-8EB7E9B12D8C}"/>
                    </a:ext>
                  </a:extLst>
                </p14:cNvPr>
                <p14:cNvContentPartPr/>
                <p14:nvPr/>
              </p14:nvContentPartPr>
              <p14:xfrm>
                <a:off x="3125662" y="4488882"/>
                <a:ext cx="68400" cy="158040"/>
              </p14:xfrm>
            </p:contentPart>
          </mc:Choice>
          <mc:Fallback xmlns="">
            <p:pic>
              <p:nvPicPr>
                <p:cNvPr id="144" name="Ink 143">
                  <a:extLst>
                    <a:ext uri="{FF2B5EF4-FFF2-40B4-BE49-F238E27FC236}">
                      <a16:creationId xmlns:a16="http://schemas.microsoft.com/office/drawing/2014/main" id="{97D823AF-47BB-4045-A4BF-8EB7E9B12D8C}"/>
                    </a:ext>
                  </a:extLst>
                </p:cNvPr>
                <p:cNvPicPr/>
                <p:nvPr/>
              </p:nvPicPr>
              <p:blipFill>
                <a:blip r:embed="rId110"/>
                <a:stretch>
                  <a:fillRect/>
                </a:stretch>
              </p:blipFill>
              <p:spPr>
                <a:xfrm>
                  <a:off x="3121342" y="4484562"/>
                  <a:ext cx="770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83" name="Ink 182">
                  <a:extLst>
                    <a:ext uri="{FF2B5EF4-FFF2-40B4-BE49-F238E27FC236}">
                      <a16:creationId xmlns:a16="http://schemas.microsoft.com/office/drawing/2014/main" id="{0B4E5BF2-6130-4C8E-9849-E2415123104F}"/>
                    </a:ext>
                  </a:extLst>
                </p14:cNvPr>
                <p14:cNvContentPartPr/>
                <p14:nvPr/>
              </p14:nvContentPartPr>
              <p14:xfrm>
                <a:off x="2883382" y="5589042"/>
                <a:ext cx="89640" cy="149400"/>
              </p14:xfrm>
            </p:contentPart>
          </mc:Choice>
          <mc:Fallback xmlns="">
            <p:pic>
              <p:nvPicPr>
                <p:cNvPr id="183" name="Ink 182">
                  <a:extLst>
                    <a:ext uri="{FF2B5EF4-FFF2-40B4-BE49-F238E27FC236}">
                      <a16:creationId xmlns:a16="http://schemas.microsoft.com/office/drawing/2014/main" id="{0B4E5BF2-6130-4C8E-9849-E2415123104F}"/>
                    </a:ext>
                  </a:extLst>
                </p:cNvPr>
                <p:cNvPicPr/>
                <p:nvPr/>
              </p:nvPicPr>
              <p:blipFill>
                <a:blip r:embed="rId112"/>
                <a:stretch>
                  <a:fillRect/>
                </a:stretch>
              </p:blipFill>
              <p:spPr>
                <a:xfrm>
                  <a:off x="2879062" y="5584722"/>
                  <a:ext cx="98280" cy="158040"/>
                </a:xfrm>
                <a:prstGeom prst="rect">
                  <a:avLst/>
                </a:prstGeom>
              </p:spPr>
            </p:pic>
          </mc:Fallback>
        </mc:AlternateContent>
        <p:grpSp>
          <p:nvGrpSpPr>
            <p:cNvPr id="223" name="Group 222">
              <a:extLst>
                <a:ext uri="{FF2B5EF4-FFF2-40B4-BE49-F238E27FC236}">
                  <a16:creationId xmlns:a16="http://schemas.microsoft.com/office/drawing/2014/main" id="{16457A97-9993-4662-8D6E-8E9A645B5DB9}"/>
                </a:ext>
              </a:extLst>
            </p:cNvPr>
            <p:cNvGrpSpPr/>
            <p:nvPr/>
          </p:nvGrpSpPr>
          <p:grpSpPr>
            <a:xfrm>
              <a:off x="516022" y="4119162"/>
              <a:ext cx="4701600" cy="2210040"/>
              <a:chOff x="516022" y="4119162"/>
              <a:chExt cx="4701600" cy="2210040"/>
            </a:xfrm>
          </p:grpSpPr>
          <mc:AlternateContent xmlns:mc="http://schemas.openxmlformats.org/markup-compatibility/2006" xmlns:p14="http://schemas.microsoft.com/office/powerpoint/2010/main">
            <mc:Choice Requires="p14">
              <p:contentPart p14:bwMode="auto" r:id="rId113">
                <p14:nvContentPartPr>
                  <p14:cNvPr id="125" name="Ink 124">
                    <a:extLst>
                      <a:ext uri="{FF2B5EF4-FFF2-40B4-BE49-F238E27FC236}">
                        <a16:creationId xmlns:a16="http://schemas.microsoft.com/office/drawing/2014/main" id="{7B3F3649-6D49-42BC-9D0D-E42F80D3B3D9}"/>
                      </a:ext>
                    </a:extLst>
                  </p14:cNvPr>
                  <p14:cNvContentPartPr/>
                  <p14:nvPr/>
                </p14:nvContentPartPr>
                <p14:xfrm>
                  <a:off x="966382" y="4189362"/>
                  <a:ext cx="27720" cy="275760"/>
                </p14:xfrm>
              </p:contentPart>
            </mc:Choice>
            <mc:Fallback xmlns="">
              <p:pic>
                <p:nvPicPr>
                  <p:cNvPr id="125" name="Ink 124">
                    <a:extLst>
                      <a:ext uri="{FF2B5EF4-FFF2-40B4-BE49-F238E27FC236}">
                        <a16:creationId xmlns:a16="http://schemas.microsoft.com/office/drawing/2014/main" id="{7B3F3649-6D49-42BC-9D0D-E42F80D3B3D9}"/>
                      </a:ext>
                    </a:extLst>
                  </p:cNvPr>
                  <p:cNvPicPr/>
                  <p:nvPr/>
                </p:nvPicPr>
                <p:blipFill>
                  <a:blip r:embed="rId114"/>
                  <a:stretch>
                    <a:fillRect/>
                  </a:stretch>
                </p:blipFill>
                <p:spPr>
                  <a:xfrm>
                    <a:off x="962062" y="4185042"/>
                    <a:ext cx="3636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26" name="Ink 125">
                    <a:extLst>
                      <a:ext uri="{FF2B5EF4-FFF2-40B4-BE49-F238E27FC236}">
                        <a16:creationId xmlns:a16="http://schemas.microsoft.com/office/drawing/2014/main" id="{9FA9CD75-BF81-4A9B-AE5B-662921F1403A}"/>
                      </a:ext>
                    </a:extLst>
                  </p14:cNvPr>
                  <p14:cNvContentPartPr/>
                  <p14:nvPr/>
                </p14:nvContentPartPr>
                <p14:xfrm>
                  <a:off x="965662" y="4147602"/>
                  <a:ext cx="178560" cy="71280"/>
                </p14:xfrm>
              </p:contentPart>
            </mc:Choice>
            <mc:Fallback xmlns="">
              <p:pic>
                <p:nvPicPr>
                  <p:cNvPr id="126" name="Ink 125">
                    <a:extLst>
                      <a:ext uri="{FF2B5EF4-FFF2-40B4-BE49-F238E27FC236}">
                        <a16:creationId xmlns:a16="http://schemas.microsoft.com/office/drawing/2014/main" id="{9FA9CD75-BF81-4A9B-AE5B-662921F1403A}"/>
                      </a:ext>
                    </a:extLst>
                  </p:cNvPr>
                  <p:cNvPicPr/>
                  <p:nvPr/>
                </p:nvPicPr>
                <p:blipFill>
                  <a:blip r:embed="rId116"/>
                  <a:stretch>
                    <a:fillRect/>
                  </a:stretch>
                </p:blipFill>
                <p:spPr>
                  <a:xfrm>
                    <a:off x="961342" y="4143282"/>
                    <a:ext cx="18720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27" name="Ink 126">
                    <a:extLst>
                      <a:ext uri="{FF2B5EF4-FFF2-40B4-BE49-F238E27FC236}">
                        <a16:creationId xmlns:a16="http://schemas.microsoft.com/office/drawing/2014/main" id="{516B056D-33D3-458F-8FE6-3E106957B9EA}"/>
                      </a:ext>
                    </a:extLst>
                  </p14:cNvPr>
                  <p14:cNvContentPartPr/>
                  <p14:nvPr/>
                </p14:nvContentPartPr>
                <p14:xfrm>
                  <a:off x="904822" y="4279362"/>
                  <a:ext cx="143640" cy="40680"/>
                </p14:xfrm>
              </p:contentPart>
            </mc:Choice>
            <mc:Fallback xmlns="">
              <p:pic>
                <p:nvPicPr>
                  <p:cNvPr id="127" name="Ink 126">
                    <a:extLst>
                      <a:ext uri="{FF2B5EF4-FFF2-40B4-BE49-F238E27FC236}">
                        <a16:creationId xmlns:a16="http://schemas.microsoft.com/office/drawing/2014/main" id="{516B056D-33D3-458F-8FE6-3E106957B9EA}"/>
                      </a:ext>
                    </a:extLst>
                  </p:cNvPr>
                  <p:cNvPicPr/>
                  <p:nvPr/>
                </p:nvPicPr>
                <p:blipFill>
                  <a:blip r:embed="rId118"/>
                  <a:stretch>
                    <a:fillRect/>
                  </a:stretch>
                </p:blipFill>
                <p:spPr>
                  <a:xfrm>
                    <a:off x="900502" y="4275042"/>
                    <a:ext cx="15228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28" name="Ink 127">
                    <a:extLst>
                      <a:ext uri="{FF2B5EF4-FFF2-40B4-BE49-F238E27FC236}">
                        <a16:creationId xmlns:a16="http://schemas.microsoft.com/office/drawing/2014/main" id="{C0C56E02-AD80-4335-9CC6-5E493DD0DBAC}"/>
                      </a:ext>
                    </a:extLst>
                  </p14:cNvPr>
                  <p14:cNvContentPartPr/>
                  <p14:nvPr/>
                </p14:nvContentPartPr>
                <p14:xfrm>
                  <a:off x="1120102" y="4331202"/>
                  <a:ext cx="150840" cy="176040"/>
                </p14:xfrm>
              </p:contentPart>
            </mc:Choice>
            <mc:Fallback xmlns="">
              <p:pic>
                <p:nvPicPr>
                  <p:cNvPr id="128" name="Ink 127">
                    <a:extLst>
                      <a:ext uri="{FF2B5EF4-FFF2-40B4-BE49-F238E27FC236}">
                        <a16:creationId xmlns:a16="http://schemas.microsoft.com/office/drawing/2014/main" id="{C0C56E02-AD80-4335-9CC6-5E493DD0DBAC}"/>
                      </a:ext>
                    </a:extLst>
                  </p:cNvPr>
                  <p:cNvPicPr/>
                  <p:nvPr/>
                </p:nvPicPr>
                <p:blipFill>
                  <a:blip r:embed="rId120"/>
                  <a:stretch>
                    <a:fillRect/>
                  </a:stretch>
                </p:blipFill>
                <p:spPr>
                  <a:xfrm>
                    <a:off x="1115782" y="4326882"/>
                    <a:ext cx="15948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29" name="Ink 128">
                    <a:extLst>
                      <a:ext uri="{FF2B5EF4-FFF2-40B4-BE49-F238E27FC236}">
                        <a16:creationId xmlns:a16="http://schemas.microsoft.com/office/drawing/2014/main" id="{AAE5A94A-0097-49EF-8AE0-40E7F1074757}"/>
                      </a:ext>
                    </a:extLst>
                  </p14:cNvPr>
                  <p14:cNvContentPartPr/>
                  <p14:nvPr/>
                </p14:nvContentPartPr>
                <p14:xfrm>
                  <a:off x="1272382" y="4342722"/>
                  <a:ext cx="210240" cy="131400"/>
                </p14:xfrm>
              </p:contentPart>
            </mc:Choice>
            <mc:Fallback xmlns="">
              <p:pic>
                <p:nvPicPr>
                  <p:cNvPr id="129" name="Ink 128">
                    <a:extLst>
                      <a:ext uri="{FF2B5EF4-FFF2-40B4-BE49-F238E27FC236}">
                        <a16:creationId xmlns:a16="http://schemas.microsoft.com/office/drawing/2014/main" id="{AAE5A94A-0097-49EF-8AE0-40E7F1074757}"/>
                      </a:ext>
                    </a:extLst>
                  </p:cNvPr>
                  <p:cNvPicPr/>
                  <p:nvPr/>
                </p:nvPicPr>
                <p:blipFill>
                  <a:blip r:embed="rId122"/>
                  <a:stretch>
                    <a:fillRect/>
                  </a:stretch>
                </p:blipFill>
                <p:spPr>
                  <a:xfrm>
                    <a:off x="1268062" y="4338402"/>
                    <a:ext cx="21888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30" name="Ink 129">
                    <a:extLst>
                      <a:ext uri="{FF2B5EF4-FFF2-40B4-BE49-F238E27FC236}">
                        <a16:creationId xmlns:a16="http://schemas.microsoft.com/office/drawing/2014/main" id="{B273F039-3BBB-4C39-9C27-66EFF77E31D0}"/>
                      </a:ext>
                    </a:extLst>
                  </p14:cNvPr>
                  <p14:cNvContentPartPr/>
                  <p14:nvPr/>
                </p14:nvContentPartPr>
                <p14:xfrm>
                  <a:off x="1447342" y="4349922"/>
                  <a:ext cx="126720" cy="109800"/>
                </p14:xfrm>
              </p:contentPart>
            </mc:Choice>
            <mc:Fallback xmlns="">
              <p:pic>
                <p:nvPicPr>
                  <p:cNvPr id="130" name="Ink 129">
                    <a:extLst>
                      <a:ext uri="{FF2B5EF4-FFF2-40B4-BE49-F238E27FC236}">
                        <a16:creationId xmlns:a16="http://schemas.microsoft.com/office/drawing/2014/main" id="{B273F039-3BBB-4C39-9C27-66EFF77E31D0}"/>
                      </a:ext>
                    </a:extLst>
                  </p:cNvPr>
                  <p:cNvPicPr/>
                  <p:nvPr/>
                </p:nvPicPr>
                <p:blipFill>
                  <a:blip r:embed="rId124"/>
                  <a:stretch>
                    <a:fillRect/>
                  </a:stretch>
                </p:blipFill>
                <p:spPr>
                  <a:xfrm>
                    <a:off x="1443022" y="4345602"/>
                    <a:ext cx="13536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32" name="Ink 131">
                    <a:extLst>
                      <a:ext uri="{FF2B5EF4-FFF2-40B4-BE49-F238E27FC236}">
                        <a16:creationId xmlns:a16="http://schemas.microsoft.com/office/drawing/2014/main" id="{3C4FAF83-C7BA-4633-8CD1-04A73E557480}"/>
                      </a:ext>
                    </a:extLst>
                  </p14:cNvPr>
                  <p14:cNvContentPartPr/>
                  <p14:nvPr/>
                </p14:nvContentPartPr>
                <p14:xfrm>
                  <a:off x="1742182" y="4421202"/>
                  <a:ext cx="131040" cy="283680"/>
                </p14:xfrm>
              </p:contentPart>
            </mc:Choice>
            <mc:Fallback xmlns="">
              <p:pic>
                <p:nvPicPr>
                  <p:cNvPr id="132" name="Ink 131">
                    <a:extLst>
                      <a:ext uri="{FF2B5EF4-FFF2-40B4-BE49-F238E27FC236}">
                        <a16:creationId xmlns:a16="http://schemas.microsoft.com/office/drawing/2014/main" id="{3C4FAF83-C7BA-4633-8CD1-04A73E557480}"/>
                      </a:ext>
                    </a:extLst>
                  </p:cNvPr>
                  <p:cNvPicPr/>
                  <p:nvPr/>
                </p:nvPicPr>
                <p:blipFill>
                  <a:blip r:embed="rId126"/>
                  <a:stretch>
                    <a:fillRect/>
                  </a:stretch>
                </p:blipFill>
                <p:spPr>
                  <a:xfrm>
                    <a:off x="1737862" y="4416882"/>
                    <a:ext cx="13968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33" name="Ink 132">
                    <a:extLst>
                      <a:ext uri="{FF2B5EF4-FFF2-40B4-BE49-F238E27FC236}">
                        <a16:creationId xmlns:a16="http://schemas.microsoft.com/office/drawing/2014/main" id="{9E1F699D-6627-4A5F-8D62-9C73B3906523}"/>
                      </a:ext>
                    </a:extLst>
                  </p14:cNvPr>
                  <p14:cNvContentPartPr/>
                  <p14:nvPr/>
                </p14:nvContentPartPr>
                <p14:xfrm>
                  <a:off x="1918582" y="4382682"/>
                  <a:ext cx="167760" cy="94320"/>
                </p14:xfrm>
              </p:contentPart>
            </mc:Choice>
            <mc:Fallback xmlns="">
              <p:pic>
                <p:nvPicPr>
                  <p:cNvPr id="133" name="Ink 132">
                    <a:extLst>
                      <a:ext uri="{FF2B5EF4-FFF2-40B4-BE49-F238E27FC236}">
                        <a16:creationId xmlns:a16="http://schemas.microsoft.com/office/drawing/2014/main" id="{9E1F699D-6627-4A5F-8D62-9C73B3906523}"/>
                      </a:ext>
                    </a:extLst>
                  </p:cNvPr>
                  <p:cNvPicPr/>
                  <p:nvPr/>
                </p:nvPicPr>
                <p:blipFill>
                  <a:blip r:embed="rId128"/>
                  <a:stretch>
                    <a:fillRect/>
                  </a:stretch>
                </p:blipFill>
                <p:spPr>
                  <a:xfrm>
                    <a:off x="1914262" y="4378362"/>
                    <a:ext cx="17640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35" name="Ink 134">
                    <a:extLst>
                      <a:ext uri="{FF2B5EF4-FFF2-40B4-BE49-F238E27FC236}">
                        <a16:creationId xmlns:a16="http://schemas.microsoft.com/office/drawing/2014/main" id="{5F768BC6-C50E-4FCF-996D-822520464530}"/>
                      </a:ext>
                    </a:extLst>
                  </p14:cNvPr>
                  <p14:cNvContentPartPr/>
                  <p14:nvPr/>
                </p14:nvContentPartPr>
                <p14:xfrm>
                  <a:off x="2118382" y="4360002"/>
                  <a:ext cx="167400" cy="113400"/>
                </p14:xfrm>
              </p:contentPart>
            </mc:Choice>
            <mc:Fallback xmlns="">
              <p:pic>
                <p:nvPicPr>
                  <p:cNvPr id="135" name="Ink 134">
                    <a:extLst>
                      <a:ext uri="{FF2B5EF4-FFF2-40B4-BE49-F238E27FC236}">
                        <a16:creationId xmlns:a16="http://schemas.microsoft.com/office/drawing/2014/main" id="{5F768BC6-C50E-4FCF-996D-822520464530}"/>
                      </a:ext>
                    </a:extLst>
                  </p:cNvPr>
                  <p:cNvPicPr/>
                  <p:nvPr/>
                </p:nvPicPr>
                <p:blipFill>
                  <a:blip r:embed="rId130"/>
                  <a:stretch>
                    <a:fillRect/>
                  </a:stretch>
                </p:blipFill>
                <p:spPr>
                  <a:xfrm>
                    <a:off x="2114062" y="4355682"/>
                    <a:ext cx="17604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36" name="Ink 135">
                    <a:extLst>
                      <a:ext uri="{FF2B5EF4-FFF2-40B4-BE49-F238E27FC236}">
                        <a16:creationId xmlns:a16="http://schemas.microsoft.com/office/drawing/2014/main" id="{E7616FB6-8D69-48B2-BD11-D09F25D9E9EB}"/>
                      </a:ext>
                    </a:extLst>
                  </p14:cNvPr>
                  <p14:cNvContentPartPr/>
                  <p14:nvPr/>
                </p14:nvContentPartPr>
                <p14:xfrm>
                  <a:off x="2368942" y="4145082"/>
                  <a:ext cx="37080" cy="378000"/>
                </p14:xfrm>
              </p:contentPart>
            </mc:Choice>
            <mc:Fallback xmlns="">
              <p:pic>
                <p:nvPicPr>
                  <p:cNvPr id="136" name="Ink 135">
                    <a:extLst>
                      <a:ext uri="{FF2B5EF4-FFF2-40B4-BE49-F238E27FC236}">
                        <a16:creationId xmlns:a16="http://schemas.microsoft.com/office/drawing/2014/main" id="{E7616FB6-8D69-48B2-BD11-D09F25D9E9EB}"/>
                      </a:ext>
                    </a:extLst>
                  </p:cNvPr>
                  <p:cNvPicPr/>
                  <p:nvPr/>
                </p:nvPicPr>
                <p:blipFill>
                  <a:blip r:embed="rId132"/>
                  <a:stretch>
                    <a:fillRect/>
                  </a:stretch>
                </p:blipFill>
                <p:spPr>
                  <a:xfrm>
                    <a:off x="2364622" y="4140762"/>
                    <a:ext cx="45720" cy="38664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37" name="Ink 136">
                    <a:extLst>
                      <a:ext uri="{FF2B5EF4-FFF2-40B4-BE49-F238E27FC236}">
                        <a16:creationId xmlns:a16="http://schemas.microsoft.com/office/drawing/2014/main" id="{DDFE6848-95F9-4872-820D-4A515A19F52F}"/>
                      </a:ext>
                    </a:extLst>
                  </p14:cNvPr>
                  <p14:cNvContentPartPr/>
                  <p14:nvPr/>
                </p14:nvContentPartPr>
                <p14:xfrm>
                  <a:off x="2312062" y="4350642"/>
                  <a:ext cx="179280" cy="32040"/>
                </p14:xfrm>
              </p:contentPart>
            </mc:Choice>
            <mc:Fallback xmlns="">
              <p:pic>
                <p:nvPicPr>
                  <p:cNvPr id="137" name="Ink 136">
                    <a:extLst>
                      <a:ext uri="{FF2B5EF4-FFF2-40B4-BE49-F238E27FC236}">
                        <a16:creationId xmlns:a16="http://schemas.microsoft.com/office/drawing/2014/main" id="{DDFE6848-95F9-4872-820D-4A515A19F52F}"/>
                      </a:ext>
                    </a:extLst>
                  </p:cNvPr>
                  <p:cNvPicPr/>
                  <p:nvPr/>
                </p:nvPicPr>
                <p:blipFill>
                  <a:blip r:embed="rId134"/>
                  <a:stretch>
                    <a:fillRect/>
                  </a:stretch>
                </p:blipFill>
                <p:spPr>
                  <a:xfrm>
                    <a:off x="2307742" y="4346322"/>
                    <a:ext cx="18792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38" name="Ink 137">
                    <a:extLst>
                      <a:ext uri="{FF2B5EF4-FFF2-40B4-BE49-F238E27FC236}">
                        <a16:creationId xmlns:a16="http://schemas.microsoft.com/office/drawing/2014/main" id="{0007992D-507A-4E2F-8A4B-51C2C91D6DDA}"/>
                      </a:ext>
                    </a:extLst>
                  </p14:cNvPr>
                  <p14:cNvContentPartPr/>
                  <p14:nvPr/>
                </p14:nvContentPartPr>
                <p14:xfrm>
                  <a:off x="2501782" y="4374762"/>
                  <a:ext cx="34920" cy="146520"/>
                </p14:xfrm>
              </p:contentPart>
            </mc:Choice>
            <mc:Fallback xmlns="">
              <p:pic>
                <p:nvPicPr>
                  <p:cNvPr id="138" name="Ink 137">
                    <a:extLst>
                      <a:ext uri="{FF2B5EF4-FFF2-40B4-BE49-F238E27FC236}">
                        <a16:creationId xmlns:a16="http://schemas.microsoft.com/office/drawing/2014/main" id="{0007992D-507A-4E2F-8A4B-51C2C91D6DDA}"/>
                      </a:ext>
                    </a:extLst>
                  </p:cNvPr>
                  <p:cNvPicPr/>
                  <p:nvPr/>
                </p:nvPicPr>
                <p:blipFill>
                  <a:blip r:embed="rId136"/>
                  <a:stretch>
                    <a:fillRect/>
                  </a:stretch>
                </p:blipFill>
                <p:spPr>
                  <a:xfrm>
                    <a:off x="2497462" y="4370442"/>
                    <a:ext cx="4356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39" name="Ink 138">
                    <a:extLst>
                      <a:ext uri="{FF2B5EF4-FFF2-40B4-BE49-F238E27FC236}">
                        <a16:creationId xmlns:a16="http://schemas.microsoft.com/office/drawing/2014/main" id="{6CF45A95-2A10-4013-9C37-CD3164E34CFD}"/>
                      </a:ext>
                    </a:extLst>
                  </p14:cNvPr>
                  <p14:cNvContentPartPr/>
                  <p14:nvPr/>
                </p14:nvContentPartPr>
                <p14:xfrm>
                  <a:off x="2638942" y="4360722"/>
                  <a:ext cx="155880" cy="116280"/>
                </p14:xfrm>
              </p:contentPart>
            </mc:Choice>
            <mc:Fallback xmlns="">
              <p:pic>
                <p:nvPicPr>
                  <p:cNvPr id="139" name="Ink 138">
                    <a:extLst>
                      <a:ext uri="{FF2B5EF4-FFF2-40B4-BE49-F238E27FC236}">
                        <a16:creationId xmlns:a16="http://schemas.microsoft.com/office/drawing/2014/main" id="{6CF45A95-2A10-4013-9C37-CD3164E34CFD}"/>
                      </a:ext>
                    </a:extLst>
                  </p:cNvPr>
                  <p:cNvPicPr/>
                  <p:nvPr/>
                </p:nvPicPr>
                <p:blipFill>
                  <a:blip r:embed="rId138"/>
                  <a:stretch>
                    <a:fillRect/>
                  </a:stretch>
                </p:blipFill>
                <p:spPr>
                  <a:xfrm>
                    <a:off x="2634622" y="4356402"/>
                    <a:ext cx="16452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40" name="Ink 139">
                    <a:extLst>
                      <a:ext uri="{FF2B5EF4-FFF2-40B4-BE49-F238E27FC236}">
                        <a16:creationId xmlns:a16="http://schemas.microsoft.com/office/drawing/2014/main" id="{D1D053D0-6B60-4383-855C-E9333D2ADB74}"/>
                      </a:ext>
                    </a:extLst>
                  </p14:cNvPr>
                  <p14:cNvContentPartPr/>
                  <p14:nvPr/>
                </p14:nvContentPartPr>
                <p14:xfrm>
                  <a:off x="2876902" y="4119162"/>
                  <a:ext cx="86760" cy="367920"/>
                </p14:xfrm>
              </p:contentPart>
            </mc:Choice>
            <mc:Fallback xmlns="">
              <p:pic>
                <p:nvPicPr>
                  <p:cNvPr id="140" name="Ink 139">
                    <a:extLst>
                      <a:ext uri="{FF2B5EF4-FFF2-40B4-BE49-F238E27FC236}">
                        <a16:creationId xmlns:a16="http://schemas.microsoft.com/office/drawing/2014/main" id="{D1D053D0-6B60-4383-855C-E9333D2ADB74}"/>
                      </a:ext>
                    </a:extLst>
                  </p:cNvPr>
                  <p:cNvPicPr/>
                  <p:nvPr/>
                </p:nvPicPr>
                <p:blipFill>
                  <a:blip r:embed="rId140"/>
                  <a:stretch>
                    <a:fillRect/>
                  </a:stretch>
                </p:blipFill>
                <p:spPr>
                  <a:xfrm>
                    <a:off x="2872582" y="4114842"/>
                    <a:ext cx="9540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41" name="Ink 140">
                    <a:extLst>
                      <a:ext uri="{FF2B5EF4-FFF2-40B4-BE49-F238E27FC236}">
                        <a16:creationId xmlns:a16="http://schemas.microsoft.com/office/drawing/2014/main" id="{8E3B5B4F-1727-4238-84A4-3AE217565C7F}"/>
                      </a:ext>
                    </a:extLst>
                  </p14:cNvPr>
                  <p14:cNvContentPartPr/>
                  <p14:nvPr/>
                </p14:nvContentPartPr>
                <p14:xfrm>
                  <a:off x="2958982" y="4351362"/>
                  <a:ext cx="114120" cy="122760"/>
                </p14:xfrm>
              </p:contentPart>
            </mc:Choice>
            <mc:Fallback xmlns="">
              <p:pic>
                <p:nvPicPr>
                  <p:cNvPr id="141" name="Ink 140">
                    <a:extLst>
                      <a:ext uri="{FF2B5EF4-FFF2-40B4-BE49-F238E27FC236}">
                        <a16:creationId xmlns:a16="http://schemas.microsoft.com/office/drawing/2014/main" id="{8E3B5B4F-1727-4238-84A4-3AE217565C7F}"/>
                      </a:ext>
                    </a:extLst>
                  </p:cNvPr>
                  <p:cNvPicPr/>
                  <p:nvPr/>
                </p:nvPicPr>
                <p:blipFill>
                  <a:blip r:embed="rId142"/>
                  <a:stretch>
                    <a:fillRect/>
                  </a:stretch>
                </p:blipFill>
                <p:spPr>
                  <a:xfrm>
                    <a:off x="2954662" y="4347042"/>
                    <a:ext cx="12276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42" name="Ink 141">
                    <a:extLst>
                      <a:ext uri="{FF2B5EF4-FFF2-40B4-BE49-F238E27FC236}">
                        <a16:creationId xmlns:a16="http://schemas.microsoft.com/office/drawing/2014/main" id="{5854489C-82CA-4284-B534-8093969AEDE0}"/>
                      </a:ext>
                    </a:extLst>
                  </p14:cNvPr>
                  <p14:cNvContentPartPr/>
                  <p14:nvPr/>
                </p14:nvContentPartPr>
                <p14:xfrm>
                  <a:off x="2639302" y="4230762"/>
                  <a:ext cx="55800" cy="10440"/>
                </p14:xfrm>
              </p:contentPart>
            </mc:Choice>
            <mc:Fallback xmlns="">
              <p:pic>
                <p:nvPicPr>
                  <p:cNvPr id="142" name="Ink 141">
                    <a:extLst>
                      <a:ext uri="{FF2B5EF4-FFF2-40B4-BE49-F238E27FC236}">
                        <a16:creationId xmlns:a16="http://schemas.microsoft.com/office/drawing/2014/main" id="{5854489C-82CA-4284-B534-8093969AEDE0}"/>
                      </a:ext>
                    </a:extLst>
                  </p:cNvPr>
                  <p:cNvPicPr/>
                  <p:nvPr/>
                </p:nvPicPr>
                <p:blipFill>
                  <a:blip r:embed="rId144"/>
                  <a:stretch>
                    <a:fillRect/>
                  </a:stretch>
                </p:blipFill>
                <p:spPr>
                  <a:xfrm>
                    <a:off x="2634982" y="4226442"/>
                    <a:ext cx="6444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46" name="Ink 145">
                    <a:extLst>
                      <a:ext uri="{FF2B5EF4-FFF2-40B4-BE49-F238E27FC236}">
                        <a16:creationId xmlns:a16="http://schemas.microsoft.com/office/drawing/2014/main" id="{3DDEDDF8-DD23-402F-9F5D-48696C657B3E}"/>
                      </a:ext>
                    </a:extLst>
                  </p14:cNvPr>
                  <p14:cNvContentPartPr/>
                  <p14:nvPr/>
                </p14:nvContentPartPr>
                <p14:xfrm>
                  <a:off x="993022" y="4858962"/>
                  <a:ext cx="216000" cy="143640"/>
                </p14:xfrm>
              </p:contentPart>
            </mc:Choice>
            <mc:Fallback xmlns="">
              <p:pic>
                <p:nvPicPr>
                  <p:cNvPr id="146" name="Ink 145">
                    <a:extLst>
                      <a:ext uri="{FF2B5EF4-FFF2-40B4-BE49-F238E27FC236}">
                        <a16:creationId xmlns:a16="http://schemas.microsoft.com/office/drawing/2014/main" id="{3DDEDDF8-DD23-402F-9F5D-48696C657B3E}"/>
                      </a:ext>
                    </a:extLst>
                  </p:cNvPr>
                  <p:cNvPicPr/>
                  <p:nvPr/>
                </p:nvPicPr>
                <p:blipFill>
                  <a:blip r:embed="rId146"/>
                  <a:stretch>
                    <a:fillRect/>
                  </a:stretch>
                </p:blipFill>
                <p:spPr>
                  <a:xfrm>
                    <a:off x="988702" y="4854642"/>
                    <a:ext cx="22464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47" name="Ink 146">
                    <a:extLst>
                      <a:ext uri="{FF2B5EF4-FFF2-40B4-BE49-F238E27FC236}">
                        <a16:creationId xmlns:a16="http://schemas.microsoft.com/office/drawing/2014/main" id="{0575E9D8-4FEE-4ECD-A43B-7E1DDEE070E2}"/>
                      </a:ext>
                    </a:extLst>
                  </p14:cNvPr>
                  <p14:cNvContentPartPr/>
                  <p14:nvPr/>
                </p14:nvContentPartPr>
                <p14:xfrm>
                  <a:off x="1314502" y="4887762"/>
                  <a:ext cx="101520" cy="89640"/>
                </p14:xfrm>
              </p:contentPart>
            </mc:Choice>
            <mc:Fallback xmlns="">
              <p:pic>
                <p:nvPicPr>
                  <p:cNvPr id="147" name="Ink 146">
                    <a:extLst>
                      <a:ext uri="{FF2B5EF4-FFF2-40B4-BE49-F238E27FC236}">
                        <a16:creationId xmlns:a16="http://schemas.microsoft.com/office/drawing/2014/main" id="{0575E9D8-4FEE-4ECD-A43B-7E1DDEE070E2}"/>
                      </a:ext>
                    </a:extLst>
                  </p:cNvPr>
                  <p:cNvPicPr/>
                  <p:nvPr/>
                </p:nvPicPr>
                <p:blipFill>
                  <a:blip r:embed="rId148"/>
                  <a:stretch>
                    <a:fillRect/>
                  </a:stretch>
                </p:blipFill>
                <p:spPr>
                  <a:xfrm>
                    <a:off x="1310182" y="4883442"/>
                    <a:ext cx="11016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48" name="Ink 147">
                    <a:extLst>
                      <a:ext uri="{FF2B5EF4-FFF2-40B4-BE49-F238E27FC236}">
                        <a16:creationId xmlns:a16="http://schemas.microsoft.com/office/drawing/2014/main" id="{9F6ED14B-CE77-4718-9E66-6EBA325AE4E6}"/>
                      </a:ext>
                    </a:extLst>
                  </p14:cNvPr>
                  <p14:cNvContentPartPr/>
                  <p14:nvPr/>
                </p14:nvContentPartPr>
                <p14:xfrm>
                  <a:off x="1467142" y="4872642"/>
                  <a:ext cx="211680" cy="103320"/>
                </p14:xfrm>
              </p:contentPart>
            </mc:Choice>
            <mc:Fallback xmlns="">
              <p:pic>
                <p:nvPicPr>
                  <p:cNvPr id="148" name="Ink 147">
                    <a:extLst>
                      <a:ext uri="{FF2B5EF4-FFF2-40B4-BE49-F238E27FC236}">
                        <a16:creationId xmlns:a16="http://schemas.microsoft.com/office/drawing/2014/main" id="{9F6ED14B-CE77-4718-9E66-6EBA325AE4E6}"/>
                      </a:ext>
                    </a:extLst>
                  </p:cNvPr>
                  <p:cNvPicPr/>
                  <p:nvPr/>
                </p:nvPicPr>
                <p:blipFill>
                  <a:blip r:embed="rId150"/>
                  <a:stretch>
                    <a:fillRect/>
                  </a:stretch>
                </p:blipFill>
                <p:spPr>
                  <a:xfrm>
                    <a:off x="1462822" y="4868322"/>
                    <a:ext cx="2203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49" name="Ink 148">
                    <a:extLst>
                      <a:ext uri="{FF2B5EF4-FFF2-40B4-BE49-F238E27FC236}">
                        <a16:creationId xmlns:a16="http://schemas.microsoft.com/office/drawing/2014/main" id="{9381D312-435E-431F-8A15-B0F668855132}"/>
                      </a:ext>
                    </a:extLst>
                  </p14:cNvPr>
                  <p14:cNvContentPartPr/>
                  <p14:nvPr/>
                </p14:nvContentPartPr>
                <p14:xfrm>
                  <a:off x="1745782" y="4845282"/>
                  <a:ext cx="163440" cy="125640"/>
                </p14:xfrm>
              </p:contentPart>
            </mc:Choice>
            <mc:Fallback xmlns="">
              <p:pic>
                <p:nvPicPr>
                  <p:cNvPr id="149" name="Ink 148">
                    <a:extLst>
                      <a:ext uri="{FF2B5EF4-FFF2-40B4-BE49-F238E27FC236}">
                        <a16:creationId xmlns:a16="http://schemas.microsoft.com/office/drawing/2014/main" id="{9381D312-435E-431F-8A15-B0F668855132}"/>
                      </a:ext>
                    </a:extLst>
                  </p:cNvPr>
                  <p:cNvPicPr/>
                  <p:nvPr/>
                </p:nvPicPr>
                <p:blipFill>
                  <a:blip r:embed="rId152"/>
                  <a:stretch>
                    <a:fillRect/>
                  </a:stretch>
                </p:blipFill>
                <p:spPr>
                  <a:xfrm>
                    <a:off x="1741462" y="4840962"/>
                    <a:ext cx="17208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50" name="Ink 149">
                    <a:extLst>
                      <a:ext uri="{FF2B5EF4-FFF2-40B4-BE49-F238E27FC236}">
                        <a16:creationId xmlns:a16="http://schemas.microsoft.com/office/drawing/2014/main" id="{D234574C-9BA8-41F5-AF3C-6B12B76FBF00}"/>
                      </a:ext>
                    </a:extLst>
                  </p14:cNvPr>
                  <p14:cNvContentPartPr/>
                  <p14:nvPr/>
                </p14:nvContentPartPr>
                <p14:xfrm>
                  <a:off x="1933342" y="4868682"/>
                  <a:ext cx="181080" cy="59040"/>
                </p14:xfrm>
              </p:contentPart>
            </mc:Choice>
            <mc:Fallback xmlns="">
              <p:pic>
                <p:nvPicPr>
                  <p:cNvPr id="150" name="Ink 149">
                    <a:extLst>
                      <a:ext uri="{FF2B5EF4-FFF2-40B4-BE49-F238E27FC236}">
                        <a16:creationId xmlns:a16="http://schemas.microsoft.com/office/drawing/2014/main" id="{D234574C-9BA8-41F5-AF3C-6B12B76FBF00}"/>
                      </a:ext>
                    </a:extLst>
                  </p:cNvPr>
                  <p:cNvPicPr/>
                  <p:nvPr/>
                </p:nvPicPr>
                <p:blipFill>
                  <a:blip r:embed="rId154"/>
                  <a:stretch>
                    <a:fillRect/>
                  </a:stretch>
                </p:blipFill>
                <p:spPr>
                  <a:xfrm>
                    <a:off x="1929022" y="4864362"/>
                    <a:ext cx="18972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51" name="Ink 150">
                    <a:extLst>
                      <a:ext uri="{FF2B5EF4-FFF2-40B4-BE49-F238E27FC236}">
                        <a16:creationId xmlns:a16="http://schemas.microsoft.com/office/drawing/2014/main" id="{CA349369-4F11-4C00-A55B-985BCCF58E81}"/>
                      </a:ext>
                    </a:extLst>
                  </p14:cNvPr>
                  <p14:cNvContentPartPr/>
                  <p14:nvPr/>
                </p14:nvContentPartPr>
                <p14:xfrm>
                  <a:off x="2230342" y="4660602"/>
                  <a:ext cx="34920" cy="321840"/>
                </p14:xfrm>
              </p:contentPart>
            </mc:Choice>
            <mc:Fallback xmlns="">
              <p:pic>
                <p:nvPicPr>
                  <p:cNvPr id="151" name="Ink 150">
                    <a:extLst>
                      <a:ext uri="{FF2B5EF4-FFF2-40B4-BE49-F238E27FC236}">
                        <a16:creationId xmlns:a16="http://schemas.microsoft.com/office/drawing/2014/main" id="{CA349369-4F11-4C00-A55B-985BCCF58E81}"/>
                      </a:ext>
                    </a:extLst>
                  </p:cNvPr>
                  <p:cNvPicPr/>
                  <p:nvPr/>
                </p:nvPicPr>
                <p:blipFill>
                  <a:blip r:embed="rId156"/>
                  <a:stretch>
                    <a:fillRect/>
                  </a:stretch>
                </p:blipFill>
                <p:spPr>
                  <a:xfrm>
                    <a:off x="2226022" y="4656282"/>
                    <a:ext cx="4356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52" name="Ink 151">
                    <a:extLst>
                      <a:ext uri="{FF2B5EF4-FFF2-40B4-BE49-F238E27FC236}">
                        <a16:creationId xmlns:a16="http://schemas.microsoft.com/office/drawing/2014/main" id="{642DD560-0171-4BF5-A30A-752B1C15C9FC}"/>
                      </a:ext>
                    </a:extLst>
                  </p14:cNvPr>
                  <p14:cNvContentPartPr/>
                  <p14:nvPr/>
                </p14:nvContentPartPr>
                <p14:xfrm>
                  <a:off x="2134582" y="4821522"/>
                  <a:ext cx="190440" cy="14400"/>
                </p14:xfrm>
              </p:contentPart>
            </mc:Choice>
            <mc:Fallback xmlns="">
              <p:pic>
                <p:nvPicPr>
                  <p:cNvPr id="152" name="Ink 151">
                    <a:extLst>
                      <a:ext uri="{FF2B5EF4-FFF2-40B4-BE49-F238E27FC236}">
                        <a16:creationId xmlns:a16="http://schemas.microsoft.com/office/drawing/2014/main" id="{642DD560-0171-4BF5-A30A-752B1C15C9FC}"/>
                      </a:ext>
                    </a:extLst>
                  </p:cNvPr>
                  <p:cNvPicPr/>
                  <p:nvPr/>
                </p:nvPicPr>
                <p:blipFill>
                  <a:blip r:embed="rId158"/>
                  <a:stretch>
                    <a:fillRect/>
                  </a:stretch>
                </p:blipFill>
                <p:spPr>
                  <a:xfrm>
                    <a:off x="2130262" y="4817202"/>
                    <a:ext cx="19908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53" name="Ink 152">
                    <a:extLst>
                      <a:ext uri="{FF2B5EF4-FFF2-40B4-BE49-F238E27FC236}">
                        <a16:creationId xmlns:a16="http://schemas.microsoft.com/office/drawing/2014/main" id="{4A76A9CF-FCDC-40CA-8B08-97961A202A7E}"/>
                      </a:ext>
                    </a:extLst>
                  </p14:cNvPr>
                  <p14:cNvContentPartPr/>
                  <p14:nvPr/>
                </p14:nvContentPartPr>
                <p14:xfrm>
                  <a:off x="2376862" y="4842042"/>
                  <a:ext cx="135000" cy="81720"/>
                </p14:xfrm>
              </p:contentPart>
            </mc:Choice>
            <mc:Fallback xmlns="">
              <p:pic>
                <p:nvPicPr>
                  <p:cNvPr id="153" name="Ink 152">
                    <a:extLst>
                      <a:ext uri="{FF2B5EF4-FFF2-40B4-BE49-F238E27FC236}">
                        <a16:creationId xmlns:a16="http://schemas.microsoft.com/office/drawing/2014/main" id="{4A76A9CF-FCDC-40CA-8B08-97961A202A7E}"/>
                      </a:ext>
                    </a:extLst>
                  </p:cNvPr>
                  <p:cNvPicPr/>
                  <p:nvPr/>
                </p:nvPicPr>
                <p:blipFill>
                  <a:blip r:embed="rId160"/>
                  <a:stretch>
                    <a:fillRect/>
                  </a:stretch>
                </p:blipFill>
                <p:spPr>
                  <a:xfrm>
                    <a:off x="2372542" y="4837722"/>
                    <a:ext cx="14364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54" name="Ink 153">
                    <a:extLst>
                      <a:ext uri="{FF2B5EF4-FFF2-40B4-BE49-F238E27FC236}">
                        <a16:creationId xmlns:a16="http://schemas.microsoft.com/office/drawing/2014/main" id="{74A7D337-B945-4F0C-8E25-3BEF73FBCB14}"/>
                      </a:ext>
                    </a:extLst>
                  </p14:cNvPr>
                  <p14:cNvContentPartPr/>
                  <p14:nvPr/>
                </p14:nvContentPartPr>
                <p14:xfrm>
                  <a:off x="2548942" y="4865802"/>
                  <a:ext cx="273240" cy="79200"/>
                </p14:xfrm>
              </p:contentPart>
            </mc:Choice>
            <mc:Fallback xmlns="">
              <p:pic>
                <p:nvPicPr>
                  <p:cNvPr id="154" name="Ink 153">
                    <a:extLst>
                      <a:ext uri="{FF2B5EF4-FFF2-40B4-BE49-F238E27FC236}">
                        <a16:creationId xmlns:a16="http://schemas.microsoft.com/office/drawing/2014/main" id="{74A7D337-B945-4F0C-8E25-3BEF73FBCB14}"/>
                      </a:ext>
                    </a:extLst>
                  </p:cNvPr>
                  <p:cNvPicPr/>
                  <p:nvPr/>
                </p:nvPicPr>
                <p:blipFill>
                  <a:blip r:embed="rId162"/>
                  <a:stretch>
                    <a:fillRect/>
                  </a:stretch>
                </p:blipFill>
                <p:spPr>
                  <a:xfrm>
                    <a:off x="2544622" y="4861482"/>
                    <a:ext cx="28188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56" name="Ink 155">
                    <a:extLst>
                      <a:ext uri="{FF2B5EF4-FFF2-40B4-BE49-F238E27FC236}">
                        <a16:creationId xmlns:a16="http://schemas.microsoft.com/office/drawing/2014/main" id="{6A307E75-9340-4277-8691-D0AD3BFCF4E5}"/>
                      </a:ext>
                    </a:extLst>
                  </p14:cNvPr>
                  <p14:cNvContentPartPr/>
                  <p14:nvPr/>
                </p14:nvContentPartPr>
                <p14:xfrm>
                  <a:off x="3109462" y="4803522"/>
                  <a:ext cx="187200" cy="137880"/>
                </p14:xfrm>
              </p:contentPart>
            </mc:Choice>
            <mc:Fallback xmlns="">
              <p:pic>
                <p:nvPicPr>
                  <p:cNvPr id="156" name="Ink 155">
                    <a:extLst>
                      <a:ext uri="{FF2B5EF4-FFF2-40B4-BE49-F238E27FC236}">
                        <a16:creationId xmlns:a16="http://schemas.microsoft.com/office/drawing/2014/main" id="{6A307E75-9340-4277-8691-D0AD3BFCF4E5}"/>
                      </a:ext>
                    </a:extLst>
                  </p:cNvPr>
                  <p:cNvPicPr/>
                  <p:nvPr/>
                </p:nvPicPr>
                <p:blipFill>
                  <a:blip r:embed="rId164"/>
                  <a:stretch>
                    <a:fillRect/>
                  </a:stretch>
                </p:blipFill>
                <p:spPr>
                  <a:xfrm>
                    <a:off x="3105142" y="4799202"/>
                    <a:ext cx="19584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57" name="Ink 156">
                    <a:extLst>
                      <a:ext uri="{FF2B5EF4-FFF2-40B4-BE49-F238E27FC236}">
                        <a16:creationId xmlns:a16="http://schemas.microsoft.com/office/drawing/2014/main" id="{37B9022E-3D8B-4A21-A1A3-EFA7D79AF221}"/>
                      </a:ext>
                    </a:extLst>
                  </p14:cNvPr>
                  <p14:cNvContentPartPr/>
                  <p14:nvPr/>
                </p14:nvContentPartPr>
                <p14:xfrm>
                  <a:off x="3392422" y="4818642"/>
                  <a:ext cx="115560" cy="112680"/>
                </p14:xfrm>
              </p:contentPart>
            </mc:Choice>
            <mc:Fallback xmlns="">
              <p:pic>
                <p:nvPicPr>
                  <p:cNvPr id="157" name="Ink 156">
                    <a:extLst>
                      <a:ext uri="{FF2B5EF4-FFF2-40B4-BE49-F238E27FC236}">
                        <a16:creationId xmlns:a16="http://schemas.microsoft.com/office/drawing/2014/main" id="{37B9022E-3D8B-4A21-A1A3-EFA7D79AF221}"/>
                      </a:ext>
                    </a:extLst>
                  </p:cNvPr>
                  <p:cNvPicPr/>
                  <p:nvPr/>
                </p:nvPicPr>
                <p:blipFill>
                  <a:blip r:embed="rId166"/>
                  <a:stretch>
                    <a:fillRect/>
                  </a:stretch>
                </p:blipFill>
                <p:spPr>
                  <a:xfrm>
                    <a:off x="3388102" y="4814322"/>
                    <a:ext cx="12420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58" name="Ink 157">
                    <a:extLst>
                      <a:ext uri="{FF2B5EF4-FFF2-40B4-BE49-F238E27FC236}">
                        <a16:creationId xmlns:a16="http://schemas.microsoft.com/office/drawing/2014/main" id="{5227ACDF-87B9-42CC-AD37-6B965EF0ECDB}"/>
                      </a:ext>
                    </a:extLst>
                  </p14:cNvPr>
                  <p14:cNvContentPartPr/>
                  <p14:nvPr/>
                </p14:nvContentPartPr>
                <p14:xfrm>
                  <a:off x="3568822" y="4848882"/>
                  <a:ext cx="151200" cy="91800"/>
                </p14:xfrm>
              </p:contentPart>
            </mc:Choice>
            <mc:Fallback xmlns="">
              <p:pic>
                <p:nvPicPr>
                  <p:cNvPr id="158" name="Ink 157">
                    <a:extLst>
                      <a:ext uri="{FF2B5EF4-FFF2-40B4-BE49-F238E27FC236}">
                        <a16:creationId xmlns:a16="http://schemas.microsoft.com/office/drawing/2014/main" id="{5227ACDF-87B9-42CC-AD37-6B965EF0ECDB}"/>
                      </a:ext>
                    </a:extLst>
                  </p:cNvPr>
                  <p:cNvPicPr/>
                  <p:nvPr/>
                </p:nvPicPr>
                <p:blipFill>
                  <a:blip r:embed="rId168"/>
                  <a:stretch>
                    <a:fillRect/>
                  </a:stretch>
                </p:blipFill>
                <p:spPr>
                  <a:xfrm>
                    <a:off x="3564502" y="4844562"/>
                    <a:ext cx="15984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59" name="Ink 158">
                    <a:extLst>
                      <a:ext uri="{FF2B5EF4-FFF2-40B4-BE49-F238E27FC236}">
                        <a16:creationId xmlns:a16="http://schemas.microsoft.com/office/drawing/2014/main" id="{40F509A7-98CC-4656-8155-AFB92C0B0A13}"/>
                      </a:ext>
                    </a:extLst>
                  </p14:cNvPr>
                  <p14:cNvContentPartPr/>
                  <p14:nvPr/>
                </p14:nvContentPartPr>
                <p14:xfrm>
                  <a:off x="3765382" y="4775442"/>
                  <a:ext cx="147600" cy="172800"/>
                </p14:xfrm>
              </p:contentPart>
            </mc:Choice>
            <mc:Fallback xmlns="">
              <p:pic>
                <p:nvPicPr>
                  <p:cNvPr id="159" name="Ink 158">
                    <a:extLst>
                      <a:ext uri="{FF2B5EF4-FFF2-40B4-BE49-F238E27FC236}">
                        <a16:creationId xmlns:a16="http://schemas.microsoft.com/office/drawing/2014/main" id="{40F509A7-98CC-4656-8155-AFB92C0B0A13}"/>
                      </a:ext>
                    </a:extLst>
                  </p:cNvPr>
                  <p:cNvPicPr/>
                  <p:nvPr/>
                </p:nvPicPr>
                <p:blipFill>
                  <a:blip r:embed="rId170"/>
                  <a:stretch>
                    <a:fillRect/>
                  </a:stretch>
                </p:blipFill>
                <p:spPr>
                  <a:xfrm>
                    <a:off x="3761062" y="4771122"/>
                    <a:ext cx="15624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60" name="Ink 159">
                    <a:extLst>
                      <a:ext uri="{FF2B5EF4-FFF2-40B4-BE49-F238E27FC236}">
                        <a16:creationId xmlns:a16="http://schemas.microsoft.com/office/drawing/2014/main" id="{7C76D829-DCDB-4E46-B1FA-BA34234B4D2C}"/>
                      </a:ext>
                    </a:extLst>
                  </p14:cNvPr>
                  <p14:cNvContentPartPr/>
                  <p14:nvPr/>
                </p14:nvContentPartPr>
                <p14:xfrm>
                  <a:off x="3971302" y="4810722"/>
                  <a:ext cx="139680" cy="118080"/>
                </p14:xfrm>
              </p:contentPart>
            </mc:Choice>
            <mc:Fallback xmlns="">
              <p:pic>
                <p:nvPicPr>
                  <p:cNvPr id="160" name="Ink 159">
                    <a:extLst>
                      <a:ext uri="{FF2B5EF4-FFF2-40B4-BE49-F238E27FC236}">
                        <a16:creationId xmlns:a16="http://schemas.microsoft.com/office/drawing/2014/main" id="{7C76D829-DCDB-4E46-B1FA-BA34234B4D2C}"/>
                      </a:ext>
                    </a:extLst>
                  </p:cNvPr>
                  <p:cNvPicPr/>
                  <p:nvPr/>
                </p:nvPicPr>
                <p:blipFill>
                  <a:blip r:embed="rId172"/>
                  <a:stretch>
                    <a:fillRect/>
                  </a:stretch>
                </p:blipFill>
                <p:spPr>
                  <a:xfrm>
                    <a:off x="3966982" y="4806402"/>
                    <a:ext cx="14832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61" name="Ink 160">
                    <a:extLst>
                      <a:ext uri="{FF2B5EF4-FFF2-40B4-BE49-F238E27FC236}">
                        <a16:creationId xmlns:a16="http://schemas.microsoft.com/office/drawing/2014/main" id="{2A96C104-C800-41AC-B5AE-8C72404982E0}"/>
                      </a:ext>
                    </a:extLst>
                  </p14:cNvPr>
                  <p14:cNvContentPartPr/>
                  <p14:nvPr/>
                </p14:nvContentPartPr>
                <p14:xfrm>
                  <a:off x="4142302" y="4811442"/>
                  <a:ext cx="104760" cy="105120"/>
                </p14:xfrm>
              </p:contentPart>
            </mc:Choice>
            <mc:Fallback xmlns="">
              <p:pic>
                <p:nvPicPr>
                  <p:cNvPr id="161" name="Ink 160">
                    <a:extLst>
                      <a:ext uri="{FF2B5EF4-FFF2-40B4-BE49-F238E27FC236}">
                        <a16:creationId xmlns:a16="http://schemas.microsoft.com/office/drawing/2014/main" id="{2A96C104-C800-41AC-B5AE-8C72404982E0}"/>
                      </a:ext>
                    </a:extLst>
                  </p:cNvPr>
                  <p:cNvPicPr/>
                  <p:nvPr/>
                </p:nvPicPr>
                <p:blipFill>
                  <a:blip r:embed="rId174"/>
                  <a:stretch>
                    <a:fillRect/>
                  </a:stretch>
                </p:blipFill>
                <p:spPr>
                  <a:xfrm>
                    <a:off x="4137982" y="4807122"/>
                    <a:ext cx="11340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62" name="Ink 161">
                    <a:extLst>
                      <a:ext uri="{FF2B5EF4-FFF2-40B4-BE49-F238E27FC236}">
                        <a16:creationId xmlns:a16="http://schemas.microsoft.com/office/drawing/2014/main" id="{5C14D3C2-6936-4BE2-A71D-662DC074BE06}"/>
                      </a:ext>
                    </a:extLst>
                  </p14:cNvPr>
                  <p14:cNvContentPartPr/>
                  <p14:nvPr/>
                </p14:nvContentPartPr>
                <p14:xfrm>
                  <a:off x="4306462" y="4816842"/>
                  <a:ext cx="113760" cy="81000"/>
                </p14:xfrm>
              </p:contentPart>
            </mc:Choice>
            <mc:Fallback xmlns="">
              <p:pic>
                <p:nvPicPr>
                  <p:cNvPr id="162" name="Ink 161">
                    <a:extLst>
                      <a:ext uri="{FF2B5EF4-FFF2-40B4-BE49-F238E27FC236}">
                        <a16:creationId xmlns:a16="http://schemas.microsoft.com/office/drawing/2014/main" id="{5C14D3C2-6936-4BE2-A71D-662DC074BE06}"/>
                      </a:ext>
                    </a:extLst>
                  </p:cNvPr>
                  <p:cNvPicPr/>
                  <p:nvPr/>
                </p:nvPicPr>
                <p:blipFill>
                  <a:blip r:embed="rId176"/>
                  <a:stretch>
                    <a:fillRect/>
                  </a:stretch>
                </p:blipFill>
                <p:spPr>
                  <a:xfrm>
                    <a:off x="4302142" y="4812522"/>
                    <a:ext cx="12240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63" name="Ink 162">
                    <a:extLst>
                      <a:ext uri="{FF2B5EF4-FFF2-40B4-BE49-F238E27FC236}">
                        <a16:creationId xmlns:a16="http://schemas.microsoft.com/office/drawing/2014/main" id="{E9A39B66-1A4D-465E-A16A-EC869D1928F3}"/>
                      </a:ext>
                    </a:extLst>
                  </p14:cNvPr>
                  <p14:cNvContentPartPr/>
                  <p14:nvPr/>
                </p14:nvContentPartPr>
                <p14:xfrm>
                  <a:off x="4464502" y="4790922"/>
                  <a:ext cx="155160" cy="96840"/>
                </p14:xfrm>
              </p:contentPart>
            </mc:Choice>
            <mc:Fallback xmlns="">
              <p:pic>
                <p:nvPicPr>
                  <p:cNvPr id="163" name="Ink 162">
                    <a:extLst>
                      <a:ext uri="{FF2B5EF4-FFF2-40B4-BE49-F238E27FC236}">
                        <a16:creationId xmlns:a16="http://schemas.microsoft.com/office/drawing/2014/main" id="{E9A39B66-1A4D-465E-A16A-EC869D1928F3}"/>
                      </a:ext>
                    </a:extLst>
                  </p:cNvPr>
                  <p:cNvPicPr/>
                  <p:nvPr/>
                </p:nvPicPr>
                <p:blipFill>
                  <a:blip r:embed="rId178"/>
                  <a:stretch>
                    <a:fillRect/>
                  </a:stretch>
                </p:blipFill>
                <p:spPr>
                  <a:xfrm>
                    <a:off x="4460182" y="4786602"/>
                    <a:ext cx="16380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64" name="Ink 163">
                    <a:extLst>
                      <a:ext uri="{FF2B5EF4-FFF2-40B4-BE49-F238E27FC236}">
                        <a16:creationId xmlns:a16="http://schemas.microsoft.com/office/drawing/2014/main" id="{1D03AD6C-1B5C-42BA-BBC0-1DCF19981B60}"/>
                      </a:ext>
                    </a:extLst>
                  </p14:cNvPr>
                  <p14:cNvContentPartPr/>
                  <p14:nvPr/>
                </p14:nvContentPartPr>
                <p14:xfrm>
                  <a:off x="4656022" y="4551162"/>
                  <a:ext cx="208440" cy="342000"/>
                </p14:xfrm>
              </p:contentPart>
            </mc:Choice>
            <mc:Fallback xmlns="">
              <p:pic>
                <p:nvPicPr>
                  <p:cNvPr id="164" name="Ink 163">
                    <a:extLst>
                      <a:ext uri="{FF2B5EF4-FFF2-40B4-BE49-F238E27FC236}">
                        <a16:creationId xmlns:a16="http://schemas.microsoft.com/office/drawing/2014/main" id="{1D03AD6C-1B5C-42BA-BBC0-1DCF19981B60}"/>
                      </a:ext>
                    </a:extLst>
                  </p:cNvPr>
                  <p:cNvPicPr/>
                  <p:nvPr/>
                </p:nvPicPr>
                <p:blipFill>
                  <a:blip r:embed="rId180"/>
                  <a:stretch>
                    <a:fillRect/>
                  </a:stretch>
                </p:blipFill>
                <p:spPr>
                  <a:xfrm>
                    <a:off x="4651702" y="4546842"/>
                    <a:ext cx="21708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66" name="Ink 165">
                    <a:extLst>
                      <a:ext uri="{FF2B5EF4-FFF2-40B4-BE49-F238E27FC236}">
                        <a16:creationId xmlns:a16="http://schemas.microsoft.com/office/drawing/2014/main" id="{DE572AC5-C1EF-4110-A40D-FC8D433BDE3F}"/>
                      </a:ext>
                    </a:extLst>
                  </p14:cNvPr>
                  <p14:cNvContentPartPr/>
                  <p14:nvPr/>
                </p14:nvContentPartPr>
                <p14:xfrm>
                  <a:off x="4913062" y="4882722"/>
                  <a:ext cx="67680" cy="172080"/>
                </p14:xfrm>
              </p:contentPart>
            </mc:Choice>
            <mc:Fallback xmlns="">
              <p:pic>
                <p:nvPicPr>
                  <p:cNvPr id="166" name="Ink 165">
                    <a:extLst>
                      <a:ext uri="{FF2B5EF4-FFF2-40B4-BE49-F238E27FC236}">
                        <a16:creationId xmlns:a16="http://schemas.microsoft.com/office/drawing/2014/main" id="{DE572AC5-C1EF-4110-A40D-FC8D433BDE3F}"/>
                      </a:ext>
                    </a:extLst>
                  </p:cNvPr>
                  <p:cNvPicPr/>
                  <p:nvPr/>
                </p:nvPicPr>
                <p:blipFill>
                  <a:blip r:embed="rId182"/>
                  <a:stretch>
                    <a:fillRect/>
                  </a:stretch>
                </p:blipFill>
                <p:spPr>
                  <a:xfrm>
                    <a:off x="4908742" y="4878402"/>
                    <a:ext cx="7632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68" name="Ink 167">
                    <a:extLst>
                      <a:ext uri="{FF2B5EF4-FFF2-40B4-BE49-F238E27FC236}">
                        <a16:creationId xmlns:a16="http://schemas.microsoft.com/office/drawing/2014/main" id="{822A8228-4073-40E5-A66E-673338255CB7}"/>
                      </a:ext>
                    </a:extLst>
                  </p14:cNvPr>
                  <p14:cNvContentPartPr/>
                  <p14:nvPr/>
                </p14:nvContentPartPr>
                <p14:xfrm>
                  <a:off x="995542" y="5247762"/>
                  <a:ext cx="238320" cy="299160"/>
                </p14:xfrm>
              </p:contentPart>
            </mc:Choice>
            <mc:Fallback xmlns="">
              <p:pic>
                <p:nvPicPr>
                  <p:cNvPr id="168" name="Ink 167">
                    <a:extLst>
                      <a:ext uri="{FF2B5EF4-FFF2-40B4-BE49-F238E27FC236}">
                        <a16:creationId xmlns:a16="http://schemas.microsoft.com/office/drawing/2014/main" id="{822A8228-4073-40E5-A66E-673338255CB7}"/>
                      </a:ext>
                    </a:extLst>
                  </p:cNvPr>
                  <p:cNvPicPr/>
                  <p:nvPr/>
                </p:nvPicPr>
                <p:blipFill>
                  <a:blip r:embed="rId184"/>
                  <a:stretch>
                    <a:fillRect/>
                  </a:stretch>
                </p:blipFill>
                <p:spPr>
                  <a:xfrm>
                    <a:off x="991222" y="5243442"/>
                    <a:ext cx="24696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69" name="Ink 168">
                    <a:extLst>
                      <a:ext uri="{FF2B5EF4-FFF2-40B4-BE49-F238E27FC236}">
                        <a16:creationId xmlns:a16="http://schemas.microsoft.com/office/drawing/2014/main" id="{32117F9B-096F-4AA3-A9CD-D036139C297F}"/>
                      </a:ext>
                    </a:extLst>
                  </p14:cNvPr>
                  <p14:cNvContentPartPr/>
                  <p14:nvPr/>
                </p14:nvContentPartPr>
                <p14:xfrm>
                  <a:off x="1315942" y="5445402"/>
                  <a:ext cx="145800" cy="261360"/>
                </p14:xfrm>
              </p:contentPart>
            </mc:Choice>
            <mc:Fallback xmlns="">
              <p:pic>
                <p:nvPicPr>
                  <p:cNvPr id="169" name="Ink 168">
                    <a:extLst>
                      <a:ext uri="{FF2B5EF4-FFF2-40B4-BE49-F238E27FC236}">
                        <a16:creationId xmlns:a16="http://schemas.microsoft.com/office/drawing/2014/main" id="{32117F9B-096F-4AA3-A9CD-D036139C297F}"/>
                      </a:ext>
                    </a:extLst>
                  </p:cNvPr>
                  <p:cNvPicPr/>
                  <p:nvPr/>
                </p:nvPicPr>
                <p:blipFill>
                  <a:blip r:embed="rId186"/>
                  <a:stretch>
                    <a:fillRect/>
                  </a:stretch>
                </p:blipFill>
                <p:spPr>
                  <a:xfrm>
                    <a:off x="1311622" y="5441082"/>
                    <a:ext cx="15444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70" name="Ink 169">
                    <a:extLst>
                      <a:ext uri="{FF2B5EF4-FFF2-40B4-BE49-F238E27FC236}">
                        <a16:creationId xmlns:a16="http://schemas.microsoft.com/office/drawing/2014/main" id="{004FE5AB-C08C-4A89-BE34-E2E5B6B6C317}"/>
                      </a:ext>
                    </a:extLst>
                  </p14:cNvPr>
                  <p14:cNvContentPartPr/>
                  <p14:nvPr/>
                </p14:nvContentPartPr>
                <p14:xfrm>
                  <a:off x="1344022" y="5270082"/>
                  <a:ext cx="162720" cy="82080"/>
                </p14:xfrm>
              </p:contentPart>
            </mc:Choice>
            <mc:Fallback xmlns="">
              <p:pic>
                <p:nvPicPr>
                  <p:cNvPr id="170" name="Ink 169">
                    <a:extLst>
                      <a:ext uri="{FF2B5EF4-FFF2-40B4-BE49-F238E27FC236}">
                        <a16:creationId xmlns:a16="http://schemas.microsoft.com/office/drawing/2014/main" id="{004FE5AB-C08C-4A89-BE34-E2E5B6B6C317}"/>
                      </a:ext>
                    </a:extLst>
                  </p:cNvPr>
                  <p:cNvPicPr/>
                  <p:nvPr/>
                </p:nvPicPr>
                <p:blipFill>
                  <a:blip r:embed="rId188"/>
                  <a:stretch>
                    <a:fillRect/>
                  </a:stretch>
                </p:blipFill>
                <p:spPr>
                  <a:xfrm>
                    <a:off x="1339702" y="5265762"/>
                    <a:ext cx="17136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71" name="Ink 170">
                    <a:extLst>
                      <a:ext uri="{FF2B5EF4-FFF2-40B4-BE49-F238E27FC236}">
                        <a16:creationId xmlns:a16="http://schemas.microsoft.com/office/drawing/2014/main" id="{9CD8AB6B-B566-4B34-B736-60A1DF9F4B23}"/>
                      </a:ext>
                    </a:extLst>
                  </p14:cNvPr>
                  <p14:cNvContentPartPr/>
                  <p14:nvPr/>
                </p14:nvContentPartPr>
                <p14:xfrm>
                  <a:off x="1531222" y="5532522"/>
                  <a:ext cx="79560" cy="128160"/>
                </p14:xfrm>
              </p:contentPart>
            </mc:Choice>
            <mc:Fallback xmlns="">
              <p:pic>
                <p:nvPicPr>
                  <p:cNvPr id="171" name="Ink 170">
                    <a:extLst>
                      <a:ext uri="{FF2B5EF4-FFF2-40B4-BE49-F238E27FC236}">
                        <a16:creationId xmlns:a16="http://schemas.microsoft.com/office/drawing/2014/main" id="{9CD8AB6B-B566-4B34-B736-60A1DF9F4B23}"/>
                      </a:ext>
                    </a:extLst>
                  </p:cNvPr>
                  <p:cNvPicPr/>
                  <p:nvPr/>
                </p:nvPicPr>
                <p:blipFill>
                  <a:blip r:embed="rId190"/>
                  <a:stretch>
                    <a:fillRect/>
                  </a:stretch>
                </p:blipFill>
                <p:spPr>
                  <a:xfrm>
                    <a:off x="1526902" y="5528202"/>
                    <a:ext cx="8820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73" name="Ink 172">
                    <a:extLst>
                      <a:ext uri="{FF2B5EF4-FFF2-40B4-BE49-F238E27FC236}">
                        <a16:creationId xmlns:a16="http://schemas.microsoft.com/office/drawing/2014/main" id="{89BEFC3C-E045-4219-BE84-88A551982497}"/>
                      </a:ext>
                    </a:extLst>
                  </p14:cNvPr>
                  <p14:cNvContentPartPr/>
                  <p14:nvPr/>
                </p14:nvContentPartPr>
                <p14:xfrm>
                  <a:off x="1725622" y="5314362"/>
                  <a:ext cx="103320" cy="217080"/>
                </p14:xfrm>
              </p:contentPart>
            </mc:Choice>
            <mc:Fallback xmlns="">
              <p:pic>
                <p:nvPicPr>
                  <p:cNvPr id="173" name="Ink 172">
                    <a:extLst>
                      <a:ext uri="{FF2B5EF4-FFF2-40B4-BE49-F238E27FC236}">
                        <a16:creationId xmlns:a16="http://schemas.microsoft.com/office/drawing/2014/main" id="{89BEFC3C-E045-4219-BE84-88A551982497}"/>
                      </a:ext>
                    </a:extLst>
                  </p:cNvPr>
                  <p:cNvPicPr/>
                  <p:nvPr/>
                </p:nvPicPr>
                <p:blipFill>
                  <a:blip r:embed="rId192"/>
                  <a:stretch>
                    <a:fillRect/>
                  </a:stretch>
                </p:blipFill>
                <p:spPr>
                  <a:xfrm>
                    <a:off x="1721302" y="5310042"/>
                    <a:ext cx="11196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74" name="Ink 173">
                    <a:extLst>
                      <a:ext uri="{FF2B5EF4-FFF2-40B4-BE49-F238E27FC236}">
                        <a16:creationId xmlns:a16="http://schemas.microsoft.com/office/drawing/2014/main" id="{C269E8ED-3E9E-48CC-A89C-44F386C6830F}"/>
                      </a:ext>
                    </a:extLst>
                  </p14:cNvPr>
                  <p14:cNvContentPartPr/>
                  <p14:nvPr/>
                </p14:nvContentPartPr>
                <p14:xfrm>
                  <a:off x="1806982" y="5292402"/>
                  <a:ext cx="161640" cy="235080"/>
                </p14:xfrm>
              </p:contentPart>
            </mc:Choice>
            <mc:Fallback xmlns="">
              <p:pic>
                <p:nvPicPr>
                  <p:cNvPr id="174" name="Ink 173">
                    <a:extLst>
                      <a:ext uri="{FF2B5EF4-FFF2-40B4-BE49-F238E27FC236}">
                        <a16:creationId xmlns:a16="http://schemas.microsoft.com/office/drawing/2014/main" id="{C269E8ED-3E9E-48CC-A89C-44F386C6830F}"/>
                      </a:ext>
                    </a:extLst>
                  </p:cNvPr>
                  <p:cNvPicPr/>
                  <p:nvPr/>
                </p:nvPicPr>
                <p:blipFill>
                  <a:blip r:embed="rId194"/>
                  <a:stretch>
                    <a:fillRect/>
                  </a:stretch>
                </p:blipFill>
                <p:spPr>
                  <a:xfrm>
                    <a:off x="1802662" y="5288082"/>
                    <a:ext cx="17028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75" name="Ink 174">
                    <a:extLst>
                      <a:ext uri="{FF2B5EF4-FFF2-40B4-BE49-F238E27FC236}">
                        <a16:creationId xmlns:a16="http://schemas.microsoft.com/office/drawing/2014/main" id="{9131B44C-AE11-45B8-9194-8B89D83C6E96}"/>
                      </a:ext>
                    </a:extLst>
                  </p14:cNvPr>
                  <p14:cNvContentPartPr/>
                  <p14:nvPr/>
                </p14:nvContentPartPr>
                <p14:xfrm>
                  <a:off x="1837222" y="5182242"/>
                  <a:ext cx="123120" cy="62280"/>
                </p14:xfrm>
              </p:contentPart>
            </mc:Choice>
            <mc:Fallback xmlns="">
              <p:pic>
                <p:nvPicPr>
                  <p:cNvPr id="175" name="Ink 174">
                    <a:extLst>
                      <a:ext uri="{FF2B5EF4-FFF2-40B4-BE49-F238E27FC236}">
                        <a16:creationId xmlns:a16="http://schemas.microsoft.com/office/drawing/2014/main" id="{9131B44C-AE11-45B8-9194-8B89D83C6E96}"/>
                      </a:ext>
                    </a:extLst>
                  </p:cNvPr>
                  <p:cNvPicPr/>
                  <p:nvPr/>
                </p:nvPicPr>
                <p:blipFill>
                  <a:blip r:embed="rId196"/>
                  <a:stretch>
                    <a:fillRect/>
                  </a:stretch>
                </p:blipFill>
                <p:spPr>
                  <a:xfrm>
                    <a:off x="1832902" y="5177922"/>
                    <a:ext cx="13176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77" name="Ink 176">
                    <a:extLst>
                      <a:ext uri="{FF2B5EF4-FFF2-40B4-BE49-F238E27FC236}">
                        <a16:creationId xmlns:a16="http://schemas.microsoft.com/office/drawing/2014/main" id="{274AAC4D-0864-431A-8632-01B2E84DA07A}"/>
                      </a:ext>
                    </a:extLst>
                  </p14:cNvPr>
                  <p14:cNvContentPartPr/>
                  <p14:nvPr/>
                </p14:nvContentPartPr>
                <p14:xfrm>
                  <a:off x="1970782" y="5165322"/>
                  <a:ext cx="183960" cy="460800"/>
                </p14:xfrm>
              </p:contentPart>
            </mc:Choice>
            <mc:Fallback xmlns="">
              <p:pic>
                <p:nvPicPr>
                  <p:cNvPr id="177" name="Ink 176">
                    <a:extLst>
                      <a:ext uri="{FF2B5EF4-FFF2-40B4-BE49-F238E27FC236}">
                        <a16:creationId xmlns:a16="http://schemas.microsoft.com/office/drawing/2014/main" id="{274AAC4D-0864-431A-8632-01B2E84DA07A}"/>
                      </a:ext>
                    </a:extLst>
                  </p:cNvPr>
                  <p:cNvPicPr/>
                  <p:nvPr/>
                </p:nvPicPr>
                <p:blipFill>
                  <a:blip r:embed="rId198"/>
                  <a:stretch>
                    <a:fillRect/>
                  </a:stretch>
                </p:blipFill>
                <p:spPr>
                  <a:xfrm>
                    <a:off x="1966462" y="5161002"/>
                    <a:ext cx="19260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78" name="Ink 177">
                    <a:extLst>
                      <a:ext uri="{FF2B5EF4-FFF2-40B4-BE49-F238E27FC236}">
                        <a16:creationId xmlns:a16="http://schemas.microsoft.com/office/drawing/2014/main" id="{2142DAA5-A40C-485B-862A-459541570E6F}"/>
                      </a:ext>
                    </a:extLst>
                  </p14:cNvPr>
                  <p14:cNvContentPartPr/>
                  <p14:nvPr/>
                </p14:nvContentPartPr>
                <p14:xfrm>
                  <a:off x="2316382" y="5352522"/>
                  <a:ext cx="81360" cy="23400"/>
                </p14:xfrm>
              </p:contentPart>
            </mc:Choice>
            <mc:Fallback xmlns="">
              <p:pic>
                <p:nvPicPr>
                  <p:cNvPr id="178" name="Ink 177">
                    <a:extLst>
                      <a:ext uri="{FF2B5EF4-FFF2-40B4-BE49-F238E27FC236}">
                        <a16:creationId xmlns:a16="http://schemas.microsoft.com/office/drawing/2014/main" id="{2142DAA5-A40C-485B-862A-459541570E6F}"/>
                      </a:ext>
                    </a:extLst>
                  </p:cNvPr>
                  <p:cNvPicPr/>
                  <p:nvPr/>
                </p:nvPicPr>
                <p:blipFill>
                  <a:blip r:embed="rId200"/>
                  <a:stretch>
                    <a:fillRect/>
                  </a:stretch>
                </p:blipFill>
                <p:spPr>
                  <a:xfrm>
                    <a:off x="2312062" y="5348202"/>
                    <a:ext cx="9000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79" name="Ink 178">
                    <a:extLst>
                      <a:ext uri="{FF2B5EF4-FFF2-40B4-BE49-F238E27FC236}">
                        <a16:creationId xmlns:a16="http://schemas.microsoft.com/office/drawing/2014/main" id="{8A7540D7-0773-418D-931F-64355575FD25}"/>
                      </a:ext>
                    </a:extLst>
                  </p14:cNvPr>
                  <p14:cNvContentPartPr/>
                  <p14:nvPr/>
                </p14:nvContentPartPr>
                <p14:xfrm>
                  <a:off x="2296582" y="5430642"/>
                  <a:ext cx="117360" cy="18000"/>
                </p14:xfrm>
              </p:contentPart>
            </mc:Choice>
            <mc:Fallback xmlns="">
              <p:pic>
                <p:nvPicPr>
                  <p:cNvPr id="179" name="Ink 178">
                    <a:extLst>
                      <a:ext uri="{FF2B5EF4-FFF2-40B4-BE49-F238E27FC236}">
                        <a16:creationId xmlns:a16="http://schemas.microsoft.com/office/drawing/2014/main" id="{8A7540D7-0773-418D-931F-64355575FD25}"/>
                      </a:ext>
                    </a:extLst>
                  </p:cNvPr>
                  <p:cNvPicPr/>
                  <p:nvPr/>
                </p:nvPicPr>
                <p:blipFill>
                  <a:blip r:embed="rId202"/>
                  <a:stretch>
                    <a:fillRect/>
                  </a:stretch>
                </p:blipFill>
                <p:spPr>
                  <a:xfrm>
                    <a:off x="2292262" y="5426322"/>
                    <a:ext cx="1260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80" name="Ink 179">
                    <a:extLst>
                      <a:ext uri="{FF2B5EF4-FFF2-40B4-BE49-F238E27FC236}">
                        <a16:creationId xmlns:a16="http://schemas.microsoft.com/office/drawing/2014/main" id="{BBBE6624-746B-4A17-84B1-46522F2846CA}"/>
                      </a:ext>
                    </a:extLst>
                  </p14:cNvPr>
                  <p14:cNvContentPartPr/>
                  <p14:nvPr/>
                </p14:nvContentPartPr>
                <p14:xfrm>
                  <a:off x="2551102" y="5322282"/>
                  <a:ext cx="173160" cy="187920"/>
                </p14:xfrm>
              </p:contentPart>
            </mc:Choice>
            <mc:Fallback xmlns="">
              <p:pic>
                <p:nvPicPr>
                  <p:cNvPr id="180" name="Ink 179">
                    <a:extLst>
                      <a:ext uri="{FF2B5EF4-FFF2-40B4-BE49-F238E27FC236}">
                        <a16:creationId xmlns:a16="http://schemas.microsoft.com/office/drawing/2014/main" id="{BBBE6624-746B-4A17-84B1-46522F2846CA}"/>
                      </a:ext>
                    </a:extLst>
                  </p:cNvPr>
                  <p:cNvPicPr/>
                  <p:nvPr/>
                </p:nvPicPr>
                <p:blipFill>
                  <a:blip r:embed="rId204"/>
                  <a:stretch>
                    <a:fillRect/>
                  </a:stretch>
                </p:blipFill>
                <p:spPr>
                  <a:xfrm>
                    <a:off x="2546782" y="5317962"/>
                    <a:ext cx="1818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81" name="Ink 180">
                    <a:extLst>
                      <a:ext uri="{FF2B5EF4-FFF2-40B4-BE49-F238E27FC236}">
                        <a16:creationId xmlns:a16="http://schemas.microsoft.com/office/drawing/2014/main" id="{ABE3B4D9-CB21-48A5-82D2-E24675E05350}"/>
                      </a:ext>
                    </a:extLst>
                  </p14:cNvPr>
                  <p14:cNvContentPartPr/>
                  <p14:nvPr/>
                </p14:nvContentPartPr>
                <p14:xfrm>
                  <a:off x="2498902" y="5185122"/>
                  <a:ext cx="290880" cy="539280"/>
                </p14:xfrm>
              </p:contentPart>
            </mc:Choice>
            <mc:Fallback xmlns="">
              <p:pic>
                <p:nvPicPr>
                  <p:cNvPr id="181" name="Ink 180">
                    <a:extLst>
                      <a:ext uri="{FF2B5EF4-FFF2-40B4-BE49-F238E27FC236}">
                        <a16:creationId xmlns:a16="http://schemas.microsoft.com/office/drawing/2014/main" id="{ABE3B4D9-CB21-48A5-82D2-E24675E05350}"/>
                      </a:ext>
                    </a:extLst>
                  </p:cNvPr>
                  <p:cNvPicPr/>
                  <p:nvPr/>
                </p:nvPicPr>
                <p:blipFill>
                  <a:blip r:embed="rId206"/>
                  <a:stretch>
                    <a:fillRect/>
                  </a:stretch>
                </p:blipFill>
                <p:spPr>
                  <a:xfrm>
                    <a:off x="2494582" y="5180802"/>
                    <a:ext cx="299520" cy="54792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85" name="Ink 184">
                    <a:extLst>
                      <a:ext uri="{FF2B5EF4-FFF2-40B4-BE49-F238E27FC236}">
                        <a16:creationId xmlns:a16="http://schemas.microsoft.com/office/drawing/2014/main" id="{D5F929A2-8A7A-4FAD-BACE-B1892A426086}"/>
                      </a:ext>
                    </a:extLst>
                  </p14:cNvPr>
                  <p14:cNvContentPartPr/>
                  <p14:nvPr/>
                </p14:nvContentPartPr>
                <p14:xfrm>
                  <a:off x="3435982" y="5146602"/>
                  <a:ext cx="214560" cy="380520"/>
                </p14:xfrm>
              </p:contentPart>
            </mc:Choice>
            <mc:Fallback xmlns="">
              <p:pic>
                <p:nvPicPr>
                  <p:cNvPr id="185" name="Ink 184">
                    <a:extLst>
                      <a:ext uri="{FF2B5EF4-FFF2-40B4-BE49-F238E27FC236}">
                        <a16:creationId xmlns:a16="http://schemas.microsoft.com/office/drawing/2014/main" id="{D5F929A2-8A7A-4FAD-BACE-B1892A426086}"/>
                      </a:ext>
                    </a:extLst>
                  </p:cNvPr>
                  <p:cNvPicPr/>
                  <p:nvPr/>
                </p:nvPicPr>
                <p:blipFill>
                  <a:blip r:embed="rId208"/>
                  <a:stretch>
                    <a:fillRect/>
                  </a:stretch>
                </p:blipFill>
                <p:spPr>
                  <a:xfrm>
                    <a:off x="3431662" y="5142282"/>
                    <a:ext cx="223200"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86" name="Ink 185">
                    <a:extLst>
                      <a:ext uri="{FF2B5EF4-FFF2-40B4-BE49-F238E27FC236}">
                        <a16:creationId xmlns:a16="http://schemas.microsoft.com/office/drawing/2014/main" id="{A29DFC6A-439F-423E-BC6A-BAC70B8EF540}"/>
                      </a:ext>
                    </a:extLst>
                  </p14:cNvPr>
                  <p14:cNvContentPartPr/>
                  <p14:nvPr/>
                </p14:nvContentPartPr>
                <p14:xfrm>
                  <a:off x="3733342" y="5248482"/>
                  <a:ext cx="259920" cy="255600"/>
                </p14:xfrm>
              </p:contentPart>
            </mc:Choice>
            <mc:Fallback xmlns="">
              <p:pic>
                <p:nvPicPr>
                  <p:cNvPr id="186" name="Ink 185">
                    <a:extLst>
                      <a:ext uri="{FF2B5EF4-FFF2-40B4-BE49-F238E27FC236}">
                        <a16:creationId xmlns:a16="http://schemas.microsoft.com/office/drawing/2014/main" id="{A29DFC6A-439F-423E-BC6A-BAC70B8EF540}"/>
                      </a:ext>
                    </a:extLst>
                  </p:cNvPr>
                  <p:cNvPicPr/>
                  <p:nvPr/>
                </p:nvPicPr>
                <p:blipFill>
                  <a:blip r:embed="rId210"/>
                  <a:stretch>
                    <a:fillRect/>
                  </a:stretch>
                </p:blipFill>
                <p:spPr>
                  <a:xfrm>
                    <a:off x="3729022" y="5244162"/>
                    <a:ext cx="26856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87" name="Ink 186">
                    <a:extLst>
                      <a:ext uri="{FF2B5EF4-FFF2-40B4-BE49-F238E27FC236}">
                        <a16:creationId xmlns:a16="http://schemas.microsoft.com/office/drawing/2014/main" id="{F811E079-6E5D-4669-9DE1-5F56EDB178C8}"/>
                      </a:ext>
                    </a:extLst>
                  </p14:cNvPr>
                  <p14:cNvContentPartPr/>
                  <p14:nvPr/>
                </p14:nvContentPartPr>
                <p14:xfrm>
                  <a:off x="4131142" y="5324082"/>
                  <a:ext cx="118800" cy="301680"/>
                </p14:xfrm>
              </p:contentPart>
            </mc:Choice>
            <mc:Fallback xmlns="">
              <p:pic>
                <p:nvPicPr>
                  <p:cNvPr id="187" name="Ink 186">
                    <a:extLst>
                      <a:ext uri="{FF2B5EF4-FFF2-40B4-BE49-F238E27FC236}">
                        <a16:creationId xmlns:a16="http://schemas.microsoft.com/office/drawing/2014/main" id="{F811E079-6E5D-4669-9DE1-5F56EDB178C8}"/>
                      </a:ext>
                    </a:extLst>
                  </p:cNvPr>
                  <p:cNvPicPr/>
                  <p:nvPr/>
                </p:nvPicPr>
                <p:blipFill>
                  <a:blip r:embed="rId212"/>
                  <a:stretch>
                    <a:fillRect/>
                  </a:stretch>
                </p:blipFill>
                <p:spPr>
                  <a:xfrm>
                    <a:off x="4126822" y="5319762"/>
                    <a:ext cx="12744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88" name="Ink 187">
                    <a:extLst>
                      <a:ext uri="{FF2B5EF4-FFF2-40B4-BE49-F238E27FC236}">
                        <a16:creationId xmlns:a16="http://schemas.microsoft.com/office/drawing/2014/main" id="{BC37BE55-0956-4D1C-9567-09096E8A15A0}"/>
                      </a:ext>
                    </a:extLst>
                  </p14:cNvPr>
                  <p14:cNvContentPartPr/>
                  <p14:nvPr/>
                </p14:nvContentPartPr>
                <p14:xfrm>
                  <a:off x="4107742" y="5166402"/>
                  <a:ext cx="147240" cy="91440"/>
                </p14:xfrm>
              </p:contentPart>
            </mc:Choice>
            <mc:Fallback xmlns="">
              <p:pic>
                <p:nvPicPr>
                  <p:cNvPr id="188" name="Ink 187">
                    <a:extLst>
                      <a:ext uri="{FF2B5EF4-FFF2-40B4-BE49-F238E27FC236}">
                        <a16:creationId xmlns:a16="http://schemas.microsoft.com/office/drawing/2014/main" id="{BC37BE55-0956-4D1C-9567-09096E8A15A0}"/>
                      </a:ext>
                    </a:extLst>
                  </p:cNvPr>
                  <p:cNvPicPr/>
                  <p:nvPr/>
                </p:nvPicPr>
                <p:blipFill>
                  <a:blip r:embed="rId214"/>
                  <a:stretch>
                    <a:fillRect/>
                  </a:stretch>
                </p:blipFill>
                <p:spPr>
                  <a:xfrm>
                    <a:off x="4103422" y="5162082"/>
                    <a:ext cx="15588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89" name="Ink 188">
                    <a:extLst>
                      <a:ext uri="{FF2B5EF4-FFF2-40B4-BE49-F238E27FC236}">
                        <a16:creationId xmlns:a16="http://schemas.microsoft.com/office/drawing/2014/main" id="{16A2F084-11F0-4B9B-9AAB-A28A14B7F7A8}"/>
                      </a:ext>
                    </a:extLst>
                  </p14:cNvPr>
                  <p14:cNvContentPartPr/>
                  <p14:nvPr/>
                </p14:nvContentPartPr>
                <p14:xfrm>
                  <a:off x="4347502" y="5158482"/>
                  <a:ext cx="196560" cy="322560"/>
                </p14:xfrm>
              </p:contentPart>
            </mc:Choice>
            <mc:Fallback xmlns="">
              <p:pic>
                <p:nvPicPr>
                  <p:cNvPr id="189" name="Ink 188">
                    <a:extLst>
                      <a:ext uri="{FF2B5EF4-FFF2-40B4-BE49-F238E27FC236}">
                        <a16:creationId xmlns:a16="http://schemas.microsoft.com/office/drawing/2014/main" id="{16A2F084-11F0-4B9B-9AAB-A28A14B7F7A8}"/>
                      </a:ext>
                    </a:extLst>
                  </p:cNvPr>
                  <p:cNvPicPr/>
                  <p:nvPr/>
                </p:nvPicPr>
                <p:blipFill>
                  <a:blip r:embed="rId216"/>
                  <a:stretch>
                    <a:fillRect/>
                  </a:stretch>
                </p:blipFill>
                <p:spPr>
                  <a:xfrm>
                    <a:off x="4343182" y="5154162"/>
                    <a:ext cx="205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90" name="Ink 189">
                    <a:extLst>
                      <a:ext uri="{FF2B5EF4-FFF2-40B4-BE49-F238E27FC236}">
                        <a16:creationId xmlns:a16="http://schemas.microsoft.com/office/drawing/2014/main" id="{DBDADE41-4934-4AC5-8259-855312198629}"/>
                      </a:ext>
                    </a:extLst>
                  </p14:cNvPr>
                  <p14:cNvContentPartPr/>
                  <p14:nvPr/>
                </p14:nvContentPartPr>
                <p14:xfrm>
                  <a:off x="3544342" y="5595522"/>
                  <a:ext cx="685080" cy="31680"/>
                </p14:xfrm>
              </p:contentPart>
            </mc:Choice>
            <mc:Fallback xmlns="">
              <p:pic>
                <p:nvPicPr>
                  <p:cNvPr id="190" name="Ink 189">
                    <a:extLst>
                      <a:ext uri="{FF2B5EF4-FFF2-40B4-BE49-F238E27FC236}">
                        <a16:creationId xmlns:a16="http://schemas.microsoft.com/office/drawing/2014/main" id="{DBDADE41-4934-4AC5-8259-855312198629}"/>
                      </a:ext>
                    </a:extLst>
                  </p:cNvPr>
                  <p:cNvPicPr/>
                  <p:nvPr/>
                </p:nvPicPr>
                <p:blipFill>
                  <a:blip r:embed="rId218"/>
                  <a:stretch>
                    <a:fillRect/>
                  </a:stretch>
                </p:blipFill>
                <p:spPr>
                  <a:xfrm>
                    <a:off x="3540022" y="5591202"/>
                    <a:ext cx="69372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91" name="Ink 190">
                    <a:extLst>
                      <a:ext uri="{FF2B5EF4-FFF2-40B4-BE49-F238E27FC236}">
                        <a16:creationId xmlns:a16="http://schemas.microsoft.com/office/drawing/2014/main" id="{16F4E285-53B3-488C-9606-4F08DFB92391}"/>
                      </a:ext>
                    </a:extLst>
                  </p14:cNvPr>
                  <p14:cNvContentPartPr/>
                  <p14:nvPr/>
                </p14:nvContentPartPr>
                <p14:xfrm>
                  <a:off x="3663502" y="5730162"/>
                  <a:ext cx="270000" cy="219240"/>
                </p14:xfrm>
              </p:contentPart>
            </mc:Choice>
            <mc:Fallback xmlns="">
              <p:pic>
                <p:nvPicPr>
                  <p:cNvPr id="191" name="Ink 190">
                    <a:extLst>
                      <a:ext uri="{FF2B5EF4-FFF2-40B4-BE49-F238E27FC236}">
                        <a16:creationId xmlns:a16="http://schemas.microsoft.com/office/drawing/2014/main" id="{16F4E285-53B3-488C-9606-4F08DFB92391}"/>
                      </a:ext>
                    </a:extLst>
                  </p:cNvPr>
                  <p:cNvPicPr/>
                  <p:nvPr/>
                </p:nvPicPr>
                <p:blipFill>
                  <a:blip r:embed="rId220"/>
                  <a:stretch>
                    <a:fillRect/>
                  </a:stretch>
                </p:blipFill>
                <p:spPr>
                  <a:xfrm>
                    <a:off x="3659182" y="5725842"/>
                    <a:ext cx="27864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92" name="Ink 191">
                    <a:extLst>
                      <a:ext uri="{FF2B5EF4-FFF2-40B4-BE49-F238E27FC236}">
                        <a16:creationId xmlns:a16="http://schemas.microsoft.com/office/drawing/2014/main" id="{AC4355AA-B953-4995-8FA6-241207849044}"/>
                      </a:ext>
                    </a:extLst>
                  </p14:cNvPr>
                  <p14:cNvContentPartPr/>
                  <p14:nvPr/>
                </p14:nvContentPartPr>
                <p14:xfrm>
                  <a:off x="3999742" y="5722962"/>
                  <a:ext cx="110160" cy="241560"/>
                </p14:xfrm>
              </p:contentPart>
            </mc:Choice>
            <mc:Fallback xmlns="">
              <p:pic>
                <p:nvPicPr>
                  <p:cNvPr id="192" name="Ink 191">
                    <a:extLst>
                      <a:ext uri="{FF2B5EF4-FFF2-40B4-BE49-F238E27FC236}">
                        <a16:creationId xmlns:a16="http://schemas.microsoft.com/office/drawing/2014/main" id="{AC4355AA-B953-4995-8FA6-241207849044}"/>
                      </a:ext>
                    </a:extLst>
                  </p:cNvPr>
                  <p:cNvPicPr/>
                  <p:nvPr/>
                </p:nvPicPr>
                <p:blipFill>
                  <a:blip r:embed="rId222"/>
                  <a:stretch>
                    <a:fillRect/>
                  </a:stretch>
                </p:blipFill>
                <p:spPr>
                  <a:xfrm>
                    <a:off x="3995422" y="5718642"/>
                    <a:ext cx="11880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93" name="Ink 192">
                    <a:extLst>
                      <a:ext uri="{FF2B5EF4-FFF2-40B4-BE49-F238E27FC236}">
                        <a16:creationId xmlns:a16="http://schemas.microsoft.com/office/drawing/2014/main" id="{199840AC-07F6-4524-AEE5-FE9B8BCACB3E}"/>
                      </a:ext>
                    </a:extLst>
                  </p14:cNvPr>
                  <p14:cNvContentPartPr/>
                  <p14:nvPr/>
                </p14:nvContentPartPr>
                <p14:xfrm>
                  <a:off x="3941782" y="5774802"/>
                  <a:ext cx="340560" cy="51480"/>
                </p14:xfrm>
              </p:contentPart>
            </mc:Choice>
            <mc:Fallback xmlns="">
              <p:pic>
                <p:nvPicPr>
                  <p:cNvPr id="193" name="Ink 192">
                    <a:extLst>
                      <a:ext uri="{FF2B5EF4-FFF2-40B4-BE49-F238E27FC236}">
                        <a16:creationId xmlns:a16="http://schemas.microsoft.com/office/drawing/2014/main" id="{199840AC-07F6-4524-AEE5-FE9B8BCACB3E}"/>
                      </a:ext>
                    </a:extLst>
                  </p:cNvPr>
                  <p:cNvPicPr/>
                  <p:nvPr/>
                </p:nvPicPr>
                <p:blipFill>
                  <a:blip r:embed="rId224"/>
                  <a:stretch>
                    <a:fillRect/>
                  </a:stretch>
                </p:blipFill>
                <p:spPr>
                  <a:xfrm>
                    <a:off x="3937462" y="5770482"/>
                    <a:ext cx="34920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94" name="Ink 193">
                    <a:extLst>
                      <a:ext uri="{FF2B5EF4-FFF2-40B4-BE49-F238E27FC236}">
                        <a16:creationId xmlns:a16="http://schemas.microsoft.com/office/drawing/2014/main" id="{137A7E1A-BD3D-497A-9906-3566CC60872C}"/>
                      </a:ext>
                    </a:extLst>
                  </p14:cNvPr>
                  <p14:cNvContentPartPr/>
                  <p14:nvPr/>
                </p14:nvContentPartPr>
                <p14:xfrm>
                  <a:off x="4657102" y="5442162"/>
                  <a:ext cx="118080" cy="24480"/>
                </p14:xfrm>
              </p:contentPart>
            </mc:Choice>
            <mc:Fallback xmlns="">
              <p:pic>
                <p:nvPicPr>
                  <p:cNvPr id="194" name="Ink 193">
                    <a:extLst>
                      <a:ext uri="{FF2B5EF4-FFF2-40B4-BE49-F238E27FC236}">
                        <a16:creationId xmlns:a16="http://schemas.microsoft.com/office/drawing/2014/main" id="{137A7E1A-BD3D-497A-9906-3566CC60872C}"/>
                      </a:ext>
                    </a:extLst>
                  </p:cNvPr>
                  <p:cNvPicPr/>
                  <p:nvPr/>
                </p:nvPicPr>
                <p:blipFill>
                  <a:blip r:embed="rId226"/>
                  <a:stretch>
                    <a:fillRect/>
                  </a:stretch>
                </p:blipFill>
                <p:spPr>
                  <a:xfrm>
                    <a:off x="4652782" y="5437842"/>
                    <a:ext cx="12672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95" name="Ink 194">
                    <a:extLst>
                      <a:ext uri="{FF2B5EF4-FFF2-40B4-BE49-F238E27FC236}">
                        <a16:creationId xmlns:a16="http://schemas.microsoft.com/office/drawing/2014/main" id="{731894D1-BBA4-4F2F-8299-F05044CB06BB}"/>
                      </a:ext>
                    </a:extLst>
                  </p14:cNvPr>
                  <p14:cNvContentPartPr/>
                  <p14:nvPr/>
                </p14:nvContentPartPr>
                <p14:xfrm>
                  <a:off x="4663222" y="5512362"/>
                  <a:ext cx="124560" cy="28440"/>
                </p14:xfrm>
              </p:contentPart>
            </mc:Choice>
            <mc:Fallback xmlns="">
              <p:pic>
                <p:nvPicPr>
                  <p:cNvPr id="195" name="Ink 194">
                    <a:extLst>
                      <a:ext uri="{FF2B5EF4-FFF2-40B4-BE49-F238E27FC236}">
                        <a16:creationId xmlns:a16="http://schemas.microsoft.com/office/drawing/2014/main" id="{731894D1-BBA4-4F2F-8299-F05044CB06BB}"/>
                      </a:ext>
                    </a:extLst>
                  </p:cNvPr>
                  <p:cNvPicPr/>
                  <p:nvPr/>
                </p:nvPicPr>
                <p:blipFill>
                  <a:blip r:embed="rId228"/>
                  <a:stretch>
                    <a:fillRect/>
                  </a:stretch>
                </p:blipFill>
                <p:spPr>
                  <a:xfrm>
                    <a:off x="4658902" y="5508042"/>
                    <a:ext cx="1332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96" name="Ink 195">
                    <a:extLst>
                      <a:ext uri="{FF2B5EF4-FFF2-40B4-BE49-F238E27FC236}">
                        <a16:creationId xmlns:a16="http://schemas.microsoft.com/office/drawing/2014/main" id="{436037E1-4880-4F6F-9ABC-A77FAAE1256F}"/>
                      </a:ext>
                    </a:extLst>
                  </p14:cNvPr>
                  <p14:cNvContentPartPr/>
                  <p14:nvPr/>
                </p14:nvContentPartPr>
                <p14:xfrm>
                  <a:off x="4940782" y="5375202"/>
                  <a:ext cx="164160" cy="168840"/>
                </p14:xfrm>
              </p:contentPart>
            </mc:Choice>
            <mc:Fallback xmlns="">
              <p:pic>
                <p:nvPicPr>
                  <p:cNvPr id="196" name="Ink 195">
                    <a:extLst>
                      <a:ext uri="{FF2B5EF4-FFF2-40B4-BE49-F238E27FC236}">
                        <a16:creationId xmlns:a16="http://schemas.microsoft.com/office/drawing/2014/main" id="{436037E1-4880-4F6F-9ABC-A77FAAE1256F}"/>
                      </a:ext>
                    </a:extLst>
                  </p:cNvPr>
                  <p:cNvPicPr/>
                  <p:nvPr/>
                </p:nvPicPr>
                <p:blipFill>
                  <a:blip r:embed="rId230"/>
                  <a:stretch>
                    <a:fillRect/>
                  </a:stretch>
                </p:blipFill>
                <p:spPr>
                  <a:xfrm>
                    <a:off x="4936462" y="5370882"/>
                    <a:ext cx="17280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98" name="Ink 197">
                    <a:extLst>
                      <a:ext uri="{FF2B5EF4-FFF2-40B4-BE49-F238E27FC236}">
                        <a16:creationId xmlns:a16="http://schemas.microsoft.com/office/drawing/2014/main" id="{9CE4B13A-BF69-4A55-821B-99B60384A913}"/>
                      </a:ext>
                    </a:extLst>
                  </p14:cNvPr>
                  <p14:cNvContentPartPr/>
                  <p14:nvPr/>
                </p14:nvContentPartPr>
                <p14:xfrm>
                  <a:off x="516022" y="4912962"/>
                  <a:ext cx="160920" cy="26640"/>
                </p14:xfrm>
              </p:contentPart>
            </mc:Choice>
            <mc:Fallback xmlns="">
              <p:pic>
                <p:nvPicPr>
                  <p:cNvPr id="198" name="Ink 197">
                    <a:extLst>
                      <a:ext uri="{FF2B5EF4-FFF2-40B4-BE49-F238E27FC236}">
                        <a16:creationId xmlns:a16="http://schemas.microsoft.com/office/drawing/2014/main" id="{9CE4B13A-BF69-4A55-821B-99B60384A913}"/>
                      </a:ext>
                    </a:extLst>
                  </p:cNvPr>
                  <p:cNvPicPr/>
                  <p:nvPr/>
                </p:nvPicPr>
                <p:blipFill>
                  <a:blip r:embed="rId232"/>
                  <a:stretch>
                    <a:fillRect/>
                  </a:stretch>
                </p:blipFill>
                <p:spPr>
                  <a:xfrm>
                    <a:off x="511702" y="4908642"/>
                    <a:ext cx="16956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99" name="Ink 198">
                    <a:extLst>
                      <a:ext uri="{FF2B5EF4-FFF2-40B4-BE49-F238E27FC236}">
                        <a16:creationId xmlns:a16="http://schemas.microsoft.com/office/drawing/2014/main" id="{DE04FFBD-90C9-4DCC-BA6F-DD5DC9134F4D}"/>
                      </a:ext>
                    </a:extLst>
                  </p14:cNvPr>
                  <p14:cNvContentPartPr/>
                  <p14:nvPr/>
                </p14:nvContentPartPr>
                <p14:xfrm>
                  <a:off x="542662" y="5434962"/>
                  <a:ext cx="191160" cy="26640"/>
                </p14:xfrm>
              </p:contentPart>
            </mc:Choice>
            <mc:Fallback xmlns="">
              <p:pic>
                <p:nvPicPr>
                  <p:cNvPr id="199" name="Ink 198">
                    <a:extLst>
                      <a:ext uri="{FF2B5EF4-FFF2-40B4-BE49-F238E27FC236}">
                        <a16:creationId xmlns:a16="http://schemas.microsoft.com/office/drawing/2014/main" id="{DE04FFBD-90C9-4DCC-BA6F-DD5DC9134F4D}"/>
                      </a:ext>
                    </a:extLst>
                  </p:cNvPr>
                  <p:cNvPicPr/>
                  <p:nvPr/>
                </p:nvPicPr>
                <p:blipFill>
                  <a:blip r:embed="rId234"/>
                  <a:stretch>
                    <a:fillRect/>
                  </a:stretch>
                </p:blipFill>
                <p:spPr>
                  <a:xfrm>
                    <a:off x="538342" y="5430642"/>
                    <a:ext cx="19980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200" name="Ink 199">
                    <a:extLst>
                      <a:ext uri="{FF2B5EF4-FFF2-40B4-BE49-F238E27FC236}">
                        <a16:creationId xmlns:a16="http://schemas.microsoft.com/office/drawing/2014/main" id="{6FED9B08-B1A5-4F21-BE24-5C7C6696FE63}"/>
                      </a:ext>
                    </a:extLst>
                  </p14:cNvPr>
                  <p14:cNvContentPartPr/>
                  <p14:nvPr/>
                </p14:nvContentPartPr>
                <p14:xfrm>
                  <a:off x="599542" y="6068202"/>
                  <a:ext cx="154800" cy="20160"/>
                </p14:xfrm>
              </p:contentPart>
            </mc:Choice>
            <mc:Fallback xmlns="">
              <p:pic>
                <p:nvPicPr>
                  <p:cNvPr id="200" name="Ink 199">
                    <a:extLst>
                      <a:ext uri="{FF2B5EF4-FFF2-40B4-BE49-F238E27FC236}">
                        <a16:creationId xmlns:a16="http://schemas.microsoft.com/office/drawing/2014/main" id="{6FED9B08-B1A5-4F21-BE24-5C7C6696FE63}"/>
                      </a:ext>
                    </a:extLst>
                  </p:cNvPr>
                  <p:cNvPicPr/>
                  <p:nvPr/>
                </p:nvPicPr>
                <p:blipFill>
                  <a:blip r:embed="rId236"/>
                  <a:stretch>
                    <a:fillRect/>
                  </a:stretch>
                </p:blipFill>
                <p:spPr>
                  <a:xfrm>
                    <a:off x="595222" y="6063882"/>
                    <a:ext cx="16344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201" name="Ink 200">
                    <a:extLst>
                      <a:ext uri="{FF2B5EF4-FFF2-40B4-BE49-F238E27FC236}">
                        <a16:creationId xmlns:a16="http://schemas.microsoft.com/office/drawing/2014/main" id="{91D749A1-30CE-45E1-85EC-22913F3078DC}"/>
                      </a:ext>
                    </a:extLst>
                  </p14:cNvPr>
                  <p14:cNvContentPartPr/>
                  <p14:nvPr/>
                </p14:nvContentPartPr>
                <p14:xfrm>
                  <a:off x="1059262" y="6027162"/>
                  <a:ext cx="125640" cy="191160"/>
                </p14:xfrm>
              </p:contentPart>
            </mc:Choice>
            <mc:Fallback xmlns="">
              <p:pic>
                <p:nvPicPr>
                  <p:cNvPr id="201" name="Ink 200">
                    <a:extLst>
                      <a:ext uri="{FF2B5EF4-FFF2-40B4-BE49-F238E27FC236}">
                        <a16:creationId xmlns:a16="http://schemas.microsoft.com/office/drawing/2014/main" id="{91D749A1-30CE-45E1-85EC-22913F3078DC}"/>
                      </a:ext>
                    </a:extLst>
                  </p:cNvPr>
                  <p:cNvPicPr/>
                  <p:nvPr/>
                </p:nvPicPr>
                <p:blipFill>
                  <a:blip r:embed="rId238"/>
                  <a:stretch>
                    <a:fillRect/>
                  </a:stretch>
                </p:blipFill>
                <p:spPr>
                  <a:xfrm>
                    <a:off x="1054942" y="6022842"/>
                    <a:ext cx="13428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202" name="Ink 201">
                    <a:extLst>
                      <a:ext uri="{FF2B5EF4-FFF2-40B4-BE49-F238E27FC236}">
                        <a16:creationId xmlns:a16="http://schemas.microsoft.com/office/drawing/2014/main" id="{76B8958A-C9EC-41FE-A620-444B0D307B86}"/>
                      </a:ext>
                    </a:extLst>
                  </p14:cNvPr>
                  <p14:cNvContentPartPr/>
                  <p14:nvPr/>
                </p14:nvContentPartPr>
                <p14:xfrm>
                  <a:off x="1286782" y="5860482"/>
                  <a:ext cx="160200" cy="336600"/>
                </p14:xfrm>
              </p:contentPart>
            </mc:Choice>
            <mc:Fallback xmlns="">
              <p:pic>
                <p:nvPicPr>
                  <p:cNvPr id="202" name="Ink 201">
                    <a:extLst>
                      <a:ext uri="{FF2B5EF4-FFF2-40B4-BE49-F238E27FC236}">
                        <a16:creationId xmlns:a16="http://schemas.microsoft.com/office/drawing/2014/main" id="{76B8958A-C9EC-41FE-A620-444B0D307B86}"/>
                      </a:ext>
                    </a:extLst>
                  </p:cNvPr>
                  <p:cNvPicPr/>
                  <p:nvPr/>
                </p:nvPicPr>
                <p:blipFill>
                  <a:blip r:embed="rId240"/>
                  <a:stretch>
                    <a:fillRect/>
                  </a:stretch>
                </p:blipFill>
                <p:spPr>
                  <a:xfrm>
                    <a:off x="1282462" y="5856162"/>
                    <a:ext cx="16884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203" name="Ink 202">
                    <a:extLst>
                      <a:ext uri="{FF2B5EF4-FFF2-40B4-BE49-F238E27FC236}">
                        <a16:creationId xmlns:a16="http://schemas.microsoft.com/office/drawing/2014/main" id="{15AE6787-4410-4FDA-A8CB-717F3359E499}"/>
                      </a:ext>
                    </a:extLst>
                  </p14:cNvPr>
                  <p14:cNvContentPartPr/>
                  <p14:nvPr/>
                </p14:nvContentPartPr>
                <p14:xfrm>
                  <a:off x="1473982" y="6050202"/>
                  <a:ext cx="146880" cy="119880"/>
                </p14:xfrm>
              </p:contentPart>
            </mc:Choice>
            <mc:Fallback xmlns="">
              <p:pic>
                <p:nvPicPr>
                  <p:cNvPr id="203" name="Ink 202">
                    <a:extLst>
                      <a:ext uri="{FF2B5EF4-FFF2-40B4-BE49-F238E27FC236}">
                        <a16:creationId xmlns:a16="http://schemas.microsoft.com/office/drawing/2014/main" id="{15AE6787-4410-4FDA-A8CB-717F3359E499}"/>
                      </a:ext>
                    </a:extLst>
                  </p:cNvPr>
                  <p:cNvPicPr/>
                  <p:nvPr/>
                </p:nvPicPr>
                <p:blipFill>
                  <a:blip r:embed="rId242"/>
                  <a:stretch>
                    <a:fillRect/>
                  </a:stretch>
                </p:blipFill>
                <p:spPr>
                  <a:xfrm>
                    <a:off x="1469662" y="6045882"/>
                    <a:ext cx="15552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204" name="Ink 203">
                    <a:extLst>
                      <a:ext uri="{FF2B5EF4-FFF2-40B4-BE49-F238E27FC236}">
                        <a16:creationId xmlns:a16="http://schemas.microsoft.com/office/drawing/2014/main" id="{952CF75D-BBCE-413A-B596-A12BBC56133F}"/>
                      </a:ext>
                    </a:extLst>
                  </p14:cNvPr>
                  <p14:cNvContentPartPr/>
                  <p14:nvPr/>
                </p14:nvContentPartPr>
                <p14:xfrm>
                  <a:off x="1675222" y="6054522"/>
                  <a:ext cx="95040" cy="81000"/>
                </p14:xfrm>
              </p:contentPart>
            </mc:Choice>
            <mc:Fallback xmlns="">
              <p:pic>
                <p:nvPicPr>
                  <p:cNvPr id="204" name="Ink 203">
                    <a:extLst>
                      <a:ext uri="{FF2B5EF4-FFF2-40B4-BE49-F238E27FC236}">
                        <a16:creationId xmlns:a16="http://schemas.microsoft.com/office/drawing/2014/main" id="{952CF75D-BBCE-413A-B596-A12BBC56133F}"/>
                      </a:ext>
                    </a:extLst>
                  </p:cNvPr>
                  <p:cNvPicPr/>
                  <p:nvPr/>
                </p:nvPicPr>
                <p:blipFill>
                  <a:blip r:embed="rId244"/>
                  <a:stretch>
                    <a:fillRect/>
                  </a:stretch>
                </p:blipFill>
                <p:spPr>
                  <a:xfrm>
                    <a:off x="1670902" y="6050202"/>
                    <a:ext cx="10368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205" name="Ink 204">
                    <a:extLst>
                      <a:ext uri="{FF2B5EF4-FFF2-40B4-BE49-F238E27FC236}">
                        <a16:creationId xmlns:a16="http://schemas.microsoft.com/office/drawing/2014/main" id="{583B2C30-8D1B-4ACA-85DB-4C8DDD56EBB1}"/>
                      </a:ext>
                    </a:extLst>
                  </p14:cNvPr>
                  <p14:cNvContentPartPr/>
                  <p14:nvPr/>
                </p14:nvContentPartPr>
                <p14:xfrm>
                  <a:off x="1824982" y="6075042"/>
                  <a:ext cx="244440" cy="119520"/>
                </p14:xfrm>
              </p:contentPart>
            </mc:Choice>
            <mc:Fallback xmlns="">
              <p:pic>
                <p:nvPicPr>
                  <p:cNvPr id="205" name="Ink 204">
                    <a:extLst>
                      <a:ext uri="{FF2B5EF4-FFF2-40B4-BE49-F238E27FC236}">
                        <a16:creationId xmlns:a16="http://schemas.microsoft.com/office/drawing/2014/main" id="{583B2C30-8D1B-4ACA-85DB-4C8DDD56EBB1}"/>
                      </a:ext>
                    </a:extLst>
                  </p:cNvPr>
                  <p:cNvPicPr/>
                  <p:nvPr/>
                </p:nvPicPr>
                <p:blipFill>
                  <a:blip r:embed="rId246"/>
                  <a:stretch>
                    <a:fillRect/>
                  </a:stretch>
                </p:blipFill>
                <p:spPr>
                  <a:xfrm>
                    <a:off x="1820662" y="6070722"/>
                    <a:ext cx="25308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206" name="Ink 205">
                    <a:extLst>
                      <a:ext uri="{FF2B5EF4-FFF2-40B4-BE49-F238E27FC236}">
                        <a16:creationId xmlns:a16="http://schemas.microsoft.com/office/drawing/2014/main" id="{9903E191-62CD-48B3-AD81-0F519EA7E7FA}"/>
                      </a:ext>
                    </a:extLst>
                  </p14:cNvPr>
                  <p14:cNvContentPartPr/>
                  <p14:nvPr/>
                </p14:nvContentPartPr>
                <p14:xfrm>
                  <a:off x="2081302" y="5866242"/>
                  <a:ext cx="214920" cy="278640"/>
                </p14:xfrm>
              </p:contentPart>
            </mc:Choice>
            <mc:Fallback xmlns="">
              <p:pic>
                <p:nvPicPr>
                  <p:cNvPr id="206" name="Ink 205">
                    <a:extLst>
                      <a:ext uri="{FF2B5EF4-FFF2-40B4-BE49-F238E27FC236}">
                        <a16:creationId xmlns:a16="http://schemas.microsoft.com/office/drawing/2014/main" id="{9903E191-62CD-48B3-AD81-0F519EA7E7FA}"/>
                      </a:ext>
                    </a:extLst>
                  </p:cNvPr>
                  <p:cNvPicPr/>
                  <p:nvPr/>
                </p:nvPicPr>
                <p:blipFill>
                  <a:blip r:embed="rId248"/>
                  <a:stretch>
                    <a:fillRect/>
                  </a:stretch>
                </p:blipFill>
                <p:spPr>
                  <a:xfrm>
                    <a:off x="2076982" y="5861922"/>
                    <a:ext cx="22356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208" name="Ink 207">
                    <a:extLst>
                      <a:ext uri="{FF2B5EF4-FFF2-40B4-BE49-F238E27FC236}">
                        <a16:creationId xmlns:a16="http://schemas.microsoft.com/office/drawing/2014/main" id="{305EE7C0-B8C8-4A0E-9A55-52E34C77078B}"/>
                      </a:ext>
                    </a:extLst>
                  </p14:cNvPr>
                  <p14:cNvContentPartPr/>
                  <p14:nvPr/>
                </p14:nvContentPartPr>
                <p14:xfrm>
                  <a:off x="2680342" y="6097002"/>
                  <a:ext cx="203400" cy="126720"/>
                </p14:xfrm>
              </p:contentPart>
            </mc:Choice>
            <mc:Fallback xmlns="">
              <p:pic>
                <p:nvPicPr>
                  <p:cNvPr id="208" name="Ink 207">
                    <a:extLst>
                      <a:ext uri="{FF2B5EF4-FFF2-40B4-BE49-F238E27FC236}">
                        <a16:creationId xmlns:a16="http://schemas.microsoft.com/office/drawing/2014/main" id="{305EE7C0-B8C8-4A0E-9A55-52E34C77078B}"/>
                      </a:ext>
                    </a:extLst>
                  </p:cNvPr>
                  <p:cNvPicPr/>
                  <p:nvPr/>
                </p:nvPicPr>
                <p:blipFill>
                  <a:blip r:embed="rId250"/>
                  <a:stretch>
                    <a:fillRect/>
                  </a:stretch>
                </p:blipFill>
                <p:spPr>
                  <a:xfrm>
                    <a:off x="2676022" y="6092682"/>
                    <a:ext cx="21204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209" name="Ink 208">
                    <a:extLst>
                      <a:ext uri="{FF2B5EF4-FFF2-40B4-BE49-F238E27FC236}">
                        <a16:creationId xmlns:a16="http://schemas.microsoft.com/office/drawing/2014/main" id="{8A8ED36D-67B6-451C-8648-E63CC8EC2465}"/>
                      </a:ext>
                    </a:extLst>
                  </p14:cNvPr>
                  <p14:cNvContentPartPr/>
                  <p14:nvPr/>
                </p14:nvContentPartPr>
                <p14:xfrm>
                  <a:off x="2954662" y="6066042"/>
                  <a:ext cx="33120" cy="124560"/>
                </p14:xfrm>
              </p:contentPart>
            </mc:Choice>
            <mc:Fallback xmlns="">
              <p:pic>
                <p:nvPicPr>
                  <p:cNvPr id="209" name="Ink 208">
                    <a:extLst>
                      <a:ext uri="{FF2B5EF4-FFF2-40B4-BE49-F238E27FC236}">
                        <a16:creationId xmlns:a16="http://schemas.microsoft.com/office/drawing/2014/main" id="{8A8ED36D-67B6-451C-8648-E63CC8EC2465}"/>
                      </a:ext>
                    </a:extLst>
                  </p:cNvPr>
                  <p:cNvPicPr/>
                  <p:nvPr/>
                </p:nvPicPr>
                <p:blipFill>
                  <a:blip r:embed="rId252"/>
                  <a:stretch>
                    <a:fillRect/>
                  </a:stretch>
                </p:blipFill>
                <p:spPr>
                  <a:xfrm>
                    <a:off x="2950342" y="6061722"/>
                    <a:ext cx="4176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210" name="Ink 209">
                    <a:extLst>
                      <a:ext uri="{FF2B5EF4-FFF2-40B4-BE49-F238E27FC236}">
                        <a16:creationId xmlns:a16="http://schemas.microsoft.com/office/drawing/2014/main" id="{1E9E1C4D-6516-4D22-9D76-91867FF78846}"/>
                      </a:ext>
                    </a:extLst>
                  </p14:cNvPr>
                  <p14:cNvContentPartPr/>
                  <p14:nvPr/>
                </p14:nvContentPartPr>
                <p14:xfrm>
                  <a:off x="3089302" y="6073962"/>
                  <a:ext cx="113400" cy="255240"/>
                </p14:xfrm>
              </p:contentPart>
            </mc:Choice>
            <mc:Fallback xmlns="">
              <p:pic>
                <p:nvPicPr>
                  <p:cNvPr id="210" name="Ink 209">
                    <a:extLst>
                      <a:ext uri="{FF2B5EF4-FFF2-40B4-BE49-F238E27FC236}">
                        <a16:creationId xmlns:a16="http://schemas.microsoft.com/office/drawing/2014/main" id="{1E9E1C4D-6516-4D22-9D76-91867FF78846}"/>
                      </a:ext>
                    </a:extLst>
                  </p:cNvPr>
                  <p:cNvPicPr/>
                  <p:nvPr/>
                </p:nvPicPr>
                <p:blipFill>
                  <a:blip r:embed="rId254"/>
                  <a:stretch>
                    <a:fillRect/>
                  </a:stretch>
                </p:blipFill>
                <p:spPr>
                  <a:xfrm>
                    <a:off x="3084982" y="6069642"/>
                    <a:ext cx="12204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211" name="Ink 210">
                    <a:extLst>
                      <a:ext uri="{FF2B5EF4-FFF2-40B4-BE49-F238E27FC236}">
                        <a16:creationId xmlns:a16="http://schemas.microsoft.com/office/drawing/2014/main" id="{F1A67B6B-6568-4960-8140-C42E43183E2B}"/>
                      </a:ext>
                    </a:extLst>
                  </p14:cNvPr>
                  <p14:cNvContentPartPr/>
                  <p14:nvPr/>
                </p14:nvContentPartPr>
                <p14:xfrm>
                  <a:off x="3314662" y="6077562"/>
                  <a:ext cx="136800" cy="125280"/>
                </p14:xfrm>
              </p:contentPart>
            </mc:Choice>
            <mc:Fallback xmlns="">
              <p:pic>
                <p:nvPicPr>
                  <p:cNvPr id="211" name="Ink 210">
                    <a:extLst>
                      <a:ext uri="{FF2B5EF4-FFF2-40B4-BE49-F238E27FC236}">
                        <a16:creationId xmlns:a16="http://schemas.microsoft.com/office/drawing/2014/main" id="{F1A67B6B-6568-4960-8140-C42E43183E2B}"/>
                      </a:ext>
                    </a:extLst>
                  </p:cNvPr>
                  <p:cNvPicPr/>
                  <p:nvPr/>
                </p:nvPicPr>
                <p:blipFill>
                  <a:blip r:embed="rId256"/>
                  <a:stretch>
                    <a:fillRect/>
                  </a:stretch>
                </p:blipFill>
                <p:spPr>
                  <a:xfrm>
                    <a:off x="3310342" y="6073242"/>
                    <a:ext cx="14544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212" name="Ink 211">
                    <a:extLst>
                      <a:ext uri="{FF2B5EF4-FFF2-40B4-BE49-F238E27FC236}">
                        <a16:creationId xmlns:a16="http://schemas.microsoft.com/office/drawing/2014/main" id="{9E641202-A3FA-494E-B614-27D37C26368B}"/>
                      </a:ext>
                    </a:extLst>
                  </p14:cNvPr>
                  <p14:cNvContentPartPr/>
                  <p14:nvPr/>
                </p14:nvContentPartPr>
                <p14:xfrm>
                  <a:off x="3486022" y="6100242"/>
                  <a:ext cx="183240" cy="88920"/>
                </p14:xfrm>
              </p:contentPart>
            </mc:Choice>
            <mc:Fallback xmlns="">
              <p:pic>
                <p:nvPicPr>
                  <p:cNvPr id="212" name="Ink 211">
                    <a:extLst>
                      <a:ext uri="{FF2B5EF4-FFF2-40B4-BE49-F238E27FC236}">
                        <a16:creationId xmlns:a16="http://schemas.microsoft.com/office/drawing/2014/main" id="{9E641202-A3FA-494E-B614-27D37C26368B}"/>
                      </a:ext>
                    </a:extLst>
                  </p:cNvPr>
                  <p:cNvPicPr/>
                  <p:nvPr/>
                </p:nvPicPr>
                <p:blipFill>
                  <a:blip r:embed="rId258"/>
                  <a:stretch>
                    <a:fillRect/>
                  </a:stretch>
                </p:blipFill>
                <p:spPr>
                  <a:xfrm>
                    <a:off x="3481702" y="6095922"/>
                    <a:ext cx="19188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213" name="Ink 212">
                    <a:extLst>
                      <a:ext uri="{FF2B5EF4-FFF2-40B4-BE49-F238E27FC236}">
                        <a16:creationId xmlns:a16="http://schemas.microsoft.com/office/drawing/2014/main" id="{4BCC9C61-94F2-41DC-B0EC-DEB9E10AE2C4}"/>
                      </a:ext>
                    </a:extLst>
                  </p14:cNvPr>
                  <p14:cNvContentPartPr/>
                  <p14:nvPr/>
                </p14:nvContentPartPr>
                <p14:xfrm>
                  <a:off x="3167062" y="5923482"/>
                  <a:ext cx="89280" cy="25200"/>
                </p14:xfrm>
              </p:contentPart>
            </mc:Choice>
            <mc:Fallback xmlns="">
              <p:pic>
                <p:nvPicPr>
                  <p:cNvPr id="213" name="Ink 212">
                    <a:extLst>
                      <a:ext uri="{FF2B5EF4-FFF2-40B4-BE49-F238E27FC236}">
                        <a16:creationId xmlns:a16="http://schemas.microsoft.com/office/drawing/2014/main" id="{4BCC9C61-94F2-41DC-B0EC-DEB9E10AE2C4}"/>
                      </a:ext>
                    </a:extLst>
                  </p:cNvPr>
                  <p:cNvPicPr/>
                  <p:nvPr/>
                </p:nvPicPr>
                <p:blipFill>
                  <a:blip r:embed="rId260"/>
                  <a:stretch>
                    <a:fillRect/>
                  </a:stretch>
                </p:blipFill>
                <p:spPr>
                  <a:xfrm>
                    <a:off x="3162742" y="5919162"/>
                    <a:ext cx="9792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215" name="Ink 214">
                    <a:extLst>
                      <a:ext uri="{FF2B5EF4-FFF2-40B4-BE49-F238E27FC236}">
                        <a16:creationId xmlns:a16="http://schemas.microsoft.com/office/drawing/2014/main" id="{6FC4F80F-D3C0-492F-86B7-06E60223CEE6}"/>
                      </a:ext>
                    </a:extLst>
                  </p14:cNvPr>
                  <p14:cNvContentPartPr/>
                  <p14:nvPr/>
                </p14:nvContentPartPr>
                <p14:xfrm>
                  <a:off x="4046542" y="6080442"/>
                  <a:ext cx="122040" cy="160920"/>
                </p14:xfrm>
              </p:contentPart>
            </mc:Choice>
            <mc:Fallback xmlns="">
              <p:pic>
                <p:nvPicPr>
                  <p:cNvPr id="215" name="Ink 214">
                    <a:extLst>
                      <a:ext uri="{FF2B5EF4-FFF2-40B4-BE49-F238E27FC236}">
                        <a16:creationId xmlns:a16="http://schemas.microsoft.com/office/drawing/2014/main" id="{6FC4F80F-D3C0-492F-86B7-06E60223CEE6}"/>
                      </a:ext>
                    </a:extLst>
                  </p:cNvPr>
                  <p:cNvPicPr/>
                  <p:nvPr/>
                </p:nvPicPr>
                <p:blipFill>
                  <a:blip r:embed="rId262"/>
                  <a:stretch>
                    <a:fillRect/>
                  </a:stretch>
                </p:blipFill>
                <p:spPr>
                  <a:xfrm>
                    <a:off x="4042222" y="6076122"/>
                    <a:ext cx="13068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216" name="Ink 215">
                    <a:extLst>
                      <a:ext uri="{FF2B5EF4-FFF2-40B4-BE49-F238E27FC236}">
                        <a16:creationId xmlns:a16="http://schemas.microsoft.com/office/drawing/2014/main" id="{3309F418-5439-4253-9031-A617E09D6053}"/>
                      </a:ext>
                    </a:extLst>
                  </p14:cNvPr>
                  <p14:cNvContentPartPr/>
                  <p14:nvPr/>
                </p14:nvContentPartPr>
                <p14:xfrm>
                  <a:off x="4376302" y="5888562"/>
                  <a:ext cx="28800" cy="354600"/>
                </p14:xfrm>
              </p:contentPart>
            </mc:Choice>
            <mc:Fallback xmlns="">
              <p:pic>
                <p:nvPicPr>
                  <p:cNvPr id="216" name="Ink 215">
                    <a:extLst>
                      <a:ext uri="{FF2B5EF4-FFF2-40B4-BE49-F238E27FC236}">
                        <a16:creationId xmlns:a16="http://schemas.microsoft.com/office/drawing/2014/main" id="{3309F418-5439-4253-9031-A617E09D6053}"/>
                      </a:ext>
                    </a:extLst>
                  </p:cNvPr>
                  <p:cNvPicPr/>
                  <p:nvPr/>
                </p:nvPicPr>
                <p:blipFill>
                  <a:blip r:embed="rId264"/>
                  <a:stretch>
                    <a:fillRect/>
                  </a:stretch>
                </p:blipFill>
                <p:spPr>
                  <a:xfrm>
                    <a:off x="4371982" y="5884242"/>
                    <a:ext cx="3744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217" name="Ink 216">
                    <a:extLst>
                      <a:ext uri="{FF2B5EF4-FFF2-40B4-BE49-F238E27FC236}">
                        <a16:creationId xmlns:a16="http://schemas.microsoft.com/office/drawing/2014/main" id="{9A81E7DD-15F8-4BCA-92FD-92F68672373A}"/>
                      </a:ext>
                    </a:extLst>
                  </p14:cNvPr>
                  <p14:cNvContentPartPr/>
                  <p14:nvPr/>
                </p14:nvContentPartPr>
                <p14:xfrm>
                  <a:off x="4281622" y="6081162"/>
                  <a:ext cx="304920" cy="21240"/>
                </p14:xfrm>
              </p:contentPart>
            </mc:Choice>
            <mc:Fallback xmlns="">
              <p:pic>
                <p:nvPicPr>
                  <p:cNvPr id="217" name="Ink 216">
                    <a:extLst>
                      <a:ext uri="{FF2B5EF4-FFF2-40B4-BE49-F238E27FC236}">
                        <a16:creationId xmlns:a16="http://schemas.microsoft.com/office/drawing/2014/main" id="{9A81E7DD-15F8-4BCA-92FD-92F68672373A}"/>
                      </a:ext>
                    </a:extLst>
                  </p:cNvPr>
                  <p:cNvPicPr/>
                  <p:nvPr/>
                </p:nvPicPr>
                <p:blipFill>
                  <a:blip r:embed="rId266"/>
                  <a:stretch>
                    <a:fillRect/>
                  </a:stretch>
                </p:blipFill>
                <p:spPr>
                  <a:xfrm>
                    <a:off x="4277302" y="6076842"/>
                    <a:ext cx="31356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218" name="Ink 217">
                    <a:extLst>
                      <a:ext uri="{FF2B5EF4-FFF2-40B4-BE49-F238E27FC236}">
                        <a16:creationId xmlns:a16="http://schemas.microsoft.com/office/drawing/2014/main" id="{B66BCA73-97F4-4601-AA11-88744E2150D6}"/>
                      </a:ext>
                    </a:extLst>
                  </p14:cNvPr>
                  <p14:cNvContentPartPr/>
                  <p14:nvPr/>
                </p14:nvContentPartPr>
                <p14:xfrm>
                  <a:off x="4546942" y="6059922"/>
                  <a:ext cx="210240" cy="92880"/>
                </p14:xfrm>
              </p:contentPart>
            </mc:Choice>
            <mc:Fallback xmlns="">
              <p:pic>
                <p:nvPicPr>
                  <p:cNvPr id="218" name="Ink 217">
                    <a:extLst>
                      <a:ext uri="{FF2B5EF4-FFF2-40B4-BE49-F238E27FC236}">
                        <a16:creationId xmlns:a16="http://schemas.microsoft.com/office/drawing/2014/main" id="{B66BCA73-97F4-4601-AA11-88744E2150D6}"/>
                      </a:ext>
                    </a:extLst>
                  </p:cNvPr>
                  <p:cNvPicPr/>
                  <p:nvPr/>
                </p:nvPicPr>
                <p:blipFill>
                  <a:blip r:embed="rId268"/>
                  <a:stretch>
                    <a:fillRect/>
                  </a:stretch>
                </p:blipFill>
                <p:spPr>
                  <a:xfrm>
                    <a:off x="4542622" y="6055602"/>
                    <a:ext cx="21888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219" name="Ink 218">
                    <a:extLst>
                      <a:ext uri="{FF2B5EF4-FFF2-40B4-BE49-F238E27FC236}">
                        <a16:creationId xmlns:a16="http://schemas.microsoft.com/office/drawing/2014/main" id="{7F88886E-618E-4A7F-A2AF-356C7F4DD407}"/>
                      </a:ext>
                    </a:extLst>
                  </p14:cNvPr>
                  <p14:cNvContentPartPr/>
                  <p14:nvPr/>
                </p14:nvContentPartPr>
                <p14:xfrm>
                  <a:off x="4801822" y="5798922"/>
                  <a:ext cx="25920" cy="352440"/>
                </p14:xfrm>
              </p:contentPart>
            </mc:Choice>
            <mc:Fallback xmlns="">
              <p:pic>
                <p:nvPicPr>
                  <p:cNvPr id="219" name="Ink 218">
                    <a:extLst>
                      <a:ext uri="{FF2B5EF4-FFF2-40B4-BE49-F238E27FC236}">
                        <a16:creationId xmlns:a16="http://schemas.microsoft.com/office/drawing/2014/main" id="{7F88886E-618E-4A7F-A2AF-356C7F4DD407}"/>
                      </a:ext>
                    </a:extLst>
                  </p:cNvPr>
                  <p:cNvPicPr/>
                  <p:nvPr/>
                </p:nvPicPr>
                <p:blipFill>
                  <a:blip r:embed="rId270"/>
                  <a:stretch>
                    <a:fillRect/>
                  </a:stretch>
                </p:blipFill>
                <p:spPr>
                  <a:xfrm>
                    <a:off x="4797502" y="5794602"/>
                    <a:ext cx="3456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220" name="Ink 219">
                    <a:extLst>
                      <a:ext uri="{FF2B5EF4-FFF2-40B4-BE49-F238E27FC236}">
                        <a16:creationId xmlns:a16="http://schemas.microsoft.com/office/drawing/2014/main" id="{1FA67A28-9653-454D-B46C-0588FF2A818D}"/>
                      </a:ext>
                    </a:extLst>
                  </p14:cNvPr>
                  <p14:cNvContentPartPr/>
                  <p14:nvPr/>
                </p14:nvContentPartPr>
                <p14:xfrm>
                  <a:off x="4761142" y="5996922"/>
                  <a:ext cx="160560" cy="18000"/>
                </p14:xfrm>
              </p:contentPart>
            </mc:Choice>
            <mc:Fallback xmlns="">
              <p:pic>
                <p:nvPicPr>
                  <p:cNvPr id="220" name="Ink 219">
                    <a:extLst>
                      <a:ext uri="{FF2B5EF4-FFF2-40B4-BE49-F238E27FC236}">
                        <a16:creationId xmlns:a16="http://schemas.microsoft.com/office/drawing/2014/main" id="{1FA67A28-9653-454D-B46C-0588FF2A818D}"/>
                      </a:ext>
                    </a:extLst>
                  </p:cNvPr>
                  <p:cNvPicPr/>
                  <p:nvPr/>
                </p:nvPicPr>
                <p:blipFill>
                  <a:blip r:embed="rId272"/>
                  <a:stretch>
                    <a:fillRect/>
                  </a:stretch>
                </p:blipFill>
                <p:spPr>
                  <a:xfrm>
                    <a:off x="4756822" y="5992602"/>
                    <a:ext cx="1692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221" name="Ink 220">
                    <a:extLst>
                      <a:ext uri="{FF2B5EF4-FFF2-40B4-BE49-F238E27FC236}">
                        <a16:creationId xmlns:a16="http://schemas.microsoft.com/office/drawing/2014/main" id="{A96C74E5-1F4B-43BE-ABDC-68FD7CDCE487}"/>
                      </a:ext>
                    </a:extLst>
                  </p14:cNvPr>
                  <p14:cNvContentPartPr/>
                  <p14:nvPr/>
                </p14:nvContentPartPr>
                <p14:xfrm>
                  <a:off x="4919542" y="6018882"/>
                  <a:ext cx="119880" cy="119880"/>
                </p14:xfrm>
              </p:contentPart>
            </mc:Choice>
            <mc:Fallback xmlns="">
              <p:pic>
                <p:nvPicPr>
                  <p:cNvPr id="221" name="Ink 220">
                    <a:extLst>
                      <a:ext uri="{FF2B5EF4-FFF2-40B4-BE49-F238E27FC236}">
                        <a16:creationId xmlns:a16="http://schemas.microsoft.com/office/drawing/2014/main" id="{A96C74E5-1F4B-43BE-ABDC-68FD7CDCE487}"/>
                      </a:ext>
                    </a:extLst>
                  </p:cNvPr>
                  <p:cNvPicPr/>
                  <p:nvPr/>
                </p:nvPicPr>
                <p:blipFill>
                  <a:blip r:embed="rId274"/>
                  <a:stretch>
                    <a:fillRect/>
                  </a:stretch>
                </p:blipFill>
                <p:spPr>
                  <a:xfrm>
                    <a:off x="4915222" y="6014562"/>
                    <a:ext cx="12852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222" name="Ink 221">
                    <a:extLst>
                      <a:ext uri="{FF2B5EF4-FFF2-40B4-BE49-F238E27FC236}">
                        <a16:creationId xmlns:a16="http://schemas.microsoft.com/office/drawing/2014/main" id="{88FF01E8-1E63-46AC-B3AA-055FF83E70EC}"/>
                      </a:ext>
                    </a:extLst>
                  </p14:cNvPr>
                  <p14:cNvContentPartPr/>
                  <p14:nvPr/>
                </p14:nvContentPartPr>
                <p14:xfrm>
                  <a:off x="5086582" y="5981802"/>
                  <a:ext cx="131040" cy="181080"/>
                </p14:xfrm>
              </p:contentPart>
            </mc:Choice>
            <mc:Fallback xmlns="">
              <p:pic>
                <p:nvPicPr>
                  <p:cNvPr id="222" name="Ink 221">
                    <a:extLst>
                      <a:ext uri="{FF2B5EF4-FFF2-40B4-BE49-F238E27FC236}">
                        <a16:creationId xmlns:a16="http://schemas.microsoft.com/office/drawing/2014/main" id="{88FF01E8-1E63-46AC-B3AA-055FF83E70EC}"/>
                      </a:ext>
                    </a:extLst>
                  </p:cNvPr>
                  <p:cNvPicPr/>
                  <p:nvPr/>
                </p:nvPicPr>
                <p:blipFill>
                  <a:blip r:embed="rId276"/>
                  <a:stretch>
                    <a:fillRect/>
                  </a:stretch>
                </p:blipFill>
                <p:spPr>
                  <a:xfrm>
                    <a:off x="5082262" y="5977482"/>
                    <a:ext cx="139680" cy="189720"/>
                  </a:xfrm>
                  <a:prstGeom prst="rect">
                    <a:avLst/>
                  </a:prstGeom>
                </p:spPr>
              </p:pic>
            </mc:Fallback>
          </mc:AlternateContent>
        </p:grpSp>
      </p:grpSp>
      <p:grpSp>
        <p:nvGrpSpPr>
          <p:cNvPr id="355" name="Group 354">
            <a:extLst>
              <a:ext uri="{FF2B5EF4-FFF2-40B4-BE49-F238E27FC236}">
                <a16:creationId xmlns:a16="http://schemas.microsoft.com/office/drawing/2014/main" id="{7FDC9152-32C8-49B4-A964-5515DD03CA84}"/>
              </a:ext>
            </a:extLst>
          </p:cNvPr>
          <p:cNvGrpSpPr/>
          <p:nvPr/>
        </p:nvGrpSpPr>
        <p:grpSpPr>
          <a:xfrm>
            <a:off x="5891362" y="3901329"/>
            <a:ext cx="4842000" cy="2111760"/>
            <a:chOff x="6454582" y="4100802"/>
            <a:chExt cx="4842000" cy="2111760"/>
          </a:xfrm>
        </p:grpSpPr>
        <mc:AlternateContent xmlns:mc="http://schemas.openxmlformats.org/markup-compatibility/2006" xmlns:p14="http://schemas.microsoft.com/office/powerpoint/2010/main">
          <mc:Choice Requires="p14">
            <p:contentPart p14:bwMode="auto" r:id="rId277">
              <p14:nvContentPartPr>
                <p14:cNvPr id="234" name="Ink 233">
                  <a:extLst>
                    <a:ext uri="{FF2B5EF4-FFF2-40B4-BE49-F238E27FC236}">
                      <a16:creationId xmlns:a16="http://schemas.microsoft.com/office/drawing/2014/main" id="{BEB84E86-F9D4-47DA-B7CC-03472AE2A2D4}"/>
                    </a:ext>
                  </a:extLst>
                </p14:cNvPr>
                <p14:cNvContentPartPr/>
                <p14:nvPr/>
              </p14:nvContentPartPr>
              <p14:xfrm>
                <a:off x="6483382" y="4763922"/>
                <a:ext cx="150480" cy="25200"/>
              </p14:xfrm>
            </p:contentPart>
          </mc:Choice>
          <mc:Fallback xmlns="">
            <p:pic>
              <p:nvPicPr>
                <p:cNvPr id="234" name="Ink 233">
                  <a:extLst>
                    <a:ext uri="{FF2B5EF4-FFF2-40B4-BE49-F238E27FC236}">
                      <a16:creationId xmlns:a16="http://schemas.microsoft.com/office/drawing/2014/main" id="{BEB84E86-F9D4-47DA-B7CC-03472AE2A2D4}"/>
                    </a:ext>
                  </a:extLst>
                </p:cNvPr>
                <p:cNvPicPr/>
                <p:nvPr/>
              </p:nvPicPr>
              <p:blipFill>
                <a:blip r:embed="rId278"/>
                <a:stretch>
                  <a:fillRect/>
                </a:stretch>
              </p:blipFill>
              <p:spPr>
                <a:xfrm>
                  <a:off x="6479062" y="4759602"/>
                  <a:ext cx="15912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261" name="Ink 260">
                  <a:extLst>
                    <a:ext uri="{FF2B5EF4-FFF2-40B4-BE49-F238E27FC236}">
                      <a16:creationId xmlns:a16="http://schemas.microsoft.com/office/drawing/2014/main" id="{36934FA0-6B7E-4D0F-AA19-8116DE9E954B}"/>
                    </a:ext>
                  </a:extLst>
                </p14:cNvPr>
                <p14:cNvContentPartPr/>
                <p14:nvPr/>
              </p14:nvContentPartPr>
              <p14:xfrm>
                <a:off x="6454582" y="5157042"/>
                <a:ext cx="207360" cy="27000"/>
              </p14:xfrm>
            </p:contentPart>
          </mc:Choice>
          <mc:Fallback xmlns="">
            <p:pic>
              <p:nvPicPr>
                <p:cNvPr id="261" name="Ink 260">
                  <a:extLst>
                    <a:ext uri="{FF2B5EF4-FFF2-40B4-BE49-F238E27FC236}">
                      <a16:creationId xmlns:a16="http://schemas.microsoft.com/office/drawing/2014/main" id="{36934FA0-6B7E-4D0F-AA19-8116DE9E954B}"/>
                    </a:ext>
                  </a:extLst>
                </p:cNvPr>
                <p:cNvPicPr/>
                <p:nvPr/>
              </p:nvPicPr>
              <p:blipFill>
                <a:blip r:embed="rId280"/>
                <a:stretch>
                  <a:fillRect/>
                </a:stretch>
              </p:blipFill>
              <p:spPr>
                <a:xfrm>
                  <a:off x="6450262" y="5152722"/>
                  <a:ext cx="21600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224" name="Ink 223">
                  <a:extLst>
                    <a:ext uri="{FF2B5EF4-FFF2-40B4-BE49-F238E27FC236}">
                      <a16:creationId xmlns:a16="http://schemas.microsoft.com/office/drawing/2014/main" id="{E5BA90B7-AE39-43BE-9526-2BF71F835088}"/>
                    </a:ext>
                  </a:extLst>
                </p14:cNvPr>
                <p14:cNvContentPartPr/>
                <p14:nvPr/>
              </p14:nvContentPartPr>
              <p14:xfrm>
                <a:off x="7321462" y="4209162"/>
                <a:ext cx="171720" cy="227880"/>
              </p14:xfrm>
            </p:contentPart>
          </mc:Choice>
          <mc:Fallback xmlns="">
            <p:pic>
              <p:nvPicPr>
                <p:cNvPr id="224" name="Ink 223">
                  <a:extLst>
                    <a:ext uri="{FF2B5EF4-FFF2-40B4-BE49-F238E27FC236}">
                      <a16:creationId xmlns:a16="http://schemas.microsoft.com/office/drawing/2014/main" id="{E5BA90B7-AE39-43BE-9526-2BF71F835088}"/>
                    </a:ext>
                  </a:extLst>
                </p:cNvPr>
                <p:cNvPicPr/>
                <p:nvPr/>
              </p:nvPicPr>
              <p:blipFill>
                <a:blip r:embed="rId282"/>
                <a:stretch>
                  <a:fillRect/>
                </a:stretch>
              </p:blipFill>
              <p:spPr>
                <a:xfrm>
                  <a:off x="7317142" y="4204842"/>
                  <a:ext cx="18036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225" name="Ink 224">
                  <a:extLst>
                    <a:ext uri="{FF2B5EF4-FFF2-40B4-BE49-F238E27FC236}">
                      <a16:creationId xmlns:a16="http://schemas.microsoft.com/office/drawing/2014/main" id="{165066AA-68A6-405B-8A2E-DD2EDEE35A99}"/>
                    </a:ext>
                  </a:extLst>
                </p14:cNvPr>
                <p14:cNvContentPartPr/>
                <p14:nvPr/>
              </p14:nvContentPartPr>
              <p14:xfrm>
                <a:off x="7440622" y="4100802"/>
                <a:ext cx="275760" cy="270360"/>
              </p14:xfrm>
            </p:contentPart>
          </mc:Choice>
          <mc:Fallback xmlns="">
            <p:pic>
              <p:nvPicPr>
                <p:cNvPr id="225" name="Ink 224">
                  <a:extLst>
                    <a:ext uri="{FF2B5EF4-FFF2-40B4-BE49-F238E27FC236}">
                      <a16:creationId xmlns:a16="http://schemas.microsoft.com/office/drawing/2014/main" id="{165066AA-68A6-405B-8A2E-DD2EDEE35A99}"/>
                    </a:ext>
                  </a:extLst>
                </p:cNvPr>
                <p:cNvPicPr/>
                <p:nvPr/>
              </p:nvPicPr>
              <p:blipFill>
                <a:blip r:embed="rId284"/>
                <a:stretch>
                  <a:fillRect/>
                </a:stretch>
              </p:blipFill>
              <p:spPr>
                <a:xfrm>
                  <a:off x="7436302" y="4096482"/>
                  <a:ext cx="28440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226" name="Ink 225">
                  <a:extLst>
                    <a:ext uri="{FF2B5EF4-FFF2-40B4-BE49-F238E27FC236}">
                      <a16:creationId xmlns:a16="http://schemas.microsoft.com/office/drawing/2014/main" id="{D41E49F8-5800-49F4-B677-FF45BE9702D9}"/>
                    </a:ext>
                  </a:extLst>
                </p14:cNvPr>
                <p14:cNvContentPartPr/>
                <p14:nvPr/>
              </p14:nvContentPartPr>
              <p14:xfrm>
                <a:off x="7779022" y="4174242"/>
                <a:ext cx="172800" cy="195480"/>
              </p14:xfrm>
            </p:contentPart>
          </mc:Choice>
          <mc:Fallback xmlns="">
            <p:pic>
              <p:nvPicPr>
                <p:cNvPr id="226" name="Ink 225">
                  <a:extLst>
                    <a:ext uri="{FF2B5EF4-FFF2-40B4-BE49-F238E27FC236}">
                      <a16:creationId xmlns:a16="http://schemas.microsoft.com/office/drawing/2014/main" id="{D41E49F8-5800-49F4-B677-FF45BE9702D9}"/>
                    </a:ext>
                  </a:extLst>
                </p:cNvPr>
                <p:cNvPicPr/>
                <p:nvPr/>
              </p:nvPicPr>
              <p:blipFill>
                <a:blip r:embed="rId286"/>
                <a:stretch>
                  <a:fillRect/>
                </a:stretch>
              </p:blipFill>
              <p:spPr>
                <a:xfrm>
                  <a:off x="7774702" y="4169922"/>
                  <a:ext cx="18144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227" name="Ink 226">
                  <a:extLst>
                    <a:ext uri="{FF2B5EF4-FFF2-40B4-BE49-F238E27FC236}">
                      <a16:creationId xmlns:a16="http://schemas.microsoft.com/office/drawing/2014/main" id="{46F62CD9-BE6B-4BE5-945A-305F6B151791}"/>
                    </a:ext>
                  </a:extLst>
                </p14:cNvPr>
                <p14:cNvContentPartPr/>
                <p14:nvPr/>
              </p14:nvContentPartPr>
              <p14:xfrm>
                <a:off x="7726822" y="4379082"/>
                <a:ext cx="25200" cy="9000"/>
              </p14:xfrm>
            </p:contentPart>
          </mc:Choice>
          <mc:Fallback xmlns="">
            <p:pic>
              <p:nvPicPr>
                <p:cNvPr id="227" name="Ink 226">
                  <a:extLst>
                    <a:ext uri="{FF2B5EF4-FFF2-40B4-BE49-F238E27FC236}">
                      <a16:creationId xmlns:a16="http://schemas.microsoft.com/office/drawing/2014/main" id="{46F62CD9-BE6B-4BE5-945A-305F6B151791}"/>
                    </a:ext>
                  </a:extLst>
                </p:cNvPr>
                <p:cNvPicPr/>
                <p:nvPr/>
              </p:nvPicPr>
              <p:blipFill>
                <a:blip r:embed="rId288"/>
                <a:stretch>
                  <a:fillRect/>
                </a:stretch>
              </p:blipFill>
              <p:spPr>
                <a:xfrm>
                  <a:off x="7722502" y="4374762"/>
                  <a:ext cx="3384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228" name="Ink 227">
                  <a:extLst>
                    <a:ext uri="{FF2B5EF4-FFF2-40B4-BE49-F238E27FC236}">
                      <a16:creationId xmlns:a16="http://schemas.microsoft.com/office/drawing/2014/main" id="{17151583-2EA4-4408-B339-FC7521DFE332}"/>
                    </a:ext>
                  </a:extLst>
                </p14:cNvPr>
                <p14:cNvContentPartPr/>
                <p14:nvPr/>
              </p14:nvContentPartPr>
              <p14:xfrm>
                <a:off x="8042542" y="4367562"/>
                <a:ext cx="9360" cy="19080"/>
              </p14:xfrm>
            </p:contentPart>
          </mc:Choice>
          <mc:Fallback xmlns="">
            <p:pic>
              <p:nvPicPr>
                <p:cNvPr id="228" name="Ink 227">
                  <a:extLst>
                    <a:ext uri="{FF2B5EF4-FFF2-40B4-BE49-F238E27FC236}">
                      <a16:creationId xmlns:a16="http://schemas.microsoft.com/office/drawing/2014/main" id="{17151583-2EA4-4408-B339-FC7521DFE332}"/>
                    </a:ext>
                  </a:extLst>
                </p:cNvPr>
                <p:cNvPicPr/>
                <p:nvPr/>
              </p:nvPicPr>
              <p:blipFill>
                <a:blip r:embed="rId290"/>
                <a:stretch>
                  <a:fillRect/>
                </a:stretch>
              </p:blipFill>
              <p:spPr>
                <a:xfrm>
                  <a:off x="8038222" y="4363242"/>
                  <a:ext cx="180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230" name="Ink 229">
                  <a:extLst>
                    <a:ext uri="{FF2B5EF4-FFF2-40B4-BE49-F238E27FC236}">
                      <a16:creationId xmlns:a16="http://schemas.microsoft.com/office/drawing/2014/main" id="{AFD8F3B4-9334-4772-911F-E6F90DBF2187}"/>
                    </a:ext>
                  </a:extLst>
                </p14:cNvPr>
                <p14:cNvContentPartPr/>
                <p14:nvPr/>
              </p14:nvContentPartPr>
              <p14:xfrm>
                <a:off x="7584622" y="4338402"/>
                <a:ext cx="137520" cy="107280"/>
              </p14:xfrm>
            </p:contentPart>
          </mc:Choice>
          <mc:Fallback xmlns="">
            <p:pic>
              <p:nvPicPr>
                <p:cNvPr id="230" name="Ink 229">
                  <a:extLst>
                    <a:ext uri="{FF2B5EF4-FFF2-40B4-BE49-F238E27FC236}">
                      <a16:creationId xmlns:a16="http://schemas.microsoft.com/office/drawing/2014/main" id="{AFD8F3B4-9334-4772-911F-E6F90DBF2187}"/>
                    </a:ext>
                  </a:extLst>
                </p:cNvPr>
                <p:cNvPicPr/>
                <p:nvPr/>
              </p:nvPicPr>
              <p:blipFill>
                <a:blip r:embed="rId292"/>
                <a:stretch>
                  <a:fillRect/>
                </a:stretch>
              </p:blipFill>
              <p:spPr>
                <a:xfrm>
                  <a:off x="7580302" y="4334082"/>
                  <a:ext cx="14616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232" name="Ink 231">
                  <a:extLst>
                    <a:ext uri="{FF2B5EF4-FFF2-40B4-BE49-F238E27FC236}">
                      <a16:creationId xmlns:a16="http://schemas.microsoft.com/office/drawing/2014/main" id="{44C9F99F-BD06-487D-AF30-F544FCDE6E6A}"/>
                    </a:ext>
                  </a:extLst>
                </p14:cNvPr>
                <p14:cNvContentPartPr/>
                <p14:nvPr/>
              </p14:nvContentPartPr>
              <p14:xfrm>
                <a:off x="7778302" y="4425162"/>
                <a:ext cx="24120" cy="14400"/>
              </p14:xfrm>
            </p:contentPart>
          </mc:Choice>
          <mc:Fallback xmlns="">
            <p:pic>
              <p:nvPicPr>
                <p:cNvPr id="232" name="Ink 231">
                  <a:extLst>
                    <a:ext uri="{FF2B5EF4-FFF2-40B4-BE49-F238E27FC236}">
                      <a16:creationId xmlns:a16="http://schemas.microsoft.com/office/drawing/2014/main" id="{44C9F99F-BD06-487D-AF30-F544FCDE6E6A}"/>
                    </a:ext>
                  </a:extLst>
                </p:cNvPr>
                <p:cNvPicPr/>
                <p:nvPr/>
              </p:nvPicPr>
              <p:blipFill>
                <a:blip r:embed="rId294"/>
                <a:stretch>
                  <a:fillRect/>
                </a:stretch>
              </p:blipFill>
              <p:spPr>
                <a:xfrm>
                  <a:off x="7773982" y="4420842"/>
                  <a:ext cx="3276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235" name="Ink 234">
                  <a:extLst>
                    <a:ext uri="{FF2B5EF4-FFF2-40B4-BE49-F238E27FC236}">
                      <a16:creationId xmlns:a16="http://schemas.microsoft.com/office/drawing/2014/main" id="{049A8C06-7944-4603-9A6C-D98C6297F391}"/>
                    </a:ext>
                  </a:extLst>
                </p14:cNvPr>
                <p14:cNvContentPartPr/>
                <p14:nvPr/>
              </p14:nvContentPartPr>
              <p14:xfrm>
                <a:off x="6971182" y="4726842"/>
                <a:ext cx="257400" cy="118440"/>
              </p14:xfrm>
            </p:contentPart>
          </mc:Choice>
          <mc:Fallback xmlns="">
            <p:pic>
              <p:nvPicPr>
                <p:cNvPr id="235" name="Ink 234">
                  <a:extLst>
                    <a:ext uri="{FF2B5EF4-FFF2-40B4-BE49-F238E27FC236}">
                      <a16:creationId xmlns:a16="http://schemas.microsoft.com/office/drawing/2014/main" id="{049A8C06-7944-4603-9A6C-D98C6297F391}"/>
                    </a:ext>
                  </a:extLst>
                </p:cNvPr>
                <p:cNvPicPr/>
                <p:nvPr/>
              </p:nvPicPr>
              <p:blipFill>
                <a:blip r:embed="rId296"/>
                <a:stretch>
                  <a:fillRect/>
                </a:stretch>
              </p:blipFill>
              <p:spPr>
                <a:xfrm>
                  <a:off x="6966862" y="4722522"/>
                  <a:ext cx="2660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236" name="Ink 235">
                  <a:extLst>
                    <a:ext uri="{FF2B5EF4-FFF2-40B4-BE49-F238E27FC236}">
                      <a16:creationId xmlns:a16="http://schemas.microsoft.com/office/drawing/2014/main" id="{4644B35D-5CD2-4EC0-940B-584B3044507A}"/>
                    </a:ext>
                  </a:extLst>
                </p14:cNvPr>
                <p14:cNvContentPartPr/>
                <p14:nvPr/>
              </p14:nvContentPartPr>
              <p14:xfrm>
                <a:off x="7345582" y="4738722"/>
                <a:ext cx="33120" cy="74520"/>
              </p14:xfrm>
            </p:contentPart>
          </mc:Choice>
          <mc:Fallback xmlns="">
            <p:pic>
              <p:nvPicPr>
                <p:cNvPr id="236" name="Ink 235">
                  <a:extLst>
                    <a:ext uri="{FF2B5EF4-FFF2-40B4-BE49-F238E27FC236}">
                      <a16:creationId xmlns:a16="http://schemas.microsoft.com/office/drawing/2014/main" id="{4644B35D-5CD2-4EC0-940B-584B3044507A}"/>
                    </a:ext>
                  </a:extLst>
                </p:cNvPr>
                <p:cNvPicPr/>
                <p:nvPr/>
              </p:nvPicPr>
              <p:blipFill>
                <a:blip r:embed="rId298"/>
                <a:stretch>
                  <a:fillRect/>
                </a:stretch>
              </p:blipFill>
              <p:spPr>
                <a:xfrm>
                  <a:off x="7341262" y="4734402"/>
                  <a:ext cx="4176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237" name="Ink 236">
                  <a:extLst>
                    <a:ext uri="{FF2B5EF4-FFF2-40B4-BE49-F238E27FC236}">
                      <a16:creationId xmlns:a16="http://schemas.microsoft.com/office/drawing/2014/main" id="{EEFB02CE-AA8F-408A-AA90-9F80454635AE}"/>
                    </a:ext>
                  </a:extLst>
                </p14:cNvPr>
                <p14:cNvContentPartPr/>
                <p14:nvPr/>
              </p14:nvContentPartPr>
              <p14:xfrm>
                <a:off x="7499302" y="4736202"/>
                <a:ext cx="205920" cy="43920"/>
              </p14:xfrm>
            </p:contentPart>
          </mc:Choice>
          <mc:Fallback xmlns="">
            <p:pic>
              <p:nvPicPr>
                <p:cNvPr id="237" name="Ink 236">
                  <a:extLst>
                    <a:ext uri="{FF2B5EF4-FFF2-40B4-BE49-F238E27FC236}">
                      <a16:creationId xmlns:a16="http://schemas.microsoft.com/office/drawing/2014/main" id="{EEFB02CE-AA8F-408A-AA90-9F80454635AE}"/>
                    </a:ext>
                  </a:extLst>
                </p:cNvPr>
                <p:cNvPicPr/>
                <p:nvPr/>
              </p:nvPicPr>
              <p:blipFill>
                <a:blip r:embed="rId300"/>
                <a:stretch>
                  <a:fillRect/>
                </a:stretch>
              </p:blipFill>
              <p:spPr>
                <a:xfrm>
                  <a:off x="7494982" y="4731882"/>
                  <a:ext cx="21456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238" name="Ink 237">
                  <a:extLst>
                    <a:ext uri="{FF2B5EF4-FFF2-40B4-BE49-F238E27FC236}">
                      <a16:creationId xmlns:a16="http://schemas.microsoft.com/office/drawing/2014/main" id="{91E6B55D-4BD1-42FB-9074-4A7F67917A7E}"/>
                    </a:ext>
                  </a:extLst>
                </p14:cNvPr>
                <p14:cNvContentPartPr/>
                <p14:nvPr/>
              </p14:nvContentPartPr>
              <p14:xfrm>
                <a:off x="7792702" y="4709202"/>
                <a:ext cx="63360" cy="90720"/>
              </p14:xfrm>
            </p:contentPart>
          </mc:Choice>
          <mc:Fallback xmlns="">
            <p:pic>
              <p:nvPicPr>
                <p:cNvPr id="238" name="Ink 237">
                  <a:extLst>
                    <a:ext uri="{FF2B5EF4-FFF2-40B4-BE49-F238E27FC236}">
                      <a16:creationId xmlns:a16="http://schemas.microsoft.com/office/drawing/2014/main" id="{91E6B55D-4BD1-42FB-9074-4A7F67917A7E}"/>
                    </a:ext>
                  </a:extLst>
                </p:cNvPr>
                <p:cNvPicPr/>
                <p:nvPr/>
              </p:nvPicPr>
              <p:blipFill>
                <a:blip r:embed="rId302"/>
                <a:stretch>
                  <a:fillRect/>
                </a:stretch>
              </p:blipFill>
              <p:spPr>
                <a:xfrm>
                  <a:off x="7788382" y="4704882"/>
                  <a:ext cx="7200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239" name="Ink 238">
                  <a:extLst>
                    <a:ext uri="{FF2B5EF4-FFF2-40B4-BE49-F238E27FC236}">
                      <a16:creationId xmlns:a16="http://schemas.microsoft.com/office/drawing/2014/main" id="{EB6C419A-09E3-4DD3-B4F2-FC42392AB59E}"/>
                    </a:ext>
                  </a:extLst>
                </p14:cNvPr>
                <p14:cNvContentPartPr/>
                <p14:nvPr/>
              </p14:nvContentPartPr>
              <p14:xfrm>
                <a:off x="7942822" y="4708482"/>
                <a:ext cx="182880" cy="86400"/>
              </p14:xfrm>
            </p:contentPart>
          </mc:Choice>
          <mc:Fallback xmlns="">
            <p:pic>
              <p:nvPicPr>
                <p:cNvPr id="239" name="Ink 238">
                  <a:extLst>
                    <a:ext uri="{FF2B5EF4-FFF2-40B4-BE49-F238E27FC236}">
                      <a16:creationId xmlns:a16="http://schemas.microsoft.com/office/drawing/2014/main" id="{EB6C419A-09E3-4DD3-B4F2-FC42392AB59E}"/>
                    </a:ext>
                  </a:extLst>
                </p:cNvPr>
                <p:cNvPicPr/>
                <p:nvPr/>
              </p:nvPicPr>
              <p:blipFill>
                <a:blip r:embed="rId304"/>
                <a:stretch>
                  <a:fillRect/>
                </a:stretch>
              </p:blipFill>
              <p:spPr>
                <a:xfrm>
                  <a:off x="7938502" y="4704162"/>
                  <a:ext cx="19152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240" name="Ink 239">
                  <a:extLst>
                    <a:ext uri="{FF2B5EF4-FFF2-40B4-BE49-F238E27FC236}">
                      <a16:creationId xmlns:a16="http://schemas.microsoft.com/office/drawing/2014/main" id="{B9F4D351-A2F0-459A-B38F-71F0765C8DD9}"/>
                    </a:ext>
                  </a:extLst>
                </p14:cNvPr>
                <p14:cNvContentPartPr/>
                <p14:nvPr/>
              </p14:nvContentPartPr>
              <p14:xfrm>
                <a:off x="8288782" y="4465842"/>
                <a:ext cx="46800" cy="327240"/>
              </p14:xfrm>
            </p:contentPart>
          </mc:Choice>
          <mc:Fallback xmlns="">
            <p:pic>
              <p:nvPicPr>
                <p:cNvPr id="240" name="Ink 239">
                  <a:extLst>
                    <a:ext uri="{FF2B5EF4-FFF2-40B4-BE49-F238E27FC236}">
                      <a16:creationId xmlns:a16="http://schemas.microsoft.com/office/drawing/2014/main" id="{B9F4D351-A2F0-459A-B38F-71F0765C8DD9}"/>
                    </a:ext>
                  </a:extLst>
                </p:cNvPr>
                <p:cNvPicPr/>
                <p:nvPr/>
              </p:nvPicPr>
              <p:blipFill>
                <a:blip r:embed="rId306"/>
                <a:stretch>
                  <a:fillRect/>
                </a:stretch>
              </p:blipFill>
              <p:spPr>
                <a:xfrm>
                  <a:off x="8284462" y="4461522"/>
                  <a:ext cx="5544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241" name="Ink 240">
                  <a:extLst>
                    <a:ext uri="{FF2B5EF4-FFF2-40B4-BE49-F238E27FC236}">
                      <a16:creationId xmlns:a16="http://schemas.microsoft.com/office/drawing/2014/main" id="{972F8282-4AC2-4EA2-9857-D9E0274813D4}"/>
                    </a:ext>
                  </a:extLst>
                </p14:cNvPr>
                <p14:cNvContentPartPr/>
                <p14:nvPr/>
              </p14:nvContentPartPr>
              <p14:xfrm>
                <a:off x="8213542" y="4662762"/>
                <a:ext cx="176400" cy="34200"/>
              </p14:xfrm>
            </p:contentPart>
          </mc:Choice>
          <mc:Fallback xmlns="">
            <p:pic>
              <p:nvPicPr>
                <p:cNvPr id="241" name="Ink 240">
                  <a:extLst>
                    <a:ext uri="{FF2B5EF4-FFF2-40B4-BE49-F238E27FC236}">
                      <a16:creationId xmlns:a16="http://schemas.microsoft.com/office/drawing/2014/main" id="{972F8282-4AC2-4EA2-9857-D9E0274813D4}"/>
                    </a:ext>
                  </a:extLst>
                </p:cNvPr>
                <p:cNvPicPr/>
                <p:nvPr/>
              </p:nvPicPr>
              <p:blipFill>
                <a:blip r:embed="rId308"/>
                <a:stretch>
                  <a:fillRect/>
                </a:stretch>
              </p:blipFill>
              <p:spPr>
                <a:xfrm>
                  <a:off x="8209222" y="4658442"/>
                  <a:ext cx="18504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242" name="Ink 241">
                  <a:extLst>
                    <a:ext uri="{FF2B5EF4-FFF2-40B4-BE49-F238E27FC236}">
                      <a16:creationId xmlns:a16="http://schemas.microsoft.com/office/drawing/2014/main" id="{D82AAE9C-97CC-46AB-AEEA-B60BAF87E735}"/>
                    </a:ext>
                  </a:extLst>
                </p14:cNvPr>
                <p14:cNvContentPartPr/>
                <p14:nvPr/>
              </p14:nvContentPartPr>
              <p14:xfrm>
                <a:off x="8449342" y="4708122"/>
                <a:ext cx="95040" cy="50760"/>
              </p14:xfrm>
            </p:contentPart>
          </mc:Choice>
          <mc:Fallback xmlns="">
            <p:pic>
              <p:nvPicPr>
                <p:cNvPr id="242" name="Ink 241">
                  <a:extLst>
                    <a:ext uri="{FF2B5EF4-FFF2-40B4-BE49-F238E27FC236}">
                      <a16:creationId xmlns:a16="http://schemas.microsoft.com/office/drawing/2014/main" id="{D82AAE9C-97CC-46AB-AEEA-B60BAF87E735}"/>
                    </a:ext>
                  </a:extLst>
                </p:cNvPr>
                <p:cNvPicPr/>
                <p:nvPr/>
              </p:nvPicPr>
              <p:blipFill>
                <a:blip r:embed="rId310"/>
                <a:stretch>
                  <a:fillRect/>
                </a:stretch>
              </p:blipFill>
              <p:spPr>
                <a:xfrm>
                  <a:off x="8445022" y="4703802"/>
                  <a:ext cx="10368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244" name="Ink 243">
                  <a:extLst>
                    <a:ext uri="{FF2B5EF4-FFF2-40B4-BE49-F238E27FC236}">
                      <a16:creationId xmlns:a16="http://schemas.microsoft.com/office/drawing/2014/main" id="{5B4A11EC-FD05-4AD3-A735-8569D94631D2}"/>
                    </a:ext>
                  </a:extLst>
                </p14:cNvPr>
                <p14:cNvContentPartPr/>
                <p14:nvPr/>
              </p14:nvContentPartPr>
              <p14:xfrm>
                <a:off x="8629702" y="4694802"/>
                <a:ext cx="273600" cy="69480"/>
              </p14:xfrm>
            </p:contentPart>
          </mc:Choice>
          <mc:Fallback xmlns="">
            <p:pic>
              <p:nvPicPr>
                <p:cNvPr id="244" name="Ink 243">
                  <a:extLst>
                    <a:ext uri="{FF2B5EF4-FFF2-40B4-BE49-F238E27FC236}">
                      <a16:creationId xmlns:a16="http://schemas.microsoft.com/office/drawing/2014/main" id="{5B4A11EC-FD05-4AD3-A735-8569D94631D2}"/>
                    </a:ext>
                  </a:extLst>
                </p:cNvPr>
                <p:cNvPicPr/>
                <p:nvPr/>
              </p:nvPicPr>
              <p:blipFill>
                <a:blip r:embed="rId312"/>
                <a:stretch>
                  <a:fillRect/>
                </a:stretch>
              </p:blipFill>
              <p:spPr>
                <a:xfrm>
                  <a:off x="8625382" y="4690482"/>
                  <a:ext cx="28224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262" name="Ink 261">
                  <a:extLst>
                    <a:ext uri="{FF2B5EF4-FFF2-40B4-BE49-F238E27FC236}">
                      <a16:creationId xmlns:a16="http://schemas.microsoft.com/office/drawing/2014/main" id="{DE3E10E5-B8F5-441E-A715-B0D1B70439ED}"/>
                    </a:ext>
                  </a:extLst>
                </p14:cNvPr>
                <p14:cNvContentPartPr/>
                <p14:nvPr/>
              </p14:nvContentPartPr>
              <p14:xfrm>
                <a:off x="6931942" y="5051922"/>
                <a:ext cx="152280" cy="209520"/>
              </p14:xfrm>
            </p:contentPart>
          </mc:Choice>
          <mc:Fallback xmlns="">
            <p:pic>
              <p:nvPicPr>
                <p:cNvPr id="262" name="Ink 261">
                  <a:extLst>
                    <a:ext uri="{FF2B5EF4-FFF2-40B4-BE49-F238E27FC236}">
                      <a16:creationId xmlns:a16="http://schemas.microsoft.com/office/drawing/2014/main" id="{DE3E10E5-B8F5-441E-A715-B0D1B70439ED}"/>
                    </a:ext>
                  </a:extLst>
                </p:cNvPr>
                <p:cNvPicPr/>
                <p:nvPr/>
              </p:nvPicPr>
              <p:blipFill>
                <a:blip r:embed="rId314"/>
                <a:stretch>
                  <a:fillRect/>
                </a:stretch>
              </p:blipFill>
              <p:spPr>
                <a:xfrm>
                  <a:off x="6927622" y="5047602"/>
                  <a:ext cx="16092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263" name="Ink 262">
                  <a:extLst>
                    <a:ext uri="{FF2B5EF4-FFF2-40B4-BE49-F238E27FC236}">
                      <a16:creationId xmlns:a16="http://schemas.microsoft.com/office/drawing/2014/main" id="{1FB3B7A5-4D24-4A37-BAA1-C55E91053096}"/>
                    </a:ext>
                  </a:extLst>
                </p14:cNvPr>
                <p14:cNvContentPartPr/>
                <p14:nvPr/>
              </p14:nvContentPartPr>
              <p14:xfrm>
                <a:off x="7246942" y="5112762"/>
                <a:ext cx="87120" cy="178920"/>
              </p14:xfrm>
            </p:contentPart>
          </mc:Choice>
          <mc:Fallback xmlns="">
            <p:pic>
              <p:nvPicPr>
                <p:cNvPr id="263" name="Ink 262">
                  <a:extLst>
                    <a:ext uri="{FF2B5EF4-FFF2-40B4-BE49-F238E27FC236}">
                      <a16:creationId xmlns:a16="http://schemas.microsoft.com/office/drawing/2014/main" id="{1FB3B7A5-4D24-4A37-BAA1-C55E91053096}"/>
                    </a:ext>
                  </a:extLst>
                </p:cNvPr>
                <p:cNvPicPr/>
                <p:nvPr/>
              </p:nvPicPr>
              <p:blipFill>
                <a:blip r:embed="rId316"/>
                <a:stretch>
                  <a:fillRect/>
                </a:stretch>
              </p:blipFill>
              <p:spPr>
                <a:xfrm>
                  <a:off x="7242622" y="5108442"/>
                  <a:ext cx="9576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264" name="Ink 263">
                  <a:extLst>
                    <a:ext uri="{FF2B5EF4-FFF2-40B4-BE49-F238E27FC236}">
                      <a16:creationId xmlns:a16="http://schemas.microsoft.com/office/drawing/2014/main" id="{D9A12C18-77A5-4A4D-A7CB-0A99190B0A3A}"/>
                    </a:ext>
                  </a:extLst>
                </p14:cNvPr>
                <p14:cNvContentPartPr/>
                <p14:nvPr/>
              </p14:nvContentPartPr>
              <p14:xfrm>
                <a:off x="7244782" y="4998642"/>
                <a:ext cx="133560" cy="88200"/>
              </p14:xfrm>
            </p:contentPart>
          </mc:Choice>
          <mc:Fallback xmlns="">
            <p:pic>
              <p:nvPicPr>
                <p:cNvPr id="264" name="Ink 263">
                  <a:extLst>
                    <a:ext uri="{FF2B5EF4-FFF2-40B4-BE49-F238E27FC236}">
                      <a16:creationId xmlns:a16="http://schemas.microsoft.com/office/drawing/2014/main" id="{D9A12C18-77A5-4A4D-A7CB-0A99190B0A3A}"/>
                    </a:ext>
                  </a:extLst>
                </p:cNvPr>
                <p:cNvPicPr/>
                <p:nvPr/>
              </p:nvPicPr>
              <p:blipFill>
                <a:blip r:embed="rId318"/>
                <a:stretch>
                  <a:fillRect/>
                </a:stretch>
              </p:blipFill>
              <p:spPr>
                <a:xfrm>
                  <a:off x="7240462" y="4994322"/>
                  <a:ext cx="14220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265" name="Ink 264">
                  <a:extLst>
                    <a:ext uri="{FF2B5EF4-FFF2-40B4-BE49-F238E27FC236}">
                      <a16:creationId xmlns:a16="http://schemas.microsoft.com/office/drawing/2014/main" id="{77073090-30F9-46AC-AA97-47CE789000E2}"/>
                    </a:ext>
                  </a:extLst>
                </p14:cNvPr>
                <p14:cNvContentPartPr/>
                <p14:nvPr/>
              </p14:nvContentPartPr>
              <p14:xfrm>
                <a:off x="7406782" y="5213922"/>
                <a:ext cx="64440" cy="80640"/>
              </p14:xfrm>
            </p:contentPart>
          </mc:Choice>
          <mc:Fallback xmlns="">
            <p:pic>
              <p:nvPicPr>
                <p:cNvPr id="265" name="Ink 264">
                  <a:extLst>
                    <a:ext uri="{FF2B5EF4-FFF2-40B4-BE49-F238E27FC236}">
                      <a16:creationId xmlns:a16="http://schemas.microsoft.com/office/drawing/2014/main" id="{77073090-30F9-46AC-AA97-47CE789000E2}"/>
                    </a:ext>
                  </a:extLst>
                </p:cNvPr>
                <p:cNvPicPr/>
                <p:nvPr/>
              </p:nvPicPr>
              <p:blipFill>
                <a:blip r:embed="rId320"/>
                <a:stretch>
                  <a:fillRect/>
                </a:stretch>
              </p:blipFill>
              <p:spPr>
                <a:xfrm>
                  <a:off x="7402462" y="5209602"/>
                  <a:ext cx="7308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266" name="Ink 265">
                  <a:extLst>
                    <a:ext uri="{FF2B5EF4-FFF2-40B4-BE49-F238E27FC236}">
                      <a16:creationId xmlns:a16="http://schemas.microsoft.com/office/drawing/2014/main" id="{F5A75D95-5A8C-4207-9D99-5980BEF44A7D}"/>
                    </a:ext>
                  </a:extLst>
                </p14:cNvPr>
                <p14:cNvContentPartPr/>
                <p14:nvPr/>
              </p14:nvContentPartPr>
              <p14:xfrm>
                <a:off x="7566622" y="5071002"/>
                <a:ext cx="80640" cy="153720"/>
              </p14:xfrm>
            </p:contentPart>
          </mc:Choice>
          <mc:Fallback xmlns="">
            <p:pic>
              <p:nvPicPr>
                <p:cNvPr id="266" name="Ink 265">
                  <a:extLst>
                    <a:ext uri="{FF2B5EF4-FFF2-40B4-BE49-F238E27FC236}">
                      <a16:creationId xmlns:a16="http://schemas.microsoft.com/office/drawing/2014/main" id="{F5A75D95-5A8C-4207-9D99-5980BEF44A7D}"/>
                    </a:ext>
                  </a:extLst>
                </p:cNvPr>
                <p:cNvPicPr/>
                <p:nvPr/>
              </p:nvPicPr>
              <p:blipFill>
                <a:blip r:embed="rId322"/>
                <a:stretch>
                  <a:fillRect/>
                </a:stretch>
              </p:blipFill>
              <p:spPr>
                <a:xfrm>
                  <a:off x="7562302" y="5066682"/>
                  <a:ext cx="8928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267" name="Ink 266">
                  <a:extLst>
                    <a:ext uri="{FF2B5EF4-FFF2-40B4-BE49-F238E27FC236}">
                      <a16:creationId xmlns:a16="http://schemas.microsoft.com/office/drawing/2014/main" id="{D4AA7A08-573F-45F6-89EE-BEB9B18B75B2}"/>
                    </a:ext>
                  </a:extLst>
                </p14:cNvPr>
                <p14:cNvContentPartPr/>
                <p14:nvPr/>
              </p14:nvContentPartPr>
              <p14:xfrm>
                <a:off x="7619542" y="5048322"/>
                <a:ext cx="116280" cy="189000"/>
              </p14:xfrm>
            </p:contentPart>
          </mc:Choice>
          <mc:Fallback xmlns="">
            <p:pic>
              <p:nvPicPr>
                <p:cNvPr id="267" name="Ink 266">
                  <a:extLst>
                    <a:ext uri="{FF2B5EF4-FFF2-40B4-BE49-F238E27FC236}">
                      <a16:creationId xmlns:a16="http://schemas.microsoft.com/office/drawing/2014/main" id="{D4AA7A08-573F-45F6-89EE-BEB9B18B75B2}"/>
                    </a:ext>
                  </a:extLst>
                </p:cNvPr>
                <p:cNvPicPr/>
                <p:nvPr/>
              </p:nvPicPr>
              <p:blipFill>
                <a:blip r:embed="rId324"/>
                <a:stretch>
                  <a:fillRect/>
                </a:stretch>
              </p:blipFill>
              <p:spPr>
                <a:xfrm>
                  <a:off x="7615222" y="5044002"/>
                  <a:ext cx="12492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268" name="Ink 267">
                  <a:extLst>
                    <a:ext uri="{FF2B5EF4-FFF2-40B4-BE49-F238E27FC236}">
                      <a16:creationId xmlns:a16="http://schemas.microsoft.com/office/drawing/2014/main" id="{EB0B11BE-BE40-4731-9302-ED548410E5C7}"/>
                    </a:ext>
                  </a:extLst>
                </p14:cNvPr>
                <p14:cNvContentPartPr/>
                <p14:nvPr/>
              </p14:nvContentPartPr>
              <p14:xfrm>
                <a:off x="7645822" y="4967682"/>
                <a:ext cx="128520" cy="33480"/>
              </p14:xfrm>
            </p:contentPart>
          </mc:Choice>
          <mc:Fallback xmlns="">
            <p:pic>
              <p:nvPicPr>
                <p:cNvPr id="268" name="Ink 267">
                  <a:extLst>
                    <a:ext uri="{FF2B5EF4-FFF2-40B4-BE49-F238E27FC236}">
                      <a16:creationId xmlns:a16="http://schemas.microsoft.com/office/drawing/2014/main" id="{EB0B11BE-BE40-4731-9302-ED548410E5C7}"/>
                    </a:ext>
                  </a:extLst>
                </p:cNvPr>
                <p:cNvPicPr/>
                <p:nvPr/>
              </p:nvPicPr>
              <p:blipFill>
                <a:blip r:embed="rId326"/>
                <a:stretch>
                  <a:fillRect/>
                </a:stretch>
              </p:blipFill>
              <p:spPr>
                <a:xfrm>
                  <a:off x="7641502" y="4963362"/>
                  <a:ext cx="13716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270" name="Ink 269">
                  <a:extLst>
                    <a:ext uri="{FF2B5EF4-FFF2-40B4-BE49-F238E27FC236}">
                      <a16:creationId xmlns:a16="http://schemas.microsoft.com/office/drawing/2014/main" id="{91132299-2FF8-4361-AC57-0A38D578C37B}"/>
                    </a:ext>
                  </a:extLst>
                </p14:cNvPr>
                <p14:cNvContentPartPr/>
                <p14:nvPr/>
              </p14:nvContentPartPr>
              <p14:xfrm>
                <a:off x="7794142" y="5001522"/>
                <a:ext cx="135000" cy="259200"/>
              </p14:xfrm>
            </p:contentPart>
          </mc:Choice>
          <mc:Fallback xmlns="">
            <p:pic>
              <p:nvPicPr>
                <p:cNvPr id="270" name="Ink 269">
                  <a:extLst>
                    <a:ext uri="{FF2B5EF4-FFF2-40B4-BE49-F238E27FC236}">
                      <a16:creationId xmlns:a16="http://schemas.microsoft.com/office/drawing/2014/main" id="{91132299-2FF8-4361-AC57-0A38D578C37B}"/>
                    </a:ext>
                  </a:extLst>
                </p:cNvPr>
                <p:cNvPicPr/>
                <p:nvPr/>
              </p:nvPicPr>
              <p:blipFill>
                <a:blip r:embed="rId328"/>
                <a:stretch>
                  <a:fillRect/>
                </a:stretch>
              </p:blipFill>
              <p:spPr>
                <a:xfrm>
                  <a:off x="7789822" y="4997202"/>
                  <a:ext cx="14364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271" name="Ink 270">
                  <a:extLst>
                    <a:ext uri="{FF2B5EF4-FFF2-40B4-BE49-F238E27FC236}">
                      <a16:creationId xmlns:a16="http://schemas.microsoft.com/office/drawing/2014/main" id="{5C855E40-DB43-4E4A-8CC8-BAE8BF9A78FE}"/>
                    </a:ext>
                  </a:extLst>
                </p14:cNvPr>
                <p14:cNvContentPartPr/>
                <p14:nvPr/>
              </p14:nvContentPartPr>
              <p14:xfrm>
                <a:off x="8047942" y="5076042"/>
                <a:ext cx="204480" cy="17640"/>
              </p14:xfrm>
            </p:contentPart>
          </mc:Choice>
          <mc:Fallback xmlns="">
            <p:pic>
              <p:nvPicPr>
                <p:cNvPr id="271" name="Ink 270">
                  <a:extLst>
                    <a:ext uri="{FF2B5EF4-FFF2-40B4-BE49-F238E27FC236}">
                      <a16:creationId xmlns:a16="http://schemas.microsoft.com/office/drawing/2014/main" id="{5C855E40-DB43-4E4A-8CC8-BAE8BF9A78FE}"/>
                    </a:ext>
                  </a:extLst>
                </p:cNvPr>
                <p:cNvPicPr/>
                <p:nvPr/>
              </p:nvPicPr>
              <p:blipFill>
                <a:blip r:embed="rId330"/>
                <a:stretch>
                  <a:fillRect/>
                </a:stretch>
              </p:blipFill>
              <p:spPr>
                <a:xfrm>
                  <a:off x="8043622" y="5071722"/>
                  <a:ext cx="21312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272" name="Ink 271">
                  <a:extLst>
                    <a:ext uri="{FF2B5EF4-FFF2-40B4-BE49-F238E27FC236}">
                      <a16:creationId xmlns:a16="http://schemas.microsoft.com/office/drawing/2014/main" id="{27F377B5-C184-4C9D-8B01-DF46F9C1E6AE}"/>
                    </a:ext>
                  </a:extLst>
                </p14:cNvPr>
                <p14:cNvContentPartPr/>
                <p14:nvPr/>
              </p14:nvContentPartPr>
              <p14:xfrm>
                <a:off x="8092582" y="5122122"/>
                <a:ext cx="164880" cy="25200"/>
              </p14:xfrm>
            </p:contentPart>
          </mc:Choice>
          <mc:Fallback xmlns="">
            <p:pic>
              <p:nvPicPr>
                <p:cNvPr id="272" name="Ink 271">
                  <a:extLst>
                    <a:ext uri="{FF2B5EF4-FFF2-40B4-BE49-F238E27FC236}">
                      <a16:creationId xmlns:a16="http://schemas.microsoft.com/office/drawing/2014/main" id="{27F377B5-C184-4C9D-8B01-DF46F9C1E6AE}"/>
                    </a:ext>
                  </a:extLst>
                </p:cNvPr>
                <p:cNvPicPr/>
                <p:nvPr/>
              </p:nvPicPr>
              <p:blipFill>
                <a:blip r:embed="rId332"/>
                <a:stretch>
                  <a:fillRect/>
                </a:stretch>
              </p:blipFill>
              <p:spPr>
                <a:xfrm>
                  <a:off x="8088262" y="5117802"/>
                  <a:ext cx="17352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273" name="Ink 272">
                  <a:extLst>
                    <a:ext uri="{FF2B5EF4-FFF2-40B4-BE49-F238E27FC236}">
                      <a16:creationId xmlns:a16="http://schemas.microsoft.com/office/drawing/2014/main" id="{3BBF37BE-8236-4152-9FF1-8C6A39D3A2B4}"/>
                    </a:ext>
                  </a:extLst>
                </p14:cNvPr>
                <p14:cNvContentPartPr/>
                <p14:nvPr/>
              </p14:nvContentPartPr>
              <p14:xfrm>
                <a:off x="8135422" y="4975602"/>
                <a:ext cx="51480" cy="221400"/>
              </p14:xfrm>
            </p:contentPart>
          </mc:Choice>
          <mc:Fallback xmlns="">
            <p:pic>
              <p:nvPicPr>
                <p:cNvPr id="273" name="Ink 272">
                  <a:extLst>
                    <a:ext uri="{FF2B5EF4-FFF2-40B4-BE49-F238E27FC236}">
                      <a16:creationId xmlns:a16="http://schemas.microsoft.com/office/drawing/2014/main" id="{3BBF37BE-8236-4152-9FF1-8C6A39D3A2B4}"/>
                    </a:ext>
                  </a:extLst>
                </p:cNvPr>
                <p:cNvPicPr/>
                <p:nvPr/>
              </p:nvPicPr>
              <p:blipFill>
                <a:blip r:embed="rId334"/>
                <a:stretch>
                  <a:fillRect/>
                </a:stretch>
              </p:blipFill>
              <p:spPr>
                <a:xfrm>
                  <a:off x="8131102" y="4971282"/>
                  <a:ext cx="6012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274" name="Ink 273">
                  <a:extLst>
                    <a:ext uri="{FF2B5EF4-FFF2-40B4-BE49-F238E27FC236}">
                      <a16:creationId xmlns:a16="http://schemas.microsoft.com/office/drawing/2014/main" id="{1CFF58A2-8E16-4935-98F2-4B87AF7521EE}"/>
                    </a:ext>
                  </a:extLst>
                </p14:cNvPr>
                <p14:cNvContentPartPr/>
                <p14:nvPr/>
              </p14:nvContentPartPr>
              <p14:xfrm>
                <a:off x="8331982" y="5053722"/>
                <a:ext cx="159480" cy="176400"/>
              </p14:xfrm>
            </p:contentPart>
          </mc:Choice>
          <mc:Fallback xmlns="">
            <p:pic>
              <p:nvPicPr>
                <p:cNvPr id="274" name="Ink 273">
                  <a:extLst>
                    <a:ext uri="{FF2B5EF4-FFF2-40B4-BE49-F238E27FC236}">
                      <a16:creationId xmlns:a16="http://schemas.microsoft.com/office/drawing/2014/main" id="{1CFF58A2-8E16-4935-98F2-4B87AF7521EE}"/>
                    </a:ext>
                  </a:extLst>
                </p:cNvPr>
                <p:cNvPicPr/>
                <p:nvPr/>
              </p:nvPicPr>
              <p:blipFill>
                <a:blip r:embed="rId336"/>
                <a:stretch>
                  <a:fillRect/>
                </a:stretch>
              </p:blipFill>
              <p:spPr>
                <a:xfrm>
                  <a:off x="8327642" y="5049454"/>
                  <a:ext cx="168159" cy="184935"/>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276" name="Ink 275">
                  <a:extLst>
                    <a:ext uri="{FF2B5EF4-FFF2-40B4-BE49-F238E27FC236}">
                      <a16:creationId xmlns:a16="http://schemas.microsoft.com/office/drawing/2014/main" id="{AD239D87-F67E-4875-A054-B1543B50F998}"/>
                    </a:ext>
                  </a:extLst>
                </p14:cNvPr>
                <p14:cNvContentPartPr/>
                <p14:nvPr/>
              </p14:nvContentPartPr>
              <p14:xfrm>
                <a:off x="8656342" y="5148762"/>
                <a:ext cx="60840" cy="156240"/>
              </p14:xfrm>
            </p:contentPart>
          </mc:Choice>
          <mc:Fallback xmlns="">
            <p:pic>
              <p:nvPicPr>
                <p:cNvPr id="276" name="Ink 275">
                  <a:extLst>
                    <a:ext uri="{FF2B5EF4-FFF2-40B4-BE49-F238E27FC236}">
                      <a16:creationId xmlns:a16="http://schemas.microsoft.com/office/drawing/2014/main" id="{AD239D87-F67E-4875-A054-B1543B50F998}"/>
                    </a:ext>
                  </a:extLst>
                </p:cNvPr>
                <p:cNvPicPr/>
                <p:nvPr/>
              </p:nvPicPr>
              <p:blipFill>
                <a:blip r:embed="rId338"/>
                <a:stretch>
                  <a:fillRect/>
                </a:stretch>
              </p:blipFill>
              <p:spPr>
                <a:xfrm>
                  <a:off x="8652022" y="5144442"/>
                  <a:ext cx="6948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350" name="Ink 349">
                  <a:extLst>
                    <a:ext uri="{FF2B5EF4-FFF2-40B4-BE49-F238E27FC236}">
                      <a16:creationId xmlns:a16="http://schemas.microsoft.com/office/drawing/2014/main" id="{51F16A2A-4F04-4A72-BA4E-E7D737511114}"/>
                    </a:ext>
                  </a:extLst>
                </p14:cNvPr>
                <p14:cNvContentPartPr/>
                <p14:nvPr/>
              </p14:nvContentPartPr>
              <p14:xfrm>
                <a:off x="9287422" y="4923402"/>
                <a:ext cx="95040" cy="188640"/>
              </p14:xfrm>
            </p:contentPart>
          </mc:Choice>
          <mc:Fallback xmlns="">
            <p:pic>
              <p:nvPicPr>
                <p:cNvPr id="350" name="Ink 349">
                  <a:extLst>
                    <a:ext uri="{FF2B5EF4-FFF2-40B4-BE49-F238E27FC236}">
                      <a16:creationId xmlns:a16="http://schemas.microsoft.com/office/drawing/2014/main" id="{51F16A2A-4F04-4A72-BA4E-E7D737511114}"/>
                    </a:ext>
                  </a:extLst>
                </p:cNvPr>
                <p:cNvPicPr/>
                <p:nvPr/>
              </p:nvPicPr>
              <p:blipFill>
                <a:blip r:embed="rId340"/>
                <a:stretch>
                  <a:fillRect/>
                </a:stretch>
              </p:blipFill>
              <p:spPr>
                <a:xfrm>
                  <a:off x="9283102" y="4919082"/>
                  <a:ext cx="10368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349" name="Ink 348">
                  <a:extLst>
                    <a:ext uri="{FF2B5EF4-FFF2-40B4-BE49-F238E27FC236}">
                      <a16:creationId xmlns:a16="http://schemas.microsoft.com/office/drawing/2014/main" id="{1A307760-FC9C-4F12-91CA-0C9B35934B32}"/>
                    </a:ext>
                  </a:extLst>
                </p14:cNvPr>
                <p14:cNvContentPartPr/>
                <p14:nvPr/>
              </p14:nvContentPartPr>
              <p14:xfrm>
                <a:off x="9316582" y="5157042"/>
                <a:ext cx="366120" cy="31680"/>
              </p14:xfrm>
            </p:contentPart>
          </mc:Choice>
          <mc:Fallback xmlns="">
            <p:pic>
              <p:nvPicPr>
                <p:cNvPr id="349" name="Ink 348">
                  <a:extLst>
                    <a:ext uri="{FF2B5EF4-FFF2-40B4-BE49-F238E27FC236}">
                      <a16:creationId xmlns:a16="http://schemas.microsoft.com/office/drawing/2014/main" id="{1A307760-FC9C-4F12-91CA-0C9B35934B32}"/>
                    </a:ext>
                  </a:extLst>
                </p:cNvPr>
                <p:cNvPicPr/>
                <p:nvPr/>
              </p:nvPicPr>
              <p:blipFill>
                <a:blip r:embed="rId342"/>
                <a:stretch>
                  <a:fillRect/>
                </a:stretch>
              </p:blipFill>
              <p:spPr>
                <a:xfrm>
                  <a:off x="9312262" y="5152722"/>
                  <a:ext cx="37476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301" name="Ink 300">
                  <a:extLst>
                    <a:ext uri="{FF2B5EF4-FFF2-40B4-BE49-F238E27FC236}">
                      <a16:creationId xmlns:a16="http://schemas.microsoft.com/office/drawing/2014/main" id="{3982DADD-70C1-46AD-AF23-4BFDC07D95DF}"/>
                    </a:ext>
                  </a:extLst>
                </p14:cNvPr>
                <p14:cNvContentPartPr/>
                <p14:nvPr/>
              </p14:nvContentPartPr>
              <p14:xfrm>
                <a:off x="6962182" y="5483922"/>
                <a:ext cx="144360" cy="244080"/>
              </p14:xfrm>
            </p:contentPart>
          </mc:Choice>
          <mc:Fallback xmlns="">
            <p:pic>
              <p:nvPicPr>
                <p:cNvPr id="301" name="Ink 300">
                  <a:extLst>
                    <a:ext uri="{FF2B5EF4-FFF2-40B4-BE49-F238E27FC236}">
                      <a16:creationId xmlns:a16="http://schemas.microsoft.com/office/drawing/2014/main" id="{3982DADD-70C1-46AD-AF23-4BFDC07D95DF}"/>
                    </a:ext>
                  </a:extLst>
                </p:cNvPr>
                <p:cNvPicPr/>
                <p:nvPr/>
              </p:nvPicPr>
              <p:blipFill>
                <a:blip r:embed="rId344"/>
                <a:stretch>
                  <a:fillRect/>
                </a:stretch>
              </p:blipFill>
              <p:spPr>
                <a:xfrm>
                  <a:off x="6957862" y="5479602"/>
                  <a:ext cx="15300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302" name="Ink 301">
                  <a:extLst>
                    <a:ext uri="{FF2B5EF4-FFF2-40B4-BE49-F238E27FC236}">
                      <a16:creationId xmlns:a16="http://schemas.microsoft.com/office/drawing/2014/main" id="{D116E0AB-A879-409E-BC3D-0449137C1927}"/>
                    </a:ext>
                  </a:extLst>
                </p14:cNvPr>
                <p14:cNvContentPartPr/>
                <p14:nvPr/>
              </p14:nvContentPartPr>
              <p14:xfrm>
                <a:off x="7240102" y="5481042"/>
                <a:ext cx="101520" cy="76680"/>
              </p14:xfrm>
            </p:contentPart>
          </mc:Choice>
          <mc:Fallback xmlns="">
            <p:pic>
              <p:nvPicPr>
                <p:cNvPr id="302" name="Ink 301">
                  <a:extLst>
                    <a:ext uri="{FF2B5EF4-FFF2-40B4-BE49-F238E27FC236}">
                      <a16:creationId xmlns:a16="http://schemas.microsoft.com/office/drawing/2014/main" id="{D116E0AB-A879-409E-BC3D-0449137C1927}"/>
                    </a:ext>
                  </a:extLst>
                </p:cNvPr>
                <p:cNvPicPr/>
                <p:nvPr/>
              </p:nvPicPr>
              <p:blipFill>
                <a:blip r:embed="rId346"/>
                <a:stretch>
                  <a:fillRect/>
                </a:stretch>
              </p:blipFill>
              <p:spPr>
                <a:xfrm>
                  <a:off x="7235782" y="5476722"/>
                  <a:ext cx="11016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303" name="Ink 302">
                  <a:extLst>
                    <a:ext uri="{FF2B5EF4-FFF2-40B4-BE49-F238E27FC236}">
                      <a16:creationId xmlns:a16="http://schemas.microsoft.com/office/drawing/2014/main" id="{7C47F2BC-74B9-49EF-BF3C-B947A9FA4399}"/>
                    </a:ext>
                  </a:extLst>
                </p14:cNvPr>
                <p14:cNvContentPartPr/>
                <p14:nvPr/>
              </p14:nvContentPartPr>
              <p14:xfrm>
                <a:off x="7378342" y="5487522"/>
                <a:ext cx="136440" cy="71640"/>
              </p14:xfrm>
            </p:contentPart>
          </mc:Choice>
          <mc:Fallback xmlns="">
            <p:pic>
              <p:nvPicPr>
                <p:cNvPr id="303" name="Ink 302">
                  <a:extLst>
                    <a:ext uri="{FF2B5EF4-FFF2-40B4-BE49-F238E27FC236}">
                      <a16:creationId xmlns:a16="http://schemas.microsoft.com/office/drawing/2014/main" id="{7C47F2BC-74B9-49EF-BF3C-B947A9FA4399}"/>
                    </a:ext>
                  </a:extLst>
                </p:cNvPr>
                <p:cNvPicPr/>
                <p:nvPr/>
              </p:nvPicPr>
              <p:blipFill>
                <a:blip r:embed="rId348"/>
                <a:stretch>
                  <a:fillRect/>
                </a:stretch>
              </p:blipFill>
              <p:spPr>
                <a:xfrm>
                  <a:off x="7374022" y="5483202"/>
                  <a:ext cx="14508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304" name="Ink 303">
                  <a:extLst>
                    <a:ext uri="{FF2B5EF4-FFF2-40B4-BE49-F238E27FC236}">
                      <a16:creationId xmlns:a16="http://schemas.microsoft.com/office/drawing/2014/main" id="{B889E7CD-19CA-4A56-8A46-23722DF3DBCC}"/>
                    </a:ext>
                  </a:extLst>
                </p14:cNvPr>
                <p14:cNvContentPartPr/>
                <p14:nvPr/>
              </p14:nvContentPartPr>
              <p14:xfrm>
                <a:off x="7605862" y="5474562"/>
                <a:ext cx="160560" cy="102960"/>
              </p14:xfrm>
            </p:contentPart>
          </mc:Choice>
          <mc:Fallback xmlns="">
            <p:pic>
              <p:nvPicPr>
                <p:cNvPr id="304" name="Ink 303">
                  <a:extLst>
                    <a:ext uri="{FF2B5EF4-FFF2-40B4-BE49-F238E27FC236}">
                      <a16:creationId xmlns:a16="http://schemas.microsoft.com/office/drawing/2014/main" id="{B889E7CD-19CA-4A56-8A46-23722DF3DBCC}"/>
                    </a:ext>
                  </a:extLst>
                </p:cNvPr>
                <p:cNvPicPr/>
                <p:nvPr/>
              </p:nvPicPr>
              <p:blipFill>
                <a:blip r:embed="rId350"/>
                <a:stretch>
                  <a:fillRect/>
                </a:stretch>
              </p:blipFill>
              <p:spPr>
                <a:xfrm>
                  <a:off x="7601542" y="5470242"/>
                  <a:ext cx="16920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305" name="Ink 304">
                  <a:extLst>
                    <a:ext uri="{FF2B5EF4-FFF2-40B4-BE49-F238E27FC236}">
                      <a16:creationId xmlns:a16="http://schemas.microsoft.com/office/drawing/2014/main" id="{33428E34-3AF3-4E23-8070-63327E29B342}"/>
                    </a:ext>
                  </a:extLst>
                </p14:cNvPr>
                <p14:cNvContentPartPr/>
                <p14:nvPr/>
              </p14:nvContentPartPr>
              <p14:xfrm>
                <a:off x="7837702" y="5437482"/>
                <a:ext cx="135360" cy="120960"/>
              </p14:xfrm>
            </p:contentPart>
          </mc:Choice>
          <mc:Fallback xmlns="">
            <p:pic>
              <p:nvPicPr>
                <p:cNvPr id="305" name="Ink 304">
                  <a:extLst>
                    <a:ext uri="{FF2B5EF4-FFF2-40B4-BE49-F238E27FC236}">
                      <a16:creationId xmlns:a16="http://schemas.microsoft.com/office/drawing/2014/main" id="{33428E34-3AF3-4E23-8070-63327E29B342}"/>
                    </a:ext>
                  </a:extLst>
                </p:cNvPr>
                <p:cNvPicPr/>
                <p:nvPr/>
              </p:nvPicPr>
              <p:blipFill>
                <a:blip r:embed="rId352"/>
                <a:stretch>
                  <a:fillRect/>
                </a:stretch>
              </p:blipFill>
              <p:spPr>
                <a:xfrm>
                  <a:off x="7833382" y="5433162"/>
                  <a:ext cx="14400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306" name="Ink 305">
                  <a:extLst>
                    <a:ext uri="{FF2B5EF4-FFF2-40B4-BE49-F238E27FC236}">
                      <a16:creationId xmlns:a16="http://schemas.microsoft.com/office/drawing/2014/main" id="{BD4E5F73-4004-4B2C-9276-8E15A6AACCA6}"/>
                    </a:ext>
                  </a:extLst>
                </p14:cNvPr>
                <p14:cNvContentPartPr/>
                <p14:nvPr/>
              </p14:nvContentPartPr>
              <p14:xfrm>
                <a:off x="8004382" y="5463042"/>
                <a:ext cx="196200" cy="96840"/>
              </p14:xfrm>
            </p:contentPart>
          </mc:Choice>
          <mc:Fallback xmlns="">
            <p:pic>
              <p:nvPicPr>
                <p:cNvPr id="306" name="Ink 305">
                  <a:extLst>
                    <a:ext uri="{FF2B5EF4-FFF2-40B4-BE49-F238E27FC236}">
                      <a16:creationId xmlns:a16="http://schemas.microsoft.com/office/drawing/2014/main" id="{BD4E5F73-4004-4B2C-9276-8E15A6AACCA6}"/>
                    </a:ext>
                  </a:extLst>
                </p:cNvPr>
                <p:cNvPicPr/>
                <p:nvPr/>
              </p:nvPicPr>
              <p:blipFill>
                <a:blip r:embed="rId354"/>
                <a:stretch>
                  <a:fillRect/>
                </a:stretch>
              </p:blipFill>
              <p:spPr>
                <a:xfrm>
                  <a:off x="8000062" y="5458722"/>
                  <a:ext cx="20484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307" name="Ink 306">
                  <a:extLst>
                    <a:ext uri="{FF2B5EF4-FFF2-40B4-BE49-F238E27FC236}">
                      <a16:creationId xmlns:a16="http://schemas.microsoft.com/office/drawing/2014/main" id="{26FA566E-3A03-4FC7-B140-EECC1D2E5ED0}"/>
                    </a:ext>
                  </a:extLst>
                </p14:cNvPr>
                <p14:cNvContentPartPr/>
                <p14:nvPr/>
              </p14:nvContentPartPr>
              <p14:xfrm>
                <a:off x="8266822" y="5374482"/>
                <a:ext cx="52200" cy="208080"/>
              </p14:xfrm>
            </p:contentPart>
          </mc:Choice>
          <mc:Fallback xmlns="">
            <p:pic>
              <p:nvPicPr>
                <p:cNvPr id="307" name="Ink 306">
                  <a:extLst>
                    <a:ext uri="{FF2B5EF4-FFF2-40B4-BE49-F238E27FC236}">
                      <a16:creationId xmlns:a16="http://schemas.microsoft.com/office/drawing/2014/main" id="{26FA566E-3A03-4FC7-B140-EECC1D2E5ED0}"/>
                    </a:ext>
                  </a:extLst>
                </p:cNvPr>
                <p:cNvPicPr/>
                <p:nvPr/>
              </p:nvPicPr>
              <p:blipFill>
                <a:blip r:embed="rId356"/>
                <a:stretch>
                  <a:fillRect/>
                </a:stretch>
              </p:blipFill>
              <p:spPr>
                <a:xfrm>
                  <a:off x="8262502" y="5370162"/>
                  <a:ext cx="6084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309" name="Ink 308">
                  <a:extLst>
                    <a:ext uri="{FF2B5EF4-FFF2-40B4-BE49-F238E27FC236}">
                      <a16:creationId xmlns:a16="http://schemas.microsoft.com/office/drawing/2014/main" id="{3BEA78F7-EE7E-449E-981E-929A25445CF1}"/>
                    </a:ext>
                  </a:extLst>
                </p14:cNvPr>
                <p14:cNvContentPartPr/>
                <p14:nvPr/>
              </p14:nvContentPartPr>
              <p14:xfrm>
                <a:off x="6487702" y="5873442"/>
                <a:ext cx="216360" cy="37440"/>
              </p14:xfrm>
            </p:contentPart>
          </mc:Choice>
          <mc:Fallback xmlns="">
            <p:pic>
              <p:nvPicPr>
                <p:cNvPr id="309" name="Ink 308">
                  <a:extLst>
                    <a:ext uri="{FF2B5EF4-FFF2-40B4-BE49-F238E27FC236}">
                      <a16:creationId xmlns:a16="http://schemas.microsoft.com/office/drawing/2014/main" id="{3BEA78F7-EE7E-449E-981E-929A25445CF1}"/>
                    </a:ext>
                  </a:extLst>
                </p:cNvPr>
                <p:cNvPicPr/>
                <p:nvPr/>
              </p:nvPicPr>
              <p:blipFill>
                <a:blip r:embed="rId358"/>
                <a:stretch>
                  <a:fillRect/>
                </a:stretch>
              </p:blipFill>
              <p:spPr>
                <a:xfrm>
                  <a:off x="6483382" y="5869122"/>
                  <a:ext cx="225000" cy="46080"/>
                </a:xfrm>
                <a:prstGeom prst="rect">
                  <a:avLst/>
                </a:prstGeom>
              </p:spPr>
            </p:pic>
          </mc:Fallback>
        </mc:AlternateContent>
        <p:grpSp>
          <p:nvGrpSpPr>
            <p:cNvPr id="322" name="Group 321">
              <a:extLst>
                <a:ext uri="{FF2B5EF4-FFF2-40B4-BE49-F238E27FC236}">
                  <a16:creationId xmlns:a16="http://schemas.microsoft.com/office/drawing/2014/main" id="{11FF4CBE-696B-47BE-AA4E-1455269B772C}"/>
                </a:ext>
              </a:extLst>
            </p:cNvPr>
            <p:cNvGrpSpPr/>
            <p:nvPr/>
          </p:nvGrpSpPr>
          <p:grpSpPr>
            <a:xfrm>
              <a:off x="6951022" y="5677602"/>
              <a:ext cx="908640" cy="534960"/>
              <a:chOff x="6951022" y="5677602"/>
              <a:chExt cx="908640" cy="534960"/>
            </a:xfrm>
          </p:grpSpPr>
          <mc:AlternateContent xmlns:mc="http://schemas.openxmlformats.org/markup-compatibility/2006" xmlns:p14="http://schemas.microsoft.com/office/powerpoint/2010/main">
            <mc:Choice Requires="p14">
              <p:contentPart p14:bwMode="auto" r:id="rId359">
                <p14:nvContentPartPr>
                  <p14:cNvPr id="310" name="Ink 309">
                    <a:extLst>
                      <a:ext uri="{FF2B5EF4-FFF2-40B4-BE49-F238E27FC236}">
                        <a16:creationId xmlns:a16="http://schemas.microsoft.com/office/drawing/2014/main" id="{FC483EA0-A1E2-4C26-A1D4-73A580A6B530}"/>
                      </a:ext>
                    </a:extLst>
                  </p14:cNvPr>
                  <p14:cNvContentPartPr/>
                  <p14:nvPr/>
                </p14:nvContentPartPr>
                <p14:xfrm>
                  <a:off x="6951022" y="5770842"/>
                  <a:ext cx="192960" cy="205920"/>
                </p14:xfrm>
              </p:contentPart>
            </mc:Choice>
            <mc:Fallback xmlns="">
              <p:pic>
                <p:nvPicPr>
                  <p:cNvPr id="310" name="Ink 309">
                    <a:extLst>
                      <a:ext uri="{FF2B5EF4-FFF2-40B4-BE49-F238E27FC236}">
                        <a16:creationId xmlns:a16="http://schemas.microsoft.com/office/drawing/2014/main" id="{FC483EA0-A1E2-4C26-A1D4-73A580A6B530}"/>
                      </a:ext>
                    </a:extLst>
                  </p:cNvPr>
                  <p:cNvPicPr/>
                  <p:nvPr/>
                </p:nvPicPr>
                <p:blipFill>
                  <a:blip r:embed="rId360"/>
                  <a:stretch>
                    <a:fillRect/>
                  </a:stretch>
                </p:blipFill>
                <p:spPr>
                  <a:xfrm>
                    <a:off x="6946702" y="5766522"/>
                    <a:ext cx="20160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311" name="Ink 310">
                    <a:extLst>
                      <a:ext uri="{FF2B5EF4-FFF2-40B4-BE49-F238E27FC236}">
                        <a16:creationId xmlns:a16="http://schemas.microsoft.com/office/drawing/2014/main" id="{66E2DB4B-A787-4777-AA56-8A4C2A1F52A4}"/>
                      </a:ext>
                    </a:extLst>
                  </p14:cNvPr>
                  <p14:cNvContentPartPr/>
                  <p14:nvPr/>
                </p14:nvContentPartPr>
                <p14:xfrm>
                  <a:off x="7233622" y="5787762"/>
                  <a:ext cx="222480" cy="139320"/>
                </p14:xfrm>
              </p:contentPart>
            </mc:Choice>
            <mc:Fallback xmlns="">
              <p:pic>
                <p:nvPicPr>
                  <p:cNvPr id="311" name="Ink 310">
                    <a:extLst>
                      <a:ext uri="{FF2B5EF4-FFF2-40B4-BE49-F238E27FC236}">
                        <a16:creationId xmlns:a16="http://schemas.microsoft.com/office/drawing/2014/main" id="{66E2DB4B-A787-4777-AA56-8A4C2A1F52A4}"/>
                      </a:ext>
                    </a:extLst>
                  </p:cNvPr>
                  <p:cNvPicPr/>
                  <p:nvPr/>
                </p:nvPicPr>
                <p:blipFill>
                  <a:blip r:embed="rId362"/>
                  <a:stretch>
                    <a:fillRect/>
                  </a:stretch>
                </p:blipFill>
                <p:spPr>
                  <a:xfrm>
                    <a:off x="7229302" y="5783442"/>
                    <a:ext cx="23112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313" name="Ink 312">
                    <a:extLst>
                      <a:ext uri="{FF2B5EF4-FFF2-40B4-BE49-F238E27FC236}">
                        <a16:creationId xmlns:a16="http://schemas.microsoft.com/office/drawing/2014/main" id="{BA6F196B-6AD4-4CCA-B0BA-A9798668D10A}"/>
                      </a:ext>
                    </a:extLst>
                  </p14:cNvPr>
                  <p14:cNvContentPartPr/>
                  <p14:nvPr/>
                </p14:nvContentPartPr>
                <p14:xfrm>
                  <a:off x="7541062" y="5797482"/>
                  <a:ext cx="97560" cy="174960"/>
                </p14:xfrm>
              </p:contentPart>
            </mc:Choice>
            <mc:Fallback xmlns="">
              <p:pic>
                <p:nvPicPr>
                  <p:cNvPr id="313" name="Ink 312">
                    <a:extLst>
                      <a:ext uri="{FF2B5EF4-FFF2-40B4-BE49-F238E27FC236}">
                        <a16:creationId xmlns:a16="http://schemas.microsoft.com/office/drawing/2014/main" id="{BA6F196B-6AD4-4CCA-B0BA-A9798668D10A}"/>
                      </a:ext>
                    </a:extLst>
                  </p:cNvPr>
                  <p:cNvPicPr/>
                  <p:nvPr/>
                </p:nvPicPr>
                <p:blipFill>
                  <a:blip r:embed="rId364"/>
                  <a:stretch>
                    <a:fillRect/>
                  </a:stretch>
                </p:blipFill>
                <p:spPr>
                  <a:xfrm>
                    <a:off x="7536742" y="5793162"/>
                    <a:ext cx="10620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314" name="Ink 313">
                    <a:extLst>
                      <a:ext uri="{FF2B5EF4-FFF2-40B4-BE49-F238E27FC236}">
                        <a16:creationId xmlns:a16="http://schemas.microsoft.com/office/drawing/2014/main" id="{B26EB5AD-8FD3-4AE2-8832-F7F3730A5BEB}"/>
                      </a:ext>
                    </a:extLst>
                  </p14:cNvPr>
                  <p14:cNvContentPartPr/>
                  <p14:nvPr/>
                </p14:nvContentPartPr>
                <p14:xfrm>
                  <a:off x="7531342" y="5677602"/>
                  <a:ext cx="101160" cy="83880"/>
                </p14:xfrm>
              </p:contentPart>
            </mc:Choice>
            <mc:Fallback xmlns="">
              <p:pic>
                <p:nvPicPr>
                  <p:cNvPr id="314" name="Ink 313">
                    <a:extLst>
                      <a:ext uri="{FF2B5EF4-FFF2-40B4-BE49-F238E27FC236}">
                        <a16:creationId xmlns:a16="http://schemas.microsoft.com/office/drawing/2014/main" id="{B26EB5AD-8FD3-4AE2-8832-F7F3730A5BEB}"/>
                      </a:ext>
                    </a:extLst>
                  </p:cNvPr>
                  <p:cNvPicPr/>
                  <p:nvPr/>
                </p:nvPicPr>
                <p:blipFill>
                  <a:blip r:embed="rId366"/>
                  <a:stretch>
                    <a:fillRect/>
                  </a:stretch>
                </p:blipFill>
                <p:spPr>
                  <a:xfrm>
                    <a:off x="7527022" y="5673282"/>
                    <a:ext cx="10980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316" name="Ink 315">
                    <a:extLst>
                      <a:ext uri="{FF2B5EF4-FFF2-40B4-BE49-F238E27FC236}">
                        <a16:creationId xmlns:a16="http://schemas.microsoft.com/office/drawing/2014/main" id="{94DB8F1A-AA4D-4C99-8731-5A5388A83395}"/>
                      </a:ext>
                    </a:extLst>
                  </p14:cNvPr>
                  <p14:cNvContentPartPr/>
                  <p14:nvPr/>
                </p14:nvContentPartPr>
                <p14:xfrm>
                  <a:off x="7689742" y="5722242"/>
                  <a:ext cx="169920" cy="246240"/>
                </p14:xfrm>
              </p:contentPart>
            </mc:Choice>
            <mc:Fallback xmlns="">
              <p:pic>
                <p:nvPicPr>
                  <p:cNvPr id="316" name="Ink 315">
                    <a:extLst>
                      <a:ext uri="{FF2B5EF4-FFF2-40B4-BE49-F238E27FC236}">
                        <a16:creationId xmlns:a16="http://schemas.microsoft.com/office/drawing/2014/main" id="{94DB8F1A-AA4D-4C99-8731-5A5388A83395}"/>
                      </a:ext>
                    </a:extLst>
                  </p:cNvPr>
                  <p:cNvPicPr/>
                  <p:nvPr/>
                </p:nvPicPr>
                <p:blipFill>
                  <a:blip r:embed="rId368"/>
                  <a:stretch>
                    <a:fillRect/>
                  </a:stretch>
                </p:blipFill>
                <p:spPr>
                  <a:xfrm>
                    <a:off x="7685422" y="5717922"/>
                    <a:ext cx="17856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317" name="Ink 316">
                    <a:extLst>
                      <a:ext uri="{FF2B5EF4-FFF2-40B4-BE49-F238E27FC236}">
                        <a16:creationId xmlns:a16="http://schemas.microsoft.com/office/drawing/2014/main" id="{34CFE6F8-E3D7-4080-96E3-8245DEF3B767}"/>
                      </a:ext>
                    </a:extLst>
                  </p14:cNvPr>
                  <p14:cNvContentPartPr/>
                  <p14:nvPr/>
                </p14:nvContentPartPr>
                <p14:xfrm>
                  <a:off x="7006462" y="5964162"/>
                  <a:ext cx="761040" cy="55080"/>
                </p14:xfrm>
              </p:contentPart>
            </mc:Choice>
            <mc:Fallback xmlns="">
              <p:pic>
                <p:nvPicPr>
                  <p:cNvPr id="317" name="Ink 316">
                    <a:extLst>
                      <a:ext uri="{FF2B5EF4-FFF2-40B4-BE49-F238E27FC236}">
                        <a16:creationId xmlns:a16="http://schemas.microsoft.com/office/drawing/2014/main" id="{34CFE6F8-E3D7-4080-96E3-8245DEF3B767}"/>
                      </a:ext>
                    </a:extLst>
                  </p:cNvPr>
                  <p:cNvPicPr/>
                  <p:nvPr/>
                </p:nvPicPr>
                <p:blipFill>
                  <a:blip r:embed="rId370"/>
                  <a:stretch>
                    <a:fillRect/>
                  </a:stretch>
                </p:blipFill>
                <p:spPr>
                  <a:xfrm>
                    <a:off x="7002142" y="5959842"/>
                    <a:ext cx="76968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319" name="Ink 318">
                    <a:extLst>
                      <a:ext uri="{FF2B5EF4-FFF2-40B4-BE49-F238E27FC236}">
                        <a16:creationId xmlns:a16="http://schemas.microsoft.com/office/drawing/2014/main" id="{EFDBABA0-D7DB-44DE-980A-F1CE6832F09E}"/>
                      </a:ext>
                    </a:extLst>
                  </p14:cNvPr>
                  <p14:cNvContentPartPr/>
                  <p14:nvPr/>
                </p14:nvContentPartPr>
                <p14:xfrm>
                  <a:off x="7052542" y="6066762"/>
                  <a:ext cx="204120" cy="145800"/>
                </p14:xfrm>
              </p:contentPart>
            </mc:Choice>
            <mc:Fallback xmlns="">
              <p:pic>
                <p:nvPicPr>
                  <p:cNvPr id="319" name="Ink 318">
                    <a:extLst>
                      <a:ext uri="{FF2B5EF4-FFF2-40B4-BE49-F238E27FC236}">
                        <a16:creationId xmlns:a16="http://schemas.microsoft.com/office/drawing/2014/main" id="{EFDBABA0-D7DB-44DE-980A-F1CE6832F09E}"/>
                      </a:ext>
                    </a:extLst>
                  </p:cNvPr>
                  <p:cNvPicPr/>
                  <p:nvPr/>
                </p:nvPicPr>
                <p:blipFill>
                  <a:blip r:embed="rId372"/>
                  <a:stretch>
                    <a:fillRect/>
                  </a:stretch>
                </p:blipFill>
                <p:spPr>
                  <a:xfrm>
                    <a:off x="7048222" y="6062442"/>
                    <a:ext cx="21276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320" name="Ink 319">
                    <a:extLst>
                      <a:ext uri="{FF2B5EF4-FFF2-40B4-BE49-F238E27FC236}">
                        <a16:creationId xmlns:a16="http://schemas.microsoft.com/office/drawing/2014/main" id="{68F436EA-D35D-44CF-A754-1B69413FA208}"/>
                      </a:ext>
                    </a:extLst>
                  </p14:cNvPr>
                  <p14:cNvContentPartPr/>
                  <p14:nvPr/>
                </p14:nvContentPartPr>
                <p14:xfrm>
                  <a:off x="7335142" y="6057402"/>
                  <a:ext cx="147600" cy="151200"/>
                </p14:xfrm>
              </p:contentPart>
            </mc:Choice>
            <mc:Fallback xmlns="">
              <p:pic>
                <p:nvPicPr>
                  <p:cNvPr id="320" name="Ink 319">
                    <a:extLst>
                      <a:ext uri="{FF2B5EF4-FFF2-40B4-BE49-F238E27FC236}">
                        <a16:creationId xmlns:a16="http://schemas.microsoft.com/office/drawing/2014/main" id="{68F436EA-D35D-44CF-A754-1B69413FA208}"/>
                      </a:ext>
                    </a:extLst>
                  </p:cNvPr>
                  <p:cNvPicPr/>
                  <p:nvPr/>
                </p:nvPicPr>
                <p:blipFill>
                  <a:blip r:embed="rId374"/>
                  <a:stretch>
                    <a:fillRect/>
                  </a:stretch>
                </p:blipFill>
                <p:spPr>
                  <a:xfrm>
                    <a:off x="7330822" y="6053082"/>
                    <a:ext cx="15624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321" name="Ink 320">
                    <a:extLst>
                      <a:ext uri="{FF2B5EF4-FFF2-40B4-BE49-F238E27FC236}">
                        <a16:creationId xmlns:a16="http://schemas.microsoft.com/office/drawing/2014/main" id="{7A4E14FA-0392-4B08-8076-D535ACE4CEE9}"/>
                      </a:ext>
                    </a:extLst>
                  </p14:cNvPr>
                  <p14:cNvContentPartPr/>
                  <p14:nvPr/>
                </p14:nvContentPartPr>
                <p14:xfrm>
                  <a:off x="7304902" y="6077562"/>
                  <a:ext cx="144360" cy="16560"/>
                </p14:xfrm>
              </p:contentPart>
            </mc:Choice>
            <mc:Fallback xmlns="">
              <p:pic>
                <p:nvPicPr>
                  <p:cNvPr id="321" name="Ink 320">
                    <a:extLst>
                      <a:ext uri="{FF2B5EF4-FFF2-40B4-BE49-F238E27FC236}">
                        <a16:creationId xmlns:a16="http://schemas.microsoft.com/office/drawing/2014/main" id="{7A4E14FA-0392-4B08-8076-D535ACE4CEE9}"/>
                      </a:ext>
                    </a:extLst>
                  </p:cNvPr>
                  <p:cNvPicPr/>
                  <p:nvPr/>
                </p:nvPicPr>
                <p:blipFill>
                  <a:blip r:embed="rId376"/>
                  <a:stretch>
                    <a:fillRect/>
                  </a:stretch>
                </p:blipFill>
                <p:spPr>
                  <a:xfrm>
                    <a:off x="7300582" y="6073242"/>
                    <a:ext cx="153000" cy="25200"/>
                  </a:xfrm>
                  <a:prstGeom prst="rect">
                    <a:avLst/>
                  </a:prstGeom>
                </p:spPr>
              </p:pic>
            </mc:Fallback>
          </mc:AlternateContent>
        </p:grpSp>
        <p:grpSp>
          <p:nvGrpSpPr>
            <p:cNvPr id="332" name="Group 331">
              <a:extLst>
                <a:ext uri="{FF2B5EF4-FFF2-40B4-BE49-F238E27FC236}">
                  <a16:creationId xmlns:a16="http://schemas.microsoft.com/office/drawing/2014/main" id="{DE2AF185-6182-49E8-8E37-E006328E612F}"/>
                </a:ext>
              </a:extLst>
            </p:cNvPr>
            <p:cNvGrpSpPr/>
            <p:nvPr/>
          </p:nvGrpSpPr>
          <p:grpSpPr>
            <a:xfrm>
              <a:off x="8036422" y="5673642"/>
              <a:ext cx="1455840" cy="261360"/>
              <a:chOff x="8036422" y="5673642"/>
              <a:chExt cx="1455840" cy="261360"/>
            </a:xfrm>
          </p:grpSpPr>
          <mc:AlternateContent xmlns:mc="http://schemas.openxmlformats.org/markup-compatibility/2006" xmlns:p14="http://schemas.microsoft.com/office/powerpoint/2010/main">
            <mc:Choice Requires="p14">
              <p:contentPart p14:bwMode="auto" r:id="rId377">
                <p14:nvContentPartPr>
                  <p14:cNvPr id="323" name="Ink 322">
                    <a:extLst>
                      <a:ext uri="{FF2B5EF4-FFF2-40B4-BE49-F238E27FC236}">
                        <a16:creationId xmlns:a16="http://schemas.microsoft.com/office/drawing/2014/main" id="{ED8458AC-D995-4A25-BFEB-FD5D7CC3EB5B}"/>
                      </a:ext>
                    </a:extLst>
                  </p14:cNvPr>
                  <p14:cNvContentPartPr/>
                  <p14:nvPr/>
                </p14:nvContentPartPr>
                <p14:xfrm>
                  <a:off x="8036422" y="5783082"/>
                  <a:ext cx="186480" cy="151920"/>
                </p14:xfrm>
              </p:contentPart>
            </mc:Choice>
            <mc:Fallback xmlns="">
              <p:pic>
                <p:nvPicPr>
                  <p:cNvPr id="323" name="Ink 322">
                    <a:extLst>
                      <a:ext uri="{FF2B5EF4-FFF2-40B4-BE49-F238E27FC236}">
                        <a16:creationId xmlns:a16="http://schemas.microsoft.com/office/drawing/2014/main" id="{ED8458AC-D995-4A25-BFEB-FD5D7CC3EB5B}"/>
                      </a:ext>
                    </a:extLst>
                  </p:cNvPr>
                  <p:cNvPicPr/>
                  <p:nvPr/>
                </p:nvPicPr>
                <p:blipFill>
                  <a:blip r:embed="rId378"/>
                  <a:stretch>
                    <a:fillRect/>
                  </a:stretch>
                </p:blipFill>
                <p:spPr>
                  <a:xfrm>
                    <a:off x="8032102" y="5778762"/>
                    <a:ext cx="19512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324" name="Ink 323">
                    <a:extLst>
                      <a:ext uri="{FF2B5EF4-FFF2-40B4-BE49-F238E27FC236}">
                        <a16:creationId xmlns:a16="http://schemas.microsoft.com/office/drawing/2014/main" id="{76D8520C-F3A4-40E6-86C2-578D998E9127}"/>
                      </a:ext>
                    </a:extLst>
                  </p14:cNvPr>
                  <p14:cNvContentPartPr/>
                  <p14:nvPr/>
                </p14:nvContentPartPr>
                <p14:xfrm>
                  <a:off x="8409022" y="5673642"/>
                  <a:ext cx="124200" cy="251280"/>
                </p14:xfrm>
              </p:contentPart>
            </mc:Choice>
            <mc:Fallback xmlns="">
              <p:pic>
                <p:nvPicPr>
                  <p:cNvPr id="324" name="Ink 323">
                    <a:extLst>
                      <a:ext uri="{FF2B5EF4-FFF2-40B4-BE49-F238E27FC236}">
                        <a16:creationId xmlns:a16="http://schemas.microsoft.com/office/drawing/2014/main" id="{76D8520C-F3A4-40E6-86C2-578D998E9127}"/>
                      </a:ext>
                    </a:extLst>
                  </p:cNvPr>
                  <p:cNvPicPr/>
                  <p:nvPr/>
                </p:nvPicPr>
                <p:blipFill>
                  <a:blip r:embed="rId380"/>
                  <a:stretch>
                    <a:fillRect/>
                  </a:stretch>
                </p:blipFill>
                <p:spPr>
                  <a:xfrm>
                    <a:off x="8404702" y="5669322"/>
                    <a:ext cx="13284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381">
                <p14:nvContentPartPr>
                  <p14:cNvPr id="325" name="Ink 324">
                    <a:extLst>
                      <a:ext uri="{FF2B5EF4-FFF2-40B4-BE49-F238E27FC236}">
                        <a16:creationId xmlns:a16="http://schemas.microsoft.com/office/drawing/2014/main" id="{B3506AD4-83C7-43AA-A9DA-28C087420ACA}"/>
                      </a:ext>
                    </a:extLst>
                  </p14:cNvPr>
                  <p14:cNvContentPartPr/>
                  <p14:nvPr/>
                </p14:nvContentPartPr>
                <p14:xfrm>
                  <a:off x="8322262" y="5782362"/>
                  <a:ext cx="168840" cy="17280"/>
                </p14:xfrm>
              </p:contentPart>
            </mc:Choice>
            <mc:Fallback xmlns="">
              <p:pic>
                <p:nvPicPr>
                  <p:cNvPr id="325" name="Ink 324">
                    <a:extLst>
                      <a:ext uri="{FF2B5EF4-FFF2-40B4-BE49-F238E27FC236}">
                        <a16:creationId xmlns:a16="http://schemas.microsoft.com/office/drawing/2014/main" id="{B3506AD4-83C7-43AA-A9DA-28C087420ACA}"/>
                      </a:ext>
                    </a:extLst>
                  </p:cNvPr>
                  <p:cNvPicPr/>
                  <p:nvPr/>
                </p:nvPicPr>
                <p:blipFill>
                  <a:blip r:embed="rId382"/>
                  <a:stretch>
                    <a:fillRect/>
                  </a:stretch>
                </p:blipFill>
                <p:spPr>
                  <a:xfrm>
                    <a:off x="8317942" y="5778042"/>
                    <a:ext cx="17748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383">
                <p14:nvContentPartPr>
                  <p14:cNvPr id="326" name="Ink 325">
                    <a:extLst>
                      <a:ext uri="{FF2B5EF4-FFF2-40B4-BE49-F238E27FC236}">
                        <a16:creationId xmlns:a16="http://schemas.microsoft.com/office/drawing/2014/main" id="{634AE7A6-CF7D-4D22-BF7C-EB0F11AC9D97}"/>
                      </a:ext>
                    </a:extLst>
                  </p14:cNvPr>
                  <p14:cNvContentPartPr/>
                  <p14:nvPr/>
                </p14:nvContentPartPr>
                <p14:xfrm>
                  <a:off x="8501902" y="5801442"/>
                  <a:ext cx="93600" cy="111240"/>
                </p14:xfrm>
              </p:contentPart>
            </mc:Choice>
            <mc:Fallback xmlns="">
              <p:pic>
                <p:nvPicPr>
                  <p:cNvPr id="326" name="Ink 325">
                    <a:extLst>
                      <a:ext uri="{FF2B5EF4-FFF2-40B4-BE49-F238E27FC236}">
                        <a16:creationId xmlns:a16="http://schemas.microsoft.com/office/drawing/2014/main" id="{634AE7A6-CF7D-4D22-BF7C-EB0F11AC9D97}"/>
                      </a:ext>
                    </a:extLst>
                  </p:cNvPr>
                  <p:cNvPicPr/>
                  <p:nvPr/>
                </p:nvPicPr>
                <p:blipFill>
                  <a:blip r:embed="rId384"/>
                  <a:stretch>
                    <a:fillRect/>
                  </a:stretch>
                </p:blipFill>
                <p:spPr>
                  <a:xfrm>
                    <a:off x="8497582" y="5797122"/>
                    <a:ext cx="10224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385">
                <p14:nvContentPartPr>
                  <p14:cNvPr id="327" name="Ink 326">
                    <a:extLst>
                      <a:ext uri="{FF2B5EF4-FFF2-40B4-BE49-F238E27FC236}">
                        <a16:creationId xmlns:a16="http://schemas.microsoft.com/office/drawing/2014/main" id="{C097D08B-3DCB-4BAC-B7DF-7737D47D597C}"/>
                      </a:ext>
                    </a:extLst>
                  </p14:cNvPr>
                  <p14:cNvContentPartPr/>
                  <p14:nvPr/>
                </p14:nvContentPartPr>
                <p14:xfrm>
                  <a:off x="8675422" y="5768682"/>
                  <a:ext cx="117000" cy="90000"/>
                </p14:xfrm>
              </p:contentPart>
            </mc:Choice>
            <mc:Fallback xmlns="">
              <p:pic>
                <p:nvPicPr>
                  <p:cNvPr id="327" name="Ink 326">
                    <a:extLst>
                      <a:ext uri="{FF2B5EF4-FFF2-40B4-BE49-F238E27FC236}">
                        <a16:creationId xmlns:a16="http://schemas.microsoft.com/office/drawing/2014/main" id="{C097D08B-3DCB-4BAC-B7DF-7737D47D597C}"/>
                      </a:ext>
                    </a:extLst>
                  </p:cNvPr>
                  <p:cNvPicPr/>
                  <p:nvPr/>
                </p:nvPicPr>
                <p:blipFill>
                  <a:blip r:embed="rId386"/>
                  <a:stretch>
                    <a:fillRect/>
                  </a:stretch>
                </p:blipFill>
                <p:spPr>
                  <a:xfrm>
                    <a:off x="8671102" y="5764362"/>
                    <a:ext cx="12564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387">
                <p14:nvContentPartPr>
                  <p14:cNvPr id="328" name="Ink 327">
                    <a:extLst>
                      <a:ext uri="{FF2B5EF4-FFF2-40B4-BE49-F238E27FC236}">
                        <a16:creationId xmlns:a16="http://schemas.microsoft.com/office/drawing/2014/main" id="{6C6F4A96-B2D2-47EB-B81E-9B5F43802EF7}"/>
                      </a:ext>
                    </a:extLst>
                  </p14:cNvPr>
                  <p14:cNvContentPartPr/>
                  <p14:nvPr/>
                </p14:nvContentPartPr>
                <p14:xfrm>
                  <a:off x="8824462" y="5755722"/>
                  <a:ext cx="97560" cy="114120"/>
                </p14:xfrm>
              </p:contentPart>
            </mc:Choice>
            <mc:Fallback xmlns="">
              <p:pic>
                <p:nvPicPr>
                  <p:cNvPr id="328" name="Ink 327">
                    <a:extLst>
                      <a:ext uri="{FF2B5EF4-FFF2-40B4-BE49-F238E27FC236}">
                        <a16:creationId xmlns:a16="http://schemas.microsoft.com/office/drawing/2014/main" id="{6C6F4A96-B2D2-47EB-B81E-9B5F43802EF7}"/>
                      </a:ext>
                    </a:extLst>
                  </p:cNvPr>
                  <p:cNvPicPr/>
                  <p:nvPr/>
                </p:nvPicPr>
                <p:blipFill>
                  <a:blip r:embed="rId388"/>
                  <a:stretch>
                    <a:fillRect/>
                  </a:stretch>
                </p:blipFill>
                <p:spPr>
                  <a:xfrm>
                    <a:off x="8820142" y="5751402"/>
                    <a:ext cx="10620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389">
                <p14:nvContentPartPr>
                  <p14:cNvPr id="329" name="Ink 328">
                    <a:extLst>
                      <a:ext uri="{FF2B5EF4-FFF2-40B4-BE49-F238E27FC236}">
                        <a16:creationId xmlns:a16="http://schemas.microsoft.com/office/drawing/2014/main" id="{6114E440-FBDD-4FBE-9975-BB3CFCFEE638}"/>
                      </a:ext>
                    </a:extLst>
                  </p14:cNvPr>
                  <p14:cNvContentPartPr/>
                  <p14:nvPr/>
                </p14:nvContentPartPr>
                <p14:xfrm>
                  <a:off x="8991142" y="5763642"/>
                  <a:ext cx="130320" cy="139680"/>
                </p14:xfrm>
              </p:contentPart>
            </mc:Choice>
            <mc:Fallback xmlns="">
              <p:pic>
                <p:nvPicPr>
                  <p:cNvPr id="329" name="Ink 328">
                    <a:extLst>
                      <a:ext uri="{FF2B5EF4-FFF2-40B4-BE49-F238E27FC236}">
                        <a16:creationId xmlns:a16="http://schemas.microsoft.com/office/drawing/2014/main" id="{6114E440-FBDD-4FBE-9975-BB3CFCFEE638}"/>
                      </a:ext>
                    </a:extLst>
                  </p:cNvPr>
                  <p:cNvPicPr/>
                  <p:nvPr/>
                </p:nvPicPr>
                <p:blipFill>
                  <a:blip r:embed="rId390"/>
                  <a:stretch>
                    <a:fillRect/>
                  </a:stretch>
                </p:blipFill>
                <p:spPr>
                  <a:xfrm>
                    <a:off x="8986822" y="5759322"/>
                    <a:ext cx="13896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391">
                <p14:nvContentPartPr>
                  <p14:cNvPr id="331" name="Ink 330">
                    <a:extLst>
                      <a:ext uri="{FF2B5EF4-FFF2-40B4-BE49-F238E27FC236}">
                        <a16:creationId xmlns:a16="http://schemas.microsoft.com/office/drawing/2014/main" id="{739BA52B-44C5-4CF9-953B-381D4E006498}"/>
                      </a:ext>
                    </a:extLst>
                  </p14:cNvPr>
                  <p14:cNvContentPartPr/>
                  <p14:nvPr/>
                </p14:nvContentPartPr>
                <p14:xfrm>
                  <a:off x="9280582" y="5760402"/>
                  <a:ext cx="211680" cy="61200"/>
                </p14:xfrm>
              </p:contentPart>
            </mc:Choice>
            <mc:Fallback xmlns="">
              <p:pic>
                <p:nvPicPr>
                  <p:cNvPr id="331" name="Ink 330">
                    <a:extLst>
                      <a:ext uri="{FF2B5EF4-FFF2-40B4-BE49-F238E27FC236}">
                        <a16:creationId xmlns:a16="http://schemas.microsoft.com/office/drawing/2014/main" id="{739BA52B-44C5-4CF9-953B-381D4E006498}"/>
                      </a:ext>
                    </a:extLst>
                  </p:cNvPr>
                  <p:cNvPicPr/>
                  <p:nvPr/>
                </p:nvPicPr>
                <p:blipFill>
                  <a:blip r:embed="rId392"/>
                  <a:stretch>
                    <a:fillRect/>
                  </a:stretch>
                </p:blipFill>
                <p:spPr>
                  <a:xfrm>
                    <a:off x="9276262" y="5756082"/>
                    <a:ext cx="220320" cy="69840"/>
                  </a:xfrm>
                  <a:prstGeom prst="rect">
                    <a:avLst/>
                  </a:prstGeom>
                </p:spPr>
              </p:pic>
            </mc:Fallback>
          </mc:AlternateContent>
        </p:grpSp>
        <p:grpSp>
          <p:nvGrpSpPr>
            <p:cNvPr id="345" name="Group 344">
              <a:extLst>
                <a:ext uri="{FF2B5EF4-FFF2-40B4-BE49-F238E27FC236}">
                  <a16:creationId xmlns:a16="http://schemas.microsoft.com/office/drawing/2014/main" id="{43F50306-29C9-4BD1-8279-0E1A64FA9AA9}"/>
                </a:ext>
              </a:extLst>
            </p:cNvPr>
            <p:cNvGrpSpPr/>
            <p:nvPr/>
          </p:nvGrpSpPr>
          <p:grpSpPr>
            <a:xfrm>
              <a:off x="9625822" y="5493282"/>
              <a:ext cx="916200" cy="314280"/>
              <a:chOff x="9625822" y="5493282"/>
              <a:chExt cx="916200" cy="314280"/>
            </a:xfrm>
          </p:grpSpPr>
          <mc:AlternateContent xmlns:mc="http://schemas.openxmlformats.org/markup-compatibility/2006" xmlns:p14="http://schemas.microsoft.com/office/powerpoint/2010/main">
            <mc:Choice Requires="p14">
              <p:contentPart p14:bwMode="auto" r:id="rId393">
                <p14:nvContentPartPr>
                  <p14:cNvPr id="333" name="Ink 332">
                    <a:extLst>
                      <a:ext uri="{FF2B5EF4-FFF2-40B4-BE49-F238E27FC236}">
                        <a16:creationId xmlns:a16="http://schemas.microsoft.com/office/drawing/2014/main" id="{BE4C47FA-ADEC-486B-A0CB-743149C862E3}"/>
                      </a:ext>
                    </a:extLst>
                  </p14:cNvPr>
                  <p14:cNvContentPartPr/>
                  <p14:nvPr/>
                </p14:nvContentPartPr>
                <p14:xfrm>
                  <a:off x="9788182" y="5620362"/>
                  <a:ext cx="182160" cy="187200"/>
                </p14:xfrm>
              </p:contentPart>
            </mc:Choice>
            <mc:Fallback xmlns="">
              <p:pic>
                <p:nvPicPr>
                  <p:cNvPr id="333" name="Ink 332">
                    <a:extLst>
                      <a:ext uri="{FF2B5EF4-FFF2-40B4-BE49-F238E27FC236}">
                        <a16:creationId xmlns:a16="http://schemas.microsoft.com/office/drawing/2014/main" id="{BE4C47FA-ADEC-486B-A0CB-743149C862E3}"/>
                      </a:ext>
                    </a:extLst>
                  </p:cNvPr>
                  <p:cNvPicPr/>
                  <p:nvPr/>
                </p:nvPicPr>
                <p:blipFill>
                  <a:blip r:embed="rId394"/>
                  <a:stretch>
                    <a:fillRect/>
                  </a:stretch>
                </p:blipFill>
                <p:spPr>
                  <a:xfrm>
                    <a:off x="9783862" y="5616042"/>
                    <a:ext cx="19080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395">
                <p14:nvContentPartPr>
                  <p14:cNvPr id="334" name="Ink 333">
                    <a:extLst>
                      <a:ext uri="{FF2B5EF4-FFF2-40B4-BE49-F238E27FC236}">
                        <a16:creationId xmlns:a16="http://schemas.microsoft.com/office/drawing/2014/main" id="{9AE46EB7-04A7-4ABD-B63D-23F4BBBC0F21}"/>
                      </a:ext>
                    </a:extLst>
                  </p14:cNvPr>
                  <p14:cNvContentPartPr/>
                  <p14:nvPr/>
                </p14:nvContentPartPr>
                <p14:xfrm>
                  <a:off x="9828862" y="5754642"/>
                  <a:ext cx="202320" cy="46440"/>
                </p14:xfrm>
              </p:contentPart>
            </mc:Choice>
            <mc:Fallback xmlns="">
              <p:pic>
                <p:nvPicPr>
                  <p:cNvPr id="334" name="Ink 333">
                    <a:extLst>
                      <a:ext uri="{FF2B5EF4-FFF2-40B4-BE49-F238E27FC236}">
                        <a16:creationId xmlns:a16="http://schemas.microsoft.com/office/drawing/2014/main" id="{9AE46EB7-04A7-4ABD-B63D-23F4BBBC0F21}"/>
                      </a:ext>
                    </a:extLst>
                  </p:cNvPr>
                  <p:cNvPicPr/>
                  <p:nvPr/>
                </p:nvPicPr>
                <p:blipFill>
                  <a:blip r:embed="rId396"/>
                  <a:stretch>
                    <a:fillRect/>
                  </a:stretch>
                </p:blipFill>
                <p:spPr>
                  <a:xfrm>
                    <a:off x="9824542" y="5750322"/>
                    <a:ext cx="21096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397">
                <p14:nvContentPartPr>
                  <p14:cNvPr id="336" name="Ink 335">
                    <a:extLst>
                      <a:ext uri="{FF2B5EF4-FFF2-40B4-BE49-F238E27FC236}">
                        <a16:creationId xmlns:a16="http://schemas.microsoft.com/office/drawing/2014/main" id="{A15092C5-AE6E-4431-9787-30B64011DC15}"/>
                      </a:ext>
                    </a:extLst>
                  </p14:cNvPr>
                  <p14:cNvContentPartPr/>
                  <p14:nvPr/>
                </p14:nvContentPartPr>
                <p14:xfrm>
                  <a:off x="10190662" y="5678322"/>
                  <a:ext cx="84240" cy="106920"/>
                </p14:xfrm>
              </p:contentPart>
            </mc:Choice>
            <mc:Fallback xmlns="">
              <p:pic>
                <p:nvPicPr>
                  <p:cNvPr id="336" name="Ink 335">
                    <a:extLst>
                      <a:ext uri="{FF2B5EF4-FFF2-40B4-BE49-F238E27FC236}">
                        <a16:creationId xmlns:a16="http://schemas.microsoft.com/office/drawing/2014/main" id="{A15092C5-AE6E-4431-9787-30B64011DC15}"/>
                      </a:ext>
                    </a:extLst>
                  </p:cNvPr>
                  <p:cNvPicPr/>
                  <p:nvPr/>
                </p:nvPicPr>
                <p:blipFill>
                  <a:blip r:embed="rId398"/>
                  <a:stretch>
                    <a:fillRect/>
                  </a:stretch>
                </p:blipFill>
                <p:spPr>
                  <a:xfrm>
                    <a:off x="10186342" y="5674002"/>
                    <a:ext cx="9288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399">
                <p14:nvContentPartPr>
                  <p14:cNvPr id="337" name="Ink 336">
                    <a:extLst>
                      <a:ext uri="{FF2B5EF4-FFF2-40B4-BE49-F238E27FC236}">
                        <a16:creationId xmlns:a16="http://schemas.microsoft.com/office/drawing/2014/main" id="{3779FE6B-1651-41F3-BB51-3587BB29AA41}"/>
                      </a:ext>
                    </a:extLst>
                  </p14:cNvPr>
                  <p14:cNvContentPartPr/>
                  <p14:nvPr/>
                </p14:nvContentPartPr>
                <p14:xfrm>
                  <a:off x="10286062" y="5633682"/>
                  <a:ext cx="164880" cy="149760"/>
                </p14:xfrm>
              </p:contentPart>
            </mc:Choice>
            <mc:Fallback xmlns="">
              <p:pic>
                <p:nvPicPr>
                  <p:cNvPr id="337" name="Ink 336">
                    <a:extLst>
                      <a:ext uri="{FF2B5EF4-FFF2-40B4-BE49-F238E27FC236}">
                        <a16:creationId xmlns:a16="http://schemas.microsoft.com/office/drawing/2014/main" id="{3779FE6B-1651-41F3-BB51-3587BB29AA41}"/>
                      </a:ext>
                    </a:extLst>
                  </p:cNvPr>
                  <p:cNvPicPr/>
                  <p:nvPr/>
                </p:nvPicPr>
                <p:blipFill>
                  <a:blip r:embed="rId400"/>
                  <a:stretch>
                    <a:fillRect/>
                  </a:stretch>
                </p:blipFill>
                <p:spPr>
                  <a:xfrm>
                    <a:off x="10281742" y="5629362"/>
                    <a:ext cx="17352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401">
                <p14:nvContentPartPr>
                  <p14:cNvPr id="339" name="Ink 338">
                    <a:extLst>
                      <a:ext uri="{FF2B5EF4-FFF2-40B4-BE49-F238E27FC236}">
                        <a16:creationId xmlns:a16="http://schemas.microsoft.com/office/drawing/2014/main" id="{93A34AF5-F381-46C2-929A-C2315A4647D7}"/>
                      </a:ext>
                    </a:extLst>
                  </p14:cNvPr>
                  <p14:cNvContentPartPr/>
                  <p14:nvPr/>
                </p14:nvContentPartPr>
                <p14:xfrm>
                  <a:off x="10223782" y="5493282"/>
                  <a:ext cx="137520" cy="99000"/>
                </p14:xfrm>
              </p:contentPart>
            </mc:Choice>
            <mc:Fallback xmlns="">
              <p:pic>
                <p:nvPicPr>
                  <p:cNvPr id="339" name="Ink 338">
                    <a:extLst>
                      <a:ext uri="{FF2B5EF4-FFF2-40B4-BE49-F238E27FC236}">
                        <a16:creationId xmlns:a16="http://schemas.microsoft.com/office/drawing/2014/main" id="{93A34AF5-F381-46C2-929A-C2315A4647D7}"/>
                      </a:ext>
                    </a:extLst>
                  </p:cNvPr>
                  <p:cNvPicPr/>
                  <p:nvPr/>
                </p:nvPicPr>
                <p:blipFill>
                  <a:blip r:embed="rId402"/>
                  <a:stretch>
                    <a:fillRect/>
                  </a:stretch>
                </p:blipFill>
                <p:spPr>
                  <a:xfrm>
                    <a:off x="10219473" y="5488962"/>
                    <a:ext cx="146137"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403">
                <p14:nvContentPartPr>
                  <p14:cNvPr id="341" name="Ink 340">
                    <a:extLst>
                      <a:ext uri="{FF2B5EF4-FFF2-40B4-BE49-F238E27FC236}">
                        <a16:creationId xmlns:a16="http://schemas.microsoft.com/office/drawing/2014/main" id="{014041DE-926D-411E-B5DE-62A78F33B157}"/>
                      </a:ext>
                    </a:extLst>
                  </p14:cNvPr>
                  <p14:cNvContentPartPr/>
                  <p14:nvPr/>
                </p14:nvContentPartPr>
                <p14:xfrm>
                  <a:off x="10038742" y="5662122"/>
                  <a:ext cx="105840" cy="125640"/>
                </p14:xfrm>
              </p:contentPart>
            </mc:Choice>
            <mc:Fallback xmlns="">
              <p:pic>
                <p:nvPicPr>
                  <p:cNvPr id="341" name="Ink 340">
                    <a:extLst>
                      <a:ext uri="{FF2B5EF4-FFF2-40B4-BE49-F238E27FC236}">
                        <a16:creationId xmlns:a16="http://schemas.microsoft.com/office/drawing/2014/main" id="{014041DE-926D-411E-B5DE-62A78F33B157}"/>
                      </a:ext>
                    </a:extLst>
                  </p:cNvPr>
                  <p:cNvPicPr/>
                  <p:nvPr/>
                </p:nvPicPr>
                <p:blipFill>
                  <a:blip r:embed="rId404"/>
                  <a:stretch>
                    <a:fillRect/>
                  </a:stretch>
                </p:blipFill>
                <p:spPr>
                  <a:xfrm>
                    <a:off x="10034422" y="5657802"/>
                    <a:ext cx="11448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405">
                <p14:nvContentPartPr>
                  <p14:cNvPr id="342" name="Ink 341">
                    <a:extLst>
                      <a:ext uri="{FF2B5EF4-FFF2-40B4-BE49-F238E27FC236}">
                        <a16:creationId xmlns:a16="http://schemas.microsoft.com/office/drawing/2014/main" id="{BDA9FE58-B926-409D-8CC3-3BFDB9D7014D}"/>
                      </a:ext>
                    </a:extLst>
                  </p14:cNvPr>
                  <p14:cNvContentPartPr/>
                  <p14:nvPr/>
                </p14:nvContentPartPr>
                <p14:xfrm>
                  <a:off x="10438702" y="5625402"/>
                  <a:ext cx="103320" cy="136080"/>
                </p14:xfrm>
              </p:contentPart>
            </mc:Choice>
            <mc:Fallback xmlns="">
              <p:pic>
                <p:nvPicPr>
                  <p:cNvPr id="342" name="Ink 341">
                    <a:extLst>
                      <a:ext uri="{FF2B5EF4-FFF2-40B4-BE49-F238E27FC236}">
                        <a16:creationId xmlns:a16="http://schemas.microsoft.com/office/drawing/2014/main" id="{BDA9FE58-B926-409D-8CC3-3BFDB9D7014D}"/>
                      </a:ext>
                    </a:extLst>
                  </p:cNvPr>
                  <p:cNvPicPr/>
                  <p:nvPr/>
                </p:nvPicPr>
                <p:blipFill>
                  <a:blip r:embed="rId406"/>
                  <a:stretch>
                    <a:fillRect/>
                  </a:stretch>
                </p:blipFill>
                <p:spPr>
                  <a:xfrm>
                    <a:off x="10434382" y="5621082"/>
                    <a:ext cx="11196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407">
                <p14:nvContentPartPr>
                  <p14:cNvPr id="344" name="Ink 343">
                    <a:extLst>
                      <a:ext uri="{FF2B5EF4-FFF2-40B4-BE49-F238E27FC236}">
                        <a16:creationId xmlns:a16="http://schemas.microsoft.com/office/drawing/2014/main" id="{1707577D-354B-4ADA-A42F-EE9C094672CB}"/>
                      </a:ext>
                    </a:extLst>
                  </p14:cNvPr>
                  <p14:cNvContentPartPr/>
                  <p14:nvPr/>
                </p14:nvContentPartPr>
                <p14:xfrm>
                  <a:off x="9625822" y="5737002"/>
                  <a:ext cx="100440" cy="19800"/>
                </p14:xfrm>
              </p:contentPart>
            </mc:Choice>
            <mc:Fallback xmlns="">
              <p:pic>
                <p:nvPicPr>
                  <p:cNvPr id="344" name="Ink 343">
                    <a:extLst>
                      <a:ext uri="{FF2B5EF4-FFF2-40B4-BE49-F238E27FC236}">
                        <a16:creationId xmlns:a16="http://schemas.microsoft.com/office/drawing/2014/main" id="{1707577D-354B-4ADA-A42F-EE9C094672CB}"/>
                      </a:ext>
                    </a:extLst>
                  </p:cNvPr>
                  <p:cNvPicPr/>
                  <p:nvPr/>
                </p:nvPicPr>
                <p:blipFill>
                  <a:blip r:embed="rId408"/>
                  <a:stretch>
                    <a:fillRect/>
                  </a:stretch>
                </p:blipFill>
                <p:spPr>
                  <a:xfrm>
                    <a:off x="9621502" y="5732682"/>
                    <a:ext cx="109080" cy="28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9">
              <p14:nvContentPartPr>
                <p14:cNvPr id="351" name="Ink 350">
                  <a:extLst>
                    <a:ext uri="{FF2B5EF4-FFF2-40B4-BE49-F238E27FC236}">
                      <a16:creationId xmlns:a16="http://schemas.microsoft.com/office/drawing/2014/main" id="{9DDEFB7D-1B73-4CF5-8E75-0919CC5EE4B1}"/>
                    </a:ext>
                  </a:extLst>
                </p14:cNvPr>
                <p14:cNvContentPartPr/>
                <p14:nvPr/>
              </p14:nvContentPartPr>
              <p14:xfrm>
                <a:off x="9188782" y="4905402"/>
                <a:ext cx="171360" cy="253440"/>
              </p14:xfrm>
            </p:contentPart>
          </mc:Choice>
          <mc:Fallback xmlns="">
            <p:pic>
              <p:nvPicPr>
                <p:cNvPr id="351" name="Ink 350">
                  <a:extLst>
                    <a:ext uri="{FF2B5EF4-FFF2-40B4-BE49-F238E27FC236}">
                      <a16:creationId xmlns:a16="http://schemas.microsoft.com/office/drawing/2014/main" id="{9DDEFB7D-1B73-4CF5-8E75-0919CC5EE4B1}"/>
                    </a:ext>
                  </a:extLst>
                </p:cNvPr>
                <p:cNvPicPr/>
                <p:nvPr/>
              </p:nvPicPr>
              <p:blipFill>
                <a:blip r:embed="rId410"/>
                <a:stretch>
                  <a:fillRect/>
                </a:stretch>
              </p:blipFill>
              <p:spPr>
                <a:xfrm>
                  <a:off x="9184462" y="4901082"/>
                  <a:ext cx="180000" cy="262080"/>
                </a:xfrm>
                <a:prstGeom prst="rect">
                  <a:avLst/>
                </a:prstGeom>
              </p:spPr>
            </p:pic>
          </mc:Fallback>
        </mc:AlternateContent>
        <p:grpSp>
          <p:nvGrpSpPr>
            <p:cNvPr id="354" name="Group 353">
              <a:extLst>
                <a:ext uri="{FF2B5EF4-FFF2-40B4-BE49-F238E27FC236}">
                  <a16:creationId xmlns:a16="http://schemas.microsoft.com/office/drawing/2014/main" id="{5E08447B-6ACD-483B-9066-3744AECD4397}"/>
                </a:ext>
              </a:extLst>
            </p:cNvPr>
            <p:cNvGrpSpPr/>
            <p:nvPr/>
          </p:nvGrpSpPr>
          <p:grpSpPr>
            <a:xfrm>
              <a:off x="9126142" y="4397442"/>
              <a:ext cx="2170440" cy="955440"/>
              <a:chOff x="9126142" y="4397442"/>
              <a:chExt cx="2170440" cy="955440"/>
            </a:xfrm>
          </p:grpSpPr>
          <mc:AlternateContent xmlns:mc="http://schemas.openxmlformats.org/markup-compatibility/2006" xmlns:p14="http://schemas.microsoft.com/office/powerpoint/2010/main">
            <mc:Choice Requires="p14">
              <p:contentPart p14:bwMode="auto" r:id="rId411">
                <p14:nvContentPartPr>
                  <p14:cNvPr id="246" name="Ink 245">
                    <a:extLst>
                      <a:ext uri="{FF2B5EF4-FFF2-40B4-BE49-F238E27FC236}">
                        <a16:creationId xmlns:a16="http://schemas.microsoft.com/office/drawing/2014/main" id="{6FB92847-9B35-4253-B82B-9B07D3FA3AEA}"/>
                      </a:ext>
                    </a:extLst>
                  </p14:cNvPr>
                  <p14:cNvContentPartPr/>
                  <p14:nvPr/>
                </p14:nvContentPartPr>
                <p14:xfrm>
                  <a:off x="9126142" y="4680762"/>
                  <a:ext cx="144360" cy="91440"/>
                </p14:xfrm>
              </p:contentPart>
            </mc:Choice>
            <mc:Fallback xmlns="">
              <p:pic>
                <p:nvPicPr>
                  <p:cNvPr id="246" name="Ink 245">
                    <a:extLst>
                      <a:ext uri="{FF2B5EF4-FFF2-40B4-BE49-F238E27FC236}">
                        <a16:creationId xmlns:a16="http://schemas.microsoft.com/office/drawing/2014/main" id="{6FB92847-9B35-4253-B82B-9B07D3FA3AEA}"/>
                      </a:ext>
                    </a:extLst>
                  </p:cNvPr>
                  <p:cNvPicPr/>
                  <p:nvPr/>
                </p:nvPicPr>
                <p:blipFill>
                  <a:blip r:embed="rId412"/>
                  <a:stretch>
                    <a:fillRect/>
                  </a:stretch>
                </p:blipFill>
                <p:spPr>
                  <a:xfrm>
                    <a:off x="9121822" y="4676442"/>
                    <a:ext cx="15300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413">
                <p14:nvContentPartPr>
                  <p14:cNvPr id="247" name="Ink 246">
                    <a:extLst>
                      <a:ext uri="{FF2B5EF4-FFF2-40B4-BE49-F238E27FC236}">
                        <a16:creationId xmlns:a16="http://schemas.microsoft.com/office/drawing/2014/main" id="{4065A990-4B14-4540-B472-910565EF4EB2}"/>
                      </a:ext>
                    </a:extLst>
                  </p14:cNvPr>
                  <p14:cNvContentPartPr/>
                  <p14:nvPr/>
                </p14:nvContentPartPr>
                <p14:xfrm>
                  <a:off x="9323422" y="4687602"/>
                  <a:ext cx="64800" cy="79200"/>
                </p14:xfrm>
              </p:contentPart>
            </mc:Choice>
            <mc:Fallback xmlns="">
              <p:pic>
                <p:nvPicPr>
                  <p:cNvPr id="247" name="Ink 246">
                    <a:extLst>
                      <a:ext uri="{FF2B5EF4-FFF2-40B4-BE49-F238E27FC236}">
                        <a16:creationId xmlns:a16="http://schemas.microsoft.com/office/drawing/2014/main" id="{4065A990-4B14-4540-B472-910565EF4EB2}"/>
                      </a:ext>
                    </a:extLst>
                  </p:cNvPr>
                  <p:cNvPicPr/>
                  <p:nvPr/>
                </p:nvPicPr>
                <p:blipFill>
                  <a:blip r:embed="rId414"/>
                  <a:stretch>
                    <a:fillRect/>
                  </a:stretch>
                </p:blipFill>
                <p:spPr>
                  <a:xfrm>
                    <a:off x="9319102" y="4683282"/>
                    <a:ext cx="7344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415">
                <p14:nvContentPartPr>
                  <p14:cNvPr id="248" name="Ink 247">
                    <a:extLst>
                      <a:ext uri="{FF2B5EF4-FFF2-40B4-BE49-F238E27FC236}">
                        <a16:creationId xmlns:a16="http://schemas.microsoft.com/office/drawing/2014/main" id="{901A6903-705B-49D2-8586-4D60E74AEFEE}"/>
                      </a:ext>
                    </a:extLst>
                  </p14:cNvPr>
                  <p14:cNvContentPartPr/>
                  <p14:nvPr/>
                </p14:nvContentPartPr>
                <p14:xfrm>
                  <a:off x="9510982" y="4514442"/>
                  <a:ext cx="42840" cy="327960"/>
                </p14:xfrm>
              </p:contentPart>
            </mc:Choice>
            <mc:Fallback xmlns="">
              <p:pic>
                <p:nvPicPr>
                  <p:cNvPr id="248" name="Ink 247">
                    <a:extLst>
                      <a:ext uri="{FF2B5EF4-FFF2-40B4-BE49-F238E27FC236}">
                        <a16:creationId xmlns:a16="http://schemas.microsoft.com/office/drawing/2014/main" id="{901A6903-705B-49D2-8586-4D60E74AEFEE}"/>
                      </a:ext>
                    </a:extLst>
                  </p:cNvPr>
                  <p:cNvPicPr/>
                  <p:nvPr/>
                </p:nvPicPr>
                <p:blipFill>
                  <a:blip r:embed="rId416"/>
                  <a:stretch>
                    <a:fillRect/>
                  </a:stretch>
                </p:blipFill>
                <p:spPr>
                  <a:xfrm>
                    <a:off x="9506662" y="4510122"/>
                    <a:ext cx="5148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417">
                <p14:nvContentPartPr>
                  <p14:cNvPr id="249" name="Ink 248">
                    <a:extLst>
                      <a:ext uri="{FF2B5EF4-FFF2-40B4-BE49-F238E27FC236}">
                        <a16:creationId xmlns:a16="http://schemas.microsoft.com/office/drawing/2014/main" id="{0880B180-52D4-4A9E-82EC-C33BA065EC6B}"/>
                      </a:ext>
                    </a:extLst>
                  </p14:cNvPr>
                  <p14:cNvContentPartPr/>
                  <p14:nvPr/>
                </p14:nvContentPartPr>
                <p14:xfrm>
                  <a:off x="9419542" y="4651242"/>
                  <a:ext cx="178560" cy="15120"/>
                </p14:xfrm>
              </p:contentPart>
            </mc:Choice>
            <mc:Fallback xmlns="">
              <p:pic>
                <p:nvPicPr>
                  <p:cNvPr id="249" name="Ink 248">
                    <a:extLst>
                      <a:ext uri="{FF2B5EF4-FFF2-40B4-BE49-F238E27FC236}">
                        <a16:creationId xmlns:a16="http://schemas.microsoft.com/office/drawing/2014/main" id="{0880B180-52D4-4A9E-82EC-C33BA065EC6B}"/>
                      </a:ext>
                    </a:extLst>
                  </p:cNvPr>
                  <p:cNvPicPr/>
                  <p:nvPr/>
                </p:nvPicPr>
                <p:blipFill>
                  <a:blip r:embed="rId418"/>
                  <a:stretch>
                    <a:fillRect/>
                  </a:stretch>
                </p:blipFill>
                <p:spPr>
                  <a:xfrm>
                    <a:off x="9415222" y="4646922"/>
                    <a:ext cx="18720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419">
                <p14:nvContentPartPr>
                  <p14:cNvPr id="250" name="Ink 249">
                    <a:extLst>
                      <a:ext uri="{FF2B5EF4-FFF2-40B4-BE49-F238E27FC236}">
                        <a16:creationId xmlns:a16="http://schemas.microsoft.com/office/drawing/2014/main" id="{B2E06496-751D-4F80-80D5-543A7D38147A}"/>
                      </a:ext>
                    </a:extLst>
                  </p14:cNvPr>
                  <p14:cNvContentPartPr/>
                  <p14:nvPr/>
                </p14:nvContentPartPr>
                <p14:xfrm>
                  <a:off x="9753622" y="4668162"/>
                  <a:ext cx="108000" cy="98640"/>
                </p14:xfrm>
              </p:contentPart>
            </mc:Choice>
            <mc:Fallback xmlns="">
              <p:pic>
                <p:nvPicPr>
                  <p:cNvPr id="250" name="Ink 249">
                    <a:extLst>
                      <a:ext uri="{FF2B5EF4-FFF2-40B4-BE49-F238E27FC236}">
                        <a16:creationId xmlns:a16="http://schemas.microsoft.com/office/drawing/2014/main" id="{B2E06496-751D-4F80-80D5-543A7D38147A}"/>
                      </a:ext>
                    </a:extLst>
                  </p:cNvPr>
                  <p:cNvPicPr/>
                  <p:nvPr/>
                </p:nvPicPr>
                <p:blipFill>
                  <a:blip r:embed="rId420"/>
                  <a:stretch>
                    <a:fillRect/>
                  </a:stretch>
                </p:blipFill>
                <p:spPr>
                  <a:xfrm>
                    <a:off x="9749302" y="4663842"/>
                    <a:ext cx="11664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421">
                <p14:nvContentPartPr>
                  <p14:cNvPr id="251" name="Ink 250">
                    <a:extLst>
                      <a:ext uri="{FF2B5EF4-FFF2-40B4-BE49-F238E27FC236}">
                        <a16:creationId xmlns:a16="http://schemas.microsoft.com/office/drawing/2014/main" id="{AA647D11-E46C-4BB8-BC55-B1A0ABD5F4F3}"/>
                      </a:ext>
                    </a:extLst>
                  </p14:cNvPr>
                  <p14:cNvContentPartPr/>
                  <p14:nvPr/>
                </p14:nvContentPartPr>
                <p14:xfrm>
                  <a:off x="9898702" y="4689762"/>
                  <a:ext cx="87840" cy="112680"/>
                </p14:xfrm>
              </p:contentPart>
            </mc:Choice>
            <mc:Fallback xmlns="">
              <p:pic>
                <p:nvPicPr>
                  <p:cNvPr id="251" name="Ink 250">
                    <a:extLst>
                      <a:ext uri="{FF2B5EF4-FFF2-40B4-BE49-F238E27FC236}">
                        <a16:creationId xmlns:a16="http://schemas.microsoft.com/office/drawing/2014/main" id="{AA647D11-E46C-4BB8-BC55-B1A0ABD5F4F3}"/>
                      </a:ext>
                    </a:extLst>
                  </p:cNvPr>
                  <p:cNvPicPr/>
                  <p:nvPr/>
                </p:nvPicPr>
                <p:blipFill>
                  <a:blip r:embed="rId422"/>
                  <a:stretch>
                    <a:fillRect/>
                  </a:stretch>
                </p:blipFill>
                <p:spPr>
                  <a:xfrm>
                    <a:off x="9894382" y="4685442"/>
                    <a:ext cx="9648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423">
                <p14:nvContentPartPr>
                  <p14:cNvPr id="252" name="Ink 251">
                    <a:extLst>
                      <a:ext uri="{FF2B5EF4-FFF2-40B4-BE49-F238E27FC236}">
                        <a16:creationId xmlns:a16="http://schemas.microsoft.com/office/drawing/2014/main" id="{584308E6-CE1D-48F4-87D2-3B50E41424BD}"/>
                      </a:ext>
                    </a:extLst>
                  </p14:cNvPr>
                  <p14:cNvContentPartPr/>
                  <p14:nvPr/>
                </p14:nvContentPartPr>
                <p14:xfrm>
                  <a:off x="10036222" y="4698762"/>
                  <a:ext cx="136440" cy="75240"/>
                </p14:xfrm>
              </p:contentPart>
            </mc:Choice>
            <mc:Fallback xmlns="">
              <p:pic>
                <p:nvPicPr>
                  <p:cNvPr id="252" name="Ink 251">
                    <a:extLst>
                      <a:ext uri="{FF2B5EF4-FFF2-40B4-BE49-F238E27FC236}">
                        <a16:creationId xmlns:a16="http://schemas.microsoft.com/office/drawing/2014/main" id="{584308E6-CE1D-48F4-87D2-3B50E41424BD}"/>
                      </a:ext>
                    </a:extLst>
                  </p:cNvPr>
                  <p:cNvPicPr/>
                  <p:nvPr/>
                </p:nvPicPr>
                <p:blipFill>
                  <a:blip r:embed="rId424"/>
                  <a:stretch>
                    <a:fillRect/>
                  </a:stretch>
                </p:blipFill>
                <p:spPr>
                  <a:xfrm>
                    <a:off x="10031902" y="4694442"/>
                    <a:ext cx="14508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425">
                <p14:nvContentPartPr>
                  <p14:cNvPr id="253" name="Ink 252">
                    <a:extLst>
                      <a:ext uri="{FF2B5EF4-FFF2-40B4-BE49-F238E27FC236}">
                        <a16:creationId xmlns:a16="http://schemas.microsoft.com/office/drawing/2014/main" id="{B946AD6D-6E8C-4E20-8DFC-95B7B86F9D78}"/>
                      </a:ext>
                    </a:extLst>
                  </p14:cNvPr>
                  <p14:cNvContentPartPr/>
                  <p14:nvPr/>
                </p14:nvContentPartPr>
                <p14:xfrm>
                  <a:off x="10212982" y="4646562"/>
                  <a:ext cx="70920" cy="124560"/>
                </p14:xfrm>
              </p:contentPart>
            </mc:Choice>
            <mc:Fallback xmlns="">
              <p:pic>
                <p:nvPicPr>
                  <p:cNvPr id="253" name="Ink 252">
                    <a:extLst>
                      <a:ext uri="{FF2B5EF4-FFF2-40B4-BE49-F238E27FC236}">
                        <a16:creationId xmlns:a16="http://schemas.microsoft.com/office/drawing/2014/main" id="{B946AD6D-6E8C-4E20-8DFC-95B7B86F9D78}"/>
                      </a:ext>
                    </a:extLst>
                  </p:cNvPr>
                  <p:cNvPicPr/>
                  <p:nvPr/>
                </p:nvPicPr>
                <p:blipFill>
                  <a:blip r:embed="rId426"/>
                  <a:stretch>
                    <a:fillRect/>
                  </a:stretch>
                </p:blipFill>
                <p:spPr>
                  <a:xfrm>
                    <a:off x="10208662" y="4642242"/>
                    <a:ext cx="7956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427">
                <p14:nvContentPartPr>
                  <p14:cNvPr id="254" name="Ink 253">
                    <a:extLst>
                      <a:ext uri="{FF2B5EF4-FFF2-40B4-BE49-F238E27FC236}">
                        <a16:creationId xmlns:a16="http://schemas.microsoft.com/office/drawing/2014/main" id="{2A618A62-189D-429D-B64B-3ED4C56FF3C7}"/>
                      </a:ext>
                    </a:extLst>
                  </p14:cNvPr>
                  <p14:cNvContentPartPr/>
                  <p14:nvPr/>
                </p14:nvContentPartPr>
                <p14:xfrm>
                  <a:off x="10373182" y="4403202"/>
                  <a:ext cx="51840" cy="401760"/>
                </p14:xfrm>
              </p:contentPart>
            </mc:Choice>
            <mc:Fallback xmlns="">
              <p:pic>
                <p:nvPicPr>
                  <p:cNvPr id="254" name="Ink 253">
                    <a:extLst>
                      <a:ext uri="{FF2B5EF4-FFF2-40B4-BE49-F238E27FC236}">
                        <a16:creationId xmlns:a16="http://schemas.microsoft.com/office/drawing/2014/main" id="{2A618A62-189D-429D-B64B-3ED4C56FF3C7}"/>
                      </a:ext>
                    </a:extLst>
                  </p:cNvPr>
                  <p:cNvPicPr/>
                  <p:nvPr/>
                </p:nvPicPr>
                <p:blipFill>
                  <a:blip r:embed="rId428"/>
                  <a:stretch>
                    <a:fillRect/>
                  </a:stretch>
                </p:blipFill>
                <p:spPr>
                  <a:xfrm>
                    <a:off x="10368862" y="4398882"/>
                    <a:ext cx="60480" cy="410400"/>
                  </a:xfrm>
                  <a:prstGeom prst="rect">
                    <a:avLst/>
                  </a:prstGeom>
                </p:spPr>
              </p:pic>
            </mc:Fallback>
          </mc:AlternateContent>
          <mc:AlternateContent xmlns:mc="http://schemas.openxmlformats.org/markup-compatibility/2006" xmlns:p14="http://schemas.microsoft.com/office/powerpoint/2010/main">
            <mc:Choice Requires="p14">
              <p:contentPart p14:bwMode="auto" r:id="rId429">
                <p14:nvContentPartPr>
                  <p14:cNvPr id="255" name="Ink 254">
                    <a:extLst>
                      <a:ext uri="{FF2B5EF4-FFF2-40B4-BE49-F238E27FC236}">
                        <a16:creationId xmlns:a16="http://schemas.microsoft.com/office/drawing/2014/main" id="{9782BFD9-1ECE-44E0-8A40-553F07979394}"/>
                      </a:ext>
                    </a:extLst>
                  </p14:cNvPr>
                  <p14:cNvContentPartPr/>
                  <p14:nvPr/>
                </p14:nvContentPartPr>
                <p14:xfrm>
                  <a:off x="10331062" y="4625682"/>
                  <a:ext cx="196560" cy="27720"/>
                </p14:xfrm>
              </p:contentPart>
            </mc:Choice>
            <mc:Fallback xmlns="">
              <p:pic>
                <p:nvPicPr>
                  <p:cNvPr id="255" name="Ink 254">
                    <a:extLst>
                      <a:ext uri="{FF2B5EF4-FFF2-40B4-BE49-F238E27FC236}">
                        <a16:creationId xmlns:a16="http://schemas.microsoft.com/office/drawing/2014/main" id="{9782BFD9-1ECE-44E0-8A40-553F07979394}"/>
                      </a:ext>
                    </a:extLst>
                  </p:cNvPr>
                  <p:cNvPicPr/>
                  <p:nvPr/>
                </p:nvPicPr>
                <p:blipFill>
                  <a:blip r:embed="rId430"/>
                  <a:stretch>
                    <a:fillRect/>
                  </a:stretch>
                </p:blipFill>
                <p:spPr>
                  <a:xfrm>
                    <a:off x="10326742" y="4621362"/>
                    <a:ext cx="2052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431">
                <p14:nvContentPartPr>
                  <p14:cNvPr id="256" name="Ink 255">
                    <a:extLst>
                      <a:ext uri="{FF2B5EF4-FFF2-40B4-BE49-F238E27FC236}">
                        <a16:creationId xmlns:a16="http://schemas.microsoft.com/office/drawing/2014/main" id="{2BBAC0C9-0DBB-4AD3-8188-2115395562A3}"/>
                      </a:ext>
                    </a:extLst>
                  </p14:cNvPr>
                  <p14:cNvContentPartPr/>
                  <p14:nvPr/>
                </p14:nvContentPartPr>
                <p14:xfrm>
                  <a:off x="10488742" y="4650522"/>
                  <a:ext cx="146520" cy="107640"/>
                </p14:xfrm>
              </p:contentPart>
            </mc:Choice>
            <mc:Fallback xmlns="">
              <p:pic>
                <p:nvPicPr>
                  <p:cNvPr id="256" name="Ink 255">
                    <a:extLst>
                      <a:ext uri="{FF2B5EF4-FFF2-40B4-BE49-F238E27FC236}">
                        <a16:creationId xmlns:a16="http://schemas.microsoft.com/office/drawing/2014/main" id="{2BBAC0C9-0DBB-4AD3-8188-2115395562A3}"/>
                      </a:ext>
                    </a:extLst>
                  </p:cNvPr>
                  <p:cNvPicPr/>
                  <p:nvPr/>
                </p:nvPicPr>
                <p:blipFill>
                  <a:blip r:embed="rId432"/>
                  <a:stretch>
                    <a:fillRect/>
                  </a:stretch>
                </p:blipFill>
                <p:spPr>
                  <a:xfrm>
                    <a:off x="10484422" y="4646202"/>
                    <a:ext cx="15516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433">
                <p14:nvContentPartPr>
                  <p14:cNvPr id="257" name="Ink 256">
                    <a:extLst>
                      <a:ext uri="{FF2B5EF4-FFF2-40B4-BE49-F238E27FC236}">
                        <a16:creationId xmlns:a16="http://schemas.microsoft.com/office/drawing/2014/main" id="{E44F7F17-EEE6-434A-B6D1-D440326A9A48}"/>
                      </a:ext>
                    </a:extLst>
                  </p14:cNvPr>
                  <p14:cNvContentPartPr/>
                  <p14:nvPr/>
                </p14:nvContentPartPr>
                <p14:xfrm>
                  <a:off x="10666942" y="4646562"/>
                  <a:ext cx="309240" cy="120240"/>
                </p14:xfrm>
              </p:contentPart>
            </mc:Choice>
            <mc:Fallback xmlns="">
              <p:pic>
                <p:nvPicPr>
                  <p:cNvPr id="257" name="Ink 256">
                    <a:extLst>
                      <a:ext uri="{FF2B5EF4-FFF2-40B4-BE49-F238E27FC236}">
                        <a16:creationId xmlns:a16="http://schemas.microsoft.com/office/drawing/2014/main" id="{E44F7F17-EEE6-434A-B6D1-D440326A9A48}"/>
                      </a:ext>
                    </a:extLst>
                  </p:cNvPr>
                  <p:cNvPicPr/>
                  <p:nvPr/>
                </p:nvPicPr>
                <p:blipFill>
                  <a:blip r:embed="rId434"/>
                  <a:stretch>
                    <a:fillRect/>
                  </a:stretch>
                </p:blipFill>
                <p:spPr>
                  <a:xfrm>
                    <a:off x="10662622" y="4642242"/>
                    <a:ext cx="3178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435">
                <p14:nvContentPartPr>
                  <p14:cNvPr id="258" name="Ink 257">
                    <a:extLst>
                      <a:ext uri="{FF2B5EF4-FFF2-40B4-BE49-F238E27FC236}">
                        <a16:creationId xmlns:a16="http://schemas.microsoft.com/office/drawing/2014/main" id="{3C949D81-1DCD-4E63-94B2-CB854FAE7A8E}"/>
                      </a:ext>
                    </a:extLst>
                  </p14:cNvPr>
                  <p14:cNvContentPartPr/>
                  <p14:nvPr/>
                </p14:nvContentPartPr>
                <p14:xfrm>
                  <a:off x="10934782" y="4397442"/>
                  <a:ext cx="52560" cy="384120"/>
                </p14:xfrm>
              </p:contentPart>
            </mc:Choice>
            <mc:Fallback xmlns="">
              <p:pic>
                <p:nvPicPr>
                  <p:cNvPr id="258" name="Ink 257">
                    <a:extLst>
                      <a:ext uri="{FF2B5EF4-FFF2-40B4-BE49-F238E27FC236}">
                        <a16:creationId xmlns:a16="http://schemas.microsoft.com/office/drawing/2014/main" id="{3C949D81-1DCD-4E63-94B2-CB854FAE7A8E}"/>
                      </a:ext>
                    </a:extLst>
                  </p:cNvPr>
                  <p:cNvPicPr/>
                  <p:nvPr/>
                </p:nvPicPr>
                <p:blipFill>
                  <a:blip r:embed="rId436"/>
                  <a:stretch>
                    <a:fillRect/>
                  </a:stretch>
                </p:blipFill>
                <p:spPr>
                  <a:xfrm>
                    <a:off x="10930462" y="4393122"/>
                    <a:ext cx="61200" cy="392760"/>
                  </a:xfrm>
                  <a:prstGeom prst="rect">
                    <a:avLst/>
                  </a:prstGeom>
                </p:spPr>
              </p:pic>
            </mc:Fallback>
          </mc:AlternateContent>
          <mc:AlternateContent xmlns:mc="http://schemas.openxmlformats.org/markup-compatibility/2006" xmlns:p14="http://schemas.microsoft.com/office/powerpoint/2010/main">
            <mc:Choice Requires="p14">
              <p:contentPart p14:bwMode="auto" r:id="rId437">
                <p14:nvContentPartPr>
                  <p14:cNvPr id="259" name="Ink 258">
                    <a:extLst>
                      <a:ext uri="{FF2B5EF4-FFF2-40B4-BE49-F238E27FC236}">
                        <a16:creationId xmlns:a16="http://schemas.microsoft.com/office/drawing/2014/main" id="{3E27F3CC-AE4E-4C8D-A6C4-77AEE9F94851}"/>
                      </a:ext>
                    </a:extLst>
                  </p14:cNvPr>
                  <p14:cNvContentPartPr/>
                  <p14:nvPr/>
                </p14:nvContentPartPr>
                <p14:xfrm>
                  <a:off x="10891222" y="4565202"/>
                  <a:ext cx="168480" cy="10080"/>
                </p14:xfrm>
              </p:contentPart>
            </mc:Choice>
            <mc:Fallback xmlns="">
              <p:pic>
                <p:nvPicPr>
                  <p:cNvPr id="259" name="Ink 258">
                    <a:extLst>
                      <a:ext uri="{FF2B5EF4-FFF2-40B4-BE49-F238E27FC236}">
                        <a16:creationId xmlns:a16="http://schemas.microsoft.com/office/drawing/2014/main" id="{3E27F3CC-AE4E-4C8D-A6C4-77AEE9F94851}"/>
                      </a:ext>
                    </a:extLst>
                  </p:cNvPr>
                  <p:cNvPicPr/>
                  <p:nvPr/>
                </p:nvPicPr>
                <p:blipFill>
                  <a:blip r:embed="rId438"/>
                  <a:stretch>
                    <a:fillRect/>
                  </a:stretch>
                </p:blipFill>
                <p:spPr>
                  <a:xfrm>
                    <a:off x="10886902" y="4560882"/>
                    <a:ext cx="17712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439">
                <p14:nvContentPartPr>
                  <p14:cNvPr id="281" name="Ink 280">
                    <a:extLst>
                      <a:ext uri="{FF2B5EF4-FFF2-40B4-BE49-F238E27FC236}">
                        <a16:creationId xmlns:a16="http://schemas.microsoft.com/office/drawing/2014/main" id="{3F522C96-2FA5-4360-A2A6-B5CE8FDB90A2}"/>
                      </a:ext>
                    </a:extLst>
                  </p14:cNvPr>
                  <p14:cNvContentPartPr/>
                  <p14:nvPr/>
                </p14:nvContentPartPr>
                <p14:xfrm>
                  <a:off x="9371662" y="4910802"/>
                  <a:ext cx="276120" cy="169560"/>
                </p14:xfrm>
              </p:contentPart>
            </mc:Choice>
            <mc:Fallback xmlns="">
              <p:pic>
                <p:nvPicPr>
                  <p:cNvPr id="281" name="Ink 280">
                    <a:extLst>
                      <a:ext uri="{FF2B5EF4-FFF2-40B4-BE49-F238E27FC236}">
                        <a16:creationId xmlns:a16="http://schemas.microsoft.com/office/drawing/2014/main" id="{3F522C96-2FA5-4360-A2A6-B5CE8FDB90A2}"/>
                      </a:ext>
                    </a:extLst>
                  </p:cNvPr>
                  <p:cNvPicPr/>
                  <p:nvPr/>
                </p:nvPicPr>
                <p:blipFill>
                  <a:blip r:embed="rId440"/>
                  <a:stretch>
                    <a:fillRect/>
                  </a:stretch>
                </p:blipFill>
                <p:spPr>
                  <a:xfrm>
                    <a:off x="9367342" y="4906482"/>
                    <a:ext cx="28476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441">
                <p14:nvContentPartPr>
                  <p14:cNvPr id="282" name="Ink 281">
                    <a:extLst>
                      <a:ext uri="{FF2B5EF4-FFF2-40B4-BE49-F238E27FC236}">
                        <a16:creationId xmlns:a16="http://schemas.microsoft.com/office/drawing/2014/main" id="{9839B594-9065-4A96-9DD8-D3BACF906995}"/>
                      </a:ext>
                    </a:extLst>
                  </p14:cNvPr>
                  <p14:cNvContentPartPr/>
                  <p14:nvPr/>
                </p14:nvContentPartPr>
                <p14:xfrm>
                  <a:off x="9647062" y="4978482"/>
                  <a:ext cx="89640" cy="170640"/>
                </p14:xfrm>
              </p:contentPart>
            </mc:Choice>
            <mc:Fallback xmlns="">
              <p:pic>
                <p:nvPicPr>
                  <p:cNvPr id="282" name="Ink 281">
                    <a:extLst>
                      <a:ext uri="{FF2B5EF4-FFF2-40B4-BE49-F238E27FC236}">
                        <a16:creationId xmlns:a16="http://schemas.microsoft.com/office/drawing/2014/main" id="{9839B594-9065-4A96-9DD8-D3BACF906995}"/>
                      </a:ext>
                    </a:extLst>
                  </p:cNvPr>
                  <p:cNvPicPr/>
                  <p:nvPr/>
                </p:nvPicPr>
                <p:blipFill>
                  <a:blip r:embed="rId442"/>
                  <a:stretch>
                    <a:fillRect/>
                  </a:stretch>
                </p:blipFill>
                <p:spPr>
                  <a:xfrm>
                    <a:off x="9642742" y="4974162"/>
                    <a:ext cx="9828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443">
                <p14:nvContentPartPr>
                  <p14:cNvPr id="283" name="Ink 282">
                    <a:extLst>
                      <a:ext uri="{FF2B5EF4-FFF2-40B4-BE49-F238E27FC236}">
                        <a16:creationId xmlns:a16="http://schemas.microsoft.com/office/drawing/2014/main" id="{9361C8DB-1D0E-4946-AEEC-2A5A9856FE64}"/>
                      </a:ext>
                    </a:extLst>
                  </p14:cNvPr>
                  <p14:cNvContentPartPr/>
                  <p14:nvPr/>
                </p14:nvContentPartPr>
                <p14:xfrm>
                  <a:off x="9670462" y="4870122"/>
                  <a:ext cx="126360" cy="82800"/>
                </p14:xfrm>
              </p:contentPart>
            </mc:Choice>
            <mc:Fallback xmlns="">
              <p:pic>
                <p:nvPicPr>
                  <p:cNvPr id="283" name="Ink 282">
                    <a:extLst>
                      <a:ext uri="{FF2B5EF4-FFF2-40B4-BE49-F238E27FC236}">
                        <a16:creationId xmlns:a16="http://schemas.microsoft.com/office/drawing/2014/main" id="{9361C8DB-1D0E-4946-AEEC-2A5A9856FE64}"/>
                      </a:ext>
                    </a:extLst>
                  </p:cNvPr>
                  <p:cNvPicPr/>
                  <p:nvPr/>
                </p:nvPicPr>
                <p:blipFill>
                  <a:blip r:embed="rId444"/>
                  <a:stretch>
                    <a:fillRect/>
                  </a:stretch>
                </p:blipFill>
                <p:spPr>
                  <a:xfrm>
                    <a:off x="9666142" y="4865802"/>
                    <a:ext cx="13500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445">
                <p14:nvContentPartPr>
                  <p14:cNvPr id="284" name="Ink 283">
                    <a:extLst>
                      <a:ext uri="{FF2B5EF4-FFF2-40B4-BE49-F238E27FC236}">
                        <a16:creationId xmlns:a16="http://schemas.microsoft.com/office/drawing/2014/main" id="{A7F07375-8EBD-4F73-B2A6-116438958FF5}"/>
                      </a:ext>
                    </a:extLst>
                  </p14:cNvPr>
                  <p14:cNvContentPartPr/>
                  <p14:nvPr/>
                </p14:nvContentPartPr>
                <p14:xfrm>
                  <a:off x="9833182" y="4892442"/>
                  <a:ext cx="110880" cy="209160"/>
                </p14:xfrm>
              </p:contentPart>
            </mc:Choice>
            <mc:Fallback xmlns="">
              <p:pic>
                <p:nvPicPr>
                  <p:cNvPr id="284" name="Ink 283">
                    <a:extLst>
                      <a:ext uri="{FF2B5EF4-FFF2-40B4-BE49-F238E27FC236}">
                        <a16:creationId xmlns:a16="http://schemas.microsoft.com/office/drawing/2014/main" id="{A7F07375-8EBD-4F73-B2A6-116438958FF5}"/>
                      </a:ext>
                    </a:extLst>
                  </p:cNvPr>
                  <p:cNvPicPr/>
                  <p:nvPr/>
                </p:nvPicPr>
                <p:blipFill>
                  <a:blip r:embed="rId446"/>
                  <a:stretch>
                    <a:fillRect/>
                  </a:stretch>
                </p:blipFill>
                <p:spPr>
                  <a:xfrm>
                    <a:off x="9828862" y="4888122"/>
                    <a:ext cx="11952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447">
                <p14:nvContentPartPr>
                  <p14:cNvPr id="286" name="Ink 285">
                    <a:extLst>
                      <a:ext uri="{FF2B5EF4-FFF2-40B4-BE49-F238E27FC236}">
                        <a16:creationId xmlns:a16="http://schemas.microsoft.com/office/drawing/2014/main" id="{0E2D5CE4-41F8-4B2C-8B36-A30A02B843BD}"/>
                      </a:ext>
                    </a:extLst>
                  </p14:cNvPr>
                  <p14:cNvContentPartPr/>
                  <p14:nvPr/>
                </p14:nvContentPartPr>
                <p14:xfrm>
                  <a:off x="9346102" y="5234802"/>
                  <a:ext cx="192600" cy="117000"/>
                </p14:xfrm>
              </p:contentPart>
            </mc:Choice>
            <mc:Fallback xmlns="">
              <p:pic>
                <p:nvPicPr>
                  <p:cNvPr id="286" name="Ink 285">
                    <a:extLst>
                      <a:ext uri="{FF2B5EF4-FFF2-40B4-BE49-F238E27FC236}">
                        <a16:creationId xmlns:a16="http://schemas.microsoft.com/office/drawing/2014/main" id="{0E2D5CE4-41F8-4B2C-8B36-A30A02B843BD}"/>
                      </a:ext>
                    </a:extLst>
                  </p:cNvPr>
                  <p:cNvPicPr/>
                  <p:nvPr/>
                </p:nvPicPr>
                <p:blipFill>
                  <a:blip r:embed="rId448"/>
                  <a:stretch>
                    <a:fillRect/>
                  </a:stretch>
                </p:blipFill>
                <p:spPr>
                  <a:xfrm>
                    <a:off x="9341782" y="5230482"/>
                    <a:ext cx="20124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449">
                <p14:nvContentPartPr>
                  <p14:cNvPr id="287" name="Ink 286">
                    <a:extLst>
                      <a:ext uri="{FF2B5EF4-FFF2-40B4-BE49-F238E27FC236}">
                        <a16:creationId xmlns:a16="http://schemas.microsoft.com/office/drawing/2014/main" id="{08673BA4-F1F8-41FC-925D-06AAE6163BB4}"/>
                      </a:ext>
                    </a:extLst>
                  </p14:cNvPr>
                  <p14:cNvContentPartPr/>
                  <p14:nvPr/>
                </p14:nvContentPartPr>
                <p14:xfrm>
                  <a:off x="9597022" y="5203482"/>
                  <a:ext cx="151920" cy="146160"/>
                </p14:xfrm>
              </p:contentPart>
            </mc:Choice>
            <mc:Fallback xmlns="">
              <p:pic>
                <p:nvPicPr>
                  <p:cNvPr id="287" name="Ink 286">
                    <a:extLst>
                      <a:ext uri="{FF2B5EF4-FFF2-40B4-BE49-F238E27FC236}">
                        <a16:creationId xmlns:a16="http://schemas.microsoft.com/office/drawing/2014/main" id="{08673BA4-F1F8-41FC-925D-06AAE6163BB4}"/>
                      </a:ext>
                    </a:extLst>
                  </p:cNvPr>
                  <p:cNvPicPr/>
                  <p:nvPr/>
                </p:nvPicPr>
                <p:blipFill>
                  <a:blip r:embed="rId450"/>
                  <a:stretch>
                    <a:fillRect/>
                  </a:stretch>
                </p:blipFill>
                <p:spPr>
                  <a:xfrm>
                    <a:off x="9592702" y="5199162"/>
                    <a:ext cx="16056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451">
                <p14:nvContentPartPr>
                  <p14:cNvPr id="288" name="Ink 287">
                    <a:extLst>
                      <a:ext uri="{FF2B5EF4-FFF2-40B4-BE49-F238E27FC236}">
                        <a16:creationId xmlns:a16="http://schemas.microsoft.com/office/drawing/2014/main" id="{7AD8498B-0129-4941-90E2-E4608743AA8A}"/>
                      </a:ext>
                    </a:extLst>
                  </p14:cNvPr>
                  <p14:cNvContentPartPr/>
                  <p14:nvPr/>
                </p14:nvContentPartPr>
                <p14:xfrm>
                  <a:off x="9553462" y="5242722"/>
                  <a:ext cx="169200" cy="28440"/>
                </p14:xfrm>
              </p:contentPart>
            </mc:Choice>
            <mc:Fallback xmlns="">
              <p:pic>
                <p:nvPicPr>
                  <p:cNvPr id="288" name="Ink 287">
                    <a:extLst>
                      <a:ext uri="{FF2B5EF4-FFF2-40B4-BE49-F238E27FC236}">
                        <a16:creationId xmlns:a16="http://schemas.microsoft.com/office/drawing/2014/main" id="{7AD8498B-0129-4941-90E2-E4608743AA8A}"/>
                      </a:ext>
                    </a:extLst>
                  </p:cNvPr>
                  <p:cNvPicPr/>
                  <p:nvPr/>
                </p:nvPicPr>
                <p:blipFill>
                  <a:blip r:embed="rId452"/>
                  <a:stretch>
                    <a:fillRect/>
                  </a:stretch>
                </p:blipFill>
                <p:spPr>
                  <a:xfrm>
                    <a:off x="9549142" y="5238402"/>
                    <a:ext cx="17784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53">
                <p14:nvContentPartPr>
                  <p14:cNvPr id="292" name="Ink 291">
                    <a:extLst>
                      <a:ext uri="{FF2B5EF4-FFF2-40B4-BE49-F238E27FC236}">
                        <a16:creationId xmlns:a16="http://schemas.microsoft.com/office/drawing/2014/main" id="{7389F20F-1821-42DD-9D45-1D5520DAF79D}"/>
                      </a:ext>
                    </a:extLst>
                  </p14:cNvPr>
                  <p14:cNvContentPartPr/>
                  <p14:nvPr/>
                </p14:nvContentPartPr>
                <p14:xfrm>
                  <a:off x="10296142" y="4999362"/>
                  <a:ext cx="205200" cy="16200"/>
                </p14:xfrm>
              </p:contentPart>
            </mc:Choice>
            <mc:Fallback xmlns="">
              <p:pic>
                <p:nvPicPr>
                  <p:cNvPr id="292" name="Ink 291">
                    <a:extLst>
                      <a:ext uri="{FF2B5EF4-FFF2-40B4-BE49-F238E27FC236}">
                        <a16:creationId xmlns:a16="http://schemas.microsoft.com/office/drawing/2014/main" id="{7389F20F-1821-42DD-9D45-1D5520DAF79D}"/>
                      </a:ext>
                    </a:extLst>
                  </p:cNvPr>
                  <p:cNvPicPr/>
                  <p:nvPr/>
                </p:nvPicPr>
                <p:blipFill>
                  <a:blip r:embed="rId454"/>
                  <a:stretch>
                    <a:fillRect/>
                  </a:stretch>
                </p:blipFill>
                <p:spPr>
                  <a:xfrm>
                    <a:off x="10291822" y="4995042"/>
                    <a:ext cx="2138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455">
                <p14:nvContentPartPr>
                  <p14:cNvPr id="293" name="Ink 292">
                    <a:extLst>
                      <a:ext uri="{FF2B5EF4-FFF2-40B4-BE49-F238E27FC236}">
                        <a16:creationId xmlns:a16="http://schemas.microsoft.com/office/drawing/2014/main" id="{7FB9CA4E-D758-413B-A901-16E66E185C1B}"/>
                      </a:ext>
                    </a:extLst>
                  </p14:cNvPr>
                  <p14:cNvContentPartPr/>
                  <p14:nvPr/>
                </p14:nvContentPartPr>
                <p14:xfrm>
                  <a:off x="10314142" y="5067762"/>
                  <a:ext cx="199440" cy="19440"/>
                </p14:xfrm>
              </p:contentPart>
            </mc:Choice>
            <mc:Fallback xmlns="">
              <p:pic>
                <p:nvPicPr>
                  <p:cNvPr id="293" name="Ink 292">
                    <a:extLst>
                      <a:ext uri="{FF2B5EF4-FFF2-40B4-BE49-F238E27FC236}">
                        <a16:creationId xmlns:a16="http://schemas.microsoft.com/office/drawing/2014/main" id="{7FB9CA4E-D758-413B-A901-16E66E185C1B}"/>
                      </a:ext>
                    </a:extLst>
                  </p:cNvPr>
                  <p:cNvPicPr/>
                  <p:nvPr/>
                </p:nvPicPr>
                <p:blipFill>
                  <a:blip r:embed="rId456"/>
                  <a:stretch>
                    <a:fillRect/>
                  </a:stretch>
                </p:blipFill>
                <p:spPr>
                  <a:xfrm>
                    <a:off x="10309822" y="5063442"/>
                    <a:ext cx="20808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457">
                <p14:nvContentPartPr>
                  <p14:cNvPr id="294" name="Ink 293">
                    <a:extLst>
                      <a:ext uri="{FF2B5EF4-FFF2-40B4-BE49-F238E27FC236}">
                        <a16:creationId xmlns:a16="http://schemas.microsoft.com/office/drawing/2014/main" id="{6D84BD1B-AFBE-48E3-B909-9602F709491E}"/>
                      </a:ext>
                    </a:extLst>
                  </p14:cNvPr>
                  <p14:cNvContentPartPr/>
                  <p14:nvPr/>
                </p14:nvContentPartPr>
                <p14:xfrm>
                  <a:off x="10383262" y="4934202"/>
                  <a:ext cx="53280" cy="189000"/>
                </p14:xfrm>
              </p:contentPart>
            </mc:Choice>
            <mc:Fallback xmlns="">
              <p:pic>
                <p:nvPicPr>
                  <p:cNvPr id="294" name="Ink 293">
                    <a:extLst>
                      <a:ext uri="{FF2B5EF4-FFF2-40B4-BE49-F238E27FC236}">
                        <a16:creationId xmlns:a16="http://schemas.microsoft.com/office/drawing/2014/main" id="{6D84BD1B-AFBE-48E3-B909-9602F709491E}"/>
                      </a:ext>
                    </a:extLst>
                  </p:cNvPr>
                  <p:cNvPicPr/>
                  <p:nvPr/>
                </p:nvPicPr>
                <p:blipFill>
                  <a:blip r:embed="rId458"/>
                  <a:stretch>
                    <a:fillRect/>
                  </a:stretch>
                </p:blipFill>
                <p:spPr>
                  <a:xfrm>
                    <a:off x="10378942" y="4929882"/>
                    <a:ext cx="6192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459">
                <p14:nvContentPartPr>
                  <p14:cNvPr id="295" name="Ink 294">
                    <a:extLst>
                      <a:ext uri="{FF2B5EF4-FFF2-40B4-BE49-F238E27FC236}">
                        <a16:creationId xmlns:a16="http://schemas.microsoft.com/office/drawing/2014/main" id="{2CE27A3E-9DCB-4E7A-B134-48A509BB84B7}"/>
                      </a:ext>
                    </a:extLst>
                  </p14:cNvPr>
                  <p14:cNvContentPartPr/>
                  <p14:nvPr/>
                </p14:nvContentPartPr>
                <p14:xfrm>
                  <a:off x="10664062" y="4947882"/>
                  <a:ext cx="142560" cy="156960"/>
                </p14:xfrm>
              </p:contentPart>
            </mc:Choice>
            <mc:Fallback xmlns="">
              <p:pic>
                <p:nvPicPr>
                  <p:cNvPr id="295" name="Ink 294">
                    <a:extLst>
                      <a:ext uri="{FF2B5EF4-FFF2-40B4-BE49-F238E27FC236}">
                        <a16:creationId xmlns:a16="http://schemas.microsoft.com/office/drawing/2014/main" id="{2CE27A3E-9DCB-4E7A-B134-48A509BB84B7}"/>
                      </a:ext>
                    </a:extLst>
                  </p:cNvPr>
                  <p:cNvPicPr/>
                  <p:nvPr/>
                </p:nvPicPr>
                <p:blipFill>
                  <a:blip r:embed="rId460"/>
                  <a:stretch>
                    <a:fillRect/>
                  </a:stretch>
                </p:blipFill>
                <p:spPr>
                  <a:xfrm>
                    <a:off x="10659742" y="4943562"/>
                    <a:ext cx="15120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461">
                <p14:nvContentPartPr>
                  <p14:cNvPr id="297" name="Ink 296">
                    <a:extLst>
                      <a:ext uri="{FF2B5EF4-FFF2-40B4-BE49-F238E27FC236}">
                        <a16:creationId xmlns:a16="http://schemas.microsoft.com/office/drawing/2014/main" id="{8F9960EB-0859-4BDF-969B-9D5EDA1C70AF}"/>
                      </a:ext>
                    </a:extLst>
                  </p14:cNvPr>
                  <p14:cNvContentPartPr/>
                  <p14:nvPr/>
                </p14:nvContentPartPr>
                <p14:xfrm>
                  <a:off x="11056822" y="4971282"/>
                  <a:ext cx="10800" cy="87120"/>
                </p14:xfrm>
              </p:contentPart>
            </mc:Choice>
            <mc:Fallback xmlns="">
              <p:pic>
                <p:nvPicPr>
                  <p:cNvPr id="297" name="Ink 296">
                    <a:extLst>
                      <a:ext uri="{FF2B5EF4-FFF2-40B4-BE49-F238E27FC236}">
                        <a16:creationId xmlns:a16="http://schemas.microsoft.com/office/drawing/2014/main" id="{8F9960EB-0859-4BDF-969B-9D5EDA1C70AF}"/>
                      </a:ext>
                    </a:extLst>
                  </p:cNvPr>
                  <p:cNvPicPr/>
                  <p:nvPr/>
                </p:nvPicPr>
                <p:blipFill>
                  <a:blip r:embed="rId462"/>
                  <a:stretch>
                    <a:fillRect/>
                  </a:stretch>
                </p:blipFill>
                <p:spPr>
                  <a:xfrm>
                    <a:off x="11052502" y="4966962"/>
                    <a:ext cx="1944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463">
                <p14:nvContentPartPr>
                  <p14:cNvPr id="298" name="Ink 297">
                    <a:extLst>
                      <a:ext uri="{FF2B5EF4-FFF2-40B4-BE49-F238E27FC236}">
                        <a16:creationId xmlns:a16="http://schemas.microsoft.com/office/drawing/2014/main" id="{09282A5E-0392-4BF5-A411-78B885865E1E}"/>
                      </a:ext>
                    </a:extLst>
                  </p14:cNvPr>
                  <p14:cNvContentPartPr/>
                  <p14:nvPr/>
                </p14:nvContentPartPr>
                <p14:xfrm>
                  <a:off x="11145022" y="4988562"/>
                  <a:ext cx="151560" cy="52200"/>
                </p14:xfrm>
              </p:contentPart>
            </mc:Choice>
            <mc:Fallback xmlns="">
              <p:pic>
                <p:nvPicPr>
                  <p:cNvPr id="298" name="Ink 297">
                    <a:extLst>
                      <a:ext uri="{FF2B5EF4-FFF2-40B4-BE49-F238E27FC236}">
                        <a16:creationId xmlns:a16="http://schemas.microsoft.com/office/drawing/2014/main" id="{09282A5E-0392-4BF5-A411-78B885865E1E}"/>
                      </a:ext>
                    </a:extLst>
                  </p:cNvPr>
                  <p:cNvPicPr/>
                  <p:nvPr/>
                </p:nvPicPr>
                <p:blipFill>
                  <a:blip r:embed="rId464"/>
                  <a:stretch>
                    <a:fillRect/>
                  </a:stretch>
                </p:blipFill>
                <p:spPr>
                  <a:xfrm>
                    <a:off x="11140702" y="4984242"/>
                    <a:ext cx="16020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465">
                <p14:nvContentPartPr>
                  <p14:cNvPr id="299" name="Ink 298">
                    <a:extLst>
                      <a:ext uri="{FF2B5EF4-FFF2-40B4-BE49-F238E27FC236}">
                        <a16:creationId xmlns:a16="http://schemas.microsoft.com/office/drawing/2014/main" id="{5F597F31-CD0E-4729-A490-814481AC07EF}"/>
                      </a:ext>
                    </a:extLst>
                  </p14:cNvPr>
                  <p14:cNvContentPartPr/>
                  <p14:nvPr/>
                </p14:nvContentPartPr>
                <p14:xfrm>
                  <a:off x="11149702" y="4838442"/>
                  <a:ext cx="26640" cy="20880"/>
                </p14:xfrm>
              </p:contentPart>
            </mc:Choice>
            <mc:Fallback xmlns="">
              <p:pic>
                <p:nvPicPr>
                  <p:cNvPr id="299" name="Ink 298">
                    <a:extLst>
                      <a:ext uri="{FF2B5EF4-FFF2-40B4-BE49-F238E27FC236}">
                        <a16:creationId xmlns:a16="http://schemas.microsoft.com/office/drawing/2014/main" id="{5F597F31-CD0E-4729-A490-814481AC07EF}"/>
                      </a:ext>
                    </a:extLst>
                  </p:cNvPr>
                  <p:cNvPicPr/>
                  <p:nvPr/>
                </p:nvPicPr>
                <p:blipFill>
                  <a:blip r:embed="rId466"/>
                  <a:stretch>
                    <a:fillRect/>
                  </a:stretch>
                </p:blipFill>
                <p:spPr>
                  <a:xfrm>
                    <a:off x="11145382" y="4834122"/>
                    <a:ext cx="3528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467">
                <p14:nvContentPartPr>
                  <p14:cNvPr id="353" name="Ink 352">
                    <a:extLst>
                      <a:ext uri="{FF2B5EF4-FFF2-40B4-BE49-F238E27FC236}">
                        <a16:creationId xmlns:a16="http://schemas.microsoft.com/office/drawing/2014/main" id="{BB669117-68C1-4752-92FE-AADFC9BEA9AE}"/>
                      </a:ext>
                    </a:extLst>
                  </p14:cNvPr>
                  <p14:cNvContentPartPr/>
                  <p14:nvPr/>
                </p14:nvContentPartPr>
                <p14:xfrm>
                  <a:off x="9425662" y="5182602"/>
                  <a:ext cx="9000" cy="170280"/>
                </p14:xfrm>
              </p:contentPart>
            </mc:Choice>
            <mc:Fallback xmlns="">
              <p:pic>
                <p:nvPicPr>
                  <p:cNvPr id="353" name="Ink 352">
                    <a:extLst>
                      <a:ext uri="{FF2B5EF4-FFF2-40B4-BE49-F238E27FC236}">
                        <a16:creationId xmlns:a16="http://schemas.microsoft.com/office/drawing/2014/main" id="{BB669117-68C1-4752-92FE-AADFC9BEA9AE}"/>
                      </a:ext>
                    </a:extLst>
                  </p:cNvPr>
                  <p:cNvPicPr/>
                  <p:nvPr/>
                </p:nvPicPr>
                <p:blipFill>
                  <a:blip r:embed="rId468"/>
                  <a:stretch>
                    <a:fillRect/>
                  </a:stretch>
                </p:blipFill>
                <p:spPr>
                  <a:xfrm>
                    <a:off x="9421342" y="5178282"/>
                    <a:ext cx="17640" cy="178920"/>
                  </a:xfrm>
                  <a:prstGeom prst="rect">
                    <a:avLst/>
                  </a:prstGeom>
                </p:spPr>
              </p:pic>
            </mc:Fallback>
          </mc:AlternateContent>
        </p:grpSp>
      </p:grpSp>
      <p:grpSp>
        <p:nvGrpSpPr>
          <p:cNvPr id="233" name="Group 232">
            <a:extLst>
              <a:ext uri="{FF2B5EF4-FFF2-40B4-BE49-F238E27FC236}">
                <a16:creationId xmlns:a16="http://schemas.microsoft.com/office/drawing/2014/main" id="{7BCFA5E8-D2DB-4A6D-887A-46C2A1E8135B}"/>
              </a:ext>
            </a:extLst>
          </p:cNvPr>
          <p:cNvGrpSpPr/>
          <p:nvPr/>
        </p:nvGrpSpPr>
        <p:grpSpPr>
          <a:xfrm>
            <a:off x="7928388" y="2899097"/>
            <a:ext cx="3046120" cy="856412"/>
            <a:chOff x="7700902" y="4067682"/>
            <a:chExt cx="3507840" cy="1180440"/>
          </a:xfrm>
        </p:grpSpPr>
        <p:grpSp>
          <p:nvGrpSpPr>
            <p:cNvPr id="243" name="Group 242">
              <a:extLst>
                <a:ext uri="{FF2B5EF4-FFF2-40B4-BE49-F238E27FC236}">
                  <a16:creationId xmlns:a16="http://schemas.microsoft.com/office/drawing/2014/main" id="{6182A652-AC8B-4F3F-AFF6-ACCFBF0818D7}"/>
                </a:ext>
              </a:extLst>
            </p:cNvPr>
            <p:cNvGrpSpPr/>
            <p:nvPr/>
          </p:nvGrpSpPr>
          <p:grpSpPr>
            <a:xfrm>
              <a:off x="7700902" y="4306002"/>
              <a:ext cx="1324440" cy="676800"/>
              <a:chOff x="7700902" y="4306002"/>
              <a:chExt cx="1324440" cy="676800"/>
            </a:xfrm>
          </p:grpSpPr>
          <mc:AlternateContent xmlns:mc="http://schemas.openxmlformats.org/markup-compatibility/2006" xmlns:p14="http://schemas.microsoft.com/office/powerpoint/2010/main">
            <mc:Choice Requires="p14">
              <p:contentPart p14:bwMode="auto" r:id="rId469">
                <p14:nvContentPartPr>
                  <p14:cNvPr id="330" name="Ink 329">
                    <a:extLst>
                      <a:ext uri="{FF2B5EF4-FFF2-40B4-BE49-F238E27FC236}">
                        <a16:creationId xmlns:a16="http://schemas.microsoft.com/office/drawing/2014/main" id="{6339F819-ADF7-4988-8233-C585B93630A4}"/>
                      </a:ext>
                    </a:extLst>
                  </p14:cNvPr>
                  <p14:cNvContentPartPr/>
                  <p14:nvPr/>
                </p14:nvContentPartPr>
                <p14:xfrm>
                  <a:off x="7700902" y="4494282"/>
                  <a:ext cx="333360" cy="240840"/>
                </p14:xfrm>
              </p:contentPart>
            </mc:Choice>
            <mc:Fallback xmlns="">
              <p:pic>
                <p:nvPicPr>
                  <p:cNvPr id="8" name="Ink 7">
                    <a:extLst>
                      <a:ext uri="{FF2B5EF4-FFF2-40B4-BE49-F238E27FC236}">
                        <a16:creationId xmlns:a16="http://schemas.microsoft.com/office/drawing/2014/main" id="{D8273C2A-1999-45AA-80A8-4F1CA7A4D16A}"/>
                      </a:ext>
                    </a:extLst>
                  </p:cNvPr>
                  <p:cNvPicPr/>
                  <p:nvPr/>
                </p:nvPicPr>
                <p:blipFill>
                  <a:blip r:embed="rId7"/>
                  <a:stretch>
                    <a:fillRect/>
                  </a:stretch>
                </p:blipFill>
                <p:spPr>
                  <a:xfrm>
                    <a:off x="7696582" y="4489962"/>
                    <a:ext cx="34200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470">
                <p14:nvContentPartPr>
                  <p14:cNvPr id="335" name="Ink 334">
                    <a:extLst>
                      <a:ext uri="{FF2B5EF4-FFF2-40B4-BE49-F238E27FC236}">
                        <a16:creationId xmlns:a16="http://schemas.microsoft.com/office/drawing/2014/main" id="{9CDC115E-6968-484B-9D0E-2FB5E6AB00C7}"/>
                      </a:ext>
                    </a:extLst>
                  </p14:cNvPr>
                  <p14:cNvContentPartPr/>
                  <p14:nvPr/>
                </p14:nvContentPartPr>
                <p14:xfrm>
                  <a:off x="7982062" y="4761402"/>
                  <a:ext cx="114840" cy="206640"/>
                </p14:xfrm>
              </p:contentPart>
            </mc:Choice>
            <mc:Fallback xmlns="">
              <p:pic>
                <p:nvPicPr>
                  <p:cNvPr id="9" name="Ink 8">
                    <a:extLst>
                      <a:ext uri="{FF2B5EF4-FFF2-40B4-BE49-F238E27FC236}">
                        <a16:creationId xmlns:a16="http://schemas.microsoft.com/office/drawing/2014/main" id="{851C084E-9CB7-4088-A2F1-6CAFEB4B5C80}"/>
                      </a:ext>
                    </a:extLst>
                  </p:cNvPr>
                  <p:cNvPicPr/>
                  <p:nvPr/>
                </p:nvPicPr>
                <p:blipFill>
                  <a:blip r:embed="rId9"/>
                  <a:stretch>
                    <a:fillRect/>
                  </a:stretch>
                </p:blipFill>
                <p:spPr>
                  <a:xfrm>
                    <a:off x="7977742" y="4757082"/>
                    <a:ext cx="12348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471">
                <p14:nvContentPartPr>
                  <p14:cNvPr id="338" name="Ink 337">
                    <a:extLst>
                      <a:ext uri="{FF2B5EF4-FFF2-40B4-BE49-F238E27FC236}">
                        <a16:creationId xmlns:a16="http://schemas.microsoft.com/office/drawing/2014/main" id="{A302A853-A88B-4A49-89C0-A531A46216CC}"/>
                      </a:ext>
                    </a:extLst>
                  </p14:cNvPr>
                  <p14:cNvContentPartPr/>
                  <p14:nvPr/>
                </p14:nvContentPartPr>
                <p14:xfrm>
                  <a:off x="8159542" y="4306002"/>
                  <a:ext cx="233640" cy="139680"/>
                </p14:xfrm>
              </p:contentPart>
            </mc:Choice>
            <mc:Fallback xmlns="">
              <p:pic>
                <p:nvPicPr>
                  <p:cNvPr id="11" name="Ink 10">
                    <a:extLst>
                      <a:ext uri="{FF2B5EF4-FFF2-40B4-BE49-F238E27FC236}">
                        <a16:creationId xmlns:a16="http://schemas.microsoft.com/office/drawing/2014/main" id="{30C313C2-91ED-409E-89FC-5F68D771924C}"/>
                      </a:ext>
                    </a:extLst>
                  </p:cNvPr>
                  <p:cNvPicPr/>
                  <p:nvPr/>
                </p:nvPicPr>
                <p:blipFill>
                  <a:blip r:embed="rId11"/>
                  <a:stretch>
                    <a:fillRect/>
                  </a:stretch>
                </p:blipFill>
                <p:spPr>
                  <a:xfrm>
                    <a:off x="8155222" y="4301682"/>
                    <a:ext cx="24228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472">
                <p14:nvContentPartPr>
                  <p14:cNvPr id="340" name="Ink 339">
                    <a:extLst>
                      <a:ext uri="{FF2B5EF4-FFF2-40B4-BE49-F238E27FC236}">
                        <a16:creationId xmlns:a16="http://schemas.microsoft.com/office/drawing/2014/main" id="{E4532C7B-2955-4AA0-8308-DF0AE2C633D1}"/>
                      </a:ext>
                    </a:extLst>
                  </p14:cNvPr>
                  <p14:cNvContentPartPr/>
                  <p14:nvPr/>
                </p14:nvContentPartPr>
                <p14:xfrm>
                  <a:off x="8275822" y="4543962"/>
                  <a:ext cx="300960" cy="290160"/>
                </p14:xfrm>
              </p:contentPart>
            </mc:Choice>
            <mc:Fallback xmlns="">
              <p:pic>
                <p:nvPicPr>
                  <p:cNvPr id="15" name="Ink 14">
                    <a:extLst>
                      <a:ext uri="{FF2B5EF4-FFF2-40B4-BE49-F238E27FC236}">
                        <a16:creationId xmlns:a16="http://schemas.microsoft.com/office/drawing/2014/main" id="{0FD61A32-D51B-4CB9-8BB3-F05AFDDB525B}"/>
                      </a:ext>
                    </a:extLst>
                  </p:cNvPr>
                  <p:cNvPicPr/>
                  <p:nvPr/>
                </p:nvPicPr>
                <p:blipFill>
                  <a:blip r:embed="rId13"/>
                  <a:stretch>
                    <a:fillRect/>
                  </a:stretch>
                </p:blipFill>
                <p:spPr>
                  <a:xfrm>
                    <a:off x="8271502" y="4539642"/>
                    <a:ext cx="3096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473">
                <p14:nvContentPartPr>
                  <p14:cNvPr id="343" name="Ink 342">
                    <a:extLst>
                      <a:ext uri="{FF2B5EF4-FFF2-40B4-BE49-F238E27FC236}">
                        <a16:creationId xmlns:a16="http://schemas.microsoft.com/office/drawing/2014/main" id="{622DCC6A-9438-4C3C-BE02-2F7D36B05B4A}"/>
                      </a:ext>
                    </a:extLst>
                  </p14:cNvPr>
                  <p14:cNvContentPartPr/>
                  <p14:nvPr/>
                </p14:nvContentPartPr>
                <p14:xfrm>
                  <a:off x="8472742" y="4787322"/>
                  <a:ext cx="55440" cy="195480"/>
                </p14:xfrm>
              </p:contentPart>
            </mc:Choice>
            <mc:Fallback xmlns="">
              <p:pic>
                <p:nvPicPr>
                  <p:cNvPr id="17" name="Ink 16">
                    <a:extLst>
                      <a:ext uri="{FF2B5EF4-FFF2-40B4-BE49-F238E27FC236}">
                        <a16:creationId xmlns:a16="http://schemas.microsoft.com/office/drawing/2014/main" id="{957AB75A-F657-4CA0-A234-97BF29E13CF2}"/>
                      </a:ext>
                    </a:extLst>
                  </p:cNvPr>
                  <p:cNvPicPr/>
                  <p:nvPr/>
                </p:nvPicPr>
                <p:blipFill>
                  <a:blip r:embed="rId15"/>
                  <a:stretch>
                    <a:fillRect/>
                  </a:stretch>
                </p:blipFill>
                <p:spPr>
                  <a:xfrm>
                    <a:off x="8468422" y="4783002"/>
                    <a:ext cx="6408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474">
                <p14:nvContentPartPr>
                  <p14:cNvPr id="348" name="Ink 347">
                    <a:extLst>
                      <a:ext uri="{FF2B5EF4-FFF2-40B4-BE49-F238E27FC236}">
                        <a16:creationId xmlns:a16="http://schemas.microsoft.com/office/drawing/2014/main" id="{00CF7C6D-3D39-4B76-8044-0582591A495F}"/>
                      </a:ext>
                    </a:extLst>
                  </p14:cNvPr>
                  <p14:cNvContentPartPr/>
                  <p14:nvPr/>
                </p14:nvContentPartPr>
                <p14:xfrm>
                  <a:off x="8515222" y="4761402"/>
                  <a:ext cx="90360" cy="196920"/>
                </p14:xfrm>
              </p:contentPart>
            </mc:Choice>
            <mc:Fallback xmlns="">
              <p:pic>
                <p:nvPicPr>
                  <p:cNvPr id="19" name="Ink 18">
                    <a:extLst>
                      <a:ext uri="{FF2B5EF4-FFF2-40B4-BE49-F238E27FC236}">
                        <a16:creationId xmlns:a16="http://schemas.microsoft.com/office/drawing/2014/main" id="{D770F8C6-2D96-46FE-8340-D4D75F662852}"/>
                      </a:ext>
                    </a:extLst>
                  </p:cNvPr>
                  <p:cNvPicPr/>
                  <p:nvPr/>
                </p:nvPicPr>
                <p:blipFill>
                  <a:blip r:embed="rId17"/>
                  <a:stretch>
                    <a:fillRect/>
                  </a:stretch>
                </p:blipFill>
                <p:spPr>
                  <a:xfrm>
                    <a:off x="8510902" y="4757082"/>
                    <a:ext cx="9900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475">
                <p14:nvContentPartPr>
                  <p14:cNvPr id="352" name="Ink 351">
                    <a:extLst>
                      <a:ext uri="{FF2B5EF4-FFF2-40B4-BE49-F238E27FC236}">
                        <a16:creationId xmlns:a16="http://schemas.microsoft.com/office/drawing/2014/main" id="{CA148162-CF6E-447F-A430-9E6ABEE3842E}"/>
                      </a:ext>
                    </a:extLst>
                  </p14:cNvPr>
                  <p14:cNvContentPartPr/>
                  <p14:nvPr/>
                </p14:nvContentPartPr>
                <p14:xfrm>
                  <a:off x="8634022" y="4323282"/>
                  <a:ext cx="107280" cy="159120"/>
                </p14:xfrm>
              </p:contentPart>
            </mc:Choice>
            <mc:Fallback xmlns="">
              <p:pic>
                <p:nvPicPr>
                  <p:cNvPr id="20" name="Ink 19">
                    <a:extLst>
                      <a:ext uri="{FF2B5EF4-FFF2-40B4-BE49-F238E27FC236}">
                        <a16:creationId xmlns:a16="http://schemas.microsoft.com/office/drawing/2014/main" id="{635D517A-1C66-4120-BBEA-CE5A2E5207A6}"/>
                      </a:ext>
                    </a:extLst>
                  </p:cNvPr>
                  <p:cNvPicPr/>
                  <p:nvPr/>
                </p:nvPicPr>
                <p:blipFill>
                  <a:blip r:embed="rId476"/>
                  <a:stretch>
                    <a:fillRect/>
                  </a:stretch>
                </p:blipFill>
                <p:spPr>
                  <a:xfrm>
                    <a:off x="8629702" y="4318962"/>
                    <a:ext cx="11592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477">
                <p14:nvContentPartPr>
                  <p14:cNvPr id="356" name="Ink 355">
                    <a:extLst>
                      <a:ext uri="{FF2B5EF4-FFF2-40B4-BE49-F238E27FC236}">
                        <a16:creationId xmlns:a16="http://schemas.microsoft.com/office/drawing/2014/main" id="{03991BA2-3228-4E9C-80E8-9FCC6D877E95}"/>
                      </a:ext>
                    </a:extLst>
                  </p14:cNvPr>
                  <p14:cNvContentPartPr/>
                  <p14:nvPr/>
                </p14:nvContentPartPr>
                <p14:xfrm>
                  <a:off x="8851462" y="4545042"/>
                  <a:ext cx="172080" cy="206640"/>
                </p14:xfrm>
              </p:contentPart>
            </mc:Choice>
            <mc:Fallback xmlns="">
              <p:pic>
                <p:nvPicPr>
                  <p:cNvPr id="22" name="Ink 21">
                    <a:extLst>
                      <a:ext uri="{FF2B5EF4-FFF2-40B4-BE49-F238E27FC236}">
                        <a16:creationId xmlns:a16="http://schemas.microsoft.com/office/drawing/2014/main" id="{5636B056-61AC-44CD-8D19-9A1A00994C90}"/>
                      </a:ext>
                    </a:extLst>
                  </p:cNvPr>
                  <p:cNvPicPr/>
                  <p:nvPr/>
                </p:nvPicPr>
                <p:blipFill>
                  <a:blip r:embed="rId21"/>
                  <a:stretch>
                    <a:fillRect/>
                  </a:stretch>
                </p:blipFill>
                <p:spPr>
                  <a:xfrm>
                    <a:off x="8847142" y="4540722"/>
                    <a:ext cx="18072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478">
                <p14:nvContentPartPr>
                  <p14:cNvPr id="357" name="Ink 356">
                    <a:extLst>
                      <a:ext uri="{FF2B5EF4-FFF2-40B4-BE49-F238E27FC236}">
                        <a16:creationId xmlns:a16="http://schemas.microsoft.com/office/drawing/2014/main" id="{A2BEDE97-7EA3-4F91-A6F0-D1AB17FB8D9F}"/>
                      </a:ext>
                    </a:extLst>
                  </p14:cNvPr>
                  <p14:cNvContentPartPr/>
                  <p14:nvPr/>
                </p14:nvContentPartPr>
                <p14:xfrm>
                  <a:off x="8855422" y="4730082"/>
                  <a:ext cx="169920" cy="122040"/>
                </p14:xfrm>
              </p:contentPart>
            </mc:Choice>
            <mc:Fallback xmlns="">
              <p:pic>
                <p:nvPicPr>
                  <p:cNvPr id="23" name="Ink 22">
                    <a:extLst>
                      <a:ext uri="{FF2B5EF4-FFF2-40B4-BE49-F238E27FC236}">
                        <a16:creationId xmlns:a16="http://schemas.microsoft.com/office/drawing/2014/main" id="{ABE1BBAB-4D41-4E3F-ABC2-276796D9C1EE}"/>
                      </a:ext>
                    </a:extLst>
                  </p:cNvPr>
                  <p:cNvPicPr/>
                  <p:nvPr/>
                </p:nvPicPr>
                <p:blipFill>
                  <a:blip r:embed="rId23"/>
                  <a:stretch>
                    <a:fillRect/>
                  </a:stretch>
                </p:blipFill>
                <p:spPr>
                  <a:xfrm>
                    <a:off x="8851102" y="4725762"/>
                    <a:ext cx="178560" cy="130680"/>
                  </a:xfrm>
                  <a:prstGeom prst="rect">
                    <a:avLst/>
                  </a:prstGeom>
                </p:spPr>
              </p:pic>
            </mc:Fallback>
          </mc:AlternateContent>
        </p:grpSp>
        <p:grpSp>
          <p:nvGrpSpPr>
            <p:cNvPr id="245" name="Group 244">
              <a:extLst>
                <a:ext uri="{FF2B5EF4-FFF2-40B4-BE49-F238E27FC236}">
                  <a16:creationId xmlns:a16="http://schemas.microsoft.com/office/drawing/2014/main" id="{80D96B4E-4D8D-4D71-A425-20C84645E427}"/>
                </a:ext>
              </a:extLst>
            </p:cNvPr>
            <p:cNvGrpSpPr/>
            <p:nvPr/>
          </p:nvGrpSpPr>
          <p:grpSpPr>
            <a:xfrm>
              <a:off x="9392182" y="4243362"/>
              <a:ext cx="408960" cy="556200"/>
              <a:chOff x="9392182" y="4243362"/>
              <a:chExt cx="408960" cy="556200"/>
            </a:xfrm>
          </p:grpSpPr>
          <mc:AlternateContent xmlns:mc="http://schemas.openxmlformats.org/markup-compatibility/2006" xmlns:p14="http://schemas.microsoft.com/office/powerpoint/2010/main">
            <mc:Choice Requires="p14">
              <p:contentPart p14:bwMode="auto" r:id="rId479">
                <p14:nvContentPartPr>
                  <p14:cNvPr id="312" name="Ink 311">
                    <a:extLst>
                      <a:ext uri="{FF2B5EF4-FFF2-40B4-BE49-F238E27FC236}">
                        <a16:creationId xmlns:a16="http://schemas.microsoft.com/office/drawing/2014/main" id="{FC76C0FB-C6A1-455F-B535-DA2658AF678B}"/>
                      </a:ext>
                    </a:extLst>
                  </p14:cNvPr>
                  <p14:cNvContentPartPr/>
                  <p14:nvPr/>
                </p14:nvContentPartPr>
                <p14:xfrm>
                  <a:off x="9459502" y="4400322"/>
                  <a:ext cx="178920" cy="399240"/>
                </p14:xfrm>
              </p:contentPart>
            </mc:Choice>
            <mc:Fallback xmlns="">
              <p:pic>
                <p:nvPicPr>
                  <p:cNvPr id="25" name="Ink 24">
                    <a:extLst>
                      <a:ext uri="{FF2B5EF4-FFF2-40B4-BE49-F238E27FC236}">
                        <a16:creationId xmlns:a16="http://schemas.microsoft.com/office/drawing/2014/main" id="{0B4BF36C-AC6B-4E19-AFF2-CA2121833677}"/>
                      </a:ext>
                    </a:extLst>
                  </p:cNvPr>
                  <p:cNvPicPr/>
                  <p:nvPr/>
                </p:nvPicPr>
                <p:blipFill>
                  <a:blip r:embed="rId25"/>
                  <a:stretch>
                    <a:fillRect/>
                  </a:stretch>
                </p:blipFill>
                <p:spPr>
                  <a:xfrm>
                    <a:off x="9455182" y="4396002"/>
                    <a:ext cx="187560"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480">
                <p14:nvContentPartPr>
                  <p14:cNvPr id="315" name="Ink 314">
                    <a:extLst>
                      <a:ext uri="{FF2B5EF4-FFF2-40B4-BE49-F238E27FC236}">
                        <a16:creationId xmlns:a16="http://schemas.microsoft.com/office/drawing/2014/main" id="{044ECBC8-780E-4B9E-96CF-65F3B52BC9C3}"/>
                      </a:ext>
                    </a:extLst>
                  </p14:cNvPr>
                  <p14:cNvContentPartPr/>
                  <p14:nvPr/>
                </p14:nvContentPartPr>
                <p14:xfrm>
                  <a:off x="9392182" y="4504002"/>
                  <a:ext cx="159120" cy="47880"/>
                </p14:xfrm>
              </p:contentPart>
            </mc:Choice>
            <mc:Fallback xmlns="">
              <p:pic>
                <p:nvPicPr>
                  <p:cNvPr id="26" name="Ink 25">
                    <a:extLst>
                      <a:ext uri="{FF2B5EF4-FFF2-40B4-BE49-F238E27FC236}">
                        <a16:creationId xmlns:a16="http://schemas.microsoft.com/office/drawing/2014/main" id="{2CEDF7D7-7E4C-420E-AE8F-19749A9521C9}"/>
                      </a:ext>
                    </a:extLst>
                  </p:cNvPr>
                  <p:cNvPicPr/>
                  <p:nvPr/>
                </p:nvPicPr>
                <p:blipFill>
                  <a:blip r:embed="rId27"/>
                  <a:stretch>
                    <a:fillRect/>
                  </a:stretch>
                </p:blipFill>
                <p:spPr>
                  <a:xfrm>
                    <a:off x="9387862" y="4499682"/>
                    <a:ext cx="16776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481">
                <p14:nvContentPartPr>
                  <p14:cNvPr id="318" name="Ink 317">
                    <a:extLst>
                      <a:ext uri="{FF2B5EF4-FFF2-40B4-BE49-F238E27FC236}">
                        <a16:creationId xmlns:a16="http://schemas.microsoft.com/office/drawing/2014/main" id="{E56D499E-2C5E-4FA2-9EA6-77419342F50E}"/>
                      </a:ext>
                    </a:extLst>
                  </p14:cNvPr>
                  <p14:cNvContentPartPr/>
                  <p14:nvPr/>
                </p14:nvContentPartPr>
                <p14:xfrm>
                  <a:off x="9667582" y="4243362"/>
                  <a:ext cx="133560" cy="138240"/>
                </p14:xfrm>
              </p:contentPart>
            </mc:Choice>
            <mc:Fallback xmlns="">
              <p:pic>
                <p:nvPicPr>
                  <p:cNvPr id="27" name="Ink 26">
                    <a:extLst>
                      <a:ext uri="{FF2B5EF4-FFF2-40B4-BE49-F238E27FC236}">
                        <a16:creationId xmlns:a16="http://schemas.microsoft.com/office/drawing/2014/main" id="{6AEEC353-53C5-4275-9BD6-2E12EA07DEA4}"/>
                      </a:ext>
                    </a:extLst>
                  </p:cNvPr>
                  <p:cNvPicPr/>
                  <p:nvPr/>
                </p:nvPicPr>
                <p:blipFill>
                  <a:blip r:embed="rId29"/>
                  <a:stretch>
                    <a:fillRect/>
                  </a:stretch>
                </p:blipFill>
                <p:spPr>
                  <a:xfrm>
                    <a:off x="9663262" y="4239042"/>
                    <a:ext cx="142200" cy="146880"/>
                  </a:xfrm>
                  <a:prstGeom prst="rect">
                    <a:avLst/>
                  </a:prstGeom>
                </p:spPr>
              </p:pic>
            </mc:Fallback>
          </mc:AlternateContent>
        </p:grpSp>
        <p:grpSp>
          <p:nvGrpSpPr>
            <p:cNvPr id="260" name="Group 259">
              <a:extLst>
                <a:ext uri="{FF2B5EF4-FFF2-40B4-BE49-F238E27FC236}">
                  <a16:creationId xmlns:a16="http://schemas.microsoft.com/office/drawing/2014/main" id="{98CD2F43-D8B6-4129-BAED-6F54106BE6B4}"/>
                </a:ext>
              </a:extLst>
            </p:cNvPr>
            <p:cNvGrpSpPr/>
            <p:nvPr/>
          </p:nvGrpSpPr>
          <p:grpSpPr>
            <a:xfrm>
              <a:off x="9350422" y="4873002"/>
              <a:ext cx="422640" cy="375120"/>
              <a:chOff x="9350422" y="4873002"/>
              <a:chExt cx="422640" cy="375120"/>
            </a:xfrm>
          </p:grpSpPr>
          <mc:AlternateContent xmlns:mc="http://schemas.openxmlformats.org/markup-compatibility/2006" xmlns:p14="http://schemas.microsoft.com/office/powerpoint/2010/main">
            <mc:Choice Requires="p14">
              <p:contentPart p14:bwMode="auto" r:id="rId482">
                <p14:nvContentPartPr>
                  <p14:cNvPr id="296" name="Ink 295">
                    <a:extLst>
                      <a:ext uri="{FF2B5EF4-FFF2-40B4-BE49-F238E27FC236}">
                        <a16:creationId xmlns:a16="http://schemas.microsoft.com/office/drawing/2014/main" id="{E050F4E6-019C-43A8-B40B-DF1E51384E3E}"/>
                      </a:ext>
                    </a:extLst>
                  </p14:cNvPr>
                  <p14:cNvContentPartPr/>
                  <p14:nvPr/>
                </p14:nvContentPartPr>
                <p14:xfrm>
                  <a:off x="9350422" y="4873002"/>
                  <a:ext cx="422640" cy="28080"/>
                </p14:xfrm>
              </p:contentPart>
            </mc:Choice>
            <mc:Fallback xmlns="">
              <p:pic>
                <p:nvPicPr>
                  <p:cNvPr id="29" name="Ink 28">
                    <a:extLst>
                      <a:ext uri="{FF2B5EF4-FFF2-40B4-BE49-F238E27FC236}">
                        <a16:creationId xmlns:a16="http://schemas.microsoft.com/office/drawing/2014/main" id="{D350367E-AB5A-4D68-9135-4DB91E4E400E}"/>
                      </a:ext>
                    </a:extLst>
                  </p:cNvPr>
                  <p:cNvPicPr/>
                  <p:nvPr/>
                </p:nvPicPr>
                <p:blipFill>
                  <a:blip r:embed="rId31"/>
                  <a:stretch>
                    <a:fillRect/>
                  </a:stretch>
                </p:blipFill>
                <p:spPr>
                  <a:xfrm>
                    <a:off x="9346102" y="4868682"/>
                    <a:ext cx="43128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483">
                <p14:nvContentPartPr>
                  <p14:cNvPr id="300" name="Ink 299">
                    <a:extLst>
                      <a:ext uri="{FF2B5EF4-FFF2-40B4-BE49-F238E27FC236}">
                        <a16:creationId xmlns:a16="http://schemas.microsoft.com/office/drawing/2014/main" id="{23DD293F-1C19-41D8-9ED2-D41FE84349DB}"/>
                      </a:ext>
                    </a:extLst>
                  </p14:cNvPr>
                  <p14:cNvContentPartPr/>
                  <p14:nvPr/>
                </p14:nvContentPartPr>
                <p14:xfrm>
                  <a:off x="9486502" y="5002242"/>
                  <a:ext cx="201960" cy="95400"/>
                </p14:xfrm>
              </p:contentPart>
            </mc:Choice>
            <mc:Fallback xmlns="">
              <p:pic>
                <p:nvPicPr>
                  <p:cNvPr id="30" name="Ink 29">
                    <a:extLst>
                      <a:ext uri="{FF2B5EF4-FFF2-40B4-BE49-F238E27FC236}">
                        <a16:creationId xmlns:a16="http://schemas.microsoft.com/office/drawing/2014/main" id="{8ACC657D-17E6-4D6C-86A6-53BEE1252312}"/>
                      </a:ext>
                    </a:extLst>
                  </p:cNvPr>
                  <p:cNvPicPr/>
                  <p:nvPr/>
                </p:nvPicPr>
                <p:blipFill>
                  <a:blip r:embed="rId33"/>
                  <a:stretch>
                    <a:fillRect/>
                  </a:stretch>
                </p:blipFill>
                <p:spPr>
                  <a:xfrm>
                    <a:off x="9482182" y="4997922"/>
                    <a:ext cx="21060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484">
                <p14:nvContentPartPr>
                  <p14:cNvPr id="308" name="Ink 307">
                    <a:extLst>
                      <a:ext uri="{FF2B5EF4-FFF2-40B4-BE49-F238E27FC236}">
                        <a16:creationId xmlns:a16="http://schemas.microsoft.com/office/drawing/2014/main" id="{DBFA2AF8-FA22-419D-AEB0-8C32C865F5F2}"/>
                      </a:ext>
                    </a:extLst>
                  </p14:cNvPr>
                  <p14:cNvContentPartPr/>
                  <p14:nvPr/>
                </p14:nvContentPartPr>
                <p14:xfrm>
                  <a:off x="9557062" y="4969122"/>
                  <a:ext cx="64080" cy="279000"/>
                </p14:xfrm>
              </p:contentPart>
            </mc:Choice>
            <mc:Fallback xmlns="">
              <p:pic>
                <p:nvPicPr>
                  <p:cNvPr id="31" name="Ink 30">
                    <a:extLst>
                      <a:ext uri="{FF2B5EF4-FFF2-40B4-BE49-F238E27FC236}">
                        <a16:creationId xmlns:a16="http://schemas.microsoft.com/office/drawing/2014/main" id="{C4058A98-98C9-467E-BE85-727664B23F8B}"/>
                      </a:ext>
                    </a:extLst>
                  </p:cNvPr>
                  <p:cNvPicPr/>
                  <p:nvPr/>
                </p:nvPicPr>
                <p:blipFill>
                  <a:blip r:embed="rId35"/>
                  <a:stretch>
                    <a:fillRect/>
                  </a:stretch>
                </p:blipFill>
                <p:spPr>
                  <a:xfrm>
                    <a:off x="9552742" y="4964802"/>
                    <a:ext cx="72720" cy="287640"/>
                  </a:xfrm>
                  <a:prstGeom prst="rect">
                    <a:avLst/>
                  </a:prstGeom>
                </p:spPr>
              </p:pic>
            </mc:Fallback>
          </mc:AlternateContent>
        </p:grpSp>
        <p:grpSp>
          <p:nvGrpSpPr>
            <p:cNvPr id="269" name="Group 268">
              <a:extLst>
                <a:ext uri="{FF2B5EF4-FFF2-40B4-BE49-F238E27FC236}">
                  <a16:creationId xmlns:a16="http://schemas.microsoft.com/office/drawing/2014/main" id="{C2D59667-423B-4B2E-AF3B-B20A7C2135B5}"/>
                </a:ext>
              </a:extLst>
            </p:cNvPr>
            <p:cNvGrpSpPr/>
            <p:nvPr/>
          </p:nvGrpSpPr>
          <p:grpSpPr>
            <a:xfrm>
              <a:off x="10047022" y="4067682"/>
              <a:ext cx="1161720" cy="671040"/>
              <a:chOff x="10047022" y="4067682"/>
              <a:chExt cx="1161720" cy="671040"/>
            </a:xfrm>
          </p:grpSpPr>
          <mc:AlternateContent xmlns:mc="http://schemas.openxmlformats.org/markup-compatibility/2006" xmlns:p14="http://schemas.microsoft.com/office/powerpoint/2010/main">
            <mc:Choice Requires="p14">
              <p:contentPart p14:bwMode="auto" r:id="rId485">
                <p14:nvContentPartPr>
                  <p14:cNvPr id="275" name="Ink 274">
                    <a:extLst>
                      <a:ext uri="{FF2B5EF4-FFF2-40B4-BE49-F238E27FC236}">
                        <a16:creationId xmlns:a16="http://schemas.microsoft.com/office/drawing/2014/main" id="{51B2FBD1-B0AC-43E9-9B0C-B7BE81FA89CA}"/>
                      </a:ext>
                    </a:extLst>
                  </p14:cNvPr>
                  <p14:cNvContentPartPr/>
                  <p14:nvPr/>
                </p14:nvContentPartPr>
                <p14:xfrm>
                  <a:off x="10047022" y="4401042"/>
                  <a:ext cx="140400" cy="261000"/>
                </p14:xfrm>
              </p:contentPart>
            </mc:Choice>
            <mc:Fallback xmlns="">
              <p:pic>
                <p:nvPicPr>
                  <p:cNvPr id="33" name="Ink 32">
                    <a:extLst>
                      <a:ext uri="{FF2B5EF4-FFF2-40B4-BE49-F238E27FC236}">
                        <a16:creationId xmlns:a16="http://schemas.microsoft.com/office/drawing/2014/main" id="{9225D477-3212-4A7C-ABB9-ABCD19402575}"/>
                      </a:ext>
                    </a:extLst>
                  </p:cNvPr>
                  <p:cNvPicPr/>
                  <p:nvPr/>
                </p:nvPicPr>
                <p:blipFill>
                  <a:blip r:embed="rId37"/>
                  <a:stretch>
                    <a:fillRect/>
                  </a:stretch>
                </p:blipFill>
                <p:spPr>
                  <a:xfrm>
                    <a:off x="10042702" y="4396722"/>
                    <a:ext cx="14904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486">
                <p14:nvContentPartPr>
                  <p14:cNvPr id="277" name="Ink 276">
                    <a:extLst>
                      <a:ext uri="{FF2B5EF4-FFF2-40B4-BE49-F238E27FC236}">
                        <a16:creationId xmlns:a16="http://schemas.microsoft.com/office/drawing/2014/main" id="{2393E0D6-9FA9-4B92-8CA7-E11BBA9F6AA4}"/>
                      </a:ext>
                    </a:extLst>
                  </p14:cNvPr>
                  <p14:cNvContentPartPr/>
                  <p14:nvPr/>
                </p14:nvContentPartPr>
                <p14:xfrm>
                  <a:off x="10112902" y="4574922"/>
                  <a:ext cx="113400" cy="95400"/>
                </p14:xfrm>
              </p:contentPart>
            </mc:Choice>
            <mc:Fallback xmlns="">
              <p:pic>
                <p:nvPicPr>
                  <p:cNvPr id="34" name="Ink 33">
                    <a:extLst>
                      <a:ext uri="{FF2B5EF4-FFF2-40B4-BE49-F238E27FC236}">
                        <a16:creationId xmlns:a16="http://schemas.microsoft.com/office/drawing/2014/main" id="{F681A631-0D49-4103-A899-8DA6804EBEAC}"/>
                      </a:ext>
                    </a:extLst>
                  </p:cNvPr>
                  <p:cNvPicPr/>
                  <p:nvPr/>
                </p:nvPicPr>
                <p:blipFill>
                  <a:blip r:embed="rId39"/>
                  <a:stretch>
                    <a:fillRect/>
                  </a:stretch>
                </p:blipFill>
                <p:spPr>
                  <a:xfrm>
                    <a:off x="10108582" y="4570602"/>
                    <a:ext cx="12204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487">
                <p14:nvContentPartPr>
                  <p14:cNvPr id="278" name="Ink 277">
                    <a:extLst>
                      <a:ext uri="{FF2B5EF4-FFF2-40B4-BE49-F238E27FC236}">
                        <a16:creationId xmlns:a16="http://schemas.microsoft.com/office/drawing/2014/main" id="{C60FECD3-2413-4444-9C2D-ED44798F2004}"/>
                      </a:ext>
                    </a:extLst>
                  </p14:cNvPr>
                  <p14:cNvContentPartPr/>
                  <p14:nvPr/>
                </p14:nvContentPartPr>
                <p14:xfrm>
                  <a:off x="10241782" y="4209522"/>
                  <a:ext cx="177480" cy="167040"/>
                </p14:xfrm>
              </p:contentPart>
            </mc:Choice>
            <mc:Fallback xmlns="">
              <p:pic>
                <p:nvPicPr>
                  <p:cNvPr id="36" name="Ink 35">
                    <a:extLst>
                      <a:ext uri="{FF2B5EF4-FFF2-40B4-BE49-F238E27FC236}">
                        <a16:creationId xmlns:a16="http://schemas.microsoft.com/office/drawing/2014/main" id="{E60E6308-9E07-481E-B5F9-A56EA6385F77}"/>
                      </a:ext>
                    </a:extLst>
                  </p:cNvPr>
                  <p:cNvPicPr/>
                  <p:nvPr/>
                </p:nvPicPr>
                <p:blipFill>
                  <a:blip r:embed="rId41"/>
                  <a:stretch>
                    <a:fillRect/>
                  </a:stretch>
                </p:blipFill>
                <p:spPr>
                  <a:xfrm>
                    <a:off x="10237462" y="4205202"/>
                    <a:ext cx="18612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488">
                <p14:nvContentPartPr>
                  <p14:cNvPr id="279" name="Ink 278">
                    <a:extLst>
                      <a:ext uri="{FF2B5EF4-FFF2-40B4-BE49-F238E27FC236}">
                        <a16:creationId xmlns:a16="http://schemas.microsoft.com/office/drawing/2014/main" id="{392A39B4-653F-4AFF-9977-9A1D41F11D7D}"/>
                      </a:ext>
                    </a:extLst>
                  </p14:cNvPr>
                  <p14:cNvContentPartPr/>
                  <p14:nvPr/>
                </p14:nvContentPartPr>
                <p14:xfrm>
                  <a:off x="10314142" y="4373682"/>
                  <a:ext cx="272520" cy="353520"/>
                </p14:xfrm>
              </p:contentPart>
            </mc:Choice>
            <mc:Fallback xmlns="">
              <p:pic>
                <p:nvPicPr>
                  <p:cNvPr id="38" name="Ink 37">
                    <a:extLst>
                      <a:ext uri="{FF2B5EF4-FFF2-40B4-BE49-F238E27FC236}">
                        <a16:creationId xmlns:a16="http://schemas.microsoft.com/office/drawing/2014/main" id="{1349FB6E-D33B-4CB7-9F63-818549E18A94}"/>
                      </a:ext>
                    </a:extLst>
                  </p:cNvPr>
                  <p:cNvPicPr/>
                  <p:nvPr/>
                </p:nvPicPr>
                <p:blipFill>
                  <a:blip r:embed="rId489"/>
                  <a:stretch>
                    <a:fillRect/>
                  </a:stretch>
                </p:blipFill>
                <p:spPr>
                  <a:xfrm>
                    <a:off x="10309822" y="4369362"/>
                    <a:ext cx="28116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490">
                <p14:nvContentPartPr>
                  <p14:cNvPr id="280" name="Ink 279">
                    <a:extLst>
                      <a:ext uri="{FF2B5EF4-FFF2-40B4-BE49-F238E27FC236}">
                        <a16:creationId xmlns:a16="http://schemas.microsoft.com/office/drawing/2014/main" id="{8390C57C-886F-49E8-B691-11ABBFD30E8F}"/>
                      </a:ext>
                    </a:extLst>
                  </p14:cNvPr>
                  <p14:cNvContentPartPr/>
                  <p14:nvPr/>
                </p14:nvContentPartPr>
                <p14:xfrm>
                  <a:off x="10588462" y="4544682"/>
                  <a:ext cx="94320" cy="144360"/>
                </p14:xfrm>
              </p:contentPart>
            </mc:Choice>
            <mc:Fallback xmlns="">
              <p:pic>
                <p:nvPicPr>
                  <p:cNvPr id="39" name="Ink 38">
                    <a:extLst>
                      <a:ext uri="{FF2B5EF4-FFF2-40B4-BE49-F238E27FC236}">
                        <a16:creationId xmlns:a16="http://schemas.microsoft.com/office/drawing/2014/main" id="{B6FFF10A-C0F4-4F9D-8AEC-354693B9E28E}"/>
                      </a:ext>
                    </a:extLst>
                  </p:cNvPr>
                  <p:cNvPicPr/>
                  <p:nvPr/>
                </p:nvPicPr>
                <p:blipFill>
                  <a:blip r:embed="rId491"/>
                  <a:stretch>
                    <a:fillRect/>
                  </a:stretch>
                </p:blipFill>
                <p:spPr>
                  <a:xfrm>
                    <a:off x="10584142" y="4540362"/>
                    <a:ext cx="10296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492">
                <p14:nvContentPartPr>
                  <p14:cNvPr id="285" name="Ink 284">
                    <a:extLst>
                      <a:ext uri="{FF2B5EF4-FFF2-40B4-BE49-F238E27FC236}">
                        <a16:creationId xmlns:a16="http://schemas.microsoft.com/office/drawing/2014/main" id="{20BEE5B3-1DE2-4124-8AC3-1939FD11FEB8}"/>
                      </a:ext>
                    </a:extLst>
                  </p14:cNvPr>
                  <p14:cNvContentPartPr/>
                  <p14:nvPr/>
                </p14:nvContentPartPr>
                <p14:xfrm>
                  <a:off x="10703662" y="4497882"/>
                  <a:ext cx="132840" cy="176400"/>
                </p14:xfrm>
              </p:contentPart>
            </mc:Choice>
            <mc:Fallback xmlns="">
              <p:pic>
                <p:nvPicPr>
                  <p:cNvPr id="40" name="Ink 39">
                    <a:extLst>
                      <a:ext uri="{FF2B5EF4-FFF2-40B4-BE49-F238E27FC236}">
                        <a16:creationId xmlns:a16="http://schemas.microsoft.com/office/drawing/2014/main" id="{480ACEDB-1B92-4743-8C87-B501F95A3849}"/>
                      </a:ext>
                    </a:extLst>
                  </p:cNvPr>
                  <p:cNvPicPr/>
                  <p:nvPr/>
                </p:nvPicPr>
                <p:blipFill>
                  <a:blip r:embed="rId493"/>
                  <a:stretch>
                    <a:fillRect/>
                  </a:stretch>
                </p:blipFill>
                <p:spPr>
                  <a:xfrm>
                    <a:off x="10699342" y="4493562"/>
                    <a:ext cx="14148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494">
                <p14:nvContentPartPr>
                  <p14:cNvPr id="289" name="Ink 288">
                    <a:extLst>
                      <a:ext uri="{FF2B5EF4-FFF2-40B4-BE49-F238E27FC236}">
                        <a16:creationId xmlns:a16="http://schemas.microsoft.com/office/drawing/2014/main" id="{6E9493C1-F765-4BC1-B31B-472645D7E0A4}"/>
                      </a:ext>
                    </a:extLst>
                  </p14:cNvPr>
                  <p14:cNvContentPartPr/>
                  <p14:nvPr/>
                </p14:nvContentPartPr>
                <p14:xfrm>
                  <a:off x="10665502" y="4388082"/>
                  <a:ext cx="149400" cy="104040"/>
                </p14:xfrm>
              </p:contentPart>
            </mc:Choice>
            <mc:Fallback xmlns="">
              <p:pic>
                <p:nvPicPr>
                  <p:cNvPr id="41" name="Ink 40">
                    <a:extLst>
                      <a:ext uri="{FF2B5EF4-FFF2-40B4-BE49-F238E27FC236}">
                        <a16:creationId xmlns:a16="http://schemas.microsoft.com/office/drawing/2014/main" id="{5BC36124-62C7-4610-9843-693CCF1C79B5}"/>
                      </a:ext>
                    </a:extLst>
                  </p:cNvPr>
                  <p:cNvPicPr/>
                  <p:nvPr/>
                </p:nvPicPr>
                <p:blipFill>
                  <a:blip r:embed="rId495"/>
                  <a:stretch>
                    <a:fillRect/>
                  </a:stretch>
                </p:blipFill>
                <p:spPr>
                  <a:xfrm>
                    <a:off x="10661182" y="4383762"/>
                    <a:ext cx="15804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496">
                <p14:nvContentPartPr>
                  <p14:cNvPr id="290" name="Ink 289">
                    <a:extLst>
                      <a:ext uri="{FF2B5EF4-FFF2-40B4-BE49-F238E27FC236}">
                        <a16:creationId xmlns:a16="http://schemas.microsoft.com/office/drawing/2014/main" id="{F3D469D9-9EB9-45EB-B590-A1BA1EB5CE3F}"/>
                      </a:ext>
                    </a:extLst>
                  </p14:cNvPr>
                  <p14:cNvContentPartPr/>
                  <p14:nvPr/>
                </p14:nvContentPartPr>
                <p14:xfrm>
                  <a:off x="10862782" y="4308162"/>
                  <a:ext cx="213120" cy="430560"/>
                </p14:xfrm>
              </p:contentPart>
            </mc:Choice>
            <mc:Fallback xmlns="">
              <p:pic>
                <p:nvPicPr>
                  <p:cNvPr id="43" name="Ink 42">
                    <a:extLst>
                      <a:ext uri="{FF2B5EF4-FFF2-40B4-BE49-F238E27FC236}">
                        <a16:creationId xmlns:a16="http://schemas.microsoft.com/office/drawing/2014/main" id="{3A009AC8-96F2-4978-AB98-BC4945A94E0D}"/>
                      </a:ext>
                    </a:extLst>
                  </p:cNvPr>
                  <p:cNvPicPr/>
                  <p:nvPr/>
                </p:nvPicPr>
                <p:blipFill>
                  <a:blip r:embed="rId497"/>
                  <a:stretch>
                    <a:fillRect/>
                  </a:stretch>
                </p:blipFill>
                <p:spPr>
                  <a:xfrm>
                    <a:off x="10858462" y="4303842"/>
                    <a:ext cx="22176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498">
                <p14:nvContentPartPr>
                  <p14:cNvPr id="291" name="Ink 290">
                    <a:extLst>
                      <a:ext uri="{FF2B5EF4-FFF2-40B4-BE49-F238E27FC236}">
                        <a16:creationId xmlns:a16="http://schemas.microsoft.com/office/drawing/2014/main" id="{E2F497A2-70C3-4C5C-9C1D-33A08403A31B}"/>
                      </a:ext>
                    </a:extLst>
                  </p14:cNvPr>
                  <p14:cNvContentPartPr/>
                  <p14:nvPr/>
                </p14:nvContentPartPr>
                <p14:xfrm>
                  <a:off x="11080582" y="4067682"/>
                  <a:ext cx="128160" cy="181080"/>
                </p14:xfrm>
              </p:contentPart>
            </mc:Choice>
            <mc:Fallback xmlns="">
              <p:pic>
                <p:nvPicPr>
                  <p:cNvPr id="44" name="Ink 43">
                    <a:extLst>
                      <a:ext uri="{FF2B5EF4-FFF2-40B4-BE49-F238E27FC236}">
                        <a16:creationId xmlns:a16="http://schemas.microsoft.com/office/drawing/2014/main" id="{FB7C7A31-4EA6-4599-A0DF-8C175C826099}"/>
                      </a:ext>
                    </a:extLst>
                  </p:cNvPr>
                  <p:cNvPicPr/>
                  <p:nvPr/>
                </p:nvPicPr>
                <p:blipFill>
                  <a:blip r:embed="rId499"/>
                  <a:stretch>
                    <a:fillRect/>
                  </a:stretch>
                </p:blipFill>
                <p:spPr>
                  <a:xfrm>
                    <a:off x="11076262" y="4063362"/>
                    <a:ext cx="136800" cy="189720"/>
                  </a:xfrm>
                  <a:prstGeom prst="rect">
                    <a:avLst/>
                  </a:prstGeom>
                </p:spPr>
              </p:pic>
            </mc:Fallback>
          </mc:AlternateContent>
        </p:grpSp>
      </p:grpSp>
    </p:spTree>
    <p:extLst>
      <p:ext uri="{BB962C8B-B14F-4D97-AF65-F5344CB8AC3E}">
        <p14:creationId xmlns:p14="http://schemas.microsoft.com/office/powerpoint/2010/main" val="347869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6"/>
                                        </p:tgtEl>
                                        <p:attrNameLst>
                                          <p:attrName>style.visibility</p:attrName>
                                        </p:attrNameLst>
                                      </p:cBhvr>
                                      <p:to>
                                        <p:strVal val="visible"/>
                                      </p:to>
                                    </p:set>
                                    <p:anim calcmode="lin" valueType="num">
                                      <p:cBhvr additive="base">
                                        <p:cTn id="7" dur="500" fill="hold"/>
                                        <p:tgtEl>
                                          <p:spTgt spid="346"/>
                                        </p:tgtEl>
                                        <p:attrNameLst>
                                          <p:attrName>ppt_x</p:attrName>
                                        </p:attrNameLst>
                                      </p:cBhvr>
                                      <p:tavLst>
                                        <p:tav tm="0">
                                          <p:val>
                                            <p:strVal val="#ppt_x"/>
                                          </p:val>
                                        </p:tav>
                                        <p:tav tm="100000">
                                          <p:val>
                                            <p:strVal val="#ppt_x"/>
                                          </p:val>
                                        </p:tav>
                                      </p:tavLst>
                                    </p:anim>
                                    <p:anim calcmode="lin" valueType="num">
                                      <p:cBhvr additive="base">
                                        <p:cTn id="8" dur="500" fill="hold"/>
                                        <p:tgtEl>
                                          <p:spTgt spid="3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47"/>
                                        </p:tgtEl>
                                        <p:attrNameLst>
                                          <p:attrName>style.visibility</p:attrName>
                                        </p:attrNameLst>
                                      </p:cBhvr>
                                      <p:to>
                                        <p:strVal val="visible"/>
                                      </p:to>
                                    </p:set>
                                    <p:animEffect transition="in" filter="fade">
                                      <p:cBhvr>
                                        <p:cTn id="13" dur="500"/>
                                        <p:tgtEl>
                                          <p:spTgt spid="34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55"/>
                                        </p:tgtEl>
                                        <p:attrNameLst>
                                          <p:attrName>style.visibility</p:attrName>
                                        </p:attrNameLst>
                                      </p:cBhvr>
                                      <p:to>
                                        <p:strVal val="visible"/>
                                      </p:to>
                                    </p:set>
                                    <p:anim calcmode="lin" valueType="num">
                                      <p:cBhvr additive="base">
                                        <p:cTn id="18" dur="500" fill="hold"/>
                                        <p:tgtEl>
                                          <p:spTgt spid="355"/>
                                        </p:tgtEl>
                                        <p:attrNameLst>
                                          <p:attrName>ppt_x</p:attrName>
                                        </p:attrNameLst>
                                      </p:cBhvr>
                                      <p:tavLst>
                                        <p:tav tm="0">
                                          <p:val>
                                            <p:strVal val="#ppt_x"/>
                                          </p:val>
                                        </p:tav>
                                        <p:tav tm="100000">
                                          <p:val>
                                            <p:strVal val="#ppt_x"/>
                                          </p:val>
                                        </p:tav>
                                      </p:tavLst>
                                    </p:anim>
                                    <p:anim calcmode="lin" valueType="num">
                                      <p:cBhvr additive="base">
                                        <p:cTn id="19" dur="500" fill="hold"/>
                                        <p:tgtEl>
                                          <p:spTgt spid="35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33"/>
                                        </p:tgtEl>
                                        <p:attrNameLst>
                                          <p:attrName>style.visibility</p:attrName>
                                        </p:attrNameLst>
                                      </p:cBhvr>
                                      <p:to>
                                        <p:strVal val="visible"/>
                                      </p:to>
                                    </p:set>
                                    <p:anim calcmode="lin" valueType="num">
                                      <p:cBhvr additive="base">
                                        <p:cTn id="24" dur="500" fill="hold"/>
                                        <p:tgtEl>
                                          <p:spTgt spid="233"/>
                                        </p:tgtEl>
                                        <p:attrNameLst>
                                          <p:attrName>ppt_x</p:attrName>
                                        </p:attrNameLst>
                                      </p:cBhvr>
                                      <p:tavLst>
                                        <p:tav tm="0">
                                          <p:val>
                                            <p:strVal val="#ppt_x"/>
                                          </p:val>
                                        </p:tav>
                                        <p:tav tm="100000">
                                          <p:val>
                                            <p:strVal val="#ppt_x"/>
                                          </p:val>
                                        </p:tav>
                                      </p:tavLst>
                                    </p:anim>
                                    <p:anim calcmode="lin" valueType="num">
                                      <p:cBhvr additive="base">
                                        <p:cTn id="25" dur="500" fill="hold"/>
                                        <p:tgtEl>
                                          <p:spTgt spid="2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Review of key points from last lecture</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DCD2519B-2605-4BDA-A412-2A48B5C61F85}"/>
                  </a:ext>
                </a:extLst>
              </p:cNvPr>
              <p:cNvSpPr txBox="1">
                <a:spLocks/>
              </p:cNvSpPr>
              <p:nvPr/>
            </p:nvSpPr>
            <p:spPr>
              <a:xfrm>
                <a:off x="1097280" y="3999153"/>
                <a:ext cx="10058400" cy="101981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latin typeface="Calibri" panose="020F0502020204030204" pitchFamily="34" charset="0"/>
                    <a:ea typeface="Calibri" panose="020F0502020204030204" pitchFamily="34" charset="0"/>
                    <a:cs typeface="Times New Roman" panose="02020603050405020304" pitchFamily="18" charset="0"/>
                  </a:rPr>
                  <a:t>The derivation of the generalized uncertainty relationship between the variances of any two physical observables </a:t>
                </a:r>
                <a14:m>
                  <m:oMath xmlns:m="http://schemas.openxmlformats.org/officeDocument/2006/math">
                    <m:r>
                      <a:rPr lang="en-CA" i="1" smtClean="0">
                        <a:latin typeface="Cambria Math" panose="02040503050406030204" pitchFamily="18" charset="0"/>
                        <a:ea typeface="Cambria Math" panose="02040503050406030204" pitchFamily="18" charset="0"/>
                      </a:rPr>
                      <m:t>𝐴</m:t>
                    </m:r>
                  </m:oMath>
                </a14:m>
                <a:r>
                  <a:rPr lang="en-CA" dirty="0">
                    <a:latin typeface="Calibri" panose="020F0502020204030204" pitchFamily="34" charset="0"/>
                    <a:ea typeface="Calibri" panose="020F0502020204030204" pitchFamily="34" charset="0"/>
                    <a:cs typeface="Times New Roman" panose="02020603050405020304" pitchFamily="18" charset="0"/>
                  </a:rPr>
                  <a:t>, and </a:t>
                </a:r>
                <a14:m>
                  <m:oMath xmlns:m="http://schemas.openxmlformats.org/officeDocument/2006/math">
                    <m:r>
                      <a:rPr lang="en-CA" b="0" i="1" smtClean="0">
                        <a:latin typeface="Cambria Math" panose="02040503050406030204" pitchFamily="18" charset="0"/>
                        <a:ea typeface="Calibri" panose="020F0502020204030204" pitchFamily="34" charset="0"/>
                        <a:cs typeface="Times New Roman" panose="02020603050405020304" pitchFamily="18" charset="0"/>
                      </a:rPr>
                      <m:t>𝐵</m:t>
                    </m:r>
                  </m:oMath>
                </a14:m>
                <a:r>
                  <a:rPr lang="en-CA" dirty="0">
                    <a:latin typeface="Calibri" panose="020F0502020204030204" pitchFamily="34" charset="0"/>
                    <a:ea typeface="Calibri" panose="020F0502020204030204" pitchFamily="34" charset="0"/>
                    <a:cs typeface="Times New Roman" panose="02020603050405020304" pitchFamily="18" charset="0"/>
                  </a:rPr>
                  <a:t>, for a system in a particular state, is technically straight forward, and the product of the variances is proportional to the squared amplitude of the expectation value of the commutator of </a:t>
                </a:r>
                <a14:m>
                  <m:oMath xmlns:m="http://schemas.openxmlformats.org/officeDocument/2006/math">
                    <m:acc>
                      <m:accPr>
                        <m:chr m:val="̂"/>
                        <m:ctrlPr>
                          <a:rPr lang="en-CA" i="1">
                            <a:latin typeface="Cambria Math" panose="02040503050406030204" pitchFamily="18" charset="0"/>
                            <a:ea typeface="Cambria Math" panose="02040503050406030204" pitchFamily="18" charset="0"/>
                          </a:rPr>
                        </m:ctrlPr>
                      </m:accPr>
                      <m:e>
                        <m:r>
                          <a:rPr lang="en-CA" i="1">
                            <a:latin typeface="Cambria Math" panose="02040503050406030204" pitchFamily="18" charset="0"/>
                            <a:ea typeface="Cambria Math" panose="02040503050406030204" pitchFamily="18" charset="0"/>
                          </a:rPr>
                          <m:t>𝐴</m:t>
                        </m:r>
                      </m:e>
                    </m:acc>
                  </m:oMath>
                </a14:m>
                <a:r>
                  <a:rPr lang="en-CA" dirty="0">
                    <a:latin typeface="Calibri" panose="020F0502020204030204" pitchFamily="34" charset="0"/>
                    <a:ea typeface="Calibri" panose="020F0502020204030204" pitchFamily="34" charset="0"/>
                    <a:cs typeface="Times New Roman" panose="02020603050405020304" pitchFamily="18" charset="0"/>
                  </a:rPr>
                  <a:t> and </a:t>
                </a:r>
                <a14:m>
                  <m:oMath xmlns:m="http://schemas.openxmlformats.org/officeDocument/2006/math">
                    <m:acc>
                      <m:accPr>
                        <m:chr m:val="̂"/>
                        <m:ctrlPr>
                          <a:rPr lang="en-CA" i="1">
                            <a:latin typeface="Cambria Math" panose="02040503050406030204" pitchFamily="18" charset="0"/>
                            <a:ea typeface="Cambria Math" panose="02040503050406030204" pitchFamily="18" charset="0"/>
                          </a:rPr>
                        </m:ctrlPr>
                      </m:accPr>
                      <m:e>
                        <m:r>
                          <a:rPr lang="en-CA" i="1">
                            <a:latin typeface="Cambria Math" panose="02040503050406030204" pitchFamily="18" charset="0"/>
                            <a:ea typeface="Cambria Math" panose="02040503050406030204" pitchFamily="18" charset="0"/>
                          </a:rPr>
                          <m:t>𝐵</m:t>
                        </m:r>
                      </m:e>
                    </m:acc>
                  </m:oMath>
                </a14:m>
                <a:r>
                  <a:rPr lang="en-US" dirty="0">
                    <a:latin typeface="Calibri" panose="020F0502020204030204" pitchFamily="34" charset="0"/>
                    <a:ea typeface="Calibri" panose="020F0502020204030204" pitchFamily="34" charset="0"/>
                    <a:cs typeface="Times New Roman" panose="02020603050405020304" pitchFamily="18" charset="0"/>
                  </a:rPr>
                  <a:t>.</a:t>
                </a:r>
              </a:p>
              <a:p>
                <a:endParaRPr lang="en-CA" sz="2400" dirty="0"/>
              </a:p>
            </p:txBody>
          </p:sp>
        </mc:Choice>
        <mc:Fallback xmlns="">
          <p:sp>
            <p:nvSpPr>
              <p:cNvPr id="7" name="Content Placeholder 2">
                <a:extLst>
                  <a:ext uri="{FF2B5EF4-FFF2-40B4-BE49-F238E27FC236}">
                    <a16:creationId xmlns:a16="http://schemas.microsoft.com/office/drawing/2014/main" id="{DCD2519B-2605-4BDA-A412-2A48B5C61F85}"/>
                  </a:ext>
                </a:extLst>
              </p:cNvPr>
              <p:cNvSpPr txBox="1">
                <a:spLocks noRot="1" noChangeAspect="1" noMove="1" noResize="1" noEditPoints="1" noAdjustHandles="1" noChangeArrowheads="1" noChangeShapeType="1" noTextEdit="1"/>
              </p:cNvSpPr>
              <p:nvPr/>
            </p:nvSpPr>
            <p:spPr>
              <a:xfrm>
                <a:off x="1097280" y="3999153"/>
                <a:ext cx="10058400" cy="1019812"/>
              </a:xfrm>
              <a:prstGeom prst="rect">
                <a:avLst/>
              </a:prstGeom>
              <a:blipFill>
                <a:blip r:embed="rId3"/>
                <a:stretch>
                  <a:fillRect l="-606" t="-5988" b="-28743"/>
                </a:stretch>
              </a:blipFill>
            </p:spPr>
            <p:txBody>
              <a:bodyPr/>
              <a:lstStyle/>
              <a:p>
                <a:r>
                  <a:rPr lang="en-CA">
                    <a:noFill/>
                  </a:rPr>
                  <a:t> </a:t>
                </a:r>
              </a:p>
            </p:txBody>
          </p:sp>
        </mc:Fallback>
      </mc:AlternateContent>
      <p:sp>
        <p:nvSpPr>
          <p:cNvPr id="8" name="Content Placeholder 2">
            <a:extLst>
              <a:ext uri="{FF2B5EF4-FFF2-40B4-BE49-F238E27FC236}">
                <a16:creationId xmlns:a16="http://schemas.microsoft.com/office/drawing/2014/main" id="{A426B242-B021-48FE-95AD-47C3A51B94F0}"/>
              </a:ext>
            </a:extLst>
          </p:cNvPr>
          <p:cNvSpPr txBox="1">
            <a:spLocks/>
          </p:cNvSpPr>
          <p:nvPr/>
        </p:nvSpPr>
        <p:spPr>
          <a:xfrm>
            <a:off x="1097280" y="1900641"/>
            <a:ext cx="10058400" cy="70577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latin typeface="Calibri" panose="020F0502020204030204" pitchFamily="34" charset="0"/>
                <a:ea typeface="Calibri" panose="020F0502020204030204" pitchFamily="34" charset="0"/>
                <a:cs typeface="Times New Roman" panose="02020603050405020304" pitchFamily="18" charset="0"/>
              </a:rPr>
              <a:t>By expanding the expectation value of some operator of some observable in the basis defined by the set of eigen states of that </a:t>
            </a:r>
            <a:r>
              <a:rPr lang="en-CA" b="1" dirty="0">
                <a:latin typeface="Calibri" panose="020F0502020204030204" pitchFamily="34" charset="0"/>
                <a:ea typeface="Calibri" panose="020F0502020204030204" pitchFamily="34" charset="0"/>
                <a:cs typeface="Times New Roman" panose="02020603050405020304" pitchFamily="18" charset="0"/>
              </a:rPr>
              <a:t>same</a:t>
            </a:r>
            <a:r>
              <a:rPr lang="en-CA" dirty="0">
                <a:latin typeface="Calibri" panose="020F0502020204030204" pitchFamily="34" charset="0"/>
                <a:ea typeface="Calibri" panose="020F0502020204030204" pitchFamily="34" charset="0"/>
                <a:cs typeface="Times New Roman" panose="02020603050405020304" pitchFamily="18" charset="0"/>
              </a:rPr>
              <a:t> operator, it is clear that the probability of measuring a particular eigen value of that operator is proportional to the squared magnitude of the projection of the state of interest on that eigen state.  The generalized statistical interpretation is that if you carry out a measurement of that observable, with sufficient resolution, you must measure one of the eigen values, and the state will be collapsed after the measurement to the corresponding eigen state (discrete spectrum language, must tweak for continuous spectrum).</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CA" sz="240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663BD6A-2E81-4496-B408-92E676047061}"/>
                  </a:ext>
                </a:extLst>
              </p:cNvPr>
              <p:cNvSpPr txBox="1"/>
              <p:nvPr/>
            </p:nvSpPr>
            <p:spPr>
              <a:xfrm>
                <a:off x="4528636" y="5103806"/>
                <a:ext cx="3195687" cy="561564"/>
              </a:xfrm>
              <a:prstGeom prst="rect">
                <a:avLst/>
              </a:prstGeom>
              <a:noFill/>
            </p:spPr>
            <p:txBody>
              <a:bodyPr wrap="square" rtlCol="0">
                <a:spAutoFit/>
              </a:bodyPr>
              <a:lstStyle/>
              <a:p>
                <a14:m>
                  <m:oMath xmlns:m="http://schemas.openxmlformats.org/officeDocument/2006/math">
                    <m:sSubSup>
                      <m:sSubSupPr>
                        <m:ctrlPr>
                          <a:rPr lang="en-CA" i="1" smtClean="0">
                            <a:latin typeface="Cambria Math" panose="02040503050406030204" pitchFamily="18" charset="0"/>
                          </a:rPr>
                        </m:ctrlPr>
                      </m:sSubSupPr>
                      <m:e>
                        <m:r>
                          <a:rPr lang="en-CA" i="1" smtClean="0">
                            <a:latin typeface="Cambria Math" panose="02040503050406030204" pitchFamily="18" charset="0"/>
                            <a:ea typeface="Cambria Math" panose="02040503050406030204" pitchFamily="18" charset="0"/>
                          </a:rPr>
                          <m:t>𝜎</m:t>
                        </m:r>
                      </m:e>
                      <m:sub>
                        <m:r>
                          <a:rPr lang="en-CA" b="0" i="1" smtClean="0">
                            <a:latin typeface="Cambria Math" panose="02040503050406030204" pitchFamily="18" charset="0"/>
                          </a:rPr>
                          <m:t>𝐴</m:t>
                        </m:r>
                      </m:sub>
                      <m:sup>
                        <m:r>
                          <a:rPr lang="en-CA" b="0" i="1" smtClean="0">
                            <a:latin typeface="Cambria Math" panose="02040503050406030204" pitchFamily="18" charset="0"/>
                          </a:rPr>
                          <m:t>2</m:t>
                        </m:r>
                      </m:sup>
                    </m:sSubSup>
                  </m:oMath>
                </a14:m>
                <a:r>
                  <a:rPr lang="en-CA" dirty="0"/>
                  <a:t> </a:t>
                </a:r>
                <a14:m>
                  <m:oMath xmlns:m="http://schemas.openxmlformats.org/officeDocument/2006/math">
                    <m:sSubSup>
                      <m:sSubSupPr>
                        <m:ctrlPr>
                          <a:rPr lang="en-CA" i="1">
                            <a:latin typeface="Cambria Math" panose="02040503050406030204" pitchFamily="18" charset="0"/>
                          </a:rPr>
                        </m:ctrlPr>
                      </m:sSubSupPr>
                      <m:e>
                        <m:r>
                          <a:rPr lang="en-CA" i="1">
                            <a:latin typeface="Cambria Math" panose="02040503050406030204" pitchFamily="18" charset="0"/>
                            <a:ea typeface="Cambria Math" panose="02040503050406030204" pitchFamily="18" charset="0"/>
                          </a:rPr>
                          <m:t>𝜎</m:t>
                        </m:r>
                      </m:e>
                      <m:sub>
                        <m:r>
                          <a:rPr lang="en-CA" b="0" i="1" smtClean="0">
                            <a:latin typeface="Cambria Math" panose="02040503050406030204" pitchFamily="18" charset="0"/>
                          </a:rPr>
                          <m:t>𝐵</m:t>
                        </m:r>
                      </m:sub>
                      <m:sup>
                        <m:r>
                          <a:rPr lang="en-CA" i="1">
                            <a:latin typeface="Cambria Math" panose="02040503050406030204" pitchFamily="18" charset="0"/>
                          </a:rPr>
                          <m:t>2</m:t>
                        </m:r>
                      </m:sup>
                    </m:sSubSup>
                    <m:r>
                      <a:rPr lang="en-CA" i="1" smtClean="0">
                        <a:latin typeface="Cambria Math" panose="02040503050406030204" pitchFamily="18" charset="0"/>
                        <a:ea typeface="Cambria Math" panose="02040503050406030204" pitchFamily="18" charset="0"/>
                      </a:rPr>
                      <m:t>≥</m:t>
                    </m:r>
                    <m:sSup>
                      <m:sSupPr>
                        <m:ctrlPr>
                          <a:rPr lang="en-CA" b="0" i="1" smtClean="0">
                            <a:latin typeface="Cambria Math" panose="02040503050406030204" pitchFamily="18" charset="0"/>
                            <a:ea typeface="Cambria Math" panose="02040503050406030204" pitchFamily="18" charset="0"/>
                          </a:rPr>
                        </m:ctrlPr>
                      </m:sSupPr>
                      <m:e>
                        <m:d>
                          <m:dPr>
                            <m:ctrlPr>
                              <a:rPr lang="en-CA" i="1" smtClean="0">
                                <a:latin typeface="Cambria Math" panose="02040503050406030204" pitchFamily="18" charset="0"/>
                                <a:ea typeface="Cambria Math" panose="02040503050406030204" pitchFamily="18" charset="0"/>
                              </a:rPr>
                            </m:ctrlPr>
                          </m:dPr>
                          <m:e>
                            <m:f>
                              <m:fPr>
                                <m:ctrlPr>
                                  <a:rPr lang="en-CA" i="1">
                                    <a:latin typeface="Cambria Math" panose="02040503050406030204" pitchFamily="18" charset="0"/>
                                    <a:ea typeface="Cambria Math" panose="02040503050406030204" pitchFamily="18" charset="0"/>
                                  </a:rPr>
                                </m:ctrlPr>
                              </m:fPr>
                              <m:num>
                                <m:r>
                                  <a:rPr lang="en-CA" i="1">
                                    <a:latin typeface="Cambria Math" panose="02040503050406030204" pitchFamily="18" charset="0"/>
                                    <a:ea typeface="Cambria Math" panose="02040503050406030204" pitchFamily="18" charset="0"/>
                                  </a:rPr>
                                  <m:t>1</m:t>
                                </m:r>
                              </m:num>
                              <m:den>
                                <m:r>
                                  <a:rPr lang="en-CA" i="1">
                                    <a:latin typeface="Cambria Math" panose="02040503050406030204" pitchFamily="18" charset="0"/>
                                    <a:ea typeface="Cambria Math" panose="02040503050406030204" pitchFamily="18" charset="0"/>
                                  </a:rPr>
                                  <m:t>2</m:t>
                                </m:r>
                                <m:r>
                                  <a:rPr lang="en-CA" i="1">
                                    <a:latin typeface="Cambria Math" panose="02040503050406030204" pitchFamily="18" charset="0"/>
                                    <a:ea typeface="Cambria Math" panose="02040503050406030204" pitchFamily="18" charset="0"/>
                                  </a:rPr>
                                  <m:t>𝑖</m:t>
                                </m:r>
                              </m:den>
                            </m:f>
                            <m:d>
                              <m:dPr>
                                <m:begChr m:val="⟨"/>
                                <m:endChr m:val="⟩"/>
                                <m:ctrlPr>
                                  <a:rPr lang="en-CA" i="1">
                                    <a:latin typeface="Cambria Math" panose="02040503050406030204" pitchFamily="18" charset="0"/>
                                    <a:ea typeface="Cambria Math" panose="02040503050406030204" pitchFamily="18" charset="0"/>
                                  </a:rPr>
                                </m:ctrlPr>
                              </m:dPr>
                              <m:e>
                                <m:d>
                                  <m:dPr>
                                    <m:begChr m:val="["/>
                                    <m:endChr m:val="]"/>
                                    <m:ctrlPr>
                                      <a:rPr lang="en-CA" i="1">
                                        <a:latin typeface="Cambria Math" panose="02040503050406030204" pitchFamily="18" charset="0"/>
                                        <a:ea typeface="Cambria Math" panose="02040503050406030204" pitchFamily="18" charset="0"/>
                                      </a:rPr>
                                    </m:ctrlPr>
                                  </m:dPr>
                                  <m:e>
                                    <m:acc>
                                      <m:accPr>
                                        <m:chr m:val="̂"/>
                                        <m:ctrlPr>
                                          <a:rPr lang="en-CA" i="1">
                                            <a:latin typeface="Cambria Math" panose="02040503050406030204" pitchFamily="18" charset="0"/>
                                            <a:ea typeface="Cambria Math" panose="02040503050406030204" pitchFamily="18" charset="0"/>
                                          </a:rPr>
                                        </m:ctrlPr>
                                      </m:accPr>
                                      <m:e>
                                        <m:r>
                                          <a:rPr lang="en-CA" i="1">
                                            <a:latin typeface="Cambria Math" panose="02040503050406030204" pitchFamily="18" charset="0"/>
                                            <a:ea typeface="Cambria Math" panose="02040503050406030204" pitchFamily="18" charset="0"/>
                                          </a:rPr>
                                          <m:t>𝐴</m:t>
                                        </m:r>
                                      </m:e>
                                    </m:acc>
                                    <m:r>
                                      <a:rPr lang="en-CA" i="1">
                                        <a:latin typeface="Cambria Math" panose="02040503050406030204" pitchFamily="18" charset="0"/>
                                        <a:ea typeface="Cambria Math" panose="02040503050406030204" pitchFamily="18" charset="0"/>
                                      </a:rPr>
                                      <m:t>, </m:t>
                                    </m:r>
                                    <m:acc>
                                      <m:accPr>
                                        <m:chr m:val="̂"/>
                                        <m:ctrlPr>
                                          <a:rPr lang="en-CA" i="1">
                                            <a:latin typeface="Cambria Math" panose="02040503050406030204" pitchFamily="18" charset="0"/>
                                            <a:ea typeface="Cambria Math" panose="02040503050406030204" pitchFamily="18" charset="0"/>
                                          </a:rPr>
                                        </m:ctrlPr>
                                      </m:accPr>
                                      <m:e>
                                        <m:r>
                                          <a:rPr lang="en-CA" i="1">
                                            <a:latin typeface="Cambria Math" panose="02040503050406030204" pitchFamily="18" charset="0"/>
                                            <a:ea typeface="Cambria Math" panose="02040503050406030204" pitchFamily="18" charset="0"/>
                                          </a:rPr>
                                          <m:t>𝐵</m:t>
                                        </m:r>
                                      </m:e>
                                    </m:acc>
                                  </m:e>
                                </m:d>
                              </m:e>
                            </m:d>
                          </m:e>
                        </m:d>
                      </m:e>
                      <m:sup>
                        <m:r>
                          <a:rPr lang="en-CA" b="0" i="1" smtClean="0">
                            <a:latin typeface="Cambria Math" panose="02040503050406030204" pitchFamily="18" charset="0"/>
                            <a:ea typeface="Cambria Math" panose="02040503050406030204" pitchFamily="18" charset="0"/>
                          </a:rPr>
                          <m:t>2</m:t>
                        </m:r>
                      </m:sup>
                    </m:sSup>
                  </m:oMath>
                </a14:m>
                <a:endParaRPr lang="en-CA" b="0" dirty="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0663BD6A-2E81-4496-B408-92E676047061}"/>
                  </a:ext>
                </a:extLst>
              </p:cNvPr>
              <p:cNvSpPr txBox="1">
                <a:spLocks noRot="1" noChangeAspect="1" noMove="1" noResize="1" noEditPoints="1" noAdjustHandles="1" noChangeArrowheads="1" noChangeShapeType="1" noTextEdit="1"/>
              </p:cNvSpPr>
              <p:nvPr/>
            </p:nvSpPr>
            <p:spPr>
              <a:xfrm>
                <a:off x="4528636" y="5103806"/>
                <a:ext cx="3195687" cy="561564"/>
              </a:xfrm>
              <a:prstGeom prst="rect">
                <a:avLst/>
              </a:prstGeom>
              <a:blipFill>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51016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Review of key points from last lecture</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1E71FC72-19AE-4A24-BD1F-0D9274B1CB29}"/>
                  </a:ext>
                </a:extLst>
              </p:cNvPr>
              <p:cNvSpPr/>
              <p:nvPr/>
            </p:nvSpPr>
            <p:spPr>
              <a:xfrm>
                <a:off x="1066800" y="1737360"/>
                <a:ext cx="10058399" cy="3325398"/>
              </a:xfrm>
              <a:prstGeom prst="rect">
                <a:avLst/>
              </a:prstGeom>
            </p:spPr>
            <p:txBody>
              <a:bodyPr wrap="square">
                <a:spAutoFit/>
              </a:bodyPr>
              <a:lstStyle/>
              <a:p>
                <a:pPr marL="342900" lvl="0" indent="-342900">
                  <a:lnSpc>
                    <a:spcPct val="107000"/>
                  </a:lnSpc>
                  <a:spcAft>
                    <a:spcPts val="800"/>
                  </a:spcAft>
                  <a:buFont typeface="Arial" panose="020B0604020202020204" pitchFamily="34" charset="0"/>
                  <a:buChar char="•"/>
                </a:pPr>
                <a:r>
                  <a:rPr lang="en-CA" sz="2000" dirty="0">
                    <a:latin typeface="Calibri" panose="020F0502020204030204" pitchFamily="34" charset="0"/>
                    <a:ea typeface="Calibri" panose="020F0502020204030204" pitchFamily="34" charset="0"/>
                    <a:cs typeface="Times New Roman" panose="02020603050405020304" pitchFamily="18" charset="0"/>
                  </a:rPr>
                  <a:t>We showed that </a:t>
                </a:r>
                <a14:m>
                  <m:oMath xmlns:m="http://schemas.openxmlformats.org/officeDocument/2006/math">
                    <m:d>
                      <m:dPr>
                        <m:begChr m:val="["/>
                        <m:endChr m:val="]"/>
                        <m:ctrlPr>
                          <a:rPr lang="en-CA" sz="2000" i="1">
                            <a:latin typeface="Cambria Math" panose="02040503050406030204" pitchFamily="18" charset="0"/>
                            <a:cs typeface="Times New Roman" panose="02020603050405020304" pitchFamily="18" charset="0"/>
                          </a:rPr>
                        </m:ctrlPr>
                      </m:dPr>
                      <m:e>
                        <m:acc>
                          <m:accPr>
                            <m:chr m:val="̂"/>
                            <m:ctrlPr>
                              <a:rPr lang="en-CA" sz="2000" i="1">
                                <a:latin typeface="Cambria Math" panose="02040503050406030204" pitchFamily="18" charset="0"/>
                                <a:cs typeface="Times New Roman" panose="02020603050405020304" pitchFamily="18" charset="0"/>
                              </a:rPr>
                            </m:ctrlPr>
                          </m:accPr>
                          <m:e>
                            <m:r>
                              <a:rPr lang="en-CA" sz="2000" i="1">
                                <a:latin typeface="Cambria Math" panose="02040503050406030204" pitchFamily="18" charset="0"/>
                                <a:cs typeface="Times New Roman" panose="02020603050405020304" pitchFamily="18" charset="0"/>
                              </a:rPr>
                              <m:t>𝑥</m:t>
                            </m:r>
                          </m:e>
                        </m:acc>
                        <m:r>
                          <a:rPr lang="en-CA" sz="2000" i="1">
                            <a:latin typeface="Cambria Math" panose="02040503050406030204" pitchFamily="18" charset="0"/>
                            <a:cs typeface="Times New Roman" panose="02020603050405020304" pitchFamily="18" charset="0"/>
                          </a:rPr>
                          <m:t>,</m:t>
                        </m:r>
                        <m:acc>
                          <m:accPr>
                            <m:chr m:val="̂"/>
                            <m:ctrlPr>
                              <a:rPr lang="en-CA" sz="2000" i="1">
                                <a:latin typeface="Cambria Math" panose="02040503050406030204" pitchFamily="18" charset="0"/>
                                <a:cs typeface="Times New Roman" panose="02020603050405020304" pitchFamily="18" charset="0"/>
                              </a:rPr>
                            </m:ctrlPr>
                          </m:accPr>
                          <m:e>
                            <m:r>
                              <a:rPr lang="en-CA" sz="2000" i="1">
                                <a:latin typeface="Cambria Math" panose="02040503050406030204" pitchFamily="18" charset="0"/>
                                <a:cs typeface="Times New Roman" panose="02020603050405020304" pitchFamily="18" charset="0"/>
                              </a:rPr>
                              <m:t>𝑝</m:t>
                            </m:r>
                          </m:e>
                        </m:acc>
                      </m:e>
                    </m:d>
                    <m:r>
                      <a:rPr lang="en-CA" sz="2000" i="1">
                        <a:latin typeface="Cambria Math" panose="02040503050406030204" pitchFamily="18" charset="0"/>
                        <a:cs typeface="Times New Roman" panose="02020603050405020304" pitchFamily="18" charset="0"/>
                      </a:rPr>
                      <m:t>=</m:t>
                    </m:r>
                    <m:r>
                      <a:rPr lang="en-CA" sz="2000" i="1">
                        <a:latin typeface="Cambria Math" panose="02040503050406030204" pitchFamily="18" charset="0"/>
                        <a:cs typeface="Times New Roman" panose="02020603050405020304" pitchFamily="18" charset="0"/>
                      </a:rPr>
                      <m:t>𝑖</m:t>
                    </m:r>
                    <m:r>
                      <a:rPr lang="en-CA" sz="2000" i="1">
                        <a:latin typeface="Cambria Math" panose="02040503050406030204" pitchFamily="18" charset="0"/>
                        <a:cs typeface="Times New Roman" panose="02020603050405020304" pitchFamily="18" charset="0"/>
                      </a:rPr>
                      <m:t>ℏ</m:t>
                    </m:r>
                    <m:acc>
                      <m:accPr>
                        <m:chr m:val="̂"/>
                        <m:ctrlPr>
                          <a:rPr lang="en-CA" sz="2000" i="1">
                            <a:latin typeface="Cambria Math" panose="02040503050406030204" pitchFamily="18" charset="0"/>
                            <a:cs typeface="Times New Roman" panose="02020603050405020304" pitchFamily="18" charset="0"/>
                          </a:rPr>
                        </m:ctrlPr>
                      </m:accPr>
                      <m:e>
                        <m:r>
                          <a:rPr lang="en-CA" sz="2000" i="1">
                            <a:latin typeface="Cambria Math" panose="02040503050406030204" pitchFamily="18" charset="0"/>
                            <a:cs typeface="Times New Roman" panose="02020603050405020304" pitchFamily="18" charset="0"/>
                          </a:rPr>
                          <m:t>𝐼</m:t>
                        </m:r>
                      </m:e>
                    </m:acc>
                  </m:oMath>
                </a14:m>
                <a:r>
                  <a:rPr lang="en-CA" sz="2000" dirty="0">
                    <a:latin typeface="Calibri" panose="020F0502020204030204" pitchFamily="34" charset="0"/>
                    <a:ea typeface="Calibri" panose="020F0502020204030204" pitchFamily="34" charset="0"/>
                    <a:cs typeface="Times New Roman" panose="02020603050405020304" pitchFamily="18" charset="0"/>
                  </a:rPr>
                  <a:t> regardless of </a:t>
                </a:r>
                <a14:m>
                  <m:oMath xmlns:m="http://schemas.openxmlformats.org/officeDocument/2006/math">
                    <m:r>
                      <a:rPr lang="en-CA" sz="2000" i="1">
                        <a:latin typeface="Cambria Math" panose="02040503050406030204" pitchFamily="18" charset="0"/>
                        <a:ea typeface="Calibri" panose="020F0502020204030204" pitchFamily="34" charset="0"/>
                        <a:cs typeface="Times New Roman" panose="02020603050405020304" pitchFamily="18" charset="0"/>
                      </a:rPr>
                      <m:t>𝑉</m:t>
                    </m:r>
                    <m:d>
                      <m:dPr>
                        <m:ctrlPr>
                          <a:rPr lang="en-CA" sz="2000" i="1">
                            <a:latin typeface="Cambria Math" panose="02040503050406030204" pitchFamily="18" charset="0"/>
                            <a:ea typeface="Calibri" panose="020F0502020204030204" pitchFamily="34" charset="0"/>
                            <a:cs typeface="Times New Roman" panose="02020603050405020304" pitchFamily="18" charset="0"/>
                          </a:rPr>
                        </m:ctrlPr>
                      </m:dPr>
                      <m:e>
                        <m:r>
                          <a:rPr lang="en-CA" sz="2000" i="1">
                            <a:latin typeface="Cambria Math" panose="02040503050406030204" pitchFamily="18" charset="0"/>
                            <a:ea typeface="Calibri" panose="020F0502020204030204" pitchFamily="34" charset="0"/>
                            <a:cs typeface="Times New Roman" panose="02020603050405020304" pitchFamily="18" charset="0"/>
                          </a:rPr>
                          <m:t>𝑥</m:t>
                        </m:r>
                      </m:e>
                    </m:d>
                  </m:oMath>
                </a14:m>
                <a:r>
                  <a:rPr lang="en-CA" sz="2000" dirty="0">
                    <a:latin typeface="Calibri" panose="020F0502020204030204" pitchFamily="34" charset="0"/>
                    <a:ea typeface="Calibri" panose="020F0502020204030204" pitchFamily="34" charset="0"/>
                    <a:cs typeface="Times New Roman" panose="02020603050405020304" pitchFamily="18" charset="0"/>
                  </a:rPr>
                  <a:t>, using the differential operators in position space, acting on an arbitrary wavefunction in position space</a:t>
                </a:r>
              </a:p>
              <a:p>
                <a:pPr marL="342900" lvl="0" indent="-342900">
                  <a:lnSpc>
                    <a:spcPct val="107000"/>
                  </a:lnSpc>
                  <a:spcAft>
                    <a:spcPts val="800"/>
                  </a:spcAft>
                  <a:buFont typeface="Arial" panose="020B0604020202020204" pitchFamily="34" charset="0"/>
                  <a:buChar char="•"/>
                </a:pPr>
                <a:r>
                  <a:rPr lang="en-CA" sz="2000" dirty="0">
                    <a:latin typeface="Calibri" panose="020F0502020204030204" pitchFamily="34" charset="0"/>
                    <a:ea typeface="Calibri" panose="020F0502020204030204" pitchFamily="34" charset="0"/>
                    <a:cs typeface="Times New Roman" panose="02020603050405020304" pitchFamily="18" charset="0"/>
                  </a:rPr>
                  <a:t>We showed that </a:t>
                </a:r>
                <a14:m>
                  <m:oMath xmlns:m="http://schemas.openxmlformats.org/officeDocument/2006/math">
                    <m:r>
                      <a:rPr lang="en-CA" sz="2000" i="1">
                        <a:latin typeface="Cambria Math" panose="02040503050406030204" pitchFamily="18" charset="0"/>
                        <a:cs typeface="Times New Roman" panose="02020603050405020304" pitchFamily="18" charset="0"/>
                      </a:rPr>
                      <m:t> </m:t>
                    </m:r>
                    <m:d>
                      <m:dPr>
                        <m:begChr m:val="["/>
                        <m:endChr m:val="]"/>
                        <m:ctrlPr>
                          <a:rPr lang="en-CA" sz="2000" b="0" i="1" smtClean="0">
                            <a:latin typeface="Cambria Math" panose="02040503050406030204" pitchFamily="18" charset="0"/>
                            <a:cs typeface="Times New Roman" panose="02020603050405020304" pitchFamily="18" charset="0"/>
                          </a:rPr>
                        </m:ctrlPr>
                      </m:dPr>
                      <m:e>
                        <m:acc>
                          <m:accPr>
                            <m:chr m:val="̂"/>
                            <m:ctrlPr>
                              <a:rPr lang="en-CA" sz="2000" b="0" i="1" smtClean="0">
                                <a:latin typeface="Cambria Math" panose="02040503050406030204" pitchFamily="18" charset="0"/>
                                <a:cs typeface="Times New Roman" panose="02020603050405020304" pitchFamily="18" charset="0"/>
                              </a:rPr>
                            </m:ctrlPr>
                          </m:accPr>
                          <m:e>
                            <m:r>
                              <a:rPr lang="en-CA" sz="2000" b="0" i="1" smtClean="0">
                                <a:latin typeface="Cambria Math" panose="02040503050406030204" pitchFamily="18" charset="0"/>
                                <a:cs typeface="Times New Roman" panose="02020603050405020304" pitchFamily="18" charset="0"/>
                              </a:rPr>
                              <m:t>𝑝</m:t>
                            </m:r>
                          </m:e>
                        </m:acc>
                        <m:r>
                          <a:rPr lang="en-CA" sz="2000" b="0" i="1" smtClean="0">
                            <a:latin typeface="Cambria Math" panose="02040503050406030204" pitchFamily="18" charset="0"/>
                            <a:cs typeface="Times New Roman" panose="02020603050405020304" pitchFamily="18" charset="0"/>
                          </a:rPr>
                          <m:t>,</m:t>
                        </m:r>
                        <m:acc>
                          <m:accPr>
                            <m:chr m:val="̂"/>
                            <m:ctrlPr>
                              <a:rPr lang="en-CA" sz="2000" b="0" i="1" smtClean="0">
                                <a:latin typeface="Cambria Math" panose="02040503050406030204" pitchFamily="18" charset="0"/>
                                <a:cs typeface="Times New Roman" panose="02020603050405020304" pitchFamily="18" charset="0"/>
                              </a:rPr>
                            </m:ctrlPr>
                          </m:accPr>
                          <m:e>
                            <m:r>
                              <a:rPr lang="en-CA" sz="2000" b="0" i="1" smtClean="0">
                                <a:latin typeface="Cambria Math" panose="02040503050406030204" pitchFamily="18" charset="0"/>
                                <a:cs typeface="Times New Roman" panose="02020603050405020304" pitchFamily="18" charset="0"/>
                              </a:rPr>
                              <m:t>𝐸</m:t>
                            </m:r>
                          </m:e>
                        </m:acc>
                      </m:e>
                    </m:d>
                    <m:r>
                      <a:rPr lang="en-CA" sz="2000" b="0" i="1" smtClean="0">
                        <a:latin typeface="Cambria Math" panose="02040503050406030204" pitchFamily="18" charset="0"/>
                        <a:cs typeface="Times New Roman" panose="02020603050405020304" pitchFamily="18" charset="0"/>
                      </a:rPr>
                      <m:t>=</m:t>
                    </m:r>
                    <m:d>
                      <m:dPr>
                        <m:begChr m:val="["/>
                        <m:endChr m:val="]"/>
                        <m:ctrlPr>
                          <a:rPr lang="en-CA" sz="2000" b="0" i="1" smtClean="0">
                            <a:latin typeface="Cambria Math" panose="02040503050406030204" pitchFamily="18" charset="0"/>
                            <a:cs typeface="Times New Roman" panose="02020603050405020304" pitchFamily="18" charset="0"/>
                          </a:rPr>
                        </m:ctrlPr>
                      </m:dPr>
                      <m:e>
                        <m:acc>
                          <m:accPr>
                            <m:chr m:val="̂"/>
                            <m:ctrlPr>
                              <a:rPr lang="en-CA" sz="2000" b="0" i="1" smtClean="0">
                                <a:latin typeface="Cambria Math" panose="02040503050406030204" pitchFamily="18" charset="0"/>
                                <a:cs typeface="Times New Roman" panose="02020603050405020304" pitchFamily="18" charset="0"/>
                              </a:rPr>
                            </m:ctrlPr>
                          </m:accPr>
                          <m:e>
                            <m:r>
                              <a:rPr lang="en-CA" sz="2000" b="0" i="1" smtClean="0">
                                <a:latin typeface="Cambria Math" panose="02040503050406030204" pitchFamily="18" charset="0"/>
                                <a:cs typeface="Times New Roman" panose="02020603050405020304" pitchFamily="18" charset="0"/>
                              </a:rPr>
                              <m:t>𝑝</m:t>
                            </m:r>
                          </m:e>
                        </m:acc>
                        <m:r>
                          <a:rPr lang="en-CA" sz="2000" b="0" i="1" smtClean="0">
                            <a:latin typeface="Cambria Math" panose="02040503050406030204" pitchFamily="18" charset="0"/>
                            <a:cs typeface="Times New Roman" panose="02020603050405020304" pitchFamily="18" charset="0"/>
                          </a:rPr>
                          <m:t>,</m:t>
                        </m:r>
                        <m:f>
                          <m:fPr>
                            <m:ctrlPr>
                              <a:rPr lang="en-CA" sz="2000" b="0" i="1" smtClean="0">
                                <a:latin typeface="Cambria Math" panose="02040503050406030204" pitchFamily="18" charset="0"/>
                                <a:cs typeface="Times New Roman" panose="02020603050405020304" pitchFamily="18" charset="0"/>
                              </a:rPr>
                            </m:ctrlPr>
                          </m:fPr>
                          <m:num>
                            <m:sSup>
                              <m:sSupPr>
                                <m:ctrlPr>
                                  <a:rPr lang="en-CA" sz="2000" b="0" i="1" dirty="0" smtClean="0">
                                    <a:latin typeface="Cambria Math" panose="02040503050406030204" pitchFamily="18" charset="0"/>
                                    <a:cs typeface="Times New Roman" panose="02020603050405020304" pitchFamily="18" charset="0"/>
                                  </a:rPr>
                                </m:ctrlPr>
                              </m:sSupPr>
                              <m:e>
                                <m:acc>
                                  <m:accPr>
                                    <m:chr m:val="̂"/>
                                    <m:ctrlPr>
                                      <a:rPr lang="en-CA" sz="2000" b="0" i="1" smtClean="0">
                                        <a:latin typeface="Cambria Math" panose="02040503050406030204" pitchFamily="18" charset="0"/>
                                        <a:cs typeface="Times New Roman" panose="02020603050405020304" pitchFamily="18" charset="0"/>
                                      </a:rPr>
                                    </m:ctrlPr>
                                  </m:accPr>
                                  <m:e>
                                    <m:r>
                                      <a:rPr lang="en-CA" sz="2000" b="0" i="1" smtClean="0">
                                        <a:latin typeface="Cambria Math" panose="02040503050406030204" pitchFamily="18" charset="0"/>
                                        <a:cs typeface="Times New Roman" panose="02020603050405020304" pitchFamily="18" charset="0"/>
                                      </a:rPr>
                                      <m:t>𝑝</m:t>
                                    </m:r>
                                  </m:e>
                                </m:acc>
                              </m:e>
                              <m:sup>
                                <m:r>
                                  <a:rPr lang="en-CA" sz="2000" b="0" i="1" dirty="0" smtClean="0">
                                    <a:latin typeface="Cambria Math" panose="02040503050406030204" pitchFamily="18" charset="0"/>
                                    <a:cs typeface="Times New Roman" panose="02020603050405020304" pitchFamily="18" charset="0"/>
                                  </a:rPr>
                                  <m:t>2</m:t>
                                </m:r>
                              </m:sup>
                            </m:sSup>
                          </m:num>
                          <m:den>
                            <m:r>
                              <a:rPr lang="en-CA" sz="2000" b="0" i="1" smtClean="0">
                                <a:latin typeface="Cambria Math" panose="02040503050406030204" pitchFamily="18" charset="0"/>
                                <a:cs typeface="Times New Roman" panose="02020603050405020304" pitchFamily="18" charset="0"/>
                              </a:rPr>
                              <m:t>2</m:t>
                            </m:r>
                            <m:r>
                              <a:rPr lang="en-CA" sz="2000" b="0" i="1" smtClean="0">
                                <a:latin typeface="Cambria Math" panose="02040503050406030204" pitchFamily="18" charset="0"/>
                                <a:cs typeface="Times New Roman" panose="02020603050405020304" pitchFamily="18" charset="0"/>
                              </a:rPr>
                              <m:t>𝑚</m:t>
                            </m:r>
                          </m:den>
                        </m:f>
                      </m:e>
                    </m:d>
                    <m:r>
                      <a:rPr lang="en-CA" sz="2000" b="0" i="1" smtClean="0">
                        <a:latin typeface="Cambria Math" panose="02040503050406030204" pitchFamily="18" charset="0"/>
                        <a:cs typeface="Times New Roman" panose="02020603050405020304" pitchFamily="18" charset="0"/>
                      </a:rPr>
                      <m:t>=0</m:t>
                    </m:r>
                  </m:oMath>
                </a14:m>
                <a:r>
                  <a:rPr lang="en-CA" sz="2000" dirty="0">
                    <a:latin typeface="Calibri" panose="020F0502020204030204" pitchFamily="34" charset="0"/>
                    <a:ea typeface="Calibri" panose="020F0502020204030204" pitchFamily="34" charset="0"/>
                    <a:cs typeface="Times New Roman" panose="02020603050405020304" pitchFamily="18" charset="0"/>
                  </a:rPr>
                  <a:t> for a free particle, regardless of what state it operates on, so that </a:t>
                </a:r>
                <a14:m>
                  <m:oMath xmlns:m="http://schemas.openxmlformats.org/officeDocument/2006/math">
                    <m:sSubSup>
                      <m:sSubSupPr>
                        <m:ctrlPr>
                          <a:rPr lang="en-CA" sz="2000" i="1">
                            <a:latin typeface="Cambria Math" panose="02040503050406030204" pitchFamily="18" charset="0"/>
                          </a:rPr>
                        </m:ctrlPr>
                      </m:sSubSupPr>
                      <m:e>
                        <m:r>
                          <a:rPr lang="en-CA" sz="2000" i="1">
                            <a:latin typeface="Cambria Math" panose="02040503050406030204" pitchFamily="18" charset="0"/>
                            <a:ea typeface="Cambria Math" panose="02040503050406030204" pitchFamily="18" charset="0"/>
                          </a:rPr>
                          <m:t>𝜎</m:t>
                        </m:r>
                      </m:e>
                      <m:sub>
                        <m:r>
                          <a:rPr lang="en-CA" sz="2000" b="0" i="1" smtClean="0">
                            <a:latin typeface="Cambria Math" panose="02040503050406030204" pitchFamily="18" charset="0"/>
                            <a:ea typeface="Cambria Math" panose="02040503050406030204" pitchFamily="18" charset="0"/>
                          </a:rPr>
                          <m:t>𝑝</m:t>
                        </m:r>
                      </m:sub>
                      <m:sup>
                        <m:r>
                          <a:rPr lang="en-CA" sz="2000" i="1">
                            <a:latin typeface="Cambria Math" panose="02040503050406030204" pitchFamily="18" charset="0"/>
                          </a:rPr>
                          <m:t>2</m:t>
                        </m:r>
                      </m:sup>
                    </m:sSubSup>
                  </m:oMath>
                </a14:m>
                <a:r>
                  <a:rPr lang="en-CA" sz="2000" dirty="0"/>
                  <a:t> </a:t>
                </a:r>
                <a14:m>
                  <m:oMath xmlns:m="http://schemas.openxmlformats.org/officeDocument/2006/math">
                    <m:sSubSup>
                      <m:sSubSupPr>
                        <m:ctrlPr>
                          <a:rPr lang="en-CA" sz="2000" i="1">
                            <a:latin typeface="Cambria Math" panose="02040503050406030204" pitchFamily="18" charset="0"/>
                          </a:rPr>
                        </m:ctrlPr>
                      </m:sSubSupPr>
                      <m:e>
                        <m:r>
                          <a:rPr lang="en-CA" sz="2000" i="1">
                            <a:latin typeface="Cambria Math" panose="02040503050406030204" pitchFamily="18" charset="0"/>
                            <a:ea typeface="Cambria Math" panose="02040503050406030204" pitchFamily="18" charset="0"/>
                          </a:rPr>
                          <m:t>𝜎</m:t>
                        </m:r>
                      </m:e>
                      <m:sub>
                        <m:r>
                          <a:rPr lang="en-CA" sz="2000" b="0" i="1" smtClean="0">
                            <a:latin typeface="Cambria Math" panose="02040503050406030204" pitchFamily="18" charset="0"/>
                            <a:ea typeface="Cambria Math" panose="02040503050406030204" pitchFamily="18" charset="0"/>
                          </a:rPr>
                          <m:t>𝐸</m:t>
                        </m:r>
                      </m:sub>
                      <m:sup>
                        <m:r>
                          <a:rPr lang="en-CA" sz="2000" i="1">
                            <a:latin typeface="Cambria Math" panose="02040503050406030204" pitchFamily="18" charset="0"/>
                          </a:rPr>
                          <m:t>2</m:t>
                        </m:r>
                      </m:sup>
                    </m:sSubSup>
                    <m:r>
                      <a:rPr lang="en-CA" sz="2000" i="1">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0</m:t>
                    </m:r>
                  </m:oMath>
                </a14:m>
                <a:r>
                  <a:rPr lang="en-CA" sz="2000" dirty="0">
                    <a:latin typeface="Calibri" panose="020F0502020204030204" pitchFamily="34" charset="0"/>
                    <a:ea typeface="Calibri" panose="020F0502020204030204" pitchFamily="34" charset="0"/>
                    <a:cs typeface="Times New Roman" panose="02020603050405020304" pitchFamily="18" charset="0"/>
                  </a:rPr>
                  <a:t> for a free particle (it can be arbitrarily close to zero).</a:t>
                </a:r>
              </a:p>
              <a:p>
                <a:pPr marL="342900" lvl="0" indent="-342900">
                  <a:lnSpc>
                    <a:spcPct val="107000"/>
                  </a:lnSpc>
                  <a:spcAft>
                    <a:spcPts val="800"/>
                  </a:spcAft>
                  <a:buFont typeface="Arial" panose="020B0604020202020204" pitchFamily="34" charset="0"/>
                  <a:buChar char="•"/>
                </a:pPr>
                <a:r>
                  <a:rPr lang="en-CA" sz="2000" dirty="0">
                    <a:latin typeface="Calibri" panose="020F0502020204030204" pitchFamily="34" charset="0"/>
                    <a:ea typeface="Calibri" panose="020F0502020204030204" pitchFamily="34" charset="0"/>
                    <a:cs typeface="Times New Roman" panose="02020603050405020304" pitchFamily="18" charset="0"/>
                  </a:rPr>
                  <a:t>We further showed </a:t>
                </a:r>
                <a14:m>
                  <m:oMath xmlns:m="http://schemas.openxmlformats.org/officeDocument/2006/math">
                    <m:d>
                      <m:dPr>
                        <m:begChr m:val="["/>
                        <m:endChr m:val="]"/>
                        <m:ctrlPr>
                          <a:rPr lang="en-CA" sz="2000" b="0" i="1" smtClean="0">
                            <a:latin typeface="Cambria Math" panose="02040503050406030204" pitchFamily="18" charset="0"/>
                            <a:cs typeface="Times New Roman" panose="02020603050405020304" pitchFamily="18" charset="0"/>
                          </a:rPr>
                        </m:ctrlPr>
                      </m:dPr>
                      <m:e>
                        <m:acc>
                          <m:accPr>
                            <m:chr m:val="̂"/>
                            <m:ctrlPr>
                              <a:rPr lang="en-CA" sz="2000" b="0" i="1" smtClean="0">
                                <a:latin typeface="Cambria Math" panose="02040503050406030204" pitchFamily="18" charset="0"/>
                                <a:cs typeface="Times New Roman" panose="02020603050405020304" pitchFamily="18" charset="0"/>
                              </a:rPr>
                            </m:ctrlPr>
                          </m:accPr>
                          <m:e>
                            <m:r>
                              <a:rPr lang="en-CA" sz="2000" b="0" i="1" smtClean="0">
                                <a:latin typeface="Cambria Math" panose="02040503050406030204" pitchFamily="18" charset="0"/>
                                <a:cs typeface="Times New Roman" panose="02020603050405020304" pitchFamily="18" charset="0"/>
                              </a:rPr>
                              <m:t>𝑝</m:t>
                            </m:r>
                          </m:e>
                        </m:acc>
                        <m:r>
                          <a:rPr lang="en-CA" sz="2000" b="0" i="1" smtClean="0">
                            <a:latin typeface="Cambria Math" panose="02040503050406030204" pitchFamily="18" charset="0"/>
                            <a:cs typeface="Times New Roman" panose="02020603050405020304" pitchFamily="18" charset="0"/>
                          </a:rPr>
                          <m:t>,</m:t>
                        </m:r>
                        <m:acc>
                          <m:accPr>
                            <m:chr m:val="̂"/>
                            <m:ctrlPr>
                              <a:rPr lang="en-CA" sz="2000" b="0" i="1" smtClean="0">
                                <a:latin typeface="Cambria Math" panose="02040503050406030204" pitchFamily="18" charset="0"/>
                                <a:cs typeface="Times New Roman" panose="02020603050405020304" pitchFamily="18" charset="0"/>
                              </a:rPr>
                            </m:ctrlPr>
                          </m:accPr>
                          <m:e>
                            <m:r>
                              <a:rPr lang="en-CA" sz="2000" b="0" i="1" smtClean="0">
                                <a:latin typeface="Cambria Math" panose="02040503050406030204" pitchFamily="18" charset="0"/>
                                <a:cs typeface="Times New Roman" panose="02020603050405020304" pitchFamily="18" charset="0"/>
                              </a:rPr>
                              <m:t>𝐸</m:t>
                            </m:r>
                          </m:e>
                        </m:acc>
                      </m:e>
                    </m:d>
                    <m:r>
                      <a:rPr lang="en-CA" sz="2000" b="0" i="1" smtClean="0">
                        <a:latin typeface="Cambria Math" panose="02040503050406030204" pitchFamily="18" charset="0"/>
                        <a:cs typeface="Times New Roman" panose="02020603050405020304" pitchFamily="18" charset="0"/>
                      </a:rPr>
                      <m:t>=</m:t>
                    </m:r>
                    <m:d>
                      <m:dPr>
                        <m:begChr m:val="["/>
                        <m:endChr m:val="]"/>
                        <m:ctrlPr>
                          <a:rPr lang="en-CA" sz="2000" b="0" i="1" smtClean="0">
                            <a:latin typeface="Cambria Math" panose="02040503050406030204" pitchFamily="18" charset="0"/>
                            <a:cs typeface="Times New Roman" panose="02020603050405020304" pitchFamily="18" charset="0"/>
                          </a:rPr>
                        </m:ctrlPr>
                      </m:dPr>
                      <m:e>
                        <m:acc>
                          <m:accPr>
                            <m:chr m:val="̂"/>
                            <m:ctrlPr>
                              <a:rPr lang="en-CA" sz="2000" b="0" i="1" smtClean="0">
                                <a:latin typeface="Cambria Math" panose="02040503050406030204" pitchFamily="18" charset="0"/>
                                <a:cs typeface="Times New Roman" panose="02020603050405020304" pitchFamily="18" charset="0"/>
                              </a:rPr>
                            </m:ctrlPr>
                          </m:accPr>
                          <m:e>
                            <m:r>
                              <a:rPr lang="en-CA" sz="2000" b="0" i="1" smtClean="0">
                                <a:latin typeface="Cambria Math" panose="02040503050406030204" pitchFamily="18" charset="0"/>
                                <a:cs typeface="Times New Roman" panose="02020603050405020304" pitchFamily="18" charset="0"/>
                              </a:rPr>
                              <m:t>𝑝</m:t>
                            </m:r>
                          </m:e>
                        </m:acc>
                        <m:r>
                          <a:rPr lang="en-CA" sz="2000" b="0" i="1" smtClean="0">
                            <a:latin typeface="Cambria Math" panose="02040503050406030204" pitchFamily="18" charset="0"/>
                            <a:cs typeface="Times New Roman" panose="02020603050405020304" pitchFamily="18" charset="0"/>
                          </a:rPr>
                          <m:t>,</m:t>
                        </m:r>
                        <m:f>
                          <m:fPr>
                            <m:ctrlPr>
                              <a:rPr lang="en-CA" sz="2000" b="0" i="1" smtClean="0">
                                <a:latin typeface="Cambria Math" panose="02040503050406030204" pitchFamily="18" charset="0"/>
                                <a:cs typeface="Times New Roman" panose="02020603050405020304" pitchFamily="18" charset="0"/>
                              </a:rPr>
                            </m:ctrlPr>
                          </m:fPr>
                          <m:num>
                            <m:sSup>
                              <m:sSupPr>
                                <m:ctrlPr>
                                  <a:rPr lang="en-CA" sz="2000" b="0" i="1" dirty="0" smtClean="0">
                                    <a:latin typeface="Cambria Math" panose="02040503050406030204" pitchFamily="18" charset="0"/>
                                    <a:cs typeface="Times New Roman" panose="02020603050405020304" pitchFamily="18" charset="0"/>
                                  </a:rPr>
                                </m:ctrlPr>
                              </m:sSupPr>
                              <m:e>
                                <m:acc>
                                  <m:accPr>
                                    <m:chr m:val="̂"/>
                                    <m:ctrlPr>
                                      <a:rPr lang="en-CA" sz="2000" b="0" i="1" smtClean="0">
                                        <a:latin typeface="Cambria Math" panose="02040503050406030204" pitchFamily="18" charset="0"/>
                                        <a:cs typeface="Times New Roman" panose="02020603050405020304" pitchFamily="18" charset="0"/>
                                      </a:rPr>
                                    </m:ctrlPr>
                                  </m:accPr>
                                  <m:e>
                                    <m:r>
                                      <a:rPr lang="en-CA" sz="2000" b="0" i="1" smtClean="0">
                                        <a:latin typeface="Cambria Math" panose="02040503050406030204" pitchFamily="18" charset="0"/>
                                        <a:cs typeface="Times New Roman" panose="02020603050405020304" pitchFamily="18" charset="0"/>
                                      </a:rPr>
                                      <m:t>𝑝</m:t>
                                    </m:r>
                                  </m:e>
                                </m:acc>
                              </m:e>
                              <m:sup>
                                <m:r>
                                  <a:rPr lang="en-CA" sz="2000" b="0" i="1" dirty="0" smtClean="0">
                                    <a:latin typeface="Cambria Math" panose="02040503050406030204" pitchFamily="18" charset="0"/>
                                    <a:cs typeface="Times New Roman" panose="02020603050405020304" pitchFamily="18" charset="0"/>
                                  </a:rPr>
                                  <m:t>2</m:t>
                                </m:r>
                              </m:sup>
                            </m:sSup>
                          </m:num>
                          <m:den>
                            <m:r>
                              <a:rPr lang="en-CA" sz="2000" b="0" i="1" smtClean="0">
                                <a:latin typeface="Cambria Math" panose="02040503050406030204" pitchFamily="18" charset="0"/>
                                <a:cs typeface="Times New Roman" panose="02020603050405020304" pitchFamily="18" charset="0"/>
                              </a:rPr>
                              <m:t>2</m:t>
                            </m:r>
                            <m:r>
                              <a:rPr lang="en-CA" sz="2000" b="0" i="1" smtClean="0">
                                <a:latin typeface="Cambria Math" panose="02040503050406030204" pitchFamily="18" charset="0"/>
                                <a:cs typeface="Times New Roman" panose="02020603050405020304" pitchFamily="18" charset="0"/>
                              </a:rPr>
                              <m:t>𝑚</m:t>
                            </m:r>
                          </m:den>
                        </m:f>
                        <m:r>
                          <a:rPr lang="en-CA" sz="2000" b="0" i="1" smtClean="0">
                            <a:latin typeface="Cambria Math" panose="02040503050406030204" pitchFamily="18" charset="0"/>
                            <a:cs typeface="Times New Roman" panose="02020603050405020304" pitchFamily="18" charset="0"/>
                          </a:rPr>
                          <m:t>+</m:t>
                        </m:r>
                        <m:f>
                          <m:fPr>
                            <m:ctrlPr>
                              <a:rPr lang="en-CA" sz="2000" b="0" i="1" smtClean="0">
                                <a:latin typeface="Cambria Math" panose="02040503050406030204" pitchFamily="18" charset="0"/>
                                <a:cs typeface="Times New Roman" panose="02020603050405020304" pitchFamily="18" charset="0"/>
                              </a:rPr>
                            </m:ctrlPr>
                          </m:fPr>
                          <m:num>
                            <m:r>
                              <a:rPr lang="en-CA" sz="2000" b="0" i="1" smtClean="0">
                                <a:latin typeface="Cambria Math" panose="02040503050406030204" pitchFamily="18" charset="0"/>
                                <a:cs typeface="Times New Roman" panose="02020603050405020304" pitchFamily="18" charset="0"/>
                              </a:rPr>
                              <m:t>𝑘</m:t>
                            </m:r>
                          </m:num>
                          <m:den>
                            <m:r>
                              <a:rPr lang="en-CA" sz="2000" b="0" i="1" smtClean="0">
                                <a:latin typeface="Cambria Math" panose="02040503050406030204" pitchFamily="18" charset="0"/>
                                <a:cs typeface="Times New Roman" panose="02020603050405020304" pitchFamily="18" charset="0"/>
                              </a:rPr>
                              <m:t>2</m:t>
                            </m:r>
                          </m:den>
                        </m:f>
                        <m:sSup>
                          <m:sSupPr>
                            <m:ctrlPr>
                              <a:rPr lang="en-CA" sz="2000" b="0" i="1" smtClean="0">
                                <a:latin typeface="Cambria Math" panose="02040503050406030204" pitchFamily="18" charset="0"/>
                                <a:cs typeface="Times New Roman" panose="02020603050405020304" pitchFamily="18" charset="0"/>
                              </a:rPr>
                            </m:ctrlPr>
                          </m:sSupPr>
                          <m:e>
                            <m:acc>
                              <m:accPr>
                                <m:chr m:val="̂"/>
                                <m:ctrlPr>
                                  <a:rPr lang="en-CA" sz="2000" b="0" i="1" smtClean="0">
                                    <a:latin typeface="Cambria Math" panose="02040503050406030204" pitchFamily="18" charset="0"/>
                                    <a:cs typeface="Times New Roman" panose="02020603050405020304" pitchFamily="18" charset="0"/>
                                  </a:rPr>
                                </m:ctrlPr>
                              </m:accPr>
                              <m:e>
                                <m:r>
                                  <a:rPr lang="en-CA" sz="2000" b="0" i="1" smtClean="0">
                                    <a:latin typeface="Cambria Math" panose="02040503050406030204" pitchFamily="18" charset="0"/>
                                    <a:cs typeface="Times New Roman" panose="02020603050405020304" pitchFamily="18" charset="0"/>
                                  </a:rPr>
                                  <m:t>𝑥</m:t>
                                </m:r>
                              </m:e>
                            </m:acc>
                          </m:e>
                          <m:sup>
                            <m:r>
                              <a:rPr lang="en-CA" sz="2000" b="0" i="1" smtClean="0">
                                <a:latin typeface="Cambria Math" panose="02040503050406030204" pitchFamily="18" charset="0"/>
                                <a:cs typeface="Times New Roman" panose="02020603050405020304" pitchFamily="18" charset="0"/>
                              </a:rPr>
                              <m:t>2</m:t>
                            </m:r>
                          </m:sup>
                        </m:sSup>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𝑖</m:t>
                    </m:r>
                    <m:r>
                      <a:rPr lang="en-CA" sz="2000" b="0" i="1" smtClean="0">
                        <a:latin typeface="Cambria Math" panose="02040503050406030204" pitchFamily="18" charset="0"/>
                        <a:cs typeface="Times New Roman" panose="02020603050405020304" pitchFamily="18" charset="0"/>
                      </a:rPr>
                      <m:t>ℏ</m:t>
                    </m:r>
                    <m:r>
                      <a:rPr lang="en-CA" sz="2000" b="0" i="1" smtClean="0">
                        <a:latin typeface="Cambria Math" panose="02040503050406030204" pitchFamily="18" charset="0"/>
                        <a:cs typeface="Times New Roman" panose="02020603050405020304" pitchFamily="18" charset="0"/>
                      </a:rPr>
                      <m:t>𝑘</m:t>
                    </m:r>
                    <m:r>
                      <a:rPr lang="en-CA" sz="2000" b="0" i="1" smtClean="0">
                        <a:latin typeface="Cambria Math" panose="02040503050406030204" pitchFamily="18" charset="0"/>
                        <a:cs typeface="Times New Roman" panose="02020603050405020304" pitchFamily="18" charset="0"/>
                      </a:rPr>
                      <m:t>⟨</m:t>
                    </m:r>
                    <m:acc>
                      <m:accPr>
                        <m:chr m:val="̂"/>
                        <m:ctrlPr>
                          <a:rPr lang="en-CA" sz="2000" b="0" i="1" smtClean="0">
                            <a:latin typeface="Cambria Math" panose="02040503050406030204" pitchFamily="18" charset="0"/>
                            <a:cs typeface="Times New Roman" panose="02020603050405020304" pitchFamily="18" charset="0"/>
                          </a:rPr>
                        </m:ctrlPr>
                      </m:accPr>
                      <m:e>
                        <m:r>
                          <a:rPr lang="en-CA" sz="2000" b="0" i="1" smtClean="0">
                            <a:latin typeface="Cambria Math" panose="02040503050406030204" pitchFamily="18" charset="0"/>
                            <a:cs typeface="Times New Roman" panose="02020603050405020304" pitchFamily="18" charset="0"/>
                          </a:rPr>
                          <m:t>𝑥</m:t>
                        </m:r>
                      </m:e>
                    </m:acc>
                    <m:r>
                      <a:rPr lang="en-CA" sz="2000" b="0" i="1" smtClean="0">
                        <a:latin typeface="Cambria Math" panose="02040503050406030204" pitchFamily="18" charset="0"/>
                        <a:cs typeface="Times New Roman" panose="02020603050405020304" pitchFamily="18" charset="0"/>
                      </a:rPr>
                      <m:t>⟩</m:t>
                    </m:r>
                  </m:oMath>
                </a14:m>
                <a:r>
                  <a:rPr lang="en-CA" sz="2000" dirty="0">
                    <a:latin typeface="Calibri" panose="020F0502020204030204" pitchFamily="34" charset="0"/>
                    <a:ea typeface="Calibri" panose="020F0502020204030204" pitchFamily="34" charset="0"/>
                    <a:cs typeface="Times New Roman" panose="02020603050405020304" pitchFamily="18" charset="0"/>
                  </a:rPr>
                  <a:t> for a particle in a harmonic potential </a:t>
                </a:r>
                <a14:m>
                  <m:oMath xmlns:m="http://schemas.openxmlformats.org/officeDocument/2006/math">
                    <m:r>
                      <a:rPr lang="en-CA" sz="2000" b="0" i="1" smtClean="0">
                        <a:latin typeface="Cambria Math" panose="02040503050406030204" pitchFamily="18" charset="0"/>
                        <a:ea typeface="Calibri" panose="020F0502020204030204" pitchFamily="34" charset="0"/>
                        <a:cs typeface="Times New Roman" panose="02020603050405020304" pitchFamily="18" charset="0"/>
                      </a:rPr>
                      <m:t>𝑉</m:t>
                    </m:r>
                    <m:d>
                      <m:dPr>
                        <m:ctrlPr>
                          <a:rPr lang="en-CA" sz="2000" b="0" i="1" smtClean="0">
                            <a:latin typeface="Cambria Math" panose="02040503050406030204" pitchFamily="18" charset="0"/>
                            <a:ea typeface="Calibri" panose="020F0502020204030204" pitchFamily="34" charset="0"/>
                            <a:cs typeface="Times New Roman" panose="02020603050405020304" pitchFamily="18" charset="0"/>
                          </a:rPr>
                        </m:ctrlPr>
                      </m:dPr>
                      <m:e>
                        <m:r>
                          <a:rPr lang="en-CA" sz="2000" b="0" i="1" smtClean="0">
                            <a:latin typeface="Cambria Math" panose="02040503050406030204" pitchFamily="18" charset="0"/>
                            <a:ea typeface="Calibri" panose="020F0502020204030204" pitchFamily="34" charset="0"/>
                            <a:cs typeface="Times New Roman" panose="02020603050405020304" pitchFamily="18" charset="0"/>
                          </a:rPr>
                          <m:t>𝑥</m:t>
                        </m:r>
                      </m:e>
                    </m:d>
                    <m:r>
                      <a:rPr lang="en-CA" sz="2000" b="0" i="1" smtClean="0">
                        <a:latin typeface="Cambria Math" panose="02040503050406030204" pitchFamily="18" charset="0"/>
                        <a:ea typeface="Calibri" panose="020F0502020204030204" pitchFamily="34" charset="0"/>
                        <a:cs typeface="Times New Roman" panose="02020603050405020304" pitchFamily="18" charset="0"/>
                      </a:rPr>
                      <m:t>=</m:t>
                    </m:r>
                    <m:f>
                      <m:fPr>
                        <m:ctrlPr>
                          <a:rPr lang="en-CA" sz="2000" b="0" i="1" smtClean="0">
                            <a:latin typeface="Cambria Math" panose="02040503050406030204" pitchFamily="18" charset="0"/>
                            <a:cs typeface="Times New Roman" panose="02020603050405020304" pitchFamily="18" charset="0"/>
                          </a:rPr>
                        </m:ctrlPr>
                      </m:fPr>
                      <m:num>
                        <m:r>
                          <a:rPr lang="en-CA" sz="2000" b="0" i="1" smtClean="0">
                            <a:latin typeface="Cambria Math" panose="02040503050406030204" pitchFamily="18" charset="0"/>
                            <a:cs typeface="Times New Roman" panose="02020603050405020304" pitchFamily="18" charset="0"/>
                          </a:rPr>
                          <m:t>1</m:t>
                        </m:r>
                      </m:num>
                      <m:den>
                        <m:r>
                          <a:rPr lang="en-CA" sz="2000" b="0" i="1" smtClean="0">
                            <a:latin typeface="Cambria Math" panose="02040503050406030204" pitchFamily="18" charset="0"/>
                            <a:cs typeface="Times New Roman" panose="02020603050405020304" pitchFamily="18" charset="0"/>
                          </a:rPr>
                          <m:t>2</m:t>
                        </m:r>
                      </m:den>
                    </m:f>
                    <m:r>
                      <a:rPr lang="en-CA" sz="2000" b="0" i="1" smtClean="0">
                        <a:latin typeface="Cambria Math" panose="02040503050406030204" pitchFamily="18" charset="0"/>
                        <a:cs typeface="Times New Roman" panose="02020603050405020304" pitchFamily="18" charset="0"/>
                      </a:rPr>
                      <m:t>𝑘</m:t>
                    </m:r>
                    <m:sSup>
                      <m:sSupPr>
                        <m:ctrlPr>
                          <a:rPr lang="en-CA" sz="2000" b="0" i="1" smtClean="0">
                            <a:latin typeface="Cambria Math" panose="02040503050406030204" pitchFamily="18" charset="0"/>
                            <a:cs typeface="Times New Roman" panose="02020603050405020304" pitchFamily="18" charset="0"/>
                          </a:rPr>
                        </m:ctrlPr>
                      </m:sSupPr>
                      <m:e>
                        <m:r>
                          <a:rPr lang="en-CA" sz="2000" b="0" i="1" smtClean="0">
                            <a:latin typeface="Cambria Math" panose="02040503050406030204" pitchFamily="18" charset="0"/>
                            <a:cs typeface="Times New Roman" panose="02020603050405020304" pitchFamily="18" charset="0"/>
                          </a:rPr>
                          <m:t>𝑥</m:t>
                        </m:r>
                      </m:e>
                      <m:sup>
                        <m:r>
                          <a:rPr lang="en-CA" sz="2000" b="0" i="1" smtClean="0">
                            <a:latin typeface="Cambria Math" panose="02040503050406030204" pitchFamily="18" charset="0"/>
                            <a:cs typeface="Times New Roman" panose="02020603050405020304" pitchFamily="18" charset="0"/>
                          </a:rPr>
                          <m:t>2</m:t>
                        </m:r>
                      </m:sup>
                    </m:sSup>
                  </m:oMath>
                </a14:m>
                <a:r>
                  <a:rPr lang="en-CA" sz="2000" dirty="0">
                    <a:latin typeface="Calibri" panose="020F0502020204030204" pitchFamily="34" charset="0"/>
                    <a:ea typeface="Calibri" panose="020F0502020204030204" pitchFamily="34" charset="0"/>
                    <a:cs typeface="Times New Roman" panose="02020603050405020304" pitchFamily="18" charset="0"/>
                  </a:rPr>
                  <a:t>, and thus </a:t>
                </a:r>
                <a14:m>
                  <m:oMath xmlns:m="http://schemas.openxmlformats.org/officeDocument/2006/math">
                    <m:sSubSup>
                      <m:sSubSupPr>
                        <m:ctrlPr>
                          <a:rPr lang="en-CA" sz="2000" i="1">
                            <a:latin typeface="Cambria Math" panose="02040503050406030204" pitchFamily="18" charset="0"/>
                          </a:rPr>
                        </m:ctrlPr>
                      </m:sSubSupPr>
                      <m:e>
                        <m:r>
                          <a:rPr lang="en-CA" sz="2000" i="1">
                            <a:latin typeface="Cambria Math" panose="02040503050406030204" pitchFamily="18" charset="0"/>
                            <a:ea typeface="Cambria Math" panose="02040503050406030204" pitchFamily="18" charset="0"/>
                          </a:rPr>
                          <m:t>𝜎</m:t>
                        </m:r>
                      </m:e>
                      <m:sub>
                        <m:r>
                          <a:rPr lang="en-CA" sz="2000" i="1">
                            <a:latin typeface="Cambria Math" panose="02040503050406030204" pitchFamily="18" charset="0"/>
                            <a:ea typeface="Cambria Math" panose="02040503050406030204" pitchFamily="18" charset="0"/>
                          </a:rPr>
                          <m:t>𝑝</m:t>
                        </m:r>
                      </m:sub>
                      <m:sup>
                        <m:r>
                          <a:rPr lang="en-CA" sz="2000" i="1">
                            <a:latin typeface="Cambria Math" panose="02040503050406030204" pitchFamily="18" charset="0"/>
                          </a:rPr>
                          <m:t>2</m:t>
                        </m:r>
                      </m:sup>
                    </m:sSubSup>
                  </m:oMath>
                </a14:m>
                <a:r>
                  <a:rPr lang="en-CA" sz="2000" dirty="0"/>
                  <a:t> </a:t>
                </a:r>
                <a14:m>
                  <m:oMath xmlns:m="http://schemas.openxmlformats.org/officeDocument/2006/math">
                    <m:sSubSup>
                      <m:sSubSupPr>
                        <m:ctrlPr>
                          <a:rPr lang="en-CA" sz="2000" i="1">
                            <a:latin typeface="Cambria Math" panose="02040503050406030204" pitchFamily="18" charset="0"/>
                          </a:rPr>
                        </m:ctrlPr>
                      </m:sSubSupPr>
                      <m:e>
                        <m:r>
                          <a:rPr lang="en-CA" sz="2000" i="1">
                            <a:latin typeface="Cambria Math" panose="02040503050406030204" pitchFamily="18" charset="0"/>
                            <a:ea typeface="Cambria Math" panose="02040503050406030204" pitchFamily="18" charset="0"/>
                          </a:rPr>
                          <m:t>𝜎</m:t>
                        </m:r>
                      </m:e>
                      <m:sub>
                        <m:r>
                          <a:rPr lang="en-CA" sz="2000" b="0" i="1" smtClean="0">
                            <a:latin typeface="Cambria Math" panose="02040503050406030204" pitchFamily="18" charset="0"/>
                            <a:ea typeface="Cambria Math" panose="02040503050406030204" pitchFamily="18" charset="0"/>
                          </a:rPr>
                          <m:t>𝐸</m:t>
                        </m:r>
                      </m:sub>
                      <m:sup>
                        <m:r>
                          <a:rPr lang="en-CA" sz="2000" i="1">
                            <a:latin typeface="Cambria Math" panose="02040503050406030204" pitchFamily="18" charset="0"/>
                          </a:rPr>
                          <m:t>2</m:t>
                        </m:r>
                      </m:sup>
                    </m:sSubSup>
                    <m:r>
                      <a:rPr lang="en-CA" sz="2000" i="1">
                        <a:latin typeface="Cambria Math" panose="02040503050406030204" pitchFamily="18" charset="0"/>
                        <a:ea typeface="Cambria Math" panose="02040503050406030204" pitchFamily="18" charset="0"/>
                      </a:rPr>
                      <m:t>≥</m:t>
                    </m:r>
                    <m:f>
                      <m:fPr>
                        <m:ctrlPr>
                          <a:rPr lang="en-CA" sz="2000" i="1" smtClean="0">
                            <a:latin typeface="Cambria Math" panose="02040503050406030204" pitchFamily="18" charset="0"/>
                            <a:ea typeface="Cambria Math" panose="02040503050406030204" pitchFamily="18" charset="0"/>
                          </a:rPr>
                        </m:ctrlPr>
                      </m:fPr>
                      <m:num>
                        <m:sSup>
                          <m:sSupPr>
                            <m:ctrlPr>
                              <a:rPr lang="en-CA" sz="2000" i="1" smtClean="0">
                                <a:latin typeface="Cambria Math" panose="02040503050406030204" pitchFamily="18" charset="0"/>
                                <a:ea typeface="Cambria Math" panose="02040503050406030204" pitchFamily="18" charset="0"/>
                              </a:rPr>
                            </m:ctrlPr>
                          </m:sSupPr>
                          <m:e>
                            <m:r>
                              <a:rPr lang="en-CA" sz="2000" b="0" i="1" smtClean="0">
                                <a:latin typeface="Cambria Math" panose="02040503050406030204" pitchFamily="18" charset="0"/>
                                <a:ea typeface="Cambria Math" panose="02040503050406030204" pitchFamily="18" charset="0"/>
                              </a:rPr>
                              <m:t>ℏ</m:t>
                            </m:r>
                          </m:e>
                          <m:sup>
                            <m:r>
                              <a:rPr lang="en-CA" sz="2000" b="0" i="1" smtClean="0">
                                <a:latin typeface="Cambria Math" panose="02040503050406030204" pitchFamily="18" charset="0"/>
                                <a:ea typeface="Cambria Math" panose="02040503050406030204" pitchFamily="18" charset="0"/>
                              </a:rPr>
                              <m:t>2</m:t>
                            </m:r>
                          </m:sup>
                        </m:sSup>
                      </m:num>
                      <m:den>
                        <m:r>
                          <a:rPr lang="en-CA" sz="2000" b="0" i="1" smtClean="0">
                            <a:latin typeface="Cambria Math" panose="02040503050406030204" pitchFamily="18" charset="0"/>
                            <a:ea typeface="Cambria Math" panose="02040503050406030204" pitchFamily="18" charset="0"/>
                          </a:rPr>
                          <m:t>4</m:t>
                        </m:r>
                      </m:den>
                    </m:f>
                    <m:sSup>
                      <m:sSupPr>
                        <m:ctrlPr>
                          <a:rPr lang="en-CA" sz="2000" i="1" smtClean="0">
                            <a:latin typeface="Cambria Math" panose="02040503050406030204" pitchFamily="18" charset="0"/>
                            <a:ea typeface="Cambria Math" panose="02040503050406030204" pitchFamily="18" charset="0"/>
                          </a:rPr>
                        </m:ctrlPr>
                      </m:sSupPr>
                      <m:e>
                        <m:r>
                          <a:rPr lang="en-CA" sz="2000" b="0" i="1" smtClean="0">
                            <a:latin typeface="Cambria Math" panose="02040503050406030204" pitchFamily="18" charset="0"/>
                            <a:ea typeface="Cambria Math" panose="02040503050406030204" pitchFamily="18" charset="0"/>
                          </a:rPr>
                          <m:t>𝑘</m:t>
                        </m:r>
                      </m:e>
                      <m:sup>
                        <m:r>
                          <a:rPr lang="en-CA" sz="2000" b="0" i="1" smtClean="0">
                            <a:latin typeface="Cambria Math" panose="02040503050406030204" pitchFamily="18" charset="0"/>
                            <a:ea typeface="Cambria Math" panose="02040503050406030204" pitchFamily="18" charset="0"/>
                          </a:rPr>
                          <m:t>2</m:t>
                        </m:r>
                      </m:sup>
                    </m:sSup>
                    <m:sSup>
                      <m:sSupPr>
                        <m:ctrlPr>
                          <a:rPr lang="en-CA" sz="2000" i="1" smtClean="0">
                            <a:latin typeface="Cambria Math" panose="02040503050406030204" pitchFamily="18" charset="0"/>
                            <a:ea typeface="Cambria Math" panose="02040503050406030204" pitchFamily="18" charset="0"/>
                          </a:rPr>
                        </m:ctrlPr>
                      </m:sSupPr>
                      <m:e>
                        <m:r>
                          <a:rPr lang="en-CA" sz="2000" i="1">
                            <a:latin typeface="Cambria Math" panose="02040503050406030204" pitchFamily="18" charset="0"/>
                            <a:cs typeface="Times New Roman" panose="02020603050405020304" pitchFamily="18" charset="0"/>
                          </a:rPr>
                          <m:t>⟨</m:t>
                        </m:r>
                        <m:acc>
                          <m:accPr>
                            <m:chr m:val="̂"/>
                            <m:ctrlPr>
                              <a:rPr lang="en-CA" sz="2000" i="1">
                                <a:latin typeface="Cambria Math" panose="02040503050406030204" pitchFamily="18" charset="0"/>
                                <a:cs typeface="Times New Roman" panose="02020603050405020304" pitchFamily="18" charset="0"/>
                              </a:rPr>
                            </m:ctrlPr>
                          </m:accPr>
                          <m:e>
                            <m:r>
                              <a:rPr lang="en-CA" sz="2000" i="1">
                                <a:latin typeface="Cambria Math" panose="02040503050406030204" pitchFamily="18" charset="0"/>
                                <a:cs typeface="Times New Roman" panose="02020603050405020304" pitchFamily="18" charset="0"/>
                              </a:rPr>
                              <m:t>𝑥</m:t>
                            </m:r>
                          </m:e>
                        </m:acc>
                        <m:r>
                          <a:rPr lang="en-CA" sz="2000" i="1">
                            <a:latin typeface="Cambria Math" panose="02040503050406030204" pitchFamily="18" charset="0"/>
                            <a:cs typeface="Times New Roman" panose="02020603050405020304" pitchFamily="18" charset="0"/>
                          </a:rPr>
                          <m:t>⟩</m:t>
                        </m:r>
                      </m:e>
                      <m:sup>
                        <m:r>
                          <a:rPr lang="en-CA" sz="2000" b="0" i="1" smtClean="0">
                            <a:latin typeface="Cambria Math" panose="02040503050406030204" pitchFamily="18" charset="0"/>
                            <a:ea typeface="Cambria Math" panose="02040503050406030204" pitchFamily="18" charset="0"/>
                          </a:rPr>
                          <m:t>2</m:t>
                        </m:r>
                      </m:sup>
                    </m:sSup>
                  </m:oMath>
                </a14:m>
                <a:r>
                  <a:rPr lang="en-CA" sz="2000" dirty="0">
                    <a:latin typeface="Calibri" panose="020F0502020204030204" pitchFamily="34" charset="0"/>
                    <a:ea typeface="Calibri" panose="020F0502020204030204" pitchFamily="34" charset="0"/>
                    <a:cs typeface="Times New Roman" panose="02020603050405020304" pitchFamily="18" charset="0"/>
                  </a:rPr>
                  <a:t> for a particle in a harmonic potential.  The product of variances is in this case state-dependent.</a:t>
                </a:r>
              </a:p>
            </p:txBody>
          </p:sp>
        </mc:Choice>
        <mc:Fallback xmlns="">
          <p:sp>
            <p:nvSpPr>
              <p:cNvPr id="4" name="Rectangle 3">
                <a:extLst>
                  <a:ext uri="{FF2B5EF4-FFF2-40B4-BE49-F238E27FC236}">
                    <a16:creationId xmlns:a16="http://schemas.microsoft.com/office/drawing/2014/main" id="{1E71FC72-19AE-4A24-BD1F-0D9274B1CB29}"/>
                  </a:ext>
                </a:extLst>
              </p:cNvPr>
              <p:cNvSpPr>
                <a:spLocks noRot="1" noChangeAspect="1" noMove="1" noResize="1" noEditPoints="1" noAdjustHandles="1" noChangeArrowheads="1" noChangeShapeType="1" noTextEdit="1"/>
              </p:cNvSpPr>
              <p:nvPr/>
            </p:nvSpPr>
            <p:spPr>
              <a:xfrm>
                <a:off x="1066800" y="1737360"/>
                <a:ext cx="10058399" cy="3325398"/>
              </a:xfrm>
              <a:prstGeom prst="rect">
                <a:avLst/>
              </a:prstGeom>
              <a:blipFill>
                <a:blip r:embed="rId3"/>
                <a:stretch>
                  <a:fillRect l="-545" t="-549" r="-909" b="-2198"/>
                </a:stretch>
              </a:blipFill>
            </p:spPr>
            <p:txBody>
              <a:bodyPr/>
              <a:lstStyle/>
              <a:p>
                <a:r>
                  <a:rPr lang="en-US">
                    <a:noFill/>
                  </a:rPr>
                  <a:t> </a:t>
                </a:r>
              </a:p>
            </p:txBody>
          </p:sp>
        </mc:Fallback>
      </mc:AlternateContent>
    </p:spTree>
    <p:extLst>
      <p:ext uri="{BB962C8B-B14F-4D97-AF65-F5344CB8AC3E}">
        <p14:creationId xmlns:p14="http://schemas.microsoft.com/office/powerpoint/2010/main" val="3832128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EDA4-867A-44F7-9D32-123AF832E550}"/>
              </a:ext>
            </a:extLst>
          </p:cNvPr>
          <p:cNvSpPr>
            <a:spLocks noGrp="1"/>
          </p:cNvSpPr>
          <p:nvPr>
            <p:ph type="title"/>
          </p:nvPr>
        </p:nvSpPr>
        <p:spPr/>
        <p:txBody>
          <a:bodyPr/>
          <a:lstStyle/>
          <a:p>
            <a:r>
              <a:rPr lang="en-CA" dirty="0"/>
              <a:t>Today: Finish Chapter 3</a:t>
            </a:r>
          </a:p>
        </p:txBody>
      </p:sp>
      <p:sp>
        <p:nvSpPr>
          <p:cNvPr id="3" name="Content Placeholder 2">
            <a:extLst>
              <a:ext uri="{FF2B5EF4-FFF2-40B4-BE49-F238E27FC236}">
                <a16:creationId xmlns:a16="http://schemas.microsoft.com/office/drawing/2014/main" id="{25A2318D-BA1D-4892-8D60-AD963D4D9714}"/>
              </a:ext>
            </a:extLst>
          </p:cNvPr>
          <p:cNvSpPr>
            <a:spLocks noGrp="1"/>
          </p:cNvSpPr>
          <p:nvPr>
            <p:ph idx="1"/>
          </p:nvPr>
        </p:nvSpPr>
        <p:spPr/>
        <p:txBody>
          <a:bodyPr/>
          <a:lstStyle/>
          <a:p>
            <a:r>
              <a:rPr lang="en-CA" dirty="0"/>
              <a:t>Some interpretation of the generalized uncertainty relation</a:t>
            </a:r>
          </a:p>
          <a:p>
            <a:r>
              <a:rPr lang="en-CA" dirty="0"/>
              <a:t>The energy-time uncertainty relation</a:t>
            </a:r>
          </a:p>
          <a:p>
            <a:endParaRPr lang="en-CA" dirty="0"/>
          </a:p>
        </p:txBody>
      </p:sp>
    </p:spTree>
    <p:extLst>
      <p:ext uri="{BB962C8B-B14F-4D97-AF65-F5344CB8AC3E}">
        <p14:creationId xmlns:p14="http://schemas.microsoft.com/office/powerpoint/2010/main" val="1942237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4A673-8D73-4F55-BE2E-9751B8046073}"/>
              </a:ext>
            </a:extLst>
          </p:cNvPr>
          <p:cNvSpPr>
            <a:spLocks noGrp="1"/>
          </p:cNvSpPr>
          <p:nvPr>
            <p:ph type="title"/>
          </p:nvPr>
        </p:nvSpPr>
        <p:spPr/>
        <p:txBody>
          <a:bodyPr/>
          <a:lstStyle/>
          <a:p>
            <a:r>
              <a:rPr lang="en-CA" dirty="0"/>
              <a:t>Discussion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B96E6C-DF04-4DDA-836F-C7259273496A}"/>
                  </a:ext>
                </a:extLst>
              </p:cNvPr>
              <p:cNvSpPr>
                <a:spLocks noGrp="1"/>
              </p:cNvSpPr>
              <p:nvPr>
                <p:ph idx="1"/>
              </p:nvPr>
            </p:nvSpPr>
            <p:spPr>
              <a:xfrm>
                <a:off x="1097280" y="1845734"/>
                <a:ext cx="10058400" cy="1790095"/>
              </a:xfrm>
            </p:spPr>
            <p:txBody>
              <a:bodyPr>
                <a:normAutofit/>
              </a:bodyPr>
              <a:lstStyle/>
              <a:p>
                <a:r>
                  <a:rPr lang="en-CA" sz="2400" dirty="0"/>
                  <a:t>Fundamentally, the generalized uncertainty relation we derived imposes a constraint on the product of variances one would deduce by making several measurements of the exact same state </a:t>
                </a:r>
                <a14:m>
                  <m:oMath xmlns:m="http://schemas.openxmlformats.org/officeDocument/2006/math">
                    <m:r>
                      <a:rPr lang="en-CA" sz="2400" b="0" i="1" smtClean="0">
                        <a:latin typeface="Cambria Math" panose="02040503050406030204" pitchFamily="18" charset="0"/>
                      </a:rPr>
                      <m:t>|</m:t>
                    </m:r>
                    <m:r>
                      <a:rPr lang="en-CA" sz="2400" b="0" i="1" smtClean="0">
                        <a:latin typeface="Cambria Math" panose="02040503050406030204" pitchFamily="18" charset="0"/>
                      </a:rPr>
                      <m:t>𝑆</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𝑡</m:t>
                        </m:r>
                      </m:e>
                    </m:d>
                    <m:r>
                      <a:rPr lang="en-CA" sz="2400" b="0" i="1" smtClean="0">
                        <a:latin typeface="Cambria Math" panose="02040503050406030204" pitchFamily="18" charset="0"/>
                      </a:rPr>
                      <m:t>⟩</m:t>
                    </m:r>
                  </m:oMath>
                </a14:m>
                <a:r>
                  <a:rPr lang="en-CA" sz="2400" dirty="0"/>
                  <a:t> at some time </a:t>
                </a:r>
                <a14:m>
                  <m:oMath xmlns:m="http://schemas.openxmlformats.org/officeDocument/2006/math">
                    <m:r>
                      <a:rPr lang="en-CA" sz="2400" b="0" i="1" smtClean="0">
                        <a:latin typeface="Cambria Math" panose="02040503050406030204" pitchFamily="18" charset="0"/>
                      </a:rPr>
                      <m:t>𝑡</m:t>
                    </m:r>
                  </m:oMath>
                </a14:m>
                <a:r>
                  <a:rPr lang="en-CA" sz="2400" dirty="0"/>
                  <a:t>, first in one observable, and then in another observable (or randomly measuring one of the two variables many times).  </a:t>
                </a:r>
              </a:p>
              <a:p>
                <a:pPr marL="0" indent="0">
                  <a:buNone/>
                </a:pPr>
                <a:endParaRPr lang="en-CA" sz="2400" dirty="0"/>
              </a:p>
            </p:txBody>
          </p:sp>
        </mc:Choice>
        <mc:Fallback xmlns="">
          <p:sp>
            <p:nvSpPr>
              <p:cNvPr id="3" name="Content Placeholder 2">
                <a:extLst>
                  <a:ext uri="{FF2B5EF4-FFF2-40B4-BE49-F238E27FC236}">
                    <a16:creationId xmlns:a16="http://schemas.microsoft.com/office/drawing/2014/main" id="{64B96E6C-DF04-4DDA-836F-C7259273496A}"/>
                  </a:ext>
                </a:extLst>
              </p:cNvPr>
              <p:cNvSpPr>
                <a:spLocks noGrp="1" noRot="1" noChangeAspect="1" noMove="1" noResize="1" noEditPoints="1" noAdjustHandles="1" noChangeArrowheads="1" noChangeShapeType="1" noTextEdit="1"/>
              </p:cNvSpPr>
              <p:nvPr>
                <p:ph idx="1"/>
              </p:nvPr>
            </p:nvSpPr>
            <p:spPr>
              <a:xfrm>
                <a:off x="1097280" y="1845734"/>
                <a:ext cx="10058400" cy="1790095"/>
              </a:xfrm>
              <a:blipFill>
                <a:blip r:embed="rId2"/>
                <a:stretch>
                  <a:fillRect l="-909" t="-4778" r="-727" b="-5119"/>
                </a:stretch>
              </a:blipFill>
            </p:spPr>
            <p:txBody>
              <a:bodyPr/>
              <a:lstStyle/>
              <a:p>
                <a:r>
                  <a:rPr lang="en-CA">
                    <a:noFill/>
                  </a:rPr>
                  <a:t> </a:t>
                </a:r>
              </a:p>
            </p:txBody>
          </p:sp>
        </mc:Fallback>
      </mc:AlternateContent>
      <p:sp>
        <p:nvSpPr>
          <p:cNvPr id="5" name="TextBox 4">
            <a:extLst>
              <a:ext uri="{FF2B5EF4-FFF2-40B4-BE49-F238E27FC236}">
                <a16:creationId xmlns:a16="http://schemas.microsoft.com/office/drawing/2014/main" id="{41C00E98-C2FD-4BDF-8DA0-B50EFB7FED0E}"/>
              </a:ext>
            </a:extLst>
          </p:cNvPr>
          <p:cNvSpPr txBox="1"/>
          <p:nvPr/>
        </p:nvSpPr>
        <p:spPr>
          <a:xfrm>
            <a:off x="1097280" y="3744203"/>
            <a:ext cx="10158549" cy="1631216"/>
          </a:xfrm>
          <a:prstGeom prst="rect">
            <a:avLst/>
          </a:prstGeom>
          <a:noFill/>
        </p:spPr>
        <p:txBody>
          <a:bodyPr wrap="square">
            <a:spAutoFit/>
          </a:bodyPr>
          <a:lstStyle/>
          <a:p>
            <a:pPr marL="342900" indent="-342900">
              <a:buFont typeface="Arial" panose="020B0604020202020204" pitchFamily="34" charset="0"/>
              <a:buChar char="•"/>
            </a:pPr>
            <a:r>
              <a:rPr lang="en-CA" sz="2000" dirty="0"/>
              <a:t>It does NOT imply anything, in general, about the product of those variances at any other time</a:t>
            </a:r>
          </a:p>
          <a:p>
            <a:pPr marL="342900" indent="-342900">
              <a:buFont typeface="Arial" panose="020B0604020202020204" pitchFamily="34" charset="0"/>
              <a:buChar char="•"/>
            </a:pPr>
            <a:r>
              <a:rPr lang="en-CA" sz="2000" dirty="0"/>
              <a:t>It does NOT imply anything, directly, about what happens if you try to measure two quantities at the same time (a very complicated process, in general).</a:t>
            </a:r>
          </a:p>
          <a:p>
            <a:pPr marL="342900" indent="-342900">
              <a:buFont typeface="Arial" panose="020B0604020202020204" pitchFamily="34" charset="0"/>
              <a:buChar char="•"/>
            </a:pPr>
            <a:r>
              <a:rPr lang="en-CA" sz="2000" dirty="0"/>
              <a:t>The constraint IS an </a:t>
            </a:r>
            <a:r>
              <a:rPr lang="en-CA" sz="2000" dirty="0">
                <a:solidFill>
                  <a:srgbClr val="FF0000"/>
                </a:solidFill>
              </a:rPr>
              <a:t>in</a:t>
            </a:r>
            <a:r>
              <a:rPr lang="en-CA" sz="2000" dirty="0"/>
              <a:t>equality, NOT an equality!</a:t>
            </a:r>
          </a:p>
        </p:txBody>
      </p:sp>
    </p:spTree>
    <p:extLst>
      <p:ext uri="{BB962C8B-B14F-4D97-AF65-F5344CB8AC3E}">
        <p14:creationId xmlns:p14="http://schemas.microsoft.com/office/powerpoint/2010/main" val="2146445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834F-61EE-4E21-8AB2-A19C06BBDD9A}"/>
              </a:ext>
            </a:extLst>
          </p:cNvPr>
          <p:cNvSpPr>
            <a:spLocks noGrp="1"/>
          </p:cNvSpPr>
          <p:nvPr>
            <p:ph type="title"/>
          </p:nvPr>
        </p:nvSpPr>
        <p:spPr/>
        <p:txBody>
          <a:bodyPr/>
          <a:lstStyle/>
          <a:p>
            <a:r>
              <a:rPr lang="en-CA" dirty="0"/>
              <a:t>Further reading	</a:t>
            </a:r>
          </a:p>
        </p:txBody>
      </p:sp>
      <p:pic>
        <p:nvPicPr>
          <p:cNvPr id="5" name="Picture 4">
            <a:extLst>
              <a:ext uri="{FF2B5EF4-FFF2-40B4-BE49-F238E27FC236}">
                <a16:creationId xmlns:a16="http://schemas.microsoft.com/office/drawing/2014/main" id="{22F9211F-AD8C-4120-956C-1199C536A275}"/>
              </a:ext>
            </a:extLst>
          </p:cNvPr>
          <p:cNvPicPr>
            <a:picLocks noChangeAspect="1"/>
          </p:cNvPicPr>
          <p:nvPr/>
        </p:nvPicPr>
        <p:blipFill>
          <a:blip r:embed="rId2"/>
          <a:stretch>
            <a:fillRect/>
          </a:stretch>
        </p:blipFill>
        <p:spPr>
          <a:xfrm>
            <a:off x="2652713" y="2595562"/>
            <a:ext cx="7318602" cy="1666875"/>
          </a:xfrm>
          <a:prstGeom prst="rect">
            <a:avLst/>
          </a:prstGeom>
        </p:spPr>
      </p:pic>
      <p:pic>
        <p:nvPicPr>
          <p:cNvPr id="7" name="Picture 6">
            <a:extLst>
              <a:ext uri="{FF2B5EF4-FFF2-40B4-BE49-F238E27FC236}">
                <a16:creationId xmlns:a16="http://schemas.microsoft.com/office/drawing/2014/main" id="{EC8A3715-EF8B-4B30-B997-E99D34022A7B}"/>
              </a:ext>
            </a:extLst>
          </p:cNvPr>
          <p:cNvPicPr>
            <a:picLocks noChangeAspect="1"/>
          </p:cNvPicPr>
          <p:nvPr/>
        </p:nvPicPr>
        <p:blipFill>
          <a:blip r:embed="rId3"/>
          <a:stretch>
            <a:fillRect/>
          </a:stretch>
        </p:blipFill>
        <p:spPr>
          <a:xfrm rot="5400000">
            <a:off x="5816917" y="-874938"/>
            <a:ext cx="619125" cy="6038850"/>
          </a:xfrm>
          <a:prstGeom prst="rect">
            <a:avLst/>
          </a:prstGeom>
        </p:spPr>
      </p:pic>
    </p:spTree>
    <p:extLst>
      <p:ext uri="{BB962C8B-B14F-4D97-AF65-F5344CB8AC3E}">
        <p14:creationId xmlns:p14="http://schemas.microsoft.com/office/powerpoint/2010/main" val="1113378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Lets ponder the results from last lecture</a:t>
            </a:r>
          </a:p>
        </p:txBody>
      </p:sp>
      <p:sp>
        <p:nvSpPr>
          <p:cNvPr id="4" name="Rectangle 3">
            <a:extLst>
              <a:ext uri="{FF2B5EF4-FFF2-40B4-BE49-F238E27FC236}">
                <a16:creationId xmlns:a16="http://schemas.microsoft.com/office/drawing/2014/main" id="{8A460BE1-B62D-4A49-A316-128A46BF75C6}"/>
              </a:ext>
            </a:extLst>
          </p:cNvPr>
          <p:cNvSpPr/>
          <p:nvPr/>
        </p:nvSpPr>
        <p:spPr>
          <a:xfrm>
            <a:off x="1097280" y="1876330"/>
            <a:ext cx="10604863" cy="4444871"/>
          </a:xfrm>
          <a:prstGeom prst="rect">
            <a:avLst/>
          </a:prstGeom>
        </p:spPr>
        <p:txBody>
          <a:bodyPr wrap="square">
            <a:spAutoFit/>
          </a:bodyPr>
          <a:lstStyle/>
          <a:p>
            <a:pPr lvl="0">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POLL #1: Which of the following statements follows from what we have learned about the uncertainty principle so far?</a:t>
            </a:r>
          </a:p>
          <a:p>
            <a:pPr marL="342900" lvl="0" indent="-342900">
              <a:lnSpc>
                <a:spcPct val="107000"/>
              </a:lnSpc>
              <a:spcAft>
                <a:spcPts val="800"/>
              </a:spcAft>
              <a:buAutoNum type="alphaLcParenR"/>
            </a:pPr>
            <a:r>
              <a:rPr lang="en-US" dirty="0">
                <a:latin typeface="Calibri" panose="020F0502020204030204" pitchFamily="34" charset="0"/>
                <a:ea typeface="Calibri" panose="020F0502020204030204" pitchFamily="34" charset="0"/>
                <a:cs typeface="Times New Roman" panose="02020603050405020304" pitchFamily="18" charset="0"/>
              </a:rPr>
              <a:t>If two observables share the same set of eigen states, the variance of measurements of at least one of those observables must be zero for a particle in any state (T/F)</a:t>
            </a:r>
          </a:p>
          <a:p>
            <a:pPr marL="342900" lvl="0" indent="-342900">
              <a:lnSpc>
                <a:spcPct val="107000"/>
              </a:lnSpc>
              <a:spcAft>
                <a:spcPts val="800"/>
              </a:spcAft>
              <a:buAutoNum type="alphaLcParenR"/>
            </a:pPr>
            <a:r>
              <a:rPr lang="en-US" dirty="0">
                <a:latin typeface="Calibri" panose="020F0502020204030204" pitchFamily="34" charset="0"/>
                <a:ea typeface="Calibri" panose="020F0502020204030204" pitchFamily="34" charset="0"/>
                <a:cs typeface="Times New Roman" panose="02020603050405020304" pitchFamily="18" charset="0"/>
              </a:rPr>
              <a:t>If two observables share the same set of eigen states, it is possible that there are states for which repeated measurements of each observable would result in arbitrarily small variance in both measurements (T/F)</a:t>
            </a:r>
          </a:p>
          <a:p>
            <a:pPr marL="342900" lvl="0" indent="-342900">
              <a:lnSpc>
                <a:spcPct val="107000"/>
              </a:lnSpc>
              <a:spcAft>
                <a:spcPts val="800"/>
              </a:spcAft>
              <a:buAutoNum type="alphaLcParenR"/>
            </a:pPr>
            <a:r>
              <a:rPr lang="en-CA" dirty="0">
                <a:latin typeface="Calibri" panose="020F0502020204030204" pitchFamily="34" charset="0"/>
                <a:ea typeface="Calibri" panose="020F0502020204030204" pitchFamily="34" charset="0"/>
                <a:cs typeface="Times New Roman" panose="02020603050405020304" pitchFamily="18" charset="0"/>
              </a:rPr>
              <a:t>If the commutator of two observables is proportional to the identity operator, it is impossible to find a state in which the variance in the measurement of one observable is arbitrarily small (T/F)</a:t>
            </a:r>
          </a:p>
          <a:p>
            <a:pPr marL="342900" lvl="0" indent="-342900">
              <a:lnSpc>
                <a:spcPct val="107000"/>
              </a:lnSpc>
              <a:spcAft>
                <a:spcPts val="800"/>
              </a:spcAft>
              <a:buAutoNum type="alphaLcParenR"/>
            </a:pPr>
            <a:r>
              <a:rPr lang="en-CA" dirty="0">
                <a:latin typeface="Calibri" panose="020F0502020204030204" pitchFamily="34" charset="0"/>
                <a:ea typeface="Calibri" panose="020F0502020204030204" pitchFamily="34" charset="0"/>
                <a:cs typeface="Times New Roman" panose="02020603050405020304" pitchFamily="18" charset="0"/>
              </a:rPr>
              <a:t>The minimum value of the product of variances for two observables for a particle in some state must be independent of time (T/F)</a:t>
            </a:r>
          </a:p>
          <a:p>
            <a:pPr marL="342900" lvl="0" indent="-342900">
              <a:lnSpc>
                <a:spcPct val="107000"/>
              </a:lnSpc>
              <a:spcAft>
                <a:spcPts val="800"/>
              </a:spcAft>
              <a:buAutoNum type="alphaLcParenR"/>
            </a:pPr>
            <a:r>
              <a:rPr lang="en-CA" dirty="0">
                <a:solidFill>
                  <a:srgbClr val="FF0000"/>
                </a:solidFill>
                <a:latin typeface="Calibri" panose="020F0502020204030204" pitchFamily="34" charset="0"/>
                <a:ea typeface="Calibri" panose="020F0502020204030204" pitchFamily="34" charset="0"/>
                <a:cs typeface="Times New Roman" panose="02020603050405020304" pitchFamily="18" charset="0"/>
              </a:rPr>
              <a:t>If two operators do not commute, and their commutator is state-independent, if you try to manufacture a state that has very small variance in one of the observables, then as you decrease that variance, the minimum possible variance of the other observable must increase (T/F)</a:t>
            </a:r>
          </a:p>
        </p:txBody>
      </p:sp>
      <p:sp>
        <p:nvSpPr>
          <p:cNvPr id="5" name="Rectangle 4">
            <a:extLst>
              <a:ext uri="{FF2B5EF4-FFF2-40B4-BE49-F238E27FC236}">
                <a16:creationId xmlns:a16="http://schemas.microsoft.com/office/drawing/2014/main" id="{52A75A0A-5DCD-4C85-AD37-4EE3761AFE4C}"/>
              </a:ext>
            </a:extLst>
          </p:cNvPr>
          <p:cNvSpPr/>
          <p:nvPr/>
        </p:nvSpPr>
        <p:spPr>
          <a:xfrm>
            <a:off x="1097280" y="3188939"/>
            <a:ext cx="10710176" cy="6858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528D2B2-F7B8-42A1-B4F2-343C0FDB7AB9}"/>
              </a:ext>
            </a:extLst>
          </p:cNvPr>
          <p:cNvSpPr/>
          <p:nvPr/>
        </p:nvSpPr>
        <p:spPr>
          <a:xfrm>
            <a:off x="1152392" y="3874739"/>
            <a:ext cx="10710176" cy="6858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BB669E3-1C60-4F70-98BF-3580ADD46B0F}"/>
              </a:ext>
            </a:extLst>
          </p:cNvPr>
          <p:cNvSpPr/>
          <p:nvPr/>
        </p:nvSpPr>
        <p:spPr>
          <a:xfrm>
            <a:off x="1152392" y="4560539"/>
            <a:ext cx="10710176" cy="6858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10E2746-C59C-4E93-95D8-E7FAEE92D8F4}"/>
              </a:ext>
            </a:extLst>
          </p:cNvPr>
          <p:cNvSpPr/>
          <p:nvPr/>
        </p:nvSpPr>
        <p:spPr>
          <a:xfrm>
            <a:off x="1097280" y="5347336"/>
            <a:ext cx="10710176" cy="872868"/>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50322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7EFC-AF1F-4E0F-B252-3830BC98FDA2}"/>
              </a:ext>
            </a:extLst>
          </p:cNvPr>
          <p:cNvSpPr>
            <a:spLocks noGrp="1"/>
          </p:cNvSpPr>
          <p:nvPr>
            <p:ph type="title"/>
          </p:nvPr>
        </p:nvSpPr>
        <p:spPr/>
        <p:txBody>
          <a:bodyPr>
            <a:normAutofit/>
          </a:bodyPr>
          <a:lstStyle/>
          <a:p>
            <a:r>
              <a:rPr lang="en-CA" sz="4400" dirty="0"/>
              <a:t>The minimum uncertainty state: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50DE871-4ED8-469F-9C05-B386A4E2AD52}"/>
                  </a:ext>
                </a:extLst>
              </p:cNvPr>
              <p:cNvSpPr txBox="1"/>
              <p:nvPr/>
            </p:nvSpPr>
            <p:spPr>
              <a:xfrm>
                <a:off x="4881788" y="2119084"/>
                <a:ext cx="3755393" cy="423770"/>
              </a:xfrm>
              <a:prstGeom prst="rect">
                <a:avLst/>
              </a:prstGeom>
              <a:noFill/>
            </p:spPr>
            <p:txBody>
              <a:bodyPr wrap="square" rtlCol="0">
                <a:spAutoFit/>
              </a:bodyPr>
              <a:lstStyle/>
              <a:p>
                <a14:m>
                  <m:oMath xmlns:m="http://schemas.openxmlformats.org/officeDocument/2006/math">
                    <m:sSub>
                      <m:sSubPr>
                        <m:ctrlPr>
                          <a:rPr lang="en-CA" sz="2000" i="1" smtClean="0">
                            <a:latin typeface="Cambria Math" panose="02040503050406030204" pitchFamily="18" charset="0"/>
                            <a:ea typeface="Cambria Math" panose="02040503050406030204" pitchFamily="18" charset="0"/>
                          </a:rPr>
                        </m:ctrlPr>
                      </m:sSubPr>
                      <m:e>
                        <m:r>
                          <a:rPr lang="en-CA" sz="2000" i="1" smtClean="0">
                            <a:latin typeface="Cambria Math" panose="02040503050406030204" pitchFamily="18" charset="0"/>
                            <a:ea typeface="Cambria Math" panose="02040503050406030204" pitchFamily="18" charset="0"/>
                          </a:rPr>
                          <m:t>𝜎</m:t>
                        </m:r>
                      </m:e>
                      <m:sub>
                        <m:r>
                          <a:rPr lang="en-CA" sz="2000" b="0" i="1" smtClean="0">
                            <a:latin typeface="Cambria Math" panose="02040503050406030204" pitchFamily="18" charset="0"/>
                            <a:ea typeface="Cambria Math" panose="02040503050406030204" pitchFamily="18" charset="0"/>
                          </a:rPr>
                          <m:t>𝑥</m:t>
                        </m:r>
                      </m:sub>
                    </m:sSub>
                  </m:oMath>
                </a14:m>
                <a:r>
                  <a:rPr lang="en-CA" sz="2000" dirty="0"/>
                  <a:t> </a:t>
                </a:r>
                <a14:m>
                  <m:oMath xmlns:m="http://schemas.openxmlformats.org/officeDocument/2006/math">
                    <m:sSub>
                      <m:sSubPr>
                        <m:ctrlPr>
                          <a:rPr lang="en-CA" sz="2000" i="1" smtClean="0">
                            <a:latin typeface="Cambria Math" panose="02040503050406030204" pitchFamily="18" charset="0"/>
                            <a:ea typeface="Cambria Math" panose="02040503050406030204" pitchFamily="18" charset="0"/>
                          </a:rPr>
                        </m:ctrlPr>
                      </m:sSubPr>
                      <m:e>
                        <m:r>
                          <a:rPr lang="en-CA" sz="2000" i="1" smtClean="0">
                            <a:latin typeface="Cambria Math" panose="02040503050406030204" pitchFamily="18" charset="0"/>
                            <a:ea typeface="Cambria Math" panose="02040503050406030204" pitchFamily="18" charset="0"/>
                          </a:rPr>
                          <m:t>𝜎</m:t>
                        </m:r>
                      </m:e>
                      <m:sub>
                        <m:r>
                          <a:rPr lang="en-CA" sz="2000" b="0" i="1" smtClean="0">
                            <a:latin typeface="Cambria Math" panose="02040503050406030204" pitchFamily="18" charset="0"/>
                            <a:ea typeface="Cambria Math" panose="02040503050406030204" pitchFamily="18" charset="0"/>
                          </a:rPr>
                          <m:t>𝑝</m:t>
                        </m:r>
                      </m:sub>
                    </m:sSub>
                    <m:r>
                      <a:rPr lang="en-CA" sz="200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ℏ/2</m:t>
                    </m:r>
                  </m:oMath>
                </a14:m>
                <a:endParaRPr lang="en-CA" b="0" dirty="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C50DE871-4ED8-469F-9C05-B386A4E2AD52}"/>
                  </a:ext>
                </a:extLst>
              </p:cNvPr>
              <p:cNvSpPr txBox="1">
                <a:spLocks noRot="1" noChangeAspect="1" noMove="1" noResize="1" noEditPoints="1" noAdjustHandles="1" noChangeArrowheads="1" noChangeShapeType="1" noTextEdit="1"/>
              </p:cNvSpPr>
              <p:nvPr/>
            </p:nvSpPr>
            <p:spPr>
              <a:xfrm>
                <a:off x="4881788" y="2119084"/>
                <a:ext cx="3755393" cy="423770"/>
              </a:xfrm>
              <a:prstGeom prst="rect">
                <a:avLst/>
              </a:prstGeom>
              <a:blipFill>
                <a:blip r:embed="rId3"/>
                <a:stretch>
                  <a:fillRect b="-10145"/>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A8004CF7-B8F8-44CF-872C-7829495A2A3F}"/>
              </a:ext>
            </a:extLst>
          </p:cNvPr>
          <p:cNvSpPr txBox="1"/>
          <p:nvPr/>
        </p:nvSpPr>
        <p:spPr>
          <a:xfrm>
            <a:off x="1371601" y="2852057"/>
            <a:ext cx="9949542" cy="400110"/>
          </a:xfrm>
          <a:prstGeom prst="rect">
            <a:avLst/>
          </a:prstGeom>
          <a:noFill/>
        </p:spPr>
        <p:txBody>
          <a:bodyPr wrap="square" rtlCol="0">
            <a:spAutoFit/>
          </a:bodyPr>
          <a:lstStyle/>
          <a:p>
            <a:r>
              <a:rPr lang="en-CA" sz="2000" dirty="0"/>
              <a:t>What state satisfies the equality condition (the “minimum uncertainty state”?) </a:t>
            </a:r>
          </a:p>
        </p:txBody>
      </p:sp>
      <p:sp>
        <p:nvSpPr>
          <p:cNvPr id="6" name="TextBox 5">
            <a:extLst>
              <a:ext uri="{FF2B5EF4-FFF2-40B4-BE49-F238E27FC236}">
                <a16:creationId xmlns:a16="http://schemas.microsoft.com/office/drawing/2014/main" id="{E751F9CE-159A-4E80-BB3D-625BFD65A28D}"/>
              </a:ext>
            </a:extLst>
          </p:cNvPr>
          <p:cNvSpPr txBox="1"/>
          <p:nvPr/>
        </p:nvSpPr>
        <p:spPr>
          <a:xfrm>
            <a:off x="1371600" y="3420102"/>
            <a:ext cx="6166883" cy="400110"/>
          </a:xfrm>
          <a:prstGeom prst="rect">
            <a:avLst/>
          </a:prstGeom>
          <a:noFill/>
        </p:spPr>
        <p:txBody>
          <a:bodyPr wrap="square" rtlCol="0">
            <a:spAutoFit/>
          </a:bodyPr>
          <a:lstStyle/>
          <a:p>
            <a:r>
              <a:rPr lang="en-CA" sz="2000" b="0" i="1" dirty="0">
                <a:ea typeface="Cambria Math" panose="02040503050406030204" pitchFamily="18" charset="0"/>
              </a:rPr>
              <a:t>See text Section 3.5.2 for discussion/derivation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2133E8B-5325-4686-9067-7CB809FC702A}"/>
                  </a:ext>
                </a:extLst>
              </p:cNvPr>
              <p:cNvSpPr txBox="1"/>
              <p:nvPr/>
            </p:nvSpPr>
            <p:spPr>
              <a:xfrm>
                <a:off x="1371601" y="4129415"/>
                <a:ext cx="8708064" cy="501035"/>
              </a:xfrm>
              <a:prstGeom prst="rect">
                <a:avLst/>
              </a:prstGeom>
              <a:noFill/>
            </p:spPr>
            <p:txBody>
              <a:bodyPr wrap="square" rtlCol="0">
                <a:spAutoFit/>
              </a:bodyPr>
              <a:lstStyle/>
              <a:p>
                <a14:m>
                  <m:oMath xmlns:m="http://schemas.openxmlformats.org/officeDocument/2006/math">
                    <m:r>
                      <a:rPr lang="en-CA" sz="2000" b="0" i="1" smtClean="0">
                        <a:latin typeface="Cambria Math" panose="02040503050406030204" pitchFamily="18" charset="0"/>
                      </a:rPr>
                      <m:t>𝜓</m:t>
                    </m:r>
                    <m:d>
                      <m:dPr>
                        <m:ctrlPr>
                          <a:rPr lang="en-CA" sz="2000" b="0" i="1" smtClean="0">
                            <a:latin typeface="Cambria Math" panose="02040503050406030204" pitchFamily="18" charset="0"/>
                          </a:rPr>
                        </m:ctrlPr>
                      </m:dPr>
                      <m:e>
                        <m:r>
                          <a:rPr lang="en-CA" sz="2000" b="0" i="1" smtClean="0">
                            <a:latin typeface="Cambria Math" panose="02040503050406030204" pitchFamily="18" charset="0"/>
                          </a:rPr>
                          <m:t>𝑥</m:t>
                        </m:r>
                      </m:e>
                    </m:d>
                    <m:r>
                      <a:rPr lang="en-CA" sz="2000" b="0" i="1" smtClean="0">
                        <a:latin typeface="Cambria Math" panose="02040503050406030204" pitchFamily="18" charset="0"/>
                      </a:rPr>
                      <m:t>=</m:t>
                    </m:r>
                    <m:r>
                      <a:rPr lang="en-CA" sz="2000" b="0" i="1" smtClean="0">
                        <a:latin typeface="Cambria Math" panose="02040503050406030204" pitchFamily="18" charset="0"/>
                      </a:rPr>
                      <m:t>𝐴</m:t>
                    </m:r>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𝑒</m:t>
                        </m:r>
                      </m:e>
                      <m:sup>
                        <m:r>
                          <a:rPr lang="en-CA" sz="2000" b="0" i="1" smtClean="0">
                            <a:latin typeface="Cambria Math" panose="02040503050406030204" pitchFamily="18" charset="0"/>
                          </a:rPr>
                          <m:t>−</m:t>
                        </m:r>
                        <m:r>
                          <a:rPr lang="en-CA" sz="2000" b="0" i="1" smtClean="0">
                            <a:latin typeface="Cambria Math" panose="02040503050406030204" pitchFamily="18" charset="0"/>
                          </a:rPr>
                          <m:t>𝑎</m:t>
                        </m:r>
                        <m:sSup>
                          <m:sSupPr>
                            <m:ctrlPr>
                              <a:rPr lang="en-CA" sz="2000" b="0" i="1" smtClean="0">
                                <a:latin typeface="Cambria Math" panose="02040503050406030204" pitchFamily="18" charset="0"/>
                              </a:rPr>
                            </m:ctrlPr>
                          </m:sSupPr>
                          <m:e>
                            <m:d>
                              <m:dPr>
                                <m:ctrlPr>
                                  <a:rPr lang="en-CA" sz="2000" b="0" i="1" smtClean="0">
                                    <a:latin typeface="Cambria Math" panose="02040503050406030204" pitchFamily="18" charset="0"/>
                                  </a:rPr>
                                </m:ctrlPr>
                              </m:dPr>
                              <m:e>
                                <m:r>
                                  <a:rPr lang="en-CA" sz="2000" b="0" i="1" smtClean="0">
                                    <a:latin typeface="Cambria Math" panose="02040503050406030204" pitchFamily="18" charset="0"/>
                                  </a:rPr>
                                  <m:t>𝑥</m:t>
                                </m:r>
                                <m:r>
                                  <a:rPr lang="en-CA" sz="2000" b="0" i="1" smtClean="0">
                                    <a:latin typeface="Cambria Math" panose="02040503050406030204" pitchFamily="18" charset="0"/>
                                  </a:rPr>
                                  <m:t>≺</m:t>
                                </m:r>
                                <m:r>
                                  <a:rPr lang="en-CA" sz="2000" b="0" i="1" smtClean="0">
                                    <a:latin typeface="Cambria Math" panose="02040503050406030204" pitchFamily="18" charset="0"/>
                                  </a:rPr>
                                  <m:t>𝑥</m:t>
                                </m:r>
                                <m:r>
                                  <a:rPr lang="en-CA" sz="2000" b="0" i="1" smtClean="0">
                                    <a:latin typeface="Cambria Math" panose="02040503050406030204" pitchFamily="18" charset="0"/>
                                  </a:rPr>
                                  <m:t>&gt;</m:t>
                                </m:r>
                              </m:e>
                            </m:d>
                          </m:e>
                          <m:sup>
                            <m:r>
                              <a:rPr lang="en-CA" sz="2000" b="0" i="1" smtClean="0">
                                <a:latin typeface="Cambria Math" panose="02040503050406030204" pitchFamily="18" charset="0"/>
                              </a:rPr>
                              <m:t>2</m:t>
                            </m:r>
                          </m:sup>
                        </m:sSup>
                      </m:sup>
                    </m:sSup>
                    <m:r>
                      <a:rPr lang="en-CA" sz="2000" b="0" i="1" smtClean="0">
                        <a:latin typeface="Cambria Math" panose="02040503050406030204" pitchFamily="18" charset="0"/>
                      </a:rPr>
                      <m:t> </m:t>
                    </m:r>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𝑒</m:t>
                        </m:r>
                      </m:e>
                      <m:sup>
                        <m:r>
                          <a:rPr lang="en-CA" sz="2000" b="0" i="1" smtClean="0">
                            <a:latin typeface="Cambria Math" panose="02040503050406030204" pitchFamily="18" charset="0"/>
                          </a:rPr>
                          <m:t>𝑖</m:t>
                        </m:r>
                        <m:r>
                          <a:rPr lang="en-CA" sz="2000" b="0" i="1" smtClean="0">
                            <a:latin typeface="Cambria Math" panose="02040503050406030204" pitchFamily="18" charset="0"/>
                          </a:rPr>
                          <m:t>&lt;</m:t>
                        </m:r>
                        <m:r>
                          <a:rPr lang="en-CA" sz="2000" b="0" i="1" smtClean="0">
                            <a:latin typeface="Cambria Math" panose="02040503050406030204" pitchFamily="18" charset="0"/>
                          </a:rPr>
                          <m:t>𝑝</m:t>
                        </m:r>
                        <m:r>
                          <a:rPr lang="en-CA" sz="2000" b="0" i="1" smtClean="0">
                            <a:latin typeface="Cambria Math" panose="02040503050406030204" pitchFamily="18" charset="0"/>
                          </a:rPr>
                          <m:t>&gt;</m:t>
                        </m:r>
                        <m:f>
                          <m:fPr>
                            <m:ctrlPr>
                              <a:rPr lang="en-CA" sz="2000" b="0" i="1" smtClean="0">
                                <a:latin typeface="Cambria Math" panose="02040503050406030204" pitchFamily="18" charset="0"/>
                              </a:rPr>
                            </m:ctrlPr>
                          </m:fPr>
                          <m:num>
                            <m:r>
                              <a:rPr lang="en-CA" sz="2000" b="0" i="1" smtClean="0">
                                <a:latin typeface="Cambria Math" panose="02040503050406030204" pitchFamily="18" charset="0"/>
                              </a:rPr>
                              <m:t>𝑥</m:t>
                            </m:r>
                          </m:num>
                          <m:den>
                            <m:r>
                              <a:rPr lang="en-CA" sz="2000" b="0" i="1" smtClean="0">
                                <a:latin typeface="Cambria Math" panose="02040503050406030204" pitchFamily="18" charset="0"/>
                              </a:rPr>
                              <m:t>ℏ</m:t>
                            </m:r>
                          </m:den>
                        </m:f>
                      </m:sup>
                    </m:sSup>
                    <m:r>
                      <a:rPr lang="en-CA" sz="2000" b="0" i="1" smtClean="0">
                        <a:latin typeface="Cambria Math" panose="02040503050406030204" pitchFamily="18" charset="0"/>
                      </a:rPr>
                      <m:t>  , </m:t>
                    </m:r>
                  </m:oMath>
                </a14:m>
                <a:r>
                  <a:rPr lang="en-CA" sz="2000" dirty="0"/>
                  <a:t>where  </a:t>
                </a:r>
                <a14:m>
                  <m:oMath xmlns:m="http://schemas.openxmlformats.org/officeDocument/2006/math">
                    <m:r>
                      <a:rPr lang="en-CA" sz="2000" i="1" smtClean="0">
                        <a:latin typeface="Cambria Math" panose="02040503050406030204" pitchFamily="18" charset="0"/>
                      </a:rPr>
                      <m:t>⟨</m:t>
                    </m:r>
                    <m:r>
                      <a:rPr lang="en-CA" sz="2000" b="0" i="1" smtClean="0">
                        <a:latin typeface="Cambria Math" panose="02040503050406030204" pitchFamily="18" charset="0"/>
                      </a:rPr>
                      <m:t>𝑥</m:t>
                    </m:r>
                    <m:r>
                      <a:rPr lang="en-CA" sz="2000" b="0" i="1">
                        <a:latin typeface="Cambria Math" panose="02040503050406030204" pitchFamily="18" charset="0"/>
                      </a:rPr>
                      <m:t>⟩</m:t>
                    </m:r>
                    <m:r>
                      <a:rPr lang="en-CA" sz="2000" b="0" i="1" smtClean="0">
                        <a:latin typeface="Cambria Math" panose="02040503050406030204" pitchFamily="18" charset="0"/>
                      </a:rPr>
                      <m:t>  &amp; </m:t>
                    </m:r>
                    <m:r>
                      <a:rPr lang="en-CA" sz="2000" i="1">
                        <a:latin typeface="Cambria Math" panose="02040503050406030204" pitchFamily="18" charset="0"/>
                      </a:rPr>
                      <m:t>⟨</m:t>
                    </m:r>
                    <m:r>
                      <a:rPr lang="en-CA" sz="2000" b="0" i="1" smtClean="0">
                        <a:latin typeface="Cambria Math" panose="02040503050406030204" pitchFamily="18" charset="0"/>
                      </a:rPr>
                      <m:t>𝑝</m:t>
                    </m:r>
                  </m:oMath>
                </a14:m>
                <a:r>
                  <a:rPr lang="en-CA" sz="2000" dirty="0"/>
                  <a:t> </a:t>
                </a:r>
                <a14:m>
                  <m:oMath xmlns:m="http://schemas.openxmlformats.org/officeDocument/2006/math">
                    <m:r>
                      <a:rPr lang="en-CA" sz="2000" i="1">
                        <a:latin typeface="Cambria Math" panose="02040503050406030204" pitchFamily="18" charset="0"/>
                      </a:rPr>
                      <m:t>⟩</m:t>
                    </m:r>
                  </m:oMath>
                </a14:m>
                <a:r>
                  <a:rPr lang="en-CA" sz="2000" dirty="0"/>
                  <a:t> are real constants.  </a:t>
                </a:r>
              </a:p>
            </p:txBody>
          </p:sp>
        </mc:Choice>
        <mc:Fallback xmlns="">
          <p:sp>
            <p:nvSpPr>
              <p:cNvPr id="8" name="TextBox 7">
                <a:extLst>
                  <a:ext uri="{FF2B5EF4-FFF2-40B4-BE49-F238E27FC236}">
                    <a16:creationId xmlns:a16="http://schemas.microsoft.com/office/drawing/2014/main" id="{52133E8B-5325-4686-9067-7CB809FC702A}"/>
                  </a:ext>
                </a:extLst>
              </p:cNvPr>
              <p:cNvSpPr txBox="1">
                <a:spLocks noRot="1" noChangeAspect="1" noMove="1" noResize="1" noEditPoints="1" noAdjustHandles="1" noChangeArrowheads="1" noChangeShapeType="1" noTextEdit="1"/>
              </p:cNvSpPr>
              <p:nvPr/>
            </p:nvSpPr>
            <p:spPr>
              <a:xfrm>
                <a:off x="1371601" y="4129415"/>
                <a:ext cx="8708064" cy="501035"/>
              </a:xfrm>
              <a:prstGeom prst="rect">
                <a:avLst/>
              </a:prstGeom>
              <a:blipFill>
                <a:blip r:embed="rId4"/>
                <a:stretch>
                  <a:fillRect b="-20482"/>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87FD50DF-D91C-4424-99FA-BCEA814F699C}"/>
              </a:ext>
            </a:extLst>
          </p:cNvPr>
          <p:cNvSpPr txBox="1"/>
          <p:nvPr/>
        </p:nvSpPr>
        <p:spPr>
          <a:xfrm>
            <a:off x="1371600" y="5392565"/>
            <a:ext cx="6095114" cy="677108"/>
          </a:xfrm>
          <a:prstGeom prst="rect">
            <a:avLst/>
          </a:prstGeom>
          <a:noFill/>
        </p:spPr>
        <p:txBody>
          <a:bodyPr wrap="square">
            <a:spAutoFit/>
          </a:bodyPr>
          <a:lstStyle/>
          <a:p>
            <a:endParaRPr lang="en-CA" sz="1800" dirty="0"/>
          </a:p>
          <a:p>
            <a:r>
              <a:rPr lang="en-CA" sz="2000" dirty="0"/>
              <a:t>This is our old gaussian </a:t>
            </a:r>
            <a:r>
              <a:rPr lang="en-CA" sz="2000" dirty="0" err="1"/>
              <a:t>wavepacket</a:t>
            </a:r>
            <a:r>
              <a:rPr lang="en-CA" sz="2000" dirty="0"/>
              <a:t>! </a:t>
            </a:r>
          </a:p>
        </p:txBody>
      </p:sp>
      <p:sp>
        <p:nvSpPr>
          <p:cNvPr id="10" name="TextBox 9">
            <a:extLst>
              <a:ext uri="{FF2B5EF4-FFF2-40B4-BE49-F238E27FC236}">
                <a16:creationId xmlns:a16="http://schemas.microsoft.com/office/drawing/2014/main" id="{2C8A0560-F75E-476A-8C13-67B7FBEC3FF8}"/>
              </a:ext>
            </a:extLst>
          </p:cNvPr>
          <p:cNvSpPr txBox="1"/>
          <p:nvPr/>
        </p:nvSpPr>
        <p:spPr>
          <a:xfrm>
            <a:off x="1371600" y="4684310"/>
            <a:ext cx="6095114" cy="677108"/>
          </a:xfrm>
          <a:prstGeom prst="rect">
            <a:avLst/>
          </a:prstGeom>
          <a:noFill/>
        </p:spPr>
        <p:txBody>
          <a:bodyPr wrap="square">
            <a:spAutoFit/>
          </a:bodyPr>
          <a:lstStyle/>
          <a:p>
            <a:endParaRPr lang="en-CA" sz="1800" dirty="0"/>
          </a:p>
          <a:p>
            <a:r>
              <a:rPr lang="en-CA" sz="2000" dirty="0"/>
              <a:t>Is this familiar?</a:t>
            </a:r>
          </a:p>
        </p:txBody>
      </p:sp>
    </p:spTree>
    <p:extLst>
      <p:ext uri="{BB962C8B-B14F-4D97-AF65-F5344CB8AC3E}">
        <p14:creationId xmlns:p14="http://schemas.microsoft.com/office/powerpoint/2010/main" val="48794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5557EFC-AF1F-4E0F-B252-3830BC98FDA2}"/>
                  </a:ext>
                </a:extLst>
              </p:cNvPr>
              <p:cNvSpPr>
                <a:spLocks noGrp="1"/>
              </p:cNvSpPr>
              <p:nvPr>
                <p:ph type="title"/>
              </p:nvPr>
            </p:nvSpPr>
            <p:spPr/>
            <p:txBody>
              <a:bodyPr>
                <a:normAutofit/>
              </a:bodyPr>
              <a:lstStyle/>
              <a:p>
                <a:r>
                  <a:rPr lang="en-CA" sz="4400" dirty="0"/>
                  <a:t>What happens if we make </a:t>
                </a:r>
                <a14:m>
                  <m:oMath xmlns:m="http://schemas.openxmlformats.org/officeDocument/2006/math">
                    <m:acc>
                      <m:accPr>
                        <m:chr m:val="̂"/>
                        <m:ctrlPr>
                          <a:rPr lang="en-CA" sz="4400" b="0" i="1" smtClean="0">
                            <a:latin typeface="Cambria Math" panose="02040503050406030204" pitchFamily="18" charset="0"/>
                          </a:rPr>
                        </m:ctrlPr>
                      </m:accPr>
                      <m:e>
                        <m:r>
                          <a:rPr lang="en-CA" sz="4400" b="0" i="1" smtClean="0">
                            <a:latin typeface="Cambria Math" panose="02040503050406030204" pitchFamily="18" charset="0"/>
                          </a:rPr>
                          <m:t>𝐴</m:t>
                        </m:r>
                      </m:e>
                    </m:acc>
                    <m:r>
                      <a:rPr lang="en-CA" sz="4400" b="0" i="1" smtClean="0">
                        <a:latin typeface="Cambria Math" panose="02040503050406030204" pitchFamily="18" charset="0"/>
                      </a:rPr>
                      <m:t>=</m:t>
                    </m:r>
                    <m:acc>
                      <m:accPr>
                        <m:chr m:val="̂"/>
                        <m:ctrlPr>
                          <a:rPr lang="en-CA" sz="4400" b="0" i="1" smtClean="0">
                            <a:latin typeface="Cambria Math" panose="02040503050406030204" pitchFamily="18" charset="0"/>
                          </a:rPr>
                        </m:ctrlPr>
                      </m:accPr>
                      <m:e>
                        <m:r>
                          <a:rPr lang="en-CA" sz="4400" b="0" i="1" smtClean="0">
                            <a:latin typeface="Cambria Math" panose="02040503050406030204" pitchFamily="18" charset="0"/>
                          </a:rPr>
                          <m:t>𝐸</m:t>
                        </m:r>
                      </m:e>
                    </m:acc>
                    <m:r>
                      <a:rPr lang="en-CA" sz="4400" b="0" i="1" smtClean="0">
                        <a:latin typeface="Cambria Math" panose="02040503050406030204" pitchFamily="18" charset="0"/>
                      </a:rPr>
                      <m:t>=</m:t>
                    </m:r>
                    <m:acc>
                      <m:accPr>
                        <m:chr m:val="̂"/>
                        <m:ctrlPr>
                          <a:rPr lang="en-CA" sz="4400" i="1">
                            <a:latin typeface="Cambria Math" panose="02040503050406030204" pitchFamily="18" charset="0"/>
                          </a:rPr>
                        </m:ctrlPr>
                      </m:accPr>
                      <m:e>
                        <m:r>
                          <a:rPr lang="en-CA" sz="4400" b="0" i="1" smtClean="0">
                            <a:latin typeface="Cambria Math" panose="02040503050406030204" pitchFamily="18" charset="0"/>
                          </a:rPr>
                          <m:t>𝐻</m:t>
                        </m:r>
                      </m:e>
                    </m:acc>
                  </m:oMath>
                </a14:m>
                <a:r>
                  <a:rPr lang="en-CA" sz="4400" dirty="0"/>
                  <a:t>? </a:t>
                </a:r>
              </a:p>
            </p:txBody>
          </p:sp>
        </mc:Choice>
        <mc:Fallback xmlns="">
          <p:sp>
            <p:nvSpPr>
              <p:cNvPr id="2" name="Title 1">
                <a:extLst>
                  <a:ext uri="{FF2B5EF4-FFF2-40B4-BE49-F238E27FC236}">
                    <a16:creationId xmlns:a16="http://schemas.microsoft.com/office/drawing/2014/main" id="{75557EFC-AF1F-4E0F-B252-3830BC98FDA2}"/>
                  </a:ext>
                </a:extLst>
              </p:cNvPr>
              <p:cNvSpPr>
                <a:spLocks noGrp="1" noRot="1" noChangeAspect="1" noMove="1" noResize="1" noEditPoints="1" noAdjustHandles="1" noChangeArrowheads="1" noChangeShapeType="1" noTextEdit="1"/>
              </p:cNvSpPr>
              <p:nvPr>
                <p:ph type="title"/>
              </p:nvPr>
            </p:nvSpPr>
            <p:spPr>
              <a:blipFill>
                <a:blip r:embed="rId3"/>
                <a:stretch>
                  <a:fillRect l="-2424" b="-201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50DE871-4ED8-469F-9C05-B386A4E2AD52}"/>
                  </a:ext>
                </a:extLst>
              </p:cNvPr>
              <p:cNvSpPr txBox="1"/>
              <p:nvPr/>
            </p:nvSpPr>
            <p:spPr>
              <a:xfrm>
                <a:off x="4398007" y="1881635"/>
                <a:ext cx="3755393" cy="613758"/>
              </a:xfrm>
              <a:prstGeom prst="rect">
                <a:avLst/>
              </a:prstGeom>
              <a:noFill/>
            </p:spPr>
            <p:txBody>
              <a:bodyPr wrap="square" rtlCol="0">
                <a:spAutoFit/>
              </a:bodyPr>
              <a:lstStyle/>
              <a:p>
                <a14:m>
                  <m:oMath xmlns:m="http://schemas.openxmlformats.org/officeDocument/2006/math">
                    <m:sSubSup>
                      <m:sSubSupPr>
                        <m:ctrlPr>
                          <a:rPr lang="en-CA" sz="2000" i="1" smtClean="0">
                            <a:latin typeface="Cambria Math" panose="02040503050406030204" pitchFamily="18" charset="0"/>
                          </a:rPr>
                        </m:ctrlPr>
                      </m:sSubSupPr>
                      <m:e>
                        <m:r>
                          <a:rPr lang="en-CA" sz="2000" i="1" smtClean="0">
                            <a:latin typeface="Cambria Math" panose="02040503050406030204" pitchFamily="18" charset="0"/>
                            <a:ea typeface="Cambria Math" panose="02040503050406030204" pitchFamily="18" charset="0"/>
                          </a:rPr>
                          <m:t>𝜎</m:t>
                        </m:r>
                      </m:e>
                      <m:sub>
                        <m:r>
                          <a:rPr lang="en-CA" sz="2000" b="0" i="1" smtClean="0">
                            <a:latin typeface="Cambria Math" panose="02040503050406030204" pitchFamily="18" charset="0"/>
                            <a:ea typeface="Cambria Math" panose="02040503050406030204" pitchFamily="18" charset="0"/>
                          </a:rPr>
                          <m:t>𝐻</m:t>
                        </m:r>
                      </m:sub>
                      <m:sup>
                        <m:r>
                          <a:rPr lang="en-CA" sz="2000" b="0" i="1" smtClean="0">
                            <a:latin typeface="Cambria Math" panose="02040503050406030204" pitchFamily="18" charset="0"/>
                          </a:rPr>
                          <m:t>2</m:t>
                        </m:r>
                      </m:sup>
                    </m:sSubSup>
                  </m:oMath>
                </a14:m>
                <a:r>
                  <a:rPr lang="en-CA" sz="2000" dirty="0"/>
                  <a:t> </a:t>
                </a:r>
                <a14:m>
                  <m:oMath xmlns:m="http://schemas.openxmlformats.org/officeDocument/2006/math">
                    <m:sSubSup>
                      <m:sSubSupPr>
                        <m:ctrlPr>
                          <a:rPr lang="en-CA" sz="2000" i="1">
                            <a:latin typeface="Cambria Math" panose="02040503050406030204" pitchFamily="18" charset="0"/>
                          </a:rPr>
                        </m:ctrlPr>
                      </m:sSubSupPr>
                      <m:e>
                        <m:r>
                          <a:rPr lang="en-CA" sz="2000" i="1">
                            <a:latin typeface="Cambria Math" panose="02040503050406030204" pitchFamily="18" charset="0"/>
                            <a:ea typeface="Cambria Math" panose="02040503050406030204" pitchFamily="18" charset="0"/>
                          </a:rPr>
                          <m:t>𝜎</m:t>
                        </m:r>
                      </m:e>
                      <m:sub>
                        <m:r>
                          <a:rPr lang="en-CA" sz="2000" b="0" i="1" smtClean="0">
                            <a:latin typeface="Cambria Math" panose="02040503050406030204" pitchFamily="18" charset="0"/>
                            <a:ea typeface="Cambria Math" panose="02040503050406030204" pitchFamily="18" charset="0"/>
                          </a:rPr>
                          <m:t>𝐵</m:t>
                        </m:r>
                      </m:sub>
                      <m:sup>
                        <m:r>
                          <a:rPr lang="en-CA" sz="2000" i="1">
                            <a:latin typeface="Cambria Math" panose="02040503050406030204" pitchFamily="18" charset="0"/>
                          </a:rPr>
                          <m:t>2</m:t>
                        </m:r>
                      </m:sup>
                    </m:sSubSup>
                    <m:r>
                      <a:rPr lang="en-CA" sz="2000" i="1" smtClean="0">
                        <a:latin typeface="Cambria Math" panose="02040503050406030204" pitchFamily="18" charset="0"/>
                        <a:ea typeface="Cambria Math" panose="02040503050406030204" pitchFamily="18" charset="0"/>
                      </a:rPr>
                      <m:t>≥</m:t>
                    </m:r>
                    <m:sSup>
                      <m:sSupPr>
                        <m:ctrlPr>
                          <a:rPr lang="en-CA" sz="2000" b="0" i="1" smtClean="0">
                            <a:latin typeface="Cambria Math" panose="02040503050406030204" pitchFamily="18" charset="0"/>
                            <a:ea typeface="Cambria Math" panose="02040503050406030204" pitchFamily="18" charset="0"/>
                          </a:rPr>
                        </m:ctrlPr>
                      </m:sSupPr>
                      <m:e>
                        <m:d>
                          <m:dPr>
                            <m:ctrlPr>
                              <a:rPr lang="en-CA" sz="2000" i="1" smtClean="0">
                                <a:latin typeface="Cambria Math" panose="02040503050406030204" pitchFamily="18" charset="0"/>
                                <a:ea typeface="Cambria Math" panose="02040503050406030204" pitchFamily="18" charset="0"/>
                              </a:rPr>
                            </m:ctrlPr>
                          </m:dPr>
                          <m:e>
                            <m:f>
                              <m:fPr>
                                <m:ctrlPr>
                                  <a:rPr lang="en-CA" sz="2000" i="1">
                                    <a:latin typeface="Cambria Math" panose="02040503050406030204" pitchFamily="18" charset="0"/>
                                    <a:ea typeface="Cambria Math" panose="02040503050406030204" pitchFamily="18" charset="0"/>
                                  </a:rPr>
                                </m:ctrlPr>
                              </m:fPr>
                              <m:num>
                                <m:r>
                                  <a:rPr lang="en-CA" sz="2000" i="1">
                                    <a:latin typeface="Cambria Math" panose="02040503050406030204" pitchFamily="18" charset="0"/>
                                    <a:ea typeface="Cambria Math" panose="02040503050406030204" pitchFamily="18" charset="0"/>
                                  </a:rPr>
                                  <m:t>1</m:t>
                                </m:r>
                              </m:num>
                              <m:den>
                                <m:r>
                                  <a:rPr lang="en-CA" sz="2000" i="1">
                                    <a:latin typeface="Cambria Math" panose="02040503050406030204" pitchFamily="18" charset="0"/>
                                    <a:ea typeface="Cambria Math" panose="02040503050406030204" pitchFamily="18" charset="0"/>
                                  </a:rPr>
                                  <m:t>2</m:t>
                                </m:r>
                                <m:r>
                                  <a:rPr lang="en-CA" sz="2000" i="1">
                                    <a:latin typeface="Cambria Math" panose="02040503050406030204" pitchFamily="18" charset="0"/>
                                    <a:ea typeface="Cambria Math" panose="02040503050406030204" pitchFamily="18" charset="0"/>
                                  </a:rPr>
                                  <m:t>𝑖</m:t>
                                </m:r>
                              </m:den>
                            </m:f>
                            <m:d>
                              <m:dPr>
                                <m:begChr m:val="⟨"/>
                                <m:endChr m:val="⟩"/>
                                <m:ctrlPr>
                                  <a:rPr lang="en-CA" sz="2000" i="1">
                                    <a:latin typeface="Cambria Math" panose="02040503050406030204" pitchFamily="18" charset="0"/>
                                    <a:ea typeface="Cambria Math" panose="02040503050406030204" pitchFamily="18" charset="0"/>
                                  </a:rPr>
                                </m:ctrlPr>
                              </m:dPr>
                              <m:e>
                                <m:d>
                                  <m:dPr>
                                    <m:begChr m:val="["/>
                                    <m:endChr m:val="]"/>
                                    <m:ctrlPr>
                                      <a:rPr lang="en-CA" sz="2000" i="1">
                                        <a:latin typeface="Cambria Math" panose="02040503050406030204" pitchFamily="18" charset="0"/>
                                        <a:ea typeface="Cambria Math" panose="02040503050406030204" pitchFamily="18" charset="0"/>
                                      </a:rPr>
                                    </m:ctrlPr>
                                  </m:dPr>
                                  <m:e>
                                    <m:acc>
                                      <m:accPr>
                                        <m:chr m:val="̂"/>
                                        <m:ctrlPr>
                                          <a:rPr lang="en-CA" sz="2000" i="1">
                                            <a:latin typeface="Cambria Math" panose="02040503050406030204" pitchFamily="18" charset="0"/>
                                            <a:ea typeface="Cambria Math" panose="02040503050406030204" pitchFamily="18" charset="0"/>
                                          </a:rPr>
                                        </m:ctrlPr>
                                      </m:accPr>
                                      <m:e>
                                        <m:r>
                                          <a:rPr lang="en-CA" sz="2000" b="0" i="1" smtClean="0">
                                            <a:latin typeface="Cambria Math" panose="02040503050406030204" pitchFamily="18" charset="0"/>
                                            <a:ea typeface="Cambria Math" panose="02040503050406030204" pitchFamily="18" charset="0"/>
                                          </a:rPr>
                                          <m:t>𝐻</m:t>
                                        </m:r>
                                      </m:e>
                                    </m:acc>
                                    <m:r>
                                      <a:rPr lang="en-CA" sz="2000" i="1">
                                        <a:latin typeface="Cambria Math" panose="02040503050406030204" pitchFamily="18" charset="0"/>
                                        <a:ea typeface="Cambria Math" panose="02040503050406030204" pitchFamily="18" charset="0"/>
                                      </a:rPr>
                                      <m:t>, </m:t>
                                    </m:r>
                                    <m:acc>
                                      <m:accPr>
                                        <m:chr m:val="̂"/>
                                        <m:ctrlPr>
                                          <a:rPr lang="en-CA" sz="2000" i="1">
                                            <a:latin typeface="Cambria Math" panose="02040503050406030204" pitchFamily="18" charset="0"/>
                                            <a:ea typeface="Cambria Math" panose="02040503050406030204" pitchFamily="18" charset="0"/>
                                          </a:rPr>
                                        </m:ctrlPr>
                                      </m:accPr>
                                      <m:e>
                                        <m:r>
                                          <a:rPr lang="en-CA" sz="2000" b="0" i="1" smtClean="0">
                                            <a:latin typeface="Cambria Math" panose="02040503050406030204" pitchFamily="18" charset="0"/>
                                            <a:ea typeface="Cambria Math" panose="02040503050406030204" pitchFamily="18" charset="0"/>
                                          </a:rPr>
                                          <m:t>𝐵</m:t>
                                        </m:r>
                                      </m:e>
                                    </m:acc>
                                  </m:e>
                                </m:d>
                              </m:e>
                            </m:d>
                          </m:e>
                        </m:d>
                      </m:e>
                      <m:sup>
                        <m:r>
                          <a:rPr lang="en-CA" sz="2000" b="0" i="1" smtClean="0">
                            <a:latin typeface="Cambria Math" panose="02040503050406030204" pitchFamily="18" charset="0"/>
                            <a:ea typeface="Cambria Math" panose="02040503050406030204" pitchFamily="18" charset="0"/>
                          </a:rPr>
                          <m:t>2</m:t>
                        </m:r>
                      </m:sup>
                    </m:sSup>
                  </m:oMath>
                </a14:m>
                <a:endParaRPr lang="en-CA" b="0" dirty="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C50DE871-4ED8-469F-9C05-B386A4E2AD52}"/>
                  </a:ext>
                </a:extLst>
              </p:cNvPr>
              <p:cNvSpPr txBox="1">
                <a:spLocks noRot="1" noChangeAspect="1" noMove="1" noResize="1" noEditPoints="1" noAdjustHandles="1" noChangeArrowheads="1" noChangeShapeType="1" noTextEdit="1"/>
              </p:cNvSpPr>
              <p:nvPr/>
            </p:nvSpPr>
            <p:spPr>
              <a:xfrm>
                <a:off x="4398007" y="1881635"/>
                <a:ext cx="3755393" cy="61375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8004CF7-B8F8-44CF-872C-7829495A2A3F}"/>
                  </a:ext>
                </a:extLst>
              </p:cNvPr>
              <p:cNvSpPr txBox="1"/>
              <p:nvPr/>
            </p:nvSpPr>
            <p:spPr>
              <a:xfrm>
                <a:off x="1371601" y="2852057"/>
                <a:ext cx="9949542" cy="1062855"/>
              </a:xfrm>
              <a:prstGeom prst="rect">
                <a:avLst/>
              </a:prstGeom>
              <a:noFill/>
            </p:spPr>
            <p:txBody>
              <a:bodyPr wrap="square" rtlCol="0">
                <a:spAutoFit/>
              </a:bodyPr>
              <a:lstStyle/>
              <a:p>
                <a:r>
                  <a:rPr lang="en-CA" sz="2000" dirty="0"/>
                  <a:t>We will now show that the expectation value of the commutator of any </a:t>
                </a:r>
                <a:r>
                  <a:rPr lang="en-CA" sz="2000" i="1" dirty="0"/>
                  <a:t>time-independent operator</a:t>
                </a:r>
                <a:r>
                  <a:rPr lang="en-CA" sz="2000" dirty="0"/>
                  <a:t>, call it </a:t>
                </a:r>
                <a14:m>
                  <m:oMath xmlns:m="http://schemas.openxmlformats.org/officeDocument/2006/math">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𝐵</m:t>
                        </m:r>
                      </m:e>
                    </m:acc>
                    <m:r>
                      <a:rPr lang="en-CA" sz="2000" b="0" i="1" smtClean="0">
                        <a:latin typeface="Cambria Math" panose="02040503050406030204" pitchFamily="18" charset="0"/>
                      </a:rPr>
                      <m:t>=</m:t>
                    </m:r>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𝑄</m:t>
                        </m:r>
                      </m:e>
                    </m:acc>
                  </m:oMath>
                </a14:m>
                <a:r>
                  <a:rPr lang="en-CA" sz="2000" dirty="0"/>
                  <a:t>  </a:t>
                </a:r>
                <a:r>
                  <a:rPr lang="en-CA" sz="2000" i="1" dirty="0"/>
                  <a:t>with the total energy operator</a:t>
                </a:r>
                <a:r>
                  <a:rPr lang="en-CA" sz="2000" dirty="0"/>
                  <a:t>, is related to </a:t>
                </a:r>
                <a:r>
                  <a:rPr lang="en-CA" sz="2000" i="1" dirty="0"/>
                  <a:t>the time derivative of the expectation value of the operator </a:t>
                </a:r>
                <a14:m>
                  <m:oMath xmlns:m="http://schemas.openxmlformats.org/officeDocument/2006/math">
                    <m:acc>
                      <m:accPr>
                        <m:chr m:val="̂"/>
                        <m:ctrlPr>
                          <a:rPr lang="en-CA" sz="2000" i="1">
                            <a:latin typeface="Cambria Math" panose="02040503050406030204" pitchFamily="18" charset="0"/>
                          </a:rPr>
                        </m:ctrlPr>
                      </m:accPr>
                      <m:e>
                        <m:r>
                          <a:rPr lang="en-CA" sz="2000" i="1">
                            <a:latin typeface="Cambria Math" panose="02040503050406030204" pitchFamily="18" charset="0"/>
                          </a:rPr>
                          <m:t>𝑄</m:t>
                        </m:r>
                      </m:e>
                    </m:acc>
                  </m:oMath>
                </a14:m>
                <a:r>
                  <a:rPr lang="en-CA" dirty="0"/>
                  <a:t>.  </a:t>
                </a:r>
                <a:r>
                  <a:rPr lang="en-CA" sz="2000" dirty="0"/>
                  <a:t>Thus we seek a simplification of  </a:t>
                </a:r>
              </a:p>
            </p:txBody>
          </p:sp>
        </mc:Choice>
        <mc:Fallback xmlns="">
          <p:sp>
            <p:nvSpPr>
              <p:cNvPr id="5" name="TextBox 4">
                <a:extLst>
                  <a:ext uri="{FF2B5EF4-FFF2-40B4-BE49-F238E27FC236}">
                    <a16:creationId xmlns:a16="http://schemas.microsoft.com/office/drawing/2014/main" id="{A8004CF7-B8F8-44CF-872C-7829495A2A3F}"/>
                  </a:ext>
                </a:extLst>
              </p:cNvPr>
              <p:cNvSpPr txBox="1">
                <a:spLocks noRot="1" noChangeAspect="1" noMove="1" noResize="1" noEditPoints="1" noAdjustHandles="1" noChangeArrowheads="1" noChangeShapeType="1" noTextEdit="1"/>
              </p:cNvSpPr>
              <p:nvPr/>
            </p:nvSpPr>
            <p:spPr>
              <a:xfrm>
                <a:off x="1371601" y="2852057"/>
                <a:ext cx="9949542" cy="1062855"/>
              </a:xfrm>
              <a:prstGeom prst="rect">
                <a:avLst/>
              </a:prstGeom>
              <a:blipFill>
                <a:blip r:embed="rId5"/>
                <a:stretch>
                  <a:fillRect l="-613" t="-3448" b="-74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751F9CE-159A-4E80-BB3D-625BFD65A28D}"/>
                  </a:ext>
                </a:extLst>
              </p:cNvPr>
              <p:cNvSpPr txBox="1"/>
              <p:nvPr/>
            </p:nvSpPr>
            <p:spPr>
              <a:xfrm>
                <a:off x="4398006" y="3938280"/>
                <a:ext cx="3755393" cy="613758"/>
              </a:xfrm>
              <a:prstGeom prst="rect">
                <a:avLst/>
              </a:prstGeom>
              <a:noFill/>
            </p:spPr>
            <p:txBody>
              <a:bodyPr wrap="square" rtlCol="0">
                <a:spAutoFit/>
              </a:bodyPr>
              <a:lstStyle/>
              <a:p>
                <a14:m>
                  <m:oMath xmlns:m="http://schemas.openxmlformats.org/officeDocument/2006/math">
                    <m:sSubSup>
                      <m:sSubSupPr>
                        <m:ctrlPr>
                          <a:rPr lang="en-CA" sz="2000" i="1" smtClean="0">
                            <a:latin typeface="Cambria Math" panose="02040503050406030204" pitchFamily="18" charset="0"/>
                          </a:rPr>
                        </m:ctrlPr>
                      </m:sSubSupPr>
                      <m:e>
                        <m:r>
                          <a:rPr lang="en-CA" sz="2000" i="1" smtClean="0">
                            <a:latin typeface="Cambria Math" panose="02040503050406030204" pitchFamily="18" charset="0"/>
                            <a:ea typeface="Cambria Math" panose="02040503050406030204" pitchFamily="18" charset="0"/>
                          </a:rPr>
                          <m:t>𝜎</m:t>
                        </m:r>
                      </m:e>
                      <m:sub>
                        <m:r>
                          <a:rPr lang="en-CA" sz="2000" b="0" i="1" smtClean="0">
                            <a:latin typeface="Cambria Math" panose="02040503050406030204" pitchFamily="18" charset="0"/>
                            <a:ea typeface="Cambria Math" panose="02040503050406030204" pitchFamily="18" charset="0"/>
                          </a:rPr>
                          <m:t>𝐻</m:t>
                        </m:r>
                      </m:sub>
                      <m:sup>
                        <m:r>
                          <a:rPr lang="en-CA" sz="2000" b="0" i="1" smtClean="0">
                            <a:latin typeface="Cambria Math" panose="02040503050406030204" pitchFamily="18" charset="0"/>
                          </a:rPr>
                          <m:t>2</m:t>
                        </m:r>
                      </m:sup>
                    </m:sSubSup>
                  </m:oMath>
                </a14:m>
                <a:r>
                  <a:rPr lang="en-CA" sz="2000" dirty="0"/>
                  <a:t> </a:t>
                </a:r>
                <a14:m>
                  <m:oMath xmlns:m="http://schemas.openxmlformats.org/officeDocument/2006/math">
                    <m:sSubSup>
                      <m:sSubSupPr>
                        <m:ctrlPr>
                          <a:rPr lang="en-CA" sz="2000" i="1">
                            <a:latin typeface="Cambria Math" panose="02040503050406030204" pitchFamily="18" charset="0"/>
                          </a:rPr>
                        </m:ctrlPr>
                      </m:sSubSupPr>
                      <m:e>
                        <m:r>
                          <a:rPr lang="en-CA" sz="2000" i="1">
                            <a:latin typeface="Cambria Math" panose="02040503050406030204" pitchFamily="18" charset="0"/>
                            <a:ea typeface="Cambria Math" panose="02040503050406030204" pitchFamily="18" charset="0"/>
                          </a:rPr>
                          <m:t>𝜎</m:t>
                        </m:r>
                      </m:e>
                      <m:sub>
                        <m:r>
                          <a:rPr lang="en-CA" sz="2000" b="0" i="1" smtClean="0">
                            <a:latin typeface="Cambria Math" panose="02040503050406030204" pitchFamily="18" charset="0"/>
                            <a:ea typeface="Cambria Math" panose="02040503050406030204" pitchFamily="18" charset="0"/>
                          </a:rPr>
                          <m:t>𝑄</m:t>
                        </m:r>
                      </m:sub>
                      <m:sup>
                        <m:r>
                          <a:rPr lang="en-CA" sz="2000" i="1">
                            <a:latin typeface="Cambria Math" panose="02040503050406030204" pitchFamily="18" charset="0"/>
                          </a:rPr>
                          <m:t>2</m:t>
                        </m:r>
                      </m:sup>
                    </m:sSubSup>
                    <m:r>
                      <a:rPr lang="en-CA" sz="2000" i="1" smtClean="0">
                        <a:latin typeface="Cambria Math" panose="02040503050406030204" pitchFamily="18" charset="0"/>
                        <a:ea typeface="Cambria Math" panose="02040503050406030204" pitchFamily="18" charset="0"/>
                      </a:rPr>
                      <m:t>≥</m:t>
                    </m:r>
                    <m:sSup>
                      <m:sSupPr>
                        <m:ctrlPr>
                          <a:rPr lang="en-CA" sz="2000" b="0" i="1" smtClean="0">
                            <a:latin typeface="Cambria Math" panose="02040503050406030204" pitchFamily="18" charset="0"/>
                            <a:ea typeface="Cambria Math" panose="02040503050406030204" pitchFamily="18" charset="0"/>
                          </a:rPr>
                        </m:ctrlPr>
                      </m:sSupPr>
                      <m:e>
                        <m:d>
                          <m:dPr>
                            <m:ctrlPr>
                              <a:rPr lang="en-CA" sz="2000" i="1" smtClean="0">
                                <a:latin typeface="Cambria Math" panose="02040503050406030204" pitchFamily="18" charset="0"/>
                                <a:ea typeface="Cambria Math" panose="02040503050406030204" pitchFamily="18" charset="0"/>
                              </a:rPr>
                            </m:ctrlPr>
                          </m:dPr>
                          <m:e>
                            <m:f>
                              <m:fPr>
                                <m:ctrlPr>
                                  <a:rPr lang="en-CA" sz="2000" i="1">
                                    <a:latin typeface="Cambria Math" panose="02040503050406030204" pitchFamily="18" charset="0"/>
                                    <a:ea typeface="Cambria Math" panose="02040503050406030204" pitchFamily="18" charset="0"/>
                                  </a:rPr>
                                </m:ctrlPr>
                              </m:fPr>
                              <m:num>
                                <m:r>
                                  <a:rPr lang="en-CA" sz="2000" i="1">
                                    <a:latin typeface="Cambria Math" panose="02040503050406030204" pitchFamily="18" charset="0"/>
                                    <a:ea typeface="Cambria Math" panose="02040503050406030204" pitchFamily="18" charset="0"/>
                                  </a:rPr>
                                  <m:t>1</m:t>
                                </m:r>
                              </m:num>
                              <m:den>
                                <m:r>
                                  <a:rPr lang="en-CA" sz="2000" i="1">
                                    <a:latin typeface="Cambria Math" panose="02040503050406030204" pitchFamily="18" charset="0"/>
                                    <a:ea typeface="Cambria Math" panose="02040503050406030204" pitchFamily="18" charset="0"/>
                                  </a:rPr>
                                  <m:t>2</m:t>
                                </m:r>
                                <m:r>
                                  <a:rPr lang="en-CA" sz="2000" i="1">
                                    <a:latin typeface="Cambria Math" panose="02040503050406030204" pitchFamily="18" charset="0"/>
                                    <a:ea typeface="Cambria Math" panose="02040503050406030204" pitchFamily="18" charset="0"/>
                                  </a:rPr>
                                  <m:t>𝑖</m:t>
                                </m:r>
                              </m:den>
                            </m:f>
                            <m:d>
                              <m:dPr>
                                <m:begChr m:val="⟨"/>
                                <m:endChr m:val="⟩"/>
                                <m:ctrlPr>
                                  <a:rPr lang="en-CA" sz="2000" i="1">
                                    <a:latin typeface="Cambria Math" panose="02040503050406030204" pitchFamily="18" charset="0"/>
                                    <a:ea typeface="Cambria Math" panose="02040503050406030204" pitchFamily="18" charset="0"/>
                                  </a:rPr>
                                </m:ctrlPr>
                              </m:dPr>
                              <m:e>
                                <m:d>
                                  <m:dPr>
                                    <m:begChr m:val="["/>
                                    <m:endChr m:val="]"/>
                                    <m:ctrlPr>
                                      <a:rPr lang="en-CA" sz="2000" i="1">
                                        <a:latin typeface="Cambria Math" panose="02040503050406030204" pitchFamily="18" charset="0"/>
                                        <a:ea typeface="Cambria Math" panose="02040503050406030204" pitchFamily="18" charset="0"/>
                                      </a:rPr>
                                    </m:ctrlPr>
                                  </m:dPr>
                                  <m:e>
                                    <m:acc>
                                      <m:accPr>
                                        <m:chr m:val="̂"/>
                                        <m:ctrlPr>
                                          <a:rPr lang="en-CA" sz="2000" i="1">
                                            <a:latin typeface="Cambria Math" panose="02040503050406030204" pitchFamily="18" charset="0"/>
                                            <a:ea typeface="Cambria Math" panose="02040503050406030204" pitchFamily="18" charset="0"/>
                                          </a:rPr>
                                        </m:ctrlPr>
                                      </m:accPr>
                                      <m:e>
                                        <m:r>
                                          <a:rPr lang="en-CA" sz="2000" b="0" i="1" smtClean="0">
                                            <a:latin typeface="Cambria Math" panose="02040503050406030204" pitchFamily="18" charset="0"/>
                                            <a:ea typeface="Cambria Math" panose="02040503050406030204" pitchFamily="18" charset="0"/>
                                          </a:rPr>
                                          <m:t>𝐻</m:t>
                                        </m:r>
                                      </m:e>
                                    </m:acc>
                                    <m:r>
                                      <a:rPr lang="en-CA" sz="2000" i="1">
                                        <a:latin typeface="Cambria Math" panose="02040503050406030204" pitchFamily="18" charset="0"/>
                                        <a:ea typeface="Cambria Math" panose="02040503050406030204" pitchFamily="18" charset="0"/>
                                      </a:rPr>
                                      <m:t>, </m:t>
                                    </m:r>
                                    <m:acc>
                                      <m:accPr>
                                        <m:chr m:val="̂"/>
                                        <m:ctrlPr>
                                          <a:rPr lang="en-CA" sz="2000" i="1">
                                            <a:latin typeface="Cambria Math" panose="02040503050406030204" pitchFamily="18" charset="0"/>
                                            <a:ea typeface="Cambria Math" panose="02040503050406030204" pitchFamily="18" charset="0"/>
                                          </a:rPr>
                                        </m:ctrlPr>
                                      </m:accPr>
                                      <m:e>
                                        <m:r>
                                          <a:rPr lang="en-CA" sz="2000" b="0" i="1" smtClean="0">
                                            <a:latin typeface="Cambria Math" panose="02040503050406030204" pitchFamily="18" charset="0"/>
                                            <a:ea typeface="Cambria Math" panose="02040503050406030204" pitchFamily="18" charset="0"/>
                                          </a:rPr>
                                          <m:t>𝑄</m:t>
                                        </m:r>
                                      </m:e>
                                    </m:acc>
                                  </m:e>
                                </m:d>
                              </m:e>
                            </m:d>
                          </m:e>
                        </m:d>
                      </m:e>
                      <m:sup>
                        <m:r>
                          <a:rPr lang="en-CA" sz="2000" b="0" i="1" smtClean="0">
                            <a:latin typeface="Cambria Math" panose="02040503050406030204" pitchFamily="18" charset="0"/>
                            <a:ea typeface="Cambria Math" panose="02040503050406030204" pitchFamily="18" charset="0"/>
                          </a:rPr>
                          <m:t>2</m:t>
                        </m:r>
                      </m:sup>
                    </m:sSup>
                  </m:oMath>
                </a14:m>
                <a:endParaRPr lang="en-CA" b="0" dirty="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E751F9CE-159A-4E80-BB3D-625BFD65A28D}"/>
                  </a:ext>
                </a:extLst>
              </p:cNvPr>
              <p:cNvSpPr txBox="1">
                <a:spLocks noRot="1" noChangeAspect="1" noMove="1" noResize="1" noEditPoints="1" noAdjustHandles="1" noChangeArrowheads="1" noChangeShapeType="1" noTextEdit="1"/>
              </p:cNvSpPr>
              <p:nvPr/>
            </p:nvSpPr>
            <p:spPr>
              <a:xfrm>
                <a:off x="4398006" y="3938280"/>
                <a:ext cx="3755393" cy="61375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2133E8B-5325-4686-9067-7CB809FC702A}"/>
                  </a:ext>
                </a:extLst>
              </p:cNvPr>
              <p:cNvSpPr txBox="1"/>
              <p:nvPr/>
            </p:nvSpPr>
            <p:spPr>
              <a:xfrm>
                <a:off x="1371601" y="4575982"/>
                <a:ext cx="9949542" cy="625492"/>
              </a:xfrm>
              <a:prstGeom prst="rect">
                <a:avLst/>
              </a:prstGeom>
              <a:noFill/>
            </p:spPr>
            <p:txBody>
              <a:bodyPr wrap="square" rtlCol="0">
                <a:spAutoFit/>
              </a:bodyPr>
              <a:lstStyle/>
              <a:p>
                <a:r>
                  <a:rPr lang="en-CA" sz="2000" dirty="0"/>
                  <a:t>under the constraint that</a:t>
                </a:r>
                <a14:m>
                  <m:oMath xmlns:m="http://schemas.openxmlformats.org/officeDocument/2006/math">
                    <m:d>
                      <m:dPr>
                        <m:begChr m:val="⟨"/>
                        <m:endChr m:val="⟩"/>
                        <m:ctrlPr>
                          <a:rPr lang="en-CA" sz="2000" i="1">
                            <a:latin typeface="Cambria Math" panose="02040503050406030204" pitchFamily="18" charset="0"/>
                          </a:rPr>
                        </m:ctrlPr>
                      </m:dPr>
                      <m:e>
                        <m:d>
                          <m:dPr>
                            <m:ctrlPr>
                              <a:rPr lang="en-CA" sz="2000" i="1">
                                <a:latin typeface="Cambria Math" panose="02040503050406030204" pitchFamily="18" charset="0"/>
                              </a:rPr>
                            </m:ctrlPr>
                          </m:dPr>
                          <m:e>
                            <m:f>
                              <m:fPr>
                                <m:ctrlPr>
                                  <a:rPr lang="en-CA" sz="2000" i="1">
                                    <a:latin typeface="Cambria Math" panose="02040503050406030204" pitchFamily="18" charset="0"/>
                                  </a:rPr>
                                </m:ctrlPr>
                              </m:fPr>
                              <m:num>
                                <m:r>
                                  <a:rPr lang="en-CA" sz="2000" i="1">
                                    <a:latin typeface="Cambria Math" panose="02040503050406030204" pitchFamily="18" charset="0"/>
                                    <a:ea typeface="Cambria Math" panose="02040503050406030204" pitchFamily="18" charset="0"/>
                                  </a:rPr>
                                  <m:t>𝜕</m:t>
                                </m:r>
                              </m:num>
                              <m:den>
                                <m:r>
                                  <a:rPr lang="en-CA" sz="2000" i="1">
                                    <a:latin typeface="Cambria Math" panose="02040503050406030204" pitchFamily="18" charset="0"/>
                                    <a:ea typeface="Cambria Math" panose="02040503050406030204" pitchFamily="18" charset="0"/>
                                  </a:rPr>
                                  <m:t>𝜕</m:t>
                                </m:r>
                                <m:r>
                                  <a:rPr lang="en-CA" sz="2000" i="1">
                                    <a:latin typeface="Cambria Math" panose="02040503050406030204" pitchFamily="18" charset="0"/>
                                    <a:ea typeface="Cambria Math" panose="02040503050406030204" pitchFamily="18" charset="0"/>
                                  </a:rPr>
                                  <m:t>𝑡</m:t>
                                </m:r>
                              </m:den>
                            </m:f>
                            <m:acc>
                              <m:accPr>
                                <m:chr m:val="̂"/>
                                <m:ctrlPr>
                                  <a:rPr lang="en-CA" sz="2000" i="1">
                                    <a:latin typeface="Cambria Math" panose="02040503050406030204" pitchFamily="18" charset="0"/>
                                  </a:rPr>
                                </m:ctrlPr>
                              </m:accPr>
                              <m:e>
                                <m:r>
                                  <a:rPr lang="en-CA" sz="2000" i="1">
                                    <a:latin typeface="Cambria Math" panose="02040503050406030204" pitchFamily="18" charset="0"/>
                                  </a:rPr>
                                  <m:t>𝑄</m:t>
                                </m:r>
                              </m:e>
                            </m:acc>
                          </m:e>
                        </m:d>
                      </m:e>
                    </m:d>
                    <m:r>
                      <a:rPr lang="en-CA" sz="2000" b="0" i="1" smtClean="0">
                        <a:latin typeface="Cambria Math" panose="02040503050406030204" pitchFamily="18" charset="0"/>
                      </a:rPr>
                      <m:t>=0.</m:t>
                    </m:r>
                  </m:oMath>
                </a14:m>
                <a:r>
                  <a:rPr lang="en-CA" sz="2000" dirty="0"/>
                  <a:t>  NOTE: </a:t>
                </a:r>
                <a14:m>
                  <m:oMath xmlns:m="http://schemas.openxmlformats.org/officeDocument/2006/math">
                    <m:d>
                      <m:dPr>
                        <m:begChr m:val="⟨"/>
                        <m:endChr m:val="⟩"/>
                        <m:ctrlPr>
                          <a:rPr lang="en-CA" sz="2000" i="1">
                            <a:latin typeface="Cambria Math" panose="02040503050406030204" pitchFamily="18" charset="0"/>
                          </a:rPr>
                        </m:ctrlPr>
                      </m:dPr>
                      <m:e>
                        <m:d>
                          <m:dPr>
                            <m:ctrlPr>
                              <a:rPr lang="en-CA" sz="2000" i="1" smtClean="0">
                                <a:latin typeface="Cambria Math" panose="02040503050406030204" pitchFamily="18" charset="0"/>
                              </a:rPr>
                            </m:ctrlPr>
                          </m:dPr>
                          <m:e>
                            <m:f>
                              <m:fPr>
                                <m:ctrlPr>
                                  <a:rPr lang="en-CA" sz="2000" i="1">
                                    <a:latin typeface="Cambria Math" panose="02040503050406030204" pitchFamily="18" charset="0"/>
                                  </a:rPr>
                                </m:ctrlPr>
                              </m:fPr>
                              <m:num>
                                <m:r>
                                  <a:rPr lang="en-CA" sz="2000" i="1">
                                    <a:latin typeface="Cambria Math" panose="02040503050406030204" pitchFamily="18" charset="0"/>
                                    <a:ea typeface="Cambria Math" panose="02040503050406030204" pitchFamily="18" charset="0"/>
                                  </a:rPr>
                                  <m:t>𝜕</m:t>
                                </m:r>
                              </m:num>
                              <m:den>
                                <m:r>
                                  <a:rPr lang="en-CA" sz="2000" i="1">
                                    <a:latin typeface="Cambria Math" panose="02040503050406030204" pitchFamily="18" charset="0"/>
                                    <a:ea typeface="Cambria Math" panose="02040503050406030204" pitchFamily="18" charset="0"/>
                                  </a:rPr>
                                  <m:t>𝜕</m:t>
                                </m:r>
                                <m:r>
                                  <a:rPr lang="en-CA" sz="2000" i="1">
                                    <a:latin typeface="Cambria Math" panose="02040503050406030204" pitchFamily="18" charset="0"/>
                                    <a:ea typeface="Cambria Math" panose="02040503050406030204" pitchFamily="18" charset="0"/>
                                  </a:rPr>
                                  <m:t>𝑡</m:t>
                                </m:r>
                              </m:den>
                            </m:f>
                            <m:acc>
                              <m:accPr>
                                <m:chr m:val="̂"/>
                                <m:ctrlPr>
                                  <a:rPr lang="en-CA" sz="2000" i="1">
                                    <a:latin typeface="Cambria Math" panose="02040503050406030204" pitchFamily="18" charset="0"/>
                                  </a:rPr>
                                </m:ctrlPr>
                              </m:accPr>
                              <m:e>
                                <m:r>
                                  <a:rPr lang="en-CA" sz="2000" i="1">
                                    <a:latin typeface="Cambria Math" panose="02040503050406030204" pitchFamily="18" charset="0"/>
                                  </a:rPr>
                                  <m:t>𝑄</m:t>
                                </m:r>
                              </m:e>
                            </m:acc>
                          </m:e>
                        </m:d>
                      </m:e>
                    </m:d>
                    <m:r>
                      <a:rPr lang="en-CA" sz="2000" b="0" i="1" smtClean="0">
                        <a:latin typeface="Cambria Math" panose="02040503050406030204" pitchFamily="18" charset="0"/>
                      </a:rPr>
                      <m:t>≠</m:t>
                    </m:r>
                    <m:f>
                      <m:fPr>
                        <m:ctrlPr>
                          <a:rPr lang="en-CA" sz="2000" i="1">
                            <a:latin typeface="Cambria Math" panose="02040503050406030204" pitchFamily="18" charset="0"/>
                          </a:rPr>
                        </m:ctrlPr>
                      </m:fPr>
                      <m:num>
                        <m:r>
                          <a:rPr lang="en-CA" sz="2000" i="1">
                            <a:latin typeface="Cambria Math" panose="02040503050406030204" pitchFamily="18" charset="0"/>
                          </a:rPr>
                          <m:t>𝑑</m:t>
                        </m:r>
                      </m:num>
                      <m:den>
                        <m:r>
                          <a:rPr lang="en-CA" sz="2000" i="1">
                            <a:latin typeface="Cambria Math" panose="02040503050406030204" pitchFamily="18" charset="0"/>
                            <a:ea typeface="Cambria Math" panose="02040503050406030204" pitchFamily="18" charset="0"/>
                          </a:rPr>
                          <m:t>𝑑𝑡</m:t>
                        </m:r>
                      </m:den>
                    </m:f>
                    <m:d>
                      <m:dPr>
                        <m:begChr m:val="⟨"/>
                        <m:endChr m:val="⟩"/>
                        <m:ctrlPr>
                          <a:rPr lang="en-CA" sz="2000" i="1">
                            <a:latin typeface="Cambria Math" panose="02040503050406030204" pitchFamily="18" charset="0"/>
                          </a:rPr>
                        </m:ctrlPr>
                      </m:dPr>
                      <m:e>
                        <m:acc>
                          <m:accPr>
                            <m:chr m:val="̂"/>
                            <m:ctrlPr>
                              <a:rPr lang="en-CA" sz="2000" i="1">
                                <a:latin typeface="Cambria Math" panose="02040503050406030204" pitchFamily="18" charset="0"/>
                              </a:rPr>
                            </m:ctrlPr>
                          </m:accPr>
                          <m:e>
                            <m:r>
                              <a:rPr lang="en-CA" sz="2000" i="1">
                                <a:latin typeface="Cambria Math" panose="02040503050406030204" pitchFamily="18" charset="0"/>
                              </a:rPr>
                              <m:t>𝑄</m:t>
                            </m:r>
                          </m:e>
                        </m:acc>
                      </m:e>
                    </m:d>
                  </m:oMath>
                </a14:m>
                <a:endParaRPr lang="en-CA" sz="2000" dirty="0"/>
              </a:p>
            </p:txBody>
          </p:sp>
        </mc:Choice>
        <mc:Fallback xmlns="">
          <p:sp>
            <p:nvSpPr>
              <p:cNvPr id="8" name="TextBox 7">
                <a:extLst>
                  <a:ext uri="{FF2B5EF4-FFF2-40B4-BE49-F238E27FC236}">
                    <a16:creationId xmlns:a16="http://schemas.microsoft.com/office/drawing/2014/main" id="{52133E8B-5325-4686-9067-7CB809FC702A}"/>
                  </a:ext>
                </a:extLst>
              </p:cNvPr>
              <p:cNvSpPr txBox="1">
                <a:spLocks noRot="1" noChangeAspect="1" noMove="1" noResize="1" noEditPoints="1" noAdjustHandles="1" noChangeArrowheads="1" noChangeShapeType="1" noTextEdit="1"/>
              </p:cNvSpPr>
              <p:nvPr/>
            </p:nvSpPr>
            <p:spPr>
              <a:xfrm>
                <a:off x="1371601" y="4575982"/>
                <a:ext cx="9949542" cy="625492"/>
              </a:xfrm>
              <a:prstGeom prst="rect">
                <a:avLst/>
              </a:prstGeom>
              <a:blipFill>
                <a:blip r:embed="rId7"/>
                <a:stretch>
                  <a:fillRect l="-613"/>
                </a:stretch>
              </a:blipFill>
            </p:spPr>
            <p:txBody>
              <a:bodyPr/>
              <a:lstStyle/>
              <a:p>
                <a:r>
                  <a:rPr lang="en-US">
                    <a:noFill/>
                  </a:rPr>
                  <a:t> </a:t>
                </a:r>
              </a:p>
            </p:txBody>
          </p:sp>
        </mc:Fallback>
      </mc:AlternateContent>
    </p:spTree>
    <p:extLst>
      <p:ext uri="{BB962C8B-B14F-4D97-AF65-F5344CB8AC3E}">
        <p14:creationId xmlns:p14="http://schemas.microsoft.com/office/powerpoint/2010/main" val="321500137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7161</TotalTime>
  <Words>1572</Words>
  <Application>Microsoft Office PowerPoint</Application>
  <PresentationFormat>Widescreen</PresentationFormat>
  <Paragraphs>106</Paragraphs>
  <Slides>16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Retrospect</vt:lpstr>
      <vt:lpstr>PHYS 304: Lecture 17 (Intro to) Quantum Mechanics</vt:lpstr>
      <vt:lpstr>Review of key points from last lecture</vt:lpstr>
      <vt:lpstr>Review of key points from last lecture</vt:lpstr>
      <vt:lpstr>Today: Finish Chapter 3</vt:lpstr>
      <vt:lpstr>Discussion</vt:lpstr>
      <vt:lpstr>Further reading </vt:lpstr>
      <vt:lpstr>Lets ponder the results from last lecture</vt:lpstr>
      <vt:lpstr>The minimum uncertainty state:</vt:lpstr>
      <vt:lpstr>What happens if we make A ̂=E ̂=H ̂? </vt:lpstr>
      <vt:lpstr>Simplification</vt:lpstr>
      <vt:lpstr>And finally …</vt:lpstr>
      <vt:lpstr>What does this tell us?</vt:lpstr>
      <vt:lpstr>Lets ponder these results</vt:lpstr>
      <vt:lpstr>Convert the rate into a time?</vt:lpstr>
      <vt:lpstr>Reflect on our results from last day:</vt:lpstr>
      <vt:lpstr>Discuss: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Young</dc:creator>
  <cp:lastModifiedBy>Jeff Young</cp:lastModifiedBy>
  <cp:revision>422</cp:revision>
  <cp:lastPrinted>2021-11-15T19:30:23Z</cp:lastPrinted>
  <dcterms:created xsi:type="dcterms:W3CDTF">2015-12-24T20:40:29Z</dcterms:created>
  <dcterms:modified xsi:type="dcterms:W3CDTF">2021-11-18T00:50:26Z</dcterms:modified>
</cp:coreProperties>
</file>