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1"/>
  </p:notesMasterIdLst>
  <p:sldIdLst>
    <p:sldId id="256" r:id="rId2"/>
    <p:sldId id="322" r:id="rId3"/>
    <p:sldId id="379" r:id="rId4"/>
    <p:sldId id="376" r:id="rId5"/>
    <p:sldId id="349" r:id="rId6"/>
    <p:sldId id="325" r:id="rId7"/>
    <p:sldId id="365" r:id="rId8"/>
    <p:sldId id="366" r:id="rId9"/>
    <p:sldId id="378" r:id="rId10"/>
    <p:sldId id="390" r:id="rId11"/>
    <p:sldId id="391" r:id="rId12"/>
    <p:sldId id="361" r:id="rId13"/>
    <p:sldId id="348" r:id="rId14"/>
    <p:sldId id="369" r:id="rId15"/>
    <p:sldId id="380" r:id="rId16"/>
    <p:sldId id="381" r:id="rId17"/>
    <p:sldId id="382" r:id="rId18"/>
    <p:sldId id="375" r:id="rId19"/>
    <p:sldId id="383" r:id="rId20"/>
  </p:sldIdLst>
  <p:sldSz cx="12192000" cy="6858000"/>
  <p:notesSz cx="7010400"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F0BFA2F-A1A6-4607-A959-D30CE12FF52F}" v="376" dt="2021-11-26T00:49:07.80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556" autoAdjust="0"/>
    <p:restoredTop sz="82763" autoAdjust="0"/>
  </p:normalViewPr>
  <p:slideViewPr>
    <p:cSldViewPr snapToGrid="0">
      <p:cViewPr varScale="1">
        <p:scale>
          <a:sx n="67" d="100"/>
          <a:sy n="67" d="100"/>
        </p:scale>
        <p:origin x="1238" y="58"/>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eff Young" userId="0c20932148f593a9" providerId="LiveId" clId="{1F0BFA2F-A1A6-4607-A959-D30CE12FF52F}"/>
    <pc:docChg chg="undo custSel addSld delSld modSld">
      <pc:chgData name="Jeff Young" userId="0c20932148f593a9" providerId="LiveId" clId="{1F0BFA2F-A1A6-4607-A959-D30CE12FF52F}" dt="2021-11-26T00:49:07.791" v="1033"/>
      <pc:docMkLst>
        <pc:docMk/>
      </pc:docMkLst>
      <pc:sldChg chg="addSp delSp modSp mod delAnim modAnim">
        <pc:chgData name="Jeff Young" userId="0c20932148f593a9" providerId="LiveId" clId="{1F0BFA2F-A1A6-4607-A959-D30CE12FF52F}" dt="2021-11-24T01:49:21.551" v="624" actId="20577"/>
        <pc:sldMkLst>
          <pc:docMk/>
          <pc:sldMk cId="2844453787" sldId="322"/>
        </pc:sldMkLst>
        <pc:spChg chg="mod">
          <ac:chgData name="Jeff Young" userId="0c20932148f593a9" providerId="LiveId" clId="{1F0BFA2F-A1A6-4607-A959-D30CE12FF52F}" dt="2021-11-24T01:49:21.551" v="624" actId="20577"/>
          <ac:spMkLst>
            <pc:docMk/>
            <pc:sldMk cId="2844453787" sldId="322"/>
            <ac:spMk id="4" creationId="{9F70150E-FEBE-451B-8A24-E64759E35BFC}"/>
          </ac:spMkLst>
        </pc:spChg>
        <pc:spChg chg="mod">
          <ac:chgData name="Jeff Young" userId="0c20932148f593a9" providerId="LiveId" clId="{1F0BFA2F-A1A6-4607-A959-D30CE12FF52F}" dt="2021-11-24T01:45:43.308" v="251" actId="20577"/>
          <ac:spMkLst>
            <pc:docMk/>
            <pc:sldMk cId="2844453787" sldId="322"/>
            <ac:spMk id="5" creationId="{00000000-0000-0000-0000-000000000000}"/>
          </ac:spMkLst>
        </pc:spChg>
        <pc:spChg chg="add mod">
          <ac:chgData name="Jeff Young" userId="0c20932148f593a9" providerId="LiveId" clId="{1F0BFA2F-A1A6-4607-A959-D30CE12FF52F}" dt="2021-11-24T01:49:00.005" v="606" actId="1076"/>
          <ac:spMkLst>
            <pc:docMk/>
            <pc:sldMk cId="2844453787" sldId="322"/>
            <ac:spMk id="13" creationId="{2775EA2B-AEDD-464B-BF10-93BFE8D2C8B7}"/>
          </ac:spMkLst>
        </pc:spChg>
        <pc:grpChg chg="del">
          <ac:chgData name="Jeff Young" userId="0c20932148f593a9" providerId="LiveId" clId="{1F0BFA2F-A1A6-4607-A959-D30CE12FF52F}" dt="2021-11-24T01:48:33.375" v="603" actId="478"/>
          <ac:grpSpMkLst>
            <pc:docMk/>
            <pc:sldMk cId="2844453787" sldId="322"/>
            <ac:grpSpMk id="9" creationId="{46097917-3BE7-47DC-9A21-BA46F22E3C0A}"/>
          </ac:grpSpMkLst>
        </pc:grpChg>
      </pc:sldChg>
      <pc:sldChg chg="modSp mod">
        <pc:chgData name="Jeff Young" userId="0c20932148f593a9" providerId="LiveId" clId="{1F0BFA2F-A1A6-4607-A959-D30CE12FF52F}" dt="2021-11-24T01:52:30.642" v="800"/>
        <pc:sldMkLst>
          <pc:docMk/>
          <pc:sldMk cId="2493130491" sldId="325"/>
        </pc:sldMkLst>
        <pc:spChg chg="mod">
          <ac:chgData name="Jeff Young" userId="0c20932148f593a9" providerId="LiveId" clId="{1F0BFA2F-A1A6-4607-A959-D30CE12FF52F}" dt="2021-11-24T01:52:30.642" v="800"/>
          <ac:spMkLst>
            <pc:docMk/>
            <pc:sldMk cId="2493130491" sldId="325"/>
            <ac:spMk id="2" creationId="{8005D20C-F081-4240-89B4-3F97D0D7C7E2}"/>
          </ac:spMkLst>
        </pc:spChg>
      </pc:sldChg>
      <pc:sldChg chg="delSp modSp mod">
        <pc:chgData name="Jeff Young" userId="0c20932148f593a9" providerId="LiveId" clId="{1F0BFA2F-A1A6-4607-A959-D30CE12FF52F}" dt="2021-11-24T02:00:08.433" v="893" actId="20577"/>
        <pc:sldMkLst>
          <pc:docMk/>
          <pc:sldMk cId="1839994547" sldId="348"/>
        </pc:sldMkLst>
        <pc:spChg chg="mod">
          <ac:chgData name="Jeff Young" userId="0c20932148f593a9" providerId="LiveId" clId="{1F0BFA2F-A1A6-4607-A959-D30CE12FF52F}" dt="2021-11-24T02:00:08.433" v="893" actId="20577"/>
          <ac:spMkLst>
            <pc:docMk/>
            <pc:sldMk cId="1839994547" sldId="348"/>
            <ac:spMk id="2" creationId="{8005D20C-F081-4240-89B4-3F97D0D7C7E2}"/>
          </ac:spMkLst>
        </pc:spChg>
        <pc:inkChg chg="del">
          <ac:chgData name="Jeff Young" userId="0c20932148f593a9" providerId="LiveId" clId="{1F0BFA2F-A1A6-4607-A959-D30CE12FF52F}" dt="2021-11-24T01:58:39.645" v="858" actId="478"/>
          <ac:inkMkLst>
            <pc:docMk/>
            <pc:sldMk cId="1839994547" sldId="348"/>
            <ac:inkMk id="3" creationId="{A3F62D08-DCBA-4F15-A2C8-87DA24F63D14}"/>
          </ac:inkMkLst>
        </pc:inkChg>
      </pc:sldChg>
      <pc:sldChg chg="add">
        <pc:chgData name="Jeff Young" userId="0c20932148f593a9" providerId="LiveId" clId="{1F0BFA2F-A1A6-4607-A959-D30CE12FF52F}" dt="2021-11-24T01:51:36.681" v="798"/>
        <pc:sldMkLst>
          <pc:docMk/>
          <pc:sldMk cId="2052336435" sldId="349"/>
        </pc:sldMkLst>
      </pc:sldChg>
      <pc:sldChg chg="addSp modSp mod">
        <pc:chgData name="Jeff Young" userId="0c20932148f593a9" providerId="LiveId" clId="{1F0BFA2F-A1A6-4607-A959-D30CE12FF52F}" dt="2021-11-26T00:49:07.791" v="1033"/>
        <pc:sldMkLst>
          <pc:docMk/>
          <pc:sldMk cId="3098691810" sldId="361"/>
        </pc:sldMkLst>
        <pc:spChg chg="mod">
          <ac:chgData name="Jeff Young" userId="0c20932148f593a9" providerId="LiveId" clId="{1F0BFA2F-A1A6-4607-A959-D30CE12FF52F}" dt="2021-11-24T01:58:24.191" v="857" actId="20577"/>
          <ac:spMkLst>
            <pc:docMk/>
            <pc:sldMk cId="3098691810" sldId="361"/>
            <ac:spMk id="2" creationId="{8005D20C-F081-4240-89B4-3F97D0D7C7E2}"/>
          </ac:spMkLst>
        </pc:spChg>
        <pc:inkChg chg="add">
          <ac:chgData name="Jeff Young" userId="0c20932148f593a9" providerId="LiveId" clId="{1F0BFA2F-A1A6-4607-A959-D30CE12FF52F}" dt="2021-11-26T00:49:07.791" v="1033"/>
          <ac:inkMkLst>
            <pc:docMk/>
            <pc:sldMk cId="3098691810" sldId="361"/>
            <ac:inkMk id="3" creationId="{02C0BED2-98FB-420A-A2DD-2C88BB5EE091}"/>
          </ac:inkMkLst>
        </pc:inkChg>
      </pc:sldChg>
      <pc:sldChg chg="addSp modSp mod">
        <pc:chgData name="Jeff Young" userId="0c20932148f593a9" providerId="LiveId" clId="{1F0BFA2F-A1A6-4607-A959-D30CE12FF52F}" dt="2021-11-26T00:49:07.791" v="1033"/>
        <pc:sldMkLst>
          <pc:docMk/>
          <pc:sldMk cId="4181217905" sldId="365"/>
        </pc:sldMkLst>
        <pc:spChg chg="mod">
          <ac:chgData name="Jeff Young" userId="0c20932148f593a9" providerId="LiveId" clId="{1F0BFA2F-A1A6-4607-A959-D30CE12FF52F}" dt="2021-11-24T01:52:39.978" v="801"/>
          <ac:spMkLst>
            <pc:docMk/>
            <pc:sldMk cId="4181217905" sldId="365"/>
            <ac:spMk id="2" creationId="{4838F022-238C-4E65-BA6C-66EB6B3B8633}"/>
          </ac:spMkLst>
        </pc:spChg>
        <pc:inkChg chg="add">
          <ac:chgData name="Jeff Young" userId="0c20932148f593a9" providerId="LiveId" clId="{1F0BFA2F-A1A6-4607-A959-D30CE12FF52F}" dt="2021-11-26T00:49:07.791" v="1033"/>
          <ac:inkMkLst>
            <pc:docMk/>
            <pc:sldMk cId="4181217905" sldId="365"/>
            <ac:inkMk id="3" creationId="{79520010-6EA9-4D0E-9E67-6E933135CC73}"/>
          </ac:inkMkLst>
        </pc:inkChg>
      </pc:sldChg>
      <pc:sldChg chg="modSp mod">
        <pc:chgData name="Jeff Young" userId="0c20932148f593a9" providerId="LiveId" clId="{1F0BFA2F-A1A6-4607-A959-D30CE12FF52F}" dt="2021-11-24T01:53:45.156" v="826" actId="20577"/>
        <pc:sldMkLst>
          <pc:docMk/>
          <pc:sldMk cId="2531099098" sldId="366"/>
        </pc:sldMkLst>
        <pc:spChg chg="mod">
          <ac:chgData name="Jeff Young" userId="0c20932148f593a9" providerId="LiveId" clId="{1F0BFA2F-A1A6-4607-A959-D30CE12FF52F}" dt="2021-11-24T01:53:45.156" v="826" actId="20577"/>
          <ac:spMkLst>
            <pc:docMk/>
            <pc:sldMk cId="2531099098" sldId="366"/>
            <ac:spMk id="2" creationId="{7DA098A3-7871-40E6-BDF3-83359C715DB2}"/>
          </ac:spMkLst>
        </pc:spChg>
        <pc:picChg chg="mod">
          <ac:chgData name="Jeff Young" userId="0c20932148f593a9" providerId="LiveId" clId="{1F0BFA2F-A1A6-4607-A959-D30CE12FF52F}" dt="2021-11-24T01:53:38.297" v="821" actId="1076"/>
          <ac:picMkLst>
            <pc:docMk/>
            <pc:sldMk cId="2531099098" sldId="366"/>
            <ac:picMk id="4" creationId="{A694649C-1ABE-4390-9852-F1915E640739}"/>
          </ac:picMkLst>
        </pc:picChg>
      </pc:sldChg>
      <pc:sldChg chg="delSp modSp del mod">
        <pc:chgData name="Jeff Young" userId="0c20932148f593a9" providerId="LiveId" clId="{1F0BFA2F-A1A6-4607-A959-D30CE12FF52F}" dt="2021-11-24T01:57:31.734" v="851" actId="2696"/>
        <pc:sldMkLst>
          <pc:docMk/>
          <pc:sldMk cId="165900060" sldId="367"/>
        </pc:sldMkLst>
        <pc:spChg chg="mod">
          <ac:chgData name="Jeff Young" userId="0c20932148f593a9" providerId="LiveId" clId="{1F0BFA2F-A1A6-4607-A959-D30CE12FF52F}" dt="2021-11-24T01:54:58.110" v="848" actId="20577"/>
          <ac:spMkLst>
            <pc:docMk/>
            <pc:sldMk cId="165900060" sldId="367"/>
            <ac:spMk id="2" creationId="{3FB12A6B-2DD0-4A16-9B42-6C75D0EF771F}"/>
          </ac:spMkLst>
        </pc:spChg>
        <pc:inkChg chg="del">
          <ac:chgData name="Jeff Young" userId="0c20932148f593a9" providerId="LiveId" clId="{1F0BFA2F-A1A6-4607-A959-D30CE12FF52F}" dt="2021-11-24T01:55:09.133" v="849" actId="478"/>
          <ac:inkMkLst>
            <pc:docMk/>
            <pc:sldMk cId="165900060" sldId="367"/>
            <ac:inkMk id="22" creationId="{B7FED51F-4A2B-4D9A-B79D-D87D6ACE04EA}"/>
          </ac:inkMkLst>
        </pc:inkChg>
      </pc:sldChg>
      <pc:sldChg chg="modSp mod">
        <pc:chgData name="Jeff Young" userId="0c20932148f593a9" providerId="LiveId" clId="{1F0BFA2F-A1A6-4607-A959-D30CE12FF52F}" dt="2021-11-24T02:00:18.037" v="894"/>
        <pc:sldMkLst>
          <pc:docMk/>
          <pc:sldMk cId="2785785380" sldId="369"/>
        </pc:sldMkLst>
        <pc:spChg chg="mod">
          <ac:chgData name="Jeff Young" userId="0c20932148f593a9" providerId="LiveId" clId="{1F0BFA2F-A1A6-4607-A959-D30CE12FF52F}" dt="2021-11-24T02:00:18.037" v="894"/>
          <ac:spMkLst>
            <pc:docMk/>
            <pc:sldMk cId="2785785380" sldId="369"/>
            <ac:spMk id="2" creationId="{3FB12A6B-2DD0-4A16-9B42-6C75D0EF771F}"/>
          </ac:spMkLst>
        </pc:spChg>
      </pc:sldChg>
      <pc:sldChg chg="modSp mod">
        <pc:chgData name="Jeff Young" userId="0c20932148f593a9" providerId="LiveId" clId="{1F0BFA2F-A1A6-4607-A959-D30CE12FF52F}" dt="2021-11-24T02:02:25.825" v="976" actId="14100"/>
        <pc:sldMkLst>
          <pc:docMk/>
          <pc:sldMk cId="1039861328" sldId="372"/>
        </pc:sldMkLst>
        <pc:spChg chg="mod">
          <ac:chgData name="Jeff Young" userId="0c20932148f593a9" providerId="LiveId" clId="{1F0BFA2F-A1A6-4607-A959-D30CE12FF52F}" dt="2021-11-24T02:02:25.825" v="976" actId="14100"/>
          <ac:spMkLst>
            <pc:docMk/>
            <pc:sldMk cId="1039861328" sldId="372"/>
            <ac:spMk id="2" creationId="{776F3B8B-242E-4F8A-94BC-EA7033C623C6}"/>
          </ac:spMkLst>
        </pc:spChg>
      </pc:sldChg>
      <pc:sldChg chg="modSp mod">
        <pc:chgData name="Jeff Young" userId="0c20932148f593a9" providerId="LiveId" clId="{1F0BFA2F-A1A6-4607-A959-D30CE12FF52F}" dt="2021-11-24T02:02:53.554" v="1001" actId="1076"/>
        <pc:sldMkLst>
          <pc:docMk/>
          <pc:sldMk cId="625610662" sldId="373"/>
        </pc:sldMkLst>
        <pc:spChg chg="mod">
          <ac:chgData name="Jeff Young" userId="0c20932148f593a9" providerId="LiveId" clId="{1F0BFA2F-A1A6-4607-A959-D30CE12FF52F}" dt="2021-11-24T02:02:51.602" v="1000" actId="404"/>
          <ac:spMkLst>
            <pc:docMk/>
            <pc:sldMk cId="625610662" sldId="373"/>
            <ac:spMk id="2" creationId="{E57ECE87-10B4-4EE8-96FF-975CEC28444B}"/>
          </ac:spMkLst>
        </pc:spChg>
        <pc:picChg chg="mod">
          <ac:chgData name="Jeff Young" userId="0c20932148f593a9" providerId="LiveId" clId="{1F0BFA2F-A1A6-4607-A959-D30CE12FF52F}" dt="2021-11-24T02:02:53.554" v="1001" actId="1076"/>
          <ac:picMkLst>
            <pc:docMk/>
            <pc:sldMk cId="625610662" sldId="373"/>
            <ac:picMk id="42" creationId="{4827B2D5-1C99-4194-85BB-34BCE456988A}"/>
          </ac:picMkLst>
        </pc:picChg>
      </pc:sldChg>
      <pc:sldChg chg="add">
        <pc:chgData name="Jeff Young" userId="0c20932148f593a9" providerId="LiveId" clId="{1F0BFA2F-A1A6-4607-A959-D30CE12FF52F}" dt="2021-11-24T01:51:36.681" v="798"/>
        <pc:sldMkLst>
          <pc:docMk/>
          <pc:sldMk cId="2500107433" sldId="376"/>
        </pc:sldMkLst>
      </pc:sldChg>
      <pc:sldChg chg="modSp mod">
        <pc:chgData name="Jeff Young" userId="0c20932148f593a9" providerId="LiveId" clId="{1F0BFA2F-A1A6-4607-A959-D30CE12FF52F}" dt="2021-11-24T02:03:50.476" v="1032" actId="20577"/>
        <pc:sldMkLst>
          <pc:docMk/>
          <pc:sldMk cId="1902626780" sldId="377"/>
        </pc:sldMkLst>
        <pc:spChg chg="mod">
          <ac:chgData name="Jeff Young" userId="0c20932148f593a9" providerId="LiveId" clId="{1F0BFA2F-A1A6-4607-A959-D30CE12FF52F}" dt="2021-11-24T02:03:50.476" v="1032" actId="20577"/>
          <ac:spMkLst>
            <pc:docMk/>
            <pc:sldMk cId="1902626780" sldId="377"/>
            <ac:spMk id="2" creationId="{E57ECE87-10B4-4EE8-96FF-975CEC28444B}"/>
          </ac:spMkLst>
        </pc:spChg>
      </pc:sldChg>
      <pc:sldChg chg="modSp mod">
        <pc:chgData name="Jeff Young" userId="0c20932148f593a9" providerId="LiveId" clId="{1F0BFA2F-A1A6-4607-A959-D30CE12FF52F}" dt="2021-11-24T01:50:36.446" v="797" actId="20577"/>
        <pc:sldMkLst>
          <pc:docMk/>
          <pc:sldMk cId="41377455" sldId="379"/>
        </pc:sldMkLst>
        <pc:spChg chg="mod">
          <ac:chgData name="Jeff Young" userId="0c20932148f593a9" providerId="LiveId" clId="{1F0BFA2F-A1A6-4607-A959-D30CE12FF52F}" dt="2021-11-24T01:50:36.446" v="797" actId="20577"/>
          <ac:spMkLst>
            <pc:docMk/>
            <pc:sldMk cId="41377455" sldId="379"/>
            <ac:spMk id="3" creationId="{983FBF63-F14F-4D58-AF2D-509DE8691D4A}"/>
          </ac:spMkLst>
        </pc:spChg>
      </pc:sldChg>
      <pc:sldChg chg="delSp modSp mod">
        <pc:chgData name="Jeff Young" userId="0c20932148f593a9" providerId="LiveId" clId="{1F0BFA2F-A1A6-4607-A959-D30CE12FF52F}" dt="2021-11-24T01:59:25.310" v="861" actId="20577"/>
        <pc:sldMkLst>
          <pc:docMk/>
          <pc:sldMk cId="173290296" sldId="380"/>
        </pc:sldMkLst>
        <pc:spChg chg="mod">
          <ac:chgData name="Jeff Young" userId="0c20932148f593a9" providerId="LiveId" clId="{1F0BFA2F-A1A6-4607-A959-D30CE12FF52F}" dt="2021-11-24T01:59:25.310" v="861" actId="20577"/>
          <ac:spMkLst>
            <pc:docMk/>
            <pc:sldMk cId="173290296" sldId="380"/>
            <ac:spMk id="2" creationId="{8F859F2C-B7D7-454F-84B8-EAF64D869A00}"/>
          </ac:spMkLst>
        </pc:spChg>
        <pc:inkChg chg="del">
          <ac:chgData name="Jeff Young" userId="0c20932148f593a9" providerId="LiveId" clId="{1F0BFA2F-A1A6-4607-A959-D30CE12FF52F}" dt="2021-11-24T01:58:59.117" v="859" actId="478"/>
          <ac:inkMkLst>
            <pc:docMk/>
            <pc:sldMk cId="173290296" sldId="380"/>
            <ac:inkMk id="4" creationId="{337B3BC7-1BAE-4D33-890B-DFA90978282C}"/>
          </ac:inkMkLst>
        </pc:inkChg>
      </pc:sldChg>
      <pc:sldChg chg="modSp mod">
        <pc:chgData name="Jeff Young" userId="0c20932148f593a9" providerId="LiveId" clId="{1F0BFA2F-A1A6-4607-A959-D30CE12FF52F}" dt="2021-11-24T02:00:24.601" v="895"/>
        <pc:sldMkLst>
          <pc:docMk/>
          <pc:sldMk cId="1329856829" sldId="381"/>
        </pc:sldMkLst>
        <pc:spChg chg="mod">
          <ac:chgData name="Jeff Young" userId="0c20932148f593a9" providerId="LiveId" clId="{1F0BFA2F-A1A6-4607-A959-D30CE12FF52F}" dt="2021-11-24T02:00:24.601" v="895"/>
          <ac:spMkLst>
            <pc:docMk/>
            <pc:sldMk cId="1329856829" sldId="381"/>
            <ac:spMk id="2" creationId="{AE33B3C4-9652-498D-BDC5-24A8413FCF30}"/>
          </ac:spMkLst>
        </pc:spChg>
      </pc:sldChg>
      <pc:sldChg chg="delSp modSp mod">
        <pc:chgData name="Jeff Young" userId="0c20932148f593a9" providerId="LiveId" clId="{1F0BFA2F-A1A6-4607-A959-D30CE12FF52F}" dt="2021-11-24T02:00:29.257" v="896"/>
        <pc:sldMkLst>
          <pc:docMk/>
          <pc:sldMk cId="3054196609" sldId="382"/>
        </pc:sldMkLst>
        <pc:spChg chg="mod">
          <ac:chgData name="Jeff Young" userId="0c20932148f593a9" providerId="LiveId" clId="{1F0BFA2F-A1A6-4607-A959-D30CE12FF52F}" dt="2021-11-24T02:00:29.257" v="896"/>
          <ac:spMkLst>
            <pc:docMk/>
            <pc:sldMk cId="3054196609" sldId="382"/>
            <ac:spMk id="2" creationId="{A6F1EFAF-F043-4139-A732-0FE0F6E60D2D}"/>
          </ac:spMkLst>
        </pc:spChg>
        <pc:inkChg chg="del">
          <ac:chgData name="Jeff Young" userId="0c20932148f593a9" providerId="LiveId" clId="{1F0BFA2F-A1A6-4607-A959-D30CE12FF52F}" dt="2021-11-24T01:59:42.327" v="862" actId="478"/>
          <ac:inkMkLst>
            <pc:docMk/>
            <pc:sldMk cId="3054196609" sldId="382"/>
            <ac:inkMk id="3" creationId="{7F1D82E8-5861-4D81-A596-1DD35587DEF6}"/>
          </ac:inkMkLst>
        </pc:inkChg>
      </pc:sldChg>
      <pc:sldChg chg="modSp mod">
        <pc:chgData name="Jeff Young" userId="0c20932148f593a9" providerId="LiveId" clId="{1F0BFA2F-A1A6-4607-A959-D30CE12FF52F}" dt="2021-11-24T02:01:18.594" v="968" actId="14100"/>
        <pc:sldMkLst>
          <pc:docMk/>
          <pc:sldMk cId="3946095963" sldId="383"/>
        </pc:sldMkLst>
        <pc:spChg chg="mod">
          <ac:chgData name="Jeff Young" userId="0c20932148f593a9" providerId="LiveId" clId="{1F0BFA2F-A1A6-4607-A959-D30CE12FF52F}" dt="2021-11-24T02:01:18.594" v="968" actId="14100"/>
          <ac:spMkLst>
            <pc:docMk/>
            <pc:sldMk cId="3946095963" sldId="383"/>
            <ac:spMk id="2" creationId="{C2C46091-4E69-4339-B8A6-3E2815D421B3}"/>
          </ac:spMkLst>
        </pc:spChg>
      </pc:sldChg>
      <pc:sldChg chg="delSp modSp mod">
        <pc:chgData name="Jeff Young" userId="0c20932148f593a9" providerId="LiveId" clId="{1F0BFA2F-A1A6-4607-A959-D30CE12FF52F}" dt="2021-11-24T02:01:36.554" v="971" actId="478"/>
        <pc:sldMkLst>
          <pc:docMk/>
          <pc:sldMk cId="3932363887" sldId="384"/>
        </pc:sldMkLst>
        <pc:spChg chg="mod">
          <ac:chgData name="Jeff Young" userId="0c20932148f593a9" providerId="LiveId" clId="{1F0BFA2F-A1A6-4607-A959-D30CE12FF52F}" dt="2021-11-24T02:01:32.957" v="970" actId="14100"/>
          <ac:spMkLst>
            <pc:docMk/>
            <pc:sldMk cId="3932363887" sldId="384"/>
            <ac:spMk id="2" creationId="{01E898FD-7568-4C00-BADE-6DBE2AD2F8FD}"/>
          </ac:spMkLst>
        </pc:spChg>
        <pc:inkChg chg="del">
          <ac:chgData name="Jeff Young" userId="0c20932148f593a9" providerId="LiveId" clId="{1F0BFA2F-A1A6-4607-A959-D30CE12FF52F}" dt="2021-11-24T02:01:36.554" v="971" actId="478"/>
          <ac:inkMkLst>
            <pc:docMk/>
            <pc:sldMk cId="3932363887" sldId="384"/>
            <ac:inkMk id="10" creationId="{95D95F94-0D97-4B8C-BC60-687B4FC05262}"/>
          </ac:inkMkLst>
        </pc:inkChg>
      </pc:sldChg>
      <pc:sldChg chg="del">
        <pc:chgData name="Jeff Young" userId="0c20932148f593a9" providerId="LiveId" clId="{1F0BFA2F-A1A6-4607-A959-D30CE12FF52F}" dt="2021-11-24T01:51:55.503" v="799" actId="2696"/>
        <pc:sldMkLst>
          <pc:docMk/>
          <pc:sldMk cId="3185235014" sldId="385"/>
        </pc:sldMkLst>
      </pc:sldChg>
      <pc:sldChg chg="del">
        <pc:chgData name="Jeff Young" userId="0c20932148f593a9" providerId="LiveId" clId="{1F0BFA2F-A1A6-4607-A959-D30CE12FF52F}" dt="2021-11-24T01:54:46.460" v="827" actId="2696"/>
        <pc:sldMkLst>
          <pc:docMk/>
          <pc:sldMk cId="3678615233" sldId="386"/>
        </pc:sldMkLst>
      </pc:sldChg>
      <pc:sldChg chg="del">
        <pc:chgData name="Jeff Young" userId="0c20932148f593a9" providerId="LiveId" clId="{1F0BFA2F-A1A6-4607-A959-D30CE12FF52F}" dt="2021-11-24T01:57:59.868" v="852" actId="2696"/>
        <pc:sldMkLst>
          <pc:docMk/>
          <pc:sldMk cId="2633346515" sldId="387"/>
        </pc:sldMkLst>
      </pc:sldChg>
      <pc:sldChg chg="delSp modSp mod">
        <pc:chgData name="Jeff Young" userId="0c20932148f593a9" providerId="LiveId" clId="{1F0BFA2F-A1A6-4607-A959-D30CE12FF52F}" dt="2021-11-24T02:02:14.514" v="974" actId="6549"/>
        <pc:sldMkLst>
          <pc:docMk/>
          <pc:sldMk cId="1017476595" sldId="388"/>
        </pc:sldMkLst>
        <pc:spChg chg="mod">
          <ac:chgData name="Jeff Young" userId="0c20932148f593a9" providerId="LiveId" clId="{1F0BFA2F-A1A6-4607-A959-D30CE12FF52F}" dt="2021-11-24T02:02:14.514" v="974" actId="6549"/>
          <ac:spMkLst>
            <pc:docMk/>
            <pc:sldMk cId="1017476595" sldId="388"/>
            <ac:spMk id="2" creationId="{DF4D1CF2-136F-4E33-92C6-1C26141A9E84}"/>
          </ac:spMkLst>
        </pc:spChg>
        <pc:inkChg chg="del">
          <ac:chgData name="Jeff Young" userId="0c20932148f593a9" providerId="LiveId" clId="{1F0BFA2F-A1A6-4607-A959-D30CE12FF52F}" dt="2021-11-24T02:01:45.920" v="972" actId="478"/>
          <ac:inkMkLst>
            <pc:docMk/>
            <pc:sldMk cId="1017476595" sldId="388"/>
            <ac:inkMk id="15" creationId="{E6A48C42-6F92-4B33-BD87-376922E4EE6B}"/>
          </ac:inkMkLst>
        </pc:inkChg>
      </pc:sldChg>
      <pc:sldChg chg="addSp delSp mod">
        <pc:chgData name="Jeff Young" userId="0c20932148f593a9" providerId="LiveId" clId="{1F0BFA2F-A1A6-4607-A959-D30CE12FF52F}" dt="2021-11-24T02:03:32.783" v="1009" actId="478"/>
        <pc:sldMkLst>
          <pc:docMk/>
          <pc:sldMk cId="1814809851" sldId="389"/>
        </pc:sldMkLst>
        <pc:grpChg chg="add del">
          <ac:chgData name="Jeff Young" userId="0c20932148f593a9" providerId="LiveId" clId="{1F0BFA2F-A1A6-4607-A959-D30CE12FF52F}" dt="2021-11-24T02:03:12.820" v="1004" actId="478"/>
          <ac:grpSpMkLst>
            <pc:docMk/>
            <pc:sldMk cId="1814809851" sldId="389"/>
            <ac:grpSpMk id="31" creationId="{50DAACB8-989B-4538-AE90-C122BF4D80FE}"/>
          </ac:grpSpMkLst>
        </pc:grpChg>
        <pc:inkChg chg="del">
          <ac:chgData name="Jeff Young" userId="0c20932148f593a9" providerId="LiveId" clId="{1F0BFA2F-A1A6-4607-A959-D30CE12FF52F}" dt="2021-11-24T02:03:09.060" v="1002" actId="478"/>
          <ac:inkMkLst>
            <pc:docMk/>
            <pc:sldMk cId="1814809851" sldId="389"/>
            <ac:inkMk id="6" creationId="{B1861041-3E40-44CF-8839-5CBE31E58FAA}"/>
          </ac:inkMkLst>
        </pc:inkChg>
        <pc:inkChg chg="del">
          <ac:chgData name="Jeff Young" userId="0c20932148f593a9" providerId="LiveId" clId="{1F0BFA2F-A1A6-4607-A959-D30CE12FF52F}" dt="2021-11-24T02:03:29.146" v="1008" actId="478"/>
          <ac:inkMkLst>
            <pc:docMk/>
            <pc:sldMk cId="1814809851" sldId="389"/>
            <ac:inkMk id="8" creationId="{53B2FA2E-6440-4540-8763-4A716206AEB8}"/>
          </ac:inkMkLst>
        </pc:inkChg>
        <pc:inkChg chg="del">
          <ac:chgData name="Jeff Young" userId="0c20932148f593a9" providerId="LiveId" clId="{1F0BFA2F-A1A6-4607-A959-D30CE12FF52F}" dt="2021-11-24T02:03:15.916" v="1005" actId="478"/>
          <ac:inkMkLst>
            <pc:docMk/>
            <pc:sldMk cId="1814809851" sldId="389"/>
            <ac:inkMk id="12" creationId="{87FB2A7A-140F-4315-9D8D-5E77D9E73423}"/>
          </ac:inkMkLst>
        </pc:inkChg>
        <pc:inkChg chg="del">
          <ac:chgData name="Jeff Young" userId="0c20932148f593a9" providerId="LiveId" clId="{1F0BFA2F-A1A6-4607-A959-D30CE12FF52F}" dt="2021-11-24T02:03:29.146" v="1008" actId="478"/>
          <ac:inkMkLst>
            <pc:docMk/>
            <pc:sldMk cId="1814809851" sldId="389"/>
            <ac:inkMk id="13" creationId="{DD88FACC-AF3A-444D-AF3A-138C6913E90B}"/>
          </ac:inkMkLst>
        </pc:inkChg>
        <pc:inkChg chg="del">
          <ac:chgData name="Jeff Young" userId="0c20932148f593a9" providerId="LiveId" clId="{1F0BFA2F-A1A6-4607-A959-D30CE12FF52F}" dt="2021-11-24T02:03:29.146" v="1008" actId="478"/>
          <ac:inkMkLst>
            <pc:docMk/>
            <pc:sldMk cId="1814809851" sldId="389"/>
            <ac:inkMk id="14" creationId="{8F5C147D-FE70-4167-B531-6B936096A565}"/>
          </ac:inkMkLst>
        </pc:inkChg>
        <pc:inkChg chg="del">
          <ac:chgData name="Jeff Young" userId="0c20932148f593a9" providerId="LiveId" clId="{1F0BFA2F-A1A6-4607-A959-D30CE12FF52F}" dt="2021-11-24T02:03:29.146" v="1008" actId="478"/>
          <ac:inkMkLst>
            <pc:docMk/>
            <pc:sldMk cId="1814809851" sldId="389"/>
            <ac:inkMk id="15" creationId="{3F784E57-044F-4704-969C-6AE461268848}"/>
          </ac:inkMkLst>
        </pc:inkChg>
        <pc:inkChg chg="del">
          <ac:chgData name="Jeff Young" userId="0c20932148f593a9" providerId="LiveId" clId="{1F0BFA2F-A1A6-4607-A959-D30CE12FF52F}" dt="2021-11-24T02:03:29.146" v="1008" actId="478"/>
          <ac:inkMkLst>
            <pc:docMk/>
            <pc:sldMk cId="1814809851" sldId="389"/>
            <ac:inkMk id="18" creationId="{2E44AEF4-5AA8-466E-887D-53ECD337F7CF}"/>
          </ac:inkMkLst>
        </pc:inkChg>
        <pc:inkChg chg="del">
          <ac:chgData name="Jeff Young" userId="0c20932148f593a9" providerId="LiveId" clId="{1F0BFA2F-A1A6-4607-A959-D30CE12FF52F}" dt="2021-11-24T02:03:29.146" v="1008" actId="478"/>
          <ac:inkMkLst>
            <pc:docMk/>
            <pc:sldMk cId="1814809851" sldId="389"/>
            <ac:inkMk id="21" creationId="{770C3344-A6F2-4A2A-BD67-FA421F319D3F}"/>
          </ac:inkMkLst>
        </pc:inkChg>
        <pc:inkChg chg="del">
          <ac:chgData name="Jeff Young" userId="0c20932148f593a9" providerId="LiveId" clId="{1F0BFA2F-A1A6-4607-A959-D30CE12FF52F}" dt="2021-11-24T02:03:29.146" v="1008" actId="478"/>
          <ac:inkMkLst>
            <pc:docMk/>
            <pc:sldMk cId="1814809851" sldId="389"/>
            <ac:inkMk id="22" creationId="{65DDC899-E85A-4559-A520-618A735AB252}"/>
          </ac:inkMkLst>
        </pc:inkChg>
        <pc:inkChg chg="del">
          <ac:chgData name="Jeff Young" userId="0c20932148f593a9" providerId="LiveId" clId="{1F0BFA2F-A1A6-4607-A959-D30CE12FF52F}" dt="2021-11-24T02:03:29.146" v="1008" actId="478"/>
          <ac:inkMkLst>
            <pc:docMk/>
            <pc:sldMk cId="1814809851" sldId="389"/>
            <ac:inkMk id="23" creationId="{633F6046-5391-4BEC-9564-CA7F7737AF03}"/>
          </ac:inkMkLst>
        </pc:inkChg>
        <pc:inkChg chg="del">
          <ac:chgData name="Jeff Young" userId="0c20932148f593a9" providerId="LiveId" clId="{1F0BFA2F-A1A6-4607-A959-D30CE12FF52F}" dt="2021-11-24T02:03:29.146" v="1008" actId="478"/>
          <ac:inkMkLst>
            <pc:docMk/>
            <pc:sldMk cId="1814809851" sldId="389"/>
            <ac:inkMk id="35" creationId="{AAF4FAC5-3B42-419A-BD16-14D22F5065BB}"/>
          </ac:inkMkLst>
        </pc:inkChg>
        <pc:inkChg chg="del">
          <ac:chgData name="Jeff Young" userId="0c20932148f593a9" providerId="LiveId" clId="{1F0BFA2F-A1A6-4607-A959-D30CE12FF52F}" dt="2021-11-24T02:03:21.467" v="1007" actId="478"/>
          <ac:inkMkLst>
            <pc:docMk/>
            <pc:sldMk cId="1814809851" sldId="389"/>
            <ac:inkMk id="36" creationId="{B685939D-DEDB-4E52-A3F4-FB2CD4F0CDFD}"/>
          </ac:inkMkLst>
        </pc:inkChg>
        <pc:inkChg chg="del">
          <ac:chgData name="Jeff Young" userId="0c20932148f593a9" providerId="LiveId" clId="{1F0BFA2F-A1A6-4607-A959-D30CE12FF52F}" dt="2021-11-24T02:03:18.215" v="1006" actId="478"/>
          <ac:inkMkLst>
            <pc:docMk/>
            <pc:sldMk cId="1814809851" sldId="389"/>
            <ac:inkMk id="37" creationId="{A1429909-1910-4330-B2D4-DA981C3CE5DD}"/>
          </ac:inkMkLst>
        </pc:inkChg>
        <pc:inkChg chg="del">
          <ac:chgData name="Jeff Young" userId="0c20932148f593a9" providerId="LiveId" clId="{1F0BFA2F-A1A6-4607-A959-D30CE12FF52F}" dt="2021-11-24T02:03:29.146" v="1008" actId="478"/>
          <ac:inkMkLst>
            <pc:docMk/>
            <pc:sldMk cId="1814809851" sldId="389"/>
            <ac:inkMk id="38" creationId="{AD75C94E-0E07-48FE-95A3-E2D0DD2DA031}"/>
          </ac:inkMkLst>
        </pc:inkChg>
        <pc:inkChg chg="del">
          <ac:chgData name="Jeff Young" userId="0c20932148f593a9" providerId="LiveId" clId="{1F0BFA2F-A1A6-4607-A959-D30CE12FF52F}" dt="2021-11-24T02:03:29.146" v="1008" actId="478"/>
          <ac:inkMkLst>
            <pc:docMk/>
            <pc:sldMk cId="1814809851" sldId="389"/>
            <ac:inkMk id="39" creationId="{3B85996A-33C8-40BB-AEDC-3F67352D31B3}"/>
          </ac:inkMkLst>
        </pc:inkChg>
        <pc:inkChg chg="del">
          <ac:chgData name="Jeff Young" userId="0c20932148f593a9" providerId="LiveId" clId="{1F0BFA2F-A1A6-4607-A959-D30CE12FF52F}" dt="2021-11-24T02:03:29.146" v="1008" actId="478"/>
          <ac:inkMkLst>
            <pc:docMk/>
            <pc:sldMk cId="1814809851" sldId="389"/>
            <ac:inkMk id="40" creationId="{EE73F991-9669-4A57-AB0A-5DE85527D4EA}"/>
          </ac:inkMkLst>
        </pc:inkChg>
        <pc:inkChg chg="del">
          <ac:chgData name="Jeff Young" userId="0c20932148f593a9" providerId="LiveId" clId="{1F0BFA2F-A1A6-4607-A959-D30CE12FF52F}" dt="2021-11-24T02:03:29.146" v="1008" actId="478"/>
          <ac:inkMkLst>
            <pc:docMk/>
            <pc:sldMk cId="1814809851" sldId="389"/>
            <ac:inkMk id="41" creationId="{CE7293F4-B7C0-43ED-B01E-FB4CE3AD7FE2}"/>
          </ac:inkMkLst>
        </pc:inkChg>
        <pc:inkChg chg="del">
          <ac:chgData name="Jeff Young" userId="0c20932148f593a9" providerId="LiveId" clId="{1F0BFA2F-A1A6-4607-A959-D30CE12FF52F}" dt="2021-11-24T02:03:29.146" v="1008" actId="478"/>
          <ac:inkMkLst>
            <pc:docMk/>
            <pc:sldMk cId="1814809851" sldId="389"/>
            <ac:inkMk id="42" creationId="{E180B0B9-0866-44F7-B26E-5E0DC2D72471}"/>
          </ac:inkMkLst>
        </pc:inkChg>
        <pc:inkChg chg="del">
          <ac:chgData name="Jeff Young" userId="0c20932148f593a9" providerId="LiveId" clId="{1F0BFA2F-A1A6-4607-A959-D30CE12FF52F}" dt="2021-11-24T02:03:29.146" v="1008" actId="478"/>
          <ac:inkMkLst>
            <pc:docMk/>
            <pc:sldMk cId="1814809851" sldId="389"/>
            <ac:inkMk id="43" creationId="{70443DAC-6AF1-40EB-B614-17AAED0FC53C}"/>
          </ac:inkMkLst>
        </pc:inkChg>
        <pc:inkChg chg="del">
          <ac:chgData name="Jeff Young" userId="0c20932148f593a9" providerId="LiveId" clId="{1F0BFA2F-A1A6-4607-A959-D30CE12FF52F}" dt="2021-11-24T02:03:29.146" v="1008" actId="478"/>
          <ac:inkMkLst>
            <pc:docMk/>
            <pc:sldMk cId="1814809851" sldId="389"/>
            <ac:inkMk id="46" creationId="{FBF4EE32-9047-43F4-BD66-0ADB6F5D3B81}"/>
          </ac:inkMkLst>
        </pc:inkChg>
        <pc:inkChg chg="del">
          <ac:chgData name="Jeff Young" userId="0c20932148f593a9" providerId="LiveId" clId="{1F0BFA2F-A1A6-4607-A959-D30CE12FF52F}" dt="2021-11-24T02:03:29.146" v="1008" actId="478"/>
          <ac:inkMkLst>
            <pc:docMk/>
            <pc:sldMk cId="1814809851" sldId="389"/>
            <ac:inkMk id="49" creationId="{7C1D3947-2B15-46BB-A96A-13AB683C6A5E}"/>
          </ac:inkMkLst>
        </pc:inkChg>
        <pc:inkChg chg="del">
          <ac:chgData name="Jeff Young" userId="0c20932148f593a9" providerId="LiveId" clId="{1F0BFA2F-A1A6-4607-A959-D30CE12FF52F}" dt="2021-11-24T02:03:29.146" v="1008" actId="478"/>
          <ac:inkMkLst>
            <pc:docMk/>
            <pc:sldMk cId="1814809851" sldId="389"/>
            <ac:inkMk id="54" creationId="{11D18608-7158-4EEA-8431-EF5FE1C80E4B}"/>
          </ac:inkMkLst>
        </pc:inkChg>
        <pc:inkChg chg="del">
          <ac:chgData name="Jeff Young" userId="0c20932148f593a9" providerId="LiveId" clId="{1F0BFA2F-A1A6-4607-A959-D30CE12FF52F}" dt="2021-11-24T02:03:29.146" v="1008" actId="478"/>
          <ac:inkMkLst>
            <pc:docMk/>
            <pc:sldMk cId="1814809851" sldId="389"/>
            <ac:inkMk id="59" creationId="{E6F1BD5F-89CA-4900-8BB7-E9C30A528051}"/>
          </ac:inkMkLst>
        </pc:inkChg>
        <pc:inkChg chg="del">
          <ac:chgData name="Jeff Young" userId="0c20932148f593a9" providerId="LiveId" clId="{1F0BFA2F-A1A6-4607-A959-D30CE12FF52F}" dt="2021-11-24T02:03:29.146" v="1008" actId="478"/>
          <ac:inkMkLst>
            <pc:docMk/>
            <pc:sldMk cId="1814809851" sldId="389"/>
            <ac:inkMk id="60" creationId="{7A3B5D20-FF24-4F63-AED8-D13A365725BC}"/>
          </ac:inkMkLst>
        </pc:inkChg>
        <pc:inkChg chg="del">
          <ac:chgData name="Jeff Young" userId="0c20932148f593a9" providerId="LiveId" clId="{1F0BFA2F-A1A6-4607-A959-D30CE12FF52F}" dt="2021-11-24T02:03:29.146" v="1008" actId="478"/>
          <ac:inkMkLst>
            <pc:docMk/>
            <pc:sldMk cId="1814809851" sldId="389"/>
            <ac:inkMk id="64" creationId="{29EA510F-7A18-4B2C-967B-0ECF21B02B27}"/>
          </ac:inkMkLst>
        </pc:inkChg>
        <pc:inkChg chg="del">
          <ac:chgData name="Jeff Young" userId="0c20932148f593a9" providerId="LiveId" clId="{1F0BFA2F-A1A6-4607-A959-D30CE12FF52F}" dt="2021-11-24T02:03:29.146" v="1008" actId="478"/>
          <ac:inkMkLst>
            <pc:docMk/>
            <pc:sldMk cId="1814809851" sldId="389"/>
            <ac:inkMk id="65" creationId="{3EC447E9-9061-4FFC-BEDB-F48B0D3AEE45}"/>
          </ac:inkMkLst>
        </pc:inkChg>
        <pc:inkChg chg="del">
          <ac:chgData name="Jeff Young" userId="0c20932148f593a9" providerId="LiveId" clId="{1F0BFA2F-A1A6-4607-A959-D30CE12FF52F}" dt="2021-11-24T02:03:29.146" v="1008" actId="478"/>
          <ac:inkMkLst>
            <pc:docMk/>
            <pc:sldMk cId="1814809851" sldId="389"/>
            <ac:inkMk id="66" creationId="{1FAE8D6A-66B7-48CE-8DCC-A96F519E1E0D}"/>
          </ac:inkMkLst>
        </pc:inkChg>
        <pc:inkChg chg="del">
          <ac:chgData name="Jeff Young" userId="0c20932148f593a9" providerId="LiveId" clId="{1F0BFA2F-A1A6-4607-A959-D30CE12FF52F}" dt="2021-11-24T02:03:29.146" v="1008" actId="478"/>
          <ac:inkMkLst>
            <pc:docMk/>
            <pc:sldMk cId="1814809851" sldId="389"/>
            <ac:inkMk id="67" creationId="{46D543A2-8B56-4E93-93E4-D90BBBCE2821}"/>
          </ac:inkMkLst>
        </pc:inkChg>
        <pc:inkChg chg="del">
          <ac:chgData name="Jeff Young" userId="0c20932148f593a9" providerId="LiveId" clId="{1F0BFA2F-A1A6-4607-A959-D30CE12FF52F}" dt="2021-11-24T02:03:29.146" v="1008" actId="478"/>
          <ac:inkMkLst>
            <pc:docMk/>
            <pc:sldMk cId="1814809851" sldId="389"/>
            <ac:inkMk id="68" creationId="{998995C4-32D9-48E7-BD87-88B2A27E240A}"/>
          </ac:inkMkLst>
        </pc:inkChg>
        <pc:inkChg chg="del">
          <ac:chgData name="Jeff Young" userId="0c20932148f593a9" providerId="LiveId" clId="{1F0BFA2F-A1A6-4607-A959-D30CE12FF52F}" dt="2021-11-24T02:03:29.146" v="1008" actId="478"/>
          <ac:inkMkLst>
            <pc:docMk/>
            <pc:sldMk cId="1814809851" sldId="389"/>
            <ac:inkMk id="69" creationId="{6D0EE02A-879E-4E72-AE0B-E35551E677C7}"/>
          </ac:inkMkLst>
        </pc:inkChg>
        <pc:inkChg chg="del">
          <ac:chgData name="Jeff Young" userId="0c20932148f593a9" providerId="LiveId" clId="{1F0BFA2F-A1A6-4607-A959-D30CE12FF52F}" dt="2021-11-24T02:03:29.146" v="1008" actId="478"/>
          <ac:inkMkLst>
            <pc:docMk/>
            <pc:sldMk cId="1814809851" sldId="389"/>
            <ac:inkMk id="72" creationId="{F2C6B717-DAC4-448A-B793-D6C9AB0B803C}"/>
          </ac:inkMkLst>
        </pc:inkChg>
        <pc:inkChg chg="del">
          <ac:chgData name="Jeff Young" userId="0c20932148f593a9" providerId="LiveId" clId="{1F0BFA2F-A1A6-4607-A959-D30CE12FF52F}" dt="2021-11-24T02:03:29.146" v="1008" actId="478"/>
          <ac:inkMkLst>
            <pc:docMk/>
            <pc:sldMk cId="1814809851" sldId="389"/>
            <ac:inkMk id="75" creationId="{3B7B7706-ABD5-4F85-821C-B51D37B81A06}"/>
          </ac:inkMkLst>
        </pc:inkChg>
        <pc:inkChg chg="del">
          <ac:chgData name="Jeff Young" userId="0c20932148f593a9" providerId="LiveId" clId="{1F0BFA2F-A1A6-4607-A959-D30CE12FF52F}" dt="2021-11-24T02:03:29.146" v="1008" actId="478"/>
          <ac:inkMkLst>
            <pc:docMk/>
            <pc:sldMk cId="1814809851" sldId="389"/>
            <ac:inkMk id="84" creationId="{E4428E03-A0F3-4606-A5DD-1E5E44DC78EB}"/>
          </ac:inkMkLst>
        </pc:inkChg>
        <pc:inkChg chg="del">
          <ac:chgData name="Jeff Young" userId="0c20932148f593a9" providerId="LiveId" clId="{1F0BFA2F-A1A6-4607-A959-D30CE12FF52F}" dt="2021-11-24T02:03:29.146" v="1008" actId="478"/>
          <ac:inkMkLst>
            <pc:docMk/>
            <pc:sldMk cId="1814809851" sldId="389"/>
            <ac:inkMk id="85" creationId="{B5A842C0-1162-4F20-B9C2-74956C8EC546}"/>
          </ac:inkMkLst>
        </pc:inkChg>
        <pc:inkChg chg="del">
          <ac:chgData name="Jeff Young" userId="0c20932148f593a9" providerId="LiveId" clId="{1F0BFA2F-A1A6-4607-A959-D30CE12FF52F}" dt="2021-11-24T02:03:29.146" v="1008" actId="478"/>
          <ac:inkMkLst>
            <pc:docMk/>
            <pc:sldMk cId="1814809851" sldId="389"/>
            <ac:inkMk id="86" creationId="{25EB3BC5-2C29-49FF-9111-749116D75002}"/>
          </ac:inkMkLst>
        </pc:inkChg>
        <pc:inkChg chg="del">
          <ac:chgData name="Jeff Young" userId="0c20932148f593a9" providerId="LiveId" clId="{1F0BFA2F-A1A6-4607-A959-D30CE12FF52F}" dt="2021-11-24T02:03:29.146" v="1008" actId="478"/>
          <ac:inkMkLst>
            <pc:docMk/>
            <pc:sldMk cId="1814809851" sldId="389"/>
            <ac:inkMk id="87" creationId="{BA21D978-46BB-4AD3-902E-4DEC9C820796}"/>
          </ac:inkMkLst>
        </pc:inkChg>
        <pc:inkChg chg="del">
          <ac:chgData name="Jeff Young" userId="0c20932148f593a9" providerId="LiveId" clId="{1F0BFA2F-A1A6-4607-A959-D30CE12FF52F}" dt="2021-11-24T02:03:29.146" v="1008" actId="478"/>
          <ac:inkMkLst>
            <pc:docMk/>
            <pc:sldMk cId="1814809851" sldId="389"/>
            <ac:inkMk id="88" creationId="{30A3485E-67AE-4A64-A93B-F306CBC5BA3B}"/>
          </ac:inkMkLst>
        </pc:inkChg>
        <pc:inkChg chg="del">
          <ac:chgData name="Jeff Young" userId="0c20932148f593a9" providerId="LiveId" clId="{1F0BFA2F-A1A6-4607-A959-D30CE12FF52F}" dt="2021-11-24T02:03:29.146" v="1008" actId="478"/>
          <ac:inkMkLst>
            <pc:docMk/>
            <pc:sldMk cId="1814809851" sldId="389"/>
            <ac:inkMk id="91" creationId="{402D14C2-8773-4E96-8164-0163DF6B4E53}"/>
          </ac:inkMkLst>
        </pc:inkChg>
        <pc:inkChg chg="del">
          <ac:chgData name="Jeff Young" userId="0c20932148f593a9" providerId="LiveId" clId="{1F0BFA2F-A1A6-4607-A959-D30CE12FF52F}" dt="2021-11-24T02:03:29.146" v="1008" actId="478"/>
          <ac:inkMkLst>
            <pc:docMk/>
            <pc:sldMk cId="1814809851" sldId="389"/>
            <ac:inkMk id="94" creationId="{B039D75B-EFE8-4D64-A25E-B3248DC8F2AF}"/>
          </ac:inkMkLst>
        </pc:inkChg>
        <pc:inkChg chg="del">
          <ac:chgData name="Jeff Young" userId="0c20932148f593a9" providerId="LiveId" clId="{1F0BFA2F-A1A6-4607-A959-D30CE12FF52F}" dt="2021-11-24T02:03:29.146" v="1008" actId="478"/>
          <ac:inkMkLst>
            <pc:docMk/>
            <pc:sldMk cId="1814809851" sldId="389"/>
            <ac:inkMk id="95" creationId="{A828C27B-938C-4D06-AE46-31AF54E2790B}"/>
          </ac:inkMkLst>
        </pc:inkChg>
        <pc:inkChg chg="del">
          <ac:chgData name="Jeff Young" userId="0c20932148f593a9" providerId="LiveId" clId="{1F0BFA2F-A1A6-4607-A959-D30CE12FF52F}" dt="2021-11-24T02:03:32.783" v="1009" actId="478"/>
          <ac:inkMkLst>
            <pc:docMk/>
            <pc:sldMk cId="1814809851" sldId="389"/>
            <ac:inkMk id="101" creationId="{B14AE0FD-CB3C-403B-A943-F2838F5C01DE}"/>
          </ac:inkMkLst>
        </pc:inkChg>
        <pc:inkChg chg="del">
          <ac:chgData name="Jeff Young" userId="0c20932148f593a9" providerId="LiveId" clId="{1F0BFA2F-A1A6-4607-A959-D30CE12FF52F}" dt="2021-11-24T02:03:29.146" v="1008" actId="478"/>
          <ac:inkMkLst>
            <pc:docMk/>
            <pc:sldMk cId="1814809851" sldId="389"/>
            <ac:inkMk id="106" creationId="{C149213B-E6F0-4893-9607-5472F478ED27}"/>
          </ac:inkMkLst>
        </pc:inkChg>
        <pc:inkChg chg="del">
          <ac:chgData name="Jeff Young" userId="0c20932148f593a9" providerId="LiveId" clId="{1F0BFA2F-A1A6-4607-A959-D30CE12FF52F}" dt="2021-11-24T02:03:29.146" v="1008" actId="478"/>
          <ac:inkMkLst>
            <pc:docMk/>
            <pc:sldMk cId="1814809851" sldId="389"/>
            <ac:inkMk id="111" creationId="{AF5B0789-E9F6-4DC7-82BA-5919A9F2BAAA}"/>
          </ac:inkMkLst>
        </pc:inkChg>
      </pc:sldChg>
      <pc:sldChg chg="addSp add">
        <pc:chgData name="Jeff Young" userId="0c20932148f593a9" providerId="LiveId" clId="{1F0BFA2F-A1A6-4607-A959-D30CE12FF52F}" dt="2021-11-26T00:49:07.791" v="1033"/>
        <pc:sldMkLst>
          <pc:docMk/>
          <pc:sldMk cId="1978373361" sldId="390"/>
        </pc:sldMkLst>
        <pc:inkChg chg="add">
          <ac:chgData name="Jeff Young" userId="0c20932148f593a9" providerId="LiveId" clId="{1F0BFA2F-A1A6-4607-A959-D30CE12FF52F}" dt="2021-11-26T00:49:07.791" v="1033"/>
          <ac:inkMkLst>
            <pc:docMk/>
            <pc:sldMk cId="1978373361" sldId="390"/>
            <ac:inkMk id="3" creationId="{E1CCF092-4754-457D-BE2F-4D458CB7E43A}"/>
          </ac:inkMkLst>
        </pc:inkChg>
      </pc:sldChg>
      <pc:sldChg chg="addSp add">
        <pc:chgData name="Jeff Young" userId="0c20932148f593a9" providerId="LiveId" clId="{1F0BFA2F-A1A6-4607-A959-D30CE12FF52F}" dt="2021-11-26T00:49:07.791" v="1033"/>
        <pc:sldMkLst>
          <pc:docMk/>
          <pc:sldMk cId="888689688" sldId="391"/>
        </pc:sldMkLst>
        <pc:inkChg chg="add">
          <ac:chgData name="Jeff Young" userId="0c20932148f593a9" providerId="LiveId" clId="{1F0BFA2F-A1A6-4607-A959-D30CE12FF52F}" dt="2021-11-26T00:49:07.791" v="1033"/>
          <ac:inkMkLst>
            <pc:docMk/>
            <pc:sldMk cId="888689688" sldId="391"/>
            <ac:inkMk id="3" creationId="{A440A1DA-2D09-486E-9A2A-E4EC3E923CFF}"/>
          </ac:inkMkLst>
        </pc:ink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CA"/>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E5CEB769-CA9B-4DB4-97D4-7FC67B1E5392}" type="datetimeFigureOut">
              <a:rPr lang="en-CA" smtClean="0"/>
              <a:t>25/11/2021</a:t>
            </a:fld>
            <a:endParaRPr lang="en-CA"/>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CA"/>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CA"/>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5DED6E6A-780E-46C8-97BA-9F3C208C7F07}" type="slidenum">
              <a:rPr lang="en-CA" smtClean="0"/>
              <a:t>‹#›</a:t>
            </a:fld>
            <a:endParaRPr lang="en-CA"/>
          </a:p>
        </p:txBody>
      </p:sp>
    </p:spTree>
    <p:extLst>
      <p:ext uri="{BB962C8B-B14F-4D97-AF65-F5344CB8AC3E}">
        <p14:creationId xmlns:p14="http://schemas.microsoft.com/office/powerpoint/2010/main" val="4556897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5DED6E6A-780E-46C8-97BA-9F3C208C7F07}" type="slidenum">
              <a:rPr lang="en-CA" smtClean="0"/>
              <a:t>1</a:t>
            </a:fld>
            <a:endParaRPr lang="en-CA"/>
          </a:p>
        </p:txBody>
      </p:sp>
    </p:spTree>
    <p:extLst>
      <p:ext uri="{BB962C8B-B14F-4D97-AF65-F5344CB8AC3E}">
        <p14:creationId xmlns:p14="http://schemas.microsoft.com/office/powerpoint/2010/main" val="22872606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r>
              <a:rPr lang="en-CA" dirty="0"/>
              <a:t>Note, n=</a:t>
            </a:r>
            <a:r>
              <a:rPr lang="en-CA" dirty="0" err="1"/>
              <a:t>N+l</a:t>
            </a:r>
            <a:r>
              <a:rPr lang="en-CA" dirty="0"/>
              <a:t> (Eqn. 2.67) where N is the order of the radial polynomial in the expansion, so N-1 is equal to the number of nodes in the radial function R, which is therefore = n-l-1 (check with Fig. 4.7</a:t>
            </a:r>
          </a:p>
          <a:p>
            <a:endParaRPr lang="en-CA" dirty="0"/>
          </a:p>
        </p:txBody>
      </p:sp>
      <p:sp>
        <p:nvSpPr>
          <p:cNvPr id="4" name="Slide Number Placeholder 3"/>
          <p:cNvSpPr>
            <a:spLocks noGrp="1"/>
          </p:cNvSpPr>
          <p:nvPr>
            <p:ph type="sldNum" sz="quarter" idx="5"/>
          </p:nvPr>
        </p:nvSpPr>
        <p:spPr/>
        <p:txBody>
          <a:bodyPr/>
          <a:lstStyle/>
          <a:p>
            <a:fld id="{5DED6E6A-780E-46C8-97BA-9F3C208C7F07}" type="slidenum">
              <a:rPr lang="en-CA" smtClean="0"/>
              <a:t>17</a:t>
            </a:fld>
            <a:endParaRPr lang="en-CA"/>
          </a:p>
        </p:txBody>
      </p:sp>
    </p:spTree>
    <p:extLst>
      <p:ext uri="{BB962C8B-B14F-4D97-AF65-F5344CB8AC3E}">
        <p14:creationId xmlns:p14="http://schemas.microsoft.com/office/powerpoint/2010/main" val="40766685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5DED6E6A-780E-46C8-97BA-9F3C208C7F07}" type="slidenum">
              <a:rPr lang="en-CA" smtClean="0"/>
              <a:t>18</a:t>
            </a:fld>
            <a:endParaRPr lang="en-CA"/>
          </a:p>
        </p:txBody>
      </p:sp>
    </p:spTree>
    <p:extLst>
      <p:ext uri="{BB962C8B-B14F-4D97-AF65-F5344CB8AC3E}">
        <p14:creationId xmlns:p14="http://schemas.microsoft.com/office/powerpoint/2010/main" val="8761868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5DED6E6A-780E-46C8-97BA-9F3C208C7F07}" type="slidenum">
              <a:rPr lang="en-CA" smtClean="0"/>
              <a:t>2</a:t>
            </a:fld>
            <a:endParaRPr lang="en-CA"/>
          </a:p>
        </p:txBody>
      </p:sp>
    </p:spTree>
    <p:extLst>
      <p:ext uri="{BB962C8B-B14F-4D97-AF65-F5344CB8AC3E}">
        <p14:creationId xmlns:p14="http://schemas.microsoft.com/office/powerpoint/2010/main" val="25408135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5DED6E6A-780E-46C8-97BA-9F3C208C7F07}" type="slidenum">
              <a:rPr lang="en-CA" smtClean="0"/>
              <a:t>5</a:t>
            </a:fld>
            <a:endParaRPr lang="en-CA"/>
          </a:p>
        </p:txBody>
      </p:sp>
    </p:spTree>
    <p:extLst>
      <p:ext uri="{BB962C8B-B14F-4D97-AF65-F5344CB8AC3E}">
        <p14:creationId xmlns:p14="http://schemas.microsoft.com/office/powerpoint/2010/main" val="10296866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5DED6E6A-780E-46C8-97BA-9F3C208C7F07}" type="slidenum">
              <a:rPr lang="en-CA" smtClean="0"/>
              <a:t>6</a:t>
            </a:fld>
            <a:endParaRPr lang="en-CA"/>
          </a:p>
        </p:txBody>
      </p:sp>
    </p:spTree>
    <p:extLst>
      <p:ext uri="{BB962C8B-B14F-4D97-AF65-F5344CB8AC3E}">
        <p14:creationId xmlns:p14="http://schemas.microsoft.com/office/powerpoint/2010/main" val="22878132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DED6E6A-780E-46C8-97BA-9F3C208C7F07}" type="slidenum">
              <a:rPr lang="en-CA" smtClean="0"/>
              <a:t>9</a:t>
            </a:fld>
            <a:endParaRPr lang="en-CA"/>
          </a:p>
        </p:txBody>
      </p:sp>
    </p:spTree>
    <p:extLst>
      <p:ext uri="{BB962C8B-B14F-4D97-AF65-F5344CB8AC3E}">
        <p14:creationId xmlns:p14="http://schemas.microsoft.com/office/powerpoint/2010/main" val="26960625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DED6E6A-780E-46C8-97BA-9F3C208C7F07}" type="slidenum">
              <a:rPr lang="en-CA" smtClean="0"/>
              <a:t>10</a:t>
            </a:fld>
            <a:endParaRPr lang="en-CA"/>
          </a:p>
        </p:txBody>
      </p:sp>
    </p:spTree>
    <p:extLst>
      <p:ext uri="{BB962C8B-B14F-4D97-AF65-F5344CB8AC3E}">
        <p14:creationId xmlns:p14="http://schemas.microsoft.com/office/powerpoint/2010/main" val="12988958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They don’t explicitly.  They will indirectly connect via the shared constant identified in the first separation of variables step in the derivation, but there is no explicit V(r) dependence in these spherical harmonics.</a:t>
            </a:r>
          </a:p>
          <a:p>
            <a:endParaRPr lang="en-CA" dirty="0"/>
          </a:p>
          <a:p>
            <a:r>
              <a:rPr lang="en-CA" dirty="0"/>
              <a:t>We know precisely that their theta and phi dependence is constrained to functions with shapes that depend only on two integers, l and m, where for any l, there are 2l+1 allowed values of m: -l, -l+1,..0,1,…l, and the total number of nodes, split between the theta and phi degrees of freedom is equal to l, and the number of nodes in the phi degree of freedom is |m|</a:t>
            </a:r>
          </a:p>
          <a:p>
            <a:endParaRPr lang="en-CA" dirty="0"/>
          </a:p>
          <a:p>
            <a:r>
              <a:rPr lang="en-CA" dirty="0"/>
              <a:t>We know nothing about the radial part of the solution.</a:t>
            </a:r>
          </a:p>
        </p:txBody>
      </p:sp>
      <p:sp>
        <p:nvSpPr>
          <p:cNvPr id="4" name="Slide Number Placeholder 3"/>
          <p:cNvSpPr>
            <a:spLocks noGrp="1"/>
          </p:cNvSpPr>
          <p:nvPr>
            <p:ph type="sldNum" sz="quarter" idx="5"/>
          </p:nvPr>
        </p:nvSpPr>
        <p:spPr/>
        <p:txBody>
          <a:bodyPr/>
          <a:lstStyle/>
          <a:p>
            <a:fld id="{5DED6E6A-780E-46C8-97BA-9F3C208C7F07}" type="slidenum">
              <a:rPr lang="en-CA" smtClean="0"/>
              <a:t>12</a:t>
            </a:fld>
            <a:endParaRPr lang="en-CA" dirty="0"/>
          </a:p>
        </p:txBody>
      </p:sp>
    </p:spTree>
    <p:extLst>
      <p:ext uri="{BB962C8B-B14F-4D97-AF65-F5344CB8AC3E}">
        <p14:creationId xmlns:p14="http://schemas.microsoft.com/office/powerpoint/2010/main" val="16991137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Note that they are connected only by l, not m</a:t>
            </a:r>
          </a:p>
          <a:p>
            <a:r>
              <a:rPr lang="en-CA" dirty="0"/>
              <a:t>Bottom left still as a function of V(r), right bottom is specifically for the Coulomb potential</a:t>
            </a:r>
          </a:p>
        </p:txBody>
      </p:sp>
      <p:sp>
        <p:nvSpPr>
          <p:cNvPr id="4" name="Slide Number Placeholder 3"/>
          <p:cNvSpPr>
            <a:spLocks noGrp="1"/>
          </p:cNvSpPr>
          <p:nvPr>
            <p:ph type="sldNum" sz="quarter" idx="5"/>
          </p:nvPr>
        </p:nvSpPr>
        <p:spPr/>
        <p:txBody>
          <a:bodyPr/>
          <a:lstStyle/>
          <a:p>
            <a:fld id="{5DED6E6A-780E-46C8-97BA-9F3C208C7F07}" type="slidenum">
              <a:rPr lang="en-CA" smtClean="0"/>
              <a:t>13</a:t>
            </a:fld>
            <a:endParaRPr lang="en-CA" dirty="0"/>
          </a:p>
        </p:txBody>
      </p:sp>
    </p:spTree>
    <p:extLst>
      <p:ext uri="{BB962C8B-B14F-4D97-AF65-F5344CB8AC3E}">
        <p14:creationId xmlns:p14="http://schemas.microsoft.com/office/powerpoint/2010/main" val="11229669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Similar to HO, where assumed a functional form that includes a polynomial, and do a power series expansion of that polynomial to get a recursion formula for it’s coefficients.  Just like HO, they can’t be arbitrarily large, so specific sets of </a:t>
            </a:r>
            <a:r>
              <a:rPr lang="en-CA" dirty="0" err="1"/>
              <a:t>coeffiecients</a:t>
            </a:r>
            <a:r>
              <a:rPr lang="en-CA" dirty="0"/>
              <a:t> dictated by requirement for there to be a maximum power in a given polynomial solution.  j=0 corresponds to the constant, j=1 to the linear term in rho, etc.</a:t>
            </a:r>
          </a:p>
        </p:txBody>
      </p:sp>
      <p:sp>
        <p:nvSpPr>
          <p:cNvPr id="4" name="Slide Number Placeholder 3"/>
          <p:cNvSpPr>
            <a:spLocks noGrp="1"/>
          </p:cNvSpPr>
          <p:nvPr>
            <p:ph type="sldNum" sz="quarter" idx="5"/>
          </p:nvPr>
        </p:nvSpPr>
        <p:spPr/>
        <p:txBody>
          <a:bodyPr/>
          <a:lstStyle/>
          <a:p>
            <a:fld id="{5DED6E6A-780E-46C8-97BA-9F3C208C7F07}" type="slidenum">
              <a:rPr lang="en-CA" smtClean="0"/>
              <a:t>14</a:t>
            </a:fld>
            <a:endParaRPr lang="en-CA"/>
          </a:p>
        </p:txBody>
      </p:sp>
    </p:spTree>
    <p:extLst>
      <p:ext uri="{BB962C8B-B14F-4D97-AF65-F5344CB8AC3E}">
        <p14:creationId xmlns:p14="http://schemas.microsoft.com/office/powerpoint/2010/main" val="9860874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7060408-1678-4E0A-9571-142E66E6CF7E}" type="datetimeFigureOut">
              <a:rPr lang="en-CA" smtClean="0"/>
              <a:t>25/11/2021</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8904B94B-01DA-4D3A-AB6F-1EC68BA9698E}" type="slidenum">
              <a:rPr lang="en-CA" smtClean="0"/>
              <a:t>‹#›</a:t>
            </a:fld>
            <a:endParaRPr lang="en-CA"/>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830334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7060408-1678-4E0A-9571-142E66E6CF7E}" type="datetimeFigureOut">
              <a:rPr lang="en-CA" smtClean="0"/>
              <a:t>25/11/2021</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8904B94B-01DA-4D3A-AB6F-1EC68BA9698E}" type="slidenum">
              <a:rPr lang="en-CA" smtClean="0"/>
              <a:t>‹#›</a:t>
            </a:fld>
            <a:endParaRPr lang="en-CA"/>
          </a:p>
        </p:txBody>
      </p:sp>
    </p:spTree>
    <p:extLst>
      <p:ext uri="{BB962C8B-B14F-4D97-AF65-F5344CB8AC3E}">
        <p14:creationId xmlns:p14="http://schemas.microsoft.com/office/powerpoint/2010/main" val="2090607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7060408-1678-4E0A-9571-142E66E6CF7E}" type="datetimeFigureOut">
              <a:rPr lang="en-CA" smtClean="0"/>
              <a:t>25/11/2021</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8904B94B-01DA-4D3A-AB6F-1EC68BA9698E}" type="slidenum">
              <a:rPr lang="en-CA" smtClean="0"/>
              <a:t>‹#›</a:t>
            </a:fld>
            <a:endParaRPr lang="en-CA"/>
          </a:p>
        </p:txBody>
      </p:sp>
    </p:spTree>
    <p:extLst>
      <p:ext uri="{BB962C8B-B14F-4D97-AF65-F5344CB8AC3E}">
        <p14:creationId xmlns:p14="http://schemas.microsoft.com/office/powerpoint/2010/main" val="2474853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7060408-1678-4E0A-9571-142E66E6CF7E}" type="datetimeFigureOut">
              <a:rPr lang="en-CA" smtClean="0"/>
              <a:t>25/11/2021</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8904B94B-01DA-4D3A-AB6F-1EC68BA9698E}" type="slidenum">
              <a:rPr lang="en-CA" smtClean="0"/>
              <a:t>‹#›</a:t>
            </a:fld>
            <a:endParaRPr lang="en-CA"/>
          </a:p>
        </p:txBody>
      </p:sp>
    </p:spTree>
    <p:extLst>
      <p:ext uri="{BB962C8B-B14F-4D97-AF65-F5344CB8AC3E}">
        <p14:creationId xmlns:p14="http://schemas.microsoft.com/office/powerpoint/2010/main" val="15994636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7060408-1678-4E0A-9571-142E66E6CF7E}" type="datetimeFigureOut">
              <a:rPr lang="en-CA" smtClean="0"/>
              <a:t>25/11/2021</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8904B94B-01DA-4D3A-AB6F-1EC68BA9698E}" type="slidenum">
              <a:rPr lang="en-CA" smtClean="0"/>
              <a:t>‹#›</a:t>
            </a:fld>
            <a:endParaRPr lang="en-CA"/>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903531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7060408-1678-4E0A-9571-142E66E6CF7E}" type="datetimeFigureOut">
              <a:rPr lang="en-CA" smtClean="0"/>
              <a:t>25/11/2021</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8904B94B-01DA-4D3A-AB6F-1EC68BA9698E}" type="slidenum">
              <a:rPr lang="en-CA" smtClean="0"/>
              <a:t>‹#›</a:t>
            </a:fld>
            <a:endParaRPr lang="en-CA"/>
          </a:p>
        </p:txBody>
      </p:sp>
    </p:spTree>
    <p:extLst>
      <p:ext uri="{BB962C8B-B14F-4D97-AF65-F5344CB8AC3E}">
        <p14:creationId xmlns:p14="http://schemas.microsoft.com/office/powerpoint/2010/main" val="23078558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7060408-1678-4E0A-9571-142E66E6CF7E}" type="datetimeFigureOut">
              <a:rPr lang="en-CA" smtClean="0"/>
              <a:t>25/11/2021</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8904B94B-01DA-4D3A-AB6F-1EC68BA9698E}" type="slidenum">
              <a:rPr lang="en-CA" smtClean="0"/>
              <a:t>‹#›</a:t>
            </a:fld>
            <a:endParaRPr lang="en-CA"/>
          </a:p>
        </p:txBody>
      </p:sp>
    </p:spTree>
    <p:extLst>
      <p:ext uri="{BB962C8B-B14F-4D97-AF65-F5344CB8AC3E}">
        <p14:creationId xmlns:p14="http://schemas.microsoft.com/office/powerpoint/2010/main" val="11952231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7060408-1678-4E0A-9571-142E66E6CF7E}" type="datetimeFigureOut">
              <a:rPr lang="en-CA" smtClean="0"/>
              <a:t>25/11/2021</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8904B94B-01DA-4D3A-AB6F-1EC68BA9698E}" type="slidenum">
              <a:rPr lang="en-CA" smtClean="0"/>
              <a:t>‹#›</a:t>
            </a:fld>
            <a:endParaRPr lang="en-CA"/>
          </a:p>
        </p:txBody>
      </p:sp>
    </p:spTree>
    <p:extLst>
      <p:ext uri="{BB962C8B-B14F-4D97-AF65-F5344CB8AC3E}">
        <p14:creationId xmlns:p14="http://schemas.microsoft.com/office/powerpoint/2010/main" val="33577866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27060408-1678-4E0A-9571-142E66E6CF7E}" type="datetimeFigureOut">
              <a:rPr lang="en-CA" smtClean="0"/>
              <a:t>25/11/2021</a:t>
            </a:fld>
            <a:endParaRPr lang="en-CA"/>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CA"/>
          </a:p>
        </p:txBody>
      </p:sp>
      <p:sp>
        <p:nvSpPr>
          <p:cNvPr id="9" name="Slide Number Placeholder 8"/>
          <p:cNvSpPr>
            <a:spLocks noGrp="1"/>
          </p:cNvSpPr>
          <p:nvPr>
            <p:ph type="sldNum" sz="quarter" idx="12"/>
          </p:nvPr>
        </p:nvSpPr>
        <p:spPr/>
        <p:txBody>
          <a:bodyPr/>
          <a:lstStyle/>
          <a:p>
            <a:fld id="{8904B94B-01DA-4D3A-AB6F-1EC68BA9698E}" type="slidenum">
              <a:rPr lang="en-CA" smtClean="0"/>
              <a:t>‹#›</a:t>
            </a:fld>
            <a:endParaRPr lang="en-CA"/>
          </a:p>
        </p:txBody>
      </p:sp>
    </p:spTree>
    <p:extLst>
      <p:ext uri="{BB962C8B-B14F-4D97-AF65-F5344CB8AC3E}">
        <p14:creationId xmlns:p14="http://schemas.microsoft.com/office/powerpoint/2010/main" val="16060690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27060408-1678-4E0A-9571-142E66E6CF7E}" type="datetimeFigureOut">
              <a:rPr lang="en-CA" smtClean="0"/>
              <a:t>25/11/2021</a:t>
            </a:fld>
            <a:endParaRPr lang="en-CA"/>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CA"/>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8904B94B-01DA-4D3A-AB6F-1EC68BA9698E}" type="slidenum">
              <a:rPr lang="en-CA" smtClean="0"/>
              <a:t>‹#›</a:t>
            </a:fld>
            <a:endParaRPr lang="en-CA"/>
          </a:p>
        </p:txBody>
      </p:sp>
    </p:spTree>
    <p:extLst>
      <p:ext uri="{BB962C8B-B14F-4D97-AF65-F5344CB8AC3E}">
        <p14:creationId xmlns:p14="http://schemas.microsoft.com/office/powerpoint/2010/main" val="1758947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27060408-1678-4E0A-9571-142E66E6CF7E}" type="datetimeFigureOut">
              <a:rPr lang="en-CA" smtClean="0"/>
              <a:t>25/11/2021</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8904B94B-01DA-4D3A-AB6F-1EC68BA9698E}" type="slidenum">
              <a:rPr lang="en-CA" smtClean="0"/>
              <a:t>‹#›</a:t>
            </a:fld>
            <a:endParaRPr lang="en-CA"/>
          </a:p>
        </p:txBody>
      </p:sp>
    </p:spTree>
    <p:extLst>
      <p:ext uri="{BB962C8B-B14F-4D97-AF65-F5344CB8AC3E}">
        <p14:creationId xmlns:p14="http://schemas.microsoft.com/office/powerpoint/2010/main" val="25057241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27060408-1678-4E0A-9571-142E66E6CF7E}" type="datetimeFigureOut">
              <a:rPr lang="en-CA" smtClean="0"/>
              <a:t>25/11/2021</a:t>
            </a:fld>
            <a:endParaRPr lang="en-CA"/>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CA"/>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8904B94B-01DA-4D3A-AB6F-1EC68BA9698E}" type="slidenum">
              <a:rPr lang="en-CA" smtClean="0"/>
              <a:t>‹#›</a:t>
            </a:fld>
            <a:endParaRPr lang="en-CA"/>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216670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4.png"/><Relationship Id="rId7" Type="http://schemas.openxmlformats.org/officeDocument/2006/relationships/image" Target="../media/image38.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s>
</file>

<file path=ppt/slides/_rels/slide11.xml.rels><?xml version="1.0" encoding="UTF-8" standalone="yes"?>
<Relationships xmlns="http://schemas.openxmlformats.org/package/2006/relationships"><Relationship Id="rId3" Type="http://schemas.openxmlformats.org/officeDocument/2006/relationships/image" Target="../media/image391.png"/><Relationship Id="rId2" Type="http://schemas.openxmlformats.org/officeDocument/2006/relationships/image" Target="../media/image37.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41.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8" Type="http://schemas.openxmlformats.org/officeDocument/2006/relationships/image" Target="../media/image50.png"/><Relationship Id="rId13" Type="http://schemas.openxmlformats.org/officeDocument/2006/relationships/image" Target="../media/image54.png"/><Relationship Id="rId3" Type="http://schemas.openxmlformats.org/officeDocument/2006/relationships/image" Target="../media/image42.png"/><Relationship Id="rId7" Type="http://schemas.openxmlformats.org/officeDocument/2006/relationships/image" Target="../media/image150.png"/><Relationship Id="rId12" Type="http://schemas.openxmlformats.org/officeDocument/2006/relationships/image" Target="../media/image200.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49.png"/><Relationship Id="rId11" Type="http://schemas.openxmlformats.org/officeDocument/2006/relationships/image" Target="../media/image53.png"/><Relationship Id="rId5" Type="http://schemas.openxmlformats.org/officeDocument/2006/relationships/image" Target="../media/image48.png"/><Relationship Id="rId10" Type="http://schemas.openxmlformats.org/officeDocument/2006/relationships/image" Target="../media/image52.png"/><Relationship Id="rId4" Type="http://schemas.openxmlformats.org/officeDocument/2006/relationships/image" Target="../media/image47.png"/><Relationship Id="rId9" Type="http://schemas.openxmlformats.org/officeDocument/2006/relationships/image" Target="../media/image51.png"/><Relationship Id="rId14" Type="http://schemas.openxmlformats.org/officeDocument/2006/relationships/image" Target="../media/image55.png"/></Relationships>
</file>

<file path=ppt/slides/_rels/slide15.xml.rels><?xml version="1.0" encoding="UTF-8" standalone="yes"?>
<Relationships xmlns="http://schemas.openxmlformats.org/package/2006/relationships"><Relationship Id="rId8" Type="http://schemas.openxmlformats.org/officeDocument/2006/relationships/image" Target="../media/image270.png"/><Relationship Id="rId3" Type="http://schemas.openxmlformats.org/officeDocument/2006/relationships/image" Target="../media/image56.png"/><Relationship Id="rId2" Type="http://schemas.openxmlformats.org/officeDocument/2006/relationships/image" Target="../media/image550.png"/><Relationship Id="rId1" Type="http://schemas.openxmlformats.org/officeDocument/2006/relationships/slideLayout" Target="../slideLayouts/slideLayout2.xml"/><Relationship Id="rId6" Type="http://schemas.openxmlformats.org/officeDocument/2006/relationships/image" Target="../media/image52.png"/><Relationship Id="rId5" Type="http://schemas.openxmlformats.org/officeDocument/2006/relationships/image" Target="../media/image58.png"/><Relationship Id="rId10" Type="http://schemas.openxmlformats.org/officeDocument/2006/relationships/image" Target="../media/image59.png"/><Relationship Id="rId4" Type="http://schemas.openxmlformats.org/officeDocument/2006/relationships/image" Target="../media/image57.png"/><Relationship Id="rId9" Type="http://schemas.openxmlformats.org/officeDocument/2006/relationships/image" Target="../media/image280.png"/></Relationships>
</file>

<file path=ppt/slides/_rels/slide16.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56.png"/><Relationship Id="rId1" Type="http://schemas.openxmlformats.org/officeDocument/2006/relationships/slideLayout" Target="../slideLayouts/slideLayout2.xml"/><Relationship Id="rId5" Type="http://schemas.openxmlformats.org/officeDocument/2006/relationships/image" Target="../media/image61.png"/><Relationship Id="rId4" Type="http://schemas.openxmlformats.org/officeDocument/2006/relationships/image" Target="../media/image60.png"/></Relationships>
</file>

<file path=ppt/slides/_rels/slide17.xml.rels><?xml version="1.0" encoding="UTF-8" standalone="yes"?>
<Relationships xmlns="http://schemas.openxmlformats.org/package/2006/relationships"><Relationship Id="rId8" Type="http://schemas.openxmlformats.org/officeDocument/2006/relationships/image" Target="../media/image65.png"/><Relationship Id="rId3" Type="http://schemas.openxmlformats.org/officeDocument/2006/relationships/image" Target="../media/image62.png"/><Relationship Id="rId7" Type="http://schemas.openxmlformats.org/officeDocument/2006/relationships/image" Target="../media/image64.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340.png"/><Relationship Id="rId5" Type="http://schemas.openxmlformats.org/officeDocument/2006/relationships/image" Target="../media/image650.png"/><Relationship Id="rId4" Type="http://schemas.openxmlformats.org/officeDocument/2006/relationships/image" Target="../media/image63.png"/></Relationships>
</file>

<file path=ppt/slides/_rels/slide18.xml.rels><?xml version="1.0" encoding="UTF-8" standalone="yes"?>
<Relationships xmlns="http://schemas.openxmlformats.org/package/2006/relationships"><Relationship Id="rId8" Type="http://schemas.openxmlformats.org/officeDocument/2006/relationships/image" Target="../media/image70.png"/><Relationship Id="rId3" Type="http://schemas.openxmlformats.org/officeDocument/2006/relationships/image" Target="../media/image66.png"/><Relationship Id="rId7" Type="http://schemas.openxmlformats.org/officeDocument/2006/relationships/image" Target="../media/image69.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68.png"/><Relationship Id="rId5" Type="http://schemas.openxmlformats.org/officeDocument/2006/relationships/image" Target="../media/image390.png"/><Relationship Id="rId4" Type="http://schemas.openxmlformats.org/officeDocument/2006/relationships/image" Target="../media/image67.png"/></Relationships>
</file>

<file path=ppt/slides/_rels/slide19.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image" Target="../media/image71.png"/><Relationship Id="rId1" Type="http://schemas.openxmlformats.org/officeDocument/2006/relationships/slideLayout" Target="../slideLayouts/slideLayout2.xml"/><Relationship Id="rId5" Type="http://schemas.openxmlformats.org/officeDocument/2006/relationships/image" Target="../media/image74.png"/><Relationship Id="rId4" Type="http://schemas.openxmlformats.org/officeDocument/2006/relationships/image" Target="../media/image7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4.png"/><Relationship Id="rId2"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28.png"/><Relationship Id="rId4" Type="http://schemas.openxmlformats.org/officeDocument/2006/relationships/image" Target="../media/image27.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8" Type="http://schemas.openxmlformats.org/officeDocument/2006/relationships/image" Target="../media/image44.png"/><Relationship Id="rId3" Type="http://schemas.openxmlformats.org/officeDocument/2006/relationships/image" Target="../media/image14.png"/><Relationship Id="rId7" Type="http://schemas.openxmlformats.org/officeDocument/2006/relationships/image" Target="../media/image43.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8.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8" Type="http://schemas.openxmlformats.org/officeDocument/2006/relationships/image" Target="../media/image24.jpg"/><Relationship Id="rId13" Type="http://schemas.openxmlformats.org/officeDocument/2006/relationships/image" Target="../media/image31.png"/><Relationship Id="rId3" Type="http://schemas.openxmlformats.org/officeDocument/2006/relationships/image" Target="../media/image240.png"/><Relationship Id="rId7" Type="http://schemas.openxmlformats.org/officeDocument/2006/relationships/image" Target="../media/image23.png"/><Relationship Id="rId12" Type="http://schemas.openxmlformats.org/officeDocument/2006/relationships/image" Target="../media/image30.jpg"/><Relationship Id="rId17" Type="http://schemas.openxmlformats.org/officeDocument/2006/relationships/image" Target="../media/image46.png"/><Relationship Id="rId2" Type="http://schemas.openxmlformats.org/officeDocument/2006/relationships/notesSlide" Target="../notesSlides/notesSlide5.xml"/><Relationship Id="rId16" Type="http://schemas.openxmlformats.org/officeDocument/2006/relationships/image" Target="../media/image45.png"/><Relationship Id="rId1" Type="http://schemas.openxmlformats.org/officeDocument/2006/relationships/slideLayout" Target="../slideLayouts/slideLayout2.xml"/><Relationship Id="rId6" Type="http://schemas.openxmlformats.org/officeDocument/2006/relationships/image" Target="../media/image22.jpeg"/><Relationship Id="rId11" Type="http://schemas.openxmlformats.org/officeDocument/2006/relationships/image" Target="../media/image29.png"/><Relationship Id="rId5" Type="http://schemas.openxmlformats.org/officeDocument/2006/relationships/image" Target="../media/image21.png"/><Relationship Id="rId15" Type="http://schemas.openxmlformats.org/officeDocument/2006/relationships/image" Target="../media/image33.png"/><Relationship Id="rId10" Type="http://schemas.openxmlformats.org/officeDocument/2006/relationships/image" Target="../media/image27.jpeg"/><Relationship Id="rId4" Type="http://schemas.openxmlformats.org/officeDocument/2006/relationships/image" Target="../media/image20.jpg"/><Relationship Id="rId9" Type="http://schemas.openxmlformats.org/officeDocument/2006/relationships/image" Target="../media/image26.png"/><Relationship Id="rId14" Type="http://schemas.openxmlformats.org/officeDocument/2006/relationships/image" Target="../media/image32.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26473" y="758952"/>
            <a:ext cx="10898909" cy="3566160"/>
          </a:xfrm>
        </p:spPr>
        <p:txBody>
          <a:bodyPr>
            <a:normAutofit/>
          </a:bodyPr>
          <a:lstStyle/>
          <a:p>
            <a:r>
              <a:rPr lang="en-CA" sz="7200" dirty="0"/>
              <a:t>PHYS 304: Lecture 20</a:t>
            </a:r>
            <a:br>
              <a:rPr lang="en-CA" sz="7200" dirty="0"/>
            </a:br>
            <a:r>
              <a:rPr lang="en-CA" sz="4800" dirty="0"/>
              <a:t>(Intro to) </a:t>
            </a:r>
            <a:r>
              <a:rPr lang="en-CA" sz="7200" dirty="0"/>
              <a:t>Quantum Mechanics</a:t>
            </a:r>
          </a:p>
        </p:txBody>
      </p:sp>
      <p:sp>
        <p:nvSpPr>
          <p:cNvPr id="3" name="Subtitle 2"/>
          <p:cNvSpPr>
            <a:spLocks noGrp="1"/>
          </p:cNvSpPr>
          <p:nvPr>
            <p:ph type="subTitle" idx="1"/>
          </p:nvPr>
        </p:nvSpPr>
        <p:spPr/>
        <p:txBody>
          <a:bodyPr>
            <a:normAutofit fontScale="85000" lnSpcReduction="20000"/>
          </a:bodyPr>
          <a:lstStyle/>
          <a:p>
            <a:r>
              <a:rPr lang="en-CA" dirty="0"/>
              <a:t>Sept-Dec 2021 Edition</a:t>
            </a:r>
          </a:p>
          <a:p>
            <a:r>
              <a:rPr lang="en-CA" dirty="0"/>
              <a:t>Jeff Young</a:t>
            </a:r>
          </a:p>
          <a:p>
            <a:r>
              <a:rPr lang="en-CA" dirty="0" err="1"/>
              <a:t>brimacombe</a:t>
            </a:r>
            <a:r>
              <a:rPr lang="en-CA" dirty="0"/>
              <a:t> Rm 278, young@phas.ubc.ca</a:t>
            </a:r>
          </a:p>
        </p:txBody>
      </p:sp>
    </p:spTree>
    <p:extLst>
      <p:ext uri="{BB962C8B-B14F-4D97-AF65-F5344CB8AC3E}">
        <p14:creationId xmlns:p14="http://schemas.microsoft.com/office/powerpoint/2010/main" val="3744007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B12A6B-2DD0-4A16-9B42-6C75D0EF771F}"/>
              </a:ext>
            </a:extLst>
          </p:cNvPr>
          <p:cNvSpPr>
            <a:spLocks noGrp="1"/>
          </p:cNvSpPr>
          <p:nvPr>
            <p:ph type="title"/>
          </p:nvPr>
        </p:nvSpPr>
        <p:spPr/>
        <p:txBody>
          <a:bodyPr/>
          <a:lstStyle/>
          <a:p>
            <a:r>
              <a:rPr lang="en-CA" dirty="0"/>
              <a:t>Gory details!	</a:t>
            </a:r>
          </a:p>
        </p:txBody>
      </p:sp>
      <p:pic>
        <p:nvPicPr>
          <p:cNvPr id="11" name="Picture 10">
            <a:extLst>
              <a:ext uri="{FF2B5EF4-FFF2-40B4-BE49-F238E27FC236}">
                <a16:creationId xmlns:a16="http://schemas.microsoft.com/office/drawing/2014/main" id="{F292F3E7-4996-403F-A263-D63E51038E8E}"/>
              </a:ext>
            </a:extLst>
          </p:cNvPr>
          <p:cNvPicPr>
            <a:picLocks noChangeAspect="1"/>
          </p:cNvPicPr>
          <p:nvPr/>
        </p:nvPicPr>
        <p:blipFill>
          <a:blip r:embed="rId3"/>
          <a:stretch>
            <a:fillRect/>
          </a:stretch>
        </p:blipFill>
        <p:spPr>
          <a:xfrm>
            <a:off x="6306881" y="1967131"/>
            <a:ext cx="5635978" cy="748741"/>
          </a:xfrm>
          <a:prstGeom prst="rect">
            <a:avLst/>
          </a:prstGeom>
        </p:spPr>
      </p:pic>
      <p:pic>
        <p:nvPicPr>
          <p:cNvPr id="13" name="Picture 12">
            <a:extLst>
              <a:ext uri="{FF2B5EF4-FFF2-40B4-BE49-F238E27FC236}">
                <a16:creationId xmlns:a16="http://schemas.microsoft.com/office/drawing/2014/main" id="{E86B339A-8B34-47DF-82A6-08D8274EDA1A}"/>
              </a:ext>
            </a:extLst>
          </p:cNvPr>
          <p:cNvPicPr>
            <a:picLocks noChangeAspect="1"/>
          </p:cNvPicPr>
          <p:nvPr/>
        </p:nvPicPr>
        <p:blipFill>
          <a:blip r:embed="rId4"/>
          <a:stretch>
            <a:fillRect/>
          </a:stretch>
        </p:blipFill>
        <p:spPr>
          <a:xfrm>
            <a:off x="633952" y="3085204"/>
            <a:ext cx="6459956" cy="3292494"/>
          </a:xfrm>
          <a:prstGeom prst="rect">
            <a:avLst/>
          </a:prstGeom>
        </p:spPr>
      </p:pic>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E20F4E21-9720-45AB-9BCA-0EA99C2BEDD4}"/>
                  </a:ext>
                </a:extLst>
              </p:cNvPr>
              <p:cNvSpPr txBox="1"/>
              <p:nvPr/>
            </p:nvSpPr>
            <p:spPr>
              <a:xfrm>
                <a:off x="7914693" y="3216583"/>
                <a:ext cx="3480179" cy="2308324"/>
              </a:xfrm>
              <a:prstGeom prst="rect">
                <a:avLst/>
              </a:prstGeom>
              <a:noFill/>
            </p:spPr>
            <p:txBody>
              <a:bodyPr wrap="square" rtlCol="0">
                <a:spAutoFit/>
              </a:bodyPr>
              <a:lstStyle/>
              <a:p>
                <a:r>
                  <a:rPr lang="en-CA" dirty="0"/>
                  <a:t>POLL #3: How many nodal planes are there in </a:t>
                </a:r>
                <a14:m>
                  <m:oMath xmlns:m="http://schemas.openxmlformats.org/officeDocument/2006/math">
                    <m:r>
                      <a:rPr lang="en-CA" b="0" i="0" smtClean="0">
                        <a:latin typeface="Cambria Math" panose="02040503050406030204" pitchFamily="18" charset="0"/>
                        <a:ea typeface="Cambria Math" panose="02040503050406030204" pitchFamily="18" charset="0"/>
                      </a:rPr>
                      <m:t> 0 &lt;</m:t>
                    </m:r>
                    <m:r>
                      <a:rPr lang="en-CA" b="0" i="1" smtClean="0">
                        <a:latin typeface="Cambria Math" panose="02040503050406030204" pitchFamily="18" charset="0"/>
                        <a:ea typeface="Cambria Math" panose="02040503050406030204" pitchFamily="18" charset="0"/>
                      </a:rPr>
                      <m:t>𝜙</m:t>
                    </m:r>
                    <m:r>
                      <a:rPr lang="en-CA" b="0" i="1" smtClean="0">
                        <a:latin typeface="Cambria Math" panose="02040503050406030204" pitchFamily="18" charset="0"/>
                        <a:ea typeface="Cambria Math" panose="02040503050406030204" pitchFamily="18" charset="0"/>
                      </a:rPr>
                      <m:t>&lt;</m:t>
                    </m:r>
                  </m:oMath>
                </a14:m>
                <a:r>
                  <a:rPr lang="en-CA" dirty="0"/>
                  <a:t>  </a:t>
                </a:r>
                <a14:m>
                  <m:oMath xmlns:m="http://schemas.openxmlformats.org/officeDocument/2006/math">
                    <m:r>
                      <a:rPr lang="en-CA" b="0" i="0" dirty="0" smtClean="0">
                        <a:latin typeface="Cambria Math" panose="02040503050406030204" pitchFamily="18" charset="0"/>
                      </a:rPr>
                      <m:t>2</m:t>
                    </m:r>
                    <m:r>
                      <a:rPr lang="en-CA" b="0" i="1" dirty="0" smtClean="0">
                        <a:latin typeface="Cambria Math" panose="02040503050406030204" pitchFamily="18" charset="0"/>
                      </a:rPr>
                      <m:t>𝜋</m:t>
                    </m:r>
                  </m:oMath>
                </a14:m>
                <a:r>
                  <a:rPr lang="en-CA" dirty="0"/>
                  <a:t> for </a:t>
                </a:r>
                <a14:m>
                  <m:oMath xmlns:m="http://schemas.openxmlformats.org/officeDocument/2006/math">
                    <m:sSubSup>
                      <m:sSubSupPr>
                        <m:ctrlPr>
                          <a:rPr lang="en-CA" b="0" i="1" smtClean="0">
                            <a:latin typeface="Cambria Math" panose="02040503050406030204" pitchFamily="18" charset="0"/>
                          </a:rPr>
                        </m:ctrlPr>
                      </m:sSubSupPr>
                      <m:e>
                        <m:r>
                          <a:rPr lang="en-CA" b="0" i="1" smtClean="0">
                            <a:latin typeface="Cambria Math" panose="02040503050406030204" pitchFamily="18" charset="0"/>
                          </a:rPr>
                          <m:t>𝑌</m:t>
                        </m:r>
                      </m:e>
                      <m:sub>
                        <m:r>
                          <a:rPr lang="en-CA" b="0" i="1" smtClean="0">
                            <a:latin typeface="Cambria Math" panose="02040503050406030204" pitchFamily="18" charset="0"/>
                          </a:rPr>
                          <m:t>𝑙</m:t>
                        </m:r>
                      </m:sub>
                      <m:sup>
                        <m:r>
                          <a:rPr lang="en-CA" b="0" i="1" smtClean="0">
                            <a:latin typeface="Cambria Math" panose="02040503050406030204" pitchFamily="18" charset="0"/>
                          </a:rPr>
                          <m:t>𝑚</m:t>
                        </m:r>
                      </m:sup>
                    </m:sSubSup>
                  </m:oMath>
                </a14:m>
                <a:r>
                  <a:rPr lang="en-CA" dirty="0"/>
                  <a:t>?</a:t>
                </a:r>
              </a:p>
              <a:p>
                <a:pPr marL="342900" indent="-342900">
                  <a:buAutoNum type="alphaLcParenR"/>
                </a:pPr>
                <a:r>
                  <a:rPr lang="en-CA" i="1" dirty="0"/>
                  <a:t>0</a:t>
                </a:r>
              </a:p>
              <a:p>
                <a:pPr marL="342900" indent="-342900">
                  <a:buAutoNum type="alphaLcParenR"/>
                </a:pPr>
                <a:r>
                  <a:rPr lang="en-CA" i="1" dirty="0"/>
                  <a:t>m</a:t>
                </a:r>
              </a:p>
              <a:p>
                <a:pPr marL="342900" indent="-342900">
                  <a:buAutoNum type="alphaLcParenR"/>
                </a:pPr>
                <a:r>
                  <a:rPr lang="en-CA" dirty="0"/>
                  <a:t>|</a:t>
                </a:r>
                <a:r>
                  <a:rPr lang="en-CA" i="1" dirty="0"/>
                  <a:t>m</a:t>
                </a:r>
                <a:r>
                  <a:rPr lang="en-CA" dirty="0"/>
                  <a:t>|</a:t>
                </a:r>
              </a:p>
              <a:p>
                <a:endParaRPr lang="en-CA" i="1" dirty="0"/>
              </a:p>
              <a:p>
                <a:pPr marL="342900" indent="-342900">
                  <a:buAutoNum type="alphaLcParenR"/>
                </a:pPr>
                <a:endParaRPr lang="en-CA" dirty="0"/>
              </a:p>
              <a:p>
                <a:endParaRPr lang="en-CA" dirty="0"/>
              </a:p>
            </p:txBody>
          </p:sp>
        </mc:Choice>
        <mc:Fallback xmlns="">
          <p:sp>
            <p:nvSpPr>
              <p:cNvPr id="10" name="TextBox 9">
                <a:extLst>
                  <a:ext uri="{FF2B5EF4-FFF2-40B4-BE49-F238E27FC236}">
                    <a16:creationId xmlns:a16="http://schemas.microsoft.com/office/drawing/2014/main" id="{E20F4E21-9720-45AB-9BCA-0EA99C2BEDD4}"/>
                  </a:ext>
                </a:extLst>
              </p:cNvPr>
              <p:cNvSpPr txBox="1">
                <a:spLocks noRot="1" noChangeAspect="1" noMove="1" noResize="1" noEditPoints="1" noAdjustHandles="1" noChangeArrowheads="1" noChangeShapeType="1" noTextEdit="1"/>
              </p:cNvSpPr>
              <p:nvPr/>
            </p:nvSpPr>
            <p:spPr>
              <a:xfrm>
                <a:off x="7914693" y="3216583"/>
                <a:ext cx="3480179" cy="2308324"/>
              </a:xfrm>
              <a:prstGeom prst="rect">
                <a:avLst/>
              </a:prstGeom>
              <a:blipFill>
                <a:blip r:embed="rId5"/>
                <a:stretch>
                  <a:fillRect l="-1401" t="-1587"/>
                </a:stretch>
              </a:blipFill>
            </p:spPr>
            <p:txBody>
              <a:bodyPr/>
              <a:lstStyle/>
              <a:p>
                <a:r>
                  <a:rPr lang="en-CA">
                    <a:noFill/>
                  </a:rPr>
                  <a:t> </a:t>
                </a:r>
              </a:p>
            </p:txBody>
          </p:sp>
        </mc:Fallback>
      </mc:AlternateContent>
      <p:grpSp>
        <p:nvGrpSpPr>
          <p:cNvPr id="12" name="Group 11">
            <a:extLst>
              <a:ext uri="{FF2B5EF4-FFF2-40B4-BE49-F238E27FC236}">
                <a16:creationId xmlns:a16="http://schemas.microsoft.com/office/drawing/2014/main" id="{2B62FFB3-DD68-418D-9903-C70B7EC85611}"/>
              </a:ext>
            </a:extLst>
          </p:cNvPr>
          <p:cNvGrpSpPr/>
          <p:nvPr/>
        </p:nvGrpSpPr>
        <p:grpSpPr>
          <a:xfrm>
            <a:off x="633952" y="1759436"/>
            <a:ext cx="5190311" cy="1194714"/>
            <a:chOff x="621209" y="1771707"/>
            <a:chExt cx="5190311" cy="1194714"/>
          </a:xfrm>
        </p:grpSpPr>
        <p:pic>
          <p:nvPicPr>
            <p:cNvPr id="14" name="Picture 13">
              <a:extLst>
                <a:ext uri="{FF2B5EF4-FFF2-40B4-BE49-F238E27FC236}">
                  <a16:creationId xmlns:a16="http://schemas.microsoft.com/office/drawing/2014/main" id="{05FB9889-3D05-4EF7-AF24-47C646414DD8}"/>
                </a:ext>
              </a:extLst>
            </p:cNvPr>
            <p:cNvPicPr>
              <a:picLocks noChangeAspect="1"/>
            </p:cNvPicPr>
            <p:nvPr/>
          </p:nvPicPr>
          <p:blipFill>
            <a:blip r:embed="rId6"/>
            <a:stretch>
              <a:fillRect/>
            </a:stretch>
          </p:blipFill>
          <p:spPr>
            <a:xfrm>
              <a:off x="621209" y="1771707"/>
              <a:ext cx="5190311" cy="1167820"/>
            </a:xfrm>
            <a:prstGeom prst="rect">
              <a:avLst/>
            </a:prstGeom>
          </p:spPr>
        </p:pic>
        <p:pic>
          <p:nvPicPr>
            <p:cNvPr id="15" name="Picture 14">
              <a:extLst>
                <a:ext uri="{FF2B5EF4-FFF2-40B4-BE49-F238E27FC236}">
                  <a16:creationId xmlns:a16="http://schemas.microsoft.com/office/drawing/2014/main" id="{787F8EC1-2C2F-42C9-8CD3-72733697D3FD}"/>
                </a:ext>
              </a:extLst>
            </p:cNvPr>
            <p:cNvPicPr>
              <a:picLocks noChangeAspect="1"/>
            </p:cNvPicPr>
            <p:nvPr/>
          </p:nvPicPr>
          <p:blipFill>
            <a:blip r:embed="rId7"/>
            <a:stretch>
              <a:fillRect/>
            </a:stretch>
          </p:blipFill>
          <p:spPr>
            <a:xfrm>
              <a:off x="842848" y="2662293"/>
              <a:ext cx="3907385" cy="304128"/>
            </a:xfrm>
            <a:prstGeom prst="rect">
              <a:avLst/>
            </a:prstGeom>
          </p:spPr>
        </p:pic>
      </p:grpSp>
    </p:spTree>
    <p:extLst>
      <p:ext uri="{BB962C8B-B14F-4D97-AF65-F5344CB8AC3E}">
        <p14:creationId xmlns:p14="http://schemas.microsoft.com/office/powerpoint/2010/main" val="19783733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B4910AEF-EF36-4028-B654-4306426E6E06}"/>
              </a:ext>
            </a:extLst>
          </p:cNvPr>
          <p:cNvPicPr>
            <a:picLocks noChangeAspect="1"/>
          </p:cNvPicPr>
          <p:nvPr/>
        </p:nvPicPr>
        <p:blipFill>
          <a:blip r:embed="rId2"/>
          <a:stretch>
            <a:fillRect/>
          </a:stretch>
        </p:blipFill>
        <p:spPr>
          <a:xfrm>
            <a:off x="6612105" y="1845205"/>
            <a:ext cx="5190311" cy="1167820"/>
          </a:xfrm>
          <a:prstGeom prst="rect">
            <a:avLst/>
          </a:prstGeom>
        </p:spPr>
      </p:pic>
      <p:sp>
        <p:nvSpPr>
          <p:cNvPr id="2" name="Title 1">
            <a:extLst>
              <a:ext uri="{FF2B5EF4-FFF2-40B4-BE49-F238E27FC236}">
                <a16:creationId xmlns:a16="http://schemas.microsoft.com/office/drawing/2014/main" id="{AF2444E8-5484-4A7A-A999-38998AF4D049}"/>
              </a:ext>
            </a:extLst>
          </p:cNvPr>
          <p:cNvSpPr>
            <a:spLocks noGrp="1"/>
          </p:cNvSpPr>
          <p:nvPr>
            <p:ph type="title"/>
          </p:nvPr>
        </p:nvSpPr>
        <p:spPr/>
        <p:txBody>
          <a:bodyPr/>
          <a:lstStyle/>
          <a:p>
            <a:r>
              <a:rPr lang="en-CA" dirty="0"/>
              <a:t>More node accounting</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7C02A2DD-E269-4ADA-B511-283103DF5061}"/>
                  </a:ext>
                </a:extLst>
              </p:cNvPr>
              <p:cNvSpPr txBox="1"/>
              <p:nvPr/>
            </p:nvSpPr>
            <p:spPr>
              <a:xfrm>
                <a:off x="1097281" y="1758632"/>
                <a:ext cx="4245180" cy="3416320"/>
              </a:xfrm>
              <a:prstGeom prst="rect">
                <a:avLst/>
              </a:prstGeom>
              <a:noFill/>
            </p:spPr>
            <p:txBody>
              <a:bodyPr wrap="square" rtlCol="0">
                <a:spAutoFit/>
              </a:bodyPr>
              <a:lstStyle/>
              <a:p>
                <a:r>
                  <a:rPr lang="en-CA" dirty="0"/>
                  <a:t>POLL #4: How many nodal planes are there in all-angular space for each </a:t>
                </a:r>
                <a14:m>
                  <m:oMath xmlns:m="http://schemas.openxmlformats.org/officeDocument/2006/math">
                    <m:sSubSup>
                      <m:sSubSupPr>
                        <m:ctrlPr>
                          <a:rPr lang="en-CA" b="0" i="1" smtClean="0">
                            <a:latin typeface="Cambria Math" panose="02040503050406030204" pitchFamily="18" charset="0"/>
                          </a:rPr>
                        </m:ctrlPr>
                      </m:sSubSupPr>
                      <m:e>
                        <m:r>
                          <a:rPr lang="en-CA" b="0" i="1" smtClean="0">
                            <a:latin typeface="Cambria Math" panose="02040503050406030204" pitchFamily="18" charset="0"/>
                          </a:rPr>
                          <m:t>𝑌</m:t>
                        </m:r>
                      </m:e>
                      <m:sub>
                        <m:r>
                          <a:rPr lang="en-CA" b="0" i="1" smtClean="0">
                            <a:latin typeface="Cambria Math" panose="02040503050406030204" pitchFamily="18" charset="0"/>
                          </a:rPr>
                          <m:t>𝑙</m:t>
                        </m:r>
                      </m:sub>
                      <m:sup>
                        <m:r>
                          <a:rPr lang="en-CA" b="0" i="1" smtClean="0">
                            <a:latin typeface="Cambria Math" panose="02040503050406030204" pitchFamily="18" charset="0"/>
                          </a:rPr>
                          <m:t>𝑚</m:t>
                        </m:r>
                      </m:sup>
                    </m:sSubSup>
                  </m:oMath>
                </a14:m>
                <a:r>
                  <a:rPr lang="en-CA" dirty="0"/>
                  <a:t>?</a:t>
                </a:r>
              </a:p>
              <a:p>
                <a:endParaRPr lang="en-CA" dirty="0"/>
              </a:p>
              <a:p>
                <a:pPr marL="342900" indent="-342900">
                  <a:buAutoNum type="alphaLcParenR"/>
                </a:pPr>
                <a:r>
                  <a:rPr lang="en-CA" i="1" dirty="0"/>
                  <a:t>l</a:t>
                </a:r>
              </a:p>
              <a:p>
                <a:pPr marL="342900" indent="-342900">
                  <a:buAutoNum type="alphaLcParenR"/>
                </a:pPr>
                <a:r>
                  <a:rPr lang="en-CA" i="1" dirty="0"/>
                  <a:t>m</a:t>
                </a:r>
              </a:p>
              <a:p>
                <a:pPr marL="342900" indent="-342900">
                  <a:buAutoNum type="alphaLcParenR"/>
                </a:pPr>
                <a:r>
                  <a:rPr lang="en-CA" i="1" dirty="0" err="1"/>
                  <a:t>l+m</a:t>
                </a:r>
                <a:endParaRPr lang="en-CA" i="1" dirty="0"/>
              </a:p>
              <a:p>
                <a:pPr marL="342900" indent="-342900">
                  <a:buAutoNum type="alphaLcParenR"/>
                </a:pPr>
                <a:r>
                  <a:rPr lang="en-CA" i="1" dirty="0"/>
                  <a:t>l-m</a:t>
                </a:r>
              </a:p>
              <a:p>
                <a:pPr marL="342900" indent="-342900">
                  <a:buAutoNum type="alphaLcParenR"/>
                </a:pPr>
                <a:r>
                  <a:rPr lang="en-CA" i="1" dirty="0"/>
                  <a:t>l+</a:t>
                </a:r>
                <a:r>
                  <a:rPr lang="en-CA" dirty="0"/>
                  <a:t>|</a:t>
                </a:r>
                <a:r>
                  <a:rPr lang="en-CA" i="1" dirty="0"/>
                  <a:t>m</a:t>
                </a:r>
                <a:r>
                  <a:rPr lang="en-CA" dirty="0"/>
                  <a:t>|</a:t>
                </a:r>
              </a:p>
              <a:p>
                <a:pPr marL="342900" indent="-342900">
                  <a:buAutoNum type="alphaLcParenR"/>
                </a:pPr>
                <a:r>
                  <a:rPr lang="en-CA" i="1" dirty="0"/>
                  <a:t>l-</a:t>
                </a:r>
                <a:r>
                  <a:rPr lang="en-CA" dirty="0"/>
                  <a:t>|</a:t>
                </a:r>
                <a:r>
                  <a:rPr lang="en-CA" i="1" dirty="0"/>
                  <a:t>m</a:t>
                </a:r>
                <a:r>
                  <a:rPr lang="en-CA" dirty="0"/>
                  <a:t>|</a:t>
                </a:r>
              </a:p>
              <a:p>
                <a:pPr marL="342900" indent="-342900">
                  <a:buAutoNum type="alphaLcParenR"/>
                </a:pPr>
                <a:endParaRPr lang="en-CA" i="1" dirty="0"/>
              </a:p>
              <a:p>
                <a:pPr marL="342900" indent="-342900">
                  <a:buAutoNum type="alphaLcParenR"/>
                </a:pPr>
                <a:endParaRPr lang="en-CA" dirty="0"/>
              </a:p>
              <a:p>
                <a:endParaRPr lang="en-CA" dirty="0"/>
              </a:p>
            </p:txBody>
          </p:sp>
        </mc:Choice>
        <mc:Fallback xmlns="">
          <p:sp>
            <p:nvSpPr>
              <p:cNvPr id="5" name="TextBox 4">
                <a:extLst>
                  <a:ext uri="{FF2B5EF4-FFF2-40B4-BE49-F238E27FC236}">
                    <a16:creationId xmlns:a16="http://schemas.microsoft.com/office/drawing/2014/main" id="{7C02A2DD-E269-4ADA-B511-283103DF5061}"/>
                  </a:ext>
                </a:extLst>
              </p:cNvPr>
              <p:cNvSpPr txBox="1">
                <a:spLocks noRot="1" noChangeAspect="1" noMove="1" noResize="1" noEditPoints="1" noAdjustHandles="1" noChangeArrowheads="1" noChangeShapeType="1" noTextEdit="1"/>
              </p:cNvSpPr>
              <p:nvPr/>
            </p:nvSpPr>
            <p:spPr>
              <a:xfrm>
                <a:off x="1097281" y="1758632"/>
                <a:ext cx="4245180" cy="3416320"/>
              </a:xfrm>
              <a:prstGeom prst="rect">
                <a:avLst/>
              </a:prstGeom>
              <a:blipFill>
                <a:blip r:embed="rId3"/>
                <a:stretch>
                  <a:fillRect l="-1149" t="-891" r="-718"/>
                </a:stretch>
              </a:blipFill>
            </p:spPr>
            <p:txBody>
              <a:bodyPr/>
              <a:lstStyle/>
              <a:p>
                <a:r>
                  <a:rPr lang="en-CA">
                    <a:noFill/>
                  </a:rPr>
                  <a:t> </a:t>
                </a:r>
              </a:p>
            </p:txBody>
          </p:sp>
        </mc:Fallback>
      </mc:AlternateContent>
      <p:pic>
        <p:nvPicPr>
          <p:cNvPr id="7" name="Picture 6">
            <a:extLst>
              <a:ext uri="{FF2B5EF4-FFF2-40B4-BE49-F238E27FC236}">
                <a16:creationId xmlns:a16="http://schemas.microsoft.com/office/drawing/2014/main" id="{A334DAA1-3421-46F1-8119-C581CD435D9A}"/>
              </a:ext>
            </a:extLst>
          </p:cNvPr>
          <p:cNvPicPr>
            <a:picLocks noChangeAspect="1"/>
          </p:cNvPicPr>
          <p:nvPr/>
        </p:nvPicPr>
        <p:blipFill>
          <a:blip r:embed="rId4"/>
          <a:stretch>
            <a:fillRect/>
          </a:stretch>
        </p:blipFill>
        <p:spPr>
          <a:xfrm>
            <a:off x="5732044" y="2897398"/>
            <a:ext cx="6459956" cy="3292494"/>
          </a:xfrm>
          <a:prstGeom prst="rect">
            <a:avLst/>
          </a:prstGeom>
        </p:spPr>
      </p:pic>
    </p:spTree>
    <p:extLst>
      <p:ext uri="{BB962C8B-B14F-4D97-AF65-F5344CB8AC3E}">
        <p14:creationId xmlns:p14="http://schemas.microsoft.com/office/powerpoint/2010/main" val="8886896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5D20C-F081-4240-89B4-3F97D0D7C7E2}"/>
              </a:ext>
            </a:extLst>
          </p:cNvPr>
          <p:cNvSpPr>
            <a:spLocks noGrp="1"/>
          </p:cNvSpPr>
          <p:nvPr>
            <p:ph type="title"/>
          </p:nvPr>
        </p:nvSpPr>
        <p:spPr/>
        <p:txBody>
          <a:bodyPr/>
          <a:lstStyle/>
          <a:p>
            <a:r>
              <a:rPr lang="en-CA" dirty="0"/>
              <a:t>Pause</a:t>
            </a:r>
          </a:p>
        </p:txBody>
      </p:sp>
      <p:sp>
        <p:nvSpPr>
          <p:cNvPr id="5" name="Rectangle 4">
            <a:extLst>
              <a:ext uri="{FF2B5EF4-FFF2-40B4-BE49-F238E27FC236}">
                <a16:creationId xmlns:a16="http://schemas.microsoft.com/office/drawing/2014/main" id="{DAF92DB3-0901-4CE9-AB25-94C9D6260771}"/>
              </a:ext>
            </a:extLst>
          </p:cNvPr>
          <p:cNvSpPr/>
          <p:nvPr/>
        </p:nvSpPr>
        <p:spPr>
          <a:xfrm>
            <a:off x="1097280" y="2257602"/>
            <a:ext cx="9630971" cy="671915"/>
          </a:xfrm>
          <a:prstGeom prst="rect">
            <a:avLst/>
          </a:prstGeom>
        </p:spPr>
        <p:txBody>
          <a:bodyPr wrap="square">
            <a:spAutoFit/>
          </a:bodyPr>
          <a:lstStyle/>
          <a:p>
            <a:pPr lvl="0">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How do any of these spherical harmonic functions depend on the exact form of the radially symmetric potential?</a:t>
            </a:r>
            <a:endParaRPr lang="en-CA" dirty="0">
              <a:latin typeface="Calibri" panose="020F0502020204030204" pitchFamily="34" charset="0"/>
              <a:ea typeface="Calibri" panose="020F0502020204030204" pitchFamily="34" charset="0"/>
              <a:cs typeface="Times New Roman" panose="02020603050405020304" pitchFamily="18" charset="0"/>
            </a:endParaRPr>
          </a:p>
        </p:txBody>
      </p:sp>
      <p:sp>
        <p:nvSpPr>
          <p:cNvPr id="6" name="Rectangle 5">
            <a:extLst>
              <a:ext uri="{FF2B5EF4-FFF2-40B4-BE49-F238E27FC236}">
                <a16:creationId xmlns:a16="http://schemas.microsoft.com/office/drawing/2014/main" id="{06333349-7853-44B7-9471-3FE1F94B9ED8}"/>
              </a:ext>
            </a:extLst>
          </p:cNvPr>
          <p:cNvSpPr/>
          <p:nvPr/>
        </p:nvSpPr>
        <p:spPr>
          <a:xfrm>
            <a:off x="1097279" y="3788690"/>
            <a:ext cx="9630971" cy="646331"/>
          </a:xfrm>
          <a:prstGeom prst="rect">
            <a:avLst/>
          </a:prstGeom>
        </p:spPr>
        <p:txBody>
          <a:bodyPr wrap="square">
            <a:spAutoFit/>
          </a:bodyPr>
          <a:lstStyle/>
          <a:p>
            <a:pPr lvl="0"/>
            <a:r>
              <a:rPr lang="en-US" dirty="0"/>
              <a:t>Pause: what do we know (and what do we not know) so far about the solutions of the time-independent SE for a particle that experiences a spherically symmetric potential?  </a:t>
            </a:r>
            <a:endParaRPr lang="en-CA" dirty="0"/>
          </a:p>
        </p:txBody>
      </p:sp>
      <p:sp>
        <p:nvSpPr>
          <p:cNvPr id="7" name="TextBox 6">
            <a:extLst>
              <a:ext uri="{FF2B5EF4-FFF2-40B4-BE49-F238E27FC236}">
                <a16:creationId xmlns:a16="http://schemas.microsoft.com/office/drawing/2014/main" id="{27B73BBC-45A1-4968-802D-98F2C996B80A}"/>
              </a:ext>
            </a:extLst>
          </p:cNvPr>
          <p:cNvSpPr txBox="1"/>
          <p:nvPr/>
        </p:nvSpPr>
        <p:spPr>
          <a:xfrm>
            <a:off x="1097279" y="4515118"/>
            <a:ext cx="10561321" cy="1754326"/>
          </a:xfrm>
          <a:prstGeom prst="rect">
            <a:avLst/>
          </a:prstGeom>
          <a:noFill/>
        </p:spPr>
        <p:txBody>
          <a:bodyPr wrap="square">
            <a:spAutoFit/>
          </a:bodyPr>
          <a:lstStyle/>
          <a:p>
            <a:r>
              <a:rPr lang="en-CA" dirty="0">
                <a:solidFill>
                  <a:srgbClr val="FF0000"/>
                </a:solidFill>
              </a:rPr>
              <a:t>We know precisely that their theta and phi dependence is constrained to functions with shapes that depend only on two integers, l and m, where for any l &gt;=1, there are 2l+1 allowed values of m: -l, -l+1,..0,1,…l, and the total number of nodes, split between the theta and phi degrees of freedom is equal to l, and the number of nodes in the phi degree of freedom is |m|</a:t>
            </a:r>
          </a:p>
          <a:p>
            <a:endParaRPr lang="en-CA" dirty="0">
              <a:solidFill>
                <a:srgbClr val="FF0000"/>
              </a:solidFill>
            </a:endParaRPr>
          </a:p>
          <a:p>
            <a:r>
              <a:rPr lang="en-CA" dirty="0">
                <a:solidFill>
                  <a:srgbClr val="FF0000"/>
                </a:solidFill>
              </a:rPr>
              <a:t>We know nothing about the radial part of the solution.</a:t>
            </a:r>
          </a:p>
        </p:txBody>
      </p:sp>
      <p:sp>
        <p:nvSpPr>
          <p:cNvPr id="8" name="TextBox 7">
            <a:extLst>
              <a:ext uri="{FF2B5EF4-FFF2-40B4-BE49-F238E27FC236}">
                <a16:creationId xmlns:a16="http://schemas.microsoft.com/office/drawing/2014/main" id="{08A2B6A5-65D5-46A3-97D9-D8BC194083EF}"/>
              </a:ext>
            </a:extLst>
          </p:cNvPr>
          <p:cNvSpPr txBox="1"/>
          <p:nvPr/>
        </p:nvSpPr>
        <p:spPr>
          <a:xfrm>
            <a:off x="1097281" y="3023946"/>
            <a:ext cx="10058399" cy="646331"/>
          </a:xfrm>
          <a:prstGeom prst="rect">
            <a:avLst/>
          </a:prstGeom>
          <a:noFill/>
        </p:spPr>
        <p:txBody>
          <a:bodyPr wrap="square">
            <a:spAutoFit/>
          </a:bodyPr>
          <a:lstStyle/>
          <a:p>
            <a:r>
              <a:rPr lang="en-CA" dirty="0">
                <a:solidFill>
                  <a:srgbClr val="FF0000"/>
                </a:solidFill>
              </a:rPr>
              <a:t>They don’t, explicitly.  They will indirectly connect via the shared constant identified in the first separation of variables step in the derivation, but there is no explicit V(r) dependence in these spherical harmonics.</a:t>
            </a:r>
          </a:p>
        </p:txBody>
      </p:sp>
    </p:spTree>
    <p:extLst>
      <p:ext uri="{BB962C8B-B14F-4D97-AF65-F5344CB8AC3E}">
        <p14:creationId xmlns:p14="http://schemas.microsoft.com/office/powerpoint/2010/main" val="30986918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ppt_x"/>
                                          </p:val>
                                        </p:tav>
                                        <p:tav tm="100000">
                                          <p:val>
                                            <p:strVal val="#ppt_x"/>
                                          </p:val>
                                        </p:tav>
                                      </p:tavLst>
                                    </p:anim>
                                    <p:anim calcmode="lin" valueType="num">
                                      <p:cBhvr additive="base">
                                        <p:cTn id="13"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5D20C-F081-4240-89B4-3F97D0D7C7E2}"/>
              </a:ext>
            </a:extLst>
          </p:cNvPr>
          <p:cNvSpPr>
            <a:spLocks noGrp="1"/>
          </p:cNvSpPr>
          <p:nvPr>
            <p:ph type="title"/>
          </p:nvPr>
        </p:nvSpPr>
        <p:spPr/>
        <p:txBody>
          <a:bodyPr/>
          <a:lstStyle/>
          <a:p>
            <a:r>
              <a:rPr lang="en-CA" dirty="0"/>
              <a:t>The radial part of the solution</a:t>
            </a:r>
          </a:p>
        </p:txBody>
      </p:sp>
      <p:sp>
        <p:nvSpPr>
          <p:cNvPr id="4" name="Rectangle 3">
            <a:extLst>
              <a:ext uri="{FF2B5EF4-FFF2-40B4-BE49-F238E27FC236}">
                <a16:creationId xmlns:a16="http://schemas.microsoft.com/office/drawing/2014/main" id="{1E71FC72-19AE-4A24-BD1F-0D9274B1CB29}"/>
              </a:ext>
            </a:extLst>
          </p:cNvPr>
          <p:cNvSpPr/>
          <p:nvPr/>
        </p:nvSpPr>
        <p:spPr>
          <a:xfrm>
            <a:off x="1097279" y="2089669"/>
            <a:ext cx="10058399" cy="369332"/>
          </a:xfrm>
          <a:prstGeom prst="rect">
            <a:avLst/>
          </a:prstGeom>
        </p:spPr>
        <p:txBody>
          <a:bodyPr wrap="square">
            <a:spAutoFit/>
          </a:bodyPr>
          <a:lstStyle/>
          <a:p>
            <a:pPr lvl="0"/>
            <a:r>
              <a:rPr lang="en-US" dirty="0"/>
              <a:t>The solution of the radial equation (remember it?)?</a:t>
            </a:r>
            <a:endParaRPr lang="en-CA" dirty="0"/>
          </a:p>
        </p:txBody>
      </p:sp>
      <p:grpSp>
        <p:nvGrpSpPr>
          <p:cNvPr id="8" name="Group 7">
            <a:extLst>
              <a:ext uri="{FF2B5EF4-FFF2-40B4-BE49-F238E27FC236}">
                <a16:creationId xmlns:a16="http://schemas.microsoft.com/office/drawing/2014/main" id="{489ED471-D82A-4CB9-86B7-3A479D32C677}"/>
              </a:ext>
            </a:extLst>
          </p:cNvPr>
          <p:cNvGrpSpPr/>
          <p:nvPr/>
        </p:nvGrpSpPr>
        <p:grpSpPr>
          <a:xfrm>
            <a:off x="1097279" y="2557842"/>
            <a:ext cx="4296726" cy="3140531"/>
            <a:chOff x="905734" y="1860021"/>
            <a:chExt cx="5440226" cy="3958592"/>
          </a:xfrm>
        </p:grpSpPr>
        <p:pic>
          <p:nvPicPr>
            <p:cNvPr id="18" name="Picture 17">
              <a:extLst>
                <a:ext uri="{FF2B5EF4-FFF2-40B4-BE49-F238E27FC236}">
                  <a16:creationId xmlns:a16="http://schemas.microsoft.com/office/drawing/2014/main" id="{B35714AD-40D9-4825-B1A9-915FDE704EFF}"/>
                </a:ext>
              </a:extLst>
            </p:cNvPr>
            <p:cNvPicPr>
              <a:picLocks noChangeAspect="1"/>
            </p:cNvPicPr>
            <p:nvPr/>
          </p:nvPicPr>
          <p:blipFill>
            <a:blip r:embed="rId3"/>
            <a:stretch>
              <a:fillRect/>
            </a:stretch>
          </p:blipFill>
          <p:spPr>
            <a:xfrm>
              <a:off x="905734" y="1860021"/>
              <a:ext cx="5220746" cy="1874631"/>
            </a:xfrm>
            <a:prstGeom prst="rect">
              <a:avLst/>
            </a:prstGeom>
          </p:spPr>
        </p:pic>
        <p:pic>
          <p:nvPicPr>
            <p:cNvPr id="20" name="Picture 19">
              <a:extLst>
                <a:ext uri="{FF2B5EF4-FFF2-40B4-BE49-F238E27FC236}">
                  <a16:creationId xmlns:a16="http://schemas.microsoft.com/office/drawing/2014/main" id="{B9A08773-E563-4232-8EEC-808C26E1C51F}"/>
                </a:ext>
              </a:extLst>
            </p:cNvPr>
            <p:cNvPicPr>
              <a:picLocks noChangeAspect="1"/>
            </p:cNvPicPr>
            <p:nvPr/>
          </p:nvPicPr>
          <p:blipFill>
            <a:blip r:embed="rId4"/>
            <a:stretch>
              <a:fillRect/>
            </a:stretch>
          </p:blipFill>
          <p:spPr>
            <a:xfrm>
              <a:off x="987348" y="4081346"/>
              <a:ext cx="5358612" cy="1737267"/>
            </a:xfrm>
            <a:prstGeom prst="rect">
              <a:avLst/>
            </a:prstGeom>
          </p:spPr>
        </p:pic>
      </p:grpSp>
      <p:grpSp>
        <p:nvGrpSpPr>
          <p:cNvPr id="37" name="Group 36">
            <a:extLst>
              <a:ext uri="{FF2B5EF4-FFF2-40B4-BE49-F238E27FC236}">
                <a16:creationId xmlns:a16="http://schemas.microsoft.com/office/drawing/2014/main" id="{3E4D1D9B-5E36-48A7-AE7B-CE420516846C}"/>
              </a:ext>
            </a:extLst>
          </p:cNvPr>
          <p:cNvGrpSpPr/>
          <p:nvPr/>
        </p:nvGrpSpPr>
        <p:grpSpPr>
          <a:xfrm>
            <a:off x="1343025" y="2609852"/>
            <a:ext cx="10763733" cy="2305048"/>
            <a:chOff x="1343025" y="2609852"/>
            <a:chExt cx="10763733" cy="2305048"/>
          </a:xfrm>
        </p:grpSpPr>
        <p:sp>
          <p:nvSpPr>
            <p:cNvPr id="9" name="Rectangle 8">
              <a:extLst>
                <a:ext uri="{FF2B5EF4-FFF2-40B4-BE49-F238E27FC236}">
                  <a16:creationId xmlns:a16="http://schemas.microsoft.com/office/drawing/2014/main" id="{EC06BEBF-E481-483B-8DAE-2FFF9E5D56A1}"/>
                </a:ext>
              </a:extLst>
            </p:cNvPr>
            <p:cNvSpPr/>
            <p:nvPr/>
          </p:nvSpPr>
          <p:spPr>
            <a:xfrm>
              <a:off x="1343025" y="4211664"/>
              <a:ext cx="3743325" cy="70323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nvGrpSpPr>
            <p:cNvPr id="36" name="Group 35">
              <a:extLst>
                <a:ext uri="{FF2B5EF4-FFF2-40B4-BE49-F238E27FC236}">
                  <a16:creationId xmlns:a16="http://schemas.microsoft.com/office/drawing/2014/main" id="{33819453-587D-4709-977F-EE34F7C7964E}"/>
                </a:ext>
              </a:extLst>
            </p:cNvPr>
            <p:cNvGrpSpPr/>
            <p:nvPr/>
          </p:nvGrpSpPr>
          <p:grpSpPr>
            <a:xfrm>
              <a:off x="5220658" y="2609852"/>
              <a:ext cx="6886100" cy="1435220"/>
              <a:chOff x="5220658" y="2609852"/>
              <a:chExt cx="6886100" cy="1435220"/>
            </a:xfrm>
          </p:grpSpPr>
          <p:cxnSp>
            <p:nvCxnSpPr>
              <p:cNvPr id="11" name="Straight Arrow Connector 10">
                <a:extLst>
                  <a:ext uri="{FF2B5EF4-FFF2-40B4-BE49-F238E27FC236}">
                    <a16:creationId xmlns:a16="http://schemas.microsoft.com/office/drawing/2014/main" id="{67EB793E-4CF2-4F8F-9917-EE32DEEDB7AF}"/>
                  </a:ext>
                </a:extLst>
              </p:cNvPr>
              <p:cNvCxnSpPr>
                <a:cxnSpLocks/>
              </p:cNvCxnSpPr>
              <p:nvPr/>
            </p:nvCxnSpPr>
            <p:spPr>
              <a:xfrm flipV="1">
                <a:off x="5220658" y="3014663"/>
                <a:ext cx="875342" cy="10304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id="{077D3E49-C7FA-4900-A3B4-8B565F16201B}"/>
                  </a:ext>
                </a:extLst>
              </p:cNvPr>
              <p:cNvPicPr>
                <a:picLocks noChangeAspect="1"/>
              </p:cNvPicPr>
              <p:nvPr/>
            </p:nvPicPr>
            <p:blipFill>
              <a:blip r:embed="rId5"/>
              <a:stretch>
                <a:fillRect/>
              </a:stretch>
            </p:blipFill>
            <p:spPr>
              <a:xfrm>
                <a:off x="6108996" y="2609852"/>
                <a:ext cx="3815052" cy="695324"/>
              </a:xfrm>
              <a:prstGeom prst="rect">
                <a:avLst/>
              </a:prstGeom>
            </p:spPr>
          </p:pic>
          <p:pic>
            <p:nvPicPr>
              <p:cNvPr id="24" name="Picture 23">
                <a:extLst>
                  <a:ext uri="{FF2B5EF4-FFF2-40B4-BE49-F238E27FC236}">
                    <a16:creationId xmlns:a16="http://schemas.microsoft.com/office/drawing/2014/main" id="{FA0ADCC4-0D75-40FD-82FE-59498E7EA2C5}"/>
                  </a:ext>
                </a:extLst>
              </p:cNvPr>
              <p:cNvPicPr>
                <a:picLocks noChangeAspect="1"/>
              </p:cNvPicPr>
              <p:nvPr/>
            </p:nvPicPr>
            <p:blipFill>
              <a:blip r:embed="rId6"/>
              <a:stretch>
                <a:fillRect/>
              </a:stretch>
            </p:blipFill>
            <p:spPr>
              <a:xfrm>
                <a:off x="10768496" y="2740843"/>
                <a:ext cx="1338262" cy="433342"/>
              </a:xfrm>
              <a:prstGeom prst="rect">
                <a:avLst/>
              </a:prstGeom>
            </p:spPr>
          </p:pic>
          <p:sp>
            <p:nvSpPr>
              <p:cNvPr id="29" name="TextBox 28">
                <a:extLst>
                  <a:ext uri="{FF2B5EF4-FFF2-40B4-BE49-F238E27FC236}">
                    <a16:creationId xmlns:a16="http://schemas.microsoft.com/office/drawing/2014/main" id="{6E699433-FBEA-42E0-A655-4FD8ABB523A3}"/>
                  </a:ext>
                </a:extLst>
              </p:cNvPr>
              <p:cNvSpPr txBox="1"/>
              <p:nvPr/>
            </p:nvSpPr>
            <p:spPr>
              <a:xfrm>
                <a:off x="9972673" y="2800349"/>
                <a:ext cx="779572" cy="369332"/>
              </a:xfrm>
              <a:prstGeom prst="rect">
                <a:avLst/>
              </a:prstGeom>
              <a:noFill/>
            </p:spPr>
            <p:txBody>
              <a:bodyPr wrap="none" rtlCol="0">
                <a:spAutoFit/>
              </a:bodyPr>
              <a:lstStyle/>
              <a:p>
                <a:r>
                  <a:rPr lang="en-CA" dirty="0"/>
                  <a:t>where</a:t>
                </a:r>
              </a:p>
            </p:txBody>
          </p:sp>
        </p:grpSp>
      </p:grpSp>
      <p:sp>
        <p:nvSpPr>
          <p:cNvPr id="31" name="TextBox 30">
            <a:extLst>
              <a:ext uri="{FF2B5EF4-FFF2-40B4-BE49-F238E27FC236}">
                <a16:creationId xmlns:a16="http://schemas.microsoft.com/office/drawing/2014/main" id="{9A222C2C-E38C-458D-9B4C-86EBF37EE8B2}"/>
              </a:ext>
            </a:extLst>
          </p:cNvPr>
          <p:cNvSpPr txBox="1"/>
          <p:nvPr/>
        </p:nvSpPr>
        <p:spPr>
          <a:xfrm>
            <a:off x="6232907" y="3683816"/>
            <a:ext cx="5624314" cy="707886"/>
          </a:xfrm>
          <a:prstGeom prst="rect">
            <a:avLst/>
          </a:prstGeom>
          <a:noFill/>
        </p:spPr>
        <p:txBody>
          <a:bodyPr wrap="square" rtlCol="0">
            <a:spAutoFit/>
          </a:bodyPr>
          <a:lstStyle/>
          <a:p>
            <a:r>
              <a:rPr lang="en-CA" sz="2000" dirty="0"/>
              <a:t>Before we can make any further, what do we need to know? </a:t>
            </a:r>
          </a:p>
        </p:txBody>
      </p:sp>
      <p:grpSp>
        <p:nvGrpSpPr>
          <p:cNvPr id="38" name="Group 37">
            <a:extLst>
              <a:ext uri="{FF2B5EF4-FFF2-40B4-BE49-F238E27FC236}">
                <a16:creationId xmlns:a16="http://schemas.microsoft.com/office/drawing/2014/main" id="{D1CBC75A-3C1F-460D-AF56-0A229C6D1A54}"/>
              </a:ext>
            </a:extLst>
          </p:cNvPr>
          <p:cNvGrpSpPr/>
          <p:nvPr/>
        </p:nvGrpSpPr>
        <p:grpSpPr>
          <a:xfrm>
            <a:off x="6247672" y="4577047"/>
            <a:ext cx="4602813" cy="833901"/>
            <a:chOff x="6247672" y="4577047"/>
            <a:chExt cx="4602813" cy="833901"/>
          </a:xfrm>
        </p:grpSpPr>
        <p:pic>
          <p:nvPicPr>
            <p:cNvPr id="33" name="Picture 32">
              <a:extLst>
                <a:ext uri="{FF2B5EF4-FFF2-40B4-BE49-F238E27FC236}">
                  <a16:creationId xmlns:a16="http://schemas.microsoft.com/office/drawing/2014/main" id="{2C7AD089-AB43-4E41-987E-97B12F3FCCBC}"/>
                </a:ext>
              </a:extLst>
            </p:cNvPr>
            <p:cNvPicPr>
              <a:picLocks noChangeAspect="1"/>
            </p:cNvPicPr>
            <p:nvPr/>
          </p:nvPicPr>
          <p:blipFill>
            <a:blip r:embed="rId7"/>
            <a:stretch>
              <a:fillRect/>
            </a:stretch>
          </p:blipFill>
          <p:spPr>
            <a:xfrm>
              <a:off x="6247672" y="4577047"/>
              <a:ext cx="2096228" cy="833901"/>
            </a:xfrm>
            <a:prstGeom prst="rect">
              <a:avLst/>
            </a:prstGeom>
          </p:spPr>
        </p:pic>
        <p:sp>
          <p:nvSpPr>
            <p:cNvPr id="35" name="TextBox 34">
              <a:extLst>
                <a:ext uri="{FF2B5EF4-FFF2-40B4-BE49-F238E27FC236}">
                  <a16:creationId xmlns:a16="http://schemas.microsoft.com/office/drawing/2014/main" id="{F8AF8F60-622C-431C-957C-E8DBFA181A5B}"/>
                </a:ext>
              </a:extLst>
            </p:cNvPr>
            <p:cNvSpPr txBox="1"/>
            <p:nvPr/>
          </p:nvSpPr>
          <p:spPr>
            <a:xfrm>
              <a:off x="8780046" y="4824580"/>
              <a:ext cx="2070439" cy="369332"/>
            </a:xfrm>
            <a:prstGeom prst="rect">
              <a:avLst/>
            </a:prstGeom>
            <a:noFill/>
          </p:spPr>
          <p:txBody>
            <a:bodyPr wrap="none" rtlCol="0">
              <a:spAutoFit/>
            </a:bodyPr>
            <a:lstStyle/>
            <a:p>
              <a:r>
                <a:rPr lang="en-CA" dirty="0"/>
                <a:t>The hydrogen atom.</a:t>
              </a:r>
            </a:p>
          </p:txBody>
        </p:sp>
      </p:grpSp>
    </p:spTree>
    <p:extLst>
      <p:ext uri="{BB962C8B-B14F-4D97-AF65-F5344CB8AC3E}">
        <p14:creationId xmlns:p14="http://schemas.microsoft.com/office/powerpoint/2010/main" val="18399945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fade">
                                      <p:cBhvr>
                                        <p:cTn id="7" dur="500"/>
                                        <p:tgtEl>
                                          <p:spTgt spid="3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1"/>
                                        </p:tgtEl>
                                        <p:attrNameLst>
                                          <p:attrName>style.visibility</p:attrName>
                                        </p:attrNameLst>
                                      </p:cBhvr>
                                      <p:to>
                                        <p:strVal val="visible"/>
                                      </p:to>
                                    </p:set>
                                    <p:animEffect transition="in" filter="fade">
                                      <p:cBhvr>
                                        <p:cTn id="12" dur="500"/>
                                        <p:tgtEl>
                                          <p:spTgt spid="3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8"/>
                                        </p:tgtEl>
                                        <p:attrNameLst>
                                          <p:attrName>style.visibility</p:attrName>
                                        </p:attrNameLst>
                                      </p:cBhvr>
                                      <p:to>
                                        <p:strVal val="visible"/>
                                      </p:to>
                                    </p:set>
                                    <p:animEffect transition="in" filter="fade">
                                      <p:cBhvr>
                                        <p:cTn id="17"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B12A6B-2DD0-4A16-9B42-6C75D0EF771F}"/>
              </a:ext>
            </a:extLst>
          </p:cNvPr>
          <p:cNvSpPr>
            <a:spLocks noGrp="1"/>
          </p:cNvSpPr>
          <p:nvPr>
            <p:ph type="title"/>
          </p:nvPr>
        </p:nvSpPr>
        <p:spPr/>
        <p:txBody>
          <a:bodyPr/>
          <a:lstStyle/>
          <a:p>
            <a:r>
              <a:rPr lang="en-CA" dirty="0"/>
              <a:t>The radial part of the solution	</a:t>
            </a:r>
          </a:p>
        </p:txBody>
      </p:sp>
      <p:grpSp>
        <p:nvGrpSpPr>
          <p:cNvPr id="46" name="Group 45">
            <a:extLst>
              <a:ext uri="{FF2B5EF4-FFF2-40B4-BE49-F238E27FC236}">
                <a16:creationId xmlns:a16="http://schemas.microsoft.com/office/drawing/2014/main" id="{1160316D-FBB5-433D-A063-6BAA826BDC5D}"/>
              </a:ext>
            </a:extLst>
          </p:cNvPr>
          <p:cNvGrpSpPr/>
          <p:nvPr/>
        </p:nvGrpSpPr>
        <p:grpSpPr>
          <a:xfrm>
            <a:off x="1148238" y="1880016"/>
            <a:ext cx="9254491" cy="1274331"/>
            <a:chOff x="1148238" y="1880016"/>
            <a:chExt cx="9254491" cy="1274331"/>
          </a:xfrm>
        </p:grpSpPr>
        <p:pic>
          <p:nvPicPr>
            <p:cNvPr id="11" name="Picture 10">
              <a:extLst>
                <a:ext uri="{FF2B5EF4-FFF2-40B4-BE49-F238E27FC236}">
                  <a16:creationId xmlns:a16="http://schemas.microsoft.com/office/drawing/2014/main" id="{6F2064DE-3600-4624-BCC1-F6DB33417AFD}"/>
                </a:ext>
              </a:extLst>
            </p:cNvPr>
            <p:cNvPicPr>
              <a:picLocks noChangeAspect="1"/>
            </p:cNvPicPr>
            <p:nvPr/>
          </p:nvPicPr>
          <p:blipFill>
            <a:blip r:embed="rId3"/>
            <a:stretch>
              <a:fillRect/>
            </a:stretch>
          </p:blipFill>
          <p:spPr>
            <a:xfrm>
              <a:off x="8656796" y="2242491"/>
              <a:ext cx="1745933" cy="854704"/>
            </a:xfrm>
            <a:prstGeom prst="rect">
              <a:avLst/>
            </a:prstGeom>
          </p:spPr>
        </p:pic>
        <p:pic>
          <p:nvPicPr>
            <p:cNvPr id="13" name="Picture 12">
              <a:extLst>
                <a:ext uri="{FF2B5EF4-FFF2-40B4-BE49-F238E27FC236}">
                  <a16:creationId xmlns:a16="http://schemas.microsoft.com/office/drawing/2014/main" id="{061509B1-0266-4372-AD87-EA1CE87AA37E}"/>
                </a:ext>
              </a:extLst>
            </p:cNvPr>
            <p:cNvPicPr>
              <a:picLocks noChangeAspect="1"/>
            </p:cNvPicPr>
            <p:nvPr/>
          </p:nvPicPr>
          <p:blipFill>
            <a:blip r:embed="rId4"/>
            <a:stretch>
              <a:fillRect/>
            </a:stretch>
          </p:blipFill>
          <p:spPr>
            <a:xfrm>
              <a:off x="1148238" y="1880016"/>
              <a:ext cx="7508558" cy="1274331"/>
            </a:xfrm>
            <a:prstGeom prst="rect">
              <a:avLst/>
            </a:prstGeom>
          </p:spPr>
        </p:pic>
        <p:sp>
          <p:nvSpPr>
            <p:cNvPr id="15" name="TextBox 14">
              <a:extLst>
                <a:ext uri="{FF2B5EF4-FFF2-40B4-BE49-F238E27FC236}">
                  <a16:creationId xmlns:a16="http://schemas.microsoft.com/office/drawing/2014/main" id="{C67DC5A3-689F-4448-BE99-3249A3B5029A}"/>
                </a:ext>
              </a:extLst>
            </p:cNvPr>
            <p:cNvSpPr txBox="1"/>
            <p:nvPr/>
          </p:nvSpPr>
          <p:spPr>
            <a:xfrm>
              <a:off x="7729536" y="2542329"/>
              <a:ext cx="779572" cy="369332"/>
            </a:xfrm>
            <a:prstGeom prst="rect">
              <a:avLst/>
            </a:prstGeom>
            <a:noFill/>
          </p:spPr>
          <p:txBody>
            <a:bodyPr wrap="none" rtlCol="0">
              <a:spAutoFit/>
            </a:bodyPr>
            <a:lstStyle/>
            <a:p>
              <a:r>
                <a:rPr lang="en-CA" dirty="0"/>
                <a:t>where</a:t>
              </a:r>
            </a:p>
          </p:txBody>
        </p:sp>
      </p:grpSp>
      <p:grpSp>
        <p:nvGrpSpPr>
          <p:cNvPr id="47" name="Group 46">
            <a:extLst>
              <a:ext uri="{FF2B5EF4-FFF2-40B4-BE49-F238E27FC236}">
                <a16:creationId xmlns:a16="http://schemas.microsoft.com/office/drawing/2014/main" id="{9884ADFE-EB72-40B8-8B8A-29FD1BAC6B8C}"/>
              </a:ext>
            </a:extLst>
          </p:cNvPr>
          <p:cNvGrpSpPr/>
          <p:nvPr/>
        </p:nvGrpSpPr>
        <p:grpSpPr>
          <a:xfrm>
            <a:off x="1176411" y="3186809"/>
            <a:ext cx="8353351" cy="866805"/>
            <a:chOff x="1176411" y="3186809"/>
            <a:chExt cx="8353351" cy="866805"/>
          </a:xfrm>
        </p:grpSpPr>
        <p:pic>
          <p:nvPicPr>
            <p:cNvPr id="21" name="Picture 20">
              <a:extLst>
                <a:ext uri="{FF2B5EF4-FFF2-40B4-BE49-F238E27FC236}">
                  <a16:creationId xmlns:a16="http://schemas.microsoft.com/office/drawing/2014/main" id="{DF66015B-7C74-4DAB-8FC7-455751D6A359}"/>
                </a:ext>
              </a:extLst>
            </p:cNvPr>
            <p:cNvPicPr>
              <a:picLocks noChangeAspect="1"/>
            </p:cNvPicPr>
            <p:nvPr/>
          </p:nvPicPr>
          <p:blipFill>
            <a:blip r:embed="rId5"/>
            <a:stretch>
              <a:fillRect/>
            </a:stretch>
          </p:blipFill>
          <p:spPr>
            <a:xfrm>
              <a:off x="1771650" y="3186809"/>
              <a:ext cx="3909060" cy="780353"/>
            </a:xfrm>
            <a:prstGeom prst="rect">
              <a:avLst/>
            </a:prstGeom>
          </p:spPr>
        </p:pic>
        <p:sp>
          <p:nvSpPr>
            <p:cNvPr id="23" name="TextBox 22">
              <a:extLst>
                <a:ext uri="{FF2B5EF4-FFF2-40B4-BE49-F238E27FC236}">
                  <a16:creationId xmlns:a16="http://schemas.microsoft.com/office/drawing/2014/main" id="{C891E1D7-4D58-4F22-94A5-BF65F4462C63}"/>
                </a:ext>
              </a:extLst>
            </p:cNvPr>
            <p:cNvSpPr txBox="1"/>
            <p:nvPr/>
          </p:nvSpPr>
          <p:spPr>
            <a:xfrm>
              <a:off x="1176411" y="3334322"/>
              <a:ext cx="692818" cy="400110"/>
            </a:xfrm>
            <a:prstGeom prst="rect">
              <a:avLst/>
            </a:prstGeom>
            <a:noFill/>
          </p:spPr>
          <p:txBody>
            <a:bodyPr wrap="none" rtlCol="0">
              <a:spAutoFit/>
            </a:bodyPr>
            <a:lstStyle/>
            <a:p>
              <a:r>
                <a:rPr lang="en-CA" sz="2000" dirty="0"/>
                <a:t>With</a:t>
              </a:r>
            </a:p>
          </p:txBody>
        </p:sp>
        <p:pic>
          <p:nvPicPr>
            <p:cNvPr id="25" name="Picture 24">
              <a:extLst>
                <a:ext uri="{FF2B5EF4-FFF2-40B4-BE49-F238E27FC236}">
                  <a16:creationId xmlns:a16="http://schemas.microsoft.com/office/drawing/2014/main" id="{4FB689E7-1B6C-4BF4-928C-0B52BB617FAA}"/>
                </a:ext>
              </a:extLst>
            </p:cNvPr>
            <p:cNvPicPr>
              <a:picLocks noChangeAspect="1"/>
            </p:cNvPicPr>
            <p:nvPr/>
          </p:nvPicPr>
          <p:blipFill>
            <a:blip r:embed="rId6"/>
            <a:stretch>
              <a:fillRect/>
            </a:stretch>
          </p:blipFill>
          <p:spPr>
            <a:xfrm>
              <a:off x="6215063" y="3192206"/>
              <a:ext cx="3314699" cy="861408"/>
            </a:xfrm>
            <a:prstGeom prst="rect">
              <a:avLst/>
            </a:prstGeom>
          </p:spPr>
        </p:pic>
      </p:grpSp>
      <p:grpSp>
        <p:nvGrpSpPr>
          <p:cNvPr id="48" name="Group 47">
            <a:extLst>
              <a:ext uri="{FF2B5EF4-FFF2-40B4-BE49-F238E27FC236}">
                <a16:creationId xmlns:a16="http://schemas.microsoft.com/office/drawing/2014/main" id="{D17840DF-1347-459F-B919-0FCC046B1E33}"/>
              </a:ext>
            </a:extLst>
          </p:cNvPr>
          <p:cNvGrpSpPr/>
          <p:nvPr/>
        </p:nvGrpSpPr>
        <p:grpSpPr>
          <a:xfrm>
            <a:off x="1133034" y="4225792"/>
            <a:ext cx="6986288" cy="824134"/>
            <a:chOff x="1133034" y="4225792"/>
            <a:chExt cx="6986288" cy="824134"/>
          </a:xfrm>
        </p:grpSpPr>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8727BCCC-C8CB-4F95-BA3E-710588A2FA90}"/>
                    </a:ext>
                  </a:extLst>
                </p:cNvPr>
                <p:cNvSpPr txBox="1"/>
                <p:nvPr/>
              </p:nvSpPr>
              <p:spPr>
                <a:xfrm>
                  <a:off x="1133034" y="4437804"/>
                  <a:ext cx="1215141" cy="400110"/>
                </a:xfrm>
                <a:prstGeom prst="rect">
                  <a:avLst/>
                </a:prstGeom>
                <a:noFill/>
              </p:spPr>
              <p:txBody>
                <a:bodyPr wrap="none" rtlCol="0">
                  <a:spAutoFit/>
                </a:bodyPr>
                <a:lstStyle/>
                <a:p>
                  <a:r>
                    <a:rPr lang="en-CA" sz="2000" dirty="0"/>
                    <a:t>As </a:t>
                  </a:r>
                  <a14:m>
                    <m:oMath xmlns:m="http://schemas.openxmlformats.org/officeDocument/2006/math">
                      <m:r>
                        <a:rPr lang="en-CA" sz="2000" b="0" i="1" smtClean="0">
                          <a:latin typeface="Cambria Math" panose="02040503050406030204" pitchFamily="18" charset="0"/>
                        </a:rPr>
                        <m:t>𝜌</m:t>
                      </m:r>
                      <m:r>
                        <a:rPr lang="en-CA" sz="2000" b="0" i="1" smtClean="0">
                          <a:latin typeface="Cambria Math" panose="02040503050406030204" pitchFamily="18" charset="0"/>
                        </a:rPr>
                        <m:t>→∞</m:t>
                      </m:r>
                    </m:oMath>
                  </a14:m>
                  <a:endParaRPr lang="en-CA" sz="2000" dirty="0"/>
                </a:p>
              </p:txBody>
            </p:sp>
          </mc:Choice>
          <mc:Fallback xmlns="">
            <p:sp>
              <p:nvSpPr>
                <p:cNvPr id="19" name="TextBox 18">
                  <a:extLst>
                    <a:ext uri="{FF2B5EF4-FFF2-40B4-BE49-F238E27FC236}">
                      <a16:creationId xmlns:a16="http://schemas.microsoft.com/office/drawing/2014/main" id="{8727BCCC-C8CB-4F95-BA3E-710588A2FA90}"/>
                    </a:ext>
                  </a:extLst>
                </p:cNvPr>
                <p:cNvSpPr txBox="1">
                  <a:spLocks noRot="1" noChangeAspect="1" noMove="1" noResize="1" noEditPoints="1" noAdjustHandles="1" noChangeArrowheads="1" noChangeShapeType="1" noTextEdit="1"/>
                </p:cNvSpPr>
                <p:nvPr/>
              </p:nvSpPr>
              <p:spPr>
                <a:xfrm>
                  <a:off x="1133034" y="4437804"/>
                  <a:ext cx="1215141" cy="400110"/>
                </a:xfrm>
                <a:prstGeom prst="rect">
                  <a:avLst/>
                </a:prstGeom>
                <a:blipFill>
                  <a:blip r:embed="rId7"/>
                  <a:stretch>
                    <a:fillRect l="-5528" t="-9091" b="-25758"/>
                  </a:stretch>
                </a:blipFill>
              </p:spPr>
              <p:txBody>
                <a:bodyPr/>
                <a:lstStyle/>
                <a:p>
                  <a:r>
                    <a:rPr lang="en-CA">
                      <a:noFill/>
                    </a:rPr>
                    <a:t> </a:t>
                  </a:r>
                </a:p>
              </p:txBody>
            </p:sp>
          </mc:Fallback>
        </mc:AlternateContent>
        <p:pic>
          <p:nvPicPr>
            <p:cNvPr id="27" name="Picture 26">
              <a:extLst>
                <a:ext uri="{FF2B5EF4-FFF2-40B4-BE49-F238E27FC236}">
                  <a16:creationId xmlns:a16="http://schemas.microsoft.com/office/drawing/2014/main" id="{14370BFF-3BD1-41C8-9F99-F27B4EB73E81}"/>
                </a:ext>
              </a:extLst>
            </p:cNvPr>
            <p:cNvPicPr>
              <a:picLocks noChangeAspect="1"/>
            </p:cNvPicPr>
            <p:nvPr/>
          </p:nvPicPr>
          <p:blipFill>
            <a:blip r:embed="rId8"/>
            <a:stretch>
              <a:fillRect/>
            </a:stretch>
          </p:blipFill>
          <p:spPr>
            <a:xfrm>
              <a:off x="2567938" y="4225792"/>
              <a:ext cx="1158242" cy="824134"/>
            </a:xfrm>
            <a:prstGeom prst="rect">
              <a:avLst/>
            </a:prstGeom>
          </p:spPr>
        </p:pic>
        <p:pic>
          <p:nvPicPr>
            <p:cNvPr id="29" name="Picture 28">
              <a:extLst>
                <a:ext uri="{FF2B5EF4-FFF2-40B4-BE49-F238E27FC236}">
                  <a16:creationId xmlns:a16="http://schemas.microsoft.com/office/drawing/2014/main" id="{26DD4E5D-81E9-4181-B757-C48CD8836EF1}"/>
                </a:ext>
              </a:extLst>
            </p:cNvPr>
            <p:cNvPicPr>
              <a:picLocks noChangeAspect="1"/>
            </p:cNvPicPr>
            <p:nvPr/>
          </p:nvPicPr>
          <p:blipFill>
            <a:blip r:embed="rId9"/>
            <a:stretch>
              <a:fillRect/>
            </a:stretch>
          </p:blipFill>
          <p:spPr>
            <a:xfrm>
              <a:off x="4048125" y="4459912"/>
              <a:ext cx="2281238" cy="393075"/>
            </a:xfrm>
            <a:prstGeom prst="rect">
              <a:avLst/>
            </a:prstGeom>
          </p:spPr>
        </p:pic>
        <p:sp>
          <p:nvSpPr>
            <p:cNvPr id="31" name="TextBox 30">
              <a:extLst>
                <a:ext uri="{FF2B5EF4-FFF2-40B4-BE49-F238E27FC236}">
                  <a16:creationId xmlns:a16="http://schemas.microsoft.com/office/drawing/2014/main" id="{7822D737-1BE8-47D7-8C6D-C909E59573A8}"/>
                </a:ext>
              </a:extLst>
            </p:cNvPr>
            <p:cNvSpPr txBox="1"/>
            <p:nvPr/>
          </p:nvSpPr>
          <p:spPr>
            <a:xfrm>
              <a:off x="3636526" y="4459912"/>
              <a:ext cx="501253" cy="369332"/>
            </a:xfrm>
            <a:prstGeom prst="rect">
              <a:avLst/>
            </a:prstGeom>
            <a:noFill/>
          </p:spPr>
          <p:txBody>
            <a:bodyPr wrap="square">
              <a:spAutoFit/>
            </a:bodyPr>
            <a:lstStyle/>
            <a:p>
              <a:r>
                <a:rPr lang="en-CA" sz="1800" dirty="0"/>
                <a:t>;</a:t>
              </a:r>
              <a:endParaRPr lang="en-CA" dirty="0"/>
            </a:p>
          </p:txBody>
        </p:sp>
        <p:sp>
          <p:nvSpPr>
            <p:cNvPr id="33" name="TextBox 32">
              <a:extLst>
                <a:ext uri="{FF2B5EF4-FFF2-40B4-BE49-F238E27FC236}">
                  <a16:creationId xmlns:a16="http://schemas.microsoft.com/office/drawing/2014/main" id="{CAAA2BB6-D871-4152-A70D-070D72D3052E}"/>
                </a:ext>
              </a:extLst>
            </p:cNvPr>
            <p:cNvSpPr txBox="1"/>
            <p:nvPr/>
          </p:nvSpPr>
          <p:spPr>
            <a:xfrm>
              <a:off x="6329363" y="4434985"/>
              <a:ext cx="501253" cy="369332"/>
            </a:xfrm>
            <a:prstGeom prst="rect">
              <a:avLst/>
            </a:prstGeom>
            <a:noFill/>
          </p:spPr>
          <p:txBody>
            <a:bodyPr wrap="square">
              <a:spAutoFit/>
            </a:bodyPr>
            <a:lstStyle/>
            <a:p>
              <a:r>
                <a:rPr lang="en-CA" sz="1800" dirty="0"/>
                <a:t>;</a:t>
              </a:r>
              <a:endParaRPr lang="en-CA" dirty="0"/>
            </a:p>
          </p:txBody>
        </p:sp>
        <p:pic>
          <p:nvPicPr>
            <p:cNvPr id="35" name="Picture 34">
              <a:extLst>
                <a:ext uri="{FF2B5EF4-FFF2-40B4-BE49-F238E27FC236}">
                  <a16:creationId xmlns:a16="http://schemas.microsoft.com/office/drawing/2014/main" id="{5A915DF0-ED69-4C0F-9080-6E394BB5377B}"/>
                </a:ext>
              </a:extLst>
            </p:cNvPr>
            <p:cNvPicPr>
              <a:picLocks noChangeAspect="1"/>
            </p:cNvPicPr>
            <p:nvPr/>
          </p:nvPicPr>
          <p:blipFill>
            <a:blip r:embed="rId10"/>
            <a:stretch>
              <a:fillRect/>
            </a:stretch>
          </p:blipFill>
          <p:spPr>
            <a:xfrm>
              <a:off x="6675330" y="4470790"/>
              <a:ext cx="1443992" cy="401109"/>
            </a:xfrm>
            <a:prstGeom prst="rect">
              <a:avLst/>
            </a:prstGeom>
          </p:spPr>
        </p:pic>
      </p:grpSp>
      <p:grpSp>
        <p:nvGrpSpPr>
          <p:cNvPr id="49" name="Group 48">
            <a:extLst>
              <a:ext uri="{FF2B5EF4-FFF2-40B4-BE49-F238E27FC236}">
                <a16:creationId xmlns:a16="http://schemas.microsoft.com/office/drawing/2014/main" id="{7C0746D3-6BAB-4E79-AD92-8978A9C849C0}"/>
              </a:ext>
            </a:extLst>
          </p:cNvPr>
          <p:cNvGrpSpPr/>
          <p:nvPr/>
        </p:nvGrpSpPr>
        <p:grpSpPr>
          <a:xfrm>
            <a:off x="1107314" y="5259285"/>
            <a:ext cx="8301192" cy="790364"/>
            <a:chOff x="1107314" y="5259285"/>
            <a:chExt cx="8301192" cy="790364"/>
          </a:xfrm>
        </p:grpSpPr>
        <p:pic>
          <p:nvPicPr>
            <p:cNvPr id="37" name="Picture 36">
              <a:extLst>
                <a:ext uri="{FF2B5EF4-FFF2-40B4-BE49-F238E27FC236}">
                  <a16:creationId xmlns:a16="http://schemas.microsoft.com/office/drawing/2014/main" id="{68EE1546-F7F4-4DF5-9B83-993F089C3518}"/>
                </a:ext>
              </a:extLst>
            </p:cNvPr>
            <p:cNvPicPr>
              <a:picLocks noChangeAspect="1"/>
            </p:cNvPicPr>
            <p:nvPr/>
          </p:nvPicPr>
          <p:blipFill>
            <a:blip r:embed="rId11"/>
            <a:stretch>
              <a:fillRect/>
            </a:stretch>
          </p:blipFill>
          <p:spPr>
            <a:xfrm>
              <a:off x="2567938" y="5259285"/>
              <a:ext cx="1924363" cy="790364"/>
            </a:xfrm>
            <a:prstGeom prst="rect">
              <a:avLst/>
            </a:prstGeom>
          </p:spPr>
        </p:pic>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FBFB8BD2-E6D0-4772-838A-F152382BD879}"/>
                    </a:ext>
                  </a:extLst>
                </p:cNvPr>
                <p:cNvSpPr txBox="1"/>
                <p:nvPr/>
              </p:nvSpPr>
              <p:spPr>
                <a:xfrm>
                  <a:off x="1107314" y="5325820"/>
                  <a:ext cx="1055738" cy="400110"/>
                </a:xfrm>
                <a:prstGeom prst="rect">
                  <a:avLst/>
                </a:prstGeom>
                <a:noFill/>
              </p:spPr>
              <p:txBody>
                <a:bodyPr wrap="none" rtlCol="0">
                  <a:spAutoFit/>
                </a:bodyPr>
                <a:lstStyle/>
                <a:p>
                  <a:r>
                    <a:rPr lang="en-CA" sz="2000" dirty="0"/>
                    <a:t>As </a:t>
                  </a:r>
                  <a14:m>
                    <m:oMath xmlns:m="http://schemas.openxmlformats.org/officeDocument/2006/math">
                      <m:r>
                        <a:rPr lang="en-CA" sz="2000" b="0" i="1" smtClean="0">
                          <a:latin typeface="Cambria Math" panose="02040503050406030204" pitchFamily="18" charset="0"/>
                        </a:rPr>
                        <m:t>𝜌</m:t>
                      </m:r>
                      <m:r>
                        <a:rPr lang="en-CA" sz="2000" b="0" i="1" smtClean="0">
                          <a:latin typeface="Cambria Math" panose="02040503050406030204" pitchFamily="18" charset="0"/>
                        </a:rPr>
                        <m:t>→</m:t>
                      </m:r>
                    </m:oMath>
                  </a14:m>
                  <a:r>
                    <a:rPr lang="en-CA" sz="2000" dirty="0"/>
                    <a:t>0</a:t>
                  </a:r>
                </a:p>
              </p:txBody>
            </p:sp>
          </mc:Choice>
          <mc:Fallback xmlns="">
            <p:sp>
              <p:nvSpPr>
                <p:cNvPr id="39" name="TextBox 38">
                  <a:extLst>
                    <a:ext uri="{FF2B5EF4-FFF2-40B4-BE49-F238E27FC236}">
                      <a16:creationId xmlns:a16="http://schemas.microsoft.com/office/drawing/2014/main" id="{FBFB8BD2-E6D0-4772-838A-F152382BD879}"/>
                    </a:ext>
                  </a:extLst>
                </p:cNvPr>
                <p:cNvSpPr txBox="1">
                  <a:spLocks noRot="1" noChangeAspect="1" noMove="1" noResize="1" noEditPoints="1" noAdjustHandles="1" noChangeArrowheads="1" noChangeShapeType="1" noTextEdit="1"/>
                </p:cNvSpPr>
                <p:nvPr/>
              </p:nvSpPr>
              <p:spPr>
                <a:xfrm>
                  <a:off x="1107314" y="5325820"/>
                  <a:ext cx="1055738" cy="400110"/>
                </a:xfrm>
                <a:prstGeom prst="rect">
                  <a:avLst/>
                </a:prstGeom>
                <a:blipFill>
                  <a:blip r:embed="rId12"/>
                  <a:stretch>
                    <a:fillRect l="-6358" t="-9231" r="-4624" b="-27692"/>
                  </a:stretch>
                </a:blipFill>
              </p:spPr>
              <p:txBody>
                <a:bodyPr/>
                <a:lstStyle/>
                <a:p>
                  <a:r>
                    <a:rPr lang="en-CA">
                      <a:noFill/>
                    </a:rPr>
                    <a:t> </a:t>
                  </a:r>
                </a:p>
              </p:txBody>
            </p:sp>
          </mc:Fallback>
        </mc:AlternateContent>
        <p:pic>
          <p:nvPicPr>
            <p:cNvPr id="41" name="Picture 40">
              <a:extLst>
                <a:ext uri="{FF2B5EF4-FFF2-40B4-BE49-F238E27FC236}">
                  <a16:creationId xmlns:a16="http://schemas.microsoft.com/office/drawing/2014/main" id="{8613E720-C603-424D-987D-425BF6971A71}"/>
                </a:ext>
              </a:extLst>
            </p:cNvPr>
            <p:cNvPicPr>
              <a:picLocks noChangeAspect="1"/>
            </p:cNvPicPr>
            <p:nvPr/>
          </p:nvPicPr>
          <p:blipFill>
            <a:blip r:embed="rId13"/>
            <a:stretch>
              <a:fillRect/>
            </a:stretch>
          </p:blipFill>
          <p:spPr>
            <a:xfrm>
              <a:off x="4831556" y="5483709"/>
              <a:ext cx="2595563" cy="434971"/>
            </a:xfrm>
            <a:prstGeom prst="rect">
              <a:avLst/>
            </a:prstGeom>
          </p:spPr>
        </p:pic>
        <p:sp>
          <p:nvSpPr>
            <p:cNvPr id="43" name="TextBox 42">
              <a:extLst>
                <a:ext uri="{FF2B5EF4-FFF2-40B4-BE49-F238E27FC236}">
                  <a16:creationId xmlns:a16="http://schemas.microsoft.com/office/drawing/2014/main" id="{12972D42-1D77-4194-A3FE-3E40728B15B3}"/>
                </a:ext>
              </a:extLst>
            </p:cNvPr>
            <p:cNvSpPr txBox="1"/>
            <p:nvPr/>
          </p:nvSpPr>
          <p:spPr>
            <a:xfrm>
              <a:off x="4472417" y="5469801"/>
              <a:ext cx="501253" cy="369332"/>
            </a:xfrm>
            <a:prstGeom prst="rect">
              <a:avLst/>
            </a:prstGeom>
            <a:noFill/>
          </p:spPr>
          <p:txBody>
            <a:bodyPr wrap="square">
              <a:spAutoFit/>
            </a:bodyPr>
            <a:lstStyle/>
            <a:p>
              <a:r>
                <a:rPr lang="en-CA" sz="1800" dirty="0"/>
                <a:t>;</a:t>
              </a:r>
              <a:endParaRPr lang="en-CA" dirty="0"/>
            </a:p>
          </p:txBody>
        </p:sp>
        <p:pic>
          <p:nvPicPr>
            <p:cNvPr id="45" name="Picture 44">
              <a:extLst>
                <a:ext uri="{FF2B5EF4-FFF2-40B4-BE49-F238E27FC236}">
                  <a16:creationId xmlns:a16="http://schemas.microsoft.com/office/drawing/2014/main" id="{A39D60CB-B1FC-43AA-B213-E8460D6BFFBB}"/>
                </a:ext>
              </a:extLst>
            </p:cNvPr>
            <p:cNvPicPr>
              <a:picLocks noChangeAspect="1"/>
            </p:cNvPicPr>
            <p:nvPr/>
          </p:nvPicPr>
          <p:blipFill>
            <a:blip r:embed="rId14"/>
            <a:stretch>
              <a:fillRect/>
            </a:stretch>
          </p:blipFill>
          <p:spPr>
            <a:xfrm>
              <a:off x="7609709" y="5414479"/>
              <a:ext cx="1798797" cy="516177"/>
            </a:xfrm>
            <a:prstGeom prst="rect">
              <a:avLst/>
            </a:prstGeom>
          </p:spPr>
        </p:pic>
      </p:grpSp>
    </p:spTree>
    <p:extLst>
      <p:ext uri="{BB962C8B-B14F-4D97-AF65-F5344CB8AC3E}">
        <p14:creationId xmlns:p14="http://schemas.microsoft.com/office/powerpoint/2010/main" val="27857853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fade">
                                      <p:cBhvr>
                                        <p:cTn id="7" dur="500"/>
                                        <p:tgtEl>
                                          <p:spTgt spid="4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8"/>
                                        </p:tgtEl>
                                        <p:attrNameLst>
                                          <p:attrName>style.visibility</p:attrName>
                                        </p:attrNameLst>
                                      </p:cBhvr>
                                      <p:to>
                                        <p:strVal val="visible"/>
                                      </p:to>
                                    </p:set>
                                    <p:animEffect transition="in" filter="fade">
                                      <p:cBhvr>
                                        <p:cTn id="12" dur="500"/>
                                        <p:tgtEl>
                                          <p:spTgt spid="4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9"/>
                                        </p:tgtEl>
                                        <p:attrNameLst>
                                          <p:attrName>style.visibility</p:attrName>
                                        </p:attrNameLst>
                                      </p:cBhvr>
                                      <p:to>
                                        <p:strVal val="visible"/>
                                      </p:to>
                                    </p:set>
                                    <p:animEffect transition="in" filter="fade">
                                      <p:cBhvr>
                                        <p:cTn id="17"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8F859F2C-B7D7-454F-84B8-EAF64D869A00}"/>
                  </a:ext>
                </a:extLst>
              </p:cNvPr>
              <p:cNvSpPr>
                <a:spLocks noGrp="1"/>
              </p:cNvSpPr>
              <p:nvPr>
                <p:ph type="title"/>
              </p:nvPr>
            </p:nvSpPr>
            <p:spPr/>
            <p:txBody>
              <a:bodyPr>
                <a:noAutofit/>
              </a:bodyPr>
              <a:lstStyle/>
              <a:p>
                <a:r>
                  <a:rPr lang="en-CA" sz="3600" dirty="0"/>
                  <a:t>Poll #5: This suggests that we should expect a simpler differential equation for a function </a:t>
                </a:r>
                <a14:m>
                  <m:oMath xmlns:m="http://schemas.openxmlformats.org/officeDocument/2006/math">
                    <m:r>
                      <a:rPr lang="en-CA" sz="3600" b="0" i="1" smtClean="0">
                        <a:latin typeface="Cambria Math" panose="02040503050406030204" pitchFamily="18" charset="0"/>
                      </a:rPr>
                      <m:t>𝑣</m:t>
                    </m:r>
                    <m:r>
                      <a:rPr lang="en-CA" sz="3600" b="0" i="1" smtClean="0">
                        <a:latin typeface="Cambria Math" panose="02040503050406030204" pitchFamily="18" charset="0"/>
                      </a:rPr>
                      <m:t>(</m:t>
                    </m:r>
                    <m:r>
                      <a:rPr lang="en-CA" sz="3600" b="0" i="1" smtClean="0">
                        <a:latin typeface="Cambria Math" panose="02040503050406030204" pitchFamily="18" charset="0"/>
                      </a:rPr>
                      <m:t>𝜌</m:t>
                    </m:r>
                    <m:r>
                      <a:rPr lang="en-CA" sz="3600" b="0" i="1" smtClean="0">
                        <a:latin typeface="Cambria Math" panose="02040503050406030204" pitchFamily="18" charset="0"/>
                      </a:rPr>
                      <m:t>)</m:t>
                    </m:r>
                  </m:oMath>
                </a14:m>
                <a:r>
                  <a:rPr lang="en-CA" sz="3600" dirty="0"/>
                  <a:t> if we substitute;</a:t>
                </a:r>
              </a:p>
            </p:txBody>
          </p:sp>
        </mc:Choice>
        <mc:Fallback xmlns="">
          <p:sp>
            <p:nvSpPr>
              <p:cNvPr id="2" name="Title 1">
                <a:extLst>
                  <a:ext uri="{FF2B5EF4-FFF2-40B4-BE49-F238E27FC236}">
                    <a16:creationId xmlns:a16="http://schemas.microsoft.com/office/drawing/2014/main" id="{8F859F2C-B7D7-454F-84B8-EAF64D869A00}"/>
                  </a:ext>
                </a:extLst>
              </p:cNvPr>
              <p:cNvSpPr>
                <a:spLocks noGrp="1" noRot="1" noChangeAspect="1" noMove="1" noResize="1" noEditPoints="1" noAdjustHandles="1" noChangeArrowheads="1" noChangeShapeType="1" noTextEdit="1"/>
              </p:cNvSpPr>
              <p:nvPr>
                <p:ph type="title"/>
              </p:nvPr>
            </p:nvSpPr>
            <p:spPr>
              <a:blipFill>
                <a:blip r:embed="rId2"/>
                <a:stretch>
                  <a:fillRect l="-1818" t="-15126" b="-15966"/>
                </a:stretch>
              </a:blipFill>
            </p:spPr>
            <p:txBody>
              <a:bodyPr/>
              <a:lstStyle/>
              <a:p>
                <a:r>
                  <a:rPr lang="en-US">
                    <a:noFill/>
                  </a:rPr>
                  <a:t> </a:t>
                </a:r>
              </a:p>
            </p:txBody>
          </p:sp>
        </mc:Fallback>
      </mc:AlternateContent>
      <p:sp>
        <p:nvSpPr>
          <p:cNvPr id="3" name="Content Placeholder 2">
            <a:extLst>
              <a:ext uri="{FF2B5EF4-FFF2-40B4-BE49-F238E27FC236}">
                <a16:creationId xmlns:a16="http://schemas.microsoft.com/office/drawing/2014/main" id="{36763A90-5AF1-4AAA-9435-3EB36516D141}"/>
              </a:ext>
            </a:extLst>
          </p:cNvPr>
          <p:cNvSpPr>
            <a:spLocks noGrp="1"/>
          </p:cNvSpPr>
          <p:nvPr>
            <p:ph idx="1"/>
          </p:nvPr>
        </p:nvSpPr>
        <p:spPr>
          <a:xfrm>
            <a:off x="1097280" y="1737360"/>
            <a:ext cx="10058400" cy="4023360"/>
          </a:xfrm>
        </p:spPr>
        <p:txBody>
          <a:bodyPr/>
          <a:lstStyle/>
          <a:p>
            <a:endParaRPr lang="en-CA" dirty="0"/>
          </a:p>
          <a:p>
            <a:r>
              <a:rPr lang="en-CA" dirty="0"/>
              <a:t>a)</a:t>
            </a:r>
          </a:p>
          <a:p>
            <a:endParaRPr lang="en-CA" dirty="0"/>
          </a:p>
          <a:p>
            <a:r>
              <a:rPr lang="en-CA" dirty="0"/>
              <a:t>b)</a:t>
            </a:r>
          </a:p>
          <a:p>
            <a:endParaRPr lang="en-CA" dirty="0"/>
          </a:p>
          <a:p>
            <a:r>
              <a:rPr lang="en-CA" dirty="0"/>
              <a:t>c)</a:t>
            </a:r>
          </a:p>
          <a:p>
            <a:endParaRPr lang="en-CA" dirty="0"/>
          </a:p>
          <a:p>
            <a:r>
              <a:rPr lang="en-CA" dirty="0"/>
              <a:t>d) </a:t>
            </a:r>
          </a:p>
        </p:txBody>
      </p:sp>
      <p:pic>
        <p:nvPicPr>
          <p:cNvPr id="7" name="Picture 6">
            <a:extLst>
              <a:ext uri="{FF2B5EF4-FFF2-40B4-BE49-F238E27FC236}">
                <a16:creationId xmlns:a16="http://schemas.microsoft.com/office/drawing/2014/main" id="{1EA8BCE5-C559-4767-9C21-61CC6AFEB842}"/>
              </a:ext>
            </a:extLst>
          </p:cNvPr>
          <p:cNvPicPr>
            <a:picLocks noChangeAspect="1"/>
          </p:cNvPicPr>
          <p:nvPr/>
        </p:nvPicPr>
        <p:blipFill>
          <a:blip r:embed="rId3"/>
          <a:stretch>
            <a:fillRect/>
          </a:stretch>
        </p:blipFill>
        <p:spPr>
          <a:xfrm>
            <a:off x="1652586" y="3947160"/>
            <a:ext cx="3048000" cy="581025"/>
          </a:xfrm>
          <a:prstGeom prst="rect">
            <a:avLst/>
          </a:prstGeom>
        </p:spPr>
      </p:pic>
      <p:grpSp>
        <p:nvGrpSpPr>
          <p:cNvPr id="20" name="Group 19">
            <a:extLst>
              <a:ext uri="{FF2B5EF4-FFF2-40B4-BE49-F238E27FC236}">
                <a16:creationId xmlns:a16="http://schemas.microsoft.com/office/drawing/2014/main" id="{E67FD961-1FA3-48A0-879A-80FE6F687246}"/>
              </a:ext>
            </a:extLst>
          </p:cNvPr>
          <p:cNvGrpSpPr/>
          <p:nvPr/>
        </p:nvGrpSpPr>
        <p:grpSpPr>
          <a:xfrm>
            <a:off x="1585913" y="2063115"/>
            <a:ext cx="3048000" cy="581025"/>
            <a:chOff x="1543050" y="2137410"/>
            <a:chExt cx="3048000" cy="581025"/>
          </a:xfrm>
        </p:grpSpPr>
        <p:pic>
          <p:nvPicPr>
            <p:cNvPr id="5" name="Picture 4">
              <a:extLst>
                <a:ext uri="{FF2B5EF4-FFF2-40B4-BE49-F238E27FC236}">
                  <a16:creationId xmlns:a16="http://schemas.microsoft.com/office/drawing/2014/main" id="{E21CE2ED-58FB-417E-9413-CB0B41A0AA80}"/>
                </a:ext>
              </a:extLst>
            </p:cNvPr>
            <p:cNvPicPr>
              <a:picLocks noChangeAspect="1"/>
            </p:cNvPicPr>
            <p:nvPr/>
          </p:nvPicPr>
          <p:blipFill>
            <a:blip r:embed="rId3"/>
            <a:stretch>
              <a:fillRect/>
            </a:stretch>
          </p:blipFill>
          <p:spPr>
            <a:xfrm>
              <a:off x="1543050" y="2137410"/>
              <a:ext cx="3048000" cy="581025"/>
            </a:xfrm>
            <a:prstGeom prst="rect">
              <a:avLst/>
            </a:prstGeom>
          </p:spPr>
        </p:pic>
        <p:pic>
          <p:nvPicPr>
            <p:cNvPr id="11" name="Picture 10">
              <a:extLst>
                <a:ext uri="{FF2B5EF4-FFF2-40B4-BE49-F238E27FC236}">
                  <a16:creationId xmlns:a16="http://schemas.microsoft.com/office/drawing/2014/main" id="{6100AA58-F928-42AA-A2DC-AFEA4A8A5109}"/>
                </a:ext>
              </a:extLst>
            </p:cNvPr>
            <p:cNvPicPr>
              <a:picLocks noChangeAspect="1"/>
            </p:cNvPicPr>
            <p:nvPr/>
          </p:nvPicPr>
          <p:blipFill>
            <a:blip r:embed="rId4"/>
            <a:stretch>
              <a:fillRect/>
            </a:stretch>
          </p:blipFill>
          <p:spPr>
            <a:xfrm>
              <a:off x="3390900" y="2242185"/>
              <a:ext cx="1200150" cy="476250"/>
            </a:xfrm>
            <a:prstGeom prst="rect">
              <a:avLst/>
            </a:prstGeom>
          </p:spPr>
        </p:pic>
        <p:cxnSp>
          <p:nvCxnSpPr>
            <p:cNvPr id="13" name="Straight Connector 12">
              <a:extLst>
                <a:ext uri="{FF2B5EF4-FFF2-40B4-BE49-F238E27FC236}">
                  <a16:creationId xmlns:a16="http://schemas.microsoft.com/office/drawing/2014/main" id="{BEC49C12-66EA-442C-B4C3-EC29F723A70B}"/>
                </a:ext>
              </a:extLst>
            </p:cNvPr>
            <p:cNvCxnSpPr>
              <a:cxnSpLocks/>
            </p:cNvCxnSpPr>
            <p:nvPr/>
          </p:nvCxnSpPr>
          <p:spPr>
            <a:xfrm>
              <a:off x="3643313" y="2242185"/>
              <a:ext cx="0" cy="18573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9" name="Group 28">
            <a:extLst>
              <a:ext uri="{FF2B5EF4-FFF2-40B4-BE49-F238E27FC236}">
                <a16:creationId xmlns:a16="http://schemas.microsoft.com/office/drawing/2014/main" id="{F7109D15-338B-4575-A8E1-4A431592B867}"/>
              </a:ext>
            </a:extLst>
          </p:cNvPr>
          <p:cNvGrpSpPr/>
          <p:nvPr/>
        </p:nvGrpSpPr>
        <p:grpSpPr>
          <a:xfrm>
            <a:off x="1709738" y="2942799"/>
            <a:ext cx="3371850" cy="704850"/>
            <a:chOff x="1709738" y="2942799"/>
            <a:chExt cx="3371850" cy="704850"/>
          </a:xfrm>
        </p:grpSpPr>
        <p:pic>
          <p:nvPicPr>
            <p:cNvPr id="22" name="Picture 21">
              <a:extLst>
                <a:ext uri="{FF2B5EF4-FFF2-40B4-BE49-F238E27FC236}">
                  <a16:creationId xmlns:a16="http://schemas.microsoft.com/office/drawing/2014/main" id="{20AEBE65-5DCB-490F-B716-259778EF3CE0}"/>
                </a:ext>
              </a:extLst>
            </p:cNvPr>
            <p:cNvPicPr>
              <a:picLocks noChangeAspect="1"/>
            </p:cNvPicPr>
            <p:nvPr/>
          </p:nvPicPr>
          <p:blipFill>
            <a:blip r:embed="rId4"/>
            <a:stretch>
              <a:fillRect/>
            </a:stretch>
          </p:blipFill>
          <p:spPr>
            <a:xfrm>
              <a:off x="3881438" y="3083030"/>
              <a:ext cx="1200150" cy="476250"/>
            </a:xfrm>
            <a:prstGeom prst="rect">
              <a:avLst/>
            </a:prstGeom>
          </p:spPr>
        </p:pic>
        <p:pic>
          <p:nvPicPr>
            <p:cNvPr id="26" name="Picture 25">
              <a:extLst>
                <a:ext uri="{FF2B5EF4-FFF2-40B4-BE49-F238E27FC236}">
                  <a16:creationId xmlns:a16="http://schemas.microsoft.com/office/drawing/2014/main" id="{13DF1531-F587-45E9-AE46-0B3FB05DC757}"/>
                </a:ext>
              </a:extLst>
            </p:cNvPr>
            <p:cNvPicPr>
              <a:picLocks noChangeAspect="1"/>
            </p:cNvPicPr>
            <p:nvPr/>
          </p:nvPicPr>
          <p:blipFill>
            <a:blip r:embed="rId5"/>
            <a:stretch>
              <a:fillRect/>
            </a:stretch>
          </p:blipFill>
          <p:spPr>
            <a:xfrm>
              <a:off x="1709738" y="2942799"/>
              <a:ext cx="1724025" cy="704850"/>
            </a:xfrm>
            <a:prstGeom prst="rect">
              <a:avLst/>
            </a:prstGeom>
          </p:spPr>
        </p:pic>
        <p:sp>
          <p:nvSpPr>
            <p:cNvPr id="28" name="TextBox 27">
              <a:extLst>
                <a:ext uri="{FF2B5EF4-FFF2-40B4-BE49-F238E27FC236}">
                  <a16:creationId xmlns:a16="http://schemas.microsoft.com/office/drawing/2014/main" id="{827A2350-D8D3-4B53-8712-B38213829E74}"/>
                </a:ext>
              </a:extLst>
            </p:cNvPr>
            <p:cNvSpPr txBox="1"/>
            <p:nvPr/>
          </p:nvSpPr>
          <p:spPr>
            <a:xfrm>
              <a:off x="3577591" y="3075741"/>
              <a:ext cx="45719" cy="369332"/>
            </a:xfrm>
            <a:prstGeom prst="rect">
              <a:avLst/>
            </a:prstGeom>
            <a:noFill/>
          </p:spPr>
          <p:txBody>
            <a:bodyPr wrap="square" rtlCol="0">
              <a:spAutoFit/>
            </a:bodyPr>
            <a:lstStyle/>
            <a:p>
              <a:r>
                <a:rPr lang="en-CA" dirty="0"/>
                <a:t>+</a:t>
              </a:r>
            </a:p>
          </p:txBody>
        </p:sp>
      </p:grpSp>
      <p:grpSp>
        <p:nvGrpSpPr>
          <p:cNvPr id="30" name="Group 29">
            <a:extLst>
              <a:ext uri="{FF2B5EF4-FFF2-40B4-BE49-F238E27FC236}">
                <a16:creationId xmlns:a16="http://schemas.microsoft.com/office/drawing/2014/main" id="{DEB1893F-FAB1-48EE-AA96-BB73DE49CBBD}"/>
              </a:ext>
            </a:extLst>
          </p:cNvPr>
          <p:cNvGrpSpPr/>
          <p:nvPr/>
        </p:nvGrpSpPr>
        <p:grpSpPr>
          <a:xfrm>
            <a:off x="1747838" y="4677847"/>
            <a:ext cx="3371850" cy="704850"/>
            <a:chOff x="1709738" y="2942799"/>
            <a:chExt cx="3371850" cy="704850"/>
          </a:xfrm>
        </p:grpSpPr>
        <p:pic>
          <p:nvPicPr>
            <p:cNvPr id="31" name="Picture 30">
              <a:extLst>
                <a:ext uri="{FF2B5EF4-FFF2-40B4-BE49-F238E27FC236}">
                  <a16:creationId xmlns:a16="http://schemas.microsoft.com/office/drawing/2014/main" id="{EC0CBC06-48AD-4069-9E67-8AF3EF91F1D5}"/>
                </a:ext>
              </a:extLst>
            </p:cNvPr>
            <p:cNvPicPr>
              <a:picLocks noChangeAspect="1"/>
            </p:cNvPicPr>
            <p:nvPr/>
          </p:nvPicPr>
          <p:blipFill>
            <a:blip r:embed="rId4"/>
            <a:stretch>
              <a:fillRect/>
            </a:stretch>
          </p:blipFill>
          <p:spPr>
            <a:xfrm>
              <a:off x="3881438" y="3083030"/>
              <a:ext cx="1200150" cy="476250"/>
            </a:xfrm>
            <a:prstGeom prst="rect">
              <a:avLst/>
            </a:prstGeom>
          </p:spPr>
        </p:pic>
        <p:pic>
          <p:nvPicPr>
            <p:cNvPr id="32" name="Picture 31">
              <a:extLst>
                <a:ext uri="{FF2B5EF4-FFF2-40B4-BE49-F238E27FC236}">
                  <a16:creationId xmlns:a16="http://schemas.microsoft.com/office/drawing/2014/main" id="{B2C55DC7-F023-4069-8D42-67DC6D341E09}"/>
                </a:ext>
              </a:extLst>
            </p:cNvPr>
            <p:cNvPicPr>
              <a:picLocks noChangeAspect="1"/>
            </p:cNvPicPr>
            <p:nvPr/>
          </p:nvPicPr>
          <p:blipFill>
            <a:blip r:embed="rId5"/>
            <a:stretch>
              <a:fillRect/>
            </a:stretch>
          </p:blipFill>
          <p:spPr>
            <a:xfrm>
              <a:off x="1709738" y="2942799"/>
              <a:ext cx="1724025" cy="704850"/>
            </a:xfrm>
            <a:prstGeom prst="rect">
              <a:avLst/>
            </a:prstGeom>
          </p:spPr>
        </p:pic>
        <p:sp>
          <p:nvSpPr>
            <p:cNvPr id="33" name="TextBox 32">
              <a:extLst>
                <a:ext uri="{FF2B5EF4-FFF2-40B4-BE49-F238E27FC236}">
                  <a16:creationId xmlns:a16="http://schemas.microsoft.com/office/drawing/2014/main" id="{C77E0CAC-B27C-4908-AB50-DFF971EA4C1D}"/>
                </a:ext>
              </a:extLst>
            </p:cNvPr>
            <p:cNvSpPr txBox="1"/>
            <p:nvPr/>
          </p:nvSpPr>
          <p:spPr>
            <a:xfrm>
              <a:off x="3577591" y="3075741"/>
              <a:ext cx="265747" cy="400110"/>
            </a:xfrm>
            <a:prstGeom prst="rect">
              <a:avLst/>
            </a:prstGeom>
            <a:noFill/>
          </p:spPr>
          <p:txBody>
            <a:bodyPr wrap="square" rtlCol="0">
              <a:spAutoFit/>
            </a:bodyPr>
            <a:lstStyle/>
            <a:p>
              <a:r>
                <a:rPr lang="en-CA" sz="2000" dirty="0"/>
                <a:t>-</a:t>
              </a:r>
            </a:p>
          </p:txBody>
        </p:sp>
      </p:grpSp>
      <p:pic>
        <p:nvPicPr>
          <p:cNvPr id="35" name="Picture 34">
            <a:extLst>
              <a:ext uri="{FF2B5EF4-FFF2-40B4-BE49-F238E27FC236}">
                <a16:creationId xmlns:a16="http://schemas.microsoft.com/office/drawing/2014/main" id="{61208291-E6B4-4EE3-91B8-32BC2D32E5BD}"/>
              </a:ext>
            </a:extLst>
          </p:cNvPr>
          <p:cNvPicPr>
            <a:picLocks noChangeAspect="1"/>
          </p:cNvPicPr>
          <p:nvPr/>
        </p:nvPicPr>
        <p:blipFill>
          <a:blip r:embed="rId6"/>
          <a:stretch>
            <a:fillRect/>
          </a:stretch>
        </p:blipFill>
        <p:spPr>
          <a:xfrm>
            <a:off x="8417014" y="2210224"/>
            <a:ext cx="1714500" cy="476250"/>
          </a:xfrm>
          <a:prstGeom prst="rect">
            <a:avLst/>
          </a:prstGeom>
        </p:spPr>
      </p:pic>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669ADB28-0719-42F1-BD45-74B6AE1D8D21}"/>
                  </a:ext>
                </a:extLst>
              </p:cNvPr>
              <p:cNvSpPr txBox="1"/>
              <p:nvPr/>
            </p:nvSpPr>
            <p:spPr>
              <a:xfrm>
                <a:off x="7109587" y="2229212"/>
                <a:ext cx="1215141" cy="400110"/>
              </a:xfrm>
              <a:prstGeom prst="rect">
                <a:avLst/>
              </a:prstGeom>
              <a:noFill/>
            </p:spPr>
            <p:txBody>
              <a:bodyPr wrap="none" rtlCol="0">
                <a:spAutoFit/>
              </a:bodyPr>
              <a:lstStyle/>
              <a:p>
                <a:r>
                  <a:rPr lang="en-CA" sz="2000" dirty="0"/>
                  <a:t>As </a:t>
                </a:r>
                <a14:m>
                  <m:oMath xmlns:m="http://schemas.openxmlformats.org/officeDocument/2006/math">
                    <m:r>
                      <a:rPr lang="en-CA" sz="2000" b="0" i="1" smtClean="0">
                        <a:latin typeface="Cambria Math" panose="02040503050406030204" pitchFamily="18" charset="0"/>
                      </a:rPr>
                      <m:t>𝜌</m:t>
                    </m:r>
                    <m:r>
                      <a:rPr lang="en-CA" sz="2000" b="0" i="1" smtClean="0">
                        <a:latin typeface="Cambria Math" panose="02040503050406030204" pitchFamily="18" charset="0"/>
                      </a:rPr>
                      <m:t>→∞</m:t>
                    </m:r>
                  </m:oMath>
                </a14:m>
                <a:endParaRPr lang="en-CA" sz="2000" dirty="0"/>
              </a:p>
            </p:txBody>
          </p:sp>
        </mc:Choice>
        <mc:Fallback xmlns="">
          <p:sp>
            <p:nvSpPr>
              <p:cNvPr id="39" name="TextBox 38">
                <a:extLst>
                  <a:ext uri="{FF2B5EF4-FFF2-40B4-BE49-F238E27FC236}">
                    <a16:creationId xmlns:a16="http://schemas.microsoft.com/office/drawing/2014/main" id="{669ADB28-0719-42F1-BD45-74B6AE1D8D21}"/>
                  </a:ext>
                </a:extLst>
              </p:cNvPr>
              <p:cNvSpPr txBox="1">
                <a:spLocks noRot="1" noChangeAspect="1" noMove="1" noResize="1" noEditPoints="1" noAdjustHandles="1" noChangeArrowheads="1" noChangeShapeType="1" noTextEdit="1"/>
              </p:cNvSpPr>
              <p:nvPr/>
            </p:nvSpPr>
            <p:spPr>
              <a:xfrm>
                <a:off x="7109587" y="2229212"/>
                <a:ext cx="1215141" cy="400110"/>
              </a:xfrm>
              <a:prstGeom prst="rect">
                <a:avLst/>
              </a:prstGeom>
              <a:blipFill>
                <a:blip r:embed="rId8"/>
                <a:stretch>
                  <a:fillRect l="-5000" t="-9231" b="-27692"/>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2E7ED801-34CC-474B-A569-CC13627C1861}"/>
                  </a:ext>
                </a:extLst>
              </p:cNvPr>
              <p:cNvSpPr txBox="1"/>
              <p:nvPr/>
            </p:nvSpPr>
            <p:spPr>
              <a:xfrm>
                <a:off x="7083867" y="3117228"/>
                <a:ext cx="1055738" cy="400110"/>
              </a:xfrm>
              <a:prstGeom prst="rect">
                <a:avLst/>
              </a:prstGeom>
              <a:noFill/>
            </p:spPr>
            <p:txBody>
              <a:bodyPr wrap="none" rtlCol="0">
                <a:spAutoFit/>
              </a:bodyPr>
              <a:lstStyle/>
              <a:p>
                <a:r>
                  <a:rPr lang="en-CA" sz="2000" dirty="0"/>
                  <a:t>As </a:t>
                </a:r>
                <a14:m>
                  <m:oMath xmlns:m="http://schemas.openxmlformats.org/officeDocument/2006/math">
                    <m:r>
                      <a:rPr lang="en-CA" sz="2000" b="0" i="1" smtClean="0">
                        <a:latin typeface="Cambria Math" panose="02040503050406030204" pitchFamily="18" charset="0"/>
                      </a:rPr>
                      <m:t>𝜌</m:t>
                    </m:r>
                    <m:r>
                      <a:rPr lang="en-CA" sz="2000" b="0" i="1" smtClean="0">
                        <a:latin typeface="Cambria Math" panose="02040503050406030204" pitchFamily="18" charset="0"/>
                      </a:rPr>
                      <m:t>→</m:t>
                    </m:r>
                  </m:oMath>
                </a14:m>
                <a:r>
                  <a:rPr lang="en-CA" sz="2000" dirty="0"/>
                  <a:t>0</a:t>
                </a:r>
              </a:p>
            </p:txBody>
          </p:sp>
        </mc:Choice>
        <mc:Fallback xmlns="">
          <p:sp>
            <p:nvSpPr>
              <p:cNvPr id="41" name="TextBox 40">
                <a:extLst>
                  <a:ext uri="{FF2B5EF4-FFF2-40B4-BE49-F238E27FC236}">
                    <a16:creationId xmlns:a16="http://schemas.microsoft.com/office/drawing/2014/main" id="{2E7ED801-34CC-474B-A569-CC13627C1861}"/>
                  </a:ext>
                </a:extLst>
              </p:cNvPr>
              <p:cNvSpPr txBox="1">
                <a:spLocks noRot="1" noChangeAspect="1" noMove="1" noResize="1" noEditPoints="1" noAdjustHandles="1" noChangeArrowheads="1" noChangeShapeType="1" noTextEdit="1"/>
              </p:cNvSpPr>
              <p:nvPr/>
            </p:nvSpPr>
            <p:spPr>
              <a:xfrm>
                <a:off x="7083867" y="3117228"/>
                <a:ext cx="1055738" cy="400110"/>
              </a:xfrm>
              <a:prstGeom prst="rect">
                <a:avLst/>
              </a:prstGeom>
              <a:blipFill>
                <a:blip r:embed="rId9"/>
                <a:stretch>
                  <a:fillRect l="-5780" t="-7576" r="-5202" b="-25758"/>
                </a:stretch>
              </a:blipFill>
            </p:spPr>
            <p:txBody>
              <a:bodyPr/>
              <a:lstStyle/>
              <a:p>
                <a:r>
                  <a:rPr lang="en-CA">
                    <a:noFill/>
                  </a:rPr>
                  <a:t> </a:t>
                </a:r>
              </a:p>
            </p:txBody>
          </p:sp>
        </mc:Fallback>
      </mc:AlternateContent>
      <p:sp>
        <p:nvSpPr>
          <p:cNvPr id="42" name="Rectangle 41">
            <a:extLst>
              <a:ext uri="{FF2B5EF4-FFF2-40B4-BE49-F238E27FC236}">
                <a16:creationId xmlns:a16="http://schemas.microsoft.com/office/drawing/2014/main" id="{3715A9E0-F22A-4B14-8260-C2A20D9CF96D}"/>
              </a:ext>
            </a:extLst>
          </p:cNvPr>
          <p:cNvSpPr/>
          <p:nvPr/>
        </p:nvSpPr>
        <p:spPr>
          <a:xfrm>
            <a:off x="6574642" y="1914525"/>
            <a:ext cx="4031445" cy="1871741"/>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6" name="Picture 5">
            <a:extLst>
              <a:ext uri="{FF2B5EF4-FFF2-40B4-BE49-F238E27FC236}">
                <a16:creationId xmlns:a16="http://schemas.microsoft.com/office/drawing/2014/main" id="{99290ED3-CBDE-4BCF-B143-0EFD4C4EFB67}"/>
              </a:ext>
            </a:extLst>
          </p:cNvPr>
          <p:cNvPicPr>
            <a:picLocks noChangeAspect="1"/>
          </p:cNvPicPr>
          <p:nvPr/>
        </p:nvPicPr>
        <p:blipFill>
          <a:blip r:embed="rId10"/>
          <a:stretch>
            <a:fillRect/>
          </a:stretch>
        </p:blipFill>
        <p:spPr>
          <a:xfrm>
            <a:off x="8590364" y="3025306"/>
            <a:ext cx="1524000" cy="504825"/>
          </a:xfrm>
          <a:prstGeom prst="rect">
            <a:avLst/>
          </a:prstGeom>
        </p:spPr>
      </p:pic>
    </p:spTree>
    <p:extLst>
      <p:ext uri="{BB962C8B-B14F-4D97-AF65-F5344CB8AC3E}">
        <p14:creationId xmlns:p14="http://schemas.microsoft.com/office/powerpoint/2010/main" val="1732902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3B3C4-9652-498D-BDC5-24A8413FCF30}"/>
              </a:ext>
            </a:extLst>
          </p:cNvPr>
          <p:cNvSpPr>
            <a:spLocks noGrp="1"/>
          </p:cNvSpPr>
          <p:nvPr>
            <p:ph type="title"/>
          </p:nvPr>
        </p:nvSpPr>
        <p:spPr/>
        <p:txBody>
          <a:bodyPr/>
          <a:lstStyle/>
          <a:p>
            <a:r>
              <a:rPr lang="en-CA" dirty="0"/>
              <a:t>The radial part of the solution</a:t>
            </a:r>
          </a:p>
        </p:txBody>
      </p:sp>
      <p:pic>
        <p:nvPicPr>
          <p:cNvPr id="5" name="Picture 4">
            <a:extLst>
              <a:ext uri="{FF2B5EF4-FFF2-40B4-BE49-F238E27FC236}">
                <a16:creationId xmlns:a16="http://schemas.microsoft.com/office/drawing/2014/main" id="{4DCB9507-4590-44F5-B2A1-026ABEE4C252}"/>
              </a:ext>
            </a:extLst>
          </p:cNvPr>
          <p:cNvPicPr>
            <a:picLocks noChangeAspect="1"/>
          </p:cNvPicPr>
          <p:nvPr/>
        </p:nvPicPr>
        <p:blipFill>
          <a:blip r:embed="rId2"/>
          <a:stretch>
            <a:fillRect/>
          </a:stretch>
        </p:blipFill>
        <p:spPr>
          <a:xfrm>
            <a:off x="1097280" y="2004060"/>
            <a:ext cx="3048000" cy="581025"/>
          </a:xfrm>
          <a:prstGeom prst="rect">
            <a:avLst/>
          </a:prstGeom>
        </p:spPr>
      </p:pic>
      <p:pic>
        <p:nvPicPr>
          <p:cNvPr id="7" name="Picture 6">
            <a:extLst>
              <a:ext uri="{FF2B5EF4-FFF2-40B4-BE49-F238E27FC236}">
                <a16:creationId xmlns:a16="http://schemas.microsoft.com/office/drawing/2014/main" id="{215EF4FA-5BE9-4B6E-9C7D-D4D0D66E88BD}"/>
              </a:ext>
            </a:extLst>
          </p:cNvPr>
          <p:cNvPicPr>
            <a:picLocks noChangeAspect="1"/>
          </p:cNvPicPr>
          <p:nvPr/>
        </p:nvPicPr>
        <p:blipFill>
          <a:blip r:embed="rId3"/>
          <a:stretch>
            <a:fillRect/>
          </a:stretch>
        </p:blipFill>
        <p:spPr>
          <a:xfrm>
            <a:off x="5172076" y="1863868"/>
            <a:ext cx="3314699" cy="861408"/>
          </a:xfrm>
          <a:prstGeom prst="rect">
            <a:avLst/>
          </a:prstGeom>
        </p:spPr>
      </p:pic>
      <p:pic>
        <p:nvPicPr>
          <p:cNvPr id="9" name="Picture 8">
            <a:extLst>
              <a:ext uri="{FF2B5EF4-FFF2-40B4-BE49-F238E27FC236}">
                <a16:creationId xmlns:a16="http://schemas.microsoft.com/office/drawing/2014/main" id="{20FA1833-0A72-4FE6-A9EB-616264D58B83}"/>
              </a:ext>
            </a:extLst>
          </p:cNvPr>
          <p:cNvPicPr>
            <a:picLocks noChangeAspect="1"/>
          </p:cNvPicPr>
          <p:nvPr/>
        </p:nvPicPr>
        <p:blipFill>
          <a:blip r:embed="rId4"/>
          <a:stretch>
            <a:fillRect/>
          </a:stretch>
        </p:blipFill>
        <p:spPr>
          <a:xfrm>
            <a:off x="2687190" y="2880727"/>
            <a:ext cx="6577012" cy="972720"/>
          </a:xfrm>
          <a:prstGeom prst="rect">
            <a:avLst/>
          </a:prstGeom>
        </p:spPr>
      </p:pic>
      <p:sp>
        <p:nvSpPr>
          <p:cNvPr id="11" name="Arrow: Curved Left 10">
            <a:extLst>
              <a:ext uri="{FF2B5EF4-FFF2-40B4-BE49-F238E27FC236}">
                <a16:creationId xmlns:a16="http://schemas.microsoft.com/office/drawing/2014/main" id="{2EADE48D-6347-4D49-9493-5FAEC7D20102}"/>
              </a:ext>
            </a:extLst>
          </p:cNvPr>
          <p:cNvSpPr/>
          <p:nvPr/>
        </p:nvSpPr>
        <p:spPr>
          <a:xfrm>
            <a:off x="9901238" y="2117200"/>
            <a:ext cx="731520" cy="1216152"/>
          </a:xfrm>
          <a:prstGeom prst="curvedLef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CA">
              <a:solidFill>
                <a:schemeClr val="tx1"/>
              </a:solidFill>
            </a:endParaRPr>
          </a:p>
        </p:txBody>
      </p:sp>
      <p:sp>
        <p:nvSpPr>
          <p:cNvPr id="12" name="TextBox 11">
            <a:extLst>
              <a:ext uri="{FF2B5EF4-FFF2-40B4-BE49-F238E27FC236}">
                <a16:creationId xmlns:a16="http://schemas.microsoft.com/office/drawing/2014/main" id="{3DA3C8F2-04E6-4620-A685-CC9B591CDFF1}"/>
              </a:ext>
            </a:extLst>
          </p:cNvPr>
          <p:cNvSpPr txBox="1"/>
          <p:nvPr/>
        </p:nvSpPr>
        <p:spPr>
          <a:xfrm>
            <a:off x="4600575" y="2117200"/>
            <a:ext cx="341760" cy="369332"/>
          </a:xfrm>
          <a:prstGeom prst="rect">
            <a:avLst/>
          </a:prstGeom>
          <a:noFill/>
        </p:spPr>
        <p:txBody>
          <a:bodyPr wrap="none" rtlCol="0">
            <a:spAutoFit/>
          </a:bodyPr>
          <a:lstStyle/>
          <a:p>
            <a:r>
              <a:rPr lang="en-CA" dirty="0"/>
              <a:t>&amp;</a:t>
            </a:r>
          </a:p>
        </p:txBody>
      </p:sp>
      <p:sp>
        <p:nvSpPr>
          <p:cNvPr id="15" name="TextBox 14">
            <a:extLst>
              <a:ext uri="{FF2B5EF4-FFF2-40B4-BE49-F238E27FC236}">
                <a16:creationId xmlns:a16="http://schemas.microsoft.com/office/drawing/2014/main" id="{BD97CB82-D7FA-42C4-B5B9-B544D339D25F}"/>
              </a:ext>
            </a:extLst>
          </p:cNvPr>
          <p:cNvSpPr txBox="1"/>
          <p:nvPr/>
        </p:nvSpPr>
        <p:spPr>
          <a:xfrm>
            <a:off x="2687190" y="4154803"/>
            <a:ext cx="6169702" cy="400110"/>
          </a:xfrm>
          <a:prstGeom prst="rect">
            <a:avLst/>
          </a:prstGeom>
          <a:noFill/>
        </p:spPr>
        <p:txBody>
          <a:bodyPr wrap="none" rtlCol="0">
            <a:spAutoFit/>
          </a:bodyPr>
          <a:lstStyle/>
          <a:p>
            <a:r>
              <a:rPr lang="en-CA" sz="2000" dirty="0"/>
              <a:t>Remind you of any other equation we have encountered?</a:t>
            </a:r>
          </a:p>
        </p:txBody>
      </p:sp>
      <p:grpSp>
        <p:nvGrpSpPr>
          <p:cNvPr id="20" name="Group 19">
            <a:extLst>
              <a:ext uri="{FF2B5EF4-FFF2-40B4-BE49-F238E27FC236}">
                <a16:creationId xmlns:a16="http://schemas.microsoft.com/office/drawing/2014/main" id="{FDCEF35B-8B28-4C35-8CF8-D6AF8668CEB2}"/>
              </a:ext>
            </a:extLst>
          </p:cNvPr>
          <p:cNvGrpSpPr/>
          <p:nvPr/>
        </p:nvGrpSpPr>
        <p:grpSpPr>
          <a:xfrm>
            <a:off x="2952750" y="4865208"/>
            <a:ext cx="3935734" cy="981075"/>
            <a:chOff x="2952750" y="4865208"/>
            <a:chExt cx="3935734" cy="981075"/>
          </a:xfrm>
        </p:grpSpPr>
        <p:pic>
          <p:nvPicPr>
            <p:cNvPr id="17" name="Picture 16">
              <a:extLst>
                <a:ext uri="{FF2B5EF4-FFF2-40B4-BE49-F238E27FC236}">
                  <a16:creationId xmlns:a16="http://schemas.microsoft.com/office/drawing/2014/main" id="{EF84F7DF-8D21-4186-9FD7-985F8ABA4E62}"/>
                </a:ext>
              </a:extLst>
            </p:cNvPr>
            <p:cNvPicPr>
              <a:picLocks noChangeAspect="1"/>
            </p:cNvPicPr>
            <p:nvPr/>
          </p:nvPicPr>
          <p:blipFill>
            <a:blip r:embed="rId5"/>
            <a:stretch>
              <a:fillRect/>
            </a:stretch>
          </p:blipFill>
          <p:spPr>
            <a:xfrm>
              <a:off x="4402459" y="4865208"/>
              <a:ext cx="2486025" cy="981075"/>
            </a:xfrm>
            <a:prstGeom prst="rect">
              <a:avLst/>
            </a:prstGeom>
          </p:spPr>
        </p:pic>
        <p:sp>
          <p:nvSpPr>
            <p:cNvPr id="19" name="TextBox 18">
              <a:extLst>
                <a:ext uri="{FF2B5EF4-FFF2-40B4-BE49-F238E27FC236}">
                  <a16:creationId xmlns:a16="http://schemas.microsoft.com/office/drawing/2014/main" id="{7BB876DD-221E-4CFE-AB5A-04599333CF10}"/>
                </a:ext>
              </a:extLst>
            </p:cNvPr>
            <p:cNvSpPr txBox="1"/>
            <p:nvPr/>
          </p:nvSpPr>
          <p:spPr>
            <a:xfrm>
              <a:off x="2952750" y="5127115"/>
              <a:ext cx="1003801" cy="400110"/>
            </a:xfrm>
            <a:prstGeom prst="rect">
              <a:avLst/>
            </a:prstGeom>
            <a:noFill/>
          </p:spPr>
          <p:txBody>
            <a:bodyPr wrap="none" rtlCol="0">
              <a:spAutoFit/>
            </a:bodyPr>
            <a:lstStyle/>
            <a:p>
              <a:r>
                <a:rPr lang="en-CA" sz="2000" dirty="0"/>
                <a:t>Assume</a:t>
              </a:r>
            </a:p>
          </p:txBody>
        </p:sp>
      </p:grpSp>
    </p:spTree>
    <p:extLst>
      <p:ext uri="{BB962C8B-B14F-4D97-AF65-F5344CB8AC3E}">
        <p14:creationId xmlns:p14="http://schemas.microsoft.com/office/powerpoint/2010/main" val="13298568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fade">
                                      <p:cBhvr>
                                        <p:cTn id="12"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1EFAF-F043-4139-A732-0FE0F6E60D2D}"/>
              </a:ext>
            </a:extLst>
          </p:cNvPr>
          <p:cNvSpPr>
            <a:spLocks noGrp="1"/>
          </p:cNvSpPr>
          <p:nvPr>
            <p:ph type="title"/>
          </p:nvPr>
        </p:nvSpPr>
        <p:spPr/>
        <p:txBody>
          <a:bodyPr/>
          <a:lstStyle/>
          <a:p>
            <a:r>
              <a:rPr lang="en-CA" dirty="0"/>
              <a:t>The radial part of the solution</a:t>
            </a:r>
          </a:p>
        </p:txBody>
      </p:sp>
      <p:pic>
        <p:nvPicPr>
          <p:cNvPr id="5" name="Picture 4">
            <a:extLst>
              <a:ext uri="{FF2B5EF4-FFF2-40B4-BE49-F238E27FC236}">
                <a16:creationId xmlns:a16="http://schemas.microsoft.com/office/drawing/2014/main" id="{E2597E6F-90E3-40B6-AC11-BDA1196CF67D}"/>
              </a:ext>
            </a:extLst>
          </p:cNvPr>
          <p:cNvPicPr>
            <a:picLocks noChangeAspect="1"/>
          </p:cNvPicPr>
          <p:nvPr/>
        </p:nvPicPr>
        <p:blipFill>
          <a:blip r:embed="rId3"/>
          <a:stretch>
            <a:fillRect/>
          </a:stretch>
        </p:blipFill>
        <p:spPr>
          <a:xfrm>
            <a:off x="1097280" y="1766884"/>
            <a:ext cx="4781550" cy="1770708"/>
          </a:xfrm>
          <a:prstGeom prst="rect">
            <a:avLst/>
          </a:prstGeom>
        </p:spPr>
      </p:pic>
      <p:sp>
        <p:nvSpPr>
          <p:cNvPr id="7" name="TextBox 6">
            <a:extLst>
              <a:ext uri="{FF2B5EF4-FFF2-40B4-BE49-F238E27FC236}">
                <a16:creationId xmlns:a16="http://schemas.microsoft.com/office/drawing/2014/main" id="{C0DB800E-EFFB-48B3-9305-5B2E28BA45F1}"/>
              </a:ext>
            </a:extLst>
          </p:cNvPr>
          <p:cNvSpPr txBox="1"/>
          <p:nvPr/>
        </p:nvSpPr>
        <p:spPr>
          <a:xfrm>
            <a:off x="6313173" y="1766383"/>
            <a:ext cx="5318534" cy="707886"/>
          </a:xfrm>
          <a:prstGeom prst="rect">
            <a:avLst/>
          </a:prstGeom>
          <a:noFill/>
        </p:spPr>
        <p:txBody>
          <a:bodyPr wrap="square" rtlCol="0">
            <a:spAutoFit/>
          </a:bodyPr>
          <a:lstStyle/>
          <a:p>
            <a:r>
              <a:rPr lang="en-CA" sz="2000" dirty="0"/>
              <a:t>Equating the coefficients of like powers yields a recursion relation for the coefficients:</a:t>
            </a:r>
          </a:p>
        </p:txBody>
      </p:sp>
      <p:pic>
        <p:nvPicPr>
          <p:cNvPr id="9" name="Picture 8">
            <a:extLst>
              <a:ext uri="{FF2B5EF4-FFF2-40B4-BE49-F238E27FC236}">
                <a16:creationId xmlns:a16="http://schemas.microsoft.com/office/drawing/2014/main" id="{7B4F13FF-02E2-4035-9A81-A4C411A40DAC}"/>
              </a:ext>
            </a:extLst>
          </p:cNvPr>
          <p:cNvPicPr>
            <a:picLocks noChangeAspect="1"/>
          </p:cNvPicPr>
          <p:nvPr/>
        </p:nvPicPr>
        <p:blipFill>
          <a:blip r:embed="rId4"/>
          <a:stretch>
            <a:fillRect/>
          </a:stretch>
        </p:blipFill>
        <p:spPr>
          <a:xfrm>
            <a:off x="6456519" y="2503292"/>
            <a:ext cx="4000501" cy="981255"/>
          </a:xfrm>
          <a:prstGeom prst="rect">
            <a:avLst/>
          </a:prstGeom>
        </p:spPr>
      </p:pic>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D5AA5186-63CC-41A5-B115-48ACB916FB2D}"/>
                  </a:ext>
                </a:extLst>
              </p:cNvPr>
              <p:cNvSpPr txBox="1"/>
              <p:nvPr/>
            </p:nvSpPr>
            <p:spPr>
              <a:xfrm>
                <a:off x="1097278" y="3630778"/>
                <a:ext cx="10718483" cy="1351396"/>
              </a:xfrm>
              <a:prstGeom prst="rect">
                <a:avLst/>
              </a:prstGeom>
              <a:noFill/>
            </p:spPr>
            <p:txBody>
              <a:bodyPr wrap="square" rtlCol="0">
                <a:spAutoFit/>
              </a:bodyPr>
              <a:lstStyle/>
              <a:p>
                <a:r>
                  <a:rPr lang="en-CA" sz="2000" dirty="0"/>
                  <a:t>As with the harmonic oscillator example, this power series must terminate to avoid divergent solutions:  Therefore there must be a </a:t>
                </a:r>
                <a14:m>
                  <m:oMath xmlns:m="http://schemas.openxmlformats.org/officeDocument/2006/math">
                    <m:sSub>
                      <m:sSubPr>
                        <m:ctrlPr>
                          <a:rPr lang="en-CA" sz="2000" b="0" i="1" smtClean="0">
                            <a:latin typeface="Cambria Math" panose="02040503050406030204" pitchFamily="18" charset="0"/>
                          </a:rPr>
                        </m:ctrlPr>
                      </m:sSubPr>
                      <m:e>
                        <m:r>
                          <a:rPr lang="en-CA" sz="2000" b="0" i="1" smtClean="0">
                            <a:latin typeface="Cambria Math" panose="02040503050406030204" pitchFamily="18" charset="0"/>
                          </a:rPr>
                          <m:t>𝑗</m:t>
                        </m:r>
                      </m:e>
                      <m:sub>
                        <m:r>
                          <a:rPr lang="en-CA" sz="2000" b="0" i="1" smtClean="0">
                            <a:latin typeface="Cambria Math" panose="02040503050406030204" pitchFamily="18" charset="0"/>
                          </a:rPr>
                          <m:t>𝑚𝑎𝑥</m:t>
                        </m:r>
                      </m:sub>
                    </m:sSub>
                  </m:oMath>
                </a14:m>
                <a:r>
                  <a:rPr lang="en-CA" sz="2000" dirty="0"/>
                  <a:t> such that </a:t>
                </a:r>
                <a14:m>
                  <m:oMath xmlns:m="http://schemas.openxmlformats.org/officeDocument/2006/math">
                    <m:sSub>
                      <m:sSubPr>
                        <m:ctrlPr>
                          <a:rPr lang="en-CA" sz="2000" b="0" i="1" smtClean="0">
                            <a:latin typeface="Cambria Math" panose="02040503050406030204" pitchFamily="18" charset="0"/>
                          </a:rPr>
                        </m:ctrlPr>
                      </m:sSubPr>
                      <m:e>
                        <m:r>
                          <a:rPr lang="en-CA" sz="2000" b="0" i="1" smtClean="0">
                            <a:latin typeface="Cambria Math" panose="02040503050406030204" pitchFamily="18" charset="0"/>
                          </a:rPr>
                          <m:t>𝑎</m:t>
                        </m:r>
                      </m:e>
                      <m:sub>
                        <m:sSub>
                          <m:sSubPr>
                            <m:ctrlPr>
                              <a:rPr lang="en-CA" sz="2000" i="1">
                                <a:latin typeface="Cambria Math" panose="02040503050406030204" pitchFamily="18" charset="0"/>
                              </a:rPr>
                            </m:ctrlPr>
                          </m:sSubPr>
                          <m:e>
                            <m:r>
                              <a:rPr lang="en-CA" sz="2000" i="1">
                                <a:latin typeface="Cambria Math" panose="02040503050406030204" pitchFamily="18" charset="0"/>
                              </a:rPr>
                              <m:t>𝑗</m:t>
                            </m:r>
                          </m:e>
                          <m:sub>
                            <m:r>
                              <a:rPr lang="en-CA" sz="2000" i="1">
                                <a:latin typeface="Cambria Math" panose="02040503050406030204" pitchFamily="18" charset="0"/>
                              </a:rPr>
                              <m:t>𝑚𝑎𝑥</m:t>
                            </m:r>
                          </m:sub>
                        </m:sSub>
                        <m:r>
                          <a:rPr lang="en-CA" sz="2000" b="0" i="1" smtClean="0">
                            <a:latin typeface="Cambria Math" panose="02040503050406030204" pitchFamily="18" charset="0"/>
                          </a:rPr>
                          <m:t>+1</m:t>
                        </m:r>
                      </m:sub>
                    </m:sSub>
                    <m:r>
                      <a:rPr lang="en-CA" sz="2000" b="0" i="1" smtClean="0">
                        <a:latin typeface="Cambria Math" panose="02040503050406030204" pitchFamily="18" charset="0"/>
                      </a:rPr>
                      <m:t>=0,</m:t>
                    </m:r>
                    <m:sSub>
                      <m:sSubPr>
                        <m:ctrlPr>
                          <a:rPr lang="en-CA" sz="2000" i="1">
                            <a:latin typeface="Cambria Math" panose="02040503050406030204" pitchFamily="18" charset="0"/>
                          </a:rPr>
                        </m:ctrlPr>
                      </m:sSubPr>
                      <m:e>
                        <m:r>
                          <a:rPr lang="en-CA" sz="2000" i="1">
                            <a:latin typeface="Cambria Math" panose="02040503050406030204" pitchFamily="18" charset="0"/>
                          </a:rPr>
                          <m:t>𝑎</m:t>
                        </m:r>
                      </m:e>
                      <m:sub>
                        <m:sSub>
                          <m:sSubPr>
                            <m:ctrlPr>
                              <a:rPr lang="en-CA" sz="2000" i="1">
                                <a:latin typeface="Cambria Math" panose="02040503050406030204" pitchFamily="18" charset="0"/>
                              </a:rPr>
                            </m:ctrlPr>
                          </m:sSubPr>
                          <m:e>
                            <m:r>
                              <a:rPr lang="en-CA" sz="2000" i="1">
                                <a:latin typeface="Cambria Math" panose="02040503050406030204" pitchFamily="18" charset="0"/>
                              </a:rPr>
                              <m:t>𝑗</m:t>
                            </m:r>
                          </m:e>
                          <m:sub>
                            <m:r>
                              <a:rPr lang="en-CA" sz="2000" i="1">
                                <a:latin typeface="Cambria Math" panose="02040503050406030204" pitchFamily="18" charset="0"/>
                              </a:rPr>
                              <m:t>𝑚𝑎𝑥</m:t>
                            </m:r>
                          </m:sub>
                        </m:sSub>
                      </m:sub>
                    </m:sSub>
                    <m:r>
                      <a:rPr lang="en-CA" sz="2000" b="0" i="1" smtClean="0">
                        <a:latin typeface="Cambria Math" panose="02040503050406030204" pitchFamily="18" charset="0"/>
                      </a:rPr>
                      <m:t>≠</m:t>
                    </m:r>
                    <m:r>
                      <a:rPr lang="en-CA" sz="2000" i="1">
                        <a:latin typeface="Cambria Math" panose="02040503050406030204" pitchFamily="18" charset="0"/>
                      </a:rPr>
                      <m:t>0</m:t>
                    </m:r>
                  </m:oMath>
                </a14:m>
                <a:r>
                  <a:rPr lang="en-CA" sz="2000" dirty="0"/>
                  <a:t>.  </a:t>
                </a:r>
                <a:r>
                  <a:rPr lang="en-CA" sz="2000" dirty="0">
                    <a:solidFill>
                      <a:srgbClr val="FF0000"/>
                    </a:solidFill>
                  </a:rPr>
                  <a:t>Defining the principal quantum number to be </a:t>
                </a:r>
                <a14:m>
                  <m:oMath xmlns:m="http://schemas.openxmlformats.org/officeDocument/2006/math">
                    <m:r>
                      <a:rPr lang="en-CA" sz="2000" b="0" i="1" smtClean="0">
                        <a:solidFill>
                          <a:srgbClr val="FF0000"/>
                        </a:solidFill>
                        <a:latin typeface="Cambria Math" panose="02040503050406030204" pitchFamily="18" charset="0"/>
                      </a:rPr>
                      <m:t>𝑛</m:t>
                    </m:r>
                    <m:r>
                      <a:rPr lang="en-CA" sz="2000" b="0" i="1" smtClean="0">
                        <a:solidFill>
                          <a:srgbClr val="FF0000"/>
                        </a:solidFill>
                        <a:latin typeface="Cambria Math" panose="02040503050406030204" pitchFamily="18" charset="0"/>
                      </a:rPr>
                      <m:t>≡</m:t>
                    </m:r>
                    <m:sSub>
                      <m:sSubPr>
                        <m:ctrlPr>
                          <a:rPr lang="en-CA" sz="2000" i="1">
                            <a:solidFill>
                              <a:srgbClr val="FF0000"/>
                            </a:solidFill>
                            <a:latin typeface="Cambria Math" panose="02040503050406030204" pitchFamily="18" charset="0"/>
                          </a:rPr>
                        </m:ctrlPr>
                      </m:sSubPr>
                      <m:e>
                        <m:r>
                          <a:rPr lang="en-CA" sz="2000" i="1">
                            <a:solidFill>
                              <a:srgbClr val="FF0000"/>
                            </a:solidFill>
                            <a:latin typeface="Cambria Math" panose="02040503050406030204" pitchFamily="18" charset="0"/>
                          </a:rPr>
                          <m:t>𝑗</m:t>
                        </m:r>
                      </m:e>
                      <m:sub>
                        <m:r>
                          <a:rPr lang="en-CA" sz="2000" i="1">
                            <a:solidFill>
                              <a:srgbClr val="FF0000"/>
                            </a:solidFill>
                            <a:latin typeface="Cambria Math" panose="02040503050406030204" pitchFamily="18" charset="0"/>
                          </a:rPr>
                          <m:t>𝑚𝑎𝑥</m:t>
                        </m:r>
                      </m:sub>
                    </m:sSub>
                    <m:r>
                      <a:rPr lang="en-CA" sz="2000" b="0" i="1" smtClean="0">
                        <a:solidFill>
                          <a:srgbClr val="FF0000"/>
                        </a:solidFill>
                        <a:latin typeface="Cambria Math" panose="02040503050406030204" pitchFamily="18" charset="0"/>
                      </a:rPr>
                      <m:t>+1+</m:t>
                    </m:r>
                    <m:r>
                      <a:rPr lang="en-CA" sz="2000" b="0" i="1" smtClean="0">
                        <a:solidFill>
                          <a:srgbClr val="FF0000"/>
                        </a:solidFill>
                        <a:latin typeface="Cambria Math" panose="02040503050406030204" pitchFamily="18" charset="0"/>
                      </a:rPr>
                      <m:t>𝑙</m:t>
                    </m:r>
                  </m:oMath>
                </a14:m>
                <a:r>
                  <a:rPr lang="en-CA" sz="2000" dirty="0">
                    <a:solidFill>
                      <a:srgbClr val="FF0000"/>
                    </a:solidFill>
                  </a:rPr>
                  <a:t>, </a:t>
                </a:r>
                <a:r>
                  <a:rPr lang="en-CA" sz="2000" b="1" dirty="0">
                    <a:solidFill>
                      <a:srgbClr val="FF0000"/>
                    </a:solidFill>
                  </a:rPr>
                  <a:t>then i) </a:t>
                </a:r>
                <a14:m>
                  <m:oMath xmlns:m="http://schemas.openxmlformats.org/officeDocument/2006/math">
                    <m:r>
                      <a:rPr lang="en-CA" sz="2000" b="1" i="1">
                        <a:solidFill>
                          <a:srgbClr val="FF0000"/>
                        </a:solidFill>
                        <a:latin typeface="Cambria Math" panose="02040503050406030204" pitchFamily="18" charset="0"/>
                      </a:rPr>
                      <m:t>𝒏</m:t>
                    </m:r>
                    <m:r>
                      <a:rPr lang="en-CA" sz="2000" b="1" i="1" smtClean="0">
                        <a:solidFill>
                          <a:srgbClr val="FF0000"/>
                        </a:solidFill>
                        <a:latin typeface="Cambria Math" panose="02040503050406030204" pitchFamily="18" charset="0"/>
                      </a:rPr>
                      <m:t>≥</m:t>
                    </m:r>
                    <m:r>
                      <a:rPr lang="en-CA" sz="2000" b="1" i="1" smtClean="0">
                        <a:solidFill>
                          <a:srgbClr val="FF0000"/>
                        </a:solidFill>
                        <a:latin typeface="Cambria Math" panose="02040503050406030204" pitchFamily="18" charset="0"/>
                      </a:rPr>
                      <m:t>𝒍</m:t>
                    </m:r>
                    <m:r>
                      <a:rPr lang="en-CA" sz="2000" b="1" i="1" smtClean="0">
                        <a:solidFill>
                          <a:srgbClr val="FF0000"/>
                        </a:solidFill>
                        <a:latin typeface="Cambria Math" panose="02040503050406030204" pitchFamily="18" charset="0"/>
                      </a:rPr>
                      <m:t>+</m:t>
                    </m:r>
                    <m:r>
                      <a:rPr lang="en-CA" sz="2000" b="1" i="1" smtClean="0">
                        <a:solidFill>
                          <a:srgbClr val="FF0000"/>
                        </a:solidFill>
                        <a:latin typeface="Cambria Math" panose="02040503050406030204" pitchFamily="18" charset="0"/>
                      </a:rPr>
                      <m:t>𝟏</m:t>
                    </m:r>
                  </m:oMath>
                </a14:m>
                <a:r>
                  <a:rPr lang="en-CA" sz="2000" b="1" dirty="0">
                    <a:solidFill>
                      <a:srgbClr val="FF0000"/>
                    </a:solidFill>
                  </a:rPr>
                  <a:t>, and ii) for any </a:t>
                </a:r>
                <a14:m>
                  <m:oMath xmlns:m="http://schemas.openxmlformats.org/officeDocument/2006/math">
                    <m:r>
                      <a:rPr lang="en-CA" sz="2000" b="1" i="1">
                        <a:solidFill>
                          <a:srgbClr val="FF0000"/>
                        </a:solidFill>
                        <a:latin typeface="Cambria Math" panose="02040503050406030204" pitchFamily="18" charset="0"/>
                      </a:rPr>
                      <m:t>𝒏</m:t>
                    </m:r>
                    <m:r>
                      <a:rPr lang="en-CA" sz="2000" b="1" i="1" smtClean="0">
                        <a:solidFill>
                          <a:srgbClr val="FF0000"/>
                        </a:solidFill>
                        <a:latin typeface="Cambria Math" panose="02040503050406030204" pitchFamily="18" charset="0"/>
                      </a:rPr>
                      <m:t>=</m:t>
                    </m:r>
                    <m:r>
                      <a:rPr lang="en-CA" sz="2000" b="1" i="1" smtClean="0">
                        <a:solidFill>
                          <a:srgbClr val="FF0000"/>
                        </a:solidFill>
                        <a:latin typeface="Cambria Math" panose="02040503050406030204" pitchFamily="18" charset="0"/>
                      </a:rPr>
                      <m:t>𝟏</m:t>
                    </m:r>
                    <m:r>
                      <a:rPr lang="en-CA" sz="2000" b="1" i="1" smtClean="0">
                        <a:solidFill>
                          <a:srgbClr val="FF0000"/>
                        </a:solidFill>
                        <a:latin typeface="Cambria Math" panose="02040503050406030204" pitchFamily="18" charset="0"/>
                      </a:rPr>
                      <m:t>,</m:t>
                    </m:r>
                    <m:r>
                      <a:rPr lang="en-CA" sz="2000" b="1" i="1" smtClean="0">
                        <a:solidFill>
                          <a:srgbClr val="FF0000"/>
                        </a:solidFill>
                        <a:latin typeface="Cambria Math" panose="02040503050406030204" pitchFamily="18" charset="0"/>
                      </a:rPr>
                      <m:t>𝟐</m:t>
                    </m:r>
                    <m:r>
                      <a:rPr lang="en-CA" sz="2000" b="1" i="1" smtClean="0">
                        <a:solidFill>
                          <a:srgbClr val="FF0000"/>
                        </a:solidFill>
                        <a:latin typeface="Cambria Math" panose="02040503050406030204" pitchFamily="18" charset="0"/>
                      </a:rPr>
                      <m:t>,…</m:t>
                    </m:r>
                  </m:oMath>
                </a14:m>
                <a:r>
                  <a:rPr lang="en-CA" sz="2000" b="1" dirty="0">
                    <a:solidFill>
                      <a:srgbClr val="FF0000"/>
                    </a:solidFill>
                  </a:rPr>
                  <a:t> the condition </a:t>
                </a:r>
                <a14:m>
                  <m:oMath xmlns:m="http://schemas.openxmlformats.org/officeDocument/2006/math">
                    <m:r>
                      <a:rPr lang="en-CA" sz="2000" b="1" i="1" smtClean="0">
                        <a:solidFill>
                          <a:srgbClr val="FF0000"/>
                        </a:solidFill>
                        <a:latin typeface="Cambria Math" panose="02040503050406030204" pitchFamily="18" charset="0"/>
                      </a:rPr>
                      <m:t>𝟐</m:t>
                    </m:r>
                    <m:r>
                      <a:rPr lang="en-CA" sz="2000" b="1" i="1" smtClean="0">
                        <a:solidFill>
                          <a:srgbClr val="FF0000"/>
                        </a:solidFill>
                        <a:latin typeface="Cambria Math" panose="02040503050406030204" pitchFamily="18" charset="0"/>
                      </a:rPr>
                      <m:t>𝒏</m:t>
                    </m:r>
                    <m:r>
                      <a:rPr lang="en-CA" sz="2000" b="1" i="1" smtClean="0">
                        <a:solidFill>
                          <a:srgbClr val="FF0000"/>
                        </a:solidFill>
                        <a:latin typeface="Cambria Math" panose="02040503050406030204" pitchFamily="18" charset="0"/>
                      </a:rPr>
                      <m:t>=</m:t>
                    </m:r>
                    <m:sSub>
                      <m:sSubPr>
                        <m:ctrlPr>
                          <a:rPr lang="en-CA" sz="2000" b="1" i="1" smtClean="0">
                            <a:solidFill>
                              <a:srgbClr val="FF0000"/>
                            </a:solidFill>
                            <a:latin typeface="Cambria Math" panose="02040503050406030204" pitchFamily="18" charset="0"/>
                          </a:rPr>
                        </m:ctrlPr>
                      </m:sSubPr>
                      <m:e>
                        <m:r>
                          <a:rPr lang="en-CA" sz="2000" b="1" i="1" smtClean="0">
                            <a:solidFill>
                              <a:srgbClr val="FF0000"/>
                            </a:solidFill>
                            <a:latin typeface="Cambria Math" panose="02040503050406030204" pitchFamily="18" charset="0"/>
                          </a:rPr>
                          <m:t>𝝆</m:t>
                        </m:r>
                      </m:e>
                      <m:sub>
                        <m:r>
                          <a:rPr lang="en-CA" sz="2000" b="1" i="1" smtClean="0">
                            <a:solidFill>
                              <a:srgbClr val="FF0000"/>
                            </a:solidFill>
                            <a:latin typeface="Cambria Math" panose="02040503050406030204" pitchFamily="18" charset="0"/>
                          </a:rPr>
                          <m:t>𝟎</m:t>
                        </m:r>
                      </m:sub>
                    </m:sSub>
                  </m:oMath>
                </a14:m>
                <a:r>
                  <a:rPr lang="en-CA" sz="2000" b="1" dirty="0">
                    <a:solidFill>
                      <a:srgbClr val="FF0000"/>
                    </a:solidFill>
                  </a:rPr>
                  <a:t> defines the allowed values of </a:t>
                </a:r>
                <a14:m>
                  <m:oMath xmlns:m="http://schemas.openxmlformats.org/officeDocument/2006/math">
                    <m:sSub>
                      <m:sSubPr>
                        <m:ctrlPr>
                          <a:rPr lang="en-CA" sz="2000" b="1" i="1">
                            <a:solidFill>
                              <a:srgbClr val="FF0000"/>
                            </a:solidFill>
                            <a:latin typeface="Cambria Math" panose="02040503050406030204" pitchFamily="18" charset="0"/>
                          </a:rPr>
                        </m:ctrlPr>
                      </m:sSubPr>
                      <m:e>
                        <m:r>
                          <a:rPr lang="en-CA" sz="2000" b="1" i="1">
                            <a:solidFill>
                              <a:srgbClr val="FF0000"/>
                            </a:solidFill>
                            <a:latin typeface="Cambria Math" panose="02040503050406030204" pitchFamily="18" charset="0"/>
                          </a:rPr>
                          <m:t>𝝆</m:t>
                        </m:r>
                      </m:e>
                      <m:sub>
                        <m:r>
                          <a:rPr lang="en-CA" sz="2000" b="1" i="1">
                            <a:solidFill>
                              <a:srgbClr val="FF0000"/>
                            </a:solidFill>
                            <a:latin typeface="Cambria Math" panose="02040503050406030204" pitchFamily="18" charset="0"/>
                          </a:rPr>
                          <m:t>𝟎</m:t>
                        </m:r>
                      </m:sub>
                    </m:sSub>
                  </m:oMath>
                </a14:m>
                <a:r>
                  <a:rPr lang="en-CA" sz="2000" dirty="0">
                    <a:solidFill>
                      <a:srgbClr val="FF0000"/>
                    </a:solidFill>
                  </a:rPr>
                  <a:t> that terminate the polynomial for any </a:t>
                </a:r>
                <a14:m>
                  <m:oMath xmlns:m="http://schemas.openxmlformats.org/officeDocument/2006/math">
                    <m:r>
                      <a:rPr lang="en-CA" sz="2000" i="1">
                        <a:solidFill>
                          <a:srgbClr val="FF0000"/>
                        </a:solidFill>
                        <a:latin typeface="Cambria Math" panose="02040503050406030204" pitchFamily="18" charset="0"/>
                      </a:rPr>
                      <m:t>𝑙</m:t>
                    </m:r>
                  </m:oMath>
                </a14:m>
                <a:r>
                  <a:rPr lang="en-CA" sz="2000" dirty="0">
                    <a:solidFill>
                      <a:srgbClr val="FF0000"/>
                    </a:solidFill>
                  </a:rPr>
                  <a:t>.  </a:t>
                </a:r>
                <a:endParaRPr lang="en-CA" sz="2000" dirty="0"/>
              </a:p>
            </p:txBody>
          </p:sp>
        </mc:Choice>
        <mc:Fallback xmlns="">
          <p:sp>
            <p:nvSpPr>
              <p:cNvPr id="11" name="TextBox 10">
                <a:extLst>
                  <a:ext uri="{FF2B5EF4-FFF2-40B4-BE49-F238E27FC236}">
                    <a16:creationId xmlns:a16="http://schemas.microsoft.com/office/drawing/2014/main" id="{D5AA5186-63CC-41A5-B115-48ACB916FB2D}"/>
                  </a:ext>
                </a:extLst>
              </p:cNvPr>
              <p:cNvSpPr txBox="1">
                <a:spLocks noRot="1" noChangeAspect="1" noMove="1" noResize="1" noEditPoints="1" noAdjustHandles="1" noChangeArrowheads="1" noChangeShapeType="1" noTextEdit="1"/>
              </p:cNvSpPr>
              <p:nvPr/>
            </p:nvSpPr>
            <p:spPr>
              <a:xfrm>
                <a:off x="1097278" y="3630778"/>
                <a:ext cx="10718483" cy="1351396"/>
              </a:xfrm>
              <a:prstGeom prst="rect">
                <a:avLst/>
              </a:prstGeom>
              <a:blipFill>
                <a:blip r:embed="rId5"/>
                <a:stretch>
                  <a:fillRect l="-569" t="-2715" r="-569" b="-7692"/>
                </a:stretch>
              </a:blipFill>
            </p:spPr>
            <p:txBody>
              <a:bodyPr/>
              <a:lstStyle/>
              <a:p>
                <a:r>
                  <a:rPr lang="en-CA">
                    <a:noFill/>
                  </a:rPr>
                  <a:t> </a:t>
                </a:r>
              </a:p>
            </p:txBody>
          </p:sp>
        </mc:Fallback>
      </mc:AlternateContent>
      <p:grpSp>
        <p:nvGrpSpPr>
          <p:cNvPr id="19" name="Group 18">
            <a:extLst>
              <a:ext uri="{FF2B5EF4-FFF2-40B4-BE49-F238E27FC236}">
                <a16:creationId xmlns:a16="http://schemas.microsoft.com/office/drawing/2014/main" id="{A0834FE2-AAF4-4B04-B09F-FCE767F6CB0C}"/>
              </a:ext>
            </a:extLst>
          </p:cNvPr>
          <p:cNvGrpSpPr/>
          <p:nvPr/>
        </p:nvGrpSpPr>
        <p:grpSpPr>
          <a:xfrm>
            <a:off x="1097278" y="4965137"/>
            <a:ext cx="10718483" cy="1264261"/>
            <a:chOff x="1097278" y="5041023"/>
            <a:chExt cx="10718483" cy="1264261"/>
          </a:xfrm>
        </p:grpSpPr>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5D5941AE-6AEB-430B-90FD-040C134E5EBC}"/>
                    </a:ext>
                  </a:extLst>
                </p:cNvPr>
                <p:cNvSpPr txBox="1"/>
                <p:nvPr/>
              </p:nvSpPr>
              <p:spPr>
                <a:xfrm>
                  <a:off x="1097278" y="5041023"/>
                  <a:ext cx="10718483" cy="400110"/>
                </a:xfrm>
                <a:prstGeom prst="rect">
                  <a:avLst/>
                </a:prstGeom>
                <a:noFill/>
              </p:spPr>
              <p:txBody>
                <a:bodyPr wrap="square" rtlCol="0">
                  <a:spAutoFit/>
                </a:bodyPr>
                <a:lstStyle/>
                <a:p>
                  <a:r>
                    <a:rPr lang="en-CA" sz="2000" dirty="0"/>
                    <a:t>But </a:t>
                  </a:r>
                  <a14:m>
                    <m:oMath xmlns:m="http://schemas.openxmlformats.org/officeDocument/2006/math">
                      <m:sSub>
                        <m:sSubPr>
                          <m:ctrlPr>
                            <a:rPr lang="en-CA" sz="2000" i="1" smtClean="0">
                              <a:latin typeface="Cambria Math" panose="02040503050406030204" pitchFamily="18" charset="0"/>
                            </a:rPr>
                          </m:ctrlPr>
                        </m:sSubPr>
                        <m:e>
                          <m:r>
                            <a:rPr lang="en-CA" sz="2000" i="1">
                              <a:latin typeface="Cambria Math" panose="02040503050406030204" pitchFamily="18" charset="0"/>
                            </a:rPr>
                            <m:t>𝜌</m:t>
                          </m:r>
                        </m:e>
                        <m:sub>
                          <m:r>
                            <a:rPr lang="en-CA" sz="2000" i="1">
                              <a:latin typeface="Cambria Math" panose="02040503050406030204" pitchFamily="18" charset="0"/>
                            </a:rPr>
                            <m:t>0</m:t>
                          </m:r>
                        </m:sub>
                      </m:sSub>
                    </m:oMath>
                  </a14:m>
                  <a:r>
                    <a:rPr lang="en-CA" sz="2000" dirty="0"/>
                    <a:t> is directly related to the allowed eigen energies in the problem:</a:t>
                  </a:r>
                </a:p>
              </p:txBody>
            </p:sp>
          </mc:Choice>
          <mc:Fallback xmlns="">
            <p:sp>
              <p:nvSpPr>
                <p:cNvPr id="13" name="TextBox 12">
                  <a:extLst>
                    <a:ext uri="{FF2B5EF4-FFF2-40B4-BE49-F238E27FC236}">
                      <a16:creationId xmlns:a16="http://schemas.microsoft.com/office/drawing/2014/main" id="{5D5941AE-6AEB-430B-90FD-040C134E5EBC}"/>
                    </a:ext>
                  </a:extLst>
                </p:cNvPr>
                <p:cNvSpPr txBox="1">
                  <a:spLocks noRot="1" noChangeAspect="1" noMove="1" noResize="1" noEditPoints="1" noAdjustHandles="1" noChangeArrowheads="1" noChangeShapeType="1" noTextEdit="1"/>
                </p:cNvSpPr>
                <p:nvPr/>
              </p:nvSpPr>
              <p:spPr>
                <a:xfrm>
                  <a:off x="1097278" y="5041023"/>
                  <a:ext cx="10718483" cy="400110"/>
                </a:xfrm>
                <a:prstGeom prst="rect">
                  <a:avLst/>
                </a:prstGeom>
                <a:blipFill>
                  <a:blip r:embed="rId6"/>
                  <a:stretch>
                    <a:fillRect l="-569" t="-9091" b="-25758"/>
                  </a:stretch>
                </a:blipFill>
              </p:spPr>
              <p:txBody>
                <a:bodyPr/>
                <a:lstStyle/>
                <a:p>
                  <a:r>
                    <a:rPr lang="en-CA">
                      <a:noFill/>
                    </a:rPr>
                    <a:t> </a:t>
                  </a:r>
                </a:p>
              </p:txBody>
            </p:sp>
          </mc:Fallback>
        </mc:AlternateContent>
        <p:pic>
          <p:nvPicPr>
            <p:cNvPr id="15" name="Picture 14">
              <a:extLst>
                <a:ext uri="{FF2B5EF4-FFF2-40B4-BE49-F238E27FC236}">
                  <a16:creationId xmlns:a16="http://schemas.microsoft.com/office/drawing/2014/main" id="{A9F6461A-12DB-412C-B337-8169FE8AEEC4}"/>
                </a:ext>
              </a:extLst>
            </p:cNvPr>
            <p:cNvPicPr>
              <a:picLocks noChangeAspect="1"/>
            </p:cNvPicPr>
            <p:nvPr/>
          </p:nvPicPr>
          <p:blipFill>
            <a:blip r:embed="rId7"/>
            <a:stretch>
              <a:fillRect/>
            </a:stretch>
          </p:blipFill>
          <p:spPr>
            <a:xfrm>
              <a:off x="2209800" y="5542395"/>
              <a:ext cx="2776538" cy="694135"/>
            </a:xfrm>
            <a:prstGeom prst="rect">
              <a:avLst/>
            </a:prstGeom>
          </p:spPr>
        </p:pic>
        <p:pic>
          <p:nvPicPr>
            <p:cNvPr id="17" name="Picture 16">
              <a:extLst>
                <a:ext uri="{FF2B5EF4-FFF2-40B4-BE49-F238E27FC236}">
                  <a16:creationId xmlns:a16="http://schemas.microsoft.com/office/drawing/2014/main" id="{C1FF286B-3D5A-48C8-A2DE-58F3CE0E12FD}"/>
                </a:ext>
              </a:extLst>
            </p:cNvPr>
            <p:cNvPicPr>
              <a:picLocks noChangeAspect="1"/>
            </p:cNvPicPr>
            <p:nvPr/>
          </p:nvPicPr>
          <p:blipFill>
            <a:blip r:embed="rId8"/>
            <a:stretch>
              <a:fillRect/>
            </a:stretch>
          </p:blipFill>
          <p:spPr>
            <a:xfrm>
              <a:off x="5878830" y="5400955"/>
              <a:ext cx="4991656" cy="904329"/>
            </a:xfrm>
            <a:prstGeom prst="rect">
              <a:avLst/>
            </a:prstGeom>
          </p:spPr>
        </p:pic>
        <p:sp>
          <p:nvSpPr>
            <p:cNvPr id="18" name="Rectangle 17">
              <a:extLst>
                <a:ext uri="{FF2B5EF4-FFF2-40B4-BE49-F238E27FC236}">
                  <a16:creationId xmlns:a16="http://schemas.microsoft.com/office/drawing/2014/main" id="{2F4F3563-98E7-4A48-8388-CF857614C308}"/>
                </a:ext>
              </a:extLst>
            </p:cNvPr>
            <p:cNvSpPr/>
            <p:nvPr/>
          </p:nvSpPr>
          <p:spPr>
            <a:xfrm>
              <a:off x="5564500" y="5379465"/>
              <a:ext cx="5608320" cy="885641"/>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spTree>
    <p:extLst>
      <p:ext uri="{BB962C8B-B14F-4D97-AF65-F5344CB8AC3E}">
        <p14:creationId xmlns:p14="http://schemas.microsoft.com/office/powerpoint/2010/main" val="3054196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fade">
                                      <p:cBhvr>
                                        <p:cTn id="12"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The full set of eigen functions (n, </a:t>
            </a:r>
            <a:r>
              <a:rPr lang="en-CA" dirty="0">
                <a:latin typeface="Script MT Bold" panose="03040602040607080904" pitchFamily="66" charset="0"/>
                <a:ea typeface="Calibri" panose="020F0502020204030204" pitchFamily="34" charset="0"/>
                <a:cs typeface="Times New Roman" panose="02020603050405020304" pitchFamily="18" charset="0"/>
              </a:rPr>
              <a:t>l, </a:t>
            </a:r>
            <a:r>
              <a:rPr lang="en-CA" dirty="0">
                <a:ea typeface="Calibri" panose="020F0502020204030204" pitchFamily="34" charset="0"/>
                <a:cs typeface="Times New Roman" panose="02020603050405020304" pitchFamily="18" charset="0"/>
              </a:rPr>
              <a:t>m)!</a:t>
            </a:r>
            <a:endParaRPr lang="en-CA" dirty="0"/>
          </a:p>
        </p:txBody>
      </p:sp>
      <p:pic>
        <p:nvPicPr>
          <p:cNvPr id="11" name="Picture 10">
            <a:extLst>
              <a:ext uri="{FF2B5EF4-FFF2-40B4-BE49-F238E27FC236}">
                <a16:creationId xmlns:a16="http://schemas.microsoft.com/office/drawing/2014/main" id="{E907CE18-1B2E-4674-82FE-50B8E974D773}"/>
              </a:ext>
            </a:extLst>
          </p:cNvPr>
          <p:cNvPicPr>
            <a:picLocks noChangeAspect="1"/>
          </p:cNvPicPr>
          <p:nvPr/>
        </p:nvPicPr>
        <p:blipFill>
          <a:blip r:embed="rId3"/>
          <a:stretch>
            <a:fillRect/>
          </a:stretch>
        </p:blipFill>
        <p:spPr>
          <a:xfrm>
            <a:off x="1228724" y="3454553"/>
            <a:ext cx="8329613" cy="1529667"/>
          </a:xfrm>
          <a:prstGeom prst="rect">
            <a:avLst/>
          </a:prstGeom>
        </p:spPr>
      </p:pic>
      <p:pic>
        <p:nvPicPr>
          <p:cNvPr id="13" name="Picture 12">
            <a:extLst>
              <a:ext uri="{FF2B5EF4-FFF2-40B4-BE49-F238E27FC236}">
                <a16:creationId xmlns:a16="http://schemas.microsoft.com/office/drawing/2014/main" id="{1EF38DAC-3E42-4663-B7F0-E755CEC3FE64}"/>
              </a:ext>
            </a:extLst>
          </p:cNvPr>
          <p:cNvPicPr>
            <a:picLocks noChangeAspect="1"/>
          </p:cNvPicPr>
          <p:nvPr/>
        </p:nvPicPr>
        <p:blipFill>
          <a:blip r:embed="rId4"/>
          <a:stretch>
            <a:fillRect/>
          </a:stretch>
        </p:blipFill>
        <p:spPr>
          <a:xfrm>
            <a:off x="1228724" y="5262441"/>
            <a:ext cx="5172075" cy="855864"/>
          </a:xfrm>
          <a:prstGeom prst="rect">
            <a:avLst/>
          </a:prstGeom>
        </p:spPr>
      </p:pic>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73089191-C651-4395-960A-DC9A6701DEA6}"/>
                  </a:ext>
                </a:extLst>
              </p:cNvPr>
              <p:cNvSpPr txBox="1"/>
              <p:nvPr/>
            </p:nvSpPr>
            <p:spPr>
              <a:xfrm>
                <a:off x="6601965" y="5500688"/>
                <a:ext cx="5172074" cy="707886"/>
              </a:xfrm>
              <a:prstGeom prst="rect">
                <a:avLst/>
              </a:prstGeom>
              <a:noFill/>
            </p:spPr>
            <p:txBody>
              <a:bodyPr wrap="square" rtlCol="0">
                <a:spAutoFit/>
              </a:bodyPr>
              <a:lstStyle/>
              <a:p>
                <a:r>
                  <a:rPr lang="en-CA" sz="2000" dirty="0"/>
                  <a:t>where the normalization has to be determined for each eigen state by adjusting </a:t>
                </a:r>
                <a14:m>
                  <m:oMath xmlns:m="http://schemas.openxmlformats.org/officeDocument/2006/math">
                    <m:sSub>
                      <m:sSubPr>
                        <m:ctrlPr>
                          <a:rPr lang="en-CA" sz="2000" b="0" i="1" smtClean="0">
                            <a:latin typeface="Cambria Math" panose="02040503050406030204" pitchFamily="18" charset="0"/>
                          </a:rPr>
                        </m:ctrlPr>
                      </m:sSubPr>
                      <m:e>
                        <m:r>
                          <a:rPr lang="en-CA" sz="2000" b="0" i="1" smtClean="0">
                            <a:latin typeface="Cambria Math" panose="02040503050406030204" pitchFamily="18" charset="0"/>
                          </a:rPr>
                          <m:t>𝑎</m:t>
                        </m:r>
                      </m:e>
                      <m:sub>
                        <m:r>
                          <a:rPr lang="en-CA" sz="2000" b="0" i="1" smtClean="0">
                            <a:latin typeface="Cambria Math" panose="02040503050406030204" pitchFamily="18" charset="0"/>
                          </a:rPr>
                          <m:t>0</m:t>
                        </m:r>
                      </m:sub>
                    </m:sSub>
                  </m:oMath>
                </a14:m>
                <a:r>
                  <a:rPr lang="en-CA" sz="2000" dirty="0"/>
                  <a:t>.</a:t>
                </a:r>
              </a:p>
            </p:txBody>
          </p:sp>
        </mc:Choice>
        <mc:Fallback xmlns="">
          <p:sp>
            <p:nvSpPr>
              <p:cNvPr id="15" name="TextBox 14">
                <a:extLst>
                  <a:ext uri="{FF2B5EF4-FFF2-40B4-BE49-F238E27FC236}">
                    <a16:creationId xmlns:a16="http://schemas.microsoft.com/office/drawing/2014/main" id="{73089191-C651-4395-960A-DC9A6701DEA6}"/>
                  </a:ext>
                </a:extLst>
              </p:cNvPr>
              <p:cNvSpPr txBox="1">
                <a:spLocks noRot="1" noChangeAspect="1" noMove="1" noResize="1" noEditPoints="1" noAdjustHandles="1" noChangeArrowheads="1" noChangeShapeType="1" noTextEdit="1"/>
              </p:cNvSpPr>
              <p:nvPr/>
            </p:nvSpPr>
            <p:spPr>
              <a:xfrm>
                <a:off x="6601965" y="5500688"/>
                <a:ext cx="5172074" cy="707886"/>
              </a:xfrm>
              <a:prstGeom prst="rect">
                <a:avLst/>
              </a:prstGeom>
              <a:blipFill>
                <a:blip r:embed="rId5"/>
                <a:stretch>
                  <a:fillRect l="-1179" t="-4310" b="-14655"/>
                </a:stretch>
              </a:blipFill>
            </p:spPr>
            <p:txBody>
              <a:bodyPr/>
              <a:lstStyle/>
              <a:p>
                <a:r>
                  <a:rPr lang="en-CA">
                    <a:noFill/>
                  </a:rPr>
                  <a:t> </a:t>
                </a:r>
              </a:p>
            </p:txBody>
          </p:sp>
        </mc:Fallback>
      </mc:AlternateContent>
      <p:grpSp>
        <p:nvGrpSpPr>
          <p:cNvPr id="18" name="Group 17">
            <a:extLst>
              <a:ext uri="{FF2B5EF4-FFF2-40B4-BE49-F238E27FC236}">
                <a16:creationId xmlns:a16="http://schemas.microsoft.com/office/drawing/2014/main" id="{328C1D4B-0CDC-4750-8CB2-B8A5329DD0C9}"/>
              </a:ext>
            </a:extLst>
          </p:cNvPr>
          <p:cNvGrpSpPr/>
          <p:nvPr/>
        </p:nvGrpSpPr>
        <p:grpSpPr>
          <a:xfrm>
            <a:off x="1228725" y="2056251"/>
            <a:ext cx="5819777" cy="1458442"/>
            <a:chOff x="1228725" y="2056251"/>
            <a:chExt cx="5819777" cy="1458442"/>
          </a:xfrm>
        </p:grpSpPr>
        <p:pic>
          <p:nvPicPr>
            <p:cNvPr id="7" name="Picture 6">
              <a:extLst>
                <a:ext uri="{FF2B5EF4-FFF2-40B4-BE49-F238E27FC236}">
                  <a16:creationId xmlns:a16="http://schemas.microsoft.com/office/drawing/2014/main" id="{45FD4AD3-B0CD-4E4A-B237-FCB52EA024C4}"/>
                </a:ext>
              </a:extLst>
            </p:cNvPr>
            <p:cNvPicPr>
              <a:picLocks noChangeAspect="1"/>
            </p:cNvPicPr>
            <p:nvPr/>
          </p:nvPicPr>
          <p:blipFill>
            <a:blip r:embed="rId6"/>
            <a:stretch>
              <a:fillRect/>
            </a:stretch>
          </p:blipFill>
          <p:spPr>
            <a:xfrm>
              <a:off x="1228725" y="2056251"/>
              <a:ext cx="3914775" cy="438585"/>
            </a:xfrm>
            <a:prstGeom prst="rect">
              <a:avLst/>
            </a:prstGeom>
          </p:spPr>
        </p:pic>
        <p:pic>
          <p:nvPicPr>
            <p:cNvPr id="9" name="Picture 8">
              <a:extLst>
                <a:ext uri="{FF2B5EF4-FFF2-40B4-BE49-F238E27FC236}">
                  <a16:creationId xmlns:a16="http://schemas.microsoft.com/office/drawing/2014/main" id="{11DA4417-2571-461E-ABC5-D8DDA216EEF3}"/>
                </a:ext>
              </a:extLst>
            </p:cNvPr>
            <p:cNvPicPr>
              <a:picLocks noChangeAspect="1"/>
            </p:cNvPicPr>
            <p:nvPr/>
          </p:nvPicPr>
          <p:blipFill>
            <a:blip r:embed="rId7"/>
            <a:stretch>
              <a:fillRect/>
            </a:stretch>
          </p:blipFill>
          <p:spPr>
            <a:xfrm>
              <a:off x="1228725" y="2570601"/>
              <a:ext cx="3228975" cy="773255"/>
            </a:xfrm>
            <a:prstGeom prst="rect">
              <a:avLst/>
            </a:prstGeom>
          </p:spPr>
        </p:pic>
        <p:pic>
          <p:nvPicPr>
            <p:cNvPr id="17" name="Picture 16">
              <a:extLst>
                <a:ext uri="{FF2B5EF4-FFF2-40B4-BE49-F238E27FC236}">
                  <a16:creationId xmlns:a16="http://schemas.microsoft.com/office/drawing/2014/main" id="{5AAC082E-044D-402A-93E0-B352F4A0A3DE}"/>
                </a:ext>
              </a:extLst>
            </p:cNvPr>
            <p:cNvPicPr>
              <a:picLocks noChangeAspect="1"/>
            </p:cNvPicPr>
            <p:nvPr/>
          </p:nvPicPr>
          <p:blipFill>
            <a:blip r:embed="rId8"/>
            <a:stretch>
              <a:fillRect/>
            </a:stretch>
          </p:blipFill>
          <p:spPr>
            <a:xfrm>
              <a:off x="4772028" y="2449303"/>
              <a:ext cx="2276474" cy="1065390"/>
            </a:xfrm>
            <a:prstGeom prst="rect">
              <a:avLst/>
            </a:prstGeom>
          </p:spPr>
        </p:pic>
      </p:grpSp>
    </p:spTree>
    <p:extLst>
      <p:ext uri="{BB962C8B-B14F-4D97-AF65-F5344CB8AC3E}">
        <p14:creationId xmlns:p14="http://schemas.microsoft.com/office/powerpoint/2010/main" val="20727807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C46091-4E69-4339-B8A6-3E2815D421B3}"/>
              </a:ext>
            </a:extLst>
          </p:cNvPr>
          <p:cNvSpPr>
            <a:spLocks noGrp="1"/>
          </p:cNvSpPr>
          <p:nvPr>
            <p:ph type="title"/>
          </p:nvPr>
        </p:nvSpPr>
        <p:spPr>
          <a:xfrm>
            <a:off x="1097280" y="286603"/>
            <a:ext cx="10722602" cy="1450757"/>
          </a:xfrm>
        </p:spPr>
        <p:txBody>
          <a:bodyPr/>
          <a:lstStyle/>
          <a:p>
            <a:r>
              <a:rPr lang="en-CA" dirty="0"/>
              <a:t>The full eigen functions: spherical potential</a:t>
            </a:r>
          </a:p>
        </p:txBody>
      </p:sp>
      <p:sp>
        <p:nvSpPr>
          <p:cNvPr id="4" name="Content Placeholder 2">
            <a:extLst>
              <a:ext uri="{FF2B5EF4-FFF2-40B4-BE49-F238E27FC236}">
                <a16:creationId xmlns:a16="http://schemas.microsoft.com/office/drawing/2014/main" id="{C8D53092-EBAD-4D71-ACDE-86806BE998AE}"/>
              </a:ext>
            </a:extLst>
          </p:cNvPr>
          <p:cNvSpPr txBox="1">
            <a:spLocks/>
          </p:cNvSpPr>
          <p:nvPr/>
        </p:nvSpPr>
        <p:spPr>
          <a:xfrm>
            <a:off x="1066800" y="1821326"/>
            <a:ext cx="10058400" cy="705776"/>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CA" dirty="0">
                <a:latin typeface="Calibri" panose="020F0502020204030204" pitchFamily="34" charset="0"/>
                <a:ea typeface="Calibri" panose="020F0502020204030204" pitchFamily="34" charset="0"/>
                <a:cs typeface="Times New Roman" panose="02020603050405020304" pitchFamily="18" charset="0"/>
              </a:rPr>
              <a:t>You can always look up or numerically evaluate the actual special functions, </a:t>
            </a:r>
            <a:r>
              <a:rPr lang="en-CA" b="1" dirty="0">
                <a:solidFill>
                  <a:srgbClr val="FF0000"/>
                </a:solidFill>
                <a:latin typeface="Calibri" panose="020F0502020204030204" pitchFamily="34" charset="0"/>
                <a:ea typeface="Calibri" panose="020F0502020204030204" pitchFamily="34" charset="0"/>
                <a:cs typeface="Times New Roman" panose="02020603050405020304" pitchFamily="18" charset="0"/>
              </a:rPr>
              <a:t>but the key things  you must understand are the relationships/dependencies between the integers n, </a:t>
            </a:r>
            <a:r>
              <a:rPr lang="en-CA" b="1" dirty="0">
                <a:solidFill>
                  <a:srgbClr val="FF0000"/>
                </a:solidFill>
                <a:latin typeface="Script MT Bold" panose="03040602040607080904" pitchFamily="66" charset="0"/>
                <a:ea typeface="Calibri" panose="020F0502020204030204" pitchFamily="34" charset="0"/>
                <a:cs typeface="Times New Roman" panose="02020603050405020304" pitchFamily="18" charset="0"/>
              </a:rPr>
              <a:t>l</a:t>
            </a:r>
            <a:r>
              <a:rPr lang="en-CA" b="1" dirty="0">
                <a:solidFill>
                  <a:srgbClr val="FF0000"/>
                </a:solidFill>
                <a:latin typeface="Calibri" panose="020F0502020204030204" pitchFamily="34" charset="0"/>
                <a:ea typeface="Calibri" panose="020F0502020204030204" pitchFamily="34" charset="0"/>
                <a:cs typeface="Times New Roman" panose="02020603050405020304" pitchFamily="18" charset="0"/>
              </a:rPr>
              <a:t>, and m, the associated degeneracies, and the number of nodes in each of the degrees of freedom</a:t>
            </a:r>
            <a:r>
              <a:rPr lang="en-CA" dirty="0">
                <a:latin typeface="Calibri" panose="020F0502020204030204" pitchFamily="34" charset="0"/>
                <a:ea typeface="Calibri" panose="020F0502020204030204" pitchFamily="34" charset="0"/>
                <a:cs typeface="Times New Roman" panose="02020603050405020304" pitchFamily="18" charset="0"/>
              </a:rPr>
              <a:t>. </a:t>
            </a:r>
            <a:endParaRPr lang="en-US" dirty="0">
              <a:latin typeface="Calibri" panose="020F0502020204030204" pitchFamily="34" charset="0"/>
              <a:ea typeface="Calibri" panose="020F0502020204030204" pitchFamily="34" charset="0"/>
              <a:cs typeface="Times New Roman" panose="02020603050405020304" pitchFamily="18" charset="0"/>
            </a:endParaRPr>
          </a:p>
          <a:p>
            <a:endParaRPr lang="en-CA" sz="2400" dirty="0"/>
          </a:p>
        </p:txBody>
      </p:sp>
      <p:pic>
        <p:nvPicPr>
          <p:cNvPr id="8" name="Picture 7">
            <a:extLst>
              <a:ext uri="{FF2B5EF4-FFF2-40B4-BE49-F238E27FC236}">
                <a16:creationId xmlns:a16="http://schemas.microsoft.com/office/drawing/2014/main" id="{C294793D-6B05-4F4D-BED1-6E0A1713ECFC}"/>
              </a:ext>
            </a:extLst>
          </p:cNvPr>
          <p:cNvPicPr>
            <a:picLocks noChangeAspect="1"/>
          </p:cNvPicPr>
          <p:nvPr/>
        </p:nvPicPr>
        <p:blipFill>
          <a:blip r:embed="rId2"/>
          <a:stretch>
            <a:fillRect/>
          </a:stretch>
        </p:blipFill>
        <p:spPr>
          <a:xfrm>
            <a:off x="7307853" y="3686175"/>
            <a:ext cx="4684121" cy="2638424"/>
          </a:xfrm>
          <a:prstGeom prst="rect">
            <a:avLst/>
          </a:prstGeom>
        </p:spPr>
      </p:pic>
      <p:pic>
        <p:nvPicPr>
          <p:cNvPr id="10" name="Picture 9">
            <a:extLst>
              <a:ext uri="{FF2B5EF4-FFF2-40B4-BE49-F238E27FC236}">
                <a16:creationId xmlns:a16="http://schemas.microsoft.com/office/drawing/2014/main" id="{F8838C24-F985-454B-864B-4853B2323A5D}"/>
              </a:ext>
            </a:extLst>
          </p:cNvPr>
          <p:cNvPicPr>
            <a:picLocks noChangeAspect="1"/>
          </p:cNvPicPr>
          <p:nvPr/>
        </p:nvPicPr>
        <p:blipFill>
          <a:blip r:embed="rId3"/>
          <a:stretch>
            <a:fillRect/>
          </a:stretch>
        </p:blipFill>
        <p:spPr>
          <a:xfrm>
            <a:off x="1097280" y="3717130"/>
            <a:ext cx="5384482" cy="2702231"/>
          </a:xfrm>
          <a:prstGeom prst="rect">
            <a:avLst/>
          </a:prstGeom>
        </p:spPr>
      </p:pic>
      <p:pic>
        <p:nvPicPr>
          <p:cNvPr id="12" name="Picture 11">
            <a:extLst>
              <a:ext uri="{FF2B5EF4-FFF2-40B4-BE49-F238E27FC236}">
                <a16:creationId xmlns:a16="http://schemas.microsoft.com/office/drawing/2014/main" id="{BA711580-CB8E-401E-8021-BD4707C567A6}"/>
              </a:ext>
            </a:extLst>
          </p:cNvPr>
          <p:cNvPicPr>
            <a:picLocks noChangeAspect="1"/>
          </p:cNvPicPr>
          <p:nvPr/>
        </p:nvPicPr>
        <p:blipFill>
          <a:blip r:embed="rId4"/>
          <a:stretch>
            <a:fillRect/>
          </a:stretch>
        </p:blipFill>
        <p:spPr>
          <a:xfrm>
            <a:off x="7307853" y="2840453"/>
            <a:ext cx="3162301" cy="758213"/>
          </a:xfrm>
          <a:prstGeom prst="rect">
            <a:avLst/>
          </a:prstGeom>
        </p:spPr>
      </p:pic>
      <p:sp>
        <p:nvSpPr>
          <p:cNvPr id="14" name="TextBox 13">
            <a:extLst>
              <a:ext uri="{FF2B5EF4-FFF2-40B4-BE49-F238E27FC236}">
                <a16:creationId xmlns:a16="http://schemas.microsoft.com/office/drawing/2014/main" id="{909F1DC2-6320-4717-B80E-4D0896F86F5D}"/>
              </a:ext>
            </a:extLst>
          </p:cNvPr>
          <p:cNvSpPr txBox="1"/>
          <p:nvPr/>
        </p:nvSpPr>
        <p:spPr>
          <a:xfrm>
            <a:off x="10373742" y="3088423"/>
            <a:ext cx="1736437" cy="369332"/>
          </a:xfrm>
          <a:prstGeom prst="rect">
            <a:avLst/>
          </a:prstGeom>
          <a:noFill/>
        </p:spPr>
        <p:txBody>
          <a:bodyPr wrap="none" rtlCol="0">
            <a:spAutoFit/>
          </a:bodyPr>
          <a:lstStyle/>
          <a:p>
            <a:r>
              <a:rPr lang="en-CA" dirty="0"/>
              <a:t>, the Bohr radius</a:t>
            </a:r>
          </a:p>
        </p:txBody>
      </p:sp>
      <p:grpSp>
        <p:nvGrpSpPr>
          <p:cNvPr id="3" name="Group 2">
            <a:extLst>
              <a:ext uri="{FF2B5EF4-FFF2-40B4-BE49-F238E27FC236}">
                <a16:creationId xmlns:a16="http://schemas.microsoft.com/office/drawing/2014/main" id="{E71AE15A-1A6A-4563-8DBD-2AB2055F4110}"/>
              </a:ext>
            </a:extLst>
          </p:cNvPr>
          <p:cNvGrpSpPr/>
          <p:nvPr/>
        </p:nvGrpSpPr>
        <p:grpSpPr>
          <a:xfrm>
            <a:off x="582929" y="2769906"/>
            <a:ext cx="6276482" cy="820942"/>
            <a:chOff x="582929" y="2769906"/>
            <a:chExt cx="6276482" cy="820942"/>
          </a:xfrm>
        </p:grpSpPr>
        <p:pic>
          <p:nvPicPr>
            <p:cNvPr id="6" name="Picture 5">
              <a:extLst>
                <a:ext uri="{FF2B5EF4-FFF2-40B4-BE49-F238E27FC236}">
                  <a16:creationId xmlns:a16="http://schemas.microsoft.com/office/drawing/2014/main" id="{4BD35514-A610-496B-9A61-AE0E0A25B6B0}"/>
                </a:ext>
              </a:extLst>
            </p:cNvPr>
            <p:cNvPicPr>
              <a:picLocks noChangeAspect="1"/>
            </p:cNvPicPr>
            <p:nvPr/>
          </p:nvPicPr>
          <p:blipFill>
            <a:blip r:embed="rId5"/>
            <a:stretch>
              <a:fillRect/>
            </a:stretch>
          </p:blipFill>
          <p:spPr>
            <a:xfrm>
              <a:off x="582929" y="2769906"/>
              <a:ext cx="6210574" cy="810928"/>
            </a:xfrm>
            <a:prstGeom prst="rect">
              <a:avLst/>
            </a:prstGeom>
          </p:spPr>
        </p:pic>
        <p:sp>
          <p:nvSpPr>
            <p:cNvPr id="15" name="Rectangle 14">
              <a:extLst>
                <a:ext uri="{FF2B5EF4-FFF2-40B4-BE49-F238E27FC236}">
                  <a16:creationId xmlns:a16="http://schemas.microsoft.com/office/drawing/2014/main" id="{A04FB612-6237-48AD-8A98-B1B5592EB4F7}"/>
                </a:ext>
              </a:extLst>
            </p:cNvPr>
            <p:cNvSpPr/>
            <p:nvPr/>
          </p:nvSpPr>
          <p:spPr>
            <a:xfrm>
              <a:off x="3357822" y="3231269"/>
              <a:ext cx="117809" cy="1465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3" name="Rectangle 12">
              <a:extLst>
                <a:ext uri="{FF2B5EF4-FFF2-40B4-BE49-F238E27FC236}">
                  <a16:creationId xmlns:a16="http://schemas.microsoft.com/office/drawing/2014/main" id="{662C04A3-7177-4C08-AC3C-469914A93D10}"/>
                </a:ext>
              </a:extLst>
            </p:cNvPr>
            <p:cNvSpPr/>
            <p:nvPr/>
          </p:nvSpPr>
          <p:spPr>
            <a:xfrm>
              <a:off x="583188" y="2832635"/>
              <a:ext cx="6276223" cy="758213"/>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spTree>
    <p:extLst>
      <p:ext uri="{BB962C8B-B14F-4D97-AF65-F5344CB8AC3E}">
        <p14:creationId xmlns:p14="http://schemas.microsoft.com/office/powerpoint/2010/main" val="39460959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Review of key points from last lecture</a:t>
            </a:r>
          </a:p>
        </p:txBody>
      </p:sp>
      <p:sp>
        <p:nvSpPr>
          <p:cNvPr id="5" name="Content Placeholder 2"/>
          <p:cNvSpPr txBox="1">
            <a:spLocks/>
          </p:cNvSpPr>
          <p:nvPr/>
        </p:nvSpPr>
        <p:spPr>
          <a:xfrm>
            <a:off x="1097280" y="2040472"/>
            <a:ext cx="10058400" cy="705776"/>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CA" dirty="0">
                <a:latin typeface="Calibri" panose="020F0502020204030204" pitchFamily="34" charset="0"/>
                <a:ea typeface="Calibri" panose="020F0502020204030204" pitchFamily="34" charset="0"/>
                <a:cs typeface="Times New Roman" panose="02020603050405020304" pitchFamily="18" charset="0"/>
              </a:rPr>
              <a:t>We talked about the relationship of the symmetries that leave the potential function invariant under coordinate transformation, and the degeneracy of energy eigen states: no symmetry, no degeneracy, the more symmetry, the more degeneracy, roughly speaking.</a:t>
            </a:r>
            <a:endParaRPr lang="en-US" dirty="0">
              <a:latin typeface="Calibri" panose="020F0502020204030204" pitchFamily="34" charset="0"/>
              <a:ea typeface="Calibri" panose="020F0502020204030204" pitchFamily="34" charset="0"/>
              <a:cs typeface="Times New Roman" panose="02020603050405020304" pitchFamily="18" charset="0"/>
            </a:endParaRPr>
          </a:p>
          <a:p>
            <a:endParaRPr lang="en-CA" sz="2400" dirty="0"/>
          </a:p>
        </p:txBody>
      </p:sp>
      <p:sp>
        <p:nvSpPr>
          <p:cNvPr id="4" name="Content Placeholder 2">
            <a:extLst>
              <a:ext uri="{FF2B5EF4-FFF2-40B4-BE49-F238E27FC236}">
                <a16:creationId xmlns:a16="http://schemas.microsoft.com/office/drawing/2014/main" id="{9F70150E-FEBE-451B-8A24-E64759E35BFC}"/>
              </a:ext>
            </a:extLst>
          </p:cNvPr>
          <p:cNvSpPr txBox="1">
            <a:spLocks/>
          </p:cNvSpPr>
          <p:nvPr/>
        </p:nvSpPr>
        <p:spPr>
          <a:xfrm>
            <a:off x="1097280" y="4666160"/>
            <a:ext cx="10058400" cy="705776"/>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CA" dirty="0">
                <a:latin typeface="Calibri" panose="020F0502020204030204" pitchFamily="34" charset="0"/>
                <a:ea typeface="Calibri" panose="020F0502020204030204" pitchFamily="34" charset="0"/>
                <a:cs typeface="Times New Roman" panose="02020603050405020304" pitchFamily="18" charset="0"/>
              </a:rPr>
              <a:t>We discussed how electrons might be induced to make transitions from one “stationary” state to another, via interaction (collisions) with other entities (electrons, photons).</a:t>
            </a:r>
            <a:endParaRPr lang="en-US" dirty="0">
              <a:latin typeface="Calibri" panose="020F0502020204030204" pitchFamily="34" charset="0"/>
              <a:ea typeface="Calibri" panose="020F0502020204030204" pitchFamily="34" charset="0"/>
              <a:cs typeface="Times New Roman" panose="02020603050405020304" pitchFamily="18" charset="0"/>
            </a:endParaRPr>
          </a:p>
          <a:p>
            <a:endParaRPr lang="en-CA" sz="2400" dirty="0"/>
          </a:p>
        </p:txBody>
      </p:sp>
      <p:sp>
        <p:nvSpPr>
          <p:cNvPr id="13" name="Content Placeholder 2">
            <a:extLst>
              <a:ext uri="{FF2B5EF4-FFF2-40B4-BE49-F238E27FC236}">
                <a16:creationId xmlns:a16="http://schemas.microsoft.com/office/drawing/2014/main" id="{2775EA2B-AEDD-464B-BF10-93BFE8D2C8B7}"/>
              </a:ext>
            </a:extLst>
          </p:cNvPr>
          <p:cNvSpPr txBox="1">
            <a:spLocks/>
          </p:cNvSpPr>
          <p:nvPr/>
        </p:nvSpPr>
        <p:spPr>
          <a:xfrm>
            <a:off x="1066800" y="3140052"/>
            <a:ext cx="10058400" cy="1340508"/>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CA" dirty="0">
                <a:latin typeface="Calibri" panose="020F0502020204030204" pitchFamily="34" charset="0"/>
                <a:ea typeface="Calibri" panose="020F0502020204030204" pitchFamily="34" charset="0"/>
                <a:cs typeface="Times New Roman" panose="02020603050405020304" pitchFamily="18" charset="0"/>
              </a:rPr>
              <a:t>We discussed how our 3D infinite well potential solutions relate to atomic “orbitals” (essentially the magnitude of the distinct eigen </a:t>
            </a:r>
            <a:r>
              <a:rPr lang="en-CA" i="1" dirty="0">
                <a:latin typeface="Calibri" panose="020F0502020204030204" pitchFamily="34" charset="0"/>
                <a:ea typeface="Calibri" panose="020F0502020204030204" pitchFamily="34" charset="0"/>
                <a:cs typeface="Times New Roman" panose="02020603050405020304" pitchFamily="18" charset="0"/>
              </a:rPr>
              <a:t>functions</a:t>
            </a:r>
            <a:r>
              <a:rPr lang="en-CA" dirty="0">
                <a:latin typeface="Calibri" panose="020F0502020204030204" pitchFamily="34" charset="0"/>
                <a:ea typeface="Calibri" panose="020F0502020204030204" pitchFamily="34" charset="0"/>
                <a:cs typeface="Times New Roman" panose="02020603050405020304" pitchFamily="18" charset="0"/>
              </a:rPr>
              <a:t>) and the energy of photons emitted by excited atoms (essentially the difference of energy eigen </a:t>
            </a:r>
            <a:r>
              <a:rPr lang="en-CA" i="1" dirty="0">
                <a:latin typeface="Calibri" panose="020F0502020204030204" pitchFamily="34" charset="0"/>
                <a:ea typeface="Calibri" panose="020F0502020204030204" pitchFamily="34" charset="0"/>
                <a:cs typeface="Times New Roman" panose="02020603050405020304" pitchFamily="18" charset="0"/>
              </a:rPr>
              <a:t>values</a:t>
            </a:r>
            <a:r>
              <a:rPr lang="en-CA" dirty="0">
                <a:latin typeface="Calibri" panose="020F0502020204030204" pitchFamily="34" charset="0"/>
                <a:ea typeface="Calibri" panose="020F0502020204030204" pitchFamily="34" charset="0"/>
                <a:cs typeface="Times New Roman" panose="02020603050405020304" pitchFamily="18" charset="0"/>
              </a:rPr>
              <a:t> between excited states and lower lying states of the electron).</a:t>
            </a:r>
            <a:endParaRPr lang="en-US" dirty="0">
              <a:latin typeface="Calibri" panose="020F0502020204030204" pitchFamily="34" charset="0"/>
              <a:ea typeface="Calibri" panose="020F0502020204030204" pitchFamily="34" charset="0"/>
              <a:cs typeface="Times New Roman" panose="02020603050405020304" pitchFamily="18" charset="0"/>
            </a:endParaRPr>
          </a:p>
          <a:p>
            <a:endParaRPr lang="en-CA" sz="2400" dirty="0"/>
          </a:p>
        </p:txBody>
      </p:sp>
    </p:spTree>
    <p:extLst>
      <p:ext uri="{BB962C8B-B14F-4D97-AF65-F5344CB8AC3E}">
        <p14:creationId xmlns:p14="http://schemas.microsoft.com/office/powerpoint/2010/main" val="28444537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DEC95F-5205-4D89-B4BE-E5C617923E71}"/>
              </a:ext>
            </a:extLst>
          </p:cNvPr>
          <p:cNvSpPr>
            <a:spLocks noGrp="1"/>
          </p:cNvSpPr>
          <p:nvPr>
            <p:ph type="title"/>
          </p:nvPr>
        </p:nvSpPr>
        <p:spPr/>
        <p:txBody>
          <a:bodyPr/>
          <a:lstStyle/>
          <a:p>
            <a:r>
              <a:rPr lang="en-CA" dirty="0"/>
              <a:t>Today</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83FBF63-F14F-4D58-AF2D-509DE8691D4A}"/>
                  </a:ext>
                </a:extLst>
              </p:cNvPr>
              <p:cNvSpPr>
                <a:spLocks noGrp="1"/>
              </p:cNvSpPr>
              <p:nvPr>
                <p:ph idx="1"/>
              </p:nvPr>
            </p:nvSpPr>
            <p:spPr/>
            <p:txBody>
              <a:bodyPr/>
              <a:lstStyle/>
              <a:p>
                <a:r>
                  <a:rPr lang="en-CA" dirty="0"/>
                  <a:t>Find the angular contributions to the solution of the central potential TISE.</a:t>
                </a:r>
              </a:p>
              <a:p>
                <a:r>
                  <a:rPr lang="en-CA" dirty="0"/>
                  <a:t>Discuss properties of the complete eigen states of the spherically-symmetric potential problem when the potential takes the form </a:t>
                </a:r>
                <a14:m>
                  <m:oMath xmlns:m="http://schemas.openxmlformats.org/officeDocument/2006/math">
                    <m:r>
                      <m:rPr>
                        <m:sty m:val="p"/>
                      </m:rPr>
                      <a:rPr lang="en-CA" b="0" i="0" smtClean="0">
                        <a:latin typeface="Cambria Math" panose="02040503050406030204" pitchFamily="18" charset="0"/>
                      </a:rPr>
                      <m:t>V</m:t>
                    </m:r>
                    <m:d>
                      <m:dPr>
                        <m:ctrlPr>
                          <a:rPr lang="en-CA" b="0" i="1" smtClean="0">
                            <a:latin typeface="Cambria Math" panose="02040503050406030204" pitchFamily="18" charset="0"/>
                          </a:rPr>
                        </m:ctrlPr>
                      </m:dPr>
                      <m:e>
                        <m:acc>
                          <m:accPr>
                            <m:chr m:val="⃗"/>
                            <m:ctrlPr>
                              <a:rPr lang="en-CA" b="0" i="1" smtClean="0">
                                <a:latin typeface="Cambria Math" panose="02040503050406030204" pitchFamily="18" charset="0"/>
                              </a:rPr>
                            </m:ctrlPr>
                          </m:accPr>
                          <m:e>
                            <m:r>
                              <a:rPr lang="en-CA" b="0" i="1" smtClean="0">
                                <a:latin typeface="Cambria Math" panose="02040503050406030204" pitchFamily="18" charset="0"/>
                              </a:rPr>
                              <m:t>𝑟</m:t>
                            </m:r>
                          </m:e>
                        </m:acc>
                      </m:e>
                    </m:d>
                    <m:r>
                      <a:rPr lang="en-CA" b="0" i="1" smtClean="0">
                        <a:latin typeface="Cambria Math" panose="02040503050406030204" pitchFamily="18" charset="0"/>
                      </a:rPr>
                      <m:t>=</m:t>
                    </m:r>
                    <m:r>
                      <a:rPr lang="en-CA" b="0" i="1" smtClean="0">
                        <a:latin typeface="Cambria Math" panose="02040503050406030204" pitchFamily="18" charset="0"/>
                      </a:rPr>
                      <m:t>𝑉</m:t>
                    </m:r>
                    <m:d>
                      <m:dPr>
                        <m:ctrlPr>
                          <a:rPr lang="en-CA" b="0" i="1" smtClean="0">
                            <a:latin typeface="Cambria Math" panose="02040503050406030204" pitchFamily="18" charset="0"/>
                          </a:rPr>
                        </m:ctrlPr>
                      </m:dPr>
                      <m:e>
                        <m:d>
                          <m:dPr>
                            <m:begChr m:val="|"/>
                            <m:endChr m:val="|"/>
                            <m:ctrlPr>
                              <a:rPr lang="en-CA" b="0" i="1" smtClean="0">
                                <a:latin typeface="Cambria Math" panose="02040503050406030204" pitchFamily="18" charset="0"/>
                              </a:rPr>
                            </m:ctrlPr>
                          </m:dPr>
                          <m:e>
                            <m:acc>
                              <m:accPr>
                                <m:chr m:val="⃗"/>
                                <m:ctrlPr>
                                  <a:rPr lang="en-CA" b="0" i="1" smtClean="0">
                                    <a:latin typeface="Cambria Math" panose="02040503050406030204" pitchFamily="18" charset="0"/>
                                  </a:rPr>
                                </m:ctrlPr>
                              </m:accPr>
                              <m:e>
                                <m:r>
                                  <a:rPr lang="en-CA" b="0" i="1" smtClean="0">
                                    <a:latin typeface="Cambria Math" panose="02040503050406030204" pitchFamily="18" charset="0"/>
                                  </a:rPr>
                                  <m:t>𝑟</m:t>
                                </m:r>
                              </m:e>
                            </m:acc>
                          </m:e>
                        </m:d>
                      </m:e>
                    </m:d>
                    <m:r>
                      <a:rPr lang="en-CA" i="1">
                        <a:latin typeface="Cambria Math" panose="02040503050406030204" pitchFamily="18" charset="0"/>
                      </a:rPr>
                      <m:t>=</m:t>
                    </m:r>
                    <m:r>
                      <a:rPr lang="en-CA" i="1">
                        <a:latin typeface="Cambria Math" panose="02040503050406030204" pitchFamily="18" charset="0"/>
                      </a:rPr>
                      <m:t>𝑉</m:t>
                    </m:r>
                    <m:d>
                      <m:dPr>
                        <m:ctrlPr>
                          <a:rPr lang="en-CA" i="1">
                            <a:latin typeface="Cambria Math" panose="02040503050406030204" pitchFamily="18" charset="0"/>
                          </a:rPr>
                        </m:ctrlPr>
                      </m:dPr>
                      <m:e>
                        <m:r>
                          <a:rPr lang="en-CA" b="0" i="1" smtClean="0">
                            <a:latin typeface="Cambria Math" panose="02040503050406030204" pitchFamily="18" charset="0"/>
                          </a:rPr>
                          <m:t>𝑟</m:t>
                        </m:r>
                      </m:e>
                    </m:d>
                    <m:r>
                      <a:rPr lang="en-CA" b="0" i="1" smtClean="0">
                        <a:latin typeface="Cambria Math" panose="02040503050406030204" pitchFamily="18" charset="0"/>
                      </a:rPr>
                      <m:t>∝</m:t>
                    </m:r>
                    <m:f>
                      <m:fPr>
                        <m:ctrlPr>
                          <a:rPr lang="en-CA" i="1" smtClean="0">
                            <a:latin typeface="Cambria Math" panose="02040503050406030204" pitchFamily="18" charset="0"/>
                          </a:rPr>
                        </m:ctrlPr>
                      </m:fPr>
                      <m:num>
                        <m:r>
                          <a:rPr lang="en-CA" b="0" i="1" smtClean="0">
                            <a:latin typeface="Cambria Math" panose="02040503050406030204" pitchFamily="18" charset="0"/>
                          </a:rPr>
                          <m:t>1</m:t>
                        </m:r>
                      </m:num>
                      <m:den>
                        <m:r>
                          <a:rPr lang="en-CA" b="0" i="1" smtClean="0">
                            <a:latin typeface="Cambria Math" panose="02040503050406030204" pitchFamily="18" charset="0"/>
                          </a:rPr>
                          <m:t>𝑟</m:t>
                        </m:r>
                      </m:den>
                    </m:f>
                  </m:oMath>
                </a14:m>
                <a:r>
                  <a:rPr lang="en-CA" dirty="0"/>
                  <a:t>.  (will defer discussion of what approximations go into using </a:t>
                </a:r>
                <a14:m>
                  <m:oMath xmlns:m="http://schemas.openxmlformats.org/officeDocument/2006/math">
                    <m:sSub>
                      <m:sSubPr>
                        <m:ctrlPr>
                          <a:rPr lang="en-CA" i="1" smtClean="0">
                            <a:latin typeface="Cambria Math" panose="02040503050406030204" pitchFamily="18" charset="0"/>
                          </a:rPr>
                        </m:ctrlPr>
                      </m:sSubPr>
                      <m:e>
                        <m:acc>
                          <m:accPr>
                            <m:chr m:val="̂"/>
                            <m:ctrlPr>
                              <a:rPr lang="en-CA" i="1">
                                <a:latin typeface="Cambria Math" panose="02040503050406030204" pitchFamily="18" charset="0"/>
                              </a:rPr>
                            </m:ctrlPr>
                          </m:accPr>
                          <m:e>
                            <m:r>
                              <a:rPr lang="en-CA" i="1">
                                <a:latin typeface="Cambria Math" panose="02040503050406030204" pitchFamily="18" charset="0"/>
                              </a:rPr>
                              <m:t>𝐻</m:t>
                            </m:r>
                          </m:e>
                        </m:acc>
                      </m:e>
                      <m:sub>
                        <m:r>
                          <a:rPr lang="en-CA" b="0" i="1" smtClean="0">
                            <a:latin typeface="Cambria Math" panose="02040503050406030204" pitchFamily="18" charset="0"/>
                          </a:rPr>
                          <m:t>h𝑦𝑑𝑟𝑜𝑔𝑒𝑛</m:t>
                        </m:r>
                        <m:r>
                          <a:rPr lang="en-CA" b="0" i="1" smtClean="0">
                            <a:latin typeface="Cambria Math" panose="02040503050406030204" pitchFamily="18" charset="0"/>
                          </a:rPr>
                          <m:t> </m:t>
                        </m:r>
                        <m:r>
                          <a:rPr lang="en-CA" b="0" i="1" smtClean="0">
                            <a:latin typeface="Cambria Math" panose="02040503050406030204" pitchFamily="18" charset="0"/>
                          </a:rPr>
                          <m:t>𝑒𝑙𝑒𝑐𝑡𝑟𝑜𝑛</m:t>
                        </m:r>
                      </m:sub>
                    </m:sSub>
                    <m:r>
                      <a:rPr lang="en-CA" b="0" i="1" smtClean="0">
                        <a:latin typeface="Cambria Math" panose="02040503050406030204" pitchFamily="18" charset="0"/>
                      </a:rPr>
                      <m:t>≈</m:t>
                    </m:r>
                    <m:f>
                      <m:fPr>
                        <m:ctrlPr>
                          <a:rPr lang="en-CA" b="0" i="1" smtClean="0">
                            <a:latin typeface="Cambria Math" panose="02040503050406030204" pitchFamily="18" charset="0"/>
                          </a:rPr>
                        </m:ctrlPr>
                      </m:fPr>
                      <m:num>
                        <m:acc>
                          <m:accPr>
                            <m:chr m:val="̂"/>
                            <m:ctrlPr>
                              <a:rPr lang="en-CA" b="0" i="1" smtClean="0">
                                <a:latin typeface="Cambria Math" panose="02040503050406030204" pitchFamily="18" charset="0"/>
                              </a:rPr>
                            </m:ctrlPr>
                          </m:accPr>
                          <m:e>
                            <m:acc>
                              <m:accPr>
                                <m:chr m:val="⃗"/>
                                <m:ctrlPr>
                                  <a:rPr lang="en-CA" b="0" i="1" smtClean="0">
                                    <a:latin typeface="Cambria Math" panose="02040503050406030204" pitchFamily="18" charset="0"/>
                                  </a:rPr>
                                </m:ctrlPr>
                              </m:accPr>
                              <m:e>
                                <m:r>
                                  <a:rPr lang="en-CA" b="0" i="1" smtClean="0">
                                    <a:latin typeface="Cambria Math" panose="02040503050406030204" pitchFamily="18" charset="0"/>
                                  </a:rPr>
                                  <m:t>𝑝</m:t>
                                </m:r>
                              </m:e>
                            </m:acc>
                          </m:e>
                        </m:acc>
                        <m:r>
                          <a:rPr lang="en-CA" b="0" i="1" smtClean="0">
                            <a:latin typeface="Cambria Math" panose="02040503050406030204" pitchFamily="18" charset="0"/>
                          </a:rPr>
                          <m:t>⋅</m:t>
                        </m:r>
                        <m:acc>
                          <m:accPr>
                            <m:chr m:val="̂"/>
                            <m:ctrlPr>
                              <a:rPr lang="en-CA" i="1" smtClean="0">
                                <a:latin typeface="Cambria Math" panose="02040503050406030204" pitchFamily="18" charset="0"/>
                              </a:rPr>
                            </m:ctrlPr>
                          </m:accPr>
                          <m:e>
                            <m:acc>
                              <m:accPr>
                                <m:chr m:val="⃗"/>
                                <m:ctrlPr>
                                  <a:rPr lang="en-CA" i="1" smtClean="0">
                                    <a:latin typeface="Cambria Math" panose="02040503050406030204" pitchFamily="18" charset="0"/>
                                  </a:rPr>
                                </m:ctrlPr>
                              </m:accPr>
                              <m:e>
                                <m:r>
                                  <a:rPr lang="en-CA" b="0" i="1" smtClean="0">
                                    <a:latin typeface="Cambria Math" panose="02040503050406030204" pitchFamily="18" charset="0"/>
                                  </a:rPr>
                                  <m:t>𝑝</m:t>
                                </m:r>
                              </m:e>
                            </m:acc>
                          </m:e>
                        </m:acc>
                      </m:num>
                      <m:den>
                        <m:r>
                          <a:rPr lang="en-CA" b="0" i="1" smtClean="0">
                            <a:latin typeface="Cambria Math" panose="02040503050406030204" pitchFamily="18" charset="0"/>
                          </a:rPr>
                          <m:t>2</m:t>
                        </m:r>
                        <m:r>
                          <a:rPr lang="en-CA" b="0" i="1" smtClean="0">
                            <a:latin typeface="Cambria Math" panose="02040503050406030204" pitchFamily="18" charset="0"/>
                          </a:rPr>
                          <m:t>𝑚</m:t>
                        </m:r>
                      </m:den>
                    </m:f>
                    <m:r>
                      <a:rPr lang="en-CA" b="0" i="1" smtClean="0">
                        <a:latin typeface="Cambria Math" panose="02040503050406030204" pitchFamily="18" charset="0"/>
                      </a:rPr>
                      <m:t>−</m:t>
                    </m:r>
                    <m:f>
                      <m:fPr>
                        <m:ctrlPr>
                          <a:rPr lang="en-CA" b="0" i="1" smtClean="0">
                            <a:latin typeface="Cambria Math" panose="02040503050406030204" pitchFamily="18" charset="0"/>
                          </a:rPr>
                        </m:ctrlPr>
                      </m:fPr>
                      <m:num>
                        <m:sSup>
                          <m:sSupPr>
                            <m:ctrlPr>
                              <a:rPr lang="en-CA" b="0" i="1" smtClean="0">
                                <a:latin typeface="Cambria Math" panose="02040503050406030204" pitchFamily="18" charset="0"/>
                              </a:rPr>
                            </m:ctrlPr>
                          </m:sSupPr>
                          <m:e>
                            <m:r>
                              <a:rPr lang="en-CA" b="0" i="1" smtClean="0">
                                <a:latin typeface="Cambria Math" panose="02040503050406030204" pitchFamily="18" charset="0"/>
                              </a:rPr>
                              <m:t>𝑒</m:t>
                            </m:r>
                          </m:e>
                          <m:sup>
                            <m:r>
                              <a:rPr lang="en-CA" b="0" i="1" smtClean="0">
                                <a:latin typeface="Cambria Math" panose="02040503050406030204" pitchFamily="18" charset="0"/>
                              </a:rPr>
                              <m:t>2</m:t>
                            </m:r>
                          </m:sup>
                        </m:sSup>
                      </m:num>
                      <m:den>
                        <m:r>
                          <a:rPr lang="en-CA" b="0" i="1" smtClean="0">
                            <a:latin typeface="Cambria Math" panose="02040503050406030204" pitchFamily="18" charset="0"/>
                          </a:rPr>
                          <m:t>4</m:t>
                        </m:r>
                        <m:r>
                          <a:rPr lang="en-CA" b="0" i="1" smtClean="0">
                            <a:latin typeface="Cambria Math" panose="02040503050406030204" pitchFamily="18" charset="0"/>
                          </a:rPr>
                          <m:t>𝜋</m:t>
                        </m:r>
                        <m:sSub>
                          <m:sSubPr>
                            <m:ctrlPr>
                              <a:rPr lang="en-CA" b="0" i="1" smtClean="0">
                                <a:latin typeface="Cambria Math" panose="02040503050406030204" pitchFamily="18" charset="0"/>
                              </a:rPr>
                            </m:ctrlPr>
                          </m:sSubPr>
                          <m:e>
                            <m:r>
                              <a:rPr lang="en-CA" b="0" i="1" smtClean="0">
                                <a:latin typeface="Cambria Math" panose="02040503050406030204" pitchFamily="18" charset="0"/>
                              </a:rPr>
                              <m:t>𝜖</m:t>
                            </m:r>
                          </m:e>
                          <m:sub>
                            <m:r>
                              <a:rPr lang="en-CA" b="0" i="1" smtClean="0">
                                <a:latin typeface="Cambria Math" panose="02040503050406030204" pitchFamily="18" charset="0"/>
                              </a:rPr>
                              <m:t>0</m:t>
                            </m:r>
                          </m:sub>
                        </m:sSub>
                      </m:den>
                    </m:f>
                    <m:f>
                      <m:fPr>
                        <m:ctrlPr>
                          <a:rPr lang="en-CA" b="0" i="1" smtClean="0">
                            <a:latin typeface="Cambria Math" panose="02040503050406030204" pitchFamily="18" charset="0"/>
                          </a:rPr>
                        </m:ctrlPr>
                      </m:fPr>
                      <m:num>
                        <m:r>
                          <a:rPr lang="en-CA" b="0" i="1" smtClean="0">
                            <a:latin typeface="Cambria Math" panose="02040503050406030204" pitchFamily="18" charset="0"/>
                          </a:rPr>
                          <m:t>1</m:t>
                        </m:r>
                      </m:num>
                      <m:den>
                        <m:r>
                          <a:rPr lang="en-CA" b="0" i="1" smtClean="0">
                            <a:latin typeface="Cambria Math" panose="02040503050406030204" pitchFamily="18" charset="0"/>
                          </a:rPr>
                          <m:t>𝑟</m:t>
                        </m:r>
                      </m:den>
                    </m:f>
                  </m:oMath>
                </a14:m>
                <a:r>
                  <a:rPr lang="en-CA" dirty="0"/>
                  <a:t>)</a:t>
                </a:r>
              </a:p>
              <a:p>
                <a:endParaRPr lang="en-CA" dirty="0"/>
              </a:p>
            </p:txBody>
          </p:sp>
        </mc:Choice>
        <mc:Fallback xmlns="">
          <p:sp>
            <p:nvSpPr>
              <p:cNvPr id="3" name="Content Placeholder 2">
                <a:extLst>
                  <a:ext uri="{FF2B5EF4-FFF2-40B4-BE49-F238E27FC236}">
                    <a16:creationId xmlns:a16="http://schemas.microsoft.com/office/drawing/2014/main" id="{983FBF63-F14F-4D58-AF2D-509DE8691D4A}"/>
                  </a:ext>
                </a:extLst>
              </p:cNvPr>
              <p:cNvSpPr>
                <a:spLocks noGrp="1" noRot="1" noChangeAspect="1" noMove="1" noResize="1" noEditPoints="1" noAdjustHandles="1" noChangeArrowheads="1" noChangeShapeType="1" noTextEdit="1"/>
              </p:cNvSpPr>
              <p:nvPr>
                <p:ph idx="1"/>
              </p:nvPr>
            </p:nvSpPr>
            <p:spPr>
              <a:blipFill>
                <a:blip r:embed="rId2"/>
                <a:stretch>
                  <a:fillRect l="-1515" t="-1667" r="-667"/>
                </a:stretch>
              </a:blipFill>
            </p:spPr>
            <p:txBody>
              <a:bodyPr/>
              <a:lstStyle/>
              <a:p>
                <a:r>
                  <a:rPr lang="en-CA">
                    <a:noFill/>
                  </a:rPr>
                  <a:t> </a:t>
                </a:r>
              </a:p>
            </p:txBody>
          </p:sp>
        </mc:Fallback>
      </mc:AlternateContent>
    </p:spTree>
    <p:extLst>
      <p:ext uri="{BB962C8B-B14F-4D97-AF65-F5344CB8AC3E}">
        <p14:creationId xmlns:p14="http://schemas.microsoft.com/office/powerpoint/2010/main" val="413774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F0146-91BE-48BF-8C59-B834A94485D5}"/>
              </a:ext>
            </a:extLst>
          </p:cNvPr>
          <p:cNvSpPr>
            <a:spLocks noGrp="1"/>
          </p:cNvSpPr>
          <p:nvPr>
            <p:ph type="title"/>
          </p:nvPr>
        </p:nvSpPr>
        <p:spPr/>
        <p:txBody>
          <a:bodyPr/>
          <a:lstStyle/>
          <a:p>
            <a:r>
              <a:rPr lang="en-CA" dirty="0"/>
              <a:t>Solving the Schrödinger Equation  </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992982E9-E1AC-47A5-BEF6-417456FA4736}"/>
                  </a:ext>
                </a:extLst>
              </p:cNvPr>
              <p:cNvSpPr txBox="1"/>
              <p:nvPr/>
            </p:nvSpPr>
            <p:spPr>
              <a:xfrm>
                <a:off x="446049" y="3540259"/>
                <a:ext cx="6913756" cy="787908"/>
              </a:xfrm>
              <a:prstGeom prst="rect">
                <a:avLst/>
              </a:prstGeom>
              <a:noFill/>
            </p:spPr>
            <p:txBody>
              <a:bodyPr wrap="square" lIns="0" tIns="0" rIns="0" bIns="0" rtlCol="0">
                <a:spAutoFit/>
              </a:bodyPr>
              <a:lstStyle/>
              <a:p>
                <a14:m>
                  <m:oMath xmlns:m="http://schemas.openxmlformats.org/officeDocument/2006/math">
                    <m:r>
                      <a:rPr lang="en-CA" sz="2000" b="0" i="1" smtClean="0">
                        <a:latin typeface="Cambria Math" panose="02040503050406030204" pitchFamily="18" charset="0"/>
                      </a:rPr>
                      <m:t>𝑖</m:t>
                    </m:r>
                    <m:r>
                      <a:rPr lang="en-CA" sz="2000" b="0" i="1" smtClean="0">
                        <a:latin typeface="Cambria Math" panose="02040503050406030204" pitchFamily="18" charset="0"/>
                      </a:rPr>
                      <m:t>ℏ</m:t>
                    </m:r>
                    <m:f>
                      <m:fPr>
                        <m:ctrlPr>
                          <a:rPr lang="en-CA" sz="2000" b="0" i="1" smtClean="0">
                            <a:latin typeface="Cambria Math" panose="02040503050406030204" pitchFamily="18" charset="0"/>
                          </a:rPr>
                        </m:ctrlPr>
                      </m:fPr>
                      <m:num>
                        <m:r>
                          <a:rPr lang="en-CA" sz="2000" b="0" i="1" smtClean="0">
                            <a:latin typeface="Cambria Math" panose="02040503050406030204" pitchFamily="18" charset="0"/>
                          </a:rPr>
                          <m:t>𝜕</m:t>
                        </m:r>
                      </m:num>
                      <m:den>
                        <m:r>
                          <a:rPr lang="en-CA" sz="2000" b="0" i="1" smtClean="0">
                            <a:latin typeface="Cambria Math" panose="02040503050406030204" pitchFamily="18" charset="0"/>
                          </a:rPr>
                          <m:t>𝜕</m:t>
                        </m:r>
                        <m:r>
                          <a:rPr lang="en-CA" sz="2000" b="0" i="1" smtClean="0">
                            <a:latin typeface="Cambria Math" panose="02040503050406030204" pitchFamily="18" charset="0"/>
                          </a:rPr>
                          <m:t>𝑡</m:t>
                        </m:r>
                      </m:den>
                    </m:f>
                    <m:r>
                      <m:rPr>
                        <m:sty m:val="p"/>
                      </m:rPr>
                      <a:rPr lang="en-CA" sz="2000">
                        <a:latin typeface="Cambria Math" panose="02040503050406030204" pitchFamily="18" charset="0"/>
                      </a:rPr>
                      <m:t>Ψ</m:t>
                    </m:r>
                    <m:r>
                      <a:rPr lang="en-CA" sz="2000" i="1">
                        <a:latin typeface="Cambria Math" panose="02040503050406030204" pitchFamily="18" charset="0"/>
                      </a:rPr>
                      <m:t>(</m:t>
                    </m:r>
                    <m:acc>
                      <m:accPr>
                        <m:chr m:val="⃗"/>
                        <m:ctrlPr>
                          <a:rPr lang="en-CA" sz="2000" i="1">
                            <a:latin typeface="Cambria Math" panose="02040503050406030204" pitchFamily="18" charset="0"/>
                          </a:rPr>
                        </m:ctrlPr>
                      </m:accPr>
                      <m:e>
                        <m:r>
                          <a:rPr lang="en-CA" sz="2000" i="1">
                            <a:latin typeface="Cambria Math" panose="02040503050406030204" pitchFamily="18" charset="0"/>
                          </a:rPr>
                          <m:t>𝑟</m:t>
                        </m:r>
                      </m:e>
                    </m:acc>
                    <m:r>
                      <a:rPr lang="en-CA" sz="2000" i="1">
                        <a:latin typeface="Cambria Math" panose="02040503050406030204" pitchFamily="18" charset="0"/>
                      </a:rPr>
                      <m:t>,</m:t>
                    </m:r>
                    <m:r>
                      <a:rPr lang="en-CA" sz="2000" i="1">
                        <a:latin typeface="Cambria Math" panose="02040503050406030204" pitchFamily="18" charset="0"/>
                      </a:rPr>
                      <m:t>𝑡</m:t>
                    </m:r>
                    <m:r>
                      <a:rPr lang="en-CA" sz="2000" i="1">
                        <a:latin typeface="Cambria Math" panose="02040503050406030204" pitchFamily="18" charset="0"/>
                      </a:rPr>
                      <m:t>)=−</m:t>
                    </m:r>
                    <m:f>
                      <m:fPr>
                        <m:ctrlPr>
                          <a:rPr lang="en-CA" sz="2000" b="0" i="1" smtClean="0">
                            <a:latin typeface="Cambria Math" panose="02040503050406030204" pitchFamily="18" charset="0"/>
                          </a:rPr>
                        </m:ctrlPr>
                      </m:fPr>
                      <m:num>
                        <m:sSup>
                          <m:sSupPr>
                            <m:ctrlPr>
                              <a:rPr lang="en-CA" sz="2000" b="0" i="1" smtClean="0">
                                <a:latin typeface="Cambria Math" panose="02040503050406030204" pitchFamily="18" charset="0"/>
                              </a:rPr>
                            </m:ctrlPr>
                          </m:sSupPr>
                          <m:e>
                            <m:r>
                              <a:rPr lang="en-CA" sz="2000" b="0" i="1" smtClean="0">
                                <a:latin typeface="Cambria Math" panose="02040503050406030204" pitchFamily="18" charset="0"/>
                              </a:rPr>
                              <m:t>ℏ</m:t>
                            </m:r>
                          </m:e>
                          <m:sup>
                            <m:r>
                              <a:rPr lang="en-CA" sz="2000" b="0" i="1" smtClean="0">
                                <a:latin typeface="Cambria Math" panose="02040503050406030204" pitchFamily="18" charset="0"/>
                              </a:rPr>
                              <m:t>2</m:t>
                            </m:r>
                          </m:sup>
                        </m:sSup>
                      </m:num>
                      <m:den>
                        <m:r>
                          <a:rPr lang="en-CA" sz="2000" b="0" i="1" smtClean="0">
                            <a:latin typeface="Cambria Math" panose="02040503050406030204" pitchFamily="18" charset="0"/>
                          </a:rPr>
                          <m:t>2</m:t>
                        </m:r>
                        <m:r>
                          <a:rPr lang="en-CA" sz="2000" b="0" i="1" smtClean="0">
                            <a:latin typeface="Cambria Math" panose="02040503050406030204" pitchFamily="18" charset="0"/>
                          </a:rPr>
                          <m:t>𝑚</m:t>
                        </m:r>
                      </m:den>
                    </m:f>
                    <m:sSup>
                      <m:sSupPr>
                        <m:ctrlPr>
                          <a:rPr lang="en-CA" sz="2000" b="0" i="1" smtClean="0">
                            <a:latin typeface="Cambria Math" panose="02040503050406030204" pitchFamily="18" charset="0"/>
                          </a:rPr>
                        </m:ctrlPr>
                      </m:sSupPr>
                      <m:e>
                        <m:r>
                          <m:rPr>
                            <m:sty m:val="p"/>
                          </m:rPr>
                          <a:rPr lang="en-CA" sz="2000" b="0" i="0" smtClean="0">
                            <a:latin typeface="Cambria Math" panose="02040503050406030204" pitchFamily="18" charset="0"/>
                          </a:rPr>
                          <m:t>∇</m:t>
                        </m:r>
                      </m:e>
                      <m:sup>
                        <m:r>
                          <a:rPr lang="en-CA" sz="2000" b="0" i="1" smtClean="0">
                            <a:latin typeface="Cambria Math" panose="02040503050406030204" pitchFamily="18" charset="0"/>
                          </a:rPr>
                          <m:t>2</m:t>
                        </m:r>
                      </m:sup>
                    </m:sSup>
                    <m:r>
                      <m:rPr>
                        <m:sty m:val="p"/>
                      </m:rPr>
                      <a:rPr lang="en-CA" sz="2000">
                        <a:latin typeface="Cambria Math" panose="02040503050406030204" pitchFamily="18" charset="0"/>
                      </a:rPr>
                      <m:t>Ψ</m:t>
                    </m:r>
                    <m:d>
                      <m:dPr>
                        <m:ctrlPr>
                          <a:rPr lang="en-CA" sz="2000" i="1">
                            <a:latin typeface="Cambria Math" panose="02040503050406030204" pitchFamily="18" charset="0"/>
                          </a:rPr>
                        </m:ctrlPr>
                      </m:dPr>
                      <m:e>
                        <m:acc>
                          <m:accPr>
                            <m:chr m:val="⃗"/>
                            <m:ctrlPr>
                              <a:rPr lang="en-CA" sz="2000" i="1">
                                <a:latin typeface="Cambria Math" panose="02040503050406030204" pitchFamily="18" charset="0"/>
                              </a:rPr>
                            </m:ctrlPr>
                          </m:accPr>
                          <m:e>
                            <m:r>
                              <a:rPr lang="en-CA" sz="2000" i="1">
                                <a:latin typeface="Cambria Math" panose="02040503050406030204" pitchFamily="18" charset="0"/>
                              </a:rPr>
                              <m:t>𝑟</m:t>
                            </m:r>
                          </m:e>
                        </m:acc>
                        <m:r>
                          <a:rPr lang="en-CA" sz="2000" i="1">
                            <a:latin typeface="Cambria Math" panose="02040503050406030204" pitchFamily="18" charset="0"/>
                          </a:rPr>
                          <m:t>,</m:t>
                        </m:r>
                        <m:r>
                          <a:rPr lang="en-CA" sz="2000" i="1">
                            <a:latin typeface="Cambria Math" panose="02040503050406030204" pitchFamily="18" charset="0"/>
                          </a:rPr>
                          <m:t>𝑡</m:t>
                        </m:r>
                      </m:e>
                    </m:d>
                    <m:r>
                      <a:rPr lang="en-CA" sz="2000" b="0" i="0" smtClean="0">
                        <a:latin typeface="Cambria Math" panose="02040503050406030204" pitchFamily="18" charset="0"/>
                      </a:rPr>
                      <m:t>+</m:t>
                    </m:r>
                    <m:r>
                      <m:rPr>
                        <m:sty m:val="p"/>
                      </m:rPr>
                      <a:rPr lang="en-CA" sz="2000" b="0" i="0" smtClean="0">
                        <a:latin typeface="Cambria Math" panose="02040503050406030204" pitchFamily="18" charset="0"/>
                      </a:rPr>
                      <m:t>V</m:t>
                    </m:r>
                    <m:r>
                      <a:rPr lang="en-CA" sz="2000" b="0" i="0" smtClean="0">
                        <a:latin typeface="Cambria Math" panose="02040503050406030204" pitchFamily="18" charset="0"/>
                      </a:rPr>
                      <m:t>(|</m:t>
                    </m:r>
                    <m:acc>
                      <m:accPr>
                        <m:chr m:val="⃗"/>
                        <m:ctrlPr>
                          <a:rPr lang="en-CA" sz="2000" i="1">
                            <a:latin typeface="Cambria Math" panose="02040503050406030204" pitchFamily="18" charset="0"/>
                          </a:rPr>
                        </m:ctrlPr>
                      </m:accPr>
                      <m:e>
                        <m:r>
                          <a:rPr lang="en-CA" sz="2000" i="1">
                            <a:latin typeface="Cambria Math" panose="02040503050406030204" pitchFamily="18" charset="0"/>
                          </a:rPr>
                          <m:t>𝑟</m:t>
                        </m:r>
                      </m:e>
                    </m:acc>
                    <m:r>
                      <a:rPr lang="en-CA" sz="2000" b="0" i="1" smtClean="0">
                        <a:latin typeface="Cambria Math" panose="02040503050406030204" pitchFamily="18" charset="0"/>
                      </a:rPr>
                      <m:t>|)</m:t>
                    </m:r>
                  </m:oMath>
                </a14:m>
                <a:r>
                  <a:rPr lang="en-CA" sz="2000" dirty="0"/>
                  <a:t> </a:t>
                </a:r>
                <a14:m>
                  <m:oMath xmlns:m="http://schemas.openxmlformats.org/officeDocument/2006/math">
                    <m:r>
                      <m:rPr>
                        <m:sty m:val="p"/>
                      </m:rPr>
                      <a:rPr lang="en-CA" sz="2000">
                        <a:latin typeface="Cambria Math" panose="02040503050406030204" pitchFamily="18" charset="0"/>
                      </a:rPr>
                      <m:t>Ψ</m:t>
                    </m:r>
                    <m:d>
                      <m:dPr>
                        <m:ctrlPr>
                          <a:rPr lang="en-CA" sz="2000" b="0" i="1" smtClean="0">
                            <a:latin typeface="Cambria Math" panose="02040503050406030204" pitchFamily="18" charset="0"/>
                          </a:rPr>
                        </m:ctrlPr>
                      </m:dPr>
                      <m:e>
                        <m:acc>
                          <m:accPr>
                            <m:chr m:val="⃗"/>
                            <m:ctrlPr>
                              <a:rPr lang="en-CA" sz="2000" b="0" i="1" smtClean="0">
                                <a:latin typeface="Cambria Math" panose="02040503050406030204" pitchFamily="18" charset="0"/>
                              </a:rPr>
                            </m:ctrlPr>
                          </m:accPr>
                          <m:e>
                            <m:r>
                              <a:rPr lang="en-CA" sz="2000" b="0" i="1" smtClean="0">
                                <a:latin typeface="Cambria Math" panose="02040503050406030204" pitchFamily="18" charset="0"/>
                              </a:rPr>
                              <m:t>𝑟</m:t>
                            </m:r>
                          </m:e>
                        </m:acc>
                        <m:r>
                          <a:rPr lang="en-CA" sz="2000" b="0" i="1" smtClean="0">
                            <a:latin typeface="Cambria Math" panose="02040503050406030204" pitchFamily="18" charset="0"/>
                          </a:rPr>
                          <m:t>,</m:t>
                        </m:r>
                        <m:r>
                          <a:rPr lang="en-CA" sz="2000" b="0" i="1" smtClean="0">
                            <a:latin typeface="Cambria Math" panose="02040503050406030204" pitchFamily="18" charset="0"/>
                          </a:rPr>
                          <m:t>𝑡</m:t>
                        </m:r>
                      </m:e>
                    </m:d>
                  </m:oMath>
                </a14:m>
                <a:endParaRPr lang="en-CA" sz="2000" b="0" dirty="0"/>
              </a:p>
              <a:p>
                <a:endParaRPr lang="en-CA" sz="2000" dirty="0"/>
              </a:p>
            </p:txBody>
          </p:sp>
        </mc:Choice>
        <mc:Fallback xmlns="">
          <p:sp>
            <p:nvSpPr>
              <p:cNvPr id="4" name="TextBox 3">
                <a:extLst>
                  <a:ext uri="{FF2B5EF4-FFF2-40B4-BE49-F238E27FC236}">
                    <a16:creationId xmlns:a16="http://schemas.microsoft.com/office/drawing/2014/main" id="{992982E9-E1AC-47A5-BEF6-417456FA4736}"/>
                  </a:ext>
                </a:extLst>
              </p:cNvPr>
              <p:cNvSpPr txBox="1">
                <a:spLocks noRot="1" noChangeAspect="1" noMove="1" noResize="1" noEditPoints="1" noAdjustHandles="1" noChangeArrowheads="1" noChangeShapeType="1" noTextEdit="1"/>
              </p:cNvSpPr>
              <p:nvPr/>
            </p:nvSpPr>
            <p:spPr>
              <a:xfrm>
                <a:off x="446049" y="3540259"/>
                <a:ext cx="6913756" cy="787908"/>
              </a:xfrm>
              <a:prstGeom prst="rect">
                <a:avLst/>
              </a:prstGeom>
              <a:blipFill>
                <a:blip r:embed="rId2"/>
                <a:stretch>
                  <a:fillRect/>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D831E08A-B1AD-4954-B326-873489E86AA6}"/>
                  </a:ext>
                </a:extLst>
              </p:cNvPr>
              <p:cNvSpPr txBox="1"/>
              <p:nvPr/>
            </p:nvSpPr>
            <p:spPr>
              <a:xfrm>
                <a:off x="379145" y="4071196"/>
                <a:ext cx="6684264" cy="572464"/>
              </a:xfrm>
              <a:prstGeom prst="rect">
                <a:avLst/>
              </a:prstGeom>
              <a:noFill/>
            </p:spPr>
            <p:txBody>
              <a:bodyPr wrap="square">
                <a:spAutoFit/>
              </a:bodyPr>
              <a:lstStyle/>
              <a:p>
                <a14:m>
                  <m:oMath xmlns:m="http://schemas.openxmlformats.org/officeDocument/2006/math">
                    <m:r>
                      <a:rPr lang="en-CA" sz="2000" i="1" smtClean="0">
                        <a:latin typeface="Cambria Math" panose="02040503050406030204" pitchFamily="18" charset="0"/>
                      </a:rPr>
                      <m:t>𝑖</m:t>
                    </m:r>
                    <m:r>
                      <a:rPr lang="en-CA" sz="2000" i="1" smtClean="0">
                        <a:latin typeface="Cambria Math" panose="02040503050406030204" pitchFamily="18" charset="0"/>
                      </a:rPr>
                      <m:t>ℏ</m:t>
                    </m:r>
                    <m:f>
                      <m:fPr>
                        <m:ctrlPr>
                          <a:rPr lang="en-CA" sz="2000" i="1">
                            <a:latin typeface="Cambria Math" panose="02040503050406030204" pitchFamily="18" charset="0"/>
                          </a:rPr>
                        </m:ctrlPr>
                      </m:fPr>
                      <m:num>
                        <m:r>
                          <a:rPr lang="en-CA" sz="2000" i="1">
                            <a:latin typeface="Cambria Math" panose="02040503050406030204" pitchFamily="18" charset="0"/>
                          </a:rPr>
                          <m:t>𝜕</m:t>
                        </m:r>
                      </m:num>
                      <m:den>
                        <m:r>
                          <a:rPr lang="en-CA" sz="2000" i="1">
                            <a:latin typeface="Cambria Math" panose="02040503050406030204" pitchFamily="18" charset="0"/>
                          </a:rPr>
                          <m:t>𝜕</m:t>
                        </m:r>
                        <m:r>
                          <a:rPr lang="en-CA" sz="2000" i="1">
                            <a:latin typeface="Cambria Math" panose="02040503050406030204" pitchFamily="18" charset="0"/>
                          </a:rPr>
                          <m:t>𝑡</m:t>
                        </m:r>
                      </m:den>
                    </m:f>
                    <m:r>
                      <m:rPr>
                        <m:sty m:val="p"/>
                      </m:rPr>
                      <a:rPr lang="en-CA" sz="2000">
                        <a:latin typeface="Cambria Math" panose="02040503050406030204" pitchFamily="18" charset="0"/>
                      </a:rPr>
                      <m:t>Ψ</m:t>
                    </m:r>
                    <m:r>
                      <a:rPr lang="en-CA" sz="2000" i="1">
                        <a:latin typeface="Cambria Math" panose="02040503050406030204" pitchFamily="18" charset="0"/>
                      </a:rPr>
                      <m:t>(</m:t>
                    </m:r>
                    <m:r>
                      <a:rPr lang="en-CA" sz="2000" b="0" i="1" smtClean="0">
                        <a:latin typeface="Cambria Math" panose="02040503050406030204" pitchFamily="18" charset="0"/>
                      </a:rPr>
                      <m:t>𝑟</m:t>
                    </m:r>
                    <m:r>
                      <a:rPr lang="en-CA" sz="2000" b="0" i="1" smtClean="0">
                        <a:latin typeface="Cambria Math" panose="02040503050406030204" pitchFamily="18" charset="0"/>
                      </a:rPr>
                      <m:t>,</m:t>
                    </m:r>
                    <m:r>
                      <a:rPr lang="en-CA" sz="2000" b="0" i="1" smtClean="0">
                        <a:latin typeface="Cambria Math" panose="02040503050406030204" pitchFamily="18" charset="0"/>
                      </a:rPr>
                      <m:t>𝜃</m:t>
                    </m:r>
                    <m:r>
                      <a:rPr lang="en-CA" sz="2000" b="0" i="1" smtClean="0">
                        <a:latin typeface="Cambria Math" panose="02040503050406030204" pitchFamily="18" charset="0"/>
                      </a:rPr>
                      <m:t>,</m:t>
                    </m:r>
                    <m:r>
                      <a:rPr lang="en-CA" sz="2000" b="0" i="1" smtClean="0">
                        <a:latin typeface="Cambria Math" panose="02040503050406030204" pitchFamily="18" charset="0"/>
                      </a:rPr>
                      <m:t>𝜙</m:t>
                    </m:r>
                    <m:r>
                      <a:rPr lang="en-CA" sz="2000" i="1">
                        <a:latin typeface="Cambria Math" panose="02040503050406030204" pitchFamily="18" charset="0"/>
                      </a:rPr>
                      <m:t>,</m:t>
                    </m:r>
                    <m:r>
                      <a:rPr lang="en-CA" sz="2000" i="1">
                        <a:latin typeface="Cambria Math" panose="02040503050406030204" pitchFamily="18" charset="0"/>
                      </a:rPr>
                      <m:t>𝑡</m:t>
                    </m:r>
                    <m:r>
                      <a:rPr lang="en-CA" sz="2000" i="1">
                        <a:latin typeface="Cambria Math" panose="02040503050406030204" pitchFamily="18" charset="0"/>
                      </a:rPr>
                      <m:t>)=−</m:t>
                    </m:r>
                    <m:f>
                      <m:fPr>
                        <m:ctrlPr>
                          <a:rPr lang="en-CA" sz="2000" b="0" i="1" smtClean="0">
                            <a:latin typeface="Cambria Math" panose="02040503050406030204" pitchFamily="18" charset="0"/>
                          </a:rPr>
                        </m:ctrlPr>
                      </m:fPr>
                      <m:num>
                        <m:sSup>
                          <m:sSupPr>
                            <m:ctrlPr>
                              <a:rPr lang="en-CA" sz="2000" b="0" i="1" smtClean="0">
                                <a:latin typeface="Cambria Math" panose="02040503050406030204" pitchFamily="18" charset="0"/>
                              </a:rPr>
                            </m:ctrlPr>
                          </m:sSupPr>
                          <m:e>
                            <m:r>
                              <a:rPr lang="en-CA" sz="2000" b="0" i="1" smtClean="0">
                                <a:latin typeface="Cambria Math" panose="02040503050406030204" pitchFamily="18" charset="0"/>
                              </a:rPr>
                              <m:t>ℏ</m:t>
                            </m:r>
                          </m:e>
                          <m:sup>
                            <m:r>
                              <a:rPr lang="en-CA" sz="2000" b="0" i="1" smtClean="0">
                                <a:latin typeface="Cambria Math" panose="02040503050406030204" pitchFamily="18" charset="0"/>
                              </a:rPr>
                              <m:t>2</m:t>
                            </m:r>
                          </m:sup>
                        </m:sSup>
                      </m:num>
                      <m:den>
                        <m:r>
                          <a:rPr lang="en-CA" sz="2000" b="0" i="1" smtClean="0">
                            <a:latin typeface="Cambria Math" panose="02040503050406030204" pitchFamily="18" charset="0"/>
                          </a:rPr>
                          <m:t>2</m:t>
                        </m:r>
                        <m:r>
                          <a:rPr lang="en-CA" sz="2000" b="0" i="1" smtClean="0">
                            <a:latin typeface="Cambria Math" panose="02040503050406030204" pitchFamily="18" charset="0"/>
                          </a:rPr>
                          <m:t>𝑚</m:t>
                        </m:r>
                      </m:den>
                    </m:f>
                    <m:sSup>
                      <m:sSupPr>
                        <m:ctrlPr>
                          <a:rPr lang="en-CA" sz="2000" b="0" i="1" smtClean="0">
                            <a:latin typeface="Cambria Math" panose="02040503050406030204" pitchFamily="18" charset="0"/>
                          </a:rPr>
                        </m:ctrlPr>
                      </m:sSupPr>
                      <m:e>
                        <m:r>
                          <m:rPr>
                            <m:sty m:val="p"/>
                          </m:rPr>
                          <a:rPr lang="en-CA" sz="2000" b="0" i="0" smtClean="0">
                            <a:latin typeface="Cambria Math" panose="02040503050406030204" pitchFamily="18" charset="0"/>
                          </a:rPr>
                          <m:t>∇</m:t>
                        </m:r>
                      </m:e>
                      <m:sup>
                        <m:r>
                          <a:rPr lang="en-CA" sz="2000" b="0" i="1" smtClean="0">
                            <a:latin typeface="Cambria Math" panose="02040503050406030204" pitchFamily="18" charset="0"/>
                          </a:rPr>
                          <m:t>2</m:t>
                        </m:r>
                      </m:sup>
                    </m:sSup>
                    <m:r>
                      <m:rPr>
                        <m:sty m:val="p"/>
                      </m:rPr>
                      <a:rPr lang="en-CA" sz="2000">
                        <a:latin typeface="Cambria Math" panose="02040503050406030204" pitchFamily="18" charset="0"/>
                      </a:rPr>
                      <m:t>Ψ</m:t>
                    </m:r>
                    <m:d>
                      <m:dPr>
                        <m:ctrlPr>
                          <a:rPr lang="en-CA" sz="2000" i="1">
                            <a:latin typeface="Cambria Math" panose="02040503050406030204" pitchFamily="18" charset="0"/>
                          </a:rPr>
                        </m:ctrlPr>
                      </m:dPr>
                      <m:e>
                        <m:r>
                          <a:rPr lang="en-CA" sz="2000" b="0" i="1" smtClean="0">
                            <a:latin typeface="Cambria Math" panose="02040503050406030204" pitchFamily="18" charset="0"/>
                          </a:rPr>
                          <m:t>𝑟</m:t>
                        </m:r>
                        <m:r>
                          <a:rPr lang="en-CA" sz="2000" b="0" i="1" smtClean="0">
                            <a:latin typeface="Cambria Math" panose="02040503050406030204" pitchFamily="18" charset="0"/>
                          </a:rPr>
                          <m:t>,</m:t>
                        </m:r>
                        <m:r>
                          <a:rPr lang="en-CA" sz="2000" b="0" i="1" smtClean="0">
                            <a:latin typeface="Cambria Math" panose="02040503050406030204" pitchFamily="18" charset="0"/>
                          </a:rPr>
                          <m:t>𝜃</m:t>
                        </m:r>
                        <m:r>
                          <a:rPr lang="en-CA" sz="2000" b="0" i="1" smtClean="0">
                            <a:latin typeface="Cambria Math" panose="02040503050406030204" pitchFamily="18" charset="0"/>
                          </a:rPr>
                          <m:t>, </m:t>
                        </m:r>
                        <m:r>
                          <a:rPr lang="en-CA" sz="2000" b="0" i="1" smtClean="0">
                            <a:latin typeface="Cambria Math" panose="02040503050406030204" pitchFamily="18" charset="0"/>
                          </a:rPr>
                          <m:t>𝜙</m:t>
                        </m:r>
                        <m:r>
                          <a:rPr lang="en-CA" sz="2000" b="0" i="1" smtClean="0">
                            <a:latin typeface="Cambria Math" panose="02040503050406030204" pitchFamily="18" charset="0"/>
                          </a:rPr>
                          <m:t>,</m:t>
                        </m:r>
                        <m:r>
                          <a:rPr lang="en-CA" sz="2000" i="1">
                            <a:latin typeface="Cambria Math" panose="02040503050406030204" pitchFamily="18" charset="0"/>
                          </a:rPr>
                          <m:t>𝑡</m:t>
                        </m:r>
                      </m:e>
                    </m:d>
                    <m:r>
                      <a:rPr lang="en-CA" sz="2000" b="0" i="0" smtClean="0">
                        <a:latin typeface="Cambria Math" panose="02040503050406030204" pitchFamily="18" charset="0"/>
                      </a:rPr>
                      <m:t>+</m:t>
                    </m:r>
                    <m:r>
                      <m:rPr>
                        <m:sty m:val="p"/>
                      </m:rPr>
                      <a:rPr lang="en-CA" sz="2000" b="0" i="0" smtClean="0">
                        <a:latin typeface="Cambria Math" panose="02040503050406030204" pitchFamily="18" charset="0"/>
                      </a:rPr>
                      <m:t>V</m:t>
                    </m:r>
                    <m:r>
                      <a:rPr lang="en-CA" sz="2000" b="0" i="0" smtClean="0">
                        <a:latin typeface="Cambria Math" panose="02040503050406030204" pitchFamily="18" charset="0"/>
                      </a:rPr>
                      <m:t>(</m:t>
                    </m:r>
                    <m:r>
                      <a:rPr lang="en-CA" sz="2000" b="0" i="1" smtClean="0">
                        <a:latin typeface="Cambria Math" panose="02040503050406030204" pitchFamily="18" charset="0"/>
                      </a:rPr>
                      <m:t>𝑟</m:t>
                    </m:r>
                    <m:r>
                      <a:rPr lang="en-CA" sz="2000" b="0" i="1" smtClean="0">
                        <a:latin typeface="Cambria Math" panose="02040503050406030204" pitchFamily="18" charset="0"/>
                      </a:rPr>
                      <m:t>)</m:t>
                    </m:r>
                  </m:oMath>
                </a14:m>
                <a:r>
                  <a:rPr lang="en-CA" sz="2000" dirty="0"/>
                  <a:t> </a:t>
                </a:r>
                <a14:m>
                  <m:oMath xmlns:m="http://schemas.openxmlformats.org/officeDocument/2006/math">
                    <m:r>
                      <m:rPr>
                        <m:sty m:val="p"/>
                      </m:rPr>
                      <a:rPr lang="en-CA" sz="2000">
                        <a:latin typeface="Cambria Math" panose="02040503050406030204" pitchFamily="18" charset="0"/>
                      </a:rPr>
                      <m:t>Ψ</m:t>
                    </m:r>
                    <m:r>
                      <a:rPr lang="en-CA" sz="2000" i="1">
                        <a:latin typeface="Cambria Math" panose="02040503050406030204" pitchFamily="18" charset="0"/>
                      </a:rPr>
                      <m:t>(</m:t>
                    </m:r>
                    <m:r>
                      <a:rPr lang="en-CA" sz="2000" b="0" i="1" smtClean="0">
                        <a:latin typeface="Cambria Math" panose="02040503050406030204" pitchFamily="18" charset="0"/>
                      </a:rPr>
                      <m:t>𝑟</m:t>
                    </m:r>
                    <m:r>
                      <a:rPr lang="en-CA" sz="2000" b="0" i="1" smtClean="0">
                        <a:latin typeface="Cambria Math" panose="02040503050406030204" pitchFamily="18" charset="0"/>
                      </a:rPr>
                      <m:t>,</m:t>
                    </m:r>
                    <m:r>
                      <a:rPr lang="en-CA" sz="2000" b="0" i="1" smtClean="0">
                        <a:latin typeface="Cambria Math" panose="02040503050406030204" pitchFamily="18" charset="0"/>
                      </a:rPr>
                      <m:t>𝜃</m:t>
                    </m:r>
                    <m:r>
                      <a:rPr lang="en-CA" sz="2000" b="0" i="1" smtClean="0">
                        <a:latin typeface="Cambria Math" panose="02040503050406030204" pitchFamily="18" charset="0"/>
                      </a:rPr>
                      <m:t>,</m:t>
                    </m:r>
                    <m:r>
                      <a:rPr lang="en-CA" sz="2000" b="0" i="1" smtClean="0">
                        <a:latin typeface="Cambria Math" panose="02040503050406030204" pitchFamily="18" charset="0"/>
                      </a:rPr>
                      <m:t>𝜙</m:t>
                    </m:r>
                    <m:r>
                      <a:rPr lang="en-CA" sz="2000" i="1">
                        <a:latin typeface="Cambria Math" panose="02040503050406030204" pitchFamily="18" charset="0"/>
                      </a:rPr>
                      <m:t>,</m:t>
                    </m:r>
                    <m:r>
                      <a:rPr lang="en-CA" sz="2000" i="1">
                        <a:latin typeface="Cambria Math" panose="02040503050406030204" pitchFamily="18" charset="0"/>
                      </a:rPr>
                      <m:t>𝑡</m:t>
                    </m:r>
                    <m:r>
                      <a:rPr lang="en-CA" sz="2000" i="1">
                        <a:latin typeface="Cambria Math" panose="02040503050406030204" pitchFamily="18" charset="0"/>
                      </a:rPr>
                      <m:t>)</m:t>
                    </m:r>
                  </m:oMath>
                </a14:m>
                <a:endParaRPr lang="en-CA" sz="2000" dirty="0"/>
              </a:p>
            </p:txBody>
          </p:sp>
        </mc:Choice>
        <mc:Fallback xmlns="">
          <p:sp>
            <p:nvSpPr>
              <p:cNvPr id="12" name="TextBox 11">
                <a:extLst>
                  <a:ext uri="{FF2B5EF4-FFF2-40B4-BE49-F238E27FC236}">
                    <a16:creationId xmlns:a16="http://schemas.microsoft.com/office/drawing/2014/main" id="{D831E08A-B1AD-4954-B326-873489E86AA6}"/>
                  </a:ext>
                </a:extLst>
              </p:cNvPr>
              <p:cNvSpPr txBox="1">
                <a:spLocks noRot="1" noChangeAspect="1" noMove="1" noResize="1" noEditPoints="1" noAdjustHandles="1" noChangeArrowheads="1" noChangeShapeType="1" noTextEdit="1"/>
              </p:cNvSpPr>
              <p:nvPr/>
            </p:nvSpPr>
            <p:spPr>
              <a:xfrm>
                <a:off x="379145" y="4071196"/>
                <a:ext cx="6684264" cy="572464"/>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064460B1-7AB0-4595-B852-0643349226EB}"/>
                  </a:ext>
                </a:extLst>
              </p:cNvPr>
              <p:cNvSpPr txBox="1"/>
              <p:nvPr/>
            </p:nvSpPr>
            <p:spPr>
              <a:xfrm>
                <a:off x="60217" y="1879948"/>
                <a:ext cx="6094140" cy="70993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CA" sz="2000" b="0" i="1" smtClean="0">
                          <a:latin typeface="Cambria Math" panose="02040503050406030204" pitchFamily="18" charset="0"/>
                        </a:rPr>
                        <m:t>𝑖</m:t>
                      </m:r>
                      <m:r>
                        <a:rPr lang="en-CA" sz="2000" b="0" i="1" smtClean="0">
                          <a:latin typeface="Cambria Math" panose="02040503050406030204" pitchFamily="18" charset="0"/>
                        </a:rPr>
                        <m:t>ℏ</m:t>
                      </m:r>
                      <m:f>
                        <m:fPr>
                          <m:ctrlPr>
                            <a:rPr lang="en-CA" sz="2000" b="0" i="1" smtClean="0">
                              <a:latin typeface="Cambria Math" panose="02040503050406030204" pitchFamily="18" charset="0"/>
                            </a:rPr>
                          </m:ctrlPr>
                        </m:fPr>
                        <m:num>
                          <m:r>
                            <a:rPr lang="en-CA" sz="2000" b="0" i="1" smtClean="0">
                              <a:latin typeface="Cambria Math" panose="02040503050406030204" pitchFamily="18" charset="0"/>
                            </a:rPr>
                            <m:t>𝜕</m:t>
                          </m:r>
                        </m:num>
                        <m:den>
                          <m:r>
                            <a:rPr lang="en-CA" sz="2000" b="0" i="1" smtClean="0">
                              <a:latin typeface="Cambria Math" panose="02040503050406030204" pitchFamily="18" charset="0"/>
                            </a:rPr>
                            <m:t>𝜕</m:t>
                          </m:r>
                          <m:r>
                            <a:rPr lang="en-CA" sz="2000" b="0" i="1" smtClean="0">
                              <a:latin typeface="Cambria Math" panose="02040503050406030204" pitchFamily="18" charset="0"/>
                            </a:rPr>
                            <m:t>𝑡</m:t>
                          </m:r>
                        </m:den>
                      </m:f>
                      <m:r>
                        <m:rPr>
                          <m:sty m:val="p"/>
                        </m:rPr>
                        <a:rPr lang="en-CA" sz="2000">
                          <a:latin typeface="Cambria Math" panose="02040503050406030204" pitchFamily="18" charset="0"/>
                        </a:rPr>
                        <m:t>Ψ</m:t>
                      </m:r>
                      <m:r>
                        <a:rPr lang="en-CA" sz="2000" i="1">
                          <a:latin typeface="Cambria Math" panose="02040503050406030204" pitchFamily="18" charset="0"/>
                        </a:rPr>
                        <m:t>(</m:t>
                      </m:r>
                      <m:acc>
                        <m:accPr>
                          <m:chr m:val="⃗"/>
                          <m:ctrlPr>
                            <a:rPr lang="en-CA" sz="2000" i="1">
                              <a:latin typeface="Cambria Math" panose="02040503050406030204" pitchFamily="18" charset="0"/>
                            </a:rPr>
                          </m:ctrlPr>
                        </m:accPr>
                        <m:e>
                          <m:r>
                            <a:rPr lang="en-CA" sz="2000" i="1">
                              <a:latin typeface="Cambria Math" panose="02040503050406030204" pitchFamily="18" charset="0"/>
                            </a:rPr>
                            <m:t>𝑟</m:t>
                          </m:r>
                        </m:e>
                      </m:acc>
                      <m:r>
                        <a:rPr lang="en-CA" sz="2000" i="1">
                          <a:latin typeface="Cambria Math" panose="02040503050406030204" pitchFamily="18" charset="0"/>
                        </a:rPr>
                        <m:t>,</m:t>
                      </m:r>
                      <m:r>
                        <a:rPr lang="en-CA" sz="2000" i="1">
                          <a:latin typeface="Cambria Math" panose="02040503050406030204" pitchFamily="18" charset="0"/>
                        </a:rPr>
                        <m:t>𝑡</m:t>
                      </m:r>
                      <m:r>
                        <a:rPr lang="en-CA" sz="2000" i="1">
                          <a:latin typeface="Cambria Math" panose="02040503050406030204" pitchFamily="18" charset="0"/>
                        </a:rPr>
                        <m:t>)=−</m:t>
                      </m:r>
                      <m:f>
                        <m:fPr>
                          <m:ctrlPr>
                            <a:rPr lang="en-CA" sz="2000" b="0" i="1" smtClean="0">
                              <a:latin typeface="Cambria Math" panose="02040503050406030204" pitchFamily="18" charset="0"/>
                            </a:rPr>
                          </m:ctrlPr>
                        </m:fPr>
                        <m:num>
                          <m:sSup>
                            <m:sSupPr>
                              <m:ctrlPr>
                                <a:rPr lang="en-CA" sz="2000" b="0" i="1" smtClean="0">
                                  <a:latin typeface="Cambria Math" panose="02040503050406030204" pitchFamily="18" charset="0"/>
                                </a:rPr>
                              </m:ctrlPr>
                            </m:sSupPr>
                            <m:e>
                              <m:r>
                                <a:rPr lang="en-CA" sz="2000" b="0" i="1" smtClean="0">
                                  <a:latin typeface="Cambria Math" panose="02040503050406030204" pitchFamily="18" charset="0"/>
                                </a:rPr>
                                <m:t>ℏ</m:t>
                              </m:r>
                            </m:e>
                            <m:sup>
                              <m:r>
                                <a:rPr lang="en-CA" sz="2000" b="0" i="1" smtClean="0">
                                  <a:latin typeface="Cambria Math" panose="02040503050406030204" pitchFamily="18" charset="0"/>
                                </a:rPr>
                                <m:t>2</m:t>
                              </m:r>
                            </m:sup>
                          </m:sSup>
                        </m:num>
                        <m:den>
                          <m:r>
                            <a:rPr lang="en-CA" sz="2000" b="0" i="1" smtClean="0">
                              <a:latin typeface="Cambria Math" panose="02040503050406030204" pitchFamily="18" charset="0"/>
                            </a:rPr>
                            <m:t>2</m:t>
                          </m:r>
                          <m:r>
                            <a:rPr lang="en-CA" sz="2000" b="0" i="1" smtClean="0">
                              <a:latin typeface="Cambria Math" panose="02040503050406030204" pitchFamily="18" charset="0"/>
                            </a:rPr>
                            <m:t>𝑚</m:t>
                          </m:r>
                        </m:den>
                      </m:f>
                      <m:sSup>
                        <m:sSupPr>
                          <m:ctrlPr>
                            <a:rPr lang="en-CA" sz="2000" b="0" i="1" smtClean="0">
                              <a:latin typeface="Cambria Math" panose="02040503050406030204" pitchFamily="18" charset="0"/>
                            </a:rPr>
                          </m:ctrlPr>
                        </m:sSupPr>
                        <m:e>
                          <m:r>
                            <m:rPr>
                              <m:sty m:val="p"/>
                            </m:rPr>
                            <a:rPr lang="en-CA" sz="2000" b="0" i="0" smtClean="0">
                              <a:latin typeface="Cambria Math" panose="02040503050406030204" pitchFamily="18" charset="0"/>
                            </a:rPr>
                            <m:t>∇</m:t>
                          </m:r>
                        </m:e>
                        <m:sup>
                          <m:r>
                            <a:rPr lang="en-CA" sz="2000" b="0" i="1" smtClean="0">
                              <a:latin typeface="Cambria Math" panose="02040503050406030204" pitchFamily="18" charset="0"/>
                            </a:rPr>
                            <m:t>2</m:t>
                          </m:r>
                        </m:sup>
                      </m:sSup>
                      <m:r>
                        <m:rPr>
                          <m:sty m:val="p"/>
                        </m:rPr>
                        <a:rPr lang="en-CA" sz="2000">
                          <a:latin typeface="Cambria Math" panose="02040503050406030204" pitchFamily="18" charset="0"/>
                        </a:rPr>
                        <m:t>Ψ</m:t>
                      </m:r>
                      <m:d>
                        <m:dPr>
                          <m:ctrlPr>
                            <a:rPr lang="en-CA" sz="2000" i="1">
                              <a:latin typeface="Cambria Math" panose="02040503050406030204" pitchFamily="18" charset="0"/>
                            </a:rPr>
                          </m:ctrlPr>
                        </m:dPr>
                        <m:e>
                          <m:acc>
                            <m:accPr>
                              <m:chr m:val="⃗"/>
                              <m:ctrlPr>
                                <a:rPr lang="en-CA" sz="2000" i="1">
                                  <a:latin typeface="Cambria Math" panose="02040503050406030204" pitchFamily="18" charset="0"/>
                                </a:rPr>
                              </m:ctrlPr>
                            </m:accPr>
                            <m:e>
                              <m:r>
                                <a:rPr lang="en-CA" sz="2000" i="1">
                                  <a:latin typeface="Cambria Math" panose="02040503050406030204" pitchFamily="18" charset="0"/>
                                </a:rPr>
                                <m:t>𝑟</m:t>
                              </m:r>
                            </m:e>
                          </m:acc>
                          <m:r>
                            <a:rPr lang="en-CA" sz="2000" i="1">
                              <a:latin typeface="Cambria Math" panose="02040503050406030204" pitchFamily="18" charset="0"/>
                            </a:rPr>
                            <m:t>,</m:t>
                          </m:r>
                          <m:r>
                            <a:rPr lang="en-CA" sz="2000" i="1">
                              <a:latin typeface="Cambria Math" panose="02040503050406030204" pitchFamily="18" charset="0"/>
                            </a:rPr>
                            <m:t>𝑡</m:t>
                          </m:r>
                        </m:e>
                      </m:d>
                      <m:r>
                        <a:rPr lang="en-CA" sz="2000" b="0" i="0" smtClean="0">
                          <a:latin typeface="Cambria Math" panose="02040503050406030204" pitchFamily="18" charset="0"/>
                        </a:rPr>
                        <m:t>+</m:t>
                      </m:r>
                      <m:r>
                        <m:rPr>
                          <m:sty m:val="p"/>
                        </m:rPr>
                        <a:rPr lang="en-CA" sz="2000" b="0" i="0" smtClean="0">
                          <a:latin typeface="Cambria Math" panose="02040503050406030204" pitchFamily="18" charset="0"/>
                        </a:rPr>
                        <m:t>V</m:t>
                      </m:r>
                      <m:r>
                        <a:rPr lang="en-CA" sz="2000" b="0" i="0" smtClean="0">
                          <a:latin typeface="Cambria Math" panose="02040503050406030204" pitchFamily="18" charset="0"/>
                        </a:rPr>
                        <m:t>(</m:t>
                      </m:r>
                      <m:r>
                        <a:rPr lang="en-CA" sz="2000" b="0" i="1" smtClean="0">
                          <a:latin typeface="Cambria Math" panose="02040503050406030204" pitchFamily="18" charset="0"/>
                        </a:rPr>
                        <m:t>𝑥</m:t>
                      </m:r>
                      <m:r>
                        <a:rPr lang="en-CA" sz="2000" b="0" i="1" smtClean="0">
                          <a:latin typeface="Cambria Math" panose="02040503050406030204" pitchFamily="18" charset="0"/>
                        </a:rPr>
                        <m:t>,</m:t>
                      </m:r>
                      <m:r>
                        <a:rPr lang="en-CA" sz="2000" b="0" i="1" smtClean="0">
                          <a:latin typeface="Cambria Math" panose="02040503050406030204" pitchFamily="18" charset="0"/>
                        </a:rPr>
                        <m:t>𝑦</m:t>
                      </m:r>
                      <m:r>
                        <a:rPr lang="en-CA" sz="2000" b="0" i="1" smtClean="0">
                          <a:latin typeface="Cambria Math" panose="02040503050406030204" pitchFamily="18" charset="0"/>
                        </a:rPr>
                        <m:t>,</m:t>
                      </m:r>
                      <m:r>
                        <a:rPr lang="en-CA" sz="2000" b="0" i="1" smtClean="0">
                          <a:latin typeface="Cambria Math" panose="02040503050406030204" pitchFamily="18" charset="0"/>
                        </a:rPr>
                        <m:t>𝑧</m:t>
                      </m:r>
                      <m:r>
                        <a:rPr lang="en-CA" sz="2000" b="0" i="0" smtClean="0">
                          <a:latin typeface="Cambria Math" panose="02040503050406030204" pitchFamily="18" charset="0"/>
                        </a:rPr>
                        <m:t>)</m:t>
                      </m:r>
                      <m:r>
                        <m:rPr>
                          <m:sty m:val="p"/>
                        </m:rPr>
                        <a:rPr lang="en-CA" sz="2000">
                          <a:latin typeface="Cambria Math" panose="02040503050406030204" pitchFamily="18" charset="0"/>
                        </a:rPr>
                        <m:t>Ψ</m:t>
                      </m:r>
                      <m:d>
                        <m:dPr>
                          <m:ctrlPr>
                            <a:rPr lang="en-CA" sz="2000" b="0" i="1" smtClean="0">
                              <a:latin typeface="Cambria Math" panose="02040503050406030204" pitchFamily="18" charset="0"/>
                            </a:rPr>
                          </m:ctrlPr>
                        </m:dPr>
                        <m:e>
                          <m:acc>
                            <m:accPr>
                              <m:chr m:val="⃗"/>
                              <m:ctrlPr>
                                <a:rPr lang="en-CA" sz="2000" b="0" i="1" smtClean="0">
                                  <a:latin typeface="Cambria Math" panose="02040503050406030204" pitchFamily="18" charset="0"/>
                                </a:rPr>
                              </m:ctrlPr>
                            </m:accPr>
                            <m:e>
                              <m:r>
                                <a:rPr lang="en-CA" sz="2000" b="0" i="1" smtClean="0">
                                  <a:latin typeface="Cambria Math" panose="02040503050406030204" pitchFamily="18" charset="0"/>
                                </a:rPr>
                                <m:t>𝑟</m:t>
                              </m:r>
                            </m:e>
                          </m:acc>
                          <m:r>
                            <a:rPr lang="en-CA" sz="2000" b="0" i="1" smtClean="0">
                              <a:latin typeface="Cambria Math" panose="02040503050406030204" pitchFamily="18" charset="0"/>
                            </a:rPr>
                            <m:t>,</m:t>
                          </m:r>
                          <m:r>
                            <a:rPr lang="en-CA" sz="2000" b="0" i="1" smtClean="0">
                              <a:latin typeface="Cambria Math" panose="02040503050406030204" pitchFamily="18" charset="0"/>
                            </a:rPr>
                            <m:t>𝑡</m:t>
                          </m:r>
                        </m:e>
                      </m:d>
                    </m:oMath>
                  </m:oMathPara>
                </a14:m>
                <a:endParaRPr lang="en-CA" sz="2000" dirty="0"/>
              </a:p>
            </p:txBody>
          </p:sp>
        </mc:Choice>
        <mc:Fallback xmlns="">
          <p:sp>
            <p:nvSpPr>
              <p:cNvPr id="14" name="TextBox 13">
                <a:extLst>
                  <a:ext uri="{FF2B5EF4-FFF2-40B4-BE49-F238E27FC236}">
                    <a16:creationId xmlns:a16="http://schemas.microsoft.com/office/drawing/2014/main" id="{064460B1-7AB0-4595-B852-0643349226EB}"/>
                  </a:ext>
                </a:extLst>
              </p:cNvPr>
              <p:cNvSpPr txBox="1">
                <a:spLocks noRot="1" noChangeAspect="1" noMove="1" noResize="1" noEditPoints="1" noAdjustHandles="1" noChangeArrowheads="1" noChangeShapeType="1" noTextEdit="1"/>
              </p:cNvSpPr>
              <p:nvPr/>
            </p:nvSpPr>
            <p:spPr>
              <a:xfrm>
                <a:off x="60217" y="1879948"/>
                <a:ext cx="6094140" cy="709938"/>
              </a:xfrm>
              <a:prstGeom prst="rect">
                <a:avLst/>
              </a:prstGeom>
              <a:blipFill>
                <a:blip r:embed="rId4"/>
                <a:stretch>
                  <a:fillRect/>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0644AE69-FDE8-4CDA-90DD-33F7B30F41B1}"/>
                  </a:ext>
                </a:extLst>
              </p:cNvPr>
              <p:cNvSpPr txBox="1"/>
              <p:nvPr/>
            </p:nvSpPr>
            <p:spPr>
              <a:xfrm>
                <a:off x="379145" y="2472405"/>
                <a:ext cx="7170233" cy="572464"/>
              </a:xfrm>
              <a:prstGeom prst="rect">
                <a:avLst/>
              </a:prstGeom>
              <a:noFill/>
            </p:spPr>
            <p:txBody>
              <a:bodyPr wrap="square">
                <a:spAutoFit/>
              </a:bodyPr>
              <a:lstStyle/>
              <a:p>
                <a14:m>
                  <m:oMath xmlns:m="http://schemas.openxmlformats.org/officeDocument/2006/math">
                    <m:r>
                      <a:rPr lang="en-CA" sz="2000" b="0" i="1" smtClean="0">
                        <a:latin typeface="Cambria Math" panose="02040503050406030204" pitchFamily="18" charset="0"/>
                      </a:rPr>
                      <m:t>𝑖</m:t>
                    </m:r>
                    <m:r>
                      <a:rPr lang="en-CA" sz="2000" b="0" i="1" smtClean="0">
                        <a:latin typeface="Cambria Math" panose="02040503050406030204" pitchFamily="18" charset="0"/>
                      </a:rPr>
                      <m:t>ℏ</m:t>
                    </m:r>
                    <m:f>
                      <m:fPr>
                        <m:ctrlPr>
                          <a:rPr lang="en-CA" sz="2000" b="0" i="1" smtClean="0">
                            <a:latin typeface="Cambria Math" panose="02040503050406030204" pitchFamily="18" charset="0"/>
                          </a:rPr>
                        </m:ctrlPr>
                      </m:fPr>
                      <m:num>
                        <m:r>
                          <a:rPr lang="en-CA" sz="2000" b="0" i="1" smtClean="0">
                            <a:latin typeface="Cambria Math" panose="02040503050406030204" pitchFamily="18" charset="0"/>
                          </a:rPr>
                          <m:t>𝜕</m:t>
                        </m:r>
                      </m:num>
                      <m:den>
                        <m:r>
                          <a:rPr lang="en-CA" sz="2000" b="0" i="1" smtClean="0">
                            <a:latin typeface="Cambria Math" panose="02040503050406030204" pitchFamily="18" charset="0"/>
                          </a:rPr>
                          <m:t>𝜕</m:t>
                        </m:r>
                        <m:r>
                          <a:rPr lang="en-CA" sz="2000" b="0" i="1" smtClean="0">
                            <a:latin typeface="Cambria Math" panose="02040503050406030204" pitchFamily="18" charset="0"/>
                          </a:rPr>
                          <m:t>𝑡</m:t>
                        </m:r>
                      </m:den>
                    </m:f>
                    <m:r>
                      <m:rPr>
                        <m:sty m:val="p"/>
                      </m:rPr>
                      <a:rPr lang="en-CA" sz="2000">
                        <a:latin typeface="Cambria Math" panose="02040503050406030204" pitchFamily="18" charset="0"/>
                      </a:rPr>
                      <m:t>Ψ</m:t>
                    </m:r>
                    <m:d>
                      <m:dPr>
                        <m:ctrlPr>
                          <a:rPr lang="en-CA" sz="2000" i="1">
                            <a:latin typeface="Cambria Math" panose="02040503050406030204" pitchFamily="18" charset="0"/>
                          </a:rPr>
                        </m:ctrlPr>
                      </m:dPr>
                      <m:e>
                        <m:r>
                          <a:rPr lang="en-CA" sz="2000" b="0" i="1" smtClean="0">
                            <a:latin typeface="Cambria Math" panose="02040503050406030204" pitchFamily="18" charset="0"/>
                          </a:rPr>
                          <m:t>𝑥</m:t>
                        </m:r>
                        <m:r>
                          <a:rPr lang="en-CA" sz="2000" b="0" i="1" smtClean="0">
                            <a:latin typeface="Cambria Math" panose="02040503050406030204" pitchFamily="18" charset="0"/>
                          </a:rPr>
                          <m:t>,</m:t>
                        </m:r>
                        <m:r>
                          <a:rPr lang="en-CA" sz="2000" b="0" i="1" smtClean="0">
                            <a:latin typeface="Cambria Math" panose="02040503050406030204" pitchFamily="18" charset="0"/>
                          </a:rPr>
                          <m:t>𝑦</m:t>
                        </m:r>
                        <m:r>
                          <a:rPr lang="en-CA" sz="2000" b="0" i="1" smtClean="0">
                            <a:latin typeface="Cambria Math" panose="02040503050406030204" pitchFamily="18" charset="0"/>
                          </a:rPr>
                          <m:t>,</m:t>
                        </m:r>
                        <m:r>
                          <a:rPr lang="en-CA" sz="2000" b="0" i="1" smtClean="0">
                            <a:latin typeface="Cambria Math" panose="02040503050406030204" pitchFamily="18" charset="0"/>
                          </a:rPr>
                          <m:t>𝑧</m:t>
                        </m:r>
                        <m:r>
                          <a:rPr lang="en-CA" sz="2000" i="1">
                            <a:latin typeface="Cambria Math" panose="02040503050406030204" pitchFamily="18" charset="0"/>
                          </a:rPr>
                          <m:t>,</m:t>
                        </m:r>
                        <m:r>
                          <a:rPr lang="en-CA" sz="2000" i="1">
                            <a:latin typeface="Cambria Math" panose="02040503050406030204" pitchFamily="18" charset="0"/>
                          </a:rPr>
                          <m:t>𝑡</m:t>
                        </m:r>
                      </m:e>
                    </m:d>
                    <m:r>
                      <a:rPr lang="en-CA" sz="2000" i="1">
                        <a:latin typeface="Cambria Math" panose="02040503050406030204" pitchFamily="18" charset="0"/>
                      </a:rPr>
                      <m:t>=−</m:t>
                    </m:r>
                    <m:f>
                      <m:fPr>
                        <m:ctrlPr>
                          <a:rPr lang="en-CA" sz="2000" b="0" i="1" smtClean="0">
                            <a:latin typeface="Cambria Math" panose="02040503050406030204" pitchFamily="18" charset="0"/>
                          </a:rPr>
                        </m:ctrlPr>
                      </m:fPr>
                      <m:num>
                        <m:sSup>
                          <m:sSupPr>
                            <m:ctrlPr>
                              <a:rPr lang="en-CA" sz="2000" b="0" i="1" smtClean="0">
                                <a:latin typeface="Cambria Math" panose="02040503050406030204" pitchFamily="18" charset="0"/>
                              </a:rPr>
                            </m:ctrlPr>
                          </m:sSupPr>
                          <m:e>
                            <m:r>
                              <a:rPr lang="en-CA" sz="2000" b="0" i="1" smtClean="0">
                                <a:latin typeface="Cambria Math" panose="02040503050406030204" pitchFamily="18" charset="0"/>
                              </a:rPr>
                              <m:t>ℏ</m:t>
                            </m:r>
                          </m:e>
                          <m:sup>
                            <m:r>
                              <a:rPr lang="en-CA" sz="2000" b="0" i="1" smtClean="0">
                                <a:latin typeface="Cambria Math" panose="02040503050406030204" pitchFamily="18" charset="0"/>
                              </a:rPr>
                              <m:t>2</m:t>
                            </m:r>
                          </m:sup>
                        </m:sSup>
                      </m:num>
                      <m:den>
                        <m:r>
                          <a:rPr lang="en-CA" sz="2000" b="0" i="1" smtClean="0">
                            <a:latin typeface="Cambria Math" panose="02040503050406030204" pitchFamily="18" charset="0"/>
                          </a:rPr>
                          <m:t>2</m:t>
                        </m:r>
                        <m:r>
                          <a:rPr lang="en-CA" sz="2000" b="0" i="1" smtClean="0">
                            <a:latin typeface="Cambria Math" panose="02040503050406030204" pitchFamily="18" charset="0"/>
                          </a:rPr>
                          <m:t>𝑚</m:t>
                        </m:r>
                      </m:den>
                    </m:f>
                    <m:sSup>
                      <m:sSupPr>
                        <m:ctrlPr>
                          <a:rPr lang="en-CA" sz="2000" b="0" i="1" smtClean="0">
                            <a:latin typeface="Cambria Math" panose="02040503050406030204" pitchFamily="18" charset="0"/>
                          </a:rPr>
                        </m:ctrlPr>
                      </m:sSupPr>
                      <m:e>
                        <m:r>
                          <m:rPr>
                            <m:sty m:val="p"/>
                          </m:rPr>
                          <a:rPr lang="en-CA" sz="2000" b="0" i="0" smtClean="0">
                            <a:latin typeface="Cambria Math" panose="02040503050406030204" pitchFamily="18" charset="0"/>
                          </a:rPr>
                          <m:t>∇</m:t>
                        </m:r>
                      </m:e>
                      <m:sup>
                        <m:r>
                          <a:rPr lang="en-CA" sz="2000" b="0" i="1" smtClean="0">
                            <a:latin typeface="Cambria Math" panose="02040503050406030204" pitchFamily="18" charset="0"/>
                          </a:rPr>
                          <m:t>2</m:t>
                        </m:r>
                      </m:sup>
                    </m:sSup>
                    <m:r>
                      <m:rPr>
                        <m:sty m:val="p"/>
                      </m:rPr>
                      <a:rPr lang="en-CA" sz="2000">
                        <a:latin typeface="Cambria Math" panose="02040503050406030204" pitchFamily="18" charset="0"/>
                      </a:rPr>
                      <m:t>Ψ</m:t>
                    </m:r>
                    <m:d>
                      <m:dPr>
                        <m:ctrlPr>
                          <a:rPr lang="en-CA" sz="2000" i="1">
                            <a:latin typeface="Cambria Math" panose="02040503050406030204" pitchFamily="18" charset="0"/>
                          </a:rPr>
                        </m:ctrlPr>
                      </m:dPr>
                      <m:e>
                        <m:r>
                          <a:rPr lang="en-CA" sz="2000" i="1">
                            <a:latin typeface="Cambria Math" panose="02040503050406030204" pitchFamily="18" charset="0"/>
                          </a:rPr>
                          <m:t>𝑥</m:t>
                        </m:r>
                        <m:r>
                          <a:rPr lang="en-CA" sz="2000" i="1">
                            <a:latin typeface="Cambria Math" panose="02040503050406030204" pitchFamily="18" charset="0"/>
                          </a:rPr>
                          <m:t>,</m:t>
                        </m:r>
                        <m:r>
                          <a:rPr lang="en-CA" sz="2000" i="1">
                            <a:latin typeface="Cambria Math" panose="02040503050406030204" pitchFamily="18" charset="0"/>
                          </a:rPr>
                          <m:t>𝑦</m:t>
                        </m:r>
                        <m:r>
                          <a:rPr lang="en-CA" sz="2000" i="1">
                            <a:latin typeface="Cambria Math" panose="02040503050406030204" pitchFamily="18" charset="0"/>
                          </a:rPr>
                          <m:t>,</m:t>
                        </m:r>
                        <m:r>
                          <a:rPr lang="en-CA" sz="2000" i="1">
                            <a:latin typeface="Cambria Math" panose="02040503050406030204" pitchFamily="18" charset="0"/>
                          </a:rPr>
                          <m:t>𝑧</m:t>
                        </m:r>
                        <m:r>
                          <a:rPr lang="en-CA" sz="2000" i="1">
                            <a:latin typeface="Cambria Math" panose="02040503050406030204" pitchFamily="18" charset="0"/>
                          </a:rPr>
                          <m:t>,</m:t>
                        </m:r>
                        <m:r>
                          <a:rPr lang="en-CA" sz="2000" i="1">
                            <a:latin typeface="Cambria Math" panose="02040503050406030204" pitchFamily="18" charset="0"/>
                          </a:rPr>
                          <m:t>𝑡</m:t>
                        </m:r>
                      </m:e>
                    </m:d>
                    <m:r>
                      <a:rPr lang="en-CA" sz="2000" b="0" i="0" smtClean="0">
                        <a:latin typeface="Cambria Math" panose="02040503050406030204" pitchFamily="18" charset="0"/>
                      </a:rPr>
                      <m:t>+</m:t>
                    </m:r>
                    <m:r>
                      <a:rPr lang="en-CA" sz="2000" b="0" i="1" smtClean="0">
                        <a:latin typeface="Cambria Math" panose="02040503050406030204" pitchFamily="18" charset="0"/>
                      </a:rPr>
                      <m:t>𝑉</m:t>
                    </m:r>
                    <m:r>
                      <a:rPr lang="en-CA" sz="2000" b="0" i="1" smtClean="0">
                        <a:latin typeface="Cambria Math" panose="02040503050406030204" pitchFamily="18" charset="0"/>
                      </a:rPr>
                      <m:t>(</m:t>
                    </m:r>
                    <m:r>
                      <a:rPr lang="en-CA" sz="2000" b="0" i="1" smtClean="0">
                        <a:latin typeface="Cambria Math" panose="02040503050406030204" pitchFamily="18" charset="0"/>
                      </a:rPr>
                      <m:t>𝑥</m:t>
                    </m:r>
                    <m:r>
                      <a:rPr lang="en-CA" sz="2000" b="0" i="1" smtClean="0">
                        <a:latin typeface="Cambria Math" panose="02040503050406030204" pitchFamily="18" charset="0"/>
                      </a:rPr>
                      <m:t>,</m:t>
                    </m:r>
                    <m:r>
                      <a:rPr lang="en-CA" sz="2000" b="0" i="1" smtClean="0">
                        <a:latin typeface="Cambria Math" panose="02040503050406030204" pitchFamily="18" charset="0"/>
                      </a:rPr>
                      <m:t>𝑦</m:t>
                    </m:r>
                    <m:r>
                      <a:rPr lang="en-CA" sz="2000" b="0" i="1" smtClean="0">
                        <a:latin typeface="Cambria Math" panose="02040503050406030204" pitchFamily="18" charset="0"/>
                      </a:rPr>
                      <m:t>,</m:t>
                    </m:r>
                    <m:r>
                      <a:rPr lang="en-CA" sz="2000" b="0" i="1" smtClean="0">
                        <a:latin typeface="Cambria Math" panose="02040503050406030204" pitchFamily="18" charset="0"/>
                      </a:rPr>
                      <m:t>𝑧</m:t>
                    </m:r>
                    <m:r>
                      <a:rPr lang="en-CA" sz="2000" b="0" i="1" smtClean="0">
                        <a:latin typeface="Cambria Math" panose="02040503050406030204" pitchFamily="18" charset="0"/>
                      </a:rPr>
                      <m:t>)</m:t>
                    </m:r>
                  </m:oMath>
                </a14:m>
                <a:r>
                  <a:rPr lang="en-CA" sz="2000" dirty="0"/>
                  <a:t> </a:t>
                </a:r>
                <a14:m>
                  <m:oMath xmlns:m="http://schemas.openxmlformats.org/officeDocument/2006/math">
                    <m:r>
                      <m:rPr>
                        <m:sty m:val="p"/>
                      </m:rPr>
                      <a:rPr lang="en-CA" sz="2000">
                        <a:latin typeface="Cambria Math" panose="02040503050406030204" pitchFamily="18" charset="0"/>
                      </a:rPr>
                      <m:t>Ψ</m:t>
                    </m:r>
                    <m:r>
                      <a:rPr lang="en-CA" sz="2000" i="1">
                        <a:latin typeface="Cambria Math" panose="02040503050406030204" pitchFamily="18" charset="0"/>
                      </a:rPr>
                      <m:t>(</m:t>
                    </m:r>
                    <m:r>
                      <a:rPr lang="en-CA" sz="2000" i="1">
                        <a:latin typeface="Cambria Math" panose="02040503050406030204" pitchFamily="18" charset="0"/>
                      </a:rPr>
                      <m:t>𝑥</m:t>
                    </m:r>
                    <m:r>
                      <a:rPr lang="en-CA" sz="2000" i="1">
                        <a:latin typeface="Cambria Math" panose="02040503050406030204" pitchFamily="18" charset="0"/>
                      </a:rPr>
                      <m:t>,</m:t>
                    </m:r>
                    <m:r>
                      <a:rPr lang="en-CA" sz="2000" i="1">
                        <a:latin typeface="Cambria Math" panose="02040503050406030204" pitchFamily="18" charset="0"/>
                      </a:rPr>
                      <m:t>𝑦</m:t>
                    </m:r>
                    <m:r>
                      <a:rPr lang="en-CA" sz="2000" i="1">
                        <a:latin typeface="Cambria Math" panose="02040503050406030204" pitchFamily="18" charset="0"/>
                      </a:rPr>
                      <m:t>,</m:t>
                    </m:r>
                    <m:r>
                      <a:rPr lang="en-CA" sz="2000" i="1">
                        <a:latin typeface="Cambria Math" panose="02040503050406030204" pitchFamily="18" charset="0"/>
                      </a:rPr>
                      <m:t>𝑧</m:t>
                    </m:r>
                    <m:r>
                      <a:rPr lang="en-CA" sz="2000" i="1">
                        <a:latin typeface="Cambria Math" panose="02040503050406030204" pitchFamily="18" charset="0"/>
                      </a:rPr>
                      <m:t>,</m:t>
                    </m:r>
                    <m:r>
                      <a:rPr lang="en-CA" sz="2000" i="1">
                        <a:latin typeface="Cambria Math" panose="02040503050406030204" pitchFamily="18" charset="0"/>
                      </a:rPr>
                      <m:t>𝑡</m:t>
                    </m:r>
                    <m:r>
                      <a:rPr lang="en-CA" sz="2000" i="1">
                        <a:latin typeface="Cambria Math" panose="02040503050406030204" pitchFamily="18" charset="0"/>
                      </a:rPr>
                      <m:t>)</m:t>
                    </m:r>
                  </m:oMath>
                </a14:m>
                <a:endParaRPr lang="en-CA" sz="2000" dirty="0"/>
              </a:p>
            </p:txBody>
          </p:sp>
        </mc:Choice>
        <mc:Fallback xmlns="">
          <p:sp>
            <p:nvSpPr>
              <p:cNvPr id="16" name="TextBox 15">
                <a:extLst>
                  <a:ext uri="{FF2B5EF4-FFF2-40B4-BE49-F238E27FC236}">
                    <a16:creationId xmlns:a16="http://schemas.microsoft.com/office/drawing/2014/main" id="{0644AE69-FDE8-4CDA-90DD-33F7B30F41B1}"/>
                  </a:ext>
                </a:extLst>
              </p:cNvPr>
              <p:cNvSpPr txBox="1">
                <a:spLocks noRot="1" noChangeAspect="1" noMove="1" noResize="1" noEditPoints="1" noAdjustHandles="1" noChangeArrowheads="1" noChangeShapeType="1" noTextEdit="1"/>
              </p:cNvSpPr>
              <p:nvPr/>
            </p:nvSpPr>
            <p:spPr>
              <a:xfrm>
                <a:off x="379145" y="2472405"/>
                <a:ext cx="7170233" cy="572464"/>
              </a:xfrm>
              <a:prstGeom prst="rect">
                <a:avLst/>
              </a:prstGeom>
              <a:blipFill>
                <a:blip r:embed="rId5"/>
                <a:stretch>
                  <a:fillRect/>
                </a:stretch>
              </a:blipFill>
            </p:spPr>
            <p:txBody>
              <a:bodyPr/>
              <a:lstStyle/>
              <a:p>
                <a:r>
                  <a:rPr lang="en-CA">
                    <a:noFill/>
                  </a:rPr>
                  <a:t> </a:t>
                </a:r>
              </a:p>
            </p:txBody>
          </p:sp>
        </mc:Fallback>
      </mc:AlternateContent>
      <p:grpSp>
        <p:nvGrpSpPr>
          <p:cNvPr id="21" name="Group 20">
            <a:extLst>
              <a:ext uri="{FF2B5EF4-FFF2-40B4-BE49-F238E27FC236}">
                <a16:creationId xmlns:a16="http://schemas.microsoft.com/office/drawing/2014/main" id="{3272FA61-3F32-461C-BFDE-83F2D6135656}"/>
              </a:ext>
            </a:extLst>
          </p:cNvPr>
          <p:cNvGrpSpPr/>
          <p:nvPr/>
        </p:nvGrpSpPr>
        <p:grpSpPr>
          <a:xfrm>
            <a:off x="7359805" y="1975948"/>
            <a:ext cx="4314121" cy="1068921"/>
            <a:chOff x="7359805" y="1975948"/>
            <a:chExt cx="4314121" cy="1068921"/>
          </a:xfrm>
        </p:grpSpPr>
        <p:pic>
          <p:nvPicPr>
            <p:cNvPr id="10" name="Picture 9">
              <a:extLst>
                <a:ext uri="{FF2B5EF4-FFF2-40B4-BE49-F238E27FC236}">
                  <a16:creationId xmlns:a16="http://schemas.microsoft.com/office/drawing/2014/main" id="{3AEF896C-5D5A-40FE-9A6F-63FAFD675372}"/>
                </a:ext>
              </a:extLst>
            </p:cNvPr>
            <p:cNvPicPr>
              <a:picLocks noChangeAspect="1"/>
            </p:cNvPicPr>
            <p:nvPr/>
          </p:nvPicPr>
          <p:blipFill>
            <a:blip r:embed="rId6"/>
            <a:stretch>
              <a:fillRect/>
            </a:stretch>
          </p:blipFill>
          <p:spPr>
            <a:xfrm>
              <a:off x="7868306" y="1975948"/>
              <a:ext cx="3805620" cy="1068921"/>
            </a:xfrm>
            <a:prstGeom prst="rect">
              <a:avLst/>
            </a:prstGeom>
          </p:spPr>
        </p:pic>
        <p:sp>
          <p:nvSpPr>
            <p:cNvPr id="17" name="Right Brace 16">
              <a:extLst>
                <a:ext uri="{FF2B5EF4-FFF2-40B4-BE49-F238E27FC236}">
                  <a16:creationId xmlns:a16="http://schemas.microsoft.com/office/drawing/2014/main" id="{0BA52591-AE8D-42E6-9D74-4580CC91A82A}"/>
                </a:ext>
              </a:extLst>
            </p:cNvPr>
            <p:cNvSpPr/>
            <p:nvPr/>
          </p:nvSpPr>
          <p:spPr>
            <a:xfrm>
              <a:off x="7359805" y="1975948"/>
              <a:ext cx="189573" cy="1068921"/>
            </a:xfrm>
            <a:prstGeom prst="rightBrace">
              <a:avLst/>
            </a:prstGeom>
            <a:ln w="28575"/>
          </p:spPr>
          <p:style>
            <a:lnRef idx="1">
              <a:schemeClr val="dk1"/>
            </a:lnRef>
            <a:fillRef idx="0">
              <a:schemeClr val="dk1"/>
            </a:fillRef>
            <a:effectRef idx="0">
              <a:schemeClr val="dk1"/>
            </a:effectRef>
            <a:fontRef idx="minor">
              <a:schemeClr val="tx1"/>
            </a:fontRef>
          </p:style>
          <p:txBody>
            <a:bodyPr rtlCol="0" anchor="ctr"/>
            <a:lstStyle/>
            <a:p>
              <a:pPr algn="ctr"/>
              <a:endParaRPr lang="en-CA"/>
            </a:p>
          </p:txBody>
        </p:sp>
      </p:grpSp>
      <p:grpSp>
        <p:nvGrpSpPr>
          <p:cNvPr id="22" name="Group 21">
            <a:extLst>
              <a:ext uri="{FF2B5EF4-FFF2-40B4-BE49-F238E27FC236}">
                <a16:creationId xmlns:a16="http://schemas.microsoft.com/office/drawing/2014/main" id="{97A1FEBC-7977-4D0C-B9F8-06EA244B0CE9}"/>
              </a:ext>
            </a:extLst>
          </p:cNvPr>
          <p:cNvGrpSpPr/>
          <p:nvPr/>
        </p:nvGrpSpPr>
        <p:grpSpPr>
          <a:xfrm>
            <a:off x="1782408" y="3468934"/>
            <a:ext cx="8153319" cy="2526867"/>
            <a:chOff x="1782408" y="3468934"/>
            <a:chExt cx="8153319" cy="2526867"/>
          </a:xfrm>
        </p:grpSpPr>
        <p:pic>
          <p:nvPicPr>
            <p:cNvPr id="6" name="Picture 5">
              <a:extLst>
                <a:ext uri="{FF2B5EF4-FFF2-40B4-BE49-F238E27FC236}">
                  <a16:creationId xmlns:a16="http://schemas.microsoft.com/office/drawing/2014/main" id="{D72C13DE-1AED-4418-AE18-19FAD822BAC4}"/>
                </a:ext>
              </a:extLst>
            </p:cNvPr>
            <p:cNvPicPr>
              <a:picLocks noChangeAspect="1"/>
            </p:cNvPicPr>
            <p:nvPr/>
          </p:nvPicPr>
          <p:blipFill>
            <a:blip r:embed="rId7"/>
            <a:stretch>
              <a:fillRect/>
            </a:stretch>
          </p:blipFill>
          <p:spPr>
            <a:xfrm>
              <a:off x="1782408" y="4959153"/>
              <a:ext cx="8153319" cy="1036648"/>
            </a:xfrm>
            <a:prstGeom prst="rect">
              <a:avLst/>
            </a:prstGeom>
          </p:spPr>
        </p:pic>
        <p:sp>
          <p:nvSpPr>
            <p:cNvPr id="19" name="Right Brace 18">
              <a:extLst>
                <a:ext uri="{FF2B5EF4-FFF2-40B4-BE49-F238E27FC236}">
                  <a16:creationId xmlns:a16="http://schemas.microsoft.com/office/drawing/2014/main" id="{DCF13A61-20C7-49E8-88CD-2FDB740BD99C}"/>
                </a:ext>
              </a:extLst>
            </p:cNvPr>
            <p:cNvSpPr/>
            <p:nvPr/>
          </p:nvSpPr>
          <p:spPr>
            <a:xfrm>
              <a:off x="7359805" y="3468934"/>
              <a:ext cx="189573" cy="1068921"/>
            </a:xfrm>
            <a:prstGeom prst="rightBrace">
              <a:avLst/>
            </a:prstGeom>
            <a:ln w="28575"/>
          </p:spPr>
          <p:style>
            <a:lnRef idx="1">
              <a:schemeClr val="dk1"/>
            </a:lnRef>
            <a:fillRef idx="0">
              <a:schemeClr val="dk1"/>
            </a:fillRef>
            <a:effectRef idx="0">
              <a:schemeClr val="dk1"/>
            </a:effectRef>
            <a:fontRef idx="minor">
              <a:schemeClr val="tx1"/>
            </a:fontRef>
          </p:style>
          <p:txBody>
            <a:bodyPr rtlCol="0" anchor="ctr"/>
            <a:lstStyle/>
            <a:p>
              <a:pPr algn="ctr"/>
              <a:endParaRPr lang="en-CA"/>
            </a:p>
          </p:txBody>
        </p:sp>
        <p:sp>
          <p:nvSpPr>
            <p:cNvPr id="20" name="Arrow: Curved Left 19">
              <a:extLst>
                <a:ext uri="{FF2B5EF4-FFF2-40B4-BE49-F238E27FC236}">
                  <a16:creationId xmlns:a16="http://schemas.microsoft.com/office/drawing/2014/main" id="{B31A1A7A-0AD0-4C56-BB24-C51227CCEA4F}"/>
                </a:ext>
              </a:extLst>
            </p:cNvPr>
            <p:cNvSpPr/>
            <p:nvPr/>
          </p:nvSpPr>
          <p:spPr>
            <a:xfrm>
              <a:off x="8329961" y="3813132"/>
              <a:ext cx="731520" cy="1216152"/>
            </a:xfrm>
            <a:prstGeom prst="curvedLef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CA">
                <a:solidFill>
                  <a:schemeClr val="tx1"/>
                </a:solidFill>
              </a:endParaRPr>
            </a:p>
          </p:txBody>
        </p:sp>
      </p:grpSp>
    </p:spTree>
    <p:extLst>
      <p:ext uri="{BB962C8B-B14F-4D97-AF65-F5344CB8AC3E}">
        <p14:creationId xmlns:p14="http://schemas.microsoft.com/office/powerpoint/2010/main" val="25001074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fade">
                                      <p:cBhvr>
                                        <p:cTn id="12" dur="500"/>
                                        <p:tgtEl>
                                          <p:spTgt spid="2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5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2"/>
                                        </p:tgtEl>
                                        <p:attrNameLst>
                                          <p:attrName>style.visibility</p:attrName>
                                        </p:attrNameLst>
                                      </p:cBhvr>
                                      <p:to>
                                        <p:strVal val="visible"/>
                                      </p:to>
                                    </p:set>
                                    <p:animEffect transition="in" filter="fade">
                                      <p:cBhvr>
                                        <p:cTn id="2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2" grpId="0"/>
      <p:bldP spid="1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5D20C-F081-4240-89B4-3F97D0D7C7E2}"/>
              </a:ext>
            </a:extLst>
          </p:cNvPr>
          <p:cNvSpPr>
            <a:spLocks noGrp="1"/>
          </p:cNvSpPr>
          <p:nvPr>
            <p:ph type="title"/>
          </p:nvPr>
        </p:nvSpPr>
        <p:spPr/>
        <p:txBody>
          <a:bodyPr/>
          <a:lstStyle/>
          <a:p>
            <a:r>
              <a:rPr lang="en-CA" dirty="0"/>
              <a:t>Solving the Schrödinger Equation </a:t>
            </a:r>
          </a:p>
        </p:txBody>
      </p:sp>
      <p:pic>
        <p:nvPicPr>
          <p:cNvPr id="10" name="Picture 9">
            <a:extLst>
              <a:ext uri="{FF2B5EF4-FFF2-40B4-BE49-F238E27FC236}">
                <a16:creationId xmlns:a16="http://schemas.microsoft.com/office/drawing/2014/main" id="{3A683B5C-1AEE-478C-B9CC-76AE2173527C}"/>
              </a:ext>
            </a:extLst>
          </p:cNvPr>
          <p:cNvPicPr>
            <a:picLocks noChangeAspect="1"/>
          </p:cNvPicPr>
          <p:nvPr/>
        </p:nvPicPr>
        <p:blipFill>
          <a:blip r:embed="rId3"/>
          <a:stretch>
            <a:fillRect/>
          </a:stretch>
        </p:blipFill>
        <p:spPr>
          <a:xfrm>
            <a:off x="1097280" y="2456074"/>
            <a:ext cx="10058400" cy="2862594"/>
          </a:xfrm>
          <a:prstGeom prst="rect">
            <a:avLst/>
          </a:prstGeom>
        </p:spPr>
      </p:pic>
    </p:spTree>
    <p:extLst>
      <p:ext uri="{BB962C8B-B14F-4D97-AF65-F5344CB8AC3E}">
        <p14:creationId xmlns:p14="http://schemas.microsoft.com/office/powerpoint/2010/main" val="20523364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5D20C-F081-4240-89B4-3F97D0D7C7E2}"/>
              </a:ext>
            </a:extLst>
          </p:cNvPr>
          <p:cNvSpPr>
            <a:spLocks noGrp="1"/>
          </p:cNvSpPr>
          <p:nvPr>
            <p:ph type="title"/>
          </p:nvPr>
        </p:nvSpPr>
        <p:spPr/>
        <p:txBody>
          <a:bodyPr/>
          <a:lstStyle/>
          <a:p>
            <a:r>
              <a:rPr lang="en-CA" dirty="0"/>
              <a:t>Solving the Schrödinger Equation </a:t>
            </a:r>
          </a:p>
        </p:txBody>
      </p:sp>
      <p:pic>
        <p:nvPicPr>
          <p:cNvPr id="9" name="Picture 8">
            <a:extLst>
              <a:ext uri="{FF2B5EF4-FFF2-40B4-BE49-F238E27FC236}">
                <a16:creationId xmlns:a16="http://schemas.microsoft.com/office/drawing/2014/main" id="{6CC92365-0FFA-4D97-B7B5-9A096ADE0478}"/>
              </a:ext>
            </a:extLst>
          </p:cNvPr>
          <p:cNvPicPr>
            <a:picLocks noChangeAspect="1"/>
          </p:cNvPicPr>
          <p:nvPr/>
        </p:nvPicPr>
        <p:blipFill>
          <a:blip r:embed="rId3"/>
          <a:stretch>
            <a:fillRect/>
          </a:stretch>
        </p:blipFill>
        <p:spPr>
          <a:xfrm>
            <a:off x="905734" y="1860021"/>
            <a:ext cx="5220746" cy="1874631"/>
          </a:xfrm>
          <a:prstGeom prst="rect">
            <a:avLst/>
          </a:prstGeom>
        </p:spPr>
      </p:pic>
      <p:pic>
        <p:nvPicPr>
          <p:cNvPr id="11" name="Picture 10">
            <a:extLst>
              <a:ext uri="{FF2B5EF4-FFF2-40B4-BE49-F238E27FC236}">
                <a16:creationId xmlns:a16="http://schemas.microsoft.com/office/drawing/2014/main" id="{D5A013CA-D15A-4BC9-AC72-074B59A47AEC}"/>
              </a:ext>
            </a:extLst>
          </p:cNvPr>
          <p:cNvPicPr>
            <a:picLocks noChangeAspect="1"/>
          </p:cNvPicPr>
          <p:nvPr/>
        </p:nvPicPr>
        <p:blipFill>
          <a:blip r:embed="rId4"/>
          <a:stretch>
            <a:fillRect/>
          </a:stretch>
        </p:blipFill>
        <p:spPr>
          <a:xfrm>
            <a:off x="987348" y="4081346"/>
            <a:ext cx="5358612" cy="1737267"/>
          </a:xfrm>
          <a:prstGeom prst="rect">
            <a:avLst/>
          </a:prstGeom>
        </p:spPr>
      </p:pic>
      <p:grpSp>
        <p:nvGrpSpPr>
          <p:cNvPr id="21" name="Group 20">
            <a:extLst>
              <a:ext uri="{FF2B5EF4-FFF2-40B4-BE49-F238E27FC236}">
                <a16:creationId xmlns:a16="http://schemas.microsoft.com/office/drawing/2014/main" id="{BAC934A1-495E-4D60-9A89-C61508D51346}"/>
              </a:ext>
            </a:extLst>
          </p:cNvPr>
          <p:cNvGrpSpPr/>
          <p:nvPr/>
        </p:nvGrpSpPr>
        <p:grpSpPr>
          <a:xfrm>
            <a:off x="6565114" y="2087477"/>
            <a:ext cx="5010897" cy="1225875"/>
            <a:chOff x="6565114" y="2087477"/>
            <a:chExt cx="5010897" cy="1225875"/>
          </a:xfrm>
        </p:grpSpPr>
        <p:pic>
          <p:nvPicPr>
            <p:cNvPr id="13" name="Picture 12">
              <a:extLst>
                <a:ext uri="{FF2B5EF4-FFF2-40B4-BE49-F238E27FC236}">
                  <a16:creationId xmlns:a16="http://schemas.microsoft.com/office/drawing/2014/main" id="{F77E074D-F135-429D-A79C-1ACC50744908}"/>
                </a:ext>
              </a:extLst>
            </p:cNvPr>
            <p:cNvPicPr>
              <a:picLocks noChangeAspect="1"/>
            </p:cNvPicPr>
            <p:nvPr/>
          </p:nvPicPr>
          <p:blipFill>
            <a:blip r:embed="rId5"/>
            <a:stretch>
              <a:fillRect/>
            </a:stretch>
          </p:blipFill>
          <p:spPr>
            <a:xfrm>
              <a:off x="6565114" y="2505353"/>
              <a:ext cx="5010897" cy="807999"/>
            </a:xfrm>
            <a:prstGeom prst="rect">
              <a:avLst/>
            </a:prstGeom>
          </p:spPr>
        </p:pic>
        <p:sp>
          <p:nvSpPr>
            <p:cNvPr id="14" name="TextBox 13">
              <a:extLst>
                <a:ext uri="{FF2B5EF4-FFF2-40B4-BE49-F238E27FC236}">
                  <a16:creationId xmlns:a16="http://schemas.microsoft.com/office/drawing/2014/main" id="{31B0EA47-C888-4E4B-8B26-2AD5858D4100}"/>
                </a:ext>
              </a:extLst>
            </p:cNvPr>
            <p:cNvSpPr txBox="1"/>
            <p:nvPr/>
          </p:nvSpPr>
          <p:spPr>
            <a:xfrm>
              <a:off x="6565114" y="2087477"/>
              <a:ext cx="2187907" cy="369332"/>
            </a:xfrm>
            <a:prstGeom prst="rect">
              <a:avLst/>
            </a:prstGeom>
            <a:noFill/>
          </p:spPr>
          <p:txBody>
            <a:bodyPr wrap="none" rtlCol="0">
              <a:spAutoFit/>
            </a:bodyPr>
            <a:lstStyle/>
            <a:p>
              <a:r>
                <a:rPr lang="en-CA" dirty="0"/>
                <a:t>The angular equation</a:t>
              </a:r>
            </a:p>
          </p:txBody>
        </p:sp>
      </p:grpSp>
      <p:pic>
        <p:nvPicPr>
          <p:cNvPr id="16" name="Picture 15">
            <a:extLst>
              <a:ext uri="{FF2B5EF4-FFF2-40B4-BE49-F238E27FC236}">
                <a16:creationId xmlns:a16="http://schemas.microsoft.com/office/drawing/2014/main" id="{66B56F90-2F7C-40A9-BF89-FB52C83163AE}"/>
              </a:ext>
            </a:extLst>
          </p:cNvPr>
          <p:cNvPicPr>
            <a:picLocks noChangeAspect="1"/>
          </p:cNvPicPr>
          <p:nvPr/>
        </p:nvPicPr>
        <p:blipFill>
          <a:blip r:embed="rId6"/>
          <a:stretch>
            <a:fillRect/>
          </a:stretch>
        </p:blipFill>
        <p:spPr>
          <a:xfrm>
            <a:off x="6441420" y="3313352"/>
            <a:ext cx="2909552" cy="732571"/>
          </a:xfrm>
          <a:prstGeom prst="rect">
            <a:avLst/>
          </a:prstGeom>
        </p:spPr>
      </p:pic>
      <p:pic>
        <p:nvPicPr>
          <p:cNvPr id="18" name="Picture 17">
            <a:extLst>
              <a:ext uri="{FF2B5EF4-FFF2-40B4-BE49-F238E27FC236}">
                <a16:creationId xmlns:a16="http://schemas.microsoft.com/office/drawing/2014/main" id="{32474376-F1A7-4A84-B4AB-356EBF1ACF2F}"/>
              </a:ext>
            </a:extLst>
          </p:cNvPr>
          <p:cNvPicPr>
            <a:picLocks noChangeAspect="1"/>
          </p:cNvPicPr>
          <p:nvPr/>
        </p:nvPicPr>
        <p:blipFill>
          <a:blip r:embed="rId7"/>
          <a:stretch>
            <a:fillRect/>
          </a:stretch>
        </p:blipFill>
        <p:spPr>
          <a:xfrm>
            <a:off x="6565114" y="4094467"/>
            <a:ext cx="5393310" cy="706199"/>
          </a:xfrm>
          <a:prstGeom prst="rect">
            <a:avLst/>
          </a:prstGeom>
        </p:spPr>
      </p:pic>
      <p:pic>
        <p:nvPicPr>
          <p:cNvPr id="20" name="Picture 19">
            <a:extLst>
              <a:ext uri="{FF2B5EF4-FFF2-40B4-BE49-F238E27FC236}">
                <a16:creationId xmlns:a16="http://schemas.microsoft.com/office/drawing/2014/main" id="{731D6035-7494-4A98-941E-9C90F546C043}"/>
              </a:ext>
            </a:extLst>
          </p:cNvPr>
          <p:cNvPicPr>
            <a:picLocks noChangeAspect="1"/>
          </p:cNvPicPr>
          <p:nvPr/>
        </p:nvPicPr>
        <p:blipFill>
          <a:blip r:embed="rId8"/>
          <a:stretch>
            <a:fillRect/>
          </a:stretch>
        </p:blipFill>
        <p:spPr>
          <a:xfrm>
            <a:off x="6763881" y="4827038"/>
            <a:ext cx="4608655" cy="1450757"/>
          </a:xfrm>
          <a:prstGeom prst="rect">
            <a:avLst/>
          </a:prstGeom>
        </p:spPr>
      </p:pic>
    </p:spTree>
    <p:extLst>
      <p:ext uri="{BB962C8B-B14F-4D97-AF65-F5344CB8AC3E}">
        <p14:creationId xmlns:p14="http://schemas.microsoft.com/office/powerpoint/2010/main" val="24931304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fade">
                                      <p:cBhvr>
                                        <p:cTn id="12" dur="500"/>
                                        <p:tgtEl>
                                          <p:spTgt spid="2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fade">
                                      <p:cBhvr>
                                        <p:cTn id="17" dur="5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fade">
                                      <p:cBhvr>
                                        <p:cTn id="22" dur="500"/>
                                        <p:tgtEl>
                                          <p:spTgt spid="1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fade">
                                      <p:cBhvr>
                                        <p:cTn id="2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8F022-238C-4E65-BA6C-66EB6B3B8633}"/>
              </a:ext>
            </a:extLst>
          </p:cNvPr>
          <p:cNvSpPr>
            <a:spLocks noGrp="1"/>
          </p:cNvSpPr>
          <p:nvPr>
            <p:ph type="title"/>
          </p:nvPr>
        </p:nvSpPr>
        <p:spPr/>
        <p:txBody>
          <a:bodyPr/>
          <a:lstStyle/>
          <a:p>
            <a:r>
              <a:rPr lang="en-CA" dirty="0"/>
              <a:t>Solving the Schrödinger Equation </a:t>
            </a:r>
          </a:p>
        </p:txBody>
      </p:sp>
      <p:grpSp>
        <p:nvGrpSpPr>
          <p:cNvPr id="32" name="Group 31">
            <a:extLst>
              <a:ext uri="{FF2B5EF4-FFF2-40B4-BE49-F238E27FC236}">
                <a16:creationId xmlns:a16="http://schemas.microsoft.com/office/drawing/2014/main" id="{7F84C2DE-BA9C-4D83-93D8-FBEE02AA1F44}"/>
              </a:ext>
            </a:extLst>
          </p:cNvPr>
          <p:cNvGrpSpPr/>
          <p:nvPr/>
        </p:nvGrpSpPr>
        <p:grpSpPr>
          <a:xfrm>
            <a:off x="1443645" y="1832733"/>
            <a:ext cx="8895107" cy="622321"/>
            <a:chOff x="1443645" y="1832733"/>
            <a:chExt cx="8895107" cy="622321"/>
          </a:xfrm>
        </p:grpSpPr>
        <p:pic>
          <p:nvPicPr>
            <p:cNvPr id="8" name="Picture 7">
              <a:extLst>
                <a:ext uri="{FF2B5EF4-FFF2-40B4-BE49-F238E27FC236}">
                  <a16:creationId xmlns:a16="http://schemas.microsoft.com/office/drawing/2014/main" id="{CD289E82-B18F-4258-AF48-420A9A729CE4}"/>
                </a:ext>
              </a:extLst>
            </p:cNvPr>
            <p:cNvPicPr>
              <a:picLocks noChangeAspect="1"/>
            </p:cNvPicPr>
            <p:nvPr/>
          </p:nvPicPr>
          <p:blipFill>
            <a:blip r:embed="rId2"/>
            <a:stretch>
              <a:fillRect/>
            </a:stretch>
          </p:blipFill>
          <p:spPr>
            <a:xfrm>
              <a:off x="3662556" y="1840278"/>
              <a:ext cx="2971800" cy="590550"/>
            </a:xfrm>
            <a:prstGeom prst="rect">
              <a:avLst/>
            </a:prstGeom>
          </p:spPr>
        </p:pic>
        <p:pic>
          <p:nvPicPr>
            <p:cNvPr id="10" name="Picture 9">
              <a:extLst>
                <a:ext uri="{FF2B5EF4-FFF2-40B4-BE49-F238E27FC236}">
                  <a16:creationId xmlns:a16="http://schemas.microsoft.com/office/drawing/2014/main" id="{67CA008C-3390-47AE-8C3C-D70722CAA4A3}"/>
                </a:ext>
              </a:extLst>
            </p:cNvPr>
            <p:cNvPicPr>
              <a:picLocks noChangeAspect="1"/>
            </p:cNvPicPr>
            <p:nvPr/>
          </p:nvPicPr>
          <p:blipFill>
            <a:blip r:embed="rId3"/>
            <a:stretch>
              <a:fillRect/>
            </a:stretch>
          </p:blipFill>
          <p:spPr>
            <a:xfrm>
              <a:off x="7319327" y="1919001"/>
              <a:ext cx="3019425" cy="485775"/>
            </a:xfrm>
            <a:prstGeom prst="rect">
              <a:avLst/>
            </a:prstGeom>
          </p:spPr>
        </p:pic>
        <p:pic>
          <p:nvPicPr>
            <p:cNvPr id="12" name="Picture 11">
              <a:extLst>
                <a:ext uri="{FF2B5EF4-FFF2-40B4-BE49-F238E27FC236}">
                  <a16:creationId xmlns:a16="http://schemas.microsoft.com/office/drawing/2014/main" id="{23F6412B-28FD-41F6-8C37-8B4B95DF4E26}"/>
                </a:ext>
              </a:extLst>
            </p:cNvPr>
            <p:cNvPicPr>
              <a:picLocks noChangeAspect="1"/>
            </p:cNvPicPr>
            <p:nvPr/>
          </p:nvPicPr>
          <p:blipFill>
            <a:blip r:embed="rId4"/>
            <a:stretch>
              <a:fillRect/>
            </a:stretch>
          </p:blipFill>
          <p:spPr>
            <a:xfrm>
              <a:off x="1443645" y="1832733"/>
              <a:ext cx="1876425" cy="561975"/>
            </a:xfrm>
            <a:prstGeom prst="rect">
              <a:avLst/>
            </a:prstGeom>
          </p:spPr>
        </p:pic>
        <p:cxnSp>
          <p:nvCxnSpPr>
            <p:cNvPr id="14" name="Straight Connector 13">
              <a:extLst>
                <a:ext uri="{FF2B5EF4-FFF2-40B4-BE49-F238E27FC236}">
                  <a16:creationId xmlns:a16="http://schemas.microsoft.com/office/drawing/2014/main" id="{9C3B4474-4CC1-470F-B991-2B842E2758A3}"/>
                </a:ext>
              </a:extLst>
            </p:cNvPr>
            <p:cNvCxnSpPr>
              <a:cxnSpLocks/>
            </p:cNvCxnSpPr>
            <p:nvPr/>
          </p:nvCxnSpPr>
          <p:spPr>
            <a:xfrm>
              <a:off x="2789872" y="2455054"/>
              <a:ext cx="6039167" cy="0"/>
            </a:xfrm>
            <a:prstGeom prst="line">
              <a:avLst/>
            </a:prstGeom>
          </p:spPr>
          <p:style>
            <a:lnRef idx="1">
              <a:schemeClr val="accent1"/>
            </a:lnRef>
            <a:fillRef idx="0">
              <a:schemeClr val="accent1"/>
            </a:fillRef>
            <a:effectRef idx="0">
              <a:schemeClr val="accent1"/>
            </a:effectRef>
            <a:fontRef idx="minor">
              <a:schemeClr val="tx1"/>
            </a:fontRef>
          </p:style>
        </p:cxnSp>
      </p:grpSp>
      <p:pic>
        <p:nvPicPr>
          <p:cNvPr id="16" name="Picture 15">
            <a:extLst>
              <a:ext uri="{FF2B5EF4-FFF2-40B4-BE49-F238E27FC236}">
                <a16:creationId xmlns:a16="http://schemas.microsoft.com/office/drawing/2014/main" id="{E95685FC-4ADB-4435-9A71-86A7E1678A6C}"/>
              </a:ext>
            </a:extLst>
          </p:cNvPr>
          <p:cNvPicPr>
            <a:picLocks noChangeAspect="1"/>
          </p:cNvPicPr>
          <p:nvPr/>
        </p:nvPicPr>
        <p:blipFill>
          <a:blip r:embed="rId5"/>
          <a:stretch>
            <a:fillRect/>
          </a:stretch>
        </p:blipFill>
        <p:spPr>
          <a:xfrm>
            <a:off x="1097280" y="2621546"/>
            <a:ext cx="6898640" cy="3683494"/>
          </a:xfrm>
          <a:prstGeom prst="rect">
            <a:avLst/>
          </a:prstGeom>
        </p:spPr>
      </p:pic>
      <p:pic>
        <p:nvPicPr>
          <p:cNvPr id="21" name="Picture 20">
            <a:extLst>
              <a:ext uri="{FF2B5EF4-FFF2-40B4-BE49-F238E27FC236}">
                <a16:creationId xmlns:a16="http://schemas.microsoft.com/office/drawing/2014/main" id="{512ED30F-A05E-4A13-859D-CAEDFCE7C5AB}"/>
              </a:ext>
            </a:extLst>
          </p:cNvPr>
          <p:cNvPicPr>
            <a:picLocks noChangeAspect="1"/>
          </p:cNvPicPr>
          <p:nvPr/>
        </p:nvPicPr>
        <p:blipFill>
          <a:blip r:embed="rId6"/>
          <a:stretch>
            <a:fillRect/>
          </a:stretch>
        </p:blipFill>
        <p:spPr>
          <a:xfrm>
            <a:off x="7845425" y="5439131"/>
            <a:ext cx="3157855" cy="766723"/>
          </a:xfrm>
          <a:prstGeom prst="rect">
            <a:avLst/>
          </a:prstGeom>
        </p:spPr>
      </p:pic>
      <p:grpSp>
        <p:nvGrpSpPr>
          <p:cNvPr id="27" name="Group 26">
            <a:extLst>
              <a:ext uri="{FF2B5EF4-FFF2-40B4-BE49-F238E27FC236}">
                <a16:creationId xmlns:a16="http://schemas.microsoft.com/office/drawing/2014/main" id="{3467A5F4-3674-4E6B-A162-88BF93A26292}"/>
              </a:ext>
            </a:extLst>
          </p:cNvPr>
          <p:cNvGrpSpPr/>
          <p:nvPr/>
        </p:nvGrpSpPr>
        <p:grpSpPr>
          <a:xfrm>
            <a:off x="8075294" y="4262487"/>
            <a:ext cx="3019426" cy="1200329"/>
            <a:chOff x="8075294" y="4262487"/>
            <a:chExt cx="3019426" cy="1200329"/>
          </a:xfrm>
        </p:grpSpPr>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BEEC01C7-99D2-4BE9-A0EF-999A12F7D099}"/>
                    </a:ext>
                  </a:extLst>
                </p:cNvPr>
                <p:cNvSpPr txBox="1"/>
                <p:nvPr/>
              </p:nvSpPr>
              <p:spPr>
                <a:xfrm>
                  <a:off x="8075294" y="4262487"/>
                  <a:ext cx="3019426" cy="1200329"/>
                </a:xfrm>
                <a:prstGeom prst="rect">
                  <a:avLst/>
                </a:prstGeom>
                <a:noFill/>
              </p:spPr>
              <p:txBody>
                <a:bodyPr wrap="square" rtlCol="0">
                  <a:spAutoFit/>
                </a:bodyPr>
                <a:lstStyle/>
                <a:p>
                  <a:r>
                    <a:rPr lang="en-CA" dirty="0"/>
                    <a:t>This implies </a:t>
                  </a:r>
                  <a14:m>
                    <m:oMath xmlns:m="http://schemas.openxmlformats.org/officeDocument/2006/math">
                      <m:r>
                        <a:rPr lang="en-CA" b="0" i="1" smtClean="0">
                          <a:latin typeface="Cambria Math" panose="02040503050406030204" pitchFamily="18" charset="0"/>
                        </a:rPr>
                        <m:t>𝑙</m:t>
                      </m:r>
                    </m:oMath>
                  </a14:m>
                  <a:r>
                    <a:rPr lang="en-CA" dirty="0"/>
                    <a:t> must be a non-negative integer (for derivative to make sense).</a:t>
                  </a:r>
                </a:p>
                <a:p>
                  <a:endParaRPr lang="en-CA" dirty="0"/>
                </a:p>
              </p:txBody>
            </p:sp>
          </mc:Choice>
          <mc:Fallback xmlns="">
            <p:sp>
              <p:nvSpPr>
                <p:cNvPr id="22" name="TextBox 21">
                  <a:extLst>
                    <a:ext uri="{FF2B5EF4-FFF2-40B4-BE49-F238E27FC236}">
                      <a16:creationId xmlns:a16="http://schemas.microsoft.com/office/drawing/2014/main" id="{BEEC01C7-99D2-4BE9-A0EF-999A12F7D099}"/>
                    </a:ext>
                  </a:extLst>
                </p:cNvPr>
                <p:cNvSpPr txBox="1">
                  <a:spLocks noRot="1" noChangeAspect="1" noMove="1" noResize="1" noEditPoints="1" noAdjustHandles="1" noChangeArrowheads="1" noChangeShapeType="1" noTextEdit="1"/>
                </p:cNvSpPr>
                <p:nvPr/>
              </p:nvSpPr>
              <p:spPr>
                <a:xfrm>
                  <a:off x="8075294" y="4262487"/>
                  <a:ext cx="3019426" cy="1200329"/>
                </a:xfrm>
                <a:prstGeom prst="rect">
                  <a:avLst/>
                </a:prstGeom>
                <a:blipFill>
                  <a:blip r:embed="rId7"/>
                  <a:stretch>
                    <a:fillRect l="-1818" t="-2538"/>
                  </a:stretch>
                </a:blipFill>
              </p:spPr>
              <p:txBody>
                <a:bodyPr/>
                <a:lstStyle/>
                <a:p>
                  <a:r>
                    <a:rPr lang="en-CA">
                      <a:noFill/>
                    </a:rPr>
                    <a:t> </a:t>
                  </a:r>
                </a:p>
              </p:txBody>
            </p:sp>
          </mc:Fallback>
        </mc:AlternateContent>
        <p:cxnSp>
          <p:nvCxnSpPr>
            <p:cNvPr id="26" name="Straight Arrow Connector 25">
              <a:extLst>
                <a:ext uri="{FF2B5EF4-FFF2-40B4-BE49-F238E27FC236}">
                  <a16:creationId xmlns:a16="http://schemas.microsoft.com/office/drawing/2014/main" id="{75782072-8E55-4F65-B4E6-FAC495E2BC6F}"/>
                </a:ext>
              </a:extLst>
            </p:cNvPr>
            <p:cNvCxnSpPr/>
            <p:nvPr/>
          </p:nvCxnSpPr>
          <p:spPr>
            <a:xfrm flipV="1">
              <a:off x="9493567" y="5118047"/>
              <a:ext cx="0" cy="32108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grpSp>
        <p:nvGrpSpPr>
          <p:cNvPr id="31" name="Group 30">
            <a:extLst>
              <a:ext uri="{FF2B5EF4-FFF2-40B4-BE49-F238E27FC236}">
                <a16:creationId xmlns:a16="http://schemas.microsoft.com/office/drawing/2014/main" id="{C0B94857-8B36-4ABD-951A-D47ED084F249}"/>
              </a:ext>
            </a:extLst>
          </p:cNvPr>
          <p:cNvGrpSpPr/>
          <p:nvPr/>
        </p:nvGrpSpPr>
        <p:grpSpPr>
          <a:xfrm>
            <a:off x="7156767" y="3544792"/>
            <a:ext cx="6935153" cy="2054881"/>
            <a:chOff x="7156767" y="3544792"/>
            <a:chExt cx="6935153" cy="2054881"/>
          </a:xfrm>
        </p:grpSpPr>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534E4FE3-799C-47D5-A34B-37A511550439}"/>
                    </a:ext>
                  </a:extLst>
                </p:cNvPr>
                <p:cNvSpPr txBox="1"/>
                <p:nvPr/>
              </p:nvSpPr>
              <p:spPr>
                <a:xfrm>
                  <a:off x="7995920" y="3544792"/>
                  <a:ext cx="6096000" cy="369332"/>
                </a:xfrm>
                <a:prstGeom prst="rect">
                  <a:avLst/>
                </a:prstGeom>
                <a:noFill/>
              </p:spPr>
              <p:txBody>
                <a:bodyPr wrap="square">
                  <a:spAutoFit/>
                </a:bodyPr>
                <a:lstStyle/>
                <a:p>
                  <a:r>
                    <a:rPr lang="en-CA" dirty="0"/>
                    <a:t>Also implies maximum </a:t>
                  </a:r>
                  <a14:m>
                    <m:oMath xmlns:m="http://schemas.openxmlformats.org/officeDocument/2006/math">
                      <m:d>
                        <m:dPr>
                          <m:begChr m:val="|"/>
                          <m:endChr m:val="|"/>
                          <m:ctrlPr>
                            <a:rPr lang="en-CA" b="0" i="1" smtClean="0">
                              <a:latin typeface="Cambria Math" panose="02040503050406030204" pitchFamily="18" charset="0"/>
                            </a:rPr>
                          </m:ctrlPr>
                        </m:dPr>
                        <m:e>
                          <m:r>
                            <a:rPr lang="en-CA" b="0" i="1" smtClean="0">
                              <a:latin typeface="Cambria Math" panose="02040503050406030204" pitchFamily="18" charset="0"/>
                            </a:rPr>
                            <m:t>𝑚</m:t>
                          </m:r>
                        </m:e>
                      </m:d>
                      <m:r>
                        <a:rPr lang="en-CA" b="0" i="1" smtClean="0">
                          <a:latin typeface="Cambria Math" panose="02040503050406030204" pitchFamily="18" charset="0"/>
                        </a:rPr>
                        <m:t>=</m:t>
                      </m:r>
                      <m:r>
                        <a:rPr lang="en-CA" b="0" i="1" smtClean="0">
                          <a:latin typeface="Cambria Math" panose="02040503050406030204" pitchFamily="18" charset="0"/>
                        </a:rPr>
                        <m:t>𝑙</m:t>
                      </m:r>
                    </m:oMath>
                  </a14:m>
                  <a:r>
                    <a:rPr lang="en-CA" dirty="0"/>
                    <a:t>.</a:t>
                  </a:r>
                </a:p>
              </p:txBody>
            </p:sp>
          </mc:Choice>
          <mc:Fallback xmlns="">
            <p:sp>
              <p:nvSpPr>
                <p:cNvPr id="24" name="TextBox 23">
                  <a:extLst>
                    <a:ext uri="{FF2B5EF4-FFF2-40B4-BE49-F238E27FC236}">
                      <a16:creationId xmlns:a16="http://schemas.microsoft.com/office/drawing/2014/main" id="{534E4FE3-799C-47D5-A34B-37A511550439}"/>
                    </a:ext>
                  </a:extLst>
                </p:cNvPr>
                <p:cNvSpPr txBox="1">
                  <a:spLocks noRot="1" noChangeAspect="1" noMove="1" noResize="1" noEditPoints="1" noAdjustHandles="1" noChangeArrowheads="1" noChangeShapeType="1" noTextEdit="1"/>
                </p:cNvSpPr>
                <p:nvPr/>
              </p:nvSpPr>
              <p:spPr>
                <a:xfrm>
                  <a:off x="7995920" y="3544792"/>
                  <a:ext cx="6096000" cy="369332"/>
                </a:xfrm>
                <a:prstGeom prst="rect">
                  <a:avLst/>
                </a:prstGeom>
                <a:blipFill>
                  <a:blip r:embed="rId8"/>
                  <a:stretch>
                    <a:fillRect l="-900" t="-8197" b="-24590"/>
                  </a:stretch>
                </a:blipFill>
              </p:spPr>
              <p:txBody>
                <a:bodyPr/>
                <a:lstStyle/>
                <a:p>
                  <a:r>
                    <a:rPr lang="en-CA">
                      <a:noFill/>
                    </a:rPr>
                    <a:t> </a:t>
                  </a:r>
                </a:p>
              </p:txBody>
            </p:sp>
          </mc:Fallback>
        </mc:AlternateContent>
        <p:cxnSp>
          <p:nvCxnSpPr>
            <p:cNvPr id="28" name="Straight Arrow Connector 27">
              <a:extLst>
                <a:ext uri="{FF2B5EF4-FFF2-40B4-BE49-F238E27FC236}">
                  <a16:creationId xmlns:a16="http://schemas.microsoft.com/office/drawing/2014/main" id="{306E6996-2AB6-42FA-B4E6-6493B9582BE0}"/>
                </a:ext>
              </a:extLst>
            </p:cNvPr>
            <p:cNvCxnSpPr/>
            <p:nvPr/>
          </p:nvCxnSpPr>
          <p:spPr>
            <a:xfrm flipV="1">
              <a:off x="9493567" y="3914124"/>
              <a:ext cx="0" cy="32108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9807481E-9A04-49E5-AEE8-BB6FCFFA409F}"/>
                </a:ext>
              </a:extLst>
            </p:cNvPr>
            <p:cNvCxnSpPr>
              <a:cxnSpLocks/>
            </p:cNvCxnSpPr>
            <p:nvPr/>
          </p:nvCxnSpPr>
          <p:spPr>
            <a:xfrm flipV="1">
              <a:off x="7156767" y="4003040"/>
              <a:ext cx="1062673" cy="159663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181217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500"/>
                                        <p:tgtEl>
                                          <p:spTgt spid="3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fade">
                                      <p:cBhvr>
                                        <p:cTn id="17" dur="500"/>
                                        <p:tgtEl>
                                          <p:spTgt spid="2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fade">
                                      <p:cBhvr>
                                        <p:cTn id="22" dur="500"/>
                                        <p:tgtEl>
                                          <p:spTgt spid="2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1"/>
                                        </p:tgtEl>
                                        <p:attrNameLst>
                                          <p:attrName>style.visibility</p:attrName>
                                        </p:attrNameLst>
                                      </p:cBhvr>
                                      <p:to>
                                        <p:strVal val="visible"/>
                                      </p:to>
                                    </p:set>
                                    <p:animEffect transition="in" filter="fade">
                                      <p:cBhvr>
                                        <p:cTn id="27"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098A3-7871-40E6-BDF3-83359C715DB2}"/>
              </a:ext>
            </a:extLst>
          </p:cNvPr>
          <p:cNvSpPr>
            <a:spLocks noGrp="1"/>
          </p:cNvSpPr>
          <p:nvPr>
            <p:ph type="title"/>
          </p:nvPr>
        </p:nvSpPr>
        <p:spPr/>
        <p:txBody>
          <a:bodyPr/>
          <a:lstStyle/>
          <a:p>
            <a:r>
              <a:rPr lang="en-CA" dirty="0"/>
              <a:t>Full angular solution</a:t>
            </a:r>
          </a:p>
        </p:txBody>
      </p:sp>
      <p:pic>
        <p:nvPicPr>
          <p:cNvPr id="7" name="Picture 6">
            <a:extLst>
              <a:ext uri="{FF2B5EF4-FFF2-40B4-BE49-F238E27FC236}">
                <a16:creationId xmlns:a16="http://schemas.microsoft.com/office/drawing/2014/main" id="{494DF160-AC49-4431-98AE-0279F0ECB901}"/>
              </a:ext>
            </a:extLst>
          </p:cNvPr>
          <p:cNvPicPr>
            <a:picLocks noChangeAspect="1"/>
          </p:cNvPicPr>
          <p:nvPr/>
        </p:nvPicPr>
        <p:blipFill>
          <a:blip r:embed="rId2"/>
          <a:stretch>
            <a:fillRect/>
          </a:stretch>
        </p:blipFill>
        <p:spPr>
          <a:xfrm>
            <a:off x="931863" y="1957105"/>
            <a:ext cx="6088698" cy="4012529"/>
          </a:xfrm>
          <a:prstGeom prst="rect">
            <a:avLst/>
          </a:prstGeom>
        </p:spPr>
      </p:pic>
      <p:pic>
        <p:nvPicPr>
          <p:cNvPr id="4" name="Picture 3">
            <a:extLst>
              <a:ext uri="{FF2B5EF4-FFF2-40B4-BE49-F238E27FC236}">
                <a16:creationId xmlns:a16="http://schemas.microsoft.com/office/drawing/2014/main" id="{A694649C-1ABE-4390-9852-F1915E640739}"/>
              </a:ext>
            </a:extLst>
          </p:cNvPr>
          <p:cNvPicPr>
            <a:picLocks noChangeAspect="1"/>
          </p:cNvPicPr>
          <p:nvPr/>
        </p:nvPicPr>
        <p:blipFill>
          <a:blip r:embed="rId3"/>
          <a:stretch>
            <a:fillRect/>
          </a:stretch>
        </p:blipFill>
        <p:spPr>
          <a:xfrm>
            <a:off x="7061772" y="286603"/>
            <a:ext cx="2909552" cy="732571"/>
          </a:xfrm>
          <a:prstGeom prst="rect">
            <a:avLst/>
          </a:prstGeom>
        </p:spPr>
      </p:pic>
      <p:pic>
        <p:nvPicPr>
          <p:cNvPr id="3" name="Picture 2">
            <a:extLst>
              <a:ext uri="{FF2B5EF4-FFF2-40B4-BE49-F238E27FC236}">
                <a16:creationId xmlns:a16="http://schemas.microsoft.com/office/drawing/2014/main" id="{2190C2C1-27A9-4483-8C12-0D6830070F02}"/>
              </a:ext>
            </a:extLst>
          </p:cNvPr>
          <p:cNvPicPr>
            <a:picLocks noChangeAspect="1"/>
          </p:cNvPicPr>
          <p:nvPr/>
        </p:nvPicPr>
        <p:blipFill>
          <a:blip r:embed="rId4"/>
          <a:stretch>
            <a:fillRect/>
          </a:stretch>
        </p:blipFill>
        <p:spPr>
          <a:xfrm>
            <a:off x="6959661" y="1097134"/>
            <a:ext cx="1464158" cy="438504"/>
          </a:xfrm>
          <a:prstGeom prst="rect">
            <a:avLst/>
          </a:prstGeom>
        </p:spPr>
      </p:pic>
      <p:pic>
        <p:nvPicPr>
          <p:cNvPr id="8" name="Picture 7">
            <a:extLst>
              <a:ext uri="{FF2B5EF4-FFF2-40B4-BE49-F238E27FC236}">
                <a16:creationId xmlns:a16="http://schemas.microsoft.com/office/drawing/2014/main" id="{9DB8E6E2-E62C-445F-95A6-1CEC900D4989}"/>
              </a:ext>
            </a:extLst>
          </p:cNvPr>
          <p:cNvPicPr>
            <a:picLocks noChangeAspect="1"/>
          </p:cNvPicPr>
          <p:nvPr/>
        </p:nvPicPr>
        <p:blipFill>
          <a:blip r:embed="rId5"/>
          <a:stretch>
            <a:fillRect/>
          </a:stretch>
        </p:blipFill>
        <p:spPr>
          <a:xfrm>
            <a:off x="8601724" y="1192696"/>
            <a:ext cx="1961916" cy="316438"/>
          </a:xfrm>
          <a:prstGeom prst="rect">
            <a:avLst/>
          </a:prstGeom>
        </p:spPr>
      </p:pic>
    </p:spTree>
    <p:extLst>
      <p:ext uri="{BB962C8B-B14F-4D97-AF65-F5344CB8AC3E}">
        <p14:creationId xmlns:p14="http://schemas.microsoft.com/office/powerpoint/2010/main" val="25310990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0871F398-06D5-4B49-B6F6-9735004BA83A}"/>
                  </a:ext>
                </a:extLst>
              </p:cNvPr>
              <p:cNvSpPr txBox="1"/>
              <p:nvPr/>
            </p:nvSpPr>
            <p:spPr>
              <a:xfrm>
                <a:off x="582012" y="4280434"/>
                <a:ext cx="3688358" cy="369332"/>
              </a:xfrm>
              <a:prstGeom prst="rect">
                <a:avLst/>
              </a:prstGeom>
              <a:noFill/>
            </p:spPr>
            <p:txBody>
              <a:bodyPr wrap="square">
                <a:spAutoFit/>
              </a:bodyPr>
              <a:lstStyle/>
              <a:p>
                <a:r>
                  <a:rPr lang="en-CA" dirty="0">
                    <a:ea typeface="Cambria Math" panose="02040503050406030204" pitchFamily="18" charset="0"/>
                  </a:rPr>
                  <a:t>0                       </a:t>
                </a:r>
                <a14:m>
                  <m:oMath xmlns:m="http://schemas.openxmlformats.org/officeDocument/2006/math">
                    <m:r>
                      <a:rPr lang="en-CA" b="0" i="0" smtClean="0">
                        <a:latin typeface="Cambria Math" panose="02040503050406030204" pitchFamily="18" charset="0"/>
                        <a:ea typeface="Cambria Math" panose="02040503050406030204" pitchFamily="18" charset="0"/>
                      </a:rPr>
                      <m:t>    </m:t>
                    </m:r>
                    <m:r>
                      <a:rPr lang="en-CA" i="1" smtClean="0">
                        <a:latin typeface="Cambria Math" panose="02040503050406030204" pitchFamily="18" charset="0"/>
                        <a:ea typeface="Cambria Math" panose="02040503050406030204" pitchFamily="18" charset="0"/>
                      </a:rPr>
                      <m:t>𝜃</m:t>
                    </m:r>
                  </m:oMath>
                </a14:m>
                <a:r>
                  <a:rPr lang="en-CA" dirty="0"/>
                  <a:t>                        </a:t>
                </a:r>
                <a14:m>
                  <m:oMath xmlns:m="http://schemas.openxmlformats.org/officeDocument/2006/math">
                    <m:r>
                      <a:rPr lang="en-CA" b="0" i="1" dirty="0" smtClean="0">
                        <a:latin typeface="Cambria Math" panose="02040503050406030204" pitchFamily="18" charset="0"/>
                      </a:rPr>
                      <m:t>𝜋</m:t>
                    </m:r>
                  </m:oMath>
                </a14:m>
                <a:endParaRPr lang="en-CA" dirty="0"/>
              </a:p>
            </p:txBody>
          </p:sp>
        </mc:Choice>
        <mc:Fallback xmlns="">
          <p:sp>
            <p:nvSpPr>
              <p:cNvPr id="32" name="TextBox 31">
                <a:extLst>
                  <a:ext uri="{FF2B5EF4-FFF2-40B4-BE49-F238E27FC236}">
                    <a16:creationId xmlns:a16="http://schemas.microsoft.com/office/drawing/2014/main" id="{0871F398-06D5-4B49-B6F6-9735004BA83A}"/>
                  </a:ext>
                </a:extLst>
              </p:cNvPr>
              <p:cNvSpPr txBox="1">
                <a:spLocks noRot="1" noChangeAspect="1" noMove="1" noResize="1" noEditPoints="1" noAdjustHandles="1" noChangeArrowheads="1" noChangeShapeType="1" noTextEdit="1"/>
              </p:cNvSpPr>
              <p:nvPr/>
            </p:nvSpPr>
            <p:spPr>
              <a:xfrm>
                <a:off x="582012" y="4280434"/>
                <a:ext cx="3688358" cy="369332"/>
              </a:xfrm>
              <a:prstGeom prst="rect">
                <a:avLst/>
              </a:prstGeom>
              <a:blipFill>
                <a:blip r:embed="rId3"/>
                <a:stretch>
                  <a:fillRect l="-1320" t="-8197" b="-24590"/>
                </a:stretch>
              </a:blipFill>
            </p:spPr>
            <p:txBody>
              <a:bodyPr/>
              <a:lstStyle/>
              <a:p>
                <a:r>
                  <a:rPr lang="en-CA">
                    <a:noFill/>
                  </a:rPr>
                  <a:t> </a:t>
                </a:r>
              </a:p>
            </p:txBody>
          </p:sp>
        </mc:Fallback>
      </mc:AlternateContent>
      <p:sp>
        <p:nvSpPr>
          <p:cNvPr id="7" name="Rectangle 6">
            <a:extLst>
              <a:ext uri="{FF2B5EF4-FFF2-40B4-BE49-F238E27FC236}">
                <a16:creationId xmlns:a16="http://schemas.microsoft.com/office/drawing/2014/main" id="{76541DB1-E0AB-4101-A763-1E568A65C23A}"/>
              </a:ext>
            </a:extLst>
          </p:cNvPr>
          <p:cNvSpPr/>
          <p:nvPr/>
        </p:nvSpPr>
        <p:spPr>
          <a:xfrm>
            <a:off x="490330" y="1550504"/>
            <a:ext cx="11118574" cy="3693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 name="Title 1">
            <a:extLst>
              <a:ext uri="{FF2B5EF4-FFF2-40B4-BE49-F238E27FC236}">
                <a16:creationId xmlns:a16="http://schemas.microsoft.com/office/drawing/2014/main" id="{9EEE4604-A9E2-4F78-9AB9-53AE09B73577}"/>
              </a:ext>
            </a:extLst>
          </p:cNvPr>
          <p:cNvSpPr>
            <a:spLocks noGrp="1"/>
          </p:cNvSpPr>
          <p:nvPr>
            <p:ph type="title"/>
          </p:nvPr>
        </p:nvSpPr>
        <p:spPr/>
        <p:txBody>
          <a:bodyPr/>
          <a:lstStyle/>
          <a:p>
            <a:endParaRPr lang="en-CA" dirty="0"/>
          </a:p>
        </p:txBody>
      </p:sp>
      <p:grpSp>
        <p:nvGrpSpPr>
          <p:cNvPr id="61" name="Group 60">
            <a:extLst>
              <a:ext uri="{FF2B5EF4-FFF2-40B4-BE49-F238E27FC236}">
                <a16:creationId xmlns:a16="http://schemas.microsoft.com/office/drawing/2014/main" id="{35CAAE82-B8B5-4AA1-A4E3-9D4D064C5000}"/>
              </a:ext>
            </a:extLst>
          </p:cNvPr>
          <p:cNvGrpSpPr/>
          <p:nvPr/>
        </p:nvGrpSpPr>
        <p:grpSpPr>
          <a:xfrm>
            <a:off x="3749543" y="4153793"/>
            <a:ext cx="4001253" cy="2283169"/>
            <a:chOff x="3951136" y="4167552"/>
            <a:chExt cx="3766220" cy="2120899"/>
          </a:xfrm>
        </p:grpSpPr>
        <p:grpSp>
          <p:nvGrpSpPr>
            <p:cNvPr id="44" name="Group 43">
              <a:extLst>
                <a:ext uri="{FF2B5EF4-FFF2-40B4-BE49-F238E27FC236}">
                  <a16:creationId xmlns:a16="http://schemas.microsoft.com/office/drawing/2014/main" id="{65C2787D-85A8-435D-AF6C-FCA695E620A2}"/>
                </a:ext>
              </a:extLst>
            </p:cNvPr>
            <p:cNvGrpSpPr/>
            <p:nvPr/>
          </p:nvGrpSpPr>
          <p:grpSpPr>
            <a:xfrm>
              <a:off x="3951136" y="4167552"/>
              <a:ext cx="3766220" cy="2120899"/>
              <a:chOff x="4048864" y="4737100"/>
              <a:chExt cx="3766220" cy="2120899"/>
            </a:xfrm>
          </p:grpSpPr>
          <p:pic>
            <p:nvPicPr>
              <p:cNvPr id="19" name="Picture 18" descr="A picture containing chart&#10;&#10;Description automatically generated">
                <a:extLst>
                  <a:ext uri="{FF2B5EF4-FFF2-40B4-BE49-F238E27FC236}">
                    <a16:creationId xmlns:a16="http://schemas.microsoft.com/office/drawing/2014/main" id="{4DBFC426-025B-4997-8670-5F08B5BB7E3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048864" y="4737100"/>
                <a:ext cx="3766220" cy="2120899"/>
              </a:xfrm>
              <a:prstGeom prst="rect">
                <a:avLst/>
              </a:prstGeom>
            </p:spPr>
          </p:pic>
          <p:pic>
            <p:nvPicPr>
              <p:cNvPr id="43" name="Picture 42">
                <a:extLst>
                  <a:ext uri="{FF2B5EF4-FFF2-40B4-BE49-F238E27FC236}">
                    <a16:creationId xmlns:a16="http://schemas.microsoft.com/office/drawing/2014/main" id="{C2822368-9F2A-439A-97C5-D87FFD5DADE6}"/>
                  </a:ext>
                </a:extLst>
              </p:cNvPr>
              <p:cNvPicPr>
                <a:picLocks noChangeAspect="1"/>
              </p:cNvPicPr>
              <p:nvPr/>
            </p:nvPicPr>
            <p:blipFill>
              <a:blip r:embed="rId5"/>
              <a:stretch>
                <a:fillRect/>
              </a:stretch>
            </p:blipFill>
            <p:spPr>
              <a:xfrm>
                <a:off x="5360959" y="5123783"/>
                <a:ext cx="1377315" cy="225789"/>
              </a:xfrm>
              <a:prstGeom prst="rect">
                <a:avLst/>
              </a:prstGeom>
            </p:spPr>
          </p:pic>
        </p:grpSp>
        <p:cxnSp>
          <p:nvCxnSpPr>
            <p:cNvPr id="51" name="Straight Connector 50">
              <a:extLst>
                <a:ext uri="{FF2B5EF4-FFF2-40B4-BE49-F238E27FC236}">
                  <a16:creationId xmlns:a16="http://schemas.microsoft.com/office/drawing/2014/main" id="{3728519C-2028-4C22-8978-052CBBB410DE}"/>
                </a:ext>
              </a:extLst>
            </p:cNvPr>
            <p:cNvCxnSpPr/>
            <p:nvPr/>
          </p:nvCxnSpPr>
          <p:spPr>
            <a:xfrm>
              <a:off x="4484950" y="5188884"/>
              <a:ext cx="276929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62" name="Group 61">
            <a:extLst>
              <a:ext uri="{FF2B5EF4-FFF2-40B4-BE49-F238E27FC236}">
                <a16:creationId xmlns:a16="http://schemas.microsoft.com/office/drawing/2014/main" id="{49257B00-87E8-46BE-9DCE-3661652D4EC1}"/>
              </a:ext>
            </a:extLst>
          </p:cNvPr>
          <p:cNvGrpSpPr/>
          <p:nvPr/>
        </p:nvGrpSpPr>
        <p:grpSpPr>
          <a:xfrm>
            <a:off x="210558" y="2121290"/>
            <a:ext cx="3898456" cy="2168843"/>
            <a:chOff x="245677" y="2596389"/>
            <a:chExt cx="3717357" cy="2093382"/>
          </a:xfrm>
        </p:grpSpPr>
        <p:grpSp>
          <p:nvGrpSpPr>
            <p:cNvPr id="29" name="Group 28">
              <a:extLst>
                <a:ext uri="{FF2B5EF4-FFF2-40B4-BE49-F238E27FC236}">
                  <a16:creationId xmlns:a16="http://schemas.microsoft.com/office/drawing/2014/main" id="{6094657E-C6CC-4C75-BE2A-F7C31B76DCD6}"/>
                </a:ext>
              </a:extLst>
            </p:cNvPr>
            <p:cNvGrpSpPr/>
            <p:nvPr/>
          </p:nvGrpSpPr>
          <p:grpSpPr>
            <a:xfrm>
              <a:off x="245677" y="2596389"/>
              <a:ext cx="3717357" cy="2093382"/>
              <a:chOff x="233779" y="2577342"/>
              <a:chExt cx="3717357" cy="2093382"/>
            </a:xfrm>
          </p:grpSpPr>
          <p:pic>
            <p:nvPicPr>
              <p:cNvPr id="17" name="Picture 16" descr="A picture containing chart&#10;&#10;Description automatically generated">
                <a:extLst>
                  <a:ext uri="{FF2B5EF4-FFF2-40B4-BE49-F238E27FC236}">
                    <a16:creationId xmlns:a16="http://schemas.microsoft.com/office/drawing/2014/main" id="{8EC7B8B7-EFD5-4F2E-BC3E-7E18236C457D}"/>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33779" y="2577342"/>
                <a:ext cx="3717357" cy="2093382"/>
              </a:xfrm>
              <a:prstGeom prst="rect">
                <a:avLst/>
              </a:prstGeom>
            </p:spPr>
          </p:pic>
          <p:pic>
            <p:nvPicPr>
              <p:cNvPr id="25" name="Picture 24">
                <a:extLst>
                  <a:ext uri="{FF2B5EF4-FFF2-40B4-BE49-F238E27FC236}">
                    <a16:creationId xmlns:a16="http://schemas.microsoft.com/office/drawing/2014/main" id="{54827AB2-FE70-4818-9FF4-6243591A1F02}"/>
                  </a:ext>
                </a:extLst>
              </p:cNvPr>
              <p:cNvPicPr>
                <a:picLocks noChangeAspect="1"/>
              </p:cNvPicPr>
              <p:nvPr/>
            </p:nvPicPr>
            <p:blipFill>
              <a:blip r:embed="rId7"/>
              <a:stretch>
                <a:fillRect/>
              </a:stretch>
            </p:blipFill>
            <p:spPr>
              <a:xfrm>
                <a:off x="1577245" y="3462108"/>
                <a:ext cx="1133475" cy="323850"/>
              </a:xfrm>
              <a:prstGeom prst="rect">
                <a:avLst/>
              </a:prstGeom>
            </p:spPr>
          </p:pic>
        </p:grpSp>
        <p:cxnSp>
          <p:nvCxnSpPr>
            <p:cNvPr id="52" name="Straight Connector 51">
              <a:extLst>
                <a:ext uri="{FF2B5EF4-FFF2-40B4-BE49-F238E27FC236}">
                  <a16:creationId xmlns:a16="http://schemas.microsoft.com/office/drawing/2014/main" id="{67FD13E0-D551-4E98-ADE3-1C88101B88DD}"/>
                </a:ext>
              </a:extLst>
            </p:cNvPr>
            <p:cNvCxnSpPr/>
            <p:nvPr/>
          </p:nvCxnSpPr>
          <p:spPr>
            <a:xfrm>
              <a:off x="766390" y="4448141"/>
              <a:ext cx="276929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63" name="Group 62">
            <a:extLst>
              <a:ext uri="{FF2B5EF4-FFF2-40B4-BE49-F238E27FC236}">
                <a16:creationId xmlns:a16="http://schemas.microsoft.com/office/drawing/2014/main" id="{804BE249-2E72-4A60-A8E8-F6C3E524D1D9}"/>
              </a:ext>
            </a:extLst>
          </p:cNvPr>
          <p:cNvGrpSpPr/>
          <p:nvPr/>
        </p:nvGrpSpPr>
        <p:grpSpPr>
          <a:xfrm>
            <a:off x="3735780" y="-56902"/>
            <a:ext cx="3987490" cy="2283170"/>
            <a:chOff x="3846075" y="299189"/>
            <a:chExt cx="3717355" cy="2081416"/>
          </a:xfrm>
        </p:grpSpPr>
        <p:grpSp>
          <p:nvGrpSpPr>
            <p:cNvPr id="41" name="Group 40">
              <a:extLst>
                <a:ext uri="{FF2B5EF4-FFF2-40B4-BE49-F238E27FC236}">
                  <a16:creationId xmlns:a16="http://schemas.microsoft.com/office/drawing/2014/main" id="{A6021C90-9621-40F3-B709-7C4B25B9B8AD}"/>
                </a:ext>
              </a:extLst>
            </p:cNvPr>
            <p:cNvGrpSpPr/>
            <p:nvPr/>
          </p:nvGrpSpPr>
          <p:grpSpPr>
            <a:xfrm>
              <a:off x="3846075" y="299189"/>
              <a:ext cx="3717355" cy="2081416"/>
              <a:chOff x="3846075" y="299189"/>
              <a:chExt cx="3717355" cy="2081416"/>
            </a:xfrm>
          </p:grpSpPr>
          <p:pic>
            <p:nvPicPr>
              <p:cNvPr id="9" name="Picture 8" descr="A picture containing diagram&#10;&#10;Description automatically generated">
                <a:extLst>
                  <a:ext uri="{FF2B5EF4-FFF2-40B4-BE49-F238E27FC236}">
                    <a16:creationId xmlns:a16="http://schemas.microsoft.com/office/drawing/2014/main" id="{09A42B66-1A06-4F55-8C68-634C788AF023}"/>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846075" y="299189"/>
                <a:ext cx="3717355" cy="2081416"/>
              </a:xfrm>
              <a:prstGeom prst="rect">
                <a:avLst/>
              </a:prstGeom>
            </p:spPr>
          </p:pic>
          <p:pic>
            <p:nvPicPr>
              <p:cNvPr id="23" name="Picture 22">
                <a:extLst>
                  <a:ext uri="{FF2B5EF4-FFF2-40B4-BE49-F238E27FC236}">
                    <a16:creationId xmlns:a16="http://schemas.microsoft.com/office/drawing/2014/main" id="{DA40241E-0F2F-4CA6-9B30-583F6002876E}"/>
                  </a:ext>
                </a:extLst>
              </p:cNvPr>
              <p:cNvPicPr>
                <a:picLocks noChangeAspect="1"/>
              </p:cNvPicPr>
              <p:nvPr/>
            </p:nvPicPr>
            <p:blipFill>
              <a:blip r:embed="rId9"/>
              <a:stretch>
                <a:fillRect/>
              </a:stretch>
            </p:blipFill>
            <p:spPr>
              <a:xfrm>
                <a:off x="5890651" y="773584"/>
                <a:ext cx="1047492" cy="373369"/>
              </a:xfrm>
              <a:prstGeom prst="rect">
                <a:avLst/>
              </a:prstGeom>
            </p:spPr>
          </p:pic>
        </p:grpSp>
        <p:cxnSp>
          <p:nvCxnSpPr>
            <p:cNvPr id="53" name="Straight Connector 52">
              <a:extLst>
                <a:ext uri="{FF2B5EF4-FFF2-40B4-BE49-F238E27FC236}">
                  <a16:creationId xmlns:a16="http://schemas.microsoft.com/office/drawing/2014/main" id="{768C4EA2-C682-4827-A593-39AA884A2023}"/>
                </a:ext>
              </a:extLst>
            </p:cNvPr>
            <p:cNvCxnSpPr/>
            <p:nvPr/>
          </p:nvCxnSpPr>
          <p:spPr>
            <a:xfrm>
              <a:off x="4348793" y="1306185"/>
              <a:ext cx="276929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64" name="Group 63">
            <a:extLst>
              <a:ext uri="{FF2B5EF4-FFF2-40B4-BE49-F238E27FC236}">
                <a16:creationId xmlns:a16="http://schemas.microsoft.com/office/drawing/2014/main" id="{57049F94-C892-453E-9971-720C5EE353ED}"/>
              </a:ext>
            </a:extLst>
          </p:cNvPr>
          <p:cNvGrpSpPr/>
          <p:nvPr/>
        </p:nvGrpSpPr>
        <p:grpSpPr>
          <a:xfrm>
            <a:off x="3749544" y="2080865"/>
            <a:ext cx="3987489" cy="2263158"/>
            <a:chOff x="322953" y="300463"/>
            <a:chExt cx="3987489" cy="2263158"/>
          </a:xfrm>
        </p:grpSpPr>
        <p:grpSp>
          <p:nvGrpSpPr>
            <p:cNvPr id="37" name="Group 36">
              <a:extLst>
                <a:ext uri="{FF2B5EF4-FFF2-40B4-BE49-F238E27FC236}">
                  <a16:creationId xmlns:a16="http://schemas.microsoft.com/office/drawing/2014/main" id="{023FC74E-EF67-4C4B-9EBF-7C0A9BFECC1B}"/>
                </a:ext>
              </a:extLst>
            </p:cNvPr>
            <p:cNvGrpSpPr/>
            <p:nvPr/>
          </p:nvGrpSpPr>
          <p:grpSpPr>
            <a:xfrm>
              <a:off x="322953" y="300463"/>
              <a:ext cx="3987489" cy="2263158"/>
              <a:chOff x="322953" y="300463"/>
              <a:chExt cx="3987489" cy="2263158"/>
            </a:xfrm>
          </p:grpSpPr>
          <p:pic>
            <p:nvPicPr>
              <p:cNvPr id="5" name="Picture 4" descr="A picture containing boat, table, photo, group&#10;&#10;Description automatically generated">
                <a:extLst>
                  <a:ext uri="{FF2B5EF4-FFF2-40B4-BE49-F238E27FC236}">
                    <a16:creationId xmlns:a16="http://schemas.microsoft.com/office/drawing/2014/main" id="{97301491-B6F2-4E18-93D6-658529D3C7FA}"/>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322953" y="300463"/>
                <a:ext cx="3987489" cy="2263158"/>
              </a:xfrm>
              <a:prstGeom prst="rect">
                <a:avLst/>
              </a:prstGeom>
            </p:spPr>
          </p:pic>
          <p:pic>
            <p:nvPicPr>
              <p:cNvPr id="27" name="Picture 26">
                <a:extLst>
                  <a:ext uri="{FF2B5EF4-FFF2-40B4-BE49-F238E27FC236}">
                    <a16:creationId xmlns:a16="http://schemas.microsoft.com/office/drawing/2014/main" id="{660BCBA6-479D-43BB-8605-7172184B72AA}"/>
                  </a:ext>
                </a:extLst>
              </p:cNvPr>
              <p:cNvPicPr>
                <a:picLocks noChangeAspect="1"/>
              </p:cNvPicPr>
              <p:nvPr/>
            </p:nvPicPr>
            <p:blipFill>
              <a:blip r:embed="rId11"/>
              <a:stretch>
                <a:fillRect/>
              </a:stretch>
            </p:blipFill>
            <p:spPr>
              <a:xfrm>
                <a:off x="1427347" y="611658"/>
                <a:ext cx="1724025" cy="333375"/>
              </a:xfrm>
              <a:prstGeom prst="rect">
                <a:avLst/>
              </a:prstGeom>
            </p:spPr>
          </p:pic>
        </p:grpSp>
        <p:cxnSp>
          <p:nvCxnSpPr>
            <p:cNvPr id="54" name="Straight Connector 53">
              <a:extLst>
                <a:ext uri="{FF2B5EF4-FFF2-40B4-BE49-F238E27FC236}">
                  <a16:creationId xmlns:a16="http://schemas.microsoft.com/office/drawing/2014/main" id="{7AB7C5A2-C042-42B1-8256-AE9B2B08439E}"/>
                </a:ext>
              </a:extLst>
            </p:cNvPr>
            <p:cNvCxnSpPr/>
            <p:nvPr/>
          </p:nvCxnSpPr>
          <p:spPr>
            <a:xfrm>
              <a:off x="873070" y="1698924"/>
              <a:ext cx="276929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60" name="Group 59">
            <a:extLst>
              <a:ext uri="{FF2B5EF4-FFF2-40B4-BE49-F238E27FC236}">
                <a16:creationId xmlns:a16="http://schemas.microsoft.com/office/drawing/2014/main" id="{348ACF1A-8BFB-43F8-A7F5-4ABEAF87466C}"/>
              </a:ext>
            </a:extLst>
          </p:cNvPr>
          <p:cNvGrpSpPr/>
          <p:nvPr/>
        </p:nvGrpSpPr>
        <p:grpSpPr>
          <a:xfrm>
            <a:off x="231805" y="-48045"/>
            <a:ext cx="3855963" cy="2283171"/>
            <a:chOff x="4049972" y="2553215"/>
            <a:chExt cx="3717356" cy="2093383"/>
          </a:xfrm>
        </p:grpSpPr>
        <p:grpSp>
          <p:nvGrpSpPr>
            <p:cNvPr id="56" name="Group 55">
              <a:extLst>
                <a:ext uri="{FF2B5EF4-FFF2-40B4-BE49-F238E27FC236}">
                  <a16:creationId xmlns:a16="http://schemas.microsoft.com/office/drawing/2014/main" id="{E14FE801-976B-47CD-910C-4D9BC495710A}"/>
                </a:ext>
              </a:extLst>
            </p:cNvPr>
            <p:cNvGrpSpPr/>
            <p:nvPr/>
          </p:nvGrpSpPr>
          <p:grpSpPr>
            <a:xfrm>
              <a:off x="4049972" y="2553215"/>
              <a:ext cx="3717356" cy="2093383"/>
              <a:chOff x="4027872" y="2577342"/>
              <a:chExt cx="3717356" cy="2093383"/>
            </a:xfrm>
          </p:grpSpPr>
          <p:pic>
            <p:nvPicPr>
              <p:cNvPr id="57" name="Picture 56" descr="A picture containing diagram&#10;&#10;Description automatically generated">
                <a:extLst>
                  <a:ext uri="{FF2B5EF4-FFF2-40B4-BE49-F238E27FC236}">
                    <a16:creationId xmlns:a16="http://schemas.microsoft.com/office/drawing/2014/main" id="{2D609689-EA37-4E9F-9224-4BC5AE1AAAA1}"/>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4027872" y="2577342"/>
                <a:ext cx="3717356" cy="2093383"/>
              </a:xfrm>
              <a:prstGeom prst="rect">
                <a:avLst/>
              </a:prstGeom>
            </p:spPr>
          </p:pic>
          <p:pic>
            <p:nvPicPr>
              <p:cNvPr id="58" name="Picture 57">
                <a:extLst>
                  <a:ext uri="{FF2B5EF4-FFF2-40B4-BE49-F238E27FC236}">
                    <a16:creationId xmlns:a16="http://schemas.microsoft.com/office/drawing/2014/main" id="{FA135726-EA8E-43D6-9C4C-FE19FE4CB973}"/>
                  </a:ext>
                </a:extLst>
              </p:cNvPr>
              <p:cNvPicPr>
                <a:picLocks noChangeAspect="1"/>
              </p:cNvPicPr>
              <p:nvPr/>
            </p:nvPicPr>
            <p:blipFill>
              <a:blip r:embed="rId13"/>
              <a:stretch>
                <a:fillRect/>
              </a:stretch>
            </p:blipFill>
            <p:spPr>
              <a:xfrm>
                <a:off x="5544195" y="3523294"/>
                <a:ext cx="857250" cy="333375"/>
              </a:xfrm>
              <a:prstGeom prst="rect">
                <a:avLst/>
              </a:prstGeom>
            </p:spPr>
          </p:pic>
        </p:grpSp>
        <p:cxnSp>
          <p:nvCxnSpPr>
            <p:cNvPr id="59" name="Straight Connector 58">
              <a:extLst>
                <a:ext uri="{FF2B5EF4-FFF2-40B4-BE49-F238E27FC236}">
                  <a16:creationId xmlns:a16="http://schemas.microsoft.com/office/drawing/2014/main" id="{D28A21BA-E96A-4FA9-815E-318F382C1F3F}"/>
                </a:ext>
              </a:extLst>
            </p:cNvPr>
            <p:cNvCxnSpPr/>
            <p:nvPr/>
          </p:nvCxnSpPr>
          <p:spPr>
            <a:xfrm>
              <a:off x="4592318" y="4417997"/>
              <a:ext cx="276929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70" name="Group 69">
            <a:extLst>
              <a:ext uri="{FF2B5EF4-FFF2-40B4-BE49-F238E27FC236}">
                <a16:creationId xmlns:a16="http://schemas.microsoft.com/office/drawing/2014/main" id="{3C57E555-0A3E-4E94-B96F-7987ED86FDDB}"/>
              </a:ext>
            </a:extLst>
          </p:cNvPr>
          <p:cNvGrpSpPr/>
          <p:nvPr/>
        </p:nvGrpSpPr>
        <p:grpSpPr>
          <a:xfrm>
            <a:off x="7479937" y="2346135"/>
            <a:ext cx="4001253" cy="2253255"/>
            <a:chOff x="7431871" y="2108485"/>
            <a:chExt cx="4001253" cy="2253255"/>
          </a:xfrm>
        </p:grpSpPr>
        <p:pic>
          <p:nvPicPr>
            <p:cNvPr id="66" name="Picture 65" descr="A picture containing diagram&#10;&#10;Description automatically generated">
              <a:extLst>
                <a:ext uri="{FF2B5EF4-FFF2-40B4-BE49-F238E27FC236}">
                  <a16:creationId xmlns:a16="http://schemas.microsoft.com/office/drawing/2014/main" id="{1F8E973A-2727-4A86-9CFB-C2EF930134F0}"/>
                </a:ext>
              </a:extLst>
            </p:cNvPr>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7431871" y="2108485"/>
              <a:ext cx="4001253" cy="2253255"/>
            </a:xfrm>
            <a:prstGeom prst="rect">
              <a:avLst/>
            </a:prstGeom>
          </p:spPr>
        </p:pic>
        <p:pic>
          <p:nvPicPr>
            <p:cNvPr id="68" name="Picture 67">
              <a:extLst>
                <a:ext uri="{FF2B5EF4-FFF2-40B4-BE49-F238E27FC236}">
                  <a16:creationId xmlns:a16="http://schemas.microsoft.com/office/drawing/2014/main" id="{D8123EC4-3D5C-4C31-9D77-DD62321055B8}"/>
                </a:ext>
              </a:extLst>
            </p:cNvPr>
            <p:cNvPicPr>
              <a:picLocks noChangeAspect="1"/>
            </p:cNvPicPr>
            <p:nvPr/>
          </p:nvPicPr>
          <p:blipFill>
            <a:blip r:embed="rId15"/>
            <a:stretch>
              <a:fillRect/>
            </a:stretch>
          </p:blipFill>
          <p:spPr>
            <a:xfrm>
              <a:off x="9287728" y="2448539"/>
              <a:ext cx="1504950" cy="323850"/>
            </a:xfrm>
            <a:prstGeom prst="rect">
              <a:avLst/>
            </a:prstGeom>
          </p:spPr>
        </p:pic>
        <p:cxnSp>
          <p:nvCxnSpPr>
            <p:cNvPr id="69" name="Straight Connector 68">
              <a:extLst>
                <a:ext uri="{FF2B5EF4-FFF2-40B4-BE49-F238E27FC236}">
                  <a16:creationId xmlns:a16="http://schemas.microsoft.com/office/drawing/2014/main" id="{AC200097-2B98-4FFF-9AFD-4E0EB2CF6192}"/>
                </a:ext>
              </a:extLst>
            </p:cNvPr>
            <p:cNvCxnSpPr/>
            <p:nvPr/>
          </p:nvCxnSpPr>
          <p:spPr>
            <a:xfrm>
              <a:off x="8047852" y="3178416"/>
              <a:ext cx="276929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72" name="TextBox 71">
                <a:extLst>
                  <a:ext uri="{FF2B5EF4-FFF2-40B4-BE49-F238E27FC236}">
                    <a16:creationId xmlns:a16="http://schemas.microsoft.com/office/drawing/2014/main" id="{EE4274B7-A19A-481C-8B5C-1C874DA8E1B0}"/>
                  </a:ext>
                </a:extLst>
              </p:cNvPr>
              <p:cNvSpPr txBox="1"/>
              <p:nvPr/>
            </p:nvSpPr>
            <p:spPr>
              <a:xfrm>
                <a:off x="7920546" y="4412826"/>
                <a:ext cx="3688358" cy="369332"/>
              </a:xfrm>
              <a:prstGeom prst="rect">
                <a:avLst/>
              </a:prstGeom>
              <a:noFill/>
            </p:spPr>
            <p:txBody>
              <a:bodyPr wrap="square">
                <a:spAutoFit/>
              </a:bodyPr>
              <a:lstStyle/>
              <a:p>
                <a:r>
                  <a:rPr lang="en-CA" dirty="0">
                    <a:ea typeface="Cambria Math" panose="02040503050406030204" pitchFamily="18" charset="0"/>
                  </a:rPr>
                  <a:t>0                       </a:t>
                </a:r>
                <a14:m>
                  <m:oMath xmlns:m="http://schemas.openxmlformats.org/officeDocument/2006/math">
                    <m:r>
                      <a:rPr lang="en-CA" b="0" i="0" smtClean="0">
                        <a:latin typeface="Cambria Math" panose="02040503050406030204" pitchFamily="18" charset="0"/>
                        <a:ea typeface="Cambria Math" panose="02040503050406030204" pitchFamily="18" charset="0"/>
                      </a:rPr>
                      <m:t>    </m:t>
                    </m:r>
                    <m:r>
                      <a:rPr lang="en-CA" i="1" smtClean="0">
                        <a:latin typeface="Cambria Math" panose="02040503050406030204" pitchFamily="18" charset="0"/>
                        <a:ea typeface="Cambria Math" panose="02040503050406030204" pitchFamily="18" charset="0"/>
                      </a:rPr>
                      <m:t>𝜃</m:t>
                    </m:r>
                  </m:oMath>
                </a14:m>
                <a:r>
                  <a:rPr lang="en-CA" dirty="0"/>
                  <a:t>                        </a:t>
                </a:r>
                <a14:m>
                  <m:oMath xmlns:m="http://schemas.openxmlformats.org/officeDocument/2006/math">
                    <m:r>
                      <a:rPr lang="en-CA" b="0" i="1" dirty="0" smtClean="0">
                        <a:latin typeface="Cambria Math" panose="02040503050406030204" pitchFamily="18" charset="0"/>
                      </a:rPr>
                      <m:t>𝜋</m:t>
                    </m:r>
                  </m:oMath>
                </a14:m>
                <a:endParaRPr lang="en-CA" dirty="0"/>
              </a:p>
            </p:txBody>
          </p:sp>
        </mc:Choice>
        <mc:Fallback xmlns="">
          <p:sp>
            <p:nvSpPr>
              <p:cNvPr id="72" name="TextBox 71">
                <a:extLst>
                  <a:ext uri="{FF2B5EF4-FFF2-40B4-BE49-F238E27FC236}">
                    <a16:creationId xmlns:a16="http://schemas.microsoft.com/office/drawing/2014/main" id="{EE4274B7-A19A-481C-8B5C-1C874DA8E1B0}"/>
                  </a:ext>
                </a:extLst>
              </p:cNvPr>
              <p:cNvSpPr txBox="1">
                <a:spLocks noRot="1" noChangeAspect="1" noMove="1" noResize="1" noEditPoints="1" noAdjustHandles="1" noChangeArrowheads="1" noChangeShapeType="1" noTextEdit="1"/>
              </p:cNvSpPr>
              <p:nvPr/>
            </p:nvSpPr>
            <p:spPr>
              <a:xfrm>
                <a:off x="7920546" y="4412826"/>
                <a:ext cx="3688358" cy="369332"/>
              </a:xfrm>
              <a:prstGeom prst="rect">
                <a:avLst/>
              </a:prstGeom>
              <a:blipFill>
                <a:blip r:embed="rId16"/>
                <a:stretch>
                  <a:fillRect l="-1322" t="-10000" b="-2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3" name="TextBox 72">
                <a:extLst>
                  <a:ext uri="{FF2B5EF4-FFF2-40B4-BE49-F238E27FC236}">
                    <a16:creationId xmlns:a16="http://schemas.microsoft.com/office/drawing/2014/main" id="{2D7D1203-276C-406D-9AC6-9E3C504A5808}"/>
                  </a:ext>
                </a:extLst>
              </p:cNvPr>
              <p:cNvSpPr txBox="1"/>
              <p:nvPr/>
            </p:nvSpPr>
            <p:spPr>
              <a:xfrm>
                <a:off x="7902113" y="28728"/>
                <a:ext cx="3480179" cy="2862322"/>
              </a:xfrm>
              <a:prstGeom prst="rect">
                <a:avLst/>
              </a:prstGeom>
              <a:noFill/>
            </p:spPr>
            <p:txBody>
              <a:bodyPr wrap="square" rtlCol="0">
                <a:spAutoFit/>
              </a:bodyPr>
              <a:lstStyle/>
              <a:p>
                <a:r>
                  <a:rPr lang="en-CA" dirty="0"/>
                  <a:t>POLL#2: How many nodes are there </a:t>
                </a:r>
                <a:r>
                  <a:rPr lang="en-CA" i="1" dirty="0"/>
                  <a:t>between </a:t>
                </a:r>
                <a:r>
                  <a:rPr lang="en-CA" dirty="0"/>
                  <a:t>   </a:t>
                </a:r>
                <a:r>
                  <a:rPr lang="en-CA" dirty="0">
                    <a:ea typeface="Cambria Math" panose="02040503050406030204" pitchFamily="18" charset="0"/>
                  </a:rPr>
                  <a:t>0  &lt;</a:t>
                </a:r>
                <a14:m>
                  <m:oMath xmlns:m="http://schemas.openxmlformats.org/officeDocument/2006/math">
                    <m:r>
                      <a:rPr lang="en-CA" b="0" i="0" smtClean="0">
                        <a:latin typeface="Cambria Math" panose="02040503050406030204" pitchFamily="18" charset="0"/>
                        <a:ea typeface="Cambria Math" panose="02040503050406030204" pitchFamily="18" charset="0"/>
                      </a:rPr>
                      <m:t> </m:t>
                    </m:r>
                    <m:r>
                      <a:rPr lang="en-CA" i="1" smtClean="0">
                        <a:latin typeface="Cambria Math" panose="02040503050406030204" pitchFamily="18" charset="0"/>
                        <a:ea typeface="Cambria Math" panose="02040503050406030204" pitchFamily="18" charset="0"/>
                      </a:rPr>
                      <m:t>𝜃</m:t>
                    </m:r>
                    <m:r>
                      <a:rPr lang="en-CA" b="0" i="1" smtClean="0">
                        <a:latin typeface="Cambria Math" panose="02040503050406030204" pitchFamily="18" charset="0"/>
                        <a:ea typeface="Cambria Math" panose="02040503050406030204" pitchFamily="18" charset="0"/>
                      </a:rPr>
                      <m:t>&lt;</m:t>
                    </m:r>
                  </m:oMath>
                </a14:m>
                <a:r>
                  <a:rPr lang="en-CA" dirty="0"/>
                  <a:t>  </a:t>
                </a:r>
                <a14:m>
                  <m:oMath xmlns:m="http://schemas.openxmlformats.org/officeDocument/2006/math">
                    <m:r>
                      <a:rPr lang="en-CA" b="0" i="1" dirty="0" smtClean="0">
                        <a:latin typeface="Cambria Math" panose="02040503050406030204" pitchFamily="18" charset="0"/>
                      </a:rPr>
                      <m:t>𝜋</m:t>
                    </m:r>
                  </m:oMath>
                </a14:m>
                <a:r>
                  <a:rPr lang="en-CA" dirty="0"/>
                  <a:t> in </a:t>
                </a:r>
                <a14:m>
                  <m:oMath xmlns:m="http://schemas.openxmlformats.org/officeDocument/2006/math">
                    <m:sSubSup>
                      <m:sSubSupPr>
                        <m:ctrlPr>
                          <a:rPr lang="en-CA" b="0" i="1" smtClean="0">
                            <a:latin typeface="Cambria Math" panose="02040503050406030204" pitchFamily="18" charset="0"/>
                          </a:rPr>
                        </m:ctrlPr>
                      </m:sSubSupPr>
                      <m:e>
                        <m:r>
                          <a:rPr lang="en-CA" b="0" i="1" smtClean="0">
                            <a:latin typeface="Cambria Math" panose="02040503050406030204" pitchFamily="18" charset="0"/>
                          </a:rPr>
                          <m:t>𝑃</m:t>
                        </m:r>
                      </m:e>
                      <m:sub>
                        <m:r>
                          <a:rPr lang="en-CA" b="0" i="1" smtClean="0">
                            <a:latin typeface="Cambria Math" panose="02040503050406030204" pitchFamily="18" charset="0"/>
                          </a:rPr>
                          <m:t>𝑙</m:t>
                        </m:r>
                      </m:sub>
                      <m:sup>
                        <m:r>
                          <a:rPr lang="en-CA" b="0" i="1" smtClean="0">
                            <a:latin typeface="Cambria Math" panose="02040503050406030204" pitchFamily="18" charset="0"/>
                          </a:rPr>
                          <m:t>𝑚</m:t>
                        </m:r>
                      </m:sup>
                    </m:sSubSup>
                  </m:oMath>
                </a14:m>
                <a:r>
                  <a:rPr lang="en-CA" dirty="0"/>
                  <a:t>?</a:t>
                </a:r>
              </a:p>
              <a:p>
                <a:pPr marL="342900" indent="-342900">
                  <a:buAutoNum type="alphaLcParenR"/>
                </a:pPr>
                <a:r>
                  <a:rPr lang="en-CA" i="1" dirty="0"/>
                  <a:t>l</a:t>
                </a:r>
              </a:p>
              <a:p>
                <a:pPr marL="342900" indent="-342900">
                  <a:buAutoNum type="alphaLcParenR"/>
                </a:pPr>
                <a:r>
                  <a:rPr lang="en-CA" i="1" dirty="0"/>
                  <a:t>m</a:t>
                </a:r>
              </a:p>
              <a:p>
                <a:pPr marL="342900" indent="-342900">
                  <a:buAutoNum type="alphaLcParenR"/>
                </a:pPr>
                <a:r>
                  <a:rPr lang="en-CA" i="1" dirty="0" err="1"/>
                  <a:t>l+m</a:t>
                </a:r>
                <a:endParaRPr lang="en-CA" i="1" dirty="0"/>
              </a:p>
              <a:p>
                <a:pPr marL="342900" indent="-342900">
                  <a:buAutoNum type="alphaLcParenR"/>
                </a:pPr>
                <a:r>
                  <a:rPr lang="en-CA" i="1" dirty="0"/>
                  <a:t>l-m</a:t>
                </a:r>
              </a:p>
              <a:p>
                <a:pPr marL="342900" indent="-342900">
                  <a:buAutoNum type="alphaLcParenR"/>
                </a:pPr>
                <a:r>
                  <a:rPr lang="en-CA" i="1" dirty="0"/>
                  <a:t>l+</a:t>
                </a:r>
                <a:r>
                  <a:rPr lang="en-CA" dirty="0"/>
                  <a:t>|</a:t>
                </a:r>
                <a:r>
                  <a:rPr lang="en-CA" i="1" dirty="0"/>
                  <a:t>m</a:t>
                </a:r>
                <a:r>
                  <a:rPr lang="en-CA" dirty="0"/>
                  <a:t>|</a:t>
                </a:r>
              </a:p>
              <a:p>
                <a:pPr marL="342900" indent="-342900">
                  <a:buAutoNum type="alphaLcParenR"/>
                </a:pPr>
                <a:r>
                  <a:rPr lang="en-CA" i="1" dirty="0"/>
                  <a:t>l-</a:t>
                </a:r>
                <a:r>
                  <a:rPr lang="en-CA" dirty="0"/>
                  <a:t>|</a:t>
                </a:r>
                <a:r>
                  <a:rPr lang="en-CA" i="1" dirty="0"/>
                  <a:t>m</a:t>
                </a:r>
                <a:r>
                  <a:rPr lang="en-CA" dirty="0"/>
                  <a:t>|</a:t>
                </a:r>
              </a:p>
              <a:p>
                <a:pPr marL="342900" indent="-342900">
                  <a:buAutoNum type="alphaLcParenR"/>
                </a:pPr>
                <a:endParaRPr lang="en-CA" dirty="0"/>
              </a:p>
              <a:p>
                <a:endParaRPr lang="en-CA" dirty="0"/>
              </a:p>
            </p:txBody>
          </p:sp>
        </mc:Choice>
        <mc:Fallback xmlns="">
          <p:sp>
            <p:nvSpPr>
              <p:cNvPr id="73" name="TextBox 72">
                <a:extLst>
                  <a:ext uri="{FF2B5EF4-FFF2-40B4-BE49-F238E27FC236}">
                    <a16:creationId xmlns:a16="http://schemas.microsoft.com/office/drawing/2014/main" id="{2D7D1203-276C-406D-9AC6-9E3C504A5808}"/>
                  </a:ext>
                </a:extLst>
              </p:cNvPr>
              <p:cNvSpPr txBox="1">
                <a:spLocks noRot="1" noChangeAspect="1" noMove="1" noResize="1" noEditPoints="1" noAdjustHandles="1" noChangeArrowheads="1" noChangeShapeType="1" noTextEdit="1"/>
              </p:cNvSpPr>
              <p:nvPr/>
            </p:nvSpPr>
            <p:spPr>
              <a:xfrm>
                <a:off x="7902113" y="28728"/>
                <a:ext cx="3480179" cy="2862322"/>
              </a:xfrm>
              <a:prstGeom prst="rect">
                <a:avLst/>
              </a:prstGeom>
              <a:blipFill>
                <a:blip r:embed="rId17"/>
                <a:stretch>
                  <a:fillRect l="-1401" t="-1279" r="-876"/>
                </a:stretch>
              </a:blipFill>
            </p:spPr>
            <p:txBody>
              <a:bodyPr/>
              <a:lstStyle/>
              <a:p>
                <a:r>
                  <a:rPr lang="en-US">
                    <a:noFill/>
                  </a:rPr>
                  <a:t> </a:t>
                </a:r>
              </a:p>
            </p:txBody>
          </p:sp>
        </mc:Fallback>
      </mc:AlternateContent>
      <p:sp>
        <p:nvSpPr>
          <p:cNvPr id="3" name="TextBox 2">
            <a:extLst>
              <a:ext uri="{FF2B5EF4-FFF2-40B4-BE49-F238E27FC236}">
                <a16:creationId xmlns:a16="http://schemas.microsoft.com/office/drawing/2014/main" id="{AA211557-54BF-41EB-8F88-14C9ABF07867}"/>
              </a:ext>
            </a:extLst>
          </p:cNvPr>
          <p:cNvSpPr txBox="1"/>
          <p:nvPr/>
        </p:nvSpPr>
        <p:spPr>
          <a:xfrm>
            <a:off x="9122648" y="2451017"/>
            <a:ext cx="709964" cy="307777"/>
          </a:xfrm>
          <a:prstGeom prst="rect">
            <a:avLst/>
          </a:prstGeom>
          <a:solidFill>
            <a:schemeClr val="bg1"/>
          </a:solidFill>
        </p:spPr>
        <p:txBody>
          <a:bodyPr wrap="square" rtlCol="0">
            <a:spAutoFit/>
          </a:bodyPr>
          <a:lstStyle/>
          <a:p>
            <a:r>
              <a:rPr lang="en-CA" sz="1400" i="1" dirty="0">
                <a:latin typeface="Times New Roman" panose="02020603050405020304" pitchFamily="18" charset="0"/>
                <a:cs typeface="Times New Roman" panose="02020603050405020304" pitchFamily="18" charset="0"/>
              </a:rPr>
              <a:t>P</a:t>
            </a:r>
            <a:r>
              <a:rPr lang="en-CA" sz="1400" i="1" baseline="-25000" dirty="0">
                <a:latin typeface="Times New Roman" panose="02020603050405020304" pitchFamily="18" charset="0"/>
                <a:cs typeface="Times New Roman" panose="02020603050405020304" pitchFamily="18" charset="0"/>
              </a:rPr>
              <a:t>2</a:t>
            </a:r>
            <a:r>
              <a:rPr lang="en-CA" sz="1600" baseline="30000" dirty="0"/>
              <a:t>-</a:t>
            </a:r>
            <a:r>
              <a:rPr lang="en-CA" sz="1400" baseline="30000" dirty="0"/>
              <a:t>1</a:t>
            </a:r>
            <a:r>
              <a:rPr lang="en-CA" sz="1400" dirty="0"/>
              <a:t>=</a:t>
            </a:r>
            <a:endParaRPr lang="en-US" sz="1400" baseline="30000" dirty="0"/>
          </a:p>
        </p:txBody>
      </p:sp>
    </p:spTree>
    <p:extLst>
      <p:ext uri="{BB962C8B-B14F-4D97-AF65-F5344CB8AC3E}">
        <p14:creationId xmlns:p14="http://schemas.microsoft.com/office/powerpoint/2010/main" val="40821595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3"/>
                                        </p:tgtEl>
                                        <p:attrNameLst>
                                          <p:attrName>style.visibility</p:attrName>
                                        </p:attrNameLst>
                                      </p:cBhvr>
                                      <p:to>
                                        <p:strVal val="visible"/>
                                      </p:to>
                                    </p:set>
                                    <p:animEffect transition="in" filter="fade">
                                      <p:cBhvr>
                                        <p:cTn id="7" dur="500"/>
                                        <p:tgtEl>
                                          <p:spTgt spid="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 grpId="0"/>
    </p:bld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8120</TotalTime>
  <Words>1314</Words>
  <Application>Microsoft Office PowerPoint</Application>
  <PresentationFormat>Widescreen</PresentationFormat>
  <Paragraphs>115</Paragraphs>
  <Slides>19</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Calibri</vt:lpstr>
      <vt:lpstr>Calibri Light</vt:lpstr>
      <vt:lpstr>Cambria Math</vt:lpstr>
      <vt:lpstr>Script MT Bold</vt:lpstr>
      <vt:lpstr>Times New Roman</vt:lpstr>
      <vt:lpstr>Retrospect</vt:lpstr>
      <vt:lpstr>PHYS 304: Lecture 20 (Intro to) Quantum Mechanics</vt:lpstr>
      <vt:lpstr>Review of key points from last lecture</vt:lpstr>
      <vt:lpstr>Today</vt:lpstr>
      <vt:lpstr>Solving the Schrödinger Equation  </vt:lpstr>
      <vt:lpstr>Solving the Schrödinger Equation </vt:lpstr>
      <vt:lpstr>Solving the Schrödinger Equation </vt:lpstr>
      <vt:lpstr>Solving the Schrödinger Equation </vt:lpstr>
      <vt:lpstr>Full angular solution</vt:lpstr>
      <vt:lpstr>PowerPoint Presentation</vt:lpstr>
      <vt:lpstr>Gory details! </vt:lpstr>
      <vt:lpstr>More node accounting</vt:lpstr>
      <vt:lpstr>Pause</vt:lpstr>
      <vt:lpstr>The radial part of the solution</vt:lpstr>
      <vt:lpstr>The radial part of the solution </vt:lpstr>
      <vt:lpstr>Poll #5: This suggests that we should expect a simpler differential equation for a function v(ρ) if we substitute;</vt:lpstr>
      <vt:lpstr>The radial part of the solution</vt:lpstr>
      <vt:lpstr>The radial part of the solution</vt:lpstr>
      <vt:lpstr>The full set of eigen functions (n, l, m)!</vt:lpstr>
      <vt:lpstr>The full eigen functions: spherical potential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Jeff Young</dc:creator>
  <cp:lastModifiedBy>Jeff Young</cp:lastModifiedBy>
  <cp:revision>485</cp:revision>
  <cp:lastPrinted>2021-11-25T16:00:27Z</cp:lastPrinted>
  <dcterms:created xsi:type="dcterms:W3CDTF">2015-12-24T20:40:29Z</dcterms:created>
  <dcterms:modified xsi:type="dcterms:W3CDTF">2021-11-26T01:37:42Z</dcterms:modified>
</cp:coreProperties>
</file>