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22" r:id="rId3"/>
    <p:sldId id="390" r:id="rId4"/>
    <p:sldId id="392" r:id="rId5"/>
    <p:sldId id="384" r:id="rId6"/>
    <p:sldId id="388" r:id="rId7"/>
    <p:sldId id="372" r:id="rId8"/>
    <p:sldId id="393" r:id="rId9"/>
    <p:sldId id="394" r:id="rId10"/>
    <p:sldId id="395" r:id="rId11"/>
    <p:sldId id="371" r:id="rId12"/>
    <p:sldId id="391" r:id="rId13"/>
    <p:sldId id="349" r:id="rId14"/>
    <p:sldId id="366" r:id="rId15"/>
    <p:sldId id="32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Young" initials="JY" lastIdx="1" clrIdx="0">
    <p:extLst>
      <p:ext uri="{19B8F6BF-5375-455C-9EA6-DF929625EA0E}">
        <p15:presenceInfo xmlns:p15="http://schemas.microsoft.com/office/powerpoint/2012/main" userId="0c20932148f593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C9BAC-36AD-42DE-A23C-F0F490E7795C}" v="274" dt="2021-11-29T23:13:53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6" autoAdjust="0"/>
    <p:restoredTop sz="82763" autoAdjust="0"/>
  </p:normalViewPr>
  <p:slideViewPr>
    <p:cSldViewPr snapToGrid="0">
      <p:cViewPr varScale="1">
        <p:scale>
          <a:sx n="68" d="100"/>
          <a:sy n="68" d="100"/>
        </p:scale>
        <p:origin x="281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Young" userId="0c20932148f593a9" providerId="LiveId" clId="{F93C9BAC-36AD-42DE-A23C-F0F490E7795C}"/>
    <pc:docChg chg="undo custSel modSld">
      <pc:chgData name="Jeff Young" userId="0c20932148f593a9" providerId="LiveId" clId="{F93C9BAC-36AD-42DE-A23C-F0F490E7795C}" dt="2021-11-30T01:33:49.789" v="478" actId="20577"/>
      <pc:docMkLst>
        <pc:docMk/>
      </pc:docMkLst>
      <pc:sldChg chg="modSp mod">
        <pc:chgData name="Jeff Young" userId="0c20932148f593a9" providerId="LiveId" clId="{F93C9BAC-36AD-42DE-A23C-F0F490E7795C}" dt="2021-11-29T23:10:33.500" v="420"/>
        <pc:sldMkLst>
          <pc:docMk/>
          <pc:sldMk cId="2493130491" sldId="325"/>
        </pc:sldMkLst>
        <pc:spChg chg="mod">
          <ac:chgData name="Jeff Young" userId="0c20932148f593a9" providerId="LiveId" clId="{F93C9BAC-36AD-42DE-A23C-F0F490E7795C}" dt="2021-11-29T23:10:33.500" v="420"/>
          <ac:spMkLst>
            <pc:docMk/>
            <pc:sldMk cId="2493130491" sldId="325"/>
            <ac:spMk id="2" creationId="{8005D20C-F081-4240-89B4-3F97D0D7C7E2}"/>
          </ac:spMkLst>
        </pc:spChg>
      </pc:sldChg>
      <pc:sldChg chg="addSp delSp modSp mod">
        <pc:chgData name="Jeff Young" userId="0c20932148f593a9" providerId="LiveId" clId="{F93C9BAC-36AD-42DE-A23C-F0F490E7795C}" dt="2021-11-29T23:07:39.590" v="376" actId="20577"/>
        <pc:sldMkLst>
          <pc:docMk/>
          <pc:sldMk cId="2052336435" sldId="349"/>
        </pc:sldMkLst>
        <pc:spChg chg="add del mod">
          <ac:chgData name="Jeff Young" userId="0c20932148f593a9" providerId="LiveId" clId="{F93C9BAC-36AD-42DE-A23C-F0F490E7795C}" dt="2021-11-29T23:07:39.590" v="376" actId="20577"/>
          <ac:spMkLst>
            <pc:docMk/>
            <pc:sldMk cId="2052336435" sldId="349"/>
            <ac:spMk id="2" creationId="{8005D20C-F081-4240-89B4-3F97D0D7C7E2}"/>
          </ac:spMkLst>
        </pc:spChg>
        <pc:spChg chg="mod">
          <ac:chgData name="Jeff Young" userId="0c20932148f593a9" providerId="LiveId" clId="{F93C9BAC-36AD-42DE-A23C-F0F490E7795C}" dt="2021-11-29T23:06:10.987" v="327" actId="20577"/>
          <ac:spMkLst>
            <pc:docMk/>
            <pc:sldMk cId="2052336435" sldId="349"/>
            <ac:spMk id="3" creationId="{7A4D54D9-92CA-470E-A8F4-625818669E11}"/>
          </ac:spMkLst>
        </pc:spChg>
        <pc:spChg chg="add del mod">
          <ac:chgData name="Jeff Young" userId="0c20932148f593a9" providerId="LiveId" clId="{F93C9BAC-36AD-42DE-A23C-F0F490E7795C}" dt="2021-11-29T23:06:30.819" v="333" actId="478"/>
          <ac:spMkLst>
            <pc:docMk/>
            <pc:sldMk cId="2052336435" sldId="349"/>
            <ac:spMk id="7" creationId="{5478EF9B-C0C1-42F1-B682-FF858E987E69}"/>
          </ac:spMkLst>
        </pc:spChg>
        <pc:inkChg chg="del mod">
          <ac:chgData name="Jeff Young" userId="0c20932148f593a9" providerId="LiveId" clId="{F93C9BAC-36AD-42DE-A23C-F0F490E7795C}" dt="2021-11-29T23:06:22.713" v="329" actId="478"/>
          <ac:inkMkLst>
            <pc:docMk/>
            <pc:sldMk cId="2052336435" sldId="349"/>
            <ac:inkMk id="5" creationId="{4F0EE12B-04A0-4C0D-8BA8-5AF05AE5D903}"/>
          </ac:inkMkLst>
        </pc:inkChg>
        <pc:inkChg chg="del">
          <ac:chgData name="Jeff Young" userId="0c20932148f593a9" providerId="LiveId" clId="{F93C9BAC-36AD-42DE-A23C-F0F490E7795C}" dt="2021-11-29T23:06:55.942" v="347" actId="478"/>
          <ac:inkMkLst>
            <pc:docMk/>
            <pc:sldMk cId="2052336435" sldId="349"/>
            <ac:inkMk id="14" creationId="{6865D00D-6937-465C-954C-5CD04743505C}"/>
          </ac:inkMkLst>
        </pc:inkChg>
        <pc:inkChg chg="del">
          <ac:chgData name="Jeff Young" userId="0c20932148f593a9" providerId="LiveId" clId="{F93C9BAC-36AD-42DE-A23C-F0F490E7795C}" dt="2021-11-29T23:06:58.380" v="348" actId="478"/>
          <ac:inkMkLst>
            <pc:docMk/>
            <pc:sldMk cId="2052336435" sldId="349"/>
            <ac:inkMk id="15" creationId="{4EFECA99-0B0B-4227-98E9-39DA18B8F6B8}"/>
          </ac:inkMkLst>
        </pc:inkChg>
        <pc:inkChg chg="del">
          <ac:chgData name="Jeff Young" userId="0c20932148f593a9" providerId="LiveId" clId="{F93C9BAC-36AD-42DE-A23C-F0F490E7795C}" dt="2021-11-29T23:07:09.482" v="350" actId="478"/>
          <ac:inkMkLst>
            <pc:docMk/>
            <pc:sldMk cId="2052336435" sldId="349"/>
            <ac:inkMk id="16" creationId="{2E019C60-CC46-4D4F-BF3D-552852A52A13}"/>
          </ac:inkMkLst>
        </pc:inkChg>
        <pc:inkChg chg="del">
          <ac:chgData name="Jeff Young" userId="0c20932148f593a9" providerId="LiveId" clId="{F93C9BAC-36AD-42DE-A23C-F0F490E7795C}" dt="2021-11-29T23:06:48.915" v="343" actId="478"/>
          <ac:inkMkLst>
            <pc:docMk/>
            <pc:sldMk cId="2052336435" sldId="349"/>
            <ac:inkMk id="43" creationId="{9AF73ACD-AC1A-4BB4-AA5C-C81C8A5D81AC}"/>
          </ac:inkMkLst>
        </pc:inkChg>
        <pc:inkChg chg="del">
          <ac:chgData name="Jeff Young" userId="0c20932148f593a9" providerId="LiveId" clId="{F93C9BAC-36AD-42DE-A23C-F0F490E7795C}" dt="2021-11-29T23:06:54.064" v="346" actId="478"/>
          <ac:inkMkLst>
            <pc:docMk/>
            <pc:sldMk cId="2052336435" sldId="349"/>
            <ac:inkMk id="56" creationId="{BD8C99D7-CF21-46B3-8CA0-B389E597FDB6}"/>
          </ac:inkMkLst>
        </pc:inkChg>
        <pc:inkChg chg="del">
          <ac:chgData name="Jeff Young" userId="0c20932148f593a9" providerId="LiveId" clId="{F93C9BAC-36AD-42DE-A23C-F0F490E7795C}" dt="2021-11-29T23:07:09.482" v="350" actId="478"/>
          <ac:inkMkLst>
            <pc:docMk/>
            <pc:sldMk cId="2052336435" sldId="349"/>
            <ac:inkMk id="57" creationId="{AFD911E2-9E11-40FF-BCC2-E8B680332789}"/>
          </ac:inkMkLst>
        </pc:inkChg>
        <pc:inkChg chg="del">
          <ac:chgData name="Jeff Young" userId="0c20932148f593a9" providerId="LiveId" clId="{F93C9BAC-36AD-42DE-A23C-F0F490E7795C}" dt="2021-11-29T23:06:50.918" v="344" actId="478"/>
          <ac:inkMkLst>
            <pc:docMk/>
            <pc:sldMk cId="2052336435" sldId="349"/>
            <ac:inkMk id="81" creationId="{57937C55-E90E-484A-BF76-1DB2A3DEB5E5}"/>
          </ac:inkMkLst>
        </pc:inkChg>
        <pc:inkChg chg="del">
          <ac:chgData name="Jeff Young" userId="0c20932148f593a9" providerId="LiveId" clId="{F93C9BAC-36AD-42DE-A23C-F0F490E7795C}" dt="2021-11-29T23:07:00.652" v="349" actId="478"/>
          <ac:inkMkLst>
            <pc:docMk/>
            <pc:sldMk cId="2052336435" sldId="349"/>
            <ac:inkMk id="82" creationId="{F02327FE-78F5-418C-A774-259B33DC478C}"/>
          </ac:inkMkLst>
        </pc:inkChg>
        <pc:inkChg chg="del">
          <ac:chgData name="Jeff Young" userId="0c20932148f593a9" providerId="LiveId" clId="{F93C9BAC-36AD-42DE-A23C-F0F490E7795C}" dt="2021-11-29T23:06:52.996" v="345" actId="478"/>
          <ac:inkMkLst>
            <pc:docMk/>
            <pc:sldMk cId="2052336435" sldId="349"/>
            <ac:inkMk id="88" creationId="{46C36E84-2B66-4856-B4C7-190208B35990}"/>
          </ac:inkMkLst>
        </pc:inkChg>
        <pc:inkChg chg="del">
          <ac:chgData name="Jeff Young" userId="0c20932148f593a9" providerId="LiveId" clId="{F93C9BAC-36AD-42DE-A23C-F0F490E7795C}" dt="2021-11-29T23:06:41.911" v="338" actId="478"/>
          <ac:inkMkLst>
            <pc:docMk/>
            <pc:sldMk cId="2052336435" sldId="349"/>
            <ac:inkMk id="89" creationId="{F5F2E529-0C41-4955-AD67-396D765D0440}"/>
          </ac:inkMkLst>
        </pc:inkChg>
        <pc:inkChg chg="del">
          <ac:chgData name="Jeff Young" userId="0c20932148f593a9" providerId="LiveId" clId="{F93C9BAC-36AD-42DE-A23C-F0F490E7795C}" dt="2021-11-29T23:06:44.462" v="340" actId="478"/>
          <ac:inkMkLst>
            <pc:docMk/>
            <pc:sldMk cId="2052336435" sldId="349"/>
            <ac:inkMk id="94" creationId="{49E83A57-09BF-44D6-9C2A-0895629C4539}"/>
          </ac:inkMkLst>
        </pc:inkChg>
        <pc:inkChg chg="del">
          <ac:chgData name="Jeff Young" userId="0c20932148f593a9" providerId="LiveId" clId="{F93C9BAC-36AD-42DE-A23C-F0F490E7795C}" dt="2021-11-29T23:06:26.637" v="330" actId="478"/>
          <ac:inkMkLst>
            <pc:docMk/>
            <pc:sldMk cId="2052336435" sldId="349"/>
            <ac:inkMk id="95" creationId="{8E0DDBF9-8B92-4986-A0D2-88DE8E47227E}"/>
          </ac:inkMkLst>
        </pc:inkChg>
        <pc:inkChg chg="del">
          <ac:chgData name="Jeff Young" userId="0c20932148f593a9" providerId="LiveId" clId="{F93C9BAC-36AD-42DE-A23C-F0F490E7795C}" dt="2021-11-29T23:06:43.145" v="339" actId="478"/>
          <ac:inkMkLst>
            <pc:docMk/>
            <pc:sldMk cId="2052336435" sldId="349"/>
            <ac:inkMk id="104" creationId="{E7094C65-9CDD-49DB-A045-50ADCDBFA167}"/>
          </ac:inkMkLst>
        </pc:inkChg>
        <pc:inkChg chg="del mod">
          <ac:chgData name="Jeff Young" userId="0c20932148f593a9" providerId="LiveId" clId="{F93C9BAC-36AD-42DE-A23C-F0F490E7795C}" dt="2021-11-29T23:06:35.551" v="336" actId="478"/>
          <ac:inkMkLst>
            <pc:docMk/>
            <pc:sldMk cId="2052336435" sldId="349"/>
            <ac:inkMk id="127" creationId="{C0719177-4D94-4417-869E-A623557CFA44}"/>
          </ac:inkMkLst>
        </pc:inkChg>
        <pc:inkChg chg="del">
          <ac:chgData name="Jeff Young" userId="0c20932148f593a9" providerId="LiveId" clId="{F93C9BAC-36AD-42DE-A23C-F0F490E7795C}" dt="2021-11-29T23:06:34.200" v="334" actId="478"/>
          <ac:inkMkLst>
            <pc:docMk/>
            <pc:sldMk cId="2052336435" sldId="349"/>
            <ac:inkMk id="130" creationId="{516BC1AD-83AA-4344-88CA-DCAAE55226C3}"/>
          </ac:inkMkLst>
        </pc:inkChg>
        <pc:inkChg chg="del">
          <ac:chgData name="Jeff Young" userId="0c20932148f593a9" providerId="LiveId" clId="{F93C9BAC-36AD-42DE-A23C-F0F490E7795C}" dt="2021-11-29T23:06:27.721" v="331" actId="478"/>
          <ac:inkMkLst>
            <pc:docMk/>
            <pc:sldMk cId="2052336435" sldId="349"/>
            <ac:inkMk id="155" creationId="{89B0CC42-DB59-450B-A265-5FEE507D7057}"/>
          </ac:inkMkLst>
        </pc:inkChg>
        <pc:inkChg chg="del mod">
          <ac:chgData name="Jeff Young" userId="0c20932148f593a9" providerId="LiveId" clId="{F93C9BAC-36AD-42DE-A23C-F0F490E7795C}" dt="2021-11-29T23:06:47.128" v="342" actId="478"/>
          <ac:inkMkLst>
            <pc:docMk/>
            <pc:sldMk cId="2052336435" sldId="349"/>
            <ac:inkMk id="197" creationId="{2F5791CD-0E20-4284-B2E8-230BD8355BFA}"/>
          </ac:inkMkLst>
        </pc:inkChg>
      </pc:sldChg>
      <pc:sldChg chg="delSp modSp mod">
        <pc:chgData name="Jeff Young" userId="0c20932148f593a9" providerId="LiveId" clId="{F93C9BAC-36AD-42DE-A23C-F0F490E7795C}" dt="2021-11-29T23:08:14.590" v="395" actId="478"/>
        <pc:sldMkLst>
          <pc:docMk/>
          <pc:sldMk cId="1724653561" sldId="366"/>
        </pc:sldMkLst>
        <pc:spChg chg="mod">
          <ac:chgData name="Jeff Young" userId="0c20932148f593a9" providerId="LiveId" clId="{F93C9BAC-36AD-42DE-A23C-F0F490E7795C}" dt="2021-11-29T23:07:52.114" v="377"/>
          <ac:spMkLst>
            <pc:docMk/>
            <pc:sldMk cId="1724653561" sldId="366"/>
            <ac:spMk id="2" creationId="{67A1225D-8436-4859-9927-8D0A878F3F41}"/>
          </ac:spMkLst>
        </pc:spChg>
        <pc:spChg chg="mod">
          <ac:chgData name="Jeff Young" userId="0c20932148f593a9" providerId="LiveId" clId="{F93C9BAC-36AD-42DE-A23C-F0F490E7795C}" dt="2021-11-29T23:08:08.308" v="394" actId="20577"/>
          <ac:spMkLst>
            <pc:docMk/>
            <pc:sldMk cId="1724653561" sldId="366"/>
            <ac:spMk id="4" creationId="{92D90D86-7813-466D-A7FC-EB8300651273}"/>
          </ac:spMkLst>
        </pc:spChg>
        <pc:inkChg chg="del">
          <ac:chgData name="Jeff Young" userId="0c20932148f593a9" providerId="LiveId" clId="{F93C9BAC-36AD-42DE-A23C-F0F490E7795C}" dt="2021-11-29T23:08:14.590" v="395" actId="478"/>
          <ac:inkMkLst>
            <pc:docMk/>
            <pc:sldMk cId="1724653561" sldId="366"/>
            <ac:inkMk id="3" creationId="{A5A3ED14-113D-40CC-B02A-144E6E9FF45B}"/>
          </ac:inkMkLst>
        </pc:inkChg>
      </pc:sldChg>
      <pc:sldChg chg="delSp modSp mod">
        <pc:chgData name="Jeff Young" userId="0c20932148f593a9" providerId="LiveId" clId="{F93C9BAC-36AD-42DE-A23C-F0F490E7795C}" dt="2021-11-29T23:04:14.618" v="239" actId="20577"/>
        <pc:sldMkLst>
          <pc:docMk/>
          <pc:sldMk cId="4159863049" sldId="371"/>
        </pc:sldMkLst>
        <pc:spChg chg="mod">
          <ac:chgData name="Jeff Young" userId="0c20932148f593a9" providerId="LiveId" clId="{F93C9BAC-36AD-42DE-A23C-F0F490E7795C}" dt="2021-11-29T23:04:14.618" v="239" actId="20577"/>
          <ac:spMkLst>
            <pc:docMk/>
            <pc:sldMk cId="4159863049" sldId="371"/>
            <ac:spMk id="2" creationId="{8005D20C-F081-4240-89B4-3F97D0D7C7E2}"/>
          </ac:spMkLst>
        </pc:spChg>
        <pc:inkChg chg="del">
          <ac:chgData name="Jeff Young" userId="0c20932148f593a9" providerId="LiveId" clId="{F93C9BAC-36AD-42DE-A23C-F0F490E7795C}" dt="2021-11-29T23:03:40.790" v="211" actId="478"/>
          <ac:inkMkLst>
            <pc:docMk/>
            <pc:sldMk cId="4159863049" sldId="371"/>
            <ac:inkMk id="7" creationId="{F29FAE83-67DB-48FD-865F-D308D557519B}"/>
          </ac:inkMkLst>
        </pc:inkChg>
      </pc:sldChg>
      <pc:sldChg chg="modSp mod modAnim">
        <pc:chgData name="Jeff Young" userId="0c20932148f593a9" providerId="LiveId" clId="{F93C9BAC-36AD-42DE-A23C-F0F490E7795C}" dt="2021-11-29T23:13:53.918" v="473"/>
        <pc:sldMkLst>
          <pc:docMk/>
          <pc:sldMk cId="1039861328" sldId="372"/>
        </pc:sldMkLst>
        <pc:spChg chg="mod">
          <ac:chgData name="Jeff Young" userId="0c20932148f593a9" providerId="LiveId" clId="{F93C9BAC-36AD-42DE-A23C-F0F490E7795C}" dt="2021-11-29T23:13:28.370" v="471" actId="20577"/>
          <ac:spMkLst>
            <pc:docMk/>
            <pc:sldMk cId="1039861328" sldId="372"/>
            <ac:spMk id="3" creationId="{CB55FBEC-DCC5-424B-93B2-6BBBA6A6C842}"/>
          </ac:spMkLst>
        </pc:spChg>
      </pc:sldChg>
      <pc:sldChg chg="addSp modSp mod modAnim">
        <pc:chgData name="Jeff Young" userId="0c20932148f593a9" providerId="LiveId" clId="{F93C9BAC-36AD-42DE-A23C-F0F490E7795C}" dt="2021-11-29T21:17:59.415" v="210"/>
        <pc:sldMkLst>
          <pc:docMk/>
          <pc:sldMk cId="2313158032" sldId="390"/>
        </pc:sldMkLst>
        <pc:spChg chg="add mod">
          <ac:chgData name="Jeff Young" userId="0c20932148f593a9" providerId="LiveId" clId="{F93C9BAC-36AD-42DE-A23C-F0F490E7795C}" dt="2021-11-29T21:17:37.652" v="209" actId="20577"/>
          <ac:spMkLst>
            <pc:docMk/>
            <pc:sldMk cId="2313158032" sldId="390"/>
            <ac:spMk id="4" creationId="{805C525A-C9A7-4C32-81B6-1D4C81B39C87}"/>
          </ac:spMkLst>
        </pc:spChg>
        <pc:spChg chg="mod">
          <ac:chgData name="Jeff Young" userId="0c20932148f593a9" providerId="LiveId" clId="{F93C9BAC-36AD-42DE-A23C-F0F490E7795C}" dt="2021-11-29T21:13:26.426" v="0" actId="14100"/>
          <ac:spMkLst>
            <pc:docMk/>
            <pc:sldMk cId="2313158032" sldId="390"/>
            <ac:spMk id="5" creationId="{00000000-0000-0000-0000-000000000000}"/>
          </ac:spMkLst>
        </pc:spChg>
      </pc:sldChg>
      <pc:sldChg chg="delSp modSp mod">
        <pc:chgData name="Jeff Young" userId="0c20932148f593a9" providerId="LiveId" clId="{F93C9BAC-36AD-42DE-A23C-F0F490E7795C}" dt="2021-11-29T23:05:41.202" v="309" actId="20577"/>
        <pc:sldMkLst>
          <pc:docMk/>
          <pc:sldMk cId="1991653299" sldId="391"/>
        </pc:sldMkLst>
        <pc:spChg chg="mod">
          <ac:chgData name="Jeff Young" userId="0c20932148f593a9" providerId="LiveId" clId="{F93C9BAC-36AD-42DE-A23C-F0F490E7795C}" dt="2021-11-29T23:04:40.160" v="265" actId="20577"/>
          <ac:spMkLst>
            <pc:docMk/>
            <pc:sldMk cId="1991653299" sldId="391"/>
            <ac:spMk id="2" creationId="{8005D20C-F081-4240-89B4-3F97D0D7C7E2}"/>
          </ac:spMkLst>
        </pc:spChg>
        <pc:spChg chg="mod">
          <ac:chgData name="Jeff Young" userId="0c20932148f593a9" providerId="LiveId" clId="{F93C9BAC-36AD-42DE-A23C-F0F490E7795C}" dt="2021-11-29T23:05:41.202" v="309" actId="20577"/>
          <ac:spMkLst>
            <pc:docMk/>
            <pc:sldMk cId="1991653299" sldId="391"/>
            <ac:spMk id="3" creationId="{7A4D54D9-92CA-470E-A8F4-625818669E11}"/>
          </ac:spMkLst>
        </pc:spChg>
        <pc:spChg chg="mod">
          <ac:chgData name="Jeff Young" userId="0c20932148f593a9" providerId="LiveId" clId="{F93C9BAC-36AD-42DE-A23C-F0F490E7795C}" dt="2021-11-29T23:05:35.768" v="307" actId="20577"/>
          <ac:spMkLst>
            <pc:docMk/>
            <pc:sldMk cId="1991653299" sldId="391"/>
            <ac:spMk id="4" creationId="{B16AE14C-53D7-4269-97B6-DA9B2E90D2F8}"/>
          </ac:spMkLst>
        </pc:spChg>
        <pc:inkChg chg="del mod">
          <ac:chgData name="Jeff Young" userId="0c20932148f593a9" providerId="LiveId" clId="{F93C9BAC-36AD-42DE-A23C-F0F490E7795C}" dt="2021-11-29T23:03:47.162" v="213" actId="478"/>
          <ac:inkMkLst>
            <pc:docMk/>
            <pc:sldMk cId="1991653299" sldId="391"/>
            <ac:inkMk id="5" creationId="{018D1502-F0E3-4B1D-8149-87625ABC2244}"/>
          </ac:inkMkLst>
        </pc:inkChg>
      </pc:sldChg>
      <pc:sldChg chg="modSp mod">
        <pc:chgData name="Jeff Young" userId="0c20932148f593a9" providerId="LiveId" clId="{F93C9BAC-36AD-42DE-A23C-F0F490E7795C}" dt="2021-11-30T01:33:49.789" v="478" actId="20577"/>
        <pc:sldMkLst>
          <pc:docMk/>
          <pc:sldMk cId="827324014" sldId="394"/>
        </pc:sldMkLst>
        <pc:spChg chg="mod">
          <ac:chgData name="Jeff Young" userId="0c20932148f593a9" providerId="LiveId" clId="{F93C9BAC-36AD-42DE-A23C-F0F490E7795C}" dt="2021-11-30T01:33:49.789" v="478" actId="20577"/>
          <ac:spMkLst>
            <pc:docMk/>
            <pc:sldMk cId="827324014" sldId="394"/>
            <ac:spMk id="2" creationId="{424EEFDD-FA03-42B8-87ED-DA0AD560F6BA}"/>
          </ac:spMkLst>
        </pc:spChg>
      </pc:sldChg>
    </pc:docChg>
  </pc:docChgLst>
</pc:chgInfo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ink/ink3.xml><?xml version="1.0" encoding="utf-8"?>
<inkml:ink xmlns:inkml="http://www.w3.org/2003/InkML">
  <inkml:definitions/>
</inkml:ink>
</file>

<file path=ppt/ink/ink4.xml><?xml version="1.0" encoding="utf-8"?>
<inkml:ink xmlns:inkml="http://www.w3.org/2003/InkML">
  <inkml:definitions/>
</inkml:ink>
</file>

<file path=ppt/ink/ink5.xml><?xml version="1.0" encoding="utf-8"?>
<inkml:ink xmlns:inkml="http://www.w3.org/2003/InkML">
  <inkml:definitions/>
</inkml:ink>
</file>

<file path=ppt/ink/ink6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B769-CA9B-4DB4-97D4-7FC67B1E5392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D6E6A-780E-46C8-97BA-9F3C208C7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68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260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Get them to do it “by inspection”, at least qualitatively for L+/- (must involve sum of Lx and Ly), then go to .</a:t>
            </a:r>
            <a:r>
              <a:rPr lang="en-CA" dirty="0" err="1"/>
              <a:t>jnt</a:t>
            </a:r>
            <a:r>
              <a:rPr lang="en-CA" dirty="0"/>
              <a:t>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67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Start by making sure they understand exactly what the question is asking: the spectrum, not the eigen states…point is that you don’t have to solve the entire problem in order to figure out a lot of information from just using the commutation relations [a general observation about how to “do quantum mechanics”]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81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8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3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Based on first half of course, each distinct energy eigen state has a distinct number of nodes (n-1).  Thus since </a:t>
            </a:r>
            <a:r>
              <a:rPr lang="en-CA" dirty="0" err="1"/>
              <a:t>Ylm</a:t>
            </a:r>
            <a:r>
              <a:rPr lang="en-CA" dirty="0"/>
              <a:t> has l nodes, expect </a:t>
            </a:r>
            <a:r>
              <a:rPr lang="en-CA" dirty="0" err="1"/>
              <a:t>Rnl</a:t>
            </a:r>
            <a:r>
              <a:rPr lang="en-CA" dirty="0"/>
              <a:t> to have n-1-l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96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CA" dirty="0"/>
              <a:t>Show graphs from text now, before proceeding.  Full psi </a:t>
            </a:r>
            <a:r>
              <a:rPr lang="en-CA" dirty="0" err="1"/>
              <a:t>n,l,m</a:t>
            </a:r>
            <a:r>
              <a:rPr lang="en-CA" dirty="0"/>
              <a:t> equation figure, Graphs of R vs r, and 2D images, plus, separately, the 3D images of full </a:t>
            </a:r>
            <a:r>
              <a:rPr lang="en-CA" dirty="0" err="1"/>
              <a:t>Wfunctions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22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56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68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30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68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0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46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5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22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0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7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060408-1678-4E0A-9571-142E66E6CF7E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4.png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86.png"/><Relationship Id="rId5" Type="http://schemas.openxmlformats.org/officeDocument/2006/relationships/customXml" Target="../ink/ink1.xml"/><Relationship Id="rId10" Type="http://schemas.openxmlformats.org/officeDocument/2006/relationships/customXml" Target="../ink/ink5.xml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73" y="758952"/>
            <a:ext cx="10898909" cy="3566160"/>
          </a:xfrm>
        </p:spPr>
        <p:txBody>
          <a:bodyPr>
            <a:normAutofit/>
          </a:bodyPr>
          <a:lstStyle/>
          <a:p>
            <a:r>
              <a:rPr lang="en-CA" sz="7200" dirty="0"/>
              <a:t>PHYS 304: Lecture 21</a:t>
            </a:r>
            <a:br>
              <a:rPr lang="en-CA" sz="7200" dirty="0"/>
            </a:br>
            <a:r>
              <a:rPr lang="en-CA" sz="4800" dirty="0"/>
              <a:t>(Intro to) </a:t>
            </a:r>
            <a:r>
              <a:rPr lang="en-CA" sz="7200" dirty="0"/>
              <a:t>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Sept-Dec 2021 Edition</a:t>
            </a:r>
          </a:p>
          <a:p>
            <a:r>
              <a:rPr lang="en-CA" dirty="0"/>
              <a:t>Jeff Young</a:t>
            </a:r>
          </a:p>
          <a:p>
            <a:r>
              <a:rPr lang="en-CA" dirty="0" err="1"/>
              <a:t>brimacombe</a:t>
            </a:r>
            <a:r>
              <a:rPr lang="en-CA" dirty="0"/>
              <a:t> Rm 278, young@phas.ubc.ca</a:t>
            </a:r>
          </a:p>
        </p:txBody>
      </p:sp>
    </p:spTree>
    <p:extLst>
      <p:ext uri="{BB962C8B-B14F-4D97-AF65-F5344CB8AC3E}">
        <p14:creationId xmlns:p14="http://schemas.microsoft.com/office/powerpoint/2010/main" val="3744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E87-10B4-4EE8-96FF-975CEC2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Light </a:t>
            </a:r>
            <a:r>
              <a:rPr lang="en-CA"/>
              <a:t>emission spectrum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14873-00DD-437C-8085-E2D247DE930D}"/>
              </a:ext>
            </a:extLst>
          </p:cNvPr>
          <p:cNvSpPr/>
          <p:nvPr/>
        </p:nvSpPr>
        <p:spPr>
          <a:xfrm>
            <a:off x="1097280" y="1769256"/>
            <a:ext cx="10356111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could see visible light being emitted from a florescent tube filled only with hydrogen, what can you say about the stationary states that are likely somehow involved in the corresponding light emission process within the hydrogen atoms?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F5E0A-7EB6-41B1-9B24-CA7ED5F9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12" y="2419180"/>
            <a:ext cx="4666943" cy="3745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E0C15-A0F2-4AFD-B0A5-F9377D210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56" y="3387458"/>
            <a:ext cx="4991656" cy="9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7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Angular Momentum 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D54D9-92CA-470E-A8F4-625818669E11}"/>
              </a:ext>
            </a:extLst>
          </p:cNvPr>
          <p:cNvSpPr/>
          <p:nvPr/>
        </p:nvSpPr>
        <p:spPr>
          <a:xfrm>
            <a:off x="1097280" y="2008960"/>
            <a:ext cx="9922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At this point in the course, if I asked “what type of wavefunction represents a particle with linear momentum?”, what would you answer?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6AE14C-53D7-4269-97B6-DA9B2E90D2F8}"/>
                  </a:ext>
                </a:extLst>
              </p:cNvPr>
              <p:cNvSpPr/>
              <p:nvPr/>
            </p:nvSpPr>
            <p:spPr>
              <a:xfrm>
                <a:off x="1097280" y="3341300"/>
                <a:ext cx="992265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/>
                  <a:t>In classical mechanics, what is the angular momentum equivalent to the linear momentum expression for a particle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𝑚𝑑𝑥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CA" sz="2000" dirty="0"/>
                  <a:t>?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6AE14C-53D7-4269-97B6-DA9B2E90D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41300"/>
                <a:ext cx="9922654" cy="707886"/>
              </a:xfrm>
              <a:prstGeom prst="rect">
                <a:avLst/>
              </a:prstGeom>
              <a:blipFill>
                <a:blip r:embed="rId3"/>
                <a:stretch>
                  <a:fillRect l="-614" t="-4310" b="-146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C3B660-8935-4DE2-89DF-A8474DAD82B3}"/>
              </a:ext>
            </a:extLst>
          </p:cNvPr>
          <p:cNvSpPr/>
          <p:nvPr/>
        </p:nvSpPr>
        <p:spPr>
          <a:xfrm>
            <a:off x="1097280" y="4600468"/>
            <a:ext cx="9922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Combining these answers, which parts of our hydrogen atom eigen functions seem to be </a:t>
            </a:r>
            <a:r>
              <a:rPr lang="en-CA" sz="2000" b="1" i="1" dirty="0"/>
              <a:t>directly </a:t>
            </a:r>
            <a:r>
              <a:rPr lang="en-CA" sz="2000" dirty="0"/>
              <a:t>related to angular momentum?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2CA11-4EA7-4CF1-8720-4B5280FD7A1E}"/>
              </a:ext>
            </a:extLst>
          </p:cNvPr>
          <p:cNvSpPr txBox="1"/>
          <p:nvPr/>
        </p:nvSpPr>
        <p:spPr>
          <a:xfrm>
            <a:off x="1097280" y="5659581"/>
            <a:ext cx="462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Which component of angular momentum?</a:t>
            </a:r>
          </a:p>
        </p:txBody>
      </p:sp>
    </p:spTree>
    <p:extLst>
      <p:ext uri="{BB962C8B-B14F-4D97-AF65-F5344CB8AC3E}">
        <p14:creationId xmlns:p14="http://schemas.microsoft.com/office/powerpoint/2010/main" val="41598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Angular Momentum 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D54D9-92CA-470E-A8F4-625818669E11}"/>
              </a:ext>
            </a:extLst>
          </p:cNvPr>
          <p:cNvSpPr/>
          <p:nvPr/>
        </p:nvSpPr>
        <p:spPr>
          <a:xfrm>
            <a:off x="1097280" y="2008960"/>
            <a:ext cx="9922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The angular momentum operator in the position basis, using cartesian coordinates: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6AE14C-53D7-4269-97B6-DA9B2E90D2F8}"/>
                  </a:ext>
                </a:extLst>
              </p:cNvPr>
              <p:cNvSpPr/>
              <p:nvPr/>
            </p:nvSpPr>
            <p:spPr>
              <a:xfrm>
                <a:off x="1097280" y="3105834"/>
                <a:ext cx="9922654" cy="1115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/>
                  <a:t>The commutations relationships between the 3 components of the angular momentum,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2000" dirty="0"/>
                  <a:t>, with each other, and with the squared magnitude of the total angular momentum,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̂"/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CA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6AE14C-53D7-4269-97B6-DA9B2E90D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105834"/>
                <a:ext cx="9922654" cy="1115049"/>
              </a:xfrm>
              <a:prstGeom prst="rect">
                <a:avLst/>
              </a:prstGeom>
              <a:blipFill>
                <a:blip r:embed="rId3"/>
                <a:stretch>
                  <a:fillRect l="-614"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930"/>
            <a:ext cx="10058400" cy="1450757"/>
          </a:xfrm>
        </p:spPr>
        <p:txBody>
          <a:bodyPr/>
          <a:lstStyle/>
          <a:p>
            <a:r>
              <a:rPr lang="en-CA" dirty="0"/>
              <a:t>Angular Momentum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4D54D9-92CA-470E-A8F4-625818669E11}"/>
                  </a:ext>
                </a:extLst>
              </p:cNvPr>
              <p:cNvSpPr/>
              <p:nvPr/>
            </p:nvSpPr>
            <p:spPr>
              <a:xfrm>
                <a:off x="1097280" y="2008960"/>
                <a:ext cx="9922654" cy="1695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/>
                  <a:t>The implications of these commutation relations,  </a:t>
                </a:r>
              </a:p>
              <a:p>
                <a:pPr lvl="0"/>
                <a:endParaRPr lang="en-US" sz="2000" dirty="0"/>
              </a:p>
              <a:p>
                <a:pPr lvl="0"/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CA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 </a:t>
                </a: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]=0</m:t>
                    </m:r>
                  </m:oMath>
                </a14:m>
                <a:endParaRPr lang="en-CA" sz="2000" dirty="0"/>
              </a:p>
              <a:p>
                <a:pPr lvl="0"/>
                <a:endParaRPr lang="en-CA" sz="2000" dirty="0"/>
              </a:p>
              <a:p>
                <a:pPr lvl="0"/>
                <a:r>
                  <a:rPr lang="en-CA" sz="2000" dirty="0"/>
                  <a:t>with regard to the possibility of finding complete sets of shared eigenstates: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4D54D9-92CA-470E-A8F4-625818669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08960"/>
                <a:ext cx="9922654" cy="1695016"/>
              </a:xfrm>
              <a:prstGeom prst="rect">
                <a:avLst/>
              </a:prstGeom>
              <a:blipFill>
                <a:blip r:embed="rId3"/>
                <a:stretch>
                  <a:fillRect l="-614" t="-215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B8B4F6-DE69-4379-983F-AFE96833DD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3975576"/>
                <a:ext cx="10058400" cy="70577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Lets say you find a common set of eigen states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This is possible because they commute.  But since neither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commute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they cannot share the same set of shared eigen functions.</a:t>
                </a:r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B8B4F6-DE69-4379-983F-AFE96833D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975576"/>
                <a:ext cx="10058400" cy="705776"/>
              </a:xfrm>
              <a:prstGeom prst="rect">
                <a:avLst/>
              </a:prstGeom>
              <a:blipFill>
                <a:blip r:embed="rId4"/>
                <a:stretch>
                  <a:fillRect l="-1818" t="-11207" b="-129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3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25D-8436-4859-9927-8D0A878F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Angular Momentum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90D86-7813-466D-A7FC-EB8300651273}"/>
                  </a:ext>
                </a:extLst>
              </p:cNvPr>
              <p:cNvSpPr/>
              <p:nvPr/>
            </p:nvSpPr>
            <p:spPr>
              <a:xfrm>
                <a:off x="1097280" y="2141815"/>
                <a:ext cx="9922654" cy="1449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/>
                  <a:t>The commutation relationships between the raising and lowering ladder operators,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2000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CA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CA" sz="2000" dirty="0"/>
              </a:p>
              <a:p>
                <a:endParaRPr lang="en-CA" sz="2000" dirty="0"/>
              </a:p>
              <a:p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CA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 </a:t>
                </a: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cs typeface="Times New Roman" panose="02020603050405020304" pitchFamily="18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]=0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90D86-7813-466D-A7FC-EB8300651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1815"/>
                <a:ext cx="9922654" cy="1449115"/>
              </a:xfrm>
              <a:prstGeom prst="rect">
                <a:avLst/>
              </a:prstGeom>
              <a:blipFill>
                <a:blip r:embed="rId3"/>
                <a:stretch>
                  <a:fillRect l="-614" t="-210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05D20C-F081-4240-89B4-3F97D0D7C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Eigen Spectrum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sz="4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CA" sz="4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05D20C-F081-4240-89B4-3F97D0D7C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662B85-79F4-4570-94B7-65B7E38F02CA}"/>
                  </a:ext>
                </a:extLst>
              </p:cNvPr>
              <p:cNvSpPr/>
              <p:nvPr/>
            </p:nvSpPr>
            <p:spPr>
              <a:xfrm>
                <a:off x="1097280" y="1951672"/>
                <a:ext cx="10058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/>
                  <a:t>Using the same general strategy used to derive the eigen spectrum of the 1D harmonic oscillator (which used similarly defined “ladder operators”), derive </a:t>
                </a:r>
                <a:r>
                  <a:rPr lang="en-US" sz="2000" b="1" i="1" dirty="0"/>
                  <a:t>the spectrum </a:t>
                </a:r>
                <a:r>
                  <a:rPr lang="en-US" sz="2000" dirty="0"/>
                  <a:t>of the total angular momentum and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component of angular momentum, in a common basis.</a:t>
                </a:r>
                <a:endParaRPr lang="en-CA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662B85-79F4-4570-94B7-65B7E38F0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51672"/>
                <a:ext cx="10058400" cy="1015663"/>
              </a:xfrm>
              <a:prstGeom prst="rect">
                <a:avLst/>
              </a:prstGeom>
              <a:blipFill>
                <a:blip r:embed="rId4"/>
                <a:stretch>
                  <a:fillRect l="-606" t="-2994" b="-10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CA0162-05CD-4304-A236-A626C966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98186"/>
            <a:ext cx="4497696" cy="1011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key points from last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66800" y="1866786"/>
                <a:ext cx="10058400" cy="351674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derived the radial and angular contributions to the orthonormal eigen states of the hydrogen atom Hamiltonian, and found that the requirement for a bounded solution in </a:t>
                </a:r>
                <a:r>
                  <a:rPr lang="en-CA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put constraints on the energy eigenvalues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negative. </a:t>
                </a:r>
              </a:p>
              <a:p>
                <a:pPr marL="0" indent="0"/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full eigen functions,                                                            , where  </a:t>
                </a:r>
              </a:p>
              <a:p>
                <a:endParaRPr lang="en-CA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CA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are uniquely labelled by the set of integers, </a:t>
                </a:r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CA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CA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lvl="1" indent="0">
                  <a:buNone/>
                </a:pPr>
                <a:endParaRPr lang="en-CA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buNone/>
                </a:pPr>
                <a:r>
                  <a:rPr lang="en-CA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They represent a complete orthonormal basis for expanding any function in 3D complex space.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866786"/>
                <a:ext cx="10058400" cy="3516744"/>
              </a:xfrm>
              <a:prstGeom prst="rect">
                <a:avLst/>
              </a:prstGeom>
              <a:blipFill>
                <a:blip r:embed="rId4"/>
                <a:stretch>
                  <a:fillRect l="-1515" t="-17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67FA46A-3B4F-41DA-BBCA-FB7F136E2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326" y="2978449"/>
            <a:ext cx="3316380" cy="3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5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key points from last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97280" y="2040472"/>
                <a:ext cx="10058400" cy="188078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enumerated the distribution of nodes associated with the polar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has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nodal planes in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and azimuthal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𝑖𝑚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nodal planes in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contributions to the spherical harmonics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800" dirty="0"/>
                  <a:t> </a:t>
                </a:r>
                <a:r>
                  <a:rPr lang="en-CA" dirty="0"/>
                  <a:t>has a total of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</a:t>
                </a:r>
                <a:r>
                  <a:rPr lang="en-CA" dirty="0"/>
                  <a:t>nodal planes. 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dirty="0"/>
                  <a:t> can take on positive integer values including zero, and for each value of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dirty="0"/>
                  <a:t> there are 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+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dirty="0">
                    <a:cs typeface="Times New Roman" panose="02020603050405020304" pitchFamily="18" charset="0"/>
                  </a:rPr>
                  <a:t>possible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dirty="0"/>
                  <a:t>values of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CA" dirty="0"/>
                  <a:t> ranging from –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CA" dirty="0">
                    <a:cs typeface="Times New Roman" panose="02020603050405020304" pitchFamily="18" charset="0"/>
                  </a:rPr>
                  <a:t>to</a:t>
                </a:r>
                <a:r>
                  <a:rPr lang="en-CA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  n</a:t>
                </a:r>
                <a:r>
                  <a:rPr lang="en-CA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dirty="0">
                    <a:cs typeface="Times New Roman" panose="02020603050405020304" pitchFamily="18" charset="0"/>
                  </a:rPr>
                  <a:t>can have any integer value greater than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dirty="0">
                    <a:cs typeface="Times New Roman" panose="02020603050405020304" pitchFamily="18" charset="0"/>
                  </a:rPr>
                  <a:t>.</a:t>
                </a:r>
                <a:endParaRPr lang="en-CA" sz="2800" dirty="0"/>
              </a:p>
              <a:p>
                <a:endParaRPr lang="en-C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40472"/>
                <a:ext cx="10058400" cy="1880789"/>
              </a:xfrm>
              <a:prstGeom prst="rect">
                <a:avLst/>
              </a:prstGeom>
              <a:blipFill>
                <a:blip r:embed="rId3"/>
                <a:stretch>
                  <a:fillRect l="-1515" t="-3571" r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5C525A-C9A7-4C32-81B6-1D4C81B39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180246"/>
                <a:ext cx="10058400" cy="188078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part of the solution would be identical for any potential that has no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CA" dirty="0"/>
                  <a:t> dependence (depends only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),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CA" dirty="0"/>
                  <a:t> solution is specific to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 hydrogen potential. </a:t>
                </a:r>
              </a:p>
              <a:p>
                <a:endParaRPr lang="en-C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5C525A-C9A7-4C32-81B6-1D4C81B3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180246"/>
                <a:ext cx="10058400" cy="1880789"/>
              </a:xfrm>
              <a:prstGeom prst="rect">
                <a:avLst/>
              </a:prstGeom>
              <a:blipFill>
                <a:blip r:embed="rId4"/>
                <a:stretch>
                  <a:fillRect l="-1515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1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CBF-2C63-416C-8E9E-A116FEE5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AD07-2330-4C34-943E-62030C87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Finish off the zoology of full eigen function quantum numbers for the hydrogen atom Hamiltonian</a:t>
            </a:r>
          </a:p>
          <a:p>
            <a:r>
              <a:rPr lang="en-CA" dirty="0"/>
              <a:t>Start dealing with angular momentum operators.</a:t>
            </a:r>
          </a:p>
        </p:txBody>
      </p:sp>
    </p:spTree>
    <p:extLst>
      <p:ext uri="{BB962C8B-B14F-4D97-AF65-F5344CB8AC3E}">
        <p14:creationId xmlns:p14="http://schemas.microsoft.com/office/powerpoint/2010/main" val="275439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98FD-7568-4C00-BADE-6DBE2AD2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48698" cy="1450757"/>
          </a:xfrm>
        </p:spPr>
        <p:txBody>
          <a:bodyPr/>
          <a:lstStyle/>
          <a:p>
            <a:r>
              <a:rPr lang="en-CA" dirty="0"/>
              <a:t>The full eigen functions: spherical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92D7-0186-4B8E-97F8-DF67E86A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1691"/>
          </a:xfrm>
        </p:spPr>
        <p:txBody>
          <a:bodyPr/>
          <a:lstStyle/>
          <a:p>
            <a:r>
              <a:rPr lang="en-CA" dirty="0"/>
              <a:t>Keep track of the nodes!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275E02-A802-4248-BD09-F8B7CBC512E1}"/>
              </a:ext>
            </a:extLst>
          </p:cNvPr>
          <p:cNvGrpSpPr/>
          <p:nvPr/>
        </p:nvGrpSpPr>
        <p:grpSpPr>
          <a:xfrm>
            <a:off x="1097280" y="2365799"/>
            <a:ext cx="5819777" cy="1458442"/>
            <a:chOff x="1228725" y="2056251"/>
            <a:chExt cx="5819777" cy="1458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85FAA9-38B5-45AD-8129-F7F877A6E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725" y="2056251"/>
              <a:ext cx="3914775" cy="4385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D38732-38AC-4AD9-8CE6-441E51660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725" y="2570601"/>
              <a:ext cx="3228975" cy="7732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37C974-3DB6-435F-A11E-54A6690CB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2028" y="2449303"/>
              <a:ext cx="2276474" cy="106539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EDFF48-7B84-47A5-B472-4F2A5A483D51}"/>
                  </a:ext>
                </a:extLst>
              </p:cNvPr>
              <p:cNvSpPr txBox="1"/>
              <p:nvPr/>
            </p:nvSpPr>
            <p:spPr>
              <a:xfrm>
                <a:off x="1097281" y="3925557"/>
                <a:ext cx="100583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2000" dirty="0"/>
                  <a:t>Recall that the spherical harmonics have a total of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CA" sz="2000" dirty="0"/>
                  <a:t> nodes in the angular degrees of freedom.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EDFF48-7B84-47A5-B472-4F2A5A483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1" y="3925557"/>
                <a:ext cx="10058399" cy="400110"/>
              </a:xfrm>
              <a:prstGeom prst="rect">
                <a:avLst/>
              </a:prstGeom>
              <a:blipFill>
                <a:blip r:embed="rId6"/>
                <a:stretch>
                  <a:fillRect l="-606" t="-9091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777F719-A67B-4AE8-BA21-E022E624FC0E}"/>
              </a:ext>
            </a:extLst>
          </p:cNvPr>
          <p:cNvGrpSpPr/>
          <p:nvPr/>
        </p:nvGrpSpPr>
        <p:grpSpPr>
          <a:xfrm>
            <a:off x="1097281" y="4487332"/>
            <a:ext cx="10058399" cy="1359618"/>
            <a:chOff x="1097281" y="4487332"/>
            <a:chExt cx="10058399" cy="1359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42C8E8-82F0-4917-98AF-3252666BDA0B}"/>
                    </a:ext>
                  </a:extLst>
                </p:cNvPr>
                <p:cNvSpPr txBox="1"/>
                <p:nvPr/>
              </p:nvSpPr>
              <p:spPr>
                <a:xfrm>
                  <a:off x="1097281" y="4487332"/>
                  <a:ext cx="10058399" cy="7212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sz="2000" dirty="0"/>
                    <a:t>POLL #1: Based on what we learned in the first half of the course, how many nodes do you think the radial function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CA" sz="2000" dirty="0"/>
                    <a:t> has in the radial degree of freedom?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42C8E8-82F0-4917-98AF-3252666BD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1" y="4487332"/>
                  <a:ext cx="10058399" cy="721288"/>
                </a:xfrm>
                <a:prstGeom prst="rect">
                  <a:avLst/>
                </a:prstGeom>
                <a:blipFill>
                  <a:blip r:embed="rId7"/>
                  <a:stretch>
                    <a:fillRect l="-606" t="-4237" b="-1355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790216F-8159-4B8B-AD9C-D2CB1B81E77E}"/>
                    </a:ext>
                  </a:extLst>
                </p:cNvPr>
                <p:cNvSpPr txBox="1"/>
                <p:nvPr/>
              </p:nvSpPr>
              <p:spPr>
                <a:xfrm>
                  <a:off x="1097281" y="5446840"/>
                  <a:ext cx="1005839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sz="2000" dirty="0"/>
                    <a:t>a) </a:t>
                  </a:r>
                  <a14:m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CA" sz="2000" dirty="0"/>
                    <a:t>       b) </a:t>
                  </a:r>
                  <a14:m>
                    <m:oMath xmlns:m="http://schemas.openxmlformats.org/officeDocument/2006/math">
                      <m:r>
                        <a:rPr lang="en-CA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en-CA" sz="2000" dirty="0"/>
                    <a:t>       c) </a:t>
                  </a:r>
                  <a14:m>
                    <m:oMath xmlns:m="http://schemas.openxmlformats.org/officeDocument/2006/math">
                      <m:r>
                        <a:rPr lang="en-CA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en-CA" sz="2000" dirty="0"/>
                    <a:t>      d) </a:t>
                  </a:r>
                  <a14:m>
                    <m:oMath xmlns:m="http://schemas.openxmlformats.org/officeDocument/2006/math">
                      <m:r>
                        <a:rPr lang="en-CA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CA" sz="2000" dirty="0"/>
                    <a:t>     e) </a:t>
                  </a:r>
                  <a14:m>
                    <m:oMath xmlns:m="http://schemas.openxmlformats.org/officeDocument/2006/math">
                      <m:r>
                        <a:rPr lang="en-CA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CA" sz="2000" dirty="0"/>
                    <a:t>    f) </a:t>
                  </a:r>
                  <a14:m>
                    <m:oMath xmlns:m="http://schemas.openxmlformats.org/officeDocument/2006/math">
                      <m:r>
                        <a:rPr lang="en-CA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CA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790216F-8159-4B8B-AD9C-D2CB1B81E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1" y="5446840"/>
                  <a:ext cx="10058399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606" t="-9231" b="-2769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23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1CF2-136F-4E33-92C6-1C26141A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F56FA-643E-4F5C-A0ED-5F0EA6E6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6" y="205557"/>
            <a:ext cx="6238874" cy="603874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DB3854E-537B-4F7D-8F5A-3BAA55F4CD3F}"/>
              </a:ext>
            </a:extLst>
          </p:cNvPr>
          <p:cNvGrpSpPr/>
          <p:nvPr/>
        </p:nvGrpSpPr>
        <p:grpSpPr>
          <a:xfrm>
            <a:off x="186041" y="1451610"/>
            <a:ext cx="12005959" cy="3982667"/>
            <a:chOff x="186041" y="1451610"/>
            <a:chExt cx="12005959" cy="39826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5EE4EF2-340D-4DF3-B200-C226FADAF346}"/>
                </a:ext>
              </a:extLst>
            </p:cNvPr>
            <p:cNvGrpSpPr/>
            <p:nvPr/>
          </p:nvGrpSpPr>
          <p:grpSpPr>
            <a:xfrm>
              <a:off x="186041" y="1618652"/>
              <a:ext cx="12005959" cy="3815625"/>
              <a:chOff x="186041" y="1618652"/>
              <a:chExt cx="12005959" cy="38156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DED4C36-9DCB-4B0D-BF57-1F4319AE9C00}"/>
                  </a:ext>
                </a:extLst>
              </p:cNvPr>
              <p:cNvGrpSpPr/>
              <p:nvPr/>
            </p:nvGrpSpPr>
            <p:grpSpPr>
              <a:xfrm>
                <a:off x="7539152" y="1618652"/>
                <a:ext cx="4652848" cy="1993171"/>
                <a:chOff x="7539152" y="2687639"/>
                <a:chExt cx="4652848" cy="199317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3187C92-DD46-47D8-B3BF-4D9ADC8B08B9}"/>
                    </a:ext>
                  </a:extLst>
                </p:cNvPr>
                <p:cNvGrpSpPr/>
                <p:nvPr/>
              </p:nvGrpSpPr>
              <p:grpSpPr>
                <a:xfrm>
                  <a:off x="7539152" y="2687639"/>
                  <a:ext cx="4652848" cy="1993171"/>
                  <a:chOff x="7539152" y="2687639"/>
                  <a:chExt cx="4652848" cy="1993171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E71C69D9-F0C0-466F-B0A5-0FE4607F88E8}"/>
                      </a:ext>
                    </a:extLst>
                  </p:cNvPr>
                  <p:cNvGrpSpPr/>
                  <p:nvPr/>
                </p:nvGrpSpPr>
                <p:grpSpPr>
                  <a:xfrm>
                    <a:off x="7539152" y="2715872"/>
                    <a:ext cx="4652848" cy="1964938"/>
                    <a:chOff x="1693985" y="2397512"/>
                    <a:chExt cx="4652848" cy="1964938"/>
                  </a:xfrm>
                </p:grpSpPr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883ABB6E-705B-44CD-9943-73F1B648A6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93985" y="2495550"/>
                      <a:ext cx="3810000" cy="18669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B13984E4-9049-45B9-8971-B6803B4D07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4390" y="2397512"/>
                      <a:ext cx="492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A" dirty="0">
                          <a:latin typeface="Script MT Bold" panose="03040602040607080904" pitchFamily="66" charset="0"/>
                        </a:rPr>
                        <a:t>l</a:t>
                      </a:r>
                      <a:r>
                        <a:rPr lang="en-CA" dirty="0"/>
                        <a:t>=1</a:t>
                      </a:r>
                    </a:p>
                  </p:txBody>
                </p:sp>
              </p:grpSp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685108A7-0B4D-44F9-B5AE-4CC7CB804E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9235" y="2687639"/>
                    <a:ext cx="1244468" cy="37270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A185AF2-28B7-44AD-9B04-A029AF8C1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6729" y="2687639"/>
                  <a:ext cx="0" cy="145449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66AB0FC-E48A-4A34-8DD0-033A5A3F8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6471" y="3070355"/>
                  <a:ext cx="0" cy="8696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8143D6-BC78-4916-A615-9270CB319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671" y="3007602"/>
                  <a:ext cx="0" cy="8696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C22B3BA-BC85-4B2D-A444-E118FEA526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41" y="2547382"/>
                <a:ext cx="5664161" cy="2886895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168033-1702-48CF-AECF-BA333317ADCC}"/>
                </a:ext>
              </a:extLst>
            </p:cNvPr>
            <p:cNvSpPr/>
            <p:nvPr/>
          </p:nvSpPr>
          <p:spPr>
            <a:xfrm>
              <a:off x="7669530" y="1451610"/>
              <a:ext cx="4522470" cy="216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1747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3B8B-242E-4F8A-94BC-EA7033C6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7235" cy="1450757"/>
          </a:xfrm>
        </p:spPr>
        <p:txBody>
          <a:bodyPr/>
          <a:lstStyle/>
          <a:p>
            <a:r>
              <a:rPr lang="en-CA" dirty="0"/>
              <a:t>The full eigen functions: spherical potential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5FBEC-DCC5-424B-93B2-6BBBA6A6C842}"/>
              </a:ext>
            </a:extLst>
          </p:cNvPr>
          <p:cNvSpPr/>
          <p:nvPr/>
        </p:nvSpPr>
        <p:spPr>
          <a:xfrm>
            <a:off x="1097280" y="1774509"/>
            <a:ext cx="996058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Degeneracy of an energy eigen state associated with a given n value?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7E6E9-3CAB-4CF5-AA99-179F48B9F920}"/>
              </a:ext>
            </a:extLst>
          </p:cNvPr>
          <p:cNvSpPr/>
          <p:nvPr/>
        </p:nvSpPr>
        <p:spPr>
          <a:xfrm>
            <a:off x="1195100" y="5344747"/>
            <a:ext cx="9960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the n quantum number determines the energy of the n</a:t>
            </a:r>
            <a:r>
              <a:rPr lang="en-CA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number states with consistent values of integer </a:t>
            </a:r>
            <a:r>
              <a:rPr lang="en-CA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l,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CA" dirty="0"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n, and for each </a:t>
            </a:r>
            <a:r>
              <a:rPr lang="en-CA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 ,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m=-</a:t>
            </a:r>
            <a:r>
              <a:rPr lang="en-CA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-</a:t>
            </a:r>
            <a:r>
              <a:rPr lang="en-CA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+1,…0,….</a:t>
            </a:r>
            <a:r>
              <a:rPr lang="en-CA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(2</a:t>
            </a:r>
            <a:r>
              <a:rPr lang="en-CA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 in number).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E305D-3B6E-4BB8-842E-DD06A176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00" y="2507955"/>
            <a:ext cx="8510587" cy="24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E87-10B4-4EE8-96FF-975CEC2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Useful Table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4661C3-8A99-4A77-B954-713C8EAFF0D2}"/>
              </a:ext>
            </a:extLst>
          </p:cNvPr>
          <p:cNvGrpSpPr/>
          <p:nvPr/>
        </p:nvGrpSpPr>
        <p:grpSpPr>
          <a:xfrm>
            <a:off x="8866376" y="2206979"/>
            <a:ext cx="2956609" cy="3162118"/>
            <a:chOff x="8866376" y="2206979"/>
            <a:chExt cx="2956609" cy="31621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6719DA-D700-4A4E-9758-A1CE99E17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6376" y="2206979"/>
              <a:ext cx="2956609" cy="279278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AC859-13B1-4BC9-980A-BCC721CE7DB4}"/>
                </a:ext>
              </a:extLst>
            </p:cNvPr>
            <p:cNvSpPr txBox="1"/>
            <p:nvPr/>
          </p:nvSpPr>
          <p:spPr>
            <a:xfrm>
              <a:off x="9387321" y="4999765"/>
              <a:ext cx="2035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Fig 4.6 in 3</a:t>
              </a:r>
              <a:r>
                <a:rPr lang="en-CA" baseline="30000" dirty="0"/>
                <a:t>rd</a:t>
              </a:r>
              <a:r>
                <a:rPr lang="en-CA" dirty="0"/>
                <a:t> Edition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4827B2D5-1C99-4194-85BB-34BCE4569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59" y="2039756"/>
            <a:ext cx="7734300" cy="3838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8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4763" y="25400"/>
              <a:ext cx="215901" cy="139700"/>
            </p14:xfrm>
          </p:contentPart>
        </mc:Choice>
        <mc:Fallback xmlns="">
          <p:pic>
            <p:nvPicPr>
              <p:cNvPr id="208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8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6350" y="15875"/>
              <a:ext cx="215900" cy="139700"/>
            </p14:xfrm>
          </p:contentPart>
        </mc:Choice>
        <mc:Fallback xmlns="">
          <p:pic>
            <p:nvPicPr>
              <p:cNvPr id="208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8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7938" y="15875"/>
              <a:ext cx="215901" cy="139700"/>
            </p14:xfrm>
          </p:contentPart>
        </mc:Choice>
        <mc:Fallback xmlns="">
          <p:pic>
            <p:nvPicPr>
              <p:cNvPr id="208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7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6350" y="34925"/>
              <a:ext cx="215900" cy="139700"/>
            </p14:xfrm>
          </p:contentPart>
        </mc:Choice>
        <mc:Fallback xmlns="">
          <p:pic>
            <p:nvPicPr>
              <p:cNvPr id="207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7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7938" y="41275"/>
              <a:ext cx="215901" cy="139700"/>
            </p14:xfrm>
          </p:contentPart>
        </mc:Choice>
        <mc:Fallback xmlns="">
          <p:pic>
            <p:nvPicPr>
              <p:cNvPr id="207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7938" y="42863"/>
              <a:ext cx="215901" cy="139700"/>
            </p14:xfrm>
          </p:contentPart>
        </mc:Choice>
        <mc:Fallback xmlns=""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FAC02EB-2214-4F23-B207-F19EB7AE8A5E}"/>
              </a:ext>
            </a:extLst>
          </p:cNvPr>
          <p:cNvSpPr/>
          <p:nvPr/>
        </p:nvSpPr>
        <p:spPr>
          <a:xfrm>
            <a:off x="3703709" y="1044864"/>
            <a:ext cx="84882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the n quantum number determines the energy of the n</a:t>
            </a:r>
            <a:r>
              <a:rPr lang="en-CA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number states with consistent values of integer </a:t>
            </a:r>
            <a:r>
              <a:rPr lang="en-CA" sz="1600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l,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CA" sz="1600" dirty="0"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n, and for each </a:t>
            </a:r>
            <a:r>
              <a:rPr lang="en-CA" sz="1600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 , 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m=-</a:t>
            </a:r>
            <a:r>
              <a:rPr lang="en-CA" sz="1600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-</a:t>
            </a:r>
            <a:r>
              <a:rPr lang="en-CA" sz="1600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+1,…0,….</a:t>
            </a:r>
            <a:r>
              <a:rPr lang="en-CA" sz="1600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(2</a:t>
            </a:r>
            <a:r>
              <a:rPr lang="en-CA" sz="1600" dirty="0">
                <a:latin typeface="Script MT Bold" panose="030406020406070809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 in number).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9570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DAACB8-989B-4538-AE90-C122BF4D80FE}"/>
              </a:ext>
            </a:extLst>
          </p:cNvPr>
          <p:cNvGrpSpPr/>
          <p:nvPr/>
        </p:nvGrpSpPr>
        <p:grpSpPr>
          <a:xfrm>
            <a:off x="0" y="2271531"/>
            <a:ext cx="12192000" cy="3120740"/>
            <a:chOff x="0" y="2271531"/>
            <a:chExt cx="12192000" cy="31207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7161DC-E682-40FD-B27B-98E8A5D4F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71531"/>
              <a:ext cx="12192000" cy="312074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B9281D-F4E4-4DA8-B991-FB3FF27EE22F}"/>
                </a:ext>
              </a:extLst>
            </p:cNvPr>
            <p:cNvSpPr/>
            <p:nvPr/>
          </p:nvSpPr>
          <p:spPr>
            <a:xfrm>
              <a:off x="11203793" y="2608729"/>
              <a:ext cx="677520" cy="583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Y/N?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EEFDD-FA03-42B8-87ED-DA0AD560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 in the blanks	</a:t>
            </a:r>
          </a:p>
        </p:txBody>
      </p:sp>
    </p:spTree>
    <p:extLst>
      <p:ext uri="{BB962C8B-B14F-4D97-AF65-F5344CB8AC3E}">
        <p14:creationId xmlns:p14="http://schemas.microsoft.com/office/powerpoint/2010/main" val="8273240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7179</TotalTime>
  <Words>1109</Words>
  <Application>Microsoft Office PowerPoint</Application>
  <PresentationFormat>Widescreen</PresentationFormat>
  <Paragraphs>69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Script MT Bold</vt:lpstr>
      <vt:lpstr>Times New Roman</vt:lpstr>
      <vt:lpstr>Retrospect</vt:lpstr>
      <vt:lpstr>PHYS 304: Lecture 21 (Intro to) Quantum Mechanics</vt:lpstr>
      <vt:lpstr>Review of key points from last lecture</vt:lpstr>
      <vt:lpstr>Review of key points from last lecture</vt:lpstr>
      <vt:lpstr>Today</vt:lpstr>
      <vt:lpstr>The full eigen functions: spherical potential</vt:lpstr>
      <vt:lpstr>PowerPoint Presentation</vt:lpstr>
      <vt:lpstr>The full eigen functions: spherical potential</vt:lpstr>
      <vt:lpstr>Useful Table</vt:lpstr>
      <vt:lpstr>Fill in the blanks </vt:lpstr>
      <vt:lpstr>Light emission spectrum</vt:lpstr>
      <vt:lpstr>Angular Momentum Operators</vt:lpstr>
      <vt:lpstr>Angular Momentum Operators</vt:lpstr>
      <vt:lpstr>Angular Momentum Operators</vt:lpstr>
      <vt:lpstr>Angular Momentum Operators</vt:lpstr>
      <vt:lpstr>Eigen Spectrum of (L^2 ) ̂ and (L_z ) 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Young</dc:creator>
  <cp:lastModifiedBy>Jeff Young</cp:lastModifiedBy>
  <cp:revision>441</cp:revision>
  <dcterms:created xsi:type="dcterms:W3CDTF">2015-12-24T20:40:29Z</dcterms:created>
  <dcterms:modified xsi:type="dcterms:W3CDTF">2021-11-30T01:33:54Z</dcterms:modified>
</cp:coreProperties>
</file>