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notesSlides/notesSlide5.xml" ContentType="application/vnd.openxmlformats-officedocument.presentationml.notesSlide+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322" r:id="rId3"/>
    <p:sldId id="364" r:id="rId4"/>
    <p:sldId id="349" r:id="rId5"/>
    <p:sldId id="372" r:id="rId6"/>
    <p:sldId id="378" r:id="rId7"/>
    <p:sldId id="379" r:id="rId8"/>
    <p:sldId id="371" r:id="rId9"/>
    <p:sldId id="386" r:id="rId10"/>
    <p:sldId id="387" r:id="rId11"/>
    <p:sldId id="388" r:id="rId12"/>
    <p:sldId id="382" r:id="rId13"/>
    <p:sldId id="383" r:id="rId14"/>
    <p:sldId id="384" r:id="rId15"/>
    <p:sldId id="365" r:id="rId16"/>
    <p:sldId id="385" r:id="rId17"/>
    <p:sldId id="373" r:id="rId18"/>
    <p:sldId id="3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4EB2DF-DC33-4277-8256-DF62319168DA}" v="155" dt="2021-12-14T20:33:42.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6" autoAdjust="0"/>
    <p:restoredTop sz="86946" autoAdjust="0"/>
  </p:normalViewPr>
  <p:slideViewPr>
    <p:cSldViewPr snapToGrid="0">
      <p:cViewPr varScale="1">
        <p:scale>
          <a:sx n="57" d="100"/>
          <a:sy n="57" d="100"/>
        </p:scale>
        <p:origin x="60" y="43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Young" userId="0c20932148f593a9" providerId="LiveId" clId="{994EB2DF-DC33-4277-8256-DF62319168DA}"/>
    <pc:docChg chg="undo custSel addSld delSld modSld">
      <pc:chgData name="Jeff Young" userId="0c20932148f593a9" providerId="LiveId" clId="{994EB2DF-DC33-4277-8256-DF62319168DA}" dt="2021-12-14T20:34:10.233" v="512" actId="9405"/>
      <pc:docMkLst>
        <pc:docMk/>
      </pc:docMkLst>
      <pc:sldChg chg="modSp mod">
        <pc:chgData name="Jeff Young" userId="0c20932148f593a9" providerId="LiveId" clId="{994EB2DF-DC33-4277-8256-DF62319168DA}" dt="2021-12-01T16:14:24.383" v="1" actId="20577"/>
        <pc:sldMkLst>
          <pc:docMk/>
          <pc:sldMk cId="374400776" sldId="256"/>
        </pc:sldMkLst>
        <pc:spChg chg="mod">
          <ac:chgData name="Jeff Young" userId="0c20932148f593a9" providerId="LiveId" clId="{994EB2DF-DC33-4277-8256-DF62319168DA}" dt="2021-12-01T16:14:24.383" v="1" actId="20577"/>
          <ac:spMkLst>
            <pc:docMk/>
            <pc:sldMk cId="374400776" sldId="256"/>
            <ac:spMk id="3" creationId="{00000000-0000-0000-0000-000000000000}"/>
          </ac:spMkLst>
        </pc:spChg>
      </pc:sldChg>
      <pc:sldChg chg="modSp del mod">
        <pc:chgData name="Jeff Young" userId="0c20932148f593a9" providerId="LiveId" clId="{994EB2DF-DC33-4277-8256-DF62319168DA}" dt="2021-12-01T18:15:46.287" v="309" actId="47"/>
        <pc:sldMkLst>
          <pc:docMk/>
          <pc:sldMk cId="2493130491" sldId="325"/>
        </pc:sldMkLst>
        <pc:spChg chg="mod">
          <ac:chgData name="Jeff Young" userId="0c20932148f593a9" providerId="LiveId" clId="{994EB2DF-DC33-4277-8256-DF62319168DA}" dt="2021-12-01T17:13:38.511" v="289" actId="6549"/>
          <ac:spMkLst>
            <pc:docMk/>
            <pc:sldMk cId="2493130491" sldId="325"/>
            <ac:spMk id="2" creationId="{8005D20C-F081-4240-89B4-3F97D0D7C7E2}"/>
          </ac:spMkLst>
        </pc:spChg>
      </pc:sldChg>
      <pc:sldChg chg="modNotesTx">
        <pc:chgData name="Jeff Young" userId="0c20932148f593a9" providerId="LiveId" clId="{994EB2DF-DC33-4277-8256-DF62319168DA}" dt="2021-12-02T18:14:49.804" v="403" actId="6549"/>
        <pc:sldMkLst>
          <pc:docMk/>
          <pc:sldMk cId="2052336435" sldId="349"/>
        </pc:sldMkLst>
      </pc:sldChg>
      <pc:sldChg chg="modSp">
        <pc:chgData name="Jeff Young" userId="0c20932148f593a9" providerId="LiveId" clId="{994EB2DF-DC33-4277-8256-DF62319168DA}" dt="2021-12-02T18:07:33.581" v="394" actId="20577"/>
        <pc:sldMkLst>
          <pc:docMk/>
          <pc:sldMk cId="1510161967" sldId="364"/>
        </pc:sldMkLst>
        <pc:spChg chg="mod">
          <ac:chgData name="Jeff Young" userId="0c20932148f593a9" providerId="LiveId" clId="{994EB2DF-DC33-4277-8256-DF62319168DA}" dt="2021-12-02T18:07:33.581" v="394" actId="20577"/>
          <ac:spMkLst>
            <pc:docMk/>
            <pc:sldMk cId="1510161967" sldId="364"/>
            <ac:spMk id="8" creationId="{A426B242-B021-48FE-95AD-47C3A51B94F0}"/>
          </ac:spMkLst>
        </pc:spChg>
      </pc:sldChg>
      <pc:sldChg chg="addSp delSp modSp add mod modAnim">
        <pc:chgData name="Jeff Young" userId="0c20932148f593a9" providerId="LiveId" clId="{994EB2DF-DC33-4277-8256-DF62319168DA}" dt="2021-12-02T20:28:40.102" v="430"/>
        <pc:sldMkLst>
          <pc:docMk/>
          <pc:sldMk cId="3076950009" sldId="365"/>
        </pc:sldMkLst>
        <pc:spChg chg="mod">
          <ac:chgData name="Jeff Young" userId="0c20932148f593a9" providerId="LiveId" clId="{994EB2DF-DC33-4277-8256-DF62319168DA}" dt="2021-12-01T18:16:15.957" v="343" actId="20577"/>
          <ac:spMkLst>
            <pc:docMk/>
            <pc:sldMk cId="3076950009" sldId="365"/>
            <ac:spMk id="2" creationId="{6E0B8FF1-9821-4136-9089-5ACA96D335A5}"/>
          </ac:spMkLst>
        </pc:spChg>
        <pc:spChg chg="mod">
          <ac:chgData name="Jeff Young" userId="0c20932148f593a9" providerId="LiveId" clId="{994EB2DF-DC33-4277-8256-DF62319168DA}" dt="2021-12-02T20:28:35.036" v="429" actId="164"/>
          <ac:spMkLst>
            <pc:docMk/>
            <pc:sldMk cId="3076950009" sldId="365"/>
            <ac:spMk id="7" creationId="{BA8833B1-3A53-4CAF-A1B8-3B7F0C464A68}"/>
          </ac:spMkLst>
        </pc:spChg>
        <pc:grpChg chg="add mod">
          <ac:chgData name="Jeff Young" userId="0c20932148f593a9" providerId="LiveId" clId="{994EB2DF-DC33-4277-8256-DF62319168DA}" dt="2021-12-02T20:28:35.036" v="429" actId="164"/>
          <ac:grpSpMkLst>
            <pc:docMk/>
            <pc:sldMk cId="3076950009" sldId="365"/>
            <ac:grpSpMk id="11" creationId="{00881E3F-B9C2-4EBB-914F-83BC954C4C5A}"/>
          </ac:grpSpMkLst>
        </pc:grpChg>
        <pc:inkChg chg="add mod">
          <ac:chgData name="Jeff Young" userId="0c20932148f593a9" providerId="LiveId" clId="{994EB2DF-DC33-4277-8256-DF62319168DA}" dt="2021-12-02T20:28:35.036" v="429" actId="164"/>
          <ac:inkMkLst>
            <pc:docMk/>
            <pc:sldMk cId="3076950009" sldId="365"/>
            <ac:inkMk id="3" creationId="{5334F082-AB08-4835-99B0-7C3869BF164D}"/>
          </ac:inkMkLst>
        </pc:inkChg>
        <pc:inkChg chg="del">
          <ac:chgData name="Jeff Young" userId="0c20932148f593a9" providerId="LiveId" clId="{994EB2DF-DC33-4277-8256-DF62319168DA}" dt="2021-12-01T18:15:33.509" v="308" actId="478"/>
          <ac:inkMkLst>
            <pc:docMk/>
            <pc:sldMk cId="3076950009" sldId="365"/>
            <ac:inkMk id="3" creationId="{B39A914C-9869-40E5-9EEA-0488496B2B6E}"/>
          </ac:inkMkLst>
        </pc:inkChg>
        <pc:inkChg chg="add mod">
          <ac:chgData name="Jeff Young" userId="0c20932148f593a9" providerId="LiveId" clId="{994EB2DF-DC33-4277-8256-DF62319168DA}" dt="2021-12-02T20:28:35.036" v="429" actId="164"/>
          <ac:inkMkLst>
            <pc:docMk/>
            <pc:sldMk cId="3076950009" sldId="365"/>
            <ac:inkMk id="8" creationId="{6C2705F2-80AE-47B9-AD26-170743499791}"/>
          </ac:inkMkLst>
        </pc:inkChg>
        <pc:inkChg chg="add mod">
          <ac:chgData name="Jeff Young" userId="0c20932148f593a9" providerId="LiveId" clId="{994EB2DF-DC33-4277-8256-DF62319168DA}" dt="2021-12-02T20:28:35.036" v="429" actId="164"/>
          <ac:inkMkLst>
            <pc:docMk/>
            <pc:sldMk cId="3076950009" sldId="365"/>
            <ac:inkMk id="9" creationId="{1ED6E645-2DB5-4B38-905B-61B77F60926B}"/>
          </ac:inkMkLst>
        </pc:inkChg>
        <pc:inkChg chg="add mod">
          <ac:chgData name="Jeff Young" userId="0c20932148f593a9" providerId="LiveId" clId="{994EB2DF-DC33-4277-8256-DF62319168DA}" dt="2021-12-02T20:28:35.036" v="429" actId="164"/>
          <ac:inkMkLst>
            <pc:docMk/>
            <pc:sldMk cId="3076950009" sldId="365"/>
            <ac:inkMk id="10" creationId="{2CD8DE0F-6FE2-47F5-ACA1-C45F7A8CD52F}"/>
          </ac:inkMkLst>
        </pc:inkChg>
      </pc:sldChg>
      <pc:sldChg chg="delSp modSp del mod">
        <pc:chgData name="Jeff Young" userId="0c20932148f593a9" providerId="LiveId" clId="{994EB2DF-DC33-4277-8256-DF62319168DA}" dt="2021-12-01T18:15:46.287" v="309" actId="47"/>
        <pc:sldMkLst>
          <pc:docMk/>
          <pc:sldMk cId="1724653561" sldId="366"/>
        </pc:sldMkLst>
        <pc:spChg chg="mod">
          <ac:chgData name="Jeff Young" userId="0c20932148f593a9" providerId="LiveId" clId="{994EB2DF-DC33-4277-8256-DF62319168DA}" dt="2021-12-01T18:15:09" v="306" actId="21"/>
          <ac:spMkLst>
            <pc:docMk/>
            <pc:sldMk cId="1724653561" sldId="366"/>
            <ac:spMk id="2" creationId="{67A1225D-8436-4859-9927-8D0A878F3F41}"/>
          </ac:spMkLst>
        </pc:spChg>
        <pc:spChg chg="mod">
          <ac:chgData name="Jeff Young" userId="0c20932148f593a9" providerId="LiveId" clId="{994EB2DF-DC33-4277-8256-DF62319168DA}" dt="2021-12-01T17:17:04.934" v="304" actId="1076"/>
          <ac:spMkLst>
            <pc:docMk/>
            <pc:sldMk cId="1724653561" sldId="366"/>
            <ac:spMk id="3" creationId="{0A013667-9519-4504-B078-595BD53F1DE8}"/>
          </ac:spMkLst>
        </pc:spChg>
        <pc:spChg chg="del">
          <ac:chgData name="Jeff Young" userId="0c20932148f593a9" providerId="LiveId" clId="{994EB2DF-DC33-4277-8256-DF62319168DA}" dt="2021-12-01T16:20:26.784" v="35" actId="478"/>
          <ac:spMkLst>
            <pc:docMk/>
            <pc:sldMk cId="1724653561" sldId="366"/>
            <ac:spMk id="14" creationId="{F0E92B7A-E0C8-4E8A-A0FF-FC1001AE13E4}"/>
          </ac:spMkLst>
        </pc:spChg>
        <pc:inkChg chg="del">
          <ac:chgData name="Jeff Young" userId="0c20932148f593a9" providerId="LiveId" clId="{994EB2DF-DC33-4277-8256-DF62319168DA}" dt="2021-12-01T16:20:20.852" v="34" actId="478"/>
          <ac:inkMkLst>
            <pc:docMk/>
            <pc:sldMk cId="1724653561" sldId="366"/>
            <ac:inkMk id="4" creationId="{C9A1EA7A-277C-4F28-B032-D792D2BD1FEE}"/>
          </ac:inkMkLst>
        </pc:inkChg>
      </pc:sldChg>
      <pc:sldChg chg="delSp modSp del mod">
        <pc:chgData name="Jeff Young" userId="0c20932148f593a9" providerId="LiveId" clId="{994EB2DF-DC33-4277-8256-DF62319168DA}" dt="2021-12-02T20:01:22.927" v="404" actId="2696"/>
        <pc:sldMkLst>
          <pc:docMk/>
          <pc:sldMk cId="1127465153" sldId="371"/>
        </pc:sldMkLst>
        <pc:spChg chg="mod">
          <ac:chgData name="Jeff Young" userId="0c20932148f593a9" providerId="LiveId" clId="{994EB2DF-DC33-4277-8256-DF62319168DA}" dt="2021-12-02T18:13:55.705" v="402" actId="20577"/>
          <ac:spMkLst>
            <pc:docMk/>
            <pc:sldMk cId="1127465153" sldId="371"/>
            <ac:spMk id="3" creationId="{E1F1EA12-B18E-428B-B2F7-9E77E30F2973}"/>
          </ac:spMkLst>
        </pc:spChg>
        <pc:inkChg chg="del">
          <ac:chgData name="Jeff Young" userId="0c20932148f593a9" providerId="LiveId" clId="{994EB2DF-DC33-4277-8256-DF62319168DA}" dt="2021-12-01T17:14:04.960" v="290" actId="478"/>
          <ac:inkMkLst>
            <pc:docMk/>
            <pc:sldMk cId="1127465153" sldId="371"/>
            <ac:inkMk id="4" creationId="{2A9B4B77-A660-4DC7-A9CE-DF7DA83956AE}"/>
          </ac:inkMkLst>
        </pc:inkChg>
      </pc:sldChg>
      <pc:sldChg chg="modSp add mod">
        <pc:chgData name="Jeff Young" userId="0c20932148f593a9" providerId="LiveId" clId="{994EB2DF-DC33-4277-8256-DF62319168DA}" dt="2021-12-02T21:57:07.751" v="464" actId="20577"/>
        <pc:sldMkLst>
          <pc:docMk/>
          <pc:sldMk cId="3709163540" sldId="371"/>
        </pc:sldMkLst>
        <pc:spChg chg="mod">
          <ac:chgData name="Jeff Young" userId="0c20932148f593a9" providerId="LiveId" clId="{994EB2DF-DC33-4277-8256-DF62319168DA}" dt="2021-12-02T21:57:07.751" v="464" actId="20577"/>
          <ac:spMkLst>
            <pc:docMk/>
            <pc:sldMk cId="3709163540" sldId="371"/>
            <ac:spMk id="3" creationId="{E1F1EA12-B18E-428B-B2F7-9E77E30F2973}"/>
          </ac:spMkLst>
        </pc:spChg>
      </pc:sldChg>
      <pc:sldChg chg="addSp delSp modSp mod delAnim modAnim">
        <pc:chgData name="Jeff Young" userId="0c20932148f593a9" providerId="LiveId" clId="{994EB2DF-DC33-4277-8256-DF62319168DA}" dt="2021-12-01T17:14:58.974" v="291"/>
        <pc:sldMkLst>
          <pc:docMk/>
          <pc:sldMk cId="3307287352" sldId="372"/>
        </pc:sldMkLst>
        <pc:spChg chg="mod">
          <ac:chgData name="Jeff Young" userId="0c20932148f593a9" providerId="LiveId" clId="{994EB2DF-DC33-4277-8256-DF62319168DA}" dt="2021-12-01T16:59:19.750" v="39" actId="6549"/>
          <ac:spMkLst>
            <pc:docMk/>
            <pc:sldMk cId="3307287352" sldId="372"/>
            <ac:spMk id="2" creationId="{F591F2B7-C10C-4EBE-B1DF-79829FA9ED32}"/>
          </ac:spMkLst>
        </pc:spChg>
        <pc:spChg chg="mod">
          <ac:chgData name="Jeff Young" userId="0c20932148f593a9" providerId="LiveId" clId="{994EB2DF-DC33-4277-8256-DF62319168DA}" dt="2021-12-01T17:11:47.626" v="273" actId="27636"/>
          <ac:spMkLst>
            <pc:docMk/>
            <pc:sldMk cId="3307287352" sldId="372"/>
            <ac:spMk id="3" creationId="{B9010F2E-5154-470D-9585-8B7FA7FC7734}"/>
          </ac:spMkLst>
        </pc:spChg>
        <pc:spChg chg="mod">
          <ac:chgData name="Jeff Young" userId="0c20932148f593a9" providerId="LiveId" clId="{994EB2DF-DC33-4277-8256-DF62319168DA}" dt="2021-12-01T17:08:28.901" v="249" actId="552"/>
          <ac:spMkLst>
            <pc:docMk/>
            <pc:sldMk cId="3307287352" sldId="372"/>
            <ac:spMk id="4" creationId="{DDF8454D-29E2-4163-9564-4067BB353605}"/>
          </ac:spMkLst>
        </pc:spChg>
        <pc:spChg chg="add del mod">
          <ac:chgData name="Jeff Young" userId="0c20932148f593a9" providerId="LiveId" clId="{994EB2DF-DC33-4277-8256-DF62319168DA}" dt="2021-12-01T17:10:59.336" v="269" actId="465"/>
          <ac:spMkLst>
            <pc:docMk/>
            <pc:sldMk cId="3307287352" sldId="372"/>
            <ac:spMk id="28" creationId="{2E4D5BA6-1951-4906-89C1-E5F6FBEB81BC}"/>
          </ac:spMkLst>
        </pc:spChg>
        <pc:spChg chg="add mod">
          <ac:chgData name="Jeff Young" userId="0c20932148f593a9" providerId="LiveId" clId="{994EB2DF-DC33-4277-8256-DF62319168DA}" dt="2021-12-01T17:10:59.336" v="269" actId="465"/>
          <ac:spMkLst>
            <pc:docMk/>
            <pc:sldMk cId="3307287352" sldId="372"/>
            <ac:spMk id="29" creationId="{45C65E9B-D6E7-47F3-A572-F698A8C7CF60}"/>
          </ac:spMkLst>
        </pc:spChg>
        <pc:spChg chg="add mod">
          <ac:chgData name="Jeff Young" userId="0c20932148f593a9" providerId="LiveId" clId="{994EB2DF-DC33-4277-8256-DF62319168DA}" dt="2021-12-01T17:08:28.901" v="249" actId="552"/>
          <ac:spMkLst>
            <pc:docMk/>
            <pc:sldMk cId="3307287352" sldId="372"/>
            <ac:spMk id="30" creationId="{1D0CA8FB-8455-4D93-BF40-929DFCB654C1}"/>
          </ac:spMkLst>
        </pc:spChg>
        <pc:spChg chg="add mod">
          <ac:chgData name="Jeff Young" userId="0c20932148f593a9" providerId="LiveId" clId="{994EB2DF-DC33-4277-8256-DF62319168DA}" dt="2021-12-01T17:10:59.336" v="269" actId="465"/>
          <ac:spMkLst>
            <pc:docMk/>
            <pc:sldMk cId="3307287352" sldId="372"/>
            <ac:spMk id="31" creationId="{0C3D0CD2-CC98-4200-B107-D98FC7CC94B9}"/>
          </ac:spMkLst>
        </pc:spChg>
        <pc:spChg chg="add mod">
          <ac:chgData name="Jeff Young" userId="0c20932148f593a9" providerId="LiveId" clId="{994EB2DF-DC33-4277-8256-DF62319168DA}" dt="2021-12-01T17:10:59.336" v="269" actId="465"/>
          <ac:spMkLst>
            <pc:docMk/>
            <pc:sldMk cId="3307287352" sldId="372"/>
            <ac:spMk id="33" creationId="{9317A46D-61B9-41B9-96E6-2DCA972EBB01}"/>
          </ac:spMkLst>
        </pc:spChg>
        <pc:spChg chg="add mod">
          <ac:chgData name="Jeff Young" userId="0c20932148f593a9" providerId="LiveId" clId="{994EB2DF-DC33-4277-8256-DF62319168DA}" dt="2021-12-01T17:08:28.901" v="249" actId="552"/>
          <ac:spMkLst>
            <pc:docMk/>
            <pc:sldMk cId="3307287352" sldId="372"/>
            <ac:spMk id="34" creationId="{EEEA7DFC-964C-4AB5-9DE0-EE32EB6ECFA6}"/>
          </ac:spMkLst>
        </pc:spChg>
        <pc:spChg chg="del mod">
          <ac:chgData name="Jeff Young" userId="0c20932148f593a9" providerId="LiveId" clId="{994EB2DF-DC33-4277-8256-DF62319168DA}" dt="2021-12-01T17:11:12.657" v="270" actId="478"/>
          <ac:spMkLst>
            <pc:docMk/>
            <pc:sldMk cId="3307287352" sldId="372"/>
            <ac:spMk id="114" creationId="{643648D7-A4CB-4B94-B63D-8F1811E70BC3}"/>
          </ac:spMkLst>
        </pc:spChg>
        <pc:inkChg chg="del mod">
          <ac:chgData name="Jeff Young" userId="0c20932148f593a9" providerId="LiveId" clId="{994EB2DF-DC33-4277-8256-DF62319168DA}" dt="2021-12-01T17:09:09.329" v="263" actId="478"/>
          <ac:inkMkLst>
            <pc:docMk/>
            <pc:sldMk cId="3307287352" sldId="372"/>
            <ac:inkMk id="5" creationId="{1FABD3FF-A32F-4954-A126-D9A0454F148C}"/>
          </ac:inkMkLst>
        </pc:inkChg>
        <pc:inkChg chg="del mod">
          <ac:chgData name="Jeff Young" userId="0c20932148f593a9" providerId="LiveId" clId="{994EB2DF-DC33-4277-8256-DF62319168DA}" dt="2021-12-01T17:08:55.831" v="260" actId="478"/>
          <ac:inkMkLst>
            <pc:docMk/>
            <pc:sldMk cId="3307287352" sldId="372"/>
            <ac:inkMk id="9" creationId="{9BE3BF95-99AD-4FAA-8290-2F0AFC0CBB43}"/>
          </ac:inkMkLst>
        </pc:inkChg>
        <pc:inkChg chg="del mod">
          <ac:chgData name="Jeff Young" userId="0c20932148f593a9" providerId="LiveId" clId="{994EB2DF-DC33-4277-8256-DF62319168DA}" dt="2021-12-01T17:08:49.874" v="257" actId="478"/>
          <ac:inkMkLst>
            <pc:docMk/>
            <pc:sldMk cId="3307287352" sldId="372"/>
            <ac:inkMk id="25" creationId="{7E495047-4D96-43E2-8279-65E3E07F2897}"/>
          </ac:inkMkLst>
        </pc:inkChg>
        <pc:inkChg chg="del mod">
          <ac:chgData name="Jeff Young" userId="0c20932148f593a9" providerId="LiveId" clId="{994EB2DF-DC33-4277-8256-DF62319168DA}" dt="2021-12-01T17:09:09.329" v="263" actId="478"/>
          <ac:inkMkLst>
            <pc:docMk/>
            <pc:sldMk cId="3307287352" sldId="372"/>
            <ac:inkMk id="26" creationId="{7982783F-68CC-410C-978C-0021326162E5}"/>
          </ac:inkMkLst>
        </pc:inkChg>
        <pc:inkChg chg="del mod">
          <ac:chgData name="Jeff Young" userId="0c20932148f593a9" providerId="LiveId" clId="{994EB2DF-DC33-4277-8256-DF62319168DA}" dt="2021-12-01T17:08:48.012" v="255" actId="478"/>
          <ac:inkMkLst>
            <pc:docMk/>
            <pc:sldMk cId="3307287352" sldId="372"/>
            <ac:inkMk id="27" creationId="{0118C3B5-756C-41CD-BE4E-CE7E5DFF83B9}"/>
          </ac:inkMkLst>
        </pc:inkChg>
        <pc:inkChg chg="del mod">
          <ac:chgData name="Jeff Young" userId="0c20932148f593a9" providerId="LiveId" clId="{994EB2DF-DC33-4277-8256-DF62319168DA}" dt="2021-12-01T17:08:46.947" v="254" actId="478"/>
          <ac:inkMkLst>
            <pc:docMk/>
            <pc:sldMk cId="3307287352" sldId="372"/>
            <ac:inkMk id="32" creationId="{A53F85BA-CDF1-4DF8-B148-7B86CFD5D0E2}"/>
          </ac:inkMkLst>
        </pc:inkChg>
        <pc:inkChg chg="del mod">
          <ac:chgData name="Jeff Young" userId="0c20932148f593a9" providerId="LiveId" clId="{994EB2DF-DC33-4277-8256-DF62319168DA}" dt="2021-12-01T17:08:46.108" v="253" actId="478"/>
          <ac:inkMkLst>
            <pc:docMk/>
            <pc:sldMk cId="3307287352" sldId="372"/>
            <ac:inkMk id="35" creationId="{F1BC3319-84B9-4B52-9D32-5424E2A0746F}"/>
          </ac:inkMkLst>
        </pc:inkChg>
        <pc:inkChg chg="del mod">
          <ac:chgData name="Jeff Young" userId="0c20932148f593a9" providerId="LiveId" clId="{994EB2DF-DC33-4277-8256-DF62319168DA}" dt="2021-12-01T17:08:45.189" v="252" actId="478"/>
          <ac:inkMkLst>
            <pc:docMk/>
            <pc:sldMk cId="3307287352" sldId="372"/>
            <ac:inkMk id="43" creationId="{9732AAFF-2E36-424D-AB19-D09D7F44C5C6}"/>
          </ac:inkMkLst>
        </pc:inkChg>
        <pc:inkChg chg="del mod">
          <ac:chgData name="Jeff Young" userId="0c20932148f593a9" providerId="LiveId" clId="{994EB2DF-DC33-4277-8256-DF62319168DA}" dt="2021-12-01T17:09:09.329" v="263" actId="478"/>
          <ac:inkMkLst>
            <pc:docMk/>
            <pc:sldMk cId="3307287352" sldId="372"/>
            <ac:inkMk id="44" creationId="{D225CADD-C9BF-4F35-B83B-C833049F6E66}"/>
          </ac:inkMkLst>
        </pc:inkChg>
        <pc:inkChg chg="del mod">
          <ac:chgData name="Jeff Young" userId="0c20932148f593a9" providerId="LiveId" clId="{994EB2DF-DC33-4277-8256-DF62319168DA}" dt="2021-12-01T17:08:48.999" v="256" actId="478"/>
          <ac:inkMkLst>
            <pc:docMk/>
            <pc:sldMk cId="3307287352" sldId="372"/>
            <ac:inkMk id="45" creationId="{C08CD04B-48F0-4178-8A52-0053CE3C91DF}"/>
          </ac:inkMkLst>
        </pc:inkChg>
        <pc:inkChg chg="del mod">
          <ac:chgData name="Jeff Young" userId="0c20932148f593a9" providerId="LiveId" clId="{994EB2DF-DC33-4277-8256-DF62319168DA}" dt="2021-12-01T17:09:09.329" v="263" actId="478"/>
          <ac:inkMkLst>
            <pc:docMk/>
            <pc:sldMk cId="3307287352" sldId="372"/>
            <ac:inkMk id="48" creationId="{47A2EDBE-0A25-4C05-9643-DB66984935A5}"/>
          </ac:inkMkLst>
        </pc:inkChg>
        <pc:inkChg chg="del mod">
          <ac:chgData name="Jeff Young" userId="0c20932148f593a9" providerId="LiveId" clId="{994EB2DF-DC33-4277-8256-DF62319168DA}" dt="2021-12-01T17:09:09.329" v="263" actId="478"/>
          <ac:inkMkLst>
            <pc:docMk/>
            <pc:sldMk cId="3307287352" sldId="372"/>
            <ac:inkMk id="49" creationId="{6F36E7AD-62DD-4044-A6CC-4B1A5BCED768}"/>
          </ac:inkMkLst>
        </pc:inkChg>
        <pc:inkChg chg="del mod">
          <ac:chgData name="Jeff Young" userId="0c20932148f593a9" providerId="LiveId" clId="{994EB2DF-DC33-4277-8256-DF62319168DA}" dt="2021-12-01T17:08:41.911" v="250" actId="478"/>
          <ac:inkMkLst>
            <pc:docMk/>
            <pc:sldMk cId="3307287352" sldId="372"/>
            <ac:inkMk id="52" creationId="{849F9248-837D-4FA4-9A5F-8646FC8EB8E2}"/>
          </ac:inkMkLst>
        </pc:inkChg>
        <pc:inkChg chg="del mod">
          <ac:chgData name="Jeff Young" userId="0c20932148f593a9" providerId="LiveId" clId="{994EB2DF-DC33-4277-8256-DF62319168DA}" dt="2021-12-01T17:08:44.089" v="251" actId="478"/>
          <ac:inkMkLst>
            <pc:docMk/>
            <pc:sldMk cId="3307287352" sldId="372"/>
            <ac:inkMk id="59" creationId="{E2FDC2D9-C066-4DDE-8195-ABCD4AA21C6C}"/>
          </ac:inkMkLst>
        </pc:inkChg>
        <pc:inkChg chg="del mod">
          <ac:chgData name="Jeff Young" userId="0c20932148f593a9" providerId="LiveId" clId="{994EB2DF-DC33-4277-8256-DF62319168DA}" dt="2021-12-01T17:09:17.130" v="264" actId="478"/>
          <ac:inkMkLst>
            <pc:docMk/>
            <pc:sldMk cId="3307287352" sldId="372"/>
            <ac:inkMk id="60" creationId="{ABE2C99B-5E44-4AC3-95DE-E4932C30CE63}"/>
          </ac:inkMkLst>
        </pc:inkChg>
        <pc:inkChg chg="del mod">
          <ac:chgData name="Jeff Young" userId="0c20932148f593a9" providerId="LiveId" clId="{994EB2DF-DC33-4277-8256-DF62319168DA}" dt="2021-12-01T17:09:17.130" v="264" actId="478"/>
          <ac:inkMkLst>
            <pc:docMk/>
            <pc:sldMk cId="3307287352" sldId="372"/>
            <ac:inkMk id="61" creationId="{C7962634-25D0-4C72-B1B5-7AC3C6FDE59A}"/>
          </ac:inkMkLst>
        </pc:inkChg>
        <pc:inkChg chg="add del mod">
          <ac:chgData name="Jeff Young" userId="0c20932148f593a9" providerId="LiveId" clId="{994EB2DF-DC33-4277-8256-DF62319168DA}" dt="2021-12-01T17:11:29.851" v="271" actId="478"/>
          <ac:inkMkLst>
            <pc:docMk/>
            <pc:sldMk cId="3307287352" sldId="372"/>
            <ac:inkMk id="99" creationId="{61504ED2-65DF-4744-952A-C8CB23A2F0DA}"/>
          </ac:inkMkLst>
        </pc:inkChg>
        <pc:inkChg chg="del mod">
          <ac:chgData name="Jeff Young" userId="0c20932148f593a9" providerId="LiveId" clId="{994EB2DF-DC33-4277-8256-DF62319168DA}" dt="2021-12-01T17:09:17.130" v="264" actId="478"/>
          <ac:inkMkLst>
            <pc:docMk/>
            <pc:sldMk cId="3307287352" sldId="372"/>
            <ac:inkMk id="113" creationId="{22D74AED-AF09-4EFE-9DC7-B5AF481DA493}"/>
          </ac:inkMkLst>
        </pc:inkChg>
        <pc:inkChg chg="del mod">
          <ac:chgData name="Jeff Young" userId="0c20932148f593a9" providerId="LiveId" clId="{994EB2DF-DC33-4277-8256-DF62319168DA}" dt="2021-12-01T16:17:33.611" v="9" actId="478"/>
          <ac:inkMkLst>
            <pc:docMk/>
            <pc:sldMk cId="3307287352" sldId="372"/>
            <ac:inkMk id="115" creationId="{7E18654F-FBB3-4DE7-A0BA-DCF32459EC4A}"/>
          </ac:inkMkLst>
        </pc:inkChg>
      </pc:sldChg>
      <pc:sldChg chg="addSp delSp del mod delAnim">
        <pc:chgData name="Jeff Young" userId="0c20932148f593a9" providerId="LiveId" clId="{994EB2DF-DC33-4277-8256-DF62319168DA}" dt="2021-12-01T17:00:18.666" v="45" actId="2696"/>
        <pc:sldMkLst>
          <pc:docMk/>
          <pc:sldMk cId="64219868" sldId="373"/>
        </pc:sldMkLst>
        <pc:spChg chg="add del">
          <ac:chgData name="Jeff Young" userId="0c20932148f593a9" providerId="LiveId" clId="{994EB2DF-DC33-4277-8256-DF62319168DA}" dt="2021-12-01T16:17:20.089" v="6" actId="478"/>
          <ac:spMkLst>
            <pc:docMk/>
            <pc:sldMk cId="64219868" sldId="373"/>
            <ac:spMk id="4" creationId="{DDF8454D-29E2-4163-9564-4067BB353605}"/>
          </ac:spMkLst>
        </pc:spChg>
        <pc:spChg chg="del">
          <ac:chgData name="Jeff Young" userId="0c20932148f593a9" providerId="LiveId" clId="{994EB2DF-DC33-4277-8256-DF62319168DA}" dt="2021-12-01T16:17:09.229" v="4" actId="478"/>
          <ac:spMkLst>
            <pc:docMk/>
            <pc:sldMk cId="64219868" sldId="373"/>
            <ac:spMk id="273" creationId="{B573A591-406E-4891-83BF-49680AC74AD3}"/>
          </ac:spMkLst>
        </pc:spChg>
        <pc:inkChg chg="add del">
          <ac:chgData name="Jeff Young" userId="0c20932148f593a9" providerId="LiveId" clId="{994EB2DF-DC33-4277-8256-DF62319168DA}" dt="2021-12-01T16:17:20.089" v="6" actId="478"/>
          <ac:inkMkLst>
            <pc:docMk/>
            <pc:sldMk cId="64219868" sldId="373"/>
            <ac:inkMk id="11" creationId="{3767ACBD-0EE3-4D2C-B624-5432713BBCB2}"/>
          </ac:inkMkLst>
        </pc:inkChg>
        <pc:inkChg chg="add del">
          <ac:chgData name="Jeff Young" userId="0c20932148f593a9" providerId="LiveId" clId="{994EB2DF-DC33-4277-8256-DF62319168DA}" dt="2021-12-01T16:17:27.886" v="7" actId="478"/>
          <ac:inkMkLst>
            <pc:docMk/>
            <pc:sldMk cId="64219868" sldId="373"/>
            <ac:inkMk id="46" creationId="{FF6F5205-2841-4A25-AD3A-9E0E1780C638}"/>
          </ac:inkMkLst>
        </pc:inkChg>
        <pc:inkChg chg="add del">
          <ac:chgData name="Jeff Young" userId="0c20932148f593a9" providerId="LiveId" clId="{994EB2DF-DC33-4277-8256-DF62319168DA}" dt="2021-12-01T16:17:27.886" v="7" actId="478"/>
          <ac:inkMkLst>
            <pc:docMk/>
            <pc:sldMk cId="64219868" sldId="373"/>
            <ac:inkMk id="141" creationId="{1F724E50-38F2-414D-8FB5-38F96BE8A89B}"/>
          </ac:inkMkLst>
        </pc:inkChg>
        <pc:inkChg chg="add del">
          <ac:chgData name="Jeff Young" userId="0c20932148f593a9" providerId="LiveId" clId="{994EB2DF-DC33-4277-8256-DF62319168DA}" dt="2021-12-01T16:17:27.886" v="7" actId="478"/>
          <ac:inkMkLst>
            <pc:docMk/>
            <pc:sldMk cId="64219868" sldId="373"/>
            <ac:inkMk id="164" creationId="{E95C7EB7-001A-4D21-9D85-303476226826}"/>
          </ac:inkMkLst>
        </pc:inkChg>
        <pc:inkChg chg="add del">
          <ac:chgData name="Jeff Young" userId="0c20932148f593a9" providerId="LiveId" clId="{994EB2DF-DC33-4277-8256-DF62319168DA}" dt="2021-12-01T16:17:27.886" v="7" actId="478"/>
          <ac:inkMkLst>
            <pc:docMk/>
            <pc:sldMk cId="64219868" sldId="373"/>
            <ac:inkMk id="180" creationId="{BF4B5F59-3025-45E8-85B0-712444095B8E}"/>
          </ac:inkMkLst>
        </pc:inkChg>
        <pc:inkChg chg="add del">
          <ac:chgData name="Jeff Young" userId="0c20932148f593a9" providerId="LiveId" clId="{994EB2DF-DC33-4277-8256-DF62319168DA}" dt="2021-12-01T16:17:27.886" v="7" actId="478"/>
          <ac:inkMkLst>
            <pc:docMk/>
            <pc:sldMk cId="64219868" sldId="373"/>
            <ac:inkMk id="181" creationId="{E824B55B-ADA2-455B-9F53-0B6175008673}"/>
          </ac:inkMkLst>
        </pc:inkChg>
        <pc:inkChg chg="add del">
          <ac:chgData name="Jeff Young" userId="0c20932148f593a9" providerId="LiveId" clId="{994EB2DF-DC33-4277-8256-DF62319168DA}" dt="2021-12-01T16:17:27.886" v="7" actId="478"/>
          <ac:inkMkLst>
            <pc:docMk/>
            <pc:sldMk cId="64219868" sldId="373"/>
            <ac:inkMk id="182" creationId="{97FFBF83-83AB-43E8-A7E9-2E6D8F19D777}"/>
          </ac:inkMkLst>
        </pc:inkChg>
        <pc:inkChg chg="add del">
          <ac:chgData name="Jeff Young" userId="0c20932148f593a9" providerId="LiveId" clId="{994EB2DF-DC33-4277-8256-DF62319168DA}" dt="2021-12-01T16:17:27.886" v="7" actId="478"/>
          <ac:inkMkLst>
            <pc:docMk/>
            <pc:sldMk cId="64219868" sldId="373"/>
            <ac:inkMk id="198" creationId="{872B7019-5EE2-4F1C-BCCB-F4AC265A2C81}"/>
          </ac:inkMkLst>
        </pc:inkChg>
        <pc:inkChg chg="del">
          <ac:chgData name="Jeff Young" userId="0c20932148f593a9" providerId="LiveId" clId="{994EB2DF-DC33-4277-8256-DF62319168DA}" dt="2021-12-01T16:17:03.244" v="3" actId="478"/>
          <ac:inkMkLst>
            <pc:docMk/>
            <pc:sldMk cId="64219868" sldId="373"/>
            <ac:inkMk id="275" creationId="{D6236A9D-7CEB-4FF3-B428-D68C1660DF35}"/>
          </ac:inkMkLst>
        </pc:inkChg>
      </pc:sldChg>
      <pc:sldChg chg="modSp add mod">
        <pc:chgData name="Jeff Young" userId="0c20932148f593a9" providerId="LiveId" clId="{994EB2DF-DC33-4277-8256-DF62319168DA}" dt="2021-12-01T18:16:26.899" v="345"/>
        <pc:sldMkLst>
          <pc:docMk/>
          <pc:sldMk cId="1351305345" sldId="373"/>
        </pc:sldMkLst>
        <pc:spChg chg="mod">
          <ac:chgData name="Jeff Young" userId="0c20932148f593a9" providerId="LiveId" clId="{994EB2DF-DC33-4277-8256-DF62319168DA}" dt="2021-12-01T18:16:26.899" v="345"/>
          <ac:spMkLst>
            <pc:docMk/>
            <pc:sldMk cId="1351305345" sldId="373"/>
            <ac:spMk id="2" creationId="{3DFD784B-7561-426D-B6AF-07FA83E5D257}"/>
          </ac:spMkLst>
        </pc:spChg>
      </pc:sldChg>
      <pc:sldChg chg="delSp del mod delAnim">
        <pc:chgData name="Jeff Young" userId="0c20932148f593a9" providerId="LiveId" clId="{994EB2DF-DC33-4277-8256-DF62319168DA}" dt="2021-12-01T17:00:23.580" v="46" actId="2696"/>
        <pc:sldMkLst>
          <pc:docMk/>
          <pc:sldMk cId="3809342120" sldId="374"/>
        </pc:sldMkLst>
        <pc:spChg chg="del">
          <ac:chgData name="Jeff Young" userId="0c20932148f593a9" providerId="LiveId" clId="{994EB2DF-DC33-4277-8256-DF62319168DA}" dt="2021-12-01T16:17:42.904" v="10" actId="478"/>
          <ac:spMkLst>
            <pc:docMk/>
            <pc:sldMk cId="3809342120" sldId="374"/>
            <ac:spMk id="444" creationId="{E7C7D20E-B69F-4328-B3B4-0DC9516B7AD7}"/>
          </ac:spMkLst>
        </pc:spChg>
        <pc:spChg chg="del">
          <ac:chgData name="Jeff Young" userId="0c20932148f593a9" providerId="LiveId" clId="{994EB2DF-DC33-4277-8256-DF62319168DA}" dt="2021-12-01T16:16:59.683" v="2" actId="478"/>
          <ac:spMkLst>
            <pc:docMk/>
            <pc:sldMk cId="3809342120" sldId="374"/>
            <ac:spMk id="445" creationId="{A402ECE6-5399-4ACC-8566-0A24AAD1C19C}"/>
          </ac:spMkLst>
        </pc:spChg>
        <pc:spChg chg="del">
          <ac:chgData name="Jeff Young" userId="0c20932148f593a9" providerId="LiveId" clId="{994EB2DF-DC33-4277-8256-DF62319168DA}" dt="2021-12-01T16:16:59.683" v="2" actId="478"/>
          <ac:spMkLst>
            <pc:docMk/>
            <pc:sldMk cId="3809342120" sldId="374"/>
            <ac:spMk id="446" creationId="{203DF029-8BAA-4247-B763-123B0B2E24E7}"/>
          </ac:spMkLst>
        </pc:spChg>
        <pc:spChg chg="del">
          <ac:chgData name="Jeff Young" userId="0c20932148f593a9" providerId="LiveId" clId="{994EB2DF-DC33-4277-8256-DF62319168DA}" dt="2021-12-01T16:16:59.683" v="2" actId="478"/>
          <ac:spMkLst>
            <pc:docMk/>
            <pc:sldMk cId="3809342120" sldId="374"/>
            <ac:spMk id="447" creationId="{9E3DBAEC-A48C-47E8-B530-07466F42C86D}"/>
          </ac:spMkLst>
        </pc:spChg>
        <pc:inkChg chg="del">
          <ac:chgData name="Jeff Young" userId="0c20932148f593a9" providerId="LiveId" clId="{994EB2DF-DC33-4277-8256-DF62319168DA}" dt="2021-12-01T16:16:59.683" v="2" actId="478"/>
          <ac:inkMkLst>
            <pc:docMk/>
            <pc:sldMk cId="3809342120" sldId="374"/>
            <ac:inkMk id="19" creationId="{956C263E-0019-4B6E-AE25-2DFAF53E375C}"/>
          </ac:inkMkLst>
        </pc:inkChg>
        <pc:inkChg chg="del">
          <ac:chgData name="Jeff Young" userId="0c20932148f593a9" providerId="LiveId" clId="{994EB2DF-DC33-4277-8256-DF62319168DA}" dt="2021-12-01T16:16:59.683" v="2" actId="478"/>
          <ac:inkMkLst>
            <pc:docMk/>
            <pc:sldMk cId="3809342120" sldId="374"/>
            <ac:inkMk id="28" creationId="{D20EE046-5D6D-43B1-A653-4ADCB8F221D9}"/>
          </ac:inkMkLst>
        </pc:inkChg>
        <pc:inkChg chg="del">
          <ac:chgData name="Jeff Young" userId="0c20932148f593a9" providerId="LiveId" clId="{994EB2DF-DC33-4277-8256-DF62319168DA}" dt="2021-12-01T16:16:59.683" v="2" actId="478"/>
          <ac:inkMkLst>
            <pc:docMk/>
            <pc:sldMk cId="3809342120" sldId="374"/>
            <ac:inkMk id="44" creationId="{04B26868-7C68-4CAA-BBDB-579B3F0305E8}"/>
          </ac:inkMkLst>
        </pc:inkChg>
        <pc:inkChg chg="del">
          <ac:chgData name="Jeff Young" userId="0c20932148f593a9" providerId="LiveId" clId="{994EB2DF-DC33-4277-8256-DF62319168DA}" dt="2021-12-01T16:16:59.683" v="2" actId="478"/>
          <ac:inkMkLst>
            <pc:docMk/>
            <pc:sldMk cId="3809342120" sldId="374"/>
            <ac:inkMk id="45" creationId="{80EFF36E-08E7-4E39-821C-14634A205659}"/>
          </ac:inkMkLst>
        </pc:inkChg>
        <pc:inkChg chg="del">
          <ac:chgData name="Jeff Young" userId="0c20932148f593a9" providerId="LiveId" clId="{994EB2DF-DC33-4277-8256-DF62319168DA}" dt="2021-12-01T16:16:59.683" v="2" actId="478"/>
          <ac:inkMkLst>
            <pc:docMk/>
            <pc:sldMk cId="3809342120" sldId="374"/>
            <ac:inkMk id="61" creationId="{0505D804-0440-46DC-9CE6-60B2F81F4B35}"/>
          </ac:inkMkLst>
        </pc:inkChg>
        <pc:inkChg chg="del">
          <ac:chgData name="Jeff Young" userId="0c20932148f593a9" providerId="LiveId" clId="{994EB2DF-DC33-4277-8256-DF62319168DA}" dt="2021-12-01T16:16:59.683" v="2" actId="478"/>
          <ac:inkMkLst>
            <pc:docMk/>
            <pc:sldMk cId="3809342120" sldId="374"/>
            <ac:inkMk id="64" creationId="{2245E377-6047-468F-8E5D-6AE83AA51614}"/>
          </ac:inkMkLst>
        </pc:inkChg>
        <pc:inkChg chg="del">
          <ac:chgData name="Jeff Young" userId="0c20932148f593a9" providerId="LiveId" clId="{994EB2DF-DC33-4277-8256-DF62319168DA}" dt="2021-12-01T16:16:59.683" v="2" actId="478"/>
          <ac:inkMkLst>
            <pc:docMk/>
            <pc:sldMk cId="3809342120" sldId="374"/>
            <ac:inkMk id="67" creationId="{047ED02F-2F7A-44E0-AE5B-ED6591D473AC}"/>
          </ac:inkMkLst>
        </pc:inkChg>
        <pc:inkChg chg="del">
          <ac:chgData name="Jeff Young" userId="0c20932148f593a9" providerId="LiveId" clId="{994EB2DF-DC33-4277-8256-DF62319168DA}" dt="2021-12-01T16:16:59.683" v="2" actId="478"/>
          <ac:inkMkLst>
            <pc:docMk/>
            <pc:sldMk cId="3809342120" sldId="374"/>
            <ac:inkMk id="77" creationId="{AA974FFB-732C-4AA9-88EB-B0DA8EE87156}"/>
          </ac:inkMkLst>
        </pc:inkChg>
        <pc:inkChg chg="del">
          <ac:chgData name="Jeff Young" userId="0c20932148f593a9" providerId="LiveId" clId="{994EB2DF-DC33-4277-8256-DF62319168DA}" dt="2021-12-01T16:16:59.683" v="2" actId="478"/>
          <ac:inkMkLst>
            <pc:docMk/>
            <pc:sldMk cId="3809342120" sldId="374"/>
            <ac:inkMk id="86" creationId="{A3AB847A-C91D-4662-813E-4D93F41AE9DD}"/>
          </ac:inkMkLst>
        </pc:inkChg>
        <pc:inkChg chg="del">
          <ac:chgData name="Jeff Young" userId="0c20932148f593a9" providerId="LiveId" clId="{994EB2DF-DC33-4277-8256-DF62319168DA}" dt="2021-12-01T16:16:59.683" v="2" actId="478"/>
          <ac:inkMkLst>
            <pc:docMk/>
            <pc:sldMk cId="3809342120" sldId="374"/>
            <ac:inkMk id="87" creationId="{A2115537-CD54-4E9A-981C-70E99D8761E2}"/>
          </ac:inkMkLst>
        </pc:inkChg>
        <pc:inkChg chg="del">
          <ac:chgData name="Jeff Young" userId="0c20932148f593a9" providerId="LiveId" clId="{994EB2DF-DC33-4277-8256-DF62319168DA}" dt="2021-12-01T16:16:59.683" v="2" actId="478"/>
          <ac:inkMkLst>
            <pc:docMk/>
            <pc:sldMk cId="3809342120" sldId="374"/>
            <ac:inkMk id="121" creationId="{48920A98-34E1-4945-988C-5958657DC05F}"/>
          </ac:inkMkLst>
        </pc:inkChg>
        <pc:inkChg chg="del">
          <ac:chgData name="Jeff Young" userId="0c20932148f593a9" providerId="LiveId" clId="{994EB2DF-DC33-4277-8256-DF62319168DA}" dt="2021-12-01T16:16:59.683" v="2" actId="478"/>
          <ac:inkMkLst>
            <pc:docMk/>
            <pc:sldMk cId="3809342120" sldId="374"/>
            <ac:inkMk id="124" creationId="{70DE2144-22E4-4FA3-A99D-EF7696852D94}"/>
          </ac:inkMkLst>
        </pc:inkChg>
        <pc:inkChg chg="del">
          <ac:chgData name="Jeff Young" userId="0c20932148f593a9" providerId="LiveId" clId="{994EB2DF-DC33-4277-8256-DF62319168DA}" dt="2021-12-01T16:16:59.683" v="2" actId="478"/>
          <ac:inkMkLst>
            <pc:docMk/>
            <pc:sldMk cId="3809342120" sldId="374"/>
            <ac:inkMk id="127" creationId="{B7E9F8E7-342C-4FB5-87D1-8BAA7264AE70}"/>
          </ac:inkMkLst>
        </pc:inkChg>
        <pc:inkChg chg="del">
          <ac:chgData name="Jeff Young" userId="0c20932148f593a9" providerId="LiveId" clId="{994EB2DF-DC33-4277-8256-DF62319168DA}" dt="2021-12-01T16:16:59.683" v="2" actId="478"/>
          <ac:inkMkLst>
            <pc:docMk/>
            <pc:sldMk cId="3809342120" sldId="374"/>
            <ac:inkMk id="257" creationId="{95211C7A-27A6-4831-A9A5-8C7069E5050D}"/>
          </ac:inkMkLst>
        </pc:inkChg>
        <pc:inkChg chg="del">
          <ac:chgData name="Jeff Young" userId="0c20932148f593a9" providerId="LiveId" clId="{994EB2DF-DC33-4277-8256-DF62319168DA}" dt="2021-12-01T16:16:59.683" v="2" actId="478"/>
          <ac:inkMkLst>
            <pc:docMk/>
            <pc:sldMk cId="3809342120" sldId="374"/>
            <ac:inkMk id="264" creationId="{53ADBCEA-D609-4EFD-A08F-CE3BF52AAE0B}"/>
          </ac:inkMkLst>
        </pc:inkChg>
        <pc:inkChg chg="del">
          <ac:chgData name="Jeff Young" userId="0c20932148f593a9" providerId="LiveId" clId="{994EB2DF-DC33-4277-8256-DF62319168DA}" dt="2021-12-01T16:16:59.683" v="2" actId="478"/>
          <ac:inkMkLst>
            <pc:docMk/>
            <pc:sldMk cId="3809342120" sldId="374"/>
            <ac:inkMk id="275" creationId="{1FA6B205-5712-4730-BDE8-4B678DB143ED}"/>
          </ac:inkMkLst>
        </pc:inkChg>
        <pc:inkChg chg="del">
          <ac:chgData name="Jeff Young" userId="0c20932148f593a9" providerId="LiveId" clId="{994EB2DF-DC33-4277-8256-DF62319168DA}" dt="2021-12-01T16:16:59.683" v="2" actId="478"/>
          <ac:inkMkLst>
            <pc:docMk/>
            <pc:sldMk cId="3809342120" sldId="374"/>
            <ac:inkMk id="292" creationId="{E8517108-FF62-40B4-9464-67AC83A2849A}"/>
          </ac:inkMkLst>
        </pc:inkChg>
        <pc:inkChg chg="del">
          <ac:chgData name="Jeff Young" userId="0c20932148f593a9" providerId="LiveId" clId="{994EB2DF-DC33-4277-8256-DF62319168DA}" dt="2021-12-01T16:16:59.683" v="2" actId="478"/>
          <ac:inkMkLst>
            <pc:docMk/>
            <pc:sldMk cId="3809342120" sldId="374"/>
            <ac:inkMk id="293" creationId="{A6F6B896-DC93-4783-BD5D-32D1380AB7F7}"/>
          </ac:inkMkLst>
        </pc:inkChg>
        <pc:inkChg chg="del">
          <ac:chgData name="Jeff Young" userId="0c20932148f593a9" providerId="LiveId" clId="{994EB2DF-DC33-4277-8256-DF62319168DA}" dt="2021-12-01T16:16:59.683" v="2" actId="478"/>
          <ac:inkMkLst>
            <pc:docMk/>
            <pc:sldMk cId="3809342120" sldId="374"/>
            <ac:inkMk id="312" creationId="{44D82D6B-8FB7-47EB-9CEF-3FFC2C98CA5E}"/>
          </ac:inkMkLst>
        </pc:inkChg>
        <pc:inkChg chg="del">
          <ac:chgData name="Jeff Young" userId="0c20932148f593a9" providerId="LiveId" clId="{994EB2DF-DC33-4277-8256-DF62319168DA}" dt="2021-12-01T16:16:59.683" v="2" actId="478"/>
          <ac:inkMkLst>
            <pc:docMk/>
            <pc:sldMk cId="3809342120" sldId="374"/>
            <ac:inkMk id="315" creationId="{A43A2F5D-E402-49CD-8EF4-E8E6A4E1FD31}"/>
          </ac:inkMkLst>
        </pc:inkChg>
        <pc:inkChg chg="del">
          <ac:chgData name="Jeff Young" userId="0c20932148f593a9" providerId="LiveId" clId="{994EB2DF-DC33-4277-8256-DF62319168DA}" dt="2021-12-01T16:16:59.683" v="2" actId="478"/>
          <ac:inkMkLst>
            <pc:docMk/>
            <pc:sldMk cId="3809342120" sldId="374"/>
            <ac:inkMk id="353" creationId="{65866D22-4E5E-431F-88D2-B951A901380E}"/>
          </ac:inkMkLst>
        </pc:inkChg>
        <pc:inkChg chg="del">
          <ac:chgData name="Jeff Young" userId="0c20932148f593a9" providerId="LiveId" clId="{994EB2DF-DC33-4277-8256-DF62319168DA}" dt="2021-12-01T16:16:59.683" v="2" actId="478"/>
          <ac:inkMkLst>
            <pc:docMk/>
            <pc:sldMk cId="3809342120" sldId="374"/>
            <ac:inkMk id="357" creationId="{B092D3C6-2F79-4F60-B86A-C4F6375E42B4}"/>
          </ac:inkMkLst>
        </pc:inkChg>
        <pc:inkChg chg="del">
          <ac:chgData name="Jeff Young" userId="0c20932148f593a9" providerId="LiveId" clId="{994EB2DF-DC33-4277-8256-DF62319168DA}" dt="2021-12-01T16:16:59.683" v="2" actId="478"/>
          <ac:inkMkLst>
            <pc:docMk/>
            <pc:sldMk cId="3809342120" sldId="374"/>
            <ac:inkMk id="358" creationId="{B1751844-9322-42B0-AB35-D8EDB4616432}"/>
          </ac:inkMkLst>
        </pc:inkChg>
        <pc:inkChg chg="del">
          <ac:chgData name="Jeff Young" userId="0c20932148f593a9" providerId="LiveId" clId="{994EB2DF-DC33-4277-8256-DF62319168DA}" dt="2021-12-01T16:16:59.683" v="2" actId="478"/>
          <ac:inkMkLst>
            <pc:docMk/>
            <pc:sldMk cId="3809342120" sldId="374"/>
            <ac:inkMk id="359" creationId="{1C019CDE-2AF7-4D0C-9174-718B4CE7C8D4}"/>
          </ac:inkMkLst>
        </pc:inkChg>
        <pc:inkChg chg="del">
          <ac:chgData name="Jeff Young" userId="0c20932148f593a9" providerId="LiveId" clId="{994EB2DF-DC33-4277-8256-DF62319168DA}" dt="2021-12-01T16:16:59.683" v="2" actId="478"/>
          <ac:inkMkLst>
            <pc:docMk/>
            <pc:sldMk cId="3809342120" sldId="374"/>
            <ac:inkMk id="367" creationId="{895CE900-3DF1-4B50-9ACF-54C651C6721A}"/>
          </ac:inkMkLst>
        </pc:inkChg>
        <pc:inkChg chg="del">
          <ac:chgData name="Jeff Young" userId="0c20932148f593a9" providerId="LiveId" clId="{994EB2DF-DC33-4277-8256-DF62319168DA}" dt="2021-12-01T16:16:59.683" v="2" actId="478"/>
          <ac:inkMkLst>
            <pc:docMk/>
            <pc:sldMk cId="3809342120" sldId="374"/>
            <ac:inkMk id="396" creationId="{D0C1281B-3634-4270-A013-8B95939B811D}"/>
          </ac:inkMkLst>
        </pc:inkChg>
        <pc:inkChg chg="del">
          <ac:chgData name="Jeff Young" userId="0c20932148f593a9" providerId="LiveId" clId="{994EB2DF-DC33-4277-8256-DF62319168DA}" dt="2021-12-01T16:16:59.683" v="2" actId="478"/>
          <ac:inkMkLst>
            <pc:docMk/>
            <pc:sldMk cId="3809342120" sldId="374"/>
            <ac:inkMk id="434" creationId="{09E1E70C-FA55-4AD2-86D7-33A505C553A1}"/>
          </ac:inkMkLst>
        </pc:inkChg>
        <pc:inkChg chg="del">
          <ac:chgData name="Jeff Young" userId="0c20932148f593a9" providerId="LiveId" clId="{994EB2DF-DC33-4277-8256-DF62319168DA}" dt="2021-12-01T16:16:59.683" v="2" actId="478"/>
          <ac:inkMkLst>
            <pc:docMk/>
            <pc:sldMk cId="3809342120" sldId="374"/>
            <ac:inkMk id="437" creationId="{3DFD302D-1234-4BE1-BD17-7B1C86DE3856}"/>
          </ac:inkMkLst>
        </pc:inkChg>
        <pc:inkChg chg="del">
          <ac:chgData name="Jeff Young" userId="0c20932148f593a9" providerId="LiveId" clId="{994EB2DF-DC33-4277-8256-DF62319168DA}" dt="2021-12-01T16:16:59.683" v="2" actId="478"/>
          <ac:inkMkLst>
            <pc:docMk/>
            <pc:sldMk cId="3809342120" sldId="374"/>
            <ac:inkMk id="438" creationId="{097A3512-4903-464A-873B-878DD806E325}"/>
          </ac:inkMkLst>
        </pc:inkChg>
        <pc:inkChg chg="del">
          <ac:chgData name="Jeff Young" userId="0c20932148f593a9" providerId="LiveId" clId="{994EB2DF-DC33-4277-8256-DF62319168DA}" dt="2021-12-01T16:16:59.683" v="2" actId="478"/>
          <ac:inkMkLst>
            <pc:docMk/>
            <pc:sldMk cId="3809342120" sldId="374"/>
            <ac:inkMk id="441" creationId="{F692679B-B7C1-4687-9647-210A1EDCA9F0}"/>
          </ac:inkMkLst>
        </pc:inkChg>
        <pc:inkChg chg="del">
          <ac:chgData name="Jeff Young" userId="0c20932148f593a9" providerId="LiveId" clId="{994EB2DF-DC33-4277-8256-DF62319168DA}" dt="2021-12-01T16:16:59.683" v="2" actId="478"/>
          <ac:inkMkLst>
            <pc:docMk/>
            <pc:sldMk cId="3809342120" sldId="374"/>
            <ac:inkMk id="442" creationId="{9436B99C-065C-47B8-BF1B-6155D9AF5536}"/>
          </ac:inkMkLst>
        </pc:inkChg>
        <pc:inkChg chg="del">
          <ac:chgData name="Jeff Young" userId="0c20932148f593a9" providerId="LiveId" clId="{994EB2DF-DC33-4277-8256-DF62319168DA}" dt="2021-12-01T16:16:59.683" v="2" actId="478"/>
          <ac:inkMkLst>
            <pc:docMk/>
            <pc:sldMk cId="3809342120" sldId="374"/>
            <ac:inkMk id="448" creationId="{E2923329-9C1D-4F41-9D02-9CC595FC8FD5}"/>
          </ac:inkMkLst>
        </pc:inkChg>
      </pc:sldChg>
      <pc:sldChg chg="modSp add mod">
        <pc:chgData name="Jeff Young" userId="0c20932148f593a9" providerId="LiveId" clId="{994EB2DF-DC33-4277-8256-DF62319168DA}" dt="2021-12-01T18:16:30.935" v="346"/>
        <pc:sldMkLst>
          <pc:docMk/>
          <pc:sldMk cId="3952668646" sldId="374"/>
        </pc:sldMkLst>
        <pc:spChg chg="mod">
          <ac:chgData name="Jeff Young" userId="0c20932148f593a9" providerId="LiveId" clId="{994EB2DF-DC33-4277-8256-DF62319168DA}" dt="2021-12-01T18:16:30.935" v="346"/>
          <ac:spMkLst>
            <pc:docMk/>
            <pc:sldMk cId="3952668646" sldId="374"/>
            <ac:spMk id="2" creationId="{64BD9398-1AE6-4DD2-82FC-6C59BD5A7326}"/>
          </ac:spMkLst>
        </pc:spChg>
      </pc:sldChg>
      <pc:sldChg chg="addSp delSp modSp del mod addAnim delAnim">
        <pc:chgData name="Jeff Young" userId="0c20932148f593a9" providerId="LiveId" clId="{994EB2DF-DC33-4277-8256-DF62319168DA}" dt="2021-12-01T17:02:03.965" v="59" actId="2696"/>
        <pc:sldMkLst>
          <pc:docMk/>
          <pc:sldMk cId="3442888550" sldId="375"/>
        </pc:sldMkLst>
        <pc:spChg chg="mod">
          <ac:chgData name="Jeff Young" userId="0c20932148f593a9" providerId="LiveId" clId="{994EB2DF-DC33-4277-8256-DF62319168DA}" dt="2021-12-01T17:01:05.950" v="49" actId="14100"/>
          <ac:spMkLst>
            <pc:docMk/>
            <pc:sldMk cId="3442888550" sldId="375"/>
            <ac:spMk id="3" creationId="{99C2D66B-2CB9-47A0-8F7F-6C862F414D15}"/>
          </ac:spMkLst>
        </pc:spChg>
        <pc:spChg chg="add del mod">
          <ac:chgData name="Jeff Young" userId="0c20932148f593a9" providerId="LiveId" clId="{994EB2DF-DC33-4277-8256-DF62319168DA}" dt="2021-12-01T17:01:40.795" v="56" actId="1076"/>
          <ac:spMkLst>
            <pc:docMk/>
            <pc:sldMk cId="3442888550" sldId="375"/>
            <ac:spMk id="4" creationId="{56F67B5C-D6FC-4F85-A92F-7F98E900B310}"/>
          </ac:spMkLst>
        </pc:spChg>
        <pc:spChg chg="del">
          <ac:chgData name="Jeff Young" userId="0c20932148f593a9" providerId="LiveId" clId="{994EB2DF-DC33-4277-8256-DF62319168DA}" dt="2021-12-01T17:01:09.306" v="50" actId="478"/>
          <ac:spMkLst>
            <pc:docMk/>
            <pc:sldMk cId="3442888550" sldId="375"/>
            <ac:spMk id="302" creationId="{8E167440-6692-49F8-A2D9-93A85E35485E}"/>
          </ac:spMkLst>
        </pc:spChg>
        <pc:spChg chg="add del mod">
          <ac:chgData name="Jeff Young" userId="0c20932148f593a9" providerId="LiveId" clId="{994EB2DF-DC33-4277-8256-DF62319168DA}" dt="2021-12-01T17:01:31.669" v="55" actId="478"/>
          <ac:spMkLst>
            <pc:docMk/>
            <pc:sldMk cId="3442888550" sldId="375"/>
            <ac:spMk id="303" creationId="{E204CC33-3098-4804-B805-FA3B55CC757F}"/>
          </ac:spMkLst>
        </pc:spChg>
        <pc:inkChg chg="add del">
          <ac:chgData name="Jeff Young" userId="0c20932148f593a9" providerId="LiveId" clId="{994EB2DF-DC33-4277-8256-DF62319168DA}" dt="2021-12-01T17:01:31.669" v="55" actId="478"/>
          <ac:inkMkLst>
            <pc:docMk/>
            <pc:sldMk cId="3442888550" sldId="375"/>
            <ac:inkMk id="5" creationId="{CE72F329-AC84-478B-9A79-153854F86147}"/>
          </ac:inkMkLst>
        </pc:inkChg>
        <pc:inkChg chg="add del">
          <ac:chgData name="Jeff Young" userId="0c20932148f593a9" providerId="LiveId" clId="{994EB2DF-DC33-4277-8256-DF62319168DA}" dt="2021-12-01T17:01:31.669" v="55" actId="478"/>
          <ac:inkMkLst>
            <pc:docMk/>
            <pc:sldMk cId="3442888550" sldId="375"/>
            <ac:inkMk id="11" creationId="{44230834-69A9-4BD3-B573-8E3E04EF9F91}"/>
          </ac:inkMkLst>
        </pc:inkChg>
        <pc:inkChg chg="add del">
          <ac:chgData name="Jeff Young" userId="0c20932148f593a9" providerId="LiveId" clId="{994EB2DF-DC33-4277-8256-DF62319168DA}" dt="2021-12-01T17:01:31.669" v="55" actId="478"/>
          <ac:inkMkLst>
            <pc:docMk/>
            <pc:sldMk cId="3442888550" sldId="375"/>
            <ac:inkMk id="14" creationId="{CC5553A9-D6B0-472F-A740-FF5F5D33A260}"/>
          </ac:inkMkLst>
        </pc:inkChg>
        <pc:inkChg chg="add del">
          <ac:chgData name="Jeff Young" userId="0c20932148f593a9" providerId="LiveId" clId="{994EB2DF-DC33-4277-8256-DF62319168DA}" dt="2021-12-01T17:01:31.669" v="55" actId="478"/>
          <ac:inkMkLst>
            <pc:docMk/>
            <pc:sldMk cId="3442888550" sldId="375"/>
            <ac:inkMk id="15" creationId="{3E2A826D-EA79-4AAC-AECD-7407B64DF2E6}"/>
          </ac:inkMkLst>
        </pc:inkChg>
        <pc:inkChg chg="add del">
          <ac:chgData name="Jeff Young" userId="0c20932148f593a9" providerId="LiveId" clId="{994EB2DF-DC33-4277-8256-DF62319168DA}" dt="2021-12-01T17:01:31.669" v="55" actId="478"/>
          <ac:inkMkLst>
            <pc:docMk/>
            <pc:sldMk cId="3442888550" sldId="375"/>
            <ac:inkMk id="16" creationId="{ADA7FDA7-F7DE-4E6C-BC1F-BD5463C2F6F5}"/>
          </ac:inkMkLst>
        </pc:inkChg>
        <pc:inkChg chg="add del">
          <ac:chgData name="Jeff Young" userId="0c20932148f593a9" providerId="LiveId" clId="{994EB2DF-DC33-4277-8256-DF62319168DA}" dt="2021-12-01T17:01:31.669" v="55" actId="478"/>
          <ac:inkMkLst>
            <pc:docMk/>
            <pc:sldMk cId="3442888550" sldId="375"/>
            <ac:inkMk id="22" creationId="{570128DB-973C-485B-855A-4962381EED27}"/>
          </ac:inkMkLst>
        </pc:inkChg>
        <pc:inkChg chg="add del">
          <ac:chgData name="Jeff Young" userId="0c20932148f593a9" providerId="LiveId" clId="{994EB2DF-DC33-4277-8256-DF62319168DA}" dt="2021-12-01T17:01:31.669" v="55" actId="478"/>
          <ac:inkMkLst>
            <pc:docMk/>
            <pc:sldMk cId="3442888550" sldId="375"/>
            <ac:inkMk id="30" creationId="{259B0131-C5EE-41FA-A4CC-8BD1E7E8EB50}"/>
          </ac:inkMkLst>
        </pc:inkChg>
        <pc:inkChg chg="add del">
          <ac:chgData name="Jeff Young" userId="0c20932148f593a9" providerId="LiveId" clId="{994EB2DF-DC33-4277-8256-DF62319168DA}" dt="2021-12-01T17:01:31.669" v="55" actId="478"/>
          <ac:inkMkLst>
            <pc:docMk/>
            <pc:sldMk cId="3442888550" sldId="375"/>
            <ac:inkMk id="31" creationId="{6454408C-8358-443D-9C31-3C5CBB5BFA3F}"/>
          </ac:inkMkLst>
        </pc:inkChg>
        <pc:inkChg chg="add del">
          <ac:chgData name="Jeff Young" userId="0c20932148f593a9" providerId="LiveId" clId="{994EB2DF-DC33-4277-8256-DF62319168DA}" dt="2021-12-01T17:01:31.669" v="55" actId="478"/>
          <ac:inkMkLst>
            <pc:docMk/>
            <pc:sldMk cId="3442888550" sldId="375"/>
            <ac:inkMk id="52" creationId="{650B28B5-DFFC-43E5-ADE9-25D31659E532}"/>
          </ac:inkMkLst>
        </pc:inkChg>
        <pc:inkChg chg="add del">
          <ac:chgData name="Jeff Young" userId="0c20932148f593a9" providerId="LiveId" clId="{994EB2DF-DC33-4277-8256-DF62319168DA}" dt="2021-12-01T17:01:31.669" v="55" actId="478"/>
          <ac:inkMkLst>
            <pc:docMk/>
            <pc:sldMk cId="3442888550" sldId="375"/>
            <ac:inkMk id="70" creationId="{EC41068C-4FEC-4AB8-9A46-7DDFB2F0803D}"/>
          </ac:inkMkLst>
        </pc:inkChg>
        <pc:inkChg chg="add del">
          <ac:chgData name="Jeff Young" userId="0c20932148f593a9" providerId="LiveId" clId="{994EB2DF-DC33-4277-8256-DF62319168DA}" dt="2021-12-01T17:01:31.669" v="55" actId="478"/>
          <ac:inkMkLst>
            <pc:docMk/>
            <pc:sldMk cId="3442888550" sldId="375"/>
            <ac:inkMk id="77" creationId="{55C0F83D-413B-4424-A7D8-6EC80F91825A}"/>
          </ac:inkMkLst>
        </pc:inkChg>
        <pc:inkChg chg="add del">
          <ac:chgData name="Jeff Young" userId="0c20932148f593a9" providerId="LiveId" clId="{994EB2DF-DC33-4277-8256-DF62319168DA}" dt="2021-12-01T17:01:31.669" v="55" actId="478"/>
          <ac:inkMkLst>
            <pc:docMk/>
            <pc:sldMk cId="3442888550" sldId="375"/>
            <ac:inkMk id="90" creationId="{D097BBF1-86A3-4BA3-ABB2-8895E9398975}"/>
          </ac:inkMkLst>
        </pc:inkChg>
        <pc:inkChg chg="add del">
          <ac:chgData name="Jeff Young" userId="0c20932148f593a9" providerId="LiveId" clId="{994EB2DF-DC33-4277-8256-DF62319168DA}" dt="2021-12-01T17:01:31.669" v="55" actId="478"/>
          <ac:inkMkLst>
            <pc:docMk/>
            <pc:sldMk cId="3442888550" sldId="375"/>
            <ac:inkMk id="112" creationId="{A5738014-A4FC-483F-BDFA-70FAA241C375}"/>
          </ac:inkMkLst>
        </pc:inkChg>
        <pc:inkChg chg="add del">
          <ac:chgData name="Jeff Young" userId="0c20932148f593a9" providerId="LiveId" clId="{994EB2DF-DC33-4277-8256-DF62319168DA}" dt="2021-12-01T17:01:31.669" v="55" actId="478"/>
          <ac:inkMkLst>
            <pc:docMk/>
            <pc:sldMk cId="3442888550" sldId="375"/>
            <ac:inkMk id="141" creationId="{B6ABDFFA-C732-45B3-9F36-C52795AE6035}"/>
          </ac:inkMkLst>
        </pc:inkChg>
        <pc:inkChg chg="add del">
          <ac:chgData name="Jeff Young" userId="0c20932148f593a9" providerId="LiveId" clId="{994EB2DF-DC33-4277-8256-DF62319168DA}" dt="2021-12-01T17:01:31.669" v="55" actId="478"/>
          <ac:inkMkLst>
            <pc:docMk/>
            <pc:sldMk cId="3442888550" sldId="375"/>
            <ac:inkMk id="156" creationId="{988BC384-A0A6-4255-AD0A-790298DE1D99}"/>
          </ac:inkMkLst>
        </pc:inkChg>
        <pc:inkChg chg="add del">
          <ac:chgData name="Jeff Young" userId="0c20932148f593a9" providerId="LiveId" clId="{994EB2DF-DC33-4277-8256-DF62319168DA}" dt="2021-12-01T17:01:31.669" v="55" actId="478"/>
          <ac:inkMkLst>
            <pc:docMk/>
            <pc:sldMk cId="3442888550" sldId="375"/>
            <ac:inkMk id="222" creationId="{C3A760BE-7B07-46B6-8EEF-C4507391F9A3}"/>
          </ac:inkMkLst>
        </pc:inkChg>
        <pc:inkChg chg="add del">
          <ac:chgData name="Jeff Young" userId="0c20932148f593a9" providerId="LiveId" clId="{994EB2DF-DC33-4277-8256-DF62319168DA}" dt="2021-12-01T17:01:31.669" v="55" actId="478"/>
          <ac:inkMkLst>
            <pc:docMk/>
            <pc:sldMk cId="3442888550" sldId="375"/>
            <ac:inkMk id="227" creationId="{F1A40A76-B610-43FD-A8E0-720D430B457D}"/>
          </ac:inkMkLst>
        </pc:inkChg>
        <pc:inkChg chg="add del">
          <ac:chgData name="Jeff Young" userId="0c20932148f593a9" providerId="LiveId" clId="{994EB2DF-DC33-4277-8256-DF62319168DA}" dt="2021-12-01T17:01:31.669" v="55" actId="478"/>
          <ac:inkMkLst>
            <pc:docMk/>
            <pc:sldMk cId="3442888550" sldId="375"/>
            <ac:inkMk id="258" creationId="{CBF73734-0037-4B2D-B202-CC18015EA822}"/>
          </ac:inkMkLst>
        </pc:inkChg>
        <pc:inkChg chg="add del">
          <ac:chgData name="Jeff Young" userId="0c20932148f593a9" providerId="LiveId" clId="{994EB2DF-DC33-4277-8256-DF62319168DA}" dt="2021-12-01T17:01:31.669" v="55" actId="478"/>
          <ac:inkMkLst>
            <pc:docMk/>
            <pc:sldMk cId="3442888550" sldId="375"/>
            <ac:inkMk id="292" creationId="{7589FEC1-01E0-4BBA-AF8D-136D75F8E594}"/>
          </ac:inkMkLst>
        </pc:inkChg>
        <pc:inkChg chg="add del">
          <ac:chgData name="Jeff Young" userId="0c20932148f593a9" providerId="LiveId" clId="{994EB2DF-DC33-4277-8256-DF62319168DA}" dt="2021-12-01T17:01:31.669" v="55" actId="478"/>
          <ac:inkMkLst>
            <pc:docMk/>
            <pc:sldMk cId="3442888550" sldId="375"/>
            <ac:inkMk id="301" creationId="{00980B8B-6DBC-4610-9B58-19F0C2BD74EB}"/>
          </ac:inkMkLst>
        </pc:inkChg>
      </pc:sldChg>
      <pc:sldChg chg="delSp modSp del mod delAnim">
        <pc:chgData name="Jeff Young" userId="0c20932148f593a9" providerId="LiveId" clId="{994EB2DF-DC33-4277-8256-DF62319168DA}" dt="2021-12-01T17:02:09.109" v="60" actId="2696"/>
        <pc:sldMkLst>
          <pc:docMk/>
          <pc:sldMk cId="2631669476" sldId="376"/>
        </pc:sldMkLst>
        <pc:spChg chg="del">
          <ac:chgData name="Jeff Young" userId="0c20932148f593a9" providerId="LiveId" clId="{994EB2DF-DC33-4277-8256-DF62319168DA}" dt="2021-12-01T16:18:19.327" v="11" actId="478"/>
          <ac:spMkLst>
            <pc:docMk/>
            <pc:sldMk cId="2631669476" sldId="376"/>
            <ac:spMk id="304" creationId="{FC0F8752-0DF5-4FCC-92FD-7CEE6CFBDF11}"/>
          </ac:spMkLst>
        </pc:spChg>
        <pc:spChg chg="del mod">
          <ac:chgData name="Jeff Young" userId="0c20932148f593a9" providerId="LiveId" clId="{994EB2DF-DC33-4277-8256-DF62319168DA}" dt="2021-12-01T16:18:31.311" v="14" actId="478"/>
          <ac:spMkLst>
            <pc:docMk/>
            <pc:sldMk cId="2631669476" sldId="376"/>
            <ac:spMk id="305" creationId="{93B51E17-CB7F-4B42-9CB6-AC63A959321B}"/>
          </ac:spMkLst>
        </pc:spChg>
        <pc:inkChg chg="del">
          <ac:chgData name="Jeff Young" userId="0c20932148f593a9" providerId="LiveId" clId="{994EB2DF-DC33-4277-8256-DF62319168DA}" dt="2021-12-01T16:18:31.311" v="14" actId="478"/>
          <ac:inkMkLst>
            <pc:docMk/>
            <pc:sldMk cId="2631669476" sldId="376"/>
            <ac:inkMk id="6" creationId="{A50F700D-3D8C-48B1-9526-48A8446DBF82}"/>
          </ac:inkMkLst>
        </pc:inkChg>
        <pc:inkChg chg="del">
          <ac:chgData name="Jeff Young" userId="0c20932148f593a9" providerId="LiveId" clId="{994EB2DF-DC33-4277-8256-DF62319168DA}" dt="2021-12-01T16:18:31.311" v="14" actId="478"/>
          <ac:inkMkLst>
            <pc:docMk/>
            <pc:sldMk cId="2631669476" sldId="376"/>
            <ac:inkMk id="26" creationId="{E66EAB59-88E8-408E-82D6-EB5A087288A9}"/>
          </ac:inkMkLst>
        </pc:inkChg>
        <pc:inkChg chg="del">
          <ac:chgData name="Jeff Young" userId="0c20932148f593a9" providerId="LiveId" clId="{994EB2DF-DC33-4277-8256-DF62319168DA}" dt="2021-12-01T16:18:31.311" v="14" actId="478"/>
          <ac:inkMkLst>
            <pc:docMk/>
            <pc:sldMk cId="2631669476" sldId="376"/>
            <ac:inkMk id="27" creationId="{FCF83ECA-8CD4-4E5C-BD3E-6A9647EE19F0}"/>
          </ac:inkMkLst>
        </pc:inkChg>
        <pc:inkChg chg="del">
          <ac:chgData name="Jeff Young" userId="0c20932148f593a9" providerId="LiveId" clId="{994EB2DF-DC33-4277-8256-DF62319168DA}" dt="2021-12-01T16:18:31.311" v="14" actId="478"/>
          <ac:inkMkLst>
            <pc:docMk/>
            <pc:sldMk cId="2631669476" sldId="376"/>
            <ac:inkMk id="58" creationId="{25A0FB32-F863-4F09-8193-44D4A7E9CF8E}"/>
          </ac:inkMkLst>
        </pc:inkChg>
        <pc:inkChg chg="del">
          <ac:chgData name="Jeff Young" userId="0c20932148f593a9" providerId="LiveId" clId="{994EB2DF-DC33-4277-8256-DF62319168DA}" dt="2021-12-01T16:18:31.311" v="14" actId="478"/>
          <ac:inkMkLst>
            <pc:docMk/>
            <pc:sldMk cId="2631669476" sldId="376"/>
            <ac:inkMk id="64" creationId="{39E35B02-09BF-456C-A7CF-752FF3BF69DF}"/>
          </ac:inkMkLst>
        </pc:inkChg>
        <pc:inkChg chg="del">
          <ac:chgData name="Jeff Young" userId="0c20932148f593a9" providerId="LiveId" clId="{994EB2DF-DC33-4277-8256-DF62319168DA}" dt="2021-12-01T16:18:31.311" v="14" actId="478"/>
          <ac:inkMkLst>
            <pc:docMk/>
            <pc:sldMk cId="2631669476" sldId="376"/>
            <ac:inkMk id="70" creationId="{DAF1D864-1AF0-461F-BFDE-BA14D022F137}"/>
          </ac:inkMkLst>
        </pc:inkChg>
        <pc:inkChg chg="del">
          <ac:chgData name="Jeff Young" userId="0c20932148f593a9" providerId="LiveId" clId="{994EB2DF-DC33-4277-8256-DF62319168DA}" dt="2021-12-01T16:18:31.311" v="14" actId="478"/>
          <ac:inkMkLst>
            <pc:docMk/>
            <pc:sldMk cId="2631669476" sldId="376"/>
            <ac:inkMk id="76" creationId="{669BEB2A-12A6-4521-989A-4ADC25C6DB27}"/>
          </ac:inkMkLst>
        </pc:inkChg>
        <pc:inkChg chg="del">
          <ac:chgData name="Jeff Young" userId="0c20932148f593a9" providerId="LiveId" clId="{994EB2DF-DC33-4277-8256-DF62319168DA}" dt="2021-12-01T16:18:31.311" v="14" actId="478"/>
          <ac:inkMkLst>
            <pc:docMk/>
            <pc:sldMk cId="2631669476" sldId="376"/>
            <ac:inkMk id="79" creationId="{9C1B44CA-03E3-483C-8E1A-0D6082A54362}"/>
          </ac:inkMkLst>
        </pc:inkChg>
        <pc:inkChg chg="del">
          <ac:chgData name="Jeff Young" userId="0c20932148f593a9" providerId="LiveId" clId="{994EB2DF-DC33-4277-8256-DF62319168DA}" dt="2021-12-01T16:18:31.311" v="14" actId="478"/>
          <ac:inkMkLst>
            <pc:docMk/>
            <pc:sldMk cId="2631669476" sldId="376"/>
            <ac:inkMk id="98" creationId="{0C6A9DA1-E8D3-42C9-A400-0BFE5A717E00}"/>
          </ac:inkMkLst>
        </pc:inkChg>
        <pc:inkChg chg="del">
          <ac:chgData name="Jeff Young" userId="0c20932148f593a9" providerId="LiveId" clId="{994EB2DF-DC33-4277-8256-DF62319168DA}" dt="2021-12-01T16:18:31.311" v="14" actId="478"/>
          <ac:inkMkLst>
            <pc:docMk/>
            <pc:sldMk cId="2631669476" sldId="376"/>
            <ac:inkMk id="99" creationId="{F5B0332E-847C-4B88-A7F0-3D52E4392645}"/>
          </ac:inkMkLst>
        </pc:inkChg>
        <pc:inkChg chg="del">
          <ac:chgData name="Jeff Young" userId="0c20932148f593a9" providerId="LiveId" clId="{994EB2DF-DC33-4277-8256-DF62319168DA}" dt="2021-12-01T16:18:31.311" v="14" actId="478"/>
          <ac:inkMkLst>
            <pc:docMk/>
            <pc:sldMk cId="2631669476" sldId="376"/>
            <ac:inkMk id="100" creationId="{7876955E-D341-4AF1-864F-78220A6B539C}"/>
          </ac:inkMkLst>
        </pc:inkChg>
        <pc:inkChg chg="del">
          <ac:chgData name="Jeff Young" userId="0c20932148f593a9" providerId="LiveId" clId="{994EB2DF-DC33-4277-8256-DF62319168DA}" dt="2021-12-01T16:18:31.311" v="14" actId="478"/>
          <ac:inkMkLst>
            <pc:docMk/>
            <pc:sldMk cId="2631669476" sldId="376"/>
            <ac:inkMk id="101" creationId="{F4719600-D06F-40D9-ACFB-1C80A98A0AD1}"/>
          </ac:inkMkLst>
        </pc:inkChg>
        <pc:inkChg chg="del">
          <ac:chgData name="Jeff Young" userId="0c20932148f593a9" providerId="LiveId" clId="{994EB2DF-DC33-4277-8256-DF62319168DA}" dt="2021-12-01T16:18:31.311" v="14" actId="478"/>
          <ac:inkMkLst>
            <pc:docMk/>
            <pc:sldMk cId="2631669476" sldId="376"/>
            <ac:inkMk id="113" creationId="{C2AFC6F7-F122-4366-812A-A1198FCFF30C}"/>
          </ac:inkMkLst>
        </pc:inkChg>
        <pc:inkChg chg="del">
          <ac:chgData name="Jeff Young" userId="0c20932148f593a9" providerId="LiveId" clId="{994EB2DF-DC33-4277-8256-DF62319168DA}" dt="2021-12-01T16:18:31.311" v="14" actId="478"/>
          <ac:inkMkLst>
            <pc:docMk/>
            <pc:sldMk cId="2631669476" sldId="376"/>
            <ac:inkMk id="116" creationId="{D89CCC9B-7360-44C0-ABA7-919FB0BC3E58}"/>
          </ac:inkMkLst>
        </pc:inkChg>
        <pc:inkChg chg="del">
          <ac:chgData name="Jeff Young" userId="0c20932148f593a9" providerId="LiveId" clId="{994EB2DF-DC33-4277-8256-DF62319168DA}" dt="2021-12-01T16:18:31.311" v="14" actId="478"/>
          <ac:inkMkLst>
            <pc:docMk/>
            <pc:sldMk cId="2631669476" sldId="376"/>
            <ac:inkMk id="121" creationId="{23C7E4E5-EECC-40F1-9BB6-085627628161}"/>
          </ac:inkMkLst>
        </pc:inkChg>
        <pc:inkChg chg="del">
          <ac:chgData name="Jeff Young" userId="0c20932148f593a9" providerId="LiveId" clId="{994EB2DF-DC33-4277-8256-DF62319168DA}" dt="2021-12-01T16:18:31.311" v="14" actId="478"/>
          <ac:inkMkLst>
            <pc:docMk/>
            <pc:sldMk cId="2631669476" sldId="376"/>
            <ac:inkMk id="139" creationId="{D8852234-D9F6-4E17-8027-9A022C7ECCE1}"/>
          </ac:inkMkLst>
        </pc:inkChg>
        <pc:inkChg chg="del">
          <ac:chgData name="Jeff Young" userId="0c20932148f593a9" providerId="LiveId" clId="{994EB2DF-DC33-4277-8256-DF62319168DA}" dt="2021-12-01T16:18:31.311" v="14" actId="478"/>
          <ac:inkMkLst>
            <pc:docMk/>
            <pc:sldMk cId="2631669476" sldId="376"/>
            <ac:inkMk id="145" creationId="{F77F8689-4F50-4250-9958-736FA879AA1A}"/>
          </ac:inkMkLst>
        </pc:inkChg>
        <pc:inkChg chg="del">
          <ac:chgData name="Jeff Young" userId="0c20932148f593a9" providerId="LiveId" clId="{994EB2DF-DC33-4277-8256-DF62319168DA}" dt="2021-12-01T16:18:31.311" v="14" actId="478"/>
          <ac:inkMkLst>
            <pc:docMk/>
            <pc:sldMk cId="2631669476" sldId="376"/>
            <ac:inkMk id="152" creationId="{F1E1A9E5-571A-48CC-BA96-1849EFB5AC17}"/>
          </ac:inkMkLst>
        </pc:inkChg>
        <pc:inkChg chg="del">
          <ac:chgData name="Jeff Young" userId="0c20932148f593a9" providerId="LiveId" clId="{994EB2DF-DC33-4277-8256-DF62319168DA}" dt="2021-12-01T16:18:31.311" v="14" actId="478"/>
          <ac:inkMkLst>
            <pc:docMk/>
            <pc:sldMk cId="2631669476" sldId="376"/>
            <ac:inkMk id="167" creationId="{68557053-6330-4223-8FB1-48F655FF8A75}"/>
          </ac:inkMkLst>
        </pc:inkChg>
        <pc:inkChg chg="del">
          <ac:chgData name="Jeff Young" userId="0c20932148f593a9" providerId="LiveId" clId="{994EB2DF-DC33-4277-8256-DF62319168DA}" dt="2021-12-01T16:18:31.311" v="14" actId="478"/>
          <ac:inkMkLst>
            <pc:docMk/>
            <pc:sldMk cId="2631669476" sldId="376"/>
            <ac:inkMk id="168" creationId="{B10DEB32-F12C-4869-B5DD-247E5CBE0154}"/>
          </ac:inkMkLst>
        </pc:inkChg>
        <pc:inkChg chg="del">
          <ac:chgData name="Jeff Young" userId="0c20932148f593a9" providerId="LiveId" clId="{994EB2DF-DC33-4277-8256-DF62319168DA}" dt="2021-12-01T16:18:31.311" v="14" actId="478"/>
          <ac:inkMkLst>
            <pc:docMk/>
            <pc:sldMk cId="2631669476" sldId="376"/>
            <ac:inkMk id="169" creationId="{0792B7A3-DB3A-4860-A614-17CC706CF069}"/>
          </ac:inkMkLst>
        </pc:inkChg>
        <pc:inkChg chg="del">
          <ac:chgData name="Jeff Young" userId="0c20932148f593a9" providerId="LiveId" clId="{994EB2DF-DC33-4277-8256-DF62319168DA}" dt="2021-12-01T16:18:31.311" v="14" actId="478"/>
          <ac:inkMkLst>
            <pc:docMk/>
            <pc:sldMk cId="2631669476" sldId="376"/>
            <ac:inkMk id="176" creationId="{2AC8DA01-4B59-4CC0-A2D3-E6993170D843}"/>
          </ac:inkMkLst>
        </pc:inkChg>
        <pc:inkChg chg="del">
          <ac:chgData name="Jeff Young" userId="0c20932148f593a9" providerId="LiveId" clId="{994EB2DF-DC33-4277-8256-DF62319168DA}" dt="2021-12-01T16:18:31.311" v="14" actId="478"/>
          <ac:inkMkLst>
            <pc:docMk/>
            <pc:sldMk cId="2631669476" sldId="376"/>
            <ac:inkMk id="184" creationId="{3CA0A712-10D4-449B-AFBE-2DAB831AF015}"/>
          </ac:inkMkLst>
        </pc:inkChg>
        <pc:inkChg chg="del">
          <ac:chgData name="Jeff Young" userId="0c20932148f593a9" providerId="LiveId" clId="{994EB2DF-DC33-4277-8256-DF62319168DA}" dt="2021-12-01T16:18:31.311" v="14" actId="478"/>
          <ac:inkMkLst>
            <pc:docMk/>
            <pc:sldMk cId="2631669476" sldId="376"/>
            <ac:inkMk id="199" creationId="{114F3B13-095F-412F-8E07-BA51EB3FBCCE}"/>
          </ac:inkMkLst>
        </pc:inkChg>
        <pc:inkChg chg="del">
          <ac:chgData name="Jeff Young" userId="0c20932148f593a9" providerId="LiveId" clId="{994EB2DF-DC33-4277-8256-DF62319168DA}" dt="2021-12-01T16:18:31.311" v="14" actId="478"/>
          <ac:inkMkLst>
            <pc:docMk/>
            <pc:sldMk cId="2631669476" sldId="376"/>
            <ac:inkMk id="202" creationId="{ED9E1AD3-A37C-4633-A39D-57D642583EB9}"/>
          </ac:inkMkLst>
        </pc:inkChg>
        <pc:inkChg chg="del">
          <ac:chgData name="Jeff Young" userId="0c20932148f593a9" providerId="LiveId" clId="{994EB2DF-DC33-4277-8256-DF62319168DA}" dt="2021-12-01T16:18:31.311" v="14" actId="478"/>
          <ac:inkMkLst>
            <pc:docMk/>
            <pc:sldMk cId="2631669476" sldId="376"/>
            <ac:inkMk id="203" creationId="{A5F608E0-4A0C-46EF-A417-A2DAC3D72236}"/>
          </ac:inkMkLst>
        </pc:inkChg>
        <pc:inkChg chg="del">
          <ac:chgData name="Jeff Young" userId="0c20932148f593a9" providerId="LiveId" clId="{994EB2DF-DC33-4277-8256-DF62319168DA}" dt="2021-12-01T16:18:31.311" v="14" actId="478"/>
          <ac:inkMkLst>
            <pc:docMk/>
            <pc:sldMk cId="2631669476" sldId="376"/>
            <ac:inkMk id="210" creationId="{5E6E570B-0788-447C-847F-77A99E47692B}"/>
          </ac:inkMkLst>
        </pc:inkChg>
        <pc:inkChg chg="del">
          <ac:chgData name="Jeff Young" userId="0c20932148f593a9" providerId="LiveId" clId="{994EB2DF-DC33-4277-8256-DF62319168DA}" dt="2021-12-01T16:18:31.311" v="14" actId="478"/>
          <ac:inkMkLst>
            <pc:docMk/>
            <pc:sldMk cId="2631669476" sldId="376"/>
            <ac:inkMk id="236" creationId="{8A4DD54A-99D6-416C-8850-EA868DCCE9AE}"/>
          </ac:inkMkLst>
        </pc:inkChg>
        <pc:inkChg chg="del">
          <ac:chgData name="Jeff Young" userId="0c20932148f593a9" providerId="LiveId" clId="{994EB2DF-DC33-4277-8256-DF62319168DA}" dt="2021-12-01T16:18:31.311" v="14" actId="478"/>
          <ac:inkMkLst>
            <pc:docMk/>
            <pc:sldMk cId="2631669476" sldId="376"/>
            <ac:inkMk id="248" creationId="{2FE185C1-CB44-44D8-84A1-5ABC98570508}"/>
          </ac:inkMkLst>
        </pc:inkChg>
        <pc:inkChg chg="del">
          <ac:chgData name="Jeff Young" userId="0c20932148f593a9" providerId="LiveId" clId="{994EB2DF-DC33-4277-8256-DF62319168DA}" dt="2021-12-01T16:18:31.311" v="14" actId="478"/>
          <ac:inkMkLst>
            <pc:docMk/>
            <pc:sldMk cId="2631669476" sldId="376"/>
            <ac:inkMk id="257" creationId="{316BC07A-3E45-4251-B73F-A62EAE7165CF}"/>
          </ac:inkMkLst>
        </pc:inkChg>
        <pc:inkChg chg="del">
          <ac:chgData name="Jeff Young" userId="0c20932148f593a9" providerId="LiveId" clId="{994EB2DF-DC33-4277-8256-DF62319168DA}" dt="2021-12-01T16:18:31.311" v="14" actId="478"/>
          <ac:inkMkLst>
            <pc:docMk/>
            <pc:sldMk cId="2631669476" sldId="376"/>
            <ac:inkMk id="302" creationId="{59B418FE-7C17-420D-8AC5-76DA6C5EE1D7}"/>
          </ac:inkMkLst>
        </pc:inkChg>
        <pc:inkChg chg="del">
          <ac:chgData name="Jeff Young" userId="0c20932148f593a9" providerId="LiveId" clId="{994EB2DF-DC33-4277-8256-DF62319168DA}" dt="2021-12-01T16:18:31.311" v="14" actId="478"/>
          <ac:inkMkLst>
            <pc:docMk/>
            <pc:sldMk cId="2631669476" sldId="376"/>
            <ac:inkMk id="303" creationId="{F396EE97-947C-40AB-9A85-16349879E680}"/>
          </ac:inkMkLst>
        </pc:inkChg>
      </pc:sldChg>
      <pc:sldChg chg="delSp del mod delAnim">
        <pc:chgData name="Jeff Young" userId="0c20932148f593a9" providerId="LiveId" clId="{994EB2DF-DC33-4277-8256-DF62319168DA}" dt="2021-12-01T17:05:24.313" v="193" actId="2696"/>
        <pc:sldMkLst>
          <pc:docMk/>
          <pc:sldMk cId="2192633678" sldId="377"/>
        </pc:sldMkLst>
        <pc:spChg chg="del">
          <ac:chgData name="Jeff Young" userId="0c20932148f593a9" providerId="LiveId" clId="{994EB2DF-DC33-4277-8256-DF62319168DA}" dt="2021-12-01T16:18:46.643" v="16" actId="478"/>
          <ac:spMkLst>
            <pc:docMk/>
            <pc:sldMk cId="2192633678" sldId="377"/>
            <ac:spMk id="4" creationId="{B2624898-A0B2-4FFA-8817-41056AA66971}"/>
          </ac:spMkLst>
        </pc:spChg>
        <pc:spChg chg="del">
          <ac:chgData name="Jeff Young" userId="0c20932148f593a9" providerId="LiveId" clId="{994EB2DF-DC33-4277-8256-DF62319168DA}" dt="2021-12-01T16:18:42.960" v="15" actId="478"/>
          <ac:spMkLst>
            <pc:docMk/>
            <pc:sldMk cId="2192633678" sldId="377"/>
            <ac:spMk id="189" creationId="{CB3B91C2-0428-408D-B2FA-440F6AD705E9}"/>
          </ac:spMkLst>
        </pc:spChg>
        <pc:inkChg chg="del">
          <ac:chgData name="Jeff Young" userId="0c20932148f593a9" providerId="LiveId" clId="{994EB2DF-DC33-4277-8256-DF62319168DA}" dt="2021-12-01T16:18:46.643" v="16" actId="478"/>
          <ac:inkMkLst>
            <pc:docMk/>
            <pc:sldMk cId="2192633678" sldId="377"/>
            <ac:inkMk id="6" creationId="{A7FB3A97-C2EB-4DD1-8899-5A4119BF65A1}"/>
          </ac:inkMkLst>
        </pc:inkChg>
        <pc:inkChg chg="del">
          <ac:chgData name="Jeff Young" userId="0c20932148f593a9" providerId="LiveId" clId="{994EB2DF-DC33-4277-8256-DF62319168DA}" dt="2021-12-01T16:18:46.643" v="16" actId="478"/>
          <ac:inkMkLst>
            <pc:docMk/>
            <pc:sldMk cId="2192633678" sldId="377"/>
            <ac:inkMk id="7" creationId="{8C2F5AE7-9A67-4666-A943-6800C8830347}"/>
          </ac:inkMkLst>
        </pc:inkChg>
        <pc:inkChg chg="del">
          <ac:chgData name="Jeff Young" userId="0c20932148f593a9" providerId="LiveId" clId="{994EB2DF-DC33-4277-8256-DF62319168DA}" dt="2021-12-01T16:18:46.643" v="16" actId="478"/>
          <ac:inkMkLst>
            <pc:docMk/>
            <pc:sldMk cId="2192633678" sldId="377"/>
            <ac:inkMk id="8" creationId="{B37B442C-0B16-49F4-A55B-FBEA65D37C89}"/>
          </ac:inkMkLst>
        </pc:inkChg>
        <pc:inkChg chg="del">
          <ac:chgData name="Jeff Young" userId="0c20932148f593a9" providerId="LiveId" clId="{994EB2DF-DC33-4277-8256-DF62319168DA}" dt="2021-12-01T16:18:46.643" v="16" actId="478"/>
          <ac:inkMkLst>
            <pc:docMk/>
            <pc:sldMk cId="2192633678" sldId="377"/>
            <ac:inkMk id="9" creationId="{820F9831-C600-48DC-A43D-52EA02CD7576}"/>
          </ac:inkMkLst>
        </pc:inkChg>
        <pc:inkChg chg="del">
          <ac:chgData name="Jeff Young" userId="0c20932148f593a9" providerId="LiveId" clId="{994EB2DF-DC33-4277-8256-DF62319168DA}" dt="2021-12-01T16:18:46.643" v="16" actId="478"/>
          <ac:inkMkLst>
            <pc:docMk/>
            <pc:sldMk cId="2192633678" sldId="377"/>
            <ac:inkMk id="10" creationId="{A736FC3A-BAF8-477D-94F5-A771A8210EDE}"/>
          </ac:inkMkLst>
        </pc:inkChg>
        <pc:inkChg chg="del">
          <ac:chgData name="Jeff Young" userId="0c20932148f593a9" providerId="LiveId" clId="{994EB2DF-DC33-4277-8256-DF62319168DA}" dt="2021-12-01T16:18:46.643" v="16" actId="478"/>
          <ac:inkMkLst>
            <pc:docMk/>
            <pc:sldMk cId="2192633678" sldId="377"/>
            <ac:inkMk id="12" creationId="{952AE92B-F4EB-453E-84E2-17490A9629B0}"/>
          </ac:inkMkLst>
        </pc:inkChg>
        <pc:inkChg chg="del">
          <ac:chgData name="Jeff Young" userId="0c20932148f593a9" providerId="LiveId" clId="{994EB2DF-DC33-4277-8256-DF62319168DA}" dt="2021-12-01T16:18:46.643" v="16" actId="478"/>
          <ac:inkMkLst>
            <pc:docMk/>
            <pc:sldMk cId="2192633678" sldId="377"/>
            <ac:inkMk id="19" creationId="{8E6270BF-6A15-4124-8696-A942DDF3E56D}"/>
          </ac:inkMkLst>
        </pc:inkChg>
        <pc:inkChg chg="del">
          <ac:chgData name="Jeff Young" userId="0c20932148f593a9" providerId="LiveId" clId="{994EB2DF-DC33-4277-8256-DF62319168DA}" dt="2021-12-01T16:18:46.643" v="16" actId="478"/>
          <ac:inkMkLst>
            <pc:docMk/>
            <pc:sldMk cId="2192633678" sldId="377"/>
            <ac:inkMk id="20" creationId="{A9D01F2B-AF9F-4E66-8117-EC3DFD22DA3D}"/>
          </ac:inkMkLst>
        </pc:inkChg>
        <pc:inkChg chg="del">
          <ac:chgData name="Jeff Young" userId="0c20932148f593a9" providerId="LiveId" clId="{994EB2DF-DC33-4277-8256-DF62319168DA}" dt="2021-12-01T16:18:46.643" v="16" actId="478"/>
          <ac:inkMkLst>
            <pc:docMk/>
            <pc:sldMk cId="2192633678" sldId="377"/>
            <ac:inkMk id="23" creationId="{01E8EBB2-D69A-42E6-A669-A169473F4B96}"/>
          </ac:inkMkLst>
        </pc:inkChg>
        <pc:inkChg chg="del">
          <ac:chgData name="Jeff Young" userId="0c20932148f593a9" providerId="LiveId" clId="{994EB2DF-DC33-4277-8256-DF62319168DA}" dt="2021-12-01T16:18:46.643" v="16" actId="478"/>
          <ac:inkMkLst>
            <pc:docMk/>
            <pc:sldMk cId="2192633678" sldId="377"/>
            <ac:inkMk id="24" creationId="{1C855888-510D-4AE8-B588-28289CD998EC}"/>
          </ac:inkMkLst>
        </pc:inkChg>
        <pc:inkChg chg="del">
          <ac:chgData name="Jeff Young" userId="0c20932148f593a9" providerId="LiveId" clId="{994EB2DF-DC33-4277-8256-DF62319168DA}" dt="2021-12-01T16:18:46.643" v="16" actId="478"/>
          <ac:inkMkLst>
            <pc:docMk/>
            <pc:sldMk cId="2192633678" sldId="377"/>
            <ac:inkMk id="25" creationId="{E3F16222-8467-415D-9590-499C5969AE84}"/>
          </ac:inkMkLst>
        </pc:inkChg>
        <pc:inkChg chg="del">
          <ac:chgData name="Jeff Young" userId="0c20932148f593a9" providerId="LiveId" clId="{994EB2DF-DC33-4277-8256-DF62319168DA}" dt="2021-12-01T16:18:46.643" v="16" actId="478"/>
          <ac:inkMkLst>
            <pc:docMk/>
            <pc:sldMk cId="2192633678" sldId="377"/>
            <ac:inkMk id="28" creationId="{35FA88FC-D2CE-4281-BDE3-BECF32B348F5}"/>
          </ac:inkMkLst>
        </pc:inkChg>
        <pc:inkChg chg="del">
          <ac:chgData name="Jeff Young" userId="0c20932148f593a9" providerId="LiveId" clId="{994EB2DF-DC33-4277-8256-DF62319168DA}" dt="2021-12-01T16:18:46.643" v="16" actId="478"/>
          <ac:inkMkLst>
            <pc:docMk/>
            <pc:sldMk cId="2192633678" sldId="377"/>
            <ac:inkMk id="34" creationId="{31409945-3ADD-47B5-BB29-F02D303B799C}"/>
          </ac:inkMkLst>
        </pc:inkChg>
        <pc:inkChg chg="del">
          <ac:chgData name="Jeff Young" userId="0c20932148f593a9" providerId="LiveId" clId="{994EB2DF-DC33-4277-8256-DF62319168DA}" dt="2021-12-01T16:18:46.643" v="16" actId="478"/>
          <ac:inkMkLst>
            <pc:docMk/>
            <pc:sldMk cId="2192633678" sldId="377"/>
            <ac:inkMk id="35" creationId="{1BB1D32E-8737-4980-8BDF-D4D2CF3AB845}"/>
          </ac:inkMkLst>
        </pc:inkChg>
        <pc:inkChg chg="del">
          <ac:chgData name="Jeff Young" userId="0c20932148f593a9" providerId="LiveId" clId="{994EB2DF-DC33-4277-8256-DF62319168DA}" dt="2021-12-01T16:18:46.643" v="16" actId="478"/>
          <ac:inkMkLst>
            <pc:docMk/>
            <pc:sldMk cId="2192633678" sldId="377"/>
            <ac:inkMk id="36" creationId="{6E5A8BD1-689A-4D88-82B7-AB07B19569EE}"/>
          </ac:inkMkLst>
        </pc:inkChg>
        <pc:inkChg chg="del">
          <ac:chgData name="Jeff Young" userId="0c20932148f593a9" providerId="LiveId" clId="{994EB2DF-DC33-4277-8256-DF62319168DA}" dt="2021-12-01T16:18:46.643" v="16" actId="478"/>
          <ac:inkMkLst>
            <pc:docMk/>
            <pc:sldMk cId="2192633678" sldId="377"/>
            <ac:inkMk id="39" creationId="{488070B6-3F80-47C2-B075-987D71B6B3E4}"/>
          </ac:inkMkLst>
        </pc:inkChg>
        <pc:inkChg chg="del">
          <ac:chgData name="Jeff Young" userId="0c20932148f593a9" providerId="LiveId" clId="{994EB2DF-DC33-4277-8256-DF62319168DA}" dt="2021-12-01T16:18:46.643" v="16" actId="478"/>
          <ac:inkMkLst>
            <pc:docMk/>
            <pc:sldMk cId="2192633678" sldId="377"/>
            <ac:inkMk id="42" creationId="{3CAB6A50-B574-4A6A-89B3-82559A662A0B}"/>
          </ac:inkMkLst>
        </pc:inkChg>
        <pc:inkChg chg="del">
          <ac:chgData name="Jeff Young" userId="0c20932148f593a9" providerId="LiveId" clId="{994EB2DF-DC33-4277-8256-DF62319168DA}" dt="2021-12-01T16:18:46.643" v="16" actId="478"/>
          <ac:inkMkLst>
            <pc:docMk/>
            <pc:sldMk cId="2192633678" sldId="377"/>
            <ac:inkMk id="43" creationId="{22509047-220F-4971-B623-A4A76D6C5F94}"/>
          </ac:inkMkLst>
        </pc:inkChg>
        <pc:inkChg chg="del">
          <ac:chgData name="Jeff Young" userId="0c20932148f593a9" providerId="LiveId" clId="{994EB2DF-DC33-4277-8256-DF62319168DA}" dt="2021-12-01T16:18:46.643" v="16" actId="478"/>
          <ac:inkMkLst>
            <pc:docMk/>
            <pc:sldMk cId="2192633678" sldId="377"/>
            <ac:inkMk id="44" creationId="{28A94723-4299-4140-A62A-A588C4FE942B}"/>
          </ac:inkMkLst>
        </pc:inkChg>
        <pc:inkChg chg="del">
          <ac:chgData name="Jeff Young" userId="0c20932148f593a9" providerId="LiveId" clId="{994EB2DF-DC33-4277-8256-DF62319168DA}" dt="2021-12-01T16:18:46.643" v="16" actId="478"/>
          <ac:inkMkLst>
            <pc:docMk/>
            <pc:sldMk cId="2192633678" sldId="377"/>
            <ac:inkMk id="56" creationId="{F89EFA0F-2DFD-4AF4-97D1-363223ECE4C5}"/>
          </ac:inkMkLst>
        </pc:inkChg>
        <pc:inkChg chg="del">
          <ac:chgData name="Jeff Young" userId="0c20932148f593a9" providerId="LiveId" clId="{994EB2DF-DC33-4277-8256-DF62319168DA}" dt="2021-12-01T16:18:46.643" v="16" actId="478"/>
          <ac:inkMkLst>
            <pc:docMk/>
            <pc:sldMk cId="2192633678" sldId="377"/>
            <ac:inkMk id="93" creationId="{99ECCA6D-39F5-41F7-A4CA-64A2D9A8EFD6}"/>
          </ac:inkMkLst>
        </pc:inkChg>
        <pc:inkChg chg="del">
          <ac:chgData name="Jeff Young" userId="0c20932148f593a9" providerId="LiveId" clId="{994EB2DF-DC33-4277-8256-DF62319168DA}" dt="2021-12-01T16:18:46.643" v="16" actId="478"/>
          <ac:inkMkLst>
            <pc:docMk/>
            <pc:sldMk cId="2192633678" sldId="377"/>
            <ac:inkMk id="113" creationId="{02A73842-B737-4CB0-B570-D73016213525}"/>
          </ac:inkMkLst>
        </pc:inkChg>
      </pc:sldChg>
      <pc:sldChg chg="addSp delSp modSp mod">
        <pc:chgData name="Jeff Young" userId="0c20932148f593a9" providerId="LiveId" clId="{994EB2DF-DC33-4277-8256-DF62319168DA}" dt="2021-12-01T17:12:43.356" v="276" actId="6549"/>
        <pc:sldMkLst>
          <pc:docMk/>
          <pc:sldMk cId="2175585137" sldId="378"/>
        </pc:sldMkLst>
        <pc:spChg chg="mod">
          <ac:chgData name="Jeff Young" userId="0c20932148f593a9" providerId="LiveId" clId="{994EB2DF-DC33-4277-8256-DF62319168DA}" dt="2021-12-01T17:12:43.356" v="276" actId="6549"/>
          <ac:spMkLst>
            <pc:docMk/>
            <pc:sldMk cId="2175585137" sldId="378"/>
            <ac:spMk id="2" creationId="{5BD53FE1-344B-4D16-8D38-13A32F9627A5}"/>
          </ac:spMkLst>
        </pc:spChg>
        <pc:spChg chg="del">
          <ac:chgData name="Jeff Young" userId="0c20932148f593a9" providerId="LiveId" clId="{994EB2DF-DC33-4277-8256-DF62319168DA}" dt="2021-12-01T17:12:33.394" v="274" actId="478"/>
          <ac:spMkLst>
            <pc:docMk/>
            <pc:sldMk cId="2175585137" sldId="378"/>
            <ac:spMk id="4" creationId="{4439B7C8-8AD2-4091-B3D2-E55C1090B7E4}"/>
          </ac:spMkLst>
        </pc:spChg>
        <pc:spChg chg="add del mod">
          <ac:chgData name="Jeff Young" userId="0c20932148f593a9" providerId="LiveId" clId="{994EB2DF-DC33-4277-8256-DF62319168DA}" dt="2021-12-01T17:12:38.893" v="275" actId="478"/>
          <ac:spMkLst>
            <pc:docMk/>
            <pc:sldMk cId="2175585137" sldId="378"/>
            <ac:spMk id="7" creationId="{A293C66A-EE1D-47C4-ABB3-55C978200EAE}"/>
          </ac:spMkLst>
        </pc:spChg>
      </pc:sldChg>
      <pc:sldChg chg="addSp delSp modSp mod delAnim modAnim">
        <pc:chgData name="Jeff Young" userId="0c20932148f593a9" providerId="LiveId" clId="{994EB2DF-DC33-4277-8256-DF62319168DA}" dt="2021-12-01T17:16:47.591" v="302"/>
        <pc:sldMkLst>
          <pc:docMk/>
          <pc:sldMk cId="3192467159" sldId="379"/>
        </pc:sldMkLst>
        <pc:spChg chg="mod">
          <ac:chgData name="Jeff Young" userId="0c20932148f593a9" providerId="LiveId" clId="{994EB2DF-DC33-4277-8256-DF62319168DA}" dt="2021-12-01T17:12:50.469" v="277" actId="6549"/>
          <ac:spMkLst>
            <pc:docMk/>
            <pc:sldMk cId="3192467159" sldId="379"/>
            <ac:spMk id="2" creationId="{FBC42A43-AB39-4524-BC4F-D2634FBAB75D}"/>
          </ac:spMkLst>
        </pc:spChg>
        <pc:spChg chg="mod">
          <ac:chgData name="Jeff Young" userId="0c20932148f593a9" providerId="LiveId" clId="{994EB2DF-DC33-4277-8256-DF62319168DA}" dt="2021-12-01T17:16:16.393" v="299" actId="20577"/>
          <ac:spMkLst>
            <pc:docMk/>
            <pc:sldMk cId="3192467159" sldId="379"/>
            <ac:spMk id="4" creationId="{E781178F-06A3-4DE6-B244-5F48D4E06ED7}"/>
          </ac:spMkLst>
        </pc:spChg>
        <pc:grpChg chg="del">
          <ac:chgData name="Jeff Young" userId="0c20932148f593a9" providerId="LiveId" clId="{994EB2DF-DC33-4277-8256-DF62319168DA}" dt="2021-12-01T16:19:05.905" v="22" actId="478"/>
          <ac:grpSpMkLst>
            <pc:docMk/>
            <pc:sldMk cId="3192467159" sldId="379"/>
            <ac:grpSpMk id="265" creationId="{30B5FF8A-751E-437D-A1D3-C5FAE197831D}"/>
          </ac:grpSpMkLst>
        </pc:grpChg>
        <pc:picChg chg="add mod">
          <ac:chgData name="Jeff Young" userId="0c20932148f593a9" providerId="LiveId" clId="{994EB2DF-DC33-4277-8256-DF62319168DA}" dt="2021-12-01T17:16:41.462" v="301"/>
          <ac:picMkLst>
            <pc:docMk/>
            <pc:sldMk cId="3192467159" sldId="379"/>
            <ac:picMk id="26" creationId="{35E98DD3-180A-4D28-ADCB-E8DAF5F07C77}"/>
          </ac:picMkLst>
        </pc:picChg>
        <pc:picChg chg="add mod">
          <ac:chgData name="Jeff Young" userId="0c20932148f593a9" providerId="LiveId" clId="{994EB2DF-DC33-4277-8256-DF62319168DA}" dt="2021-12-01T17:16:41.462" v="301"/>
          <ac:picMkLst>
            <pc:docMk/>
            <pc:sldMk cId="3192467159" sldId="379"/>
            <ac:picMk id="27" creationId="{C32EBFE9-B896-4E2E-93C1-FC9A41F812B4}"/>
          </ac:picMkLst>
        </pc:picChg>
        <pc:inkChg chg="del">
          <ac:chgData name="Jeff Young" userId="0c20932148f593a9" providerId="LiveId" clId="{994EB2DF-DC33-4277-8256-DF62319168DA}" dt="2021-12-01T16:19:10.400" v="23" actId="478"/>
          <ac:inkMkLst>
            <pc:docMk/>
            <pc:sldMk cId="3192467159" sldId="379"/>
            <ac:inkMk id="13" creationId="{E9531FC1-882D-43EE-AD76-389F936F76F7}"/>
          </ac:inkMkLst>
        </pc:inkChg>
        <pc:inkChg chg="del">
          <ac:chgData name="Jeff Young" userId="0c20932148f593a9" providerId="LiveId" clId="{994EB2DF-DC33-4277-8256-DF62319168DA}" dt="2021-12-01T16:19:10.400" v="23" actId="478"/>
          <ac:inkMkLst>
            <pc:docMk/>
            <pc:sldMk cId="3192467159" sldId="379"/>
            <ac:inkMk id="31" creationId="{A546E830-CB9E-4352-84ED-76B5703F6EBA}"/>
          </ac:inkMkLst>
        </pc:inkChg>
        <pc:inkChg chg="del">
          <ac:chgData name="Jeff Young" userId="0c20932148f593a9" providerId="LiveId" clId="{994EB2DF-DC33-4277-8256-DF62319168DA}" dt="2021-12-01T16:19:10.400" v="23" actId="478"/>
          <ac:inkMkLst>
            <pc:docMk/>
            <pc:sldMk cId="3192467159" sldId="379"/>
            <ac:inkMk id="47" creationId="{F498F526-29AE-480E-916D-EDB7CAD62E7B}"/>
          </ac:inkMkLst>
        </pc:inkChg>
        <pc:inkChg chg="del">
          <ac:chgData name="Jeff Young" userId="0c20932148f593a9" providerId="LiveId" clId="{994EB2DF-DC33-4277-8256-DF62319168DA}" dt="2021-12-01T16:19:10.400" v="23" actId="478"/>
          <ac:inkMkLst>
            <pc:docMk/>
            <pc:sldMk cId="3192467159" sldId="379"/>
            <ac:inkMk id="76" creationId="{C0E470D0-D724-4438-9017-CD7CAC962881}"/>
          </ac:inkMkLst>
        </pc:inkChg>
        <pc:inkChg chg="del">
          <ac:chgData name="Jeff Young" userId="0c20932148f593a9" providerId="LiveId" clId="{994EB2DF-DC33-4277-8256-DF62319168DA}" dt="2021-12-01T16:19:10.400" v="23" actId="478"/>
          <ac:inkMkLst>
            <pc:docMk/>
            <pc:sldMk cId="3192467159" sldId="379"/>
            <ac:inkMk id="108" creationId="{5B735FB9-89F4-47BF-9AD2-73E5B96AA6C8}"/>
          </ac:inkMkLst>
        </pc:inkChg>
        <pc:inkChg chg="del">
          <ac:chgData name="Jeff Young" userId="0c20932148f593a9" providerId="LiveId" clId="{994EB2DF-DC33-4277-8256-DF62319168DA}" dt="2021-12-01T16:19:10.400" v="23" actId="478"/>
          <ac:inkMkLst>
            <pc:docMk/>
            <pc:sldMk cId="3192467159" sldId="379"/>
            <ac:inkMk id="131" creationId="{93EFF992-889F-4CF4-8CA9-B531AEFD5232}"/>
          </ac:inkMkLst>
        </pc:inkChg>
        <pc:inkChg chg="del">
          <ac:chgData name="Jeff Young" userId="0c20932148f593a9" providerId="LiveId" clId="{994EB2DF-DC33-4277-8256-DF62319168DA}" dt="2021-12-01T16:19:12.107" v="24" actId="478"/>
          <ac:inkMkLst>
            <pc:docMk/>
            <pc:sldMk cId="3192467159" sldId="379"/>
            <ac:inkMk id="152" creationId="{1A3D8194-4696-4E6E-9CD7-CEBB56F966EF}"/>
          </ac:inkMkLst>
        </pc:inkChg>
        <pc:inkChg chg="del">
          <ac:chgData name="Jeff Young" userId="0c20932148f593a9" providerId="LiveId" clId="{994EB2DF-DC33-4277-8256-DF62319168DA}" dt="2021-12-01T16:19:10.400" v="23" actId="478"/>
          <ac:inkMkLst>
            <pc:docMk/>
            <pc:sldMk cId="3192467159" sldId="379"/>
            <ac:inkMk id="183" creationId="{8EF6D876-DF0F-4A40-91CA-E072CCFC7DD7}"/>
          </ac:inkMkLst>
        </pc:inkChg>
        <pc:inkChg chg="del">
          <ac:chgData name="Jeff Young" userId="0c20932148f593a9" providerId="LiveId" clId="{994EB2DF-DC33-4277-8256-DF62319168DA}" dt="2021-12-01T16:19:10.400" v="23" actId="478"/>
          <ac:inkMkLst>
            <pc:docMk/>
            <pc:sldMk cId="3192467159" sldId="379"/>
            <ac:inkMk id="225" creationId="{D334D6BD-17A6-448A-86B1-3FC87F60616D}"/>
          </ac:inkMkLst>
        </pc:inkChg>
        <pc:inkChg chg="del">
          <ac:chgData name="Jeff Young" userId="0c20932148f593a9" providerId="LiveId" clId="{994EB2DF-DC33-4277-8256-DF62319168DA}" dt="2021-12-01T16:19:10.400" v="23" actId="478"/>
          <ac:inkMkLst>
            <pc:docMk/>
            <pc:sldMk cId="3192467159" sldId="379"/>
            <ac:inkMk id="233" creationId="{86B3943E-FC17-446C-B823-CEE54AD27C0D}"/>
          </ac:inkMkLst>
        </pc:inkChg>
        <pc:inkChg chg="del">
          <ac:chgData name="Jeff Young" userId="0c20932148f593a9" providerId="LiveId" clId="{994EB2DF-DC33-4277-8256-DF62319168DA}" dt="2021-12-01T16:19:00.704" v="20" actId="478"/>
          <ac:inkMkLst>
            <pc:docMk/>
            <pc:sldMk cId="3192467159" sldId="379"/>
            <ac:inkMk id="239" creationId="{4C096CF4-9382-4609-994A-B6BE9AB9216B}"/>
          </ac:inkMkLst>
        </pc:inkChg>
        <pc:inkChg chg="del">
          <ac:chgData name="Jeff Young" userId="0c20932148f593a9" providerId="LiveId" clId="{994EB2DF-DC33-4277-8256-DF62319168DA}" dt="2021-12-01T16:19:02.552" v="21" actId="478"/>
          <ac:inkMkLst>
            <pc:docMk/>
            <pc:sldMk cId="3192467159" sldId="379"/>
            <ac:inkMk id="243" creationId="{66119BC7-61E7-4E30-B2A2-D05976C1CF0C}"/>
          </ac:inkMkLst>
        </pc:inkChg>
        <pc:inkChg chg="del">
          <ac:chgData name="Jeff Young" userId="0c20932148f593a9" providerId="LiveId" clId="{994EB2DF-DC33-4277-8256-DF62319168DA}" dt="2021-12-01T16:19:10.400" v="23" actId="478"/>
          <ac:inkMkLst>
            <pc:docMk/>
            <pc:sldMk cId="3192467159" sldId="379"/>
            <ac:inkMk id="251" creationId="{9322AA8B-4A96-4B14-B480-39559CB49E7A}"/>
          </ac:inkMkLst>
        </pc:inkChg>
        <pc:inkChg chg="del">
          <ac:chgData name="Jeff Young" userId="0c20932148f593a9" providerId="LiveId" clId="{994EB2DF-DC33-4277-8256-DF62319168DA}" dt="2021-12-01T16:19:10.400" v="23" actId="478"/>
          <ac:inkMkLst>
            <pc:docMk/>
            <pc:sldMk cId="3192467159" sldId="379"/>
            <ac:inkMk id="256" creationId="{9AB1E582-2755-48EA-A8B1-41BFD4446092}"/>
          </ac:inkMkLst>
        </pc:inkChg>
        <pc:inkChg chg="del">
          <ac:chgData name="Jeff Young" userId="0c20932148f593a9" providerId="LiveId" clId="{994EB2DF-DC33-4277-8256-DF62319168DA}" dt="2021-12-01T16:19:10.400" v="23" actId="478"/>
          <ac:inkMkLst>
            <pc:docMk/>
            <pc:sldMk cId="3192467159" sldId="379"/>
            <ac:inkMk id="260" creationId="{160CA63D-9E92-435A-AECE-3A0673892FDE}"/>
          </ac:inkMkLst>
        </pc:inkChg>
        <pc:inkChg chg="del">
          <ac:chgData name="Jeff Young" userId="0c20932148f593a9" providerId="LiveId" clId="{994EB2DF-DC33-4277-8256-DF62319168DA}" dt="2021-12-01T16:18:59.073" v="19" actId="478"/>
          <ac:inkMkLst>
            <pc:docMk/>
            <pc:sldMk cId="3192467159" sldId="379"/>
            <ac:inkMk id="266" creationId="{BAC6B76B-778B-450A-9B92-B456A1C348F7}"/>
          </ac:inkMkLst>
        </pc:inkChg>
      </pc:sldChg>
      <pc:sldChg chg="delSp del mod delAnim">
        <pc:chgData name="Jeff Young" userId="0c20932148f593a9" providerId="LiveId" clId="{994EB2DF-DC33-4277-8256-DF62319168DA}" dt="2021-12-01T17:13:06.085" v="278" actId="2696"/>
        <pc:sldMkLst>
          <pc:docMk/>
          <pc:sldMk cId="4174749566" sldId="380"/>
        </pc:sldMkLst>
        <pc:spChg chg="del">
          <ac:chgData name="Jeff Young" userId="0c20932148f593a9" providerId="LiveId" clId="{994EB2DF-DC33-4277-8256-DF62319168DA}" dt="2021-12-01T16:19:45.482" v="27" actId="478"/>
          <ac:spMkLst>
            <pc:docMk/>
            <pc:sldMk cId="4174749566" sldId="380"/>
            <ac:spMk id="252" creationId="{C9E58BC2-035B-4986-BBC2-34AC82FE88DE}"/>
          </ac:spMkLst>
        </pc:spChg>
        <pc:spChg chg="del">
          <ac:chgData name="Jeff Young" userId="0c20932148f593a9" providerId="LiveId" clId="{994EB2DF-DC33-4277-8256-DF62319168DA}" dt="2021-12-01T16:19:50.419" v="29" actId="478"/>
          <ac:spMkLst>
            <pc:docMk/>
            <pc:sldMk cId="4174749566" sldId="380"/>
            <ac:spMk id="253" creationId="{4863F08F-A60A-4EE9-8B57-535879731272}"/>
          </ac:spMkLst>
        </pc:spChg>
        <pc:spChg chg="del">
          <ac:chgData name="Jeff Young" userId="0c20932148f593a9" providerId="LiveId" clId="{994EB2DF-DC33-4277-8256-DF62319168DA}" dt="2021-12-01T16:19:39.133" v="25" actId="478"/>
          <ac:spMkLst>
            <pc:docMk/>
            <pc:sldMk cId="4174749566" sldId="380"/>
            <ac:spMk id="255" creationId="{0E505B3F-5BFA-4944-8C8B-CD60EFC9CF87}"/>
          </ac:spMkLst>
        </pc:spChg>
        <pc:inkChg chg="del">
          <ac:chgData name="Jeff Young" userId="0c20932148f593a9" providerId="LiveId" clId="{994EB2DF-DC33-4277-8256-DF62319168DA}" dt="2021-12-01T16:19:39.133" v="25" actId="478"/>
          <ac:inkMkLst>
            <pc:docMk/>
            <pc:sldMk cId="4174749566" sldId="380"/>
            <ac:inkMk id="16" creationId="{5C0D6C62-1F27-4841-B793-83D275EAE32C}"/>
          </ac:inkMkLst>
        </pc:inkChg>
        <pc:inkChg chg="del">
          <ac:chgData name="Jeff Young" userId="0c20932148f593a9" providerId="LiveId" clId="{994EB2DF-DC33-4277-8256-DF62319168DA}" dt="2021-12-01T16:19:39.133" v="25" actId="478"/>
          <ac:inkMkLst>
            <pc:docMk/>
            <pc:sldMk cId="4174749566" sldId="380"/>
            <ac:inkMk id="17" creationId="{7A40DC74-3BA9-464D-AD66-7C9820A7891A}"/>
          </ac:inkMkLst>
        </pc:inkChg>
        <pc:inkChg chg="del">
          <ac:chgData name="Jeff Young" userId="0c20932148f593a9" providerId="LiveId" clId="{994EB2DF-DC33-4277-8256-DF62319168DA}" dt="2021-12-01T16:19:39.133" v="25" actId="478"/>
          <ac:inkMkLst>
            <pc:docMk/>
            <pc:sldMk cId="4174749566" sldId="380"/>
            <ac:inkMk id="23" creationId="{8A5406CB-1588-48DE-BABA-55557496C81F}"/>
          </ac:inkMkLst>
        </pc:inkChg>
        <pc:inkChg chg="del">
          <ac:chgData name="Jeff Young" userId="0c20932148f593a9" providerId="LiveId" clId="{994EB2DF-DC33-4277-8256-DF62319168DA}" dt="2021-12-01T16:19:39.133" v="25" actId="478"/>
          <ac:inkMkLst>
            <pc:docMk/>
            <pc:sldMk cId="4174749566" sldId="380"/>
            <ac:inkMk id="31" creationId="{3161849F-AB26-416C-82C1-DF42A9147C85}"/>
          </ac:inkMkLst>
        </pc:inkChg>
        <pc:inkChg chg="del">
          <ac:chgData name="Jeff Young" userId="0c20932148f593a9" providerId="LiveId" clId="{994EB2DF-DC33-4277-8256-DF62319168DA}" dt="2021-12-01T16:19:39.133" v="25" actId="478"/>
          <ac:inkMkLst>
            <pc:docMk/>
            <pc:sldMk cId="4174749566" sldId="380"/>
            <ac:inkMk id="34" creationId="{B55DB104-537B-41A6-9B7E-7B1850BC6088}"/>
          </ac:inkMkLst>
        </pc:inkChg>
        <pc:inkChg chg="del">
          <ac:chgData name="Jeff Young" userId="0c20932148f593a9" providerId="LiveId" clId="{994EB2DF-DC33-4277-8256-DF62319168DA}" dt="2021-12-01T16:19:39.133" v="25" actId="478"/>
          <ac:inkMkLst>
            <pc:docMk/>
            <pc:sldMk cId="4174749566" sldId="380"/>
            <ac:inkMk id="96" creationId="{245672FA-7B6F-4139-8ECA-BC2B99D8E53B}"/>
          </ac:inkMkLst>
        </pc:inkChg>
        <pc:inkChg chg="del">
          <ac:chgData name="Jeff Young" userId="0c20932148f593a9" providerId="LiveId" clId="{994EB2DF-DC33-4277-8256-DF62319168DA}" dt="2021-12-01T16:19:39.133" v="25" actId="478"/>
          <ac:inkMkLst>
            <pc:docMk/>
            <pc:sldMk cId="4174749566" sldId="380"/>
            <ac:inkMk id="97" creationId="{9F08089F-949D-4541-94AC-341E48BC9103}"/>
          </ac:inkMkLst>
        </pc:inkChg>
        <pc:inkChg chg="del">
          <ac:chgData name="Jeff Young" userId="0c20932148f593a9" providerId="LiveId" clId="{994EB2DF-DC33-4277-8256-DF62319168DA}" dt="2021-12-01T16:19:39.133" v="25" actId="478"/>
          <ac:inkMkLst>
            <pc:docMk/>
            <pc:sldMk cId="4174749566" sldId="380"/>
            <ac:inkMk id="98" creationId="{A835A423-4BAC-48AA-8D7A-70EE572C49FB}"/>
          </ac:inkMkLst>
        </pc:inkChg>
        <pc:inkChg chg="del">
          <ac:chgData name="Jeff Young" userId="0c20932148f593a9" providerId="LiveId" clId="{994EB2DF-DC33-4277-8256-DF62319168DA}" dt="2021-12-01T16:19:49.102" v="28" actId="478"/>
          <ac:inkMkLst>
            <pc:docMk/>
            <pc:sldMk cId="4174749566" sldId="380"/>
            <ac:inkMk id="111" creationId="{A2073F2E-2780-4DD2-9C37-E6C707F6C58A}"/>
          </ac:inkMkLst>
        </pc:inkChg>
        <pc:inkChg chg="del">
          <ac:chgData name="Jeff Young" userId="0c20932148f593a9" providerId="LiveId" clId="{994EB2DF-DC33-4277-8256-DF62319168DA}" dt="2021-12-01T16:19:39.133" v="25" actId="478"/>
          <ac:inkMkLst>
            <pc:docMk/>
            <pc:sldMk cId="4174749566" sldId="380"/>
            <ac:inkMk id="114" creationId="{221C0ED6-89ED-4B99-B579-CEF7146406FC}"/>
          </ac:inkMkLst>
        </pc:inkChg>
        <pc:inkChg chg="del">
          <ac:chgData name="Jeff Young" userId="0c20932148f593a9" providerId="LiveId" clId="{994EB2DF-DC33-4277-8256-DF62319168DA}" dt="2021-12-01T16:19:49.102" v="28" actId="478"/>
          <ac:inkMkLst>
            <pc:docMk/>
            <pc:sldMk cId="4174749566" sldId="380"/>
            <ac:inkMk id="122" creationId="{DF4C35D3-5D8D-4ED0-AFC7-1DB2B8C631C4}"/>
          </ac:inkMkLst>
        </pc:inkChg>
        <pc:inkChg chg="del">
          <ac:chgData name="Jeff Young" userId="0c20932148f593a9" providerId="LiveId" clId="{994EB2DF-DC33-4277-8256-DF62319168DA}" dt="2021-12-01T16:19:39.133" v="25" actId="478"/>
          <ac:inkMkLst>
            <pc:docMk/>
            <pc:sldMk cId="4174749566" sldId="380"/>
            <ac:inkMk id="129" creationId="{435AC6FE-9B7C-4D0C-87B1-A861CA93CBC6}"/>
          </ac:inkMkLst>
        </pc:inkChg>
        <pc:inkChg chg="del">
          <ac:chgData name="Jeff Young" userId="0c20932148f593a9" providerId="LiveId" clId="{994EB2DF-DC33-4277-8256-DF62319168DA}" dt="2021-12-01T16:19:49.102" v="28" actId="478"/>
          <ac:inkMkLst>
            <pc:docMk/>
            <pc:sldMk cId="4174749566" sldId="380"/>
            <ac:inkMk id="130" creationId="{1EE34241-8B3E-499E-BD43-A0357DB03482}"/>
          </ac:inkMkLst>
        </pc:inkChg>
        <pc:inkChg chg="del">
          <ac:chgData name="Jeff Young" userId="0c20932148f593a9" providerId="LiveId" clId="{994EB2DF-DC33-4277-8256-DF62319168DA}" dt="2021-12-01T16:19:49.102" v="28" actId="478"/>
          <ac:inkMkLst>
            <pc:docMk/>
            <pc:sldMk cId="4174749566" sldId="380"/>
            <ac:inkMk id="134" creationId="{73597D51-8E3C-4A93-B833-4CB97E5EF798}"/>
          </ac:inkMkLst>
        </pc:inkChg>
        <pc:inkChg chg="del">
          <ac:chgData name="Jeff Young" userId="0c20932148f593a9" providerId="LiveId" clId="{994EB2DF-DC33-4277-8256-DF62319168DA}" dt="2021-12-01T16:19:39.133" v="25" actId="478"/>
          <ac:inkMkLst>
            <pc:docMk/>
            <pc:sldMk cId="4174749566" sldId="380"/>
            <ac:inkMk id="135" creationId="{2C07D636-1F00-4F2F-8337-57372E1542DD}"/>
          </ac:inkMkLst>
        </pc:inkChg>
        <pc:inkChg chg="del">
          <ac:chgData name="Jeff Young" userId="0c20932148f593a9" providerId="LiveId" clId="{994EB2DF-DC33-4277-8256-DF62319168DA}" dt="2021-12-01T16:19:39.133" v="25" actId="478"/>
          <ac:inkMkLst>
            <pc:docMk/>
            <pc:sldMk cId="4174749566" sldId="380"/>
            <ac:inkMk id="154" creationId="{1BA8DF34-692D-4293-856A-026DF6A8EC55}"/>
          </ac:inkMkLst>
        </pc:inkChg>
        <pc:inkChg chg="del">
          <ac:chgData name="Jeff Young" userId="0c20932148f593a9" providerId="LiveId" clId="{994EB2DF-DC33-4277-8256-DF62319168DA}" dt="2021-12-01T16:19:49.102" v="28" actId="478"/>
          <ac:inkMkLst>
            <pc:docMk/>
            <pc:sldMk cId="4174749566" sldId="380"/>
            <ac:inkMk id="155" creationId="{5F439195-B0E4-4C14-9DB4-0952DF00C20E}"/>
          </ac:inkMkLst>
        </pc:inkChg>
        <pc:inkChg chg="del">
          <ac:chgData name="Jeff Young" userId="0c20932148f593a9" providerId="LiveId" clId="{994EB2DF-DC33-4277-8256-DF62319168DA}" dt="2021-12-01T16:19:49.102" v="28" actId="478"/>
          <ac:inkMkLst>
            <pc:docMk/>
            <pc:sldMk cId="4174749566" sldId="380"/>
            <ac:inkMk id="173" creationId="{37E00F52-88B1-4093-BEE7-ED5A398998E2}"/>
          </ac:inkMkLst>
        </pc:inkChg>
        <pc:inkChg chg="del">
          <ac:chgData name="Jeff Young" userId="0c20932148f593a9" providerId="LiveId" clId="{994EB2DF-DC33-4277-8256-DF62319168DA}" dt="2021-12-01T16:19:49.102" v="28" actId="478"/>
          <ac:inkMkLst>
            <pc:docMk/>
            <pc:sldMk cId="4174749566" sldId="380"/>
            <ac:inkMk id="192" creationId="{7EA4E42B-1891-45FC-B496-8AAA74F4203A}"/>
          </ac:inkMkLst>
        </pc:inkChg>
        <pc:inkChg chg="del">
          <ac:chgData name="Jeff Young" userId="0c20932148f593a9" providerId="LiveId" clId="{994EB2DF-DC33-4277-8256-DF62319168DA}" dt="2021-12-01T16:19:39.133" v="25" actId="478"/>
          <ac:inkMkLst>
            <pc:docMk/>
            <pc:sldMk cId="4174749566" sldId="380"/>
            <ac:inkMk id="193" creationId="{4F1CF474-88A0-496F-8BF2-453597758B5C}"/>
          </ac:inkMkLst>
        </pc:inkChg>
        <pc:inkChg chg="del">
          <ac:chgData name="Jeff Young" userId="0c20932148f593a9" providerId="LiveId" clId="{994EB2DF-DC33-4277-8256-DF62319168DA}" dt="2021-12-01T16:19:52.945" v="30" actId="478"/>
          <ac:inkMkLst>
            <pc:docMk/>
            <pc:sldMk cId="4174749566" sldId="380"/>
            <ac:inkMk id="194" creationId="{5791E060-841B-47A5-8752-F5F44D10DFB6}"/>
          </ac:inkMkLst>
        </pc:inkChg>
        <pc:inkChg chg="del">
          <ac:chgData name="Jeff Young" userId="0c20932148f593a9" providerId="LiveId" clId="{994EB2DF-DC33-4277-8256-DF62319168DA}" dt="2021-12-01T16:19:52.945" v="30" actId="478"/>
          <ac:inkMkLst>
            <pc:docMk/>
            <pc:sldMk cId="4174749566" sldId="380"/>
            <ac:inkMk id="216" creationId="{2AEA7338-8DA6-470A-BAD1-7A8E0B98F399}"/>
          </ac:inkMkLst>
        </pc:inkChg>
        <pc:inkChg chg="del">
          <ac:chgData name="Jeff Young" userId="0c20932148f593a9" providerId="LiveId" clId="{994EB2DF-DC33-4277-8256-DF62319168DA}" dt="2021-12-01T16:19:52.945" v="30" actId="478"/>
          <ac:inkMkLst>
            <pc:docMk/>
            <pc:sldMk cId="4174749566" sldId="380"/>
            <ac:inkMk id="243" creationId="{5CB73135-D22F-4E88-96AD-D4E12AF90B87}"/>
          </ac:inkMkLst>
        </pc:inkChg>
        <pc:inkChg chg="del">
          <ac:chgData name="Jeff Young" userId="0c20932148f593a9" providerId="LiveId" clId="{994EB2DF-DC33-4277-8256-DF62319168DA}" dt="2021-12-01T16:19:49.102" v="28" actId="478"/>
          <ac:inkMkLst>
            <pc:docMk/>
            <pc:sldMk cId="4174749566" sldId="380"/>
            <ac:inkMk id="245" creationId="{43284DAA-D67F-419D-A263-674FF1B70B3E}"/>
          </ac:inkMkLst>
        </pc:inkChg>
        <pc:inkChg chg="del">
          <ac:chgData name="Jeff Young" userId="0c20932148f593a9" providerId="LiveId" clId="{994EB2DF-DC33-4277-8256-DF62319168DA}" dt="2021-12-01T16:19:52.945" v="30" actId="478"/>
          <ac:inkMkLst>
            <pc:docMk/>
            <pc:sldMk cId="4174749566" sldId="380"/>
            <ac:inkMk id="251" creationId="{E19D6857-BCA1-4988-878D-00F6AEAB1011}"/>
          </ac:inkMkLst>
        </pc:inkChg>
        <pc:inkChg chg="del">
          <ac:chgData name="Jeff Young" userId="0c20932148f593a9" providerId="LiveId" clId="{994EB2DF-DC33-4277-8256-DF62319168DA}" dt="2021-12-01T16:19:41.400" v="26" actId="478"/>
          <ac:inkMkLst>
            <pc:docMk/>
            <pc:sldMk cId="4174749566" sldId="380"/>
            <ac:inkMk id="256" creationId="{636CCC31-8FD8-4BC5-831B-84B123622EAB}"/>
          </ac:inkMkLst>
        </pc:inkChg>
      </pc:sldChg>
      <pc:sldChg chg="addSp delSp del mod addAnim delAnim">
        <pc:chgData name="Jeff Young" userId="0c20932148f593a9" providerId="LiveId" clId="{994EB2DF-DC33-4277-8256-DF62319168DA}" dt="2021-12-01T17:16:54.724" v="303" actId="2696"/>
        <pc:sldMkLst>
          <pc:docMk/>
          <pc:sldMk cId="478679527" sldId="381"/>
        </pc:sldMkLst>
        <pc:grpChg chg="add del">
          <ac:chgData name="Jeff Young" userId="0c20932148f593a9" providerId="LiveId" clId="{994EB2DF-DC33-4277-8256-DF62319168DA}" dt="2021-12-01T16:22:06.456" v="38" actId="478"/>
          <ac:grpSpMkLst>
            <pc:docMk/>
            <pc:sldMk cId="478679527" sldId="381"/>
            <ac:grpSpMk id="140" creationId="{E7338E73-9875-489E-84C3-198B51A84614}"/>
          </ac:grpSpMkLst>
        </pc:grpChg>
        <pc:picChg chg="del">
          <ac:chgData name="Jeff Young" userId="0c20932148f593a9" providerId="LiveId" clId="{994EB2DF-DC33-4277-8256-DF62319168DA}" dt="2021-12-01T17:16:38.379" v="300" actId="21"/>
          <ac:picMkLst>
            <pc:docMk/>
            <pc:sldMk cId="478679527" sldId="381"/>
            <ac:picMk id="105" creationId="{FE1CA210-22D0-4697-AD21-52F051C8E6D7}"/>
          </ac:picMkLst>
        </pc:picChg>
        <pc:picChg chg="del topLvl">
          <ac:chgData name="Jeff Young" userId="0c20932148f593a9" providerId="LiveId" clId="{994EB2DF-DC33-4277-8256-DF62319168DA}" dt="2021-12-01T17:16:38.379" v="300" actId="21"/>
          <ac:picMkLst>
            <pc:docMk/>
            <pc:sldMk cId="478679527" sldId="381"/>
            <ac:picMk id="107" creationId="{9F345AE7-BD68-45A0-98C3-26399166029E}"/>
          </ac:picMkLst>
        </pc:picChg>
        <pc:inkChg chg="del">
          <ac:chgData name="Jeff Young" userId="0c20932148f593a9" providerId="LiveId" clId="{994EB2DF-DC33-4277-8256-DF62319168DA}" dt="2021-12-01T16:20:02.137" v="31" actId="478"/>
          <ac:inkMkLst>
            <pc:docMk/>
            <pc:sldMk cId="478679527" sldId="381"/>
            <ac:inkMk id="7" creationId="{9BDA8B02-CC3B-4B59-B57B-07FB9A270C4A}"/>
          </ac:inkMkLst>
        </pc:inkChg>
        <pc:inkChg chg="del">
          <ac:chgData name="Jeff Young" userId="0c20932148f593a9" providerId="LiveId" clId="{994EB2DF-DC33-4277-8256-DF62319168DA}" dt="2021-12-01T16:20:02.137" v="31" actId="478"/>
          <ac:inkMkLst>
            <pc:docMk/>
            <pc:sldMk cId="478679527" sldId="381"/>
            <ac:inkMk id="32" creationId="{22EA291A-4A51-44AC-B24D-5AEC50B544B4}"/>
          </ac:inkMkLst>
        </pc:inkChg>
        <pc:inkChg chg="del">
          <ac:chgData name="Jeff Young" userId="0c20932148f593a9" providerId="LiveId" clId="{994EB2DF-DC33-4277-8256-DF62319168DA}" dt="2021-12-01T16:20:02.137" v="31" actId="478"/>
          <ac:inkMkLst>
            <pc:docMk/>
            <pc:sldMk cId="478679527" sldId="381"/>
            <ac:inkMk id="41" creationId="{C47011A0-0A27-4B29-95AE-C09C4AB945FE}"/>
          </ac:inkMkLst>
        </pc:inkChg>
        <pc:inkChg chg="del">
          <ac:chgData name="Jeff Young" userId="0c20932148f593a9" providerId="LiveId" clId="{994EB2DF-DC33-4277-8256-DF62319168DA}" dt="2021-12-01T16:20:02.137" v="31" actId="478"/>
          <ac:inkMkLst>
            <pc:docMk/>
            <pc:sldMk cId="478679527" sldId="381"/>
            <ac:inkMk id="52" creationId="{E3299E3E-4BE4-447A-B59E-D9B2C387D221}"/>
          </ac:inkMkLst>
        </pc:inkChg>
        <pc:inkChg chg="del">
          <ac:chgData name="Jeff Young" userId="0c20932148f593a9" providerId="LiveId" clId="{994EB2DF-DC33-4277-8256-DF62319168DA}" dt="2021-12-01T16:20:02.137" v="31" actId="478"/>
          <ac:inkMkLst>
            <pc:docMk/>
            <pc:sldMk cId="478679527" sldId="381"/>
            <ac:inkMk id="59" creationId="{74120696-3796-4926-8F0B-240D53C216C8}"/>
          </ac:inkMkLst>
        </pc:inkChg>
        <pc:inkChg chg="del">
          <ac:chgData name="Jeff Young" userId="0c20932148f593a9" providerId="LiveId" clId="{994EB2DF-DC33-4277-8256-DF62319168DA}" dt="2021-12-01T16:20:02.137" v="31" actId="478"/>
          <ac:inkMkLst>
            <pc:docMk/>
            <pc:sldMk cId="478679527" sldId="381"/>
            <ac:inkMk id="69" creationId="{05C69C80-9517-4C71-B480-50C4684E63F9}"/>
          </ac:inkMkLst>
        </pc:inkChg>
        <pc:inkChg chg="del">
          <ac:chgData name="Jeff Young" userId="0c20932148f593a9" providerId="LiveId" clId="{994EB2DF-DC33-4277-8256-DF62319168DA}" dt="2021-12-01T16:20:02.137" v="31" actId="478"/>
          <ac:inkMkLst>
            <pc:docMk/>
            <pc:sldMk cId="478679527" sldId="381"/>
            <ac:inkMk id="84" creationId="{8E2A8E59-6DFC-4AD8-A475-01EEA680D3E7}"/>
          </ac:inkMkLst>
        </pc:inkChg>
        <pc:inkChg chg="del topLvl">
          <ac:chgData name="Jeff Young" userId="0c20932148f593a9" providerId="LiveId" clId="{994EB2DF-DC33-4277-8256-DF62319168DA}" dt="2021-12-01T16:22:06.456" v="38" actId="478"/>
          <ac:inkMkLst>
            <pc:docMk/>
            <pc:sldMk cId="478679527" sldId="381"/>
            <ac:inkMk id="136" creationId="{19E53A4A-2E1E-4675-A3B9-D496164A5B5B}"/>
          </ac:inkMkLst>
        </pc:inkChg>
        <pc:inkChg chg="del">
          <ac:chgData name="Jeff Young" userId="0c20932148f593a9" providerId="LiveId" clId="{994EB2DF-DC33-4277-8256-DF62319168DA}" dt="2021-12-01T16:20:02.137" v="31" actId="478"/>
          <ac:inkMkLst>
            <pc:docMk/>
            <pc:sldMk cId="478679527" sldId="381"/>
            <ac:inkMk id="138" creationId="{D1B05998-749D-4013-A649-B58DF34DF7A9}"/>
          </ac:inkMkLst>
        </pc:inkChg>
        <pc:inkChg chg="del">
          <ac:chgData name="Jeff Young" userId="0c20932148f593a9" providerId="LiveId" clId="{994EB2DF-DC33-4277-8256-DF62319168DA}" dt="2021-12-01T16:20:06.767" v="32" actId="478"/>
          <ac:inkMkLst>
            <pc:docMk/>
            <pc:sldMk cId="478679527" sldId="381"/>
            <ac:inkMk id="139" creationId="{662CFAD3-B3D7-4138-8E9A-38D589E663A0}"/>
          </ac:inkMkLst>
        </pc:inkChg>
        <pc:inkChg chg="del">
          <ac:chgData name="Jeff Young" userId="0c20932148f593a9" providerId="LiveId" clId="{994EB2DF-DC33-4277-8256-DF62319168DA}" dt="2021-12-01T16:20:02.137" v="31" actId="478"/>
          <ac:inkMkLst>
            <pc:docMk/>
            <pc:sldMk cId="478679527" sldId="381"/>
            <ac:inkMk id="141" creationId="{B0305422-8A1E-4595-B559-F2BE6D77CF5B}"/>
          </ac:inkMkLst>
        </pc:inkChg>
      </pc:sldChg>
      <pc:sldChg chg="delSp modSp mod">
        <pc:chgData name="Jeff Young" userId="0c20932148f593a9" providerId="LiveId" clId="{994EB2DF-DC33-4277-8256-DF62319168DA}" dt="2021-12-02T21:59:47.925" v="494" actId="1076"/>
        <pc:sldMkLst>
          <pc:docMk/>
          <pc:sldMk cId="2819558662" sldId="382"/>
        </pc:sldMkLst>
        <pc:spChg chg="mod">
          <ac:chgData name="Jeff Young" userId="0c20932148f593a9" providerId="LiveId" clId="{994EB2DF-DC33-4277-8256-DF62319168DA}" dt="2021-12-02T21:59:24.880" v="491" actId="20577"/>
          <ac:spMkLst>
            <pc:docMk/>
            <pc:sldMk cId="2819558662" sldId="382"/>
            <ac:spMk id="2" creationId="{C7A76B37-A647-4625-AAC5-FE5C8680372E}"/>
          </ac:spMkLst>
        </pc:spChg>
        <pc:spChg chg="del mod">
          <ac:chgData name="Jeff Young" userId="0c20932148f593a9" providerId="LiveId" clId="{994EB2DF-DC33-4277-8256-DF62319168DA}" dt="2021-12-02T21:59:34.531" v="493" actId="478"/>
          <ac:spMkLst>
            <pc:docMk/>
            <pc:sldMk cId="2819558662" sldId="382"/>
            <ac:spMk id="3" creationId="{B0D194F6-0861-4372-B952-A257D735994A}"/>
          </ac:spMkLst>
        </pc:spChg>
        <pc:spChg chg="mod">
          <ac:chgData name="Jeff Young" userId="0c20932148f593a9" providerId="LiveId" clId="{994EB2DF-DC33-4277-8256-DF62319168DA}" dt="2021-12-02T21:59:47.925" v="494" actId="1076"/>
          <ac:spMkLst>
            <pc:docMk/>
            <pc:sldMk cId="2819558662" sldId="382"/>
            <ac:spMk id="4" creationId="{21203DF2-38D3-4027-B13F-15D79A871E06}"/>
          </ac:spMkLst>
        </pc:spChg>
        <pc:spChg chg="mod">
          <ac:chgData name="Jeff Young" userId="0c20932148f593a9" providerId="LiveId" clId="{994EB2DF-DC33-4277-8256-DF62319168DA}" dt="2021-12-02T21:59:47.925" v="494" actId="1076"/>
          <ac:spMkLst>
            <pc:docMk/>
            <pc:sldMk cId="2819558662" sldId="382"/>
            <ac:spMk id="5" creationId="{7599DEA3-BF8F-47C9-9541-033CC846DC9F}"/>
          </ac:spMkLst>
        </pc:spChg>
        <pc:spChg chg="mod">
          <ac:chgData name="Jeff Young" userId="0c20932148f593a9" providerId="LiveId" clId="{994EB2DF-DC33-4277-8256-DF62319168DA}" dt="2021-12-02T21:59:47.925" v="494" actId="1076"/>
          <ac:spMkLst>
            <pc:docMk/>
            <pc:sldMk cId="2819558662" sldId="382"/>
            <ac:spMk id="6" creationId="{F534DB3D-736A-431C-8945-9E6D8E4E9A2B}"/>
          </ac:spMkLst>
        </pc:spChg>
        <pc:inkChg chg="del">
          <ac:chgData name="Jeff Young" userId="0c20932148f593a9" providerId="LiveId" clId="{994EB2DF-DC33-4277-8256-DF62319168DA}" dt="2021-12-01T16:20:12.441" v="33" actId="478"/>
          <ac:inkMkLst>
            <pc:docMk/>
            <pc:sldMk cId="2819558662" sldId="382"/>
            <ac:inkMk id="7" creationId="{CFCEFD0B-AD46-4B3A-8AD7-2E1C5BB25AF7}"/>
          </ac:inkMkLst>
        </pc:inkChg>
      </pc:sldChg>
      <pc:sldChg chg="delSp modSp add mod modAnim">
        <pc:chgData name="Jeff Young" userId="0c20932148f593a9" providerId="LiveId" clId="{994EB2DF-DC33-4277-8256-DF62319168DA}" dt="2021-12-02T20:24:07.788" v="424"/>
        <pc:sldMkLst>
          <pc:docMk/>
          <pc:sldMk cId="284193973" sldId="383"/>
        </pc:sldMkLst>
        <pc:spChg chg="mod">
          <ac:chgData name="Jeff Young" userId="0c20932148f593a9" providerId="LiveId" clId="{994EB2DF-DC33-4277-8256-DF62319168DA}" dt="2021-12-01T18:15:18.357" v="307"/>
          <ac:spMkLst>
            <pc:docMk/>
            <pc:sldMk cId="284193973" sldId="383"/>
            <ac:spMk id="2" creationId="{67A1225D-8436-4859-9927-8D0A878F3F41}"/>
          </ac:spMkLst>
        </pc:spChg>
        <pc:spChg chg="del mod">
          <ac:chgData name="Jeff Young" userId="0c20932148f593a9" providerId="LiveId" clId="{994EB2DF-DC33-4277-8256-DF62319168DA}" dt="2021-12-02T20:23:52.564" v="422" actId="478"/>
          <ac:spMkLst>
            <pc:docMk/>
            <pc:sldMk cId="284193973" sldId="383"/>
            <ac:spMk id="14" creationId="{F0E92B7A-E0C8-4E8A-A0FF-FC1001AE13E4}"/>
          </ac:spMkLst>
        </pc:spChg>
        <pc:inkChg chg="del">
          <ac:chgData name="Jeff Young" userId="0c20932148f593a9" providerId="LiveId" clId="{994EB2DF-DC33-4277-8256-DF62319168DA}" dt="2021-12-02T20:21:58.004" v="413" actId="478"/>
          <ac:inkMkLst>
            <pc:docMk/>
            <pc:sldMk cId="284193973" sldId="383"/>
            <ac:inkMk id="28" creationId="{04CBBF6A-9C2F-4C00-BA66-26207812582B}"/>
          </ac:inkMkLst>
        </pc:inkChg>
      </pc:sldChg>
      <pc:sldChg chg="modSp add mod">
        <pc:chgData name="Jeff Young" userId="0c20932148f593a9" providerId="LiveId" clId="{994EB2DF-DC33-4277-8256-DF62319168DA}" dt="2021-12-01T18:16:01.260" v="322" actId="20577"/>
        <pc:sldMkLst>
          <pc:docMk/>
          <pc:sldMk cId="150091241" sldId="384"/>
        </pc:sldMkLst>
        <pc:spChg chg="mod">
          <ac:chgData name="Jeff Young" userId="0c20932148f593a9" providerId="LiveId" clId="{994EB2DF-DC33-4277-8256-DF62319168DA}" dt="2021-12-01T18:16:01.260" v="322" actId="20577"/>
          <ac:spMkLst>
            <pc:docMk/>
            <pc:sldMk cId="150091241" sldId="384"/>
            <ac:spMk id="2" creationId="{8005D20C-F081-4240-89B4-3F97D0D7C7E2}"/>
          </ac:spMkLst>
        </pc:spChg>
      </pc:sldChg>
      <pc:sldChg chg="modSp add mod">
        <pc:chgData name="Jeff Young" userId="0c20932148f593a9" providerId="LiveId" clId="{994EB2DF-DC33-4277-8256-DF62319168DA}" dt="2021-12-01T18:16:22.807" v="344"/>
        <pc:sldMkLst>
          <pc:docMk/>
          <pc:sldMk cId="2490846633" sldId="385"/>
        </pc:sldMkLst>
        <pc:spChg chg="mod">
          <ac:chgData name="Jeff Young" userId="0c20932148f593a9" providerId="LiveId" clId="{994EB2DF-DC33-4277-8256-DF62319168DA}" dt="2021-12-01T18:16:22.807" v="344"/>
          <ac:spMkLst>
            <pc:docMk/>
            <pc:sldMk cId="2490846633" sldId="385"/>
            <ac:spMk id="2" creationId="{A5F3B7C0-628C-4194-9BC3-1CAA24109DE7}"/>
          </ac:spMkLst>
        </pc:spChg>
      </pc:sldChg>
      <pc:sldChg chg="add">
        <pc:chgData name="Jeff Young" userId="0c20932148f593a9" providerId="LiveId" clId="{994EB2DF-DC33-4277-8256-DF62319168DA}" dt="2021-12-02T20:01:53.969" v="405"/>
        <pc:sldMkLst>
          <pc:docMk/>
          <pc:sldMk cId="1604624696" sldId="386"/>
        </pc:sldMkLst>
      </pc:sldChg>
      <pc:sldChg chg="del">
        <pc:chgData name="Jeff Young" userId="0c20932148f593a9" providerId="LiveId" clId="{994EB2DF-DC33-4277-8256-DF62319168DA}" dt="2021-12-02T20:01:22.927" v="404" actId="2696"/>
        <pc:sldMkLst>
          <pc:docMk/>
          <pc:sldMk cId="3134645246" sldId="386"/>
        </pc:sldMkLst>
      </pc:sldChg>
      <pc:sldChg chg="addSp delSp modSp add mod">
        <pc:chgData name="Jeff Young" userId="0c20932148f593a9" providerId="LiveId" clId="{994EB2DF-DC33-4277-8256-DF62319168DA}" dt="2021-12-14T20:34:10.233" v="512" actId="9405"/>
        <pc:sldMkLst>
          <pc:docMk/>
          <pc:sldMk cId="941589148" sldId="387"/>
        </pc:sldMkLst>
        <pc:grpChg chg="del mod">
          <ac:chgData name="Jeff Young" userId="0c20932148f593a9" providerId="LiveId" clId="{994EB2DF-DC33-4277-8256-DF62319168DA}" dt="2021-12-03T01:17:51.740" v="502"/>
          <ac:grpSpMkLst>
            <pc:docMk/>
            <pc:sldMk cId="941589148" sldId="387"/>
            <ac:grpSpMk id="6" creationId="{36F98739-8C74-474C-BDC6-E140B1B9C934}"/>
          </ac:grpSpMkLst>
        </pc:grpChg>
        <pc:grpChg chg="del mod">
          <ac:chgData name="Jeff Young" userId="0c20932148f593a9" providerId="LiveId" clId="{994EB2DF-DC33-4277-8256-DF62319168DA}" dt="2021-12-03T01:17:55.326" v="504"/>
          <ac:grpSpMkLst>
            <pc:docMk/>
            <pc:sldMk cId="941589148" sldId="387"/>
            <ac:grpSpMk id="8" creationId="{B26CCEC6-D5F6-4BA4-A82F-B8A6625EEEF8}"/>
          </ac:grpSpMkLst>
        </pc:grpChg>
        <pc:grpChg chg="mod">
          <ac:chgData name="Jeff Young" userId="0c20932148f593a9" providerId="LiveId" clId="{994EB2DF-DC33-4277-8256-DF62319168DA}" dt="2021-12-03T01:17:59.514" v="508"/>
          <ac:grpSpMkLst>
            <pc:docMk/>
            <pc:sldMk cId="941589148" sldId="387"/>
            <ac:grpSpMk id="11" creationId="{16C7132C-7BFD-4ADC-918E-090B1A1D8725}"/>
          </ac:grpSpMkLst>
        </pc:grpChg>
        <pc:inkChg chg="add del">
          <ac:chgData name="Jeff Young" userId="0c20932148f593a9" providerId="LiveId" clId="{994EB2DF-DC33-4277-8256-DF62319168DA}" dt="2021-12-03T01:17:40.670" v="497"/>
          <ac:inkMkLst>
            <pc:docMk/>
            <pc:sldMk cId="941589148" sldId="387"/>
            <ac:inkMk id="3" creationId="{6B27EE4F-19D4-4AEA-8D87-7E66A38BC7F6}"/>
          </ac:inkMkLst>
        </pc:inkChg>
        <pc:inkChg chg="add">
          <ac:chgData name="Jeff Young" userId="0c20932148f593a9" providerId="LiveId" clId="{994EB2DF-DC33-4277-8256-DF62319168DA}" dt="2021-12-14T20:33:33.643" v="509" actId="9405"/>
          <ac:inkMkLst>
            <pc:docMk/>
            <pc:sldMk cId="941589148" sldId="387"/>
            <ac:inkMk id="3" creationId="{A60AD6E0-94A2-4219-AEF8-19BC115C4A9C}"/>
          </ac:inkMkLst>
        </pc:inkChg>
        <pc:inkChg chg="add del">
          <ac:chgData name="Jeff Young" userId="0c20932148f593a9" providerId="LiveId" clId="{994EB2DF-DC33-4277-8256-DF62319168DA}" dt="2021-12-14T20:33:42.905" v="511"/>
          <ac:inkMkLst>
            <pc:docMk/>
            <pc:sldMk cId="941589148" sldId="387"/>
            <ac:inkMk id="4" creationId="{304C8A3F-3DC3-4181-8D35-D7C3E51CA994}"/>
          </ac:inkMkLst>
        </pc:inkChg>
        <pc:inkChg chg="add del mod">
          <ac:chgData name="Jeff Young" userId="0c20932148f593a9" providerId="LiveId" clId="{994EB2DF-DC33-4277-8256-DF62319168DA}" dt="2021-12-03T01:17:55.330" v="505"/>
          <ac:inkMkLst>
            <pc:docMk/>
            <pc:sldMk cId="941589148" sldId="387"/>
            <ac:inkMk id="4" creationId="{3FD00C6C-49AB-46DE-B018-7DC13B627390}"/>
          </ac:inkMkLst>
        </pc:inkChg>
        <pc:inkChg chg="add del mod">
          <ac:chgData name="Jeff Young" userId="0c20932148f593a9" providerId="LiveId" clId="{994EB2DF-DC33-4277-8256-DF62319168DA}" dt="2021-12-03T01:17:55.326" v="504"/>
          <ac:inkMkLst>
            <pc:docMk/>
            <pc:sldMk cId="941589148" sldId="387"/>
            <ac:inkMk id="5" creationId="{6E242169-42F6-4817-87EC-0D38E3CBFD08}"/>
          </ac:inkMkLst>
        </pc:inkChg>
        <pc:inkChg chg="add">
          <ac:chgData name="Jeff Young" userId="0c20932148f593a9" providerId="LiveId" clId="{994EB2DF-DC33-4277-8256-DF62319168DA}" dt="2021-12-14T20:34:10.233" v="512" actId="9405"/>
          <ac:inkMkLst>
            <pc:docMk/>
            <pc:sldMk cId="941589148" sldId="387"/>
            <ac:inkMk id="5" creationId="{8601FF98-F74E-447A-B50F-72662C61CF6B}"/>
          </ac:inkMkLst>
        </pc:inkChg>
        <pc:inkChg chg="add del mod">
          <ac:chgData name="Jeff Young" userId="0c20932148f593a9" providerId="LiveId" clId="{994EB2DF-DC33-4277-8256-DF62319168DA}" dt="2021-12-03T01:17:55.326" v="503"/>
          <ac:inkMkLst>
            <pc:docMk/>
            <pc:sldMk cId="941589148" sldId="387"/>
            <ac:inkMk id="7" creationId="{8560E077-3C88-41D1-AB36-839BC0502FCD}"/>
          </ac:inkMkLst>
        </pc:inkChg>
        <pc:inkChg chg="add mod">
          <ac:chgData name="Jeff Young" userId="0c20932148f593a9" providerId="LiveId" clId="{994EB2DF-DC33-4277-8256-DF62319168DA}" dt="2021-12-03T01:17:59.514" v="508"/>
          <ac:inkMkLst>
            <pc:docMk/>
            <pc:sldMk cId="941589148" sldId="387"/>
            <ac:inkMk id="9" creationId="{F2042BF1-9963-47BD-B65E-324946B66F40}"/>
          </ac:inkMkLst>
        </pc:inkChg>
        <pc:inkChg chg="add mod">
          <ac:chgData name="Jeff Young" userId="0c20932148f593a9" providerId="LiveId" clId="{994EB2DF-DC33-4277-8256-DF62319168DA}" dt="2021-12-03T01:17:59.514" v="508"/>
          <ac:inkMkLst>
            <pc:docMk/>
            <pc:sldMk cId="941589148" sldId="387"/>
            <ac:inkMk id="10" creationId="{9FE0ACA2-027A-44C1-B96C-91D76D534CBF}"/>
          </ac:inkMkLst>
        </pc:inkChg>
        <pc:inkChg chg="mod">
          <ac:chgData name="Jeff Young" userId="0c20932148f593a9" providerId="LiveId" clId="{994EB2DF-DC33-4277-8256-DF62319168DA}" dt="2021-12-03T01:17:16.831" v="495"/>
          <ac:inkMkLst>
            <pc:docMk/>
            <pc:sldMk cId="941589148" sldId="387"/>
            <ac:inkMk id="105" creationId="{83F88F44-9E0B-450F-BAF5-ABAE65CF834F}"/>
          </ac:inkMkLst>
        </pc:inkChg>
        <pc:inkChg chg="del">
          <ac:chgData name="Jeff Young" userId="0c20932148f593a9" providerId="LiveId" clId="{994EB2DF-DC33-4277-8256-DF62319168DA}" dt="2021-12-02T20:19:57.384" v="407"/>
          <ac:inkMkLst>
            <pc:docMk/>
            <pc:sldMk cId="941589148" sldId="387"/>
            <ac:inkMk id="327" creationId="{50E84CAA-B059-4B32-82F9-F9876FBC4632}"/>
          </ac:inkMkLst>
        </pc:inkChg>
        <pc:inkChg chg="del">
          <ac:chgData name="Jeff Young" userId="0c20932148f593a9" providerId="LiveId" clId="{994EB2DF-DC33-4277-8256-DF62319168DA}" dt="2021-12-02T20:19:57.384" v="408"/>
          <ac:inkMkLst>
            <pc:docMk/>
            <pc:sldMk cId="941589148" sldId="387"/>
            <ac:inkMk id="333" creationId="{1FEAB958-0E7E-46E3-93FC-9C0BB3CCFBCB}"/>
          </ac:inkMkLst>
        </pc:inkChg>
        <pc:inkChg chg="del">
          <ac:chgData name="Jeff Young" userId="0c20932148f593a9" providerId="LiveId" clId="{994EB2DF-DC33-4277-8256-DF62319168DA}" dt="2021-12-02T20:19:57.384" v="406"/>
          <ac:inkMkLst>
            <pc:docMk/>
            <pc:sldMk cId="941589148" sldId="387"/>
            <ac:inkMk id="346" creationId="{51765C3F-69E1-4FEF-999E-4BE31F46AB38}"/>
          </ac:inkMkLst>
        </pc:inkChg>
      </pc:sldChg>
      <pc:sldChg chg="del">
        <pc:chgData name="Jeff Young" userId="0c20932148f593a9" providerId="LiveId" clId="{994EB2DF-DC33-4277-8256-DF62319168DA}" dt="2021-12-02T20:01:22.927" v="404" actId="2696"/>
        <pc:sldMkLst>
          <pc:docMk/>
          <pc:sldMk cId="4104828728" sldId="387"/>
        </pc:sldMkLst>
      </pc:sldChg>
      <pc:sldChg chg="del">
        <pc:chgData name="Jeff Young" userId="0c20932148f593a9" providerId="LiveId" clId="{994EB2DF-DC33-4277-8256-DF62319168DA}" dt="2021-12-02T20:01:22.927" v="404" actId="2696"/>
        <pc:sldMkLst>
          <pc:docMk/>
          <pc:sldMk cId="1661342045" sldId="388"/>
        </pc:sldMkLst>
      </pc:sldChg>
      <pc:sldChg chg="delSp modSp add mod">
        <pc:chgData name="Jeff Young" userId="0c20932148f593a9" providerId="LiveId" clId="{994EB2DF-DC33-4277-8256-DF62319168DA}" dt="2021-12-02T20:20:38.096" v="412" actId="1076"/>
        <pc:sldMkLst>
          <pc:docMk/>
          <pc:sldMk cId="4109858623" sldId="388"/>
        </pc:sldMkLst>
        <pc:inkChg chg="mod">
          <ac:chgData name="Jeff Young" userId="0c20932148f593a9" providerId="LiveId" clId="{994EB2DF-DC33-4277-8256-DF62319168DA}" dt="2021-12-02T20:20:38.096" v="412" actId="1076"/>
          <ac:inkMkLst>
            <pc:docMk/>
            <pc:sldMk cId="4109858623" sldId="388"/>
            <ac:inkMk id="185" creationId="{9E7437CF-BE2C-4577-AFA0-D5159C8702BC}"/>
          </ac:inkMkLst>
        </pc:inkChg>
        <pc:inkChg chg="del">
          <ac:chgData name="Jeff Young" userId="0c20932148f593a9" providerId="LiveId" clId="{994EB2DF-DC33-4277-8256-DF62319168DA}" dt="2021-12-02T20:20:21.928" v="410"/>
          <ac:inkMkLst>
            <pc:docMk/>
            <pc:sldMk cId="4109858623" sldId="388"/>
            <ac:inkMk id="327" creationId="{50E84CAA-B059-4B32-82F9-F9876FBC4632}"/>
          </ac:inkMkLst>
        </pc:inkChg>
        <pc:inkChg chg="del">
          <ac:chgData name="Jeff Young" userId="0c20932148f593a9" providerId="LiveId" clId="{994EB2DF-DC33-4277-8256-DF62319168DA}" dt="2021-12-02T20:20:21.928" v="409"/>
          <ac:inkMkLst>
            <pc:docMk/>
            <pc:sldMk cId="4109858623" sldId="388"/>
            <ac:inkMk id="333" creationId="{1FEAB958-0E7E-46E3-93FC-9C0BB3CCFBCB}"/>
          </ac:inkMkLst>
        </pc:inkChg>
        <pc:inkChg chg="del">
          <ac:chgData name="Jeff Young" userId="0c20932148f593a9" providerId="LiveId" clId="{994EB2DF-DC33-4277-8256-DF62319168DA}" dt="2021-12-02T20:20:21.928" v="411"/>
          <ac:inkMkLst>
            <pc:docMk/>
            <pc:sldMk cId="4109858623" sldId="388"/>
            <ac:inkMk id="346" creationId="{51765C3F-69E1-4FEF-999E-4BE31F46AB38}"/>
          </ac:inkMkLst>
        </pc:ink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19:15.443"/>
    </inkml:context>
    <inkml:brush xml:id="br0">
      <inkml:brushProperty name="width" value="0.05" units="cm"/>
      <inkml:brushProperty name="height" value="0.05" units="cm"/>
      <inkml:brushProperty name="fitToCurve" value="1"/>
    </inkml:brush>
  </inkml:definitions>
  <inkml:trace contextRef="#ctx0" brushRef="#br0">0 318 194 0,'0'0'94'0,"0"0"-9"16,9-18-12-16,-9 18-17 15,0 0-7-15,24-24-12 16,-24 24-10-16,32-17-11 16,-16 7-2-16,3 5-2 15,4-5 0-15,-1 3-1 16,-6 7-1-16,3 0-3 16,-19 0-1-16,32 0-4 15,-32 0 1-15,14 22 0 16,-14-22 0-16,-7 38-1 15,2-18-1-15,-8 2 1 16,-4-2-1-16,1 2-1 16,4-2 1-16,-9-3 0 0,21-17-2 15,-25 30-1-15,25-30 0 16,-17 22 1-16,17-22-1 16,0 0 2-1,7 21-2-15,-7-21 0 0,21 6 2 16,-21-6 1-16,28 9 2 15,-7-9-2-15,5 9 1 16,4-9 0-16,3 0-1 16,2 0 1-16,0 0 0 15,2 0 0-15,5-9-2 16,-9 0 0-16,-7 3-2 16,1 6-20-16,-6-13-57 15,-21 13-35-15,30-4-21 0,-30 4-15 16,0 0-12-16,0-23 100 15</inkml:trace>
  <inkml:trace contextRef="#ctx0" brushRef="#br0" timeOffset="531">494 0 107 0,'0'0'71'16,"0"0"7"-16,0 0-4 0,-18 22-6 15,18-22-1 1,-10 27-5-16,3 0-1 15,0-3-8-15,7 8-22 16,-16 6-15-16,11 2-7 0,-4 4-4 16,0 8-2-16,4-4 4 15,-2 12-1-15,2-4 2 16,-6 7-3-16,2 4 1 16,1-5-4-16,1-2 4 15,-2-10-2-15,9-5-6 16,-9-5-18-16,9-16-54 15,9-6-32-15,-9-18-13 16,21 10-12-16,-21-10-20 16,23-8 5-16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0:38.320"/>
    </inkml:context>
    <inkml:brush xml:id="br0">
      <inkml:brushProperty name="width" value="0.05" units="cm"/>
      <inkml:brushProperty name="height" value="0.05" units="cm"/>
      <inkml:brushProperty name="fitToCurve" value="1"/>
    </inkml:brush>
  </inkml:definitions>
  <inkml:trace contextRef="#ctx0" brushRef="#br0">9 265 106 0,'7'19'80'15,"-7"-19"-3"-15,0 0-6 16,0 28-6-16,0-7-6 15,0 8-8-15,0 8-9 0,0 8-20 16,0 0-15-16,0 2-5 16,7 8-1-16,-7-7 0 15,0-4-1-15,0 3 3 16,0-6-1-16,-7-9 2 16,2 3-4-16,5-12 0 15,-11 0-37-15,11 0-47 16,0-23-22-16,5 22-22 15,-5-22-7-15,21-19 32 16</inkml:trace>
  <inkml:trace contextRef="#ctx0" brushRef="#br0" timeOffset="469">443 513 329 0,'0'0'163'0,"0"0"-37"16,0 0-42-16,0 0-26 15,-16 29-27-15,16-13-34 16,-7 14 3-16,2 3-2 15,-2 9 2-15,-3 1 1 0,1 9-1 16,-3 0-2 0,1-7 2-16,4-10-1 15,0-2 1-15,2-11-1 16,5-22 1-16,0 25 0 0,0-25 1 16,0 0 1-16,16 0-2 15,-16 0 0-15,24 0-1 16,-3 0 0-16,2 0 1 15,5 0-1-15,9 5 0 16,3-5 0-16,4 0 2 16,1 0 0-16,4 0-1 15,-1 0-14-15,-5-6-61 16,-4-7-31-16,-4 13-25 16,-12-11-6-16,-6 11-14 15,-17 0-5-15</inkml:trace>
  <inkml:trace contextRef="#ctx0" brushRef="#br0" timeOffset="984">359 377 318 0,'19'-15'111'15,"1"15"-11"-15,-3 0-8 16,9-6-14-16,1 12-22 16,-3-6-24-16,9 11-21 15,-1-11-11-15,-2 4 0 16,-1-4 0-16,0 0 0 16,-3-5-1-16,-2-11 2 15,-1 10-2-15,-23 6 2 16,25-21 0-16,-25 21-1 0,7-22 1 15,-7 22 0-15,-20-19-2 16,20 19 0-16,-40-6 1 16,14 6-2-16,1 0 0 15,-1 0-1-15,0 0-14 16,3-13-31-16,4 8-28 16,19 5-23-16,-23-25-22 15,23 25-9-15,0-22-9 16,0 22-9-16</inkml:trace>
  <inkml:trace contextRef="#ctx0" brushRef="#br0" timeOffset="1484">1070 192 83 0,'0'0'109'0,"-7"25"-21"16,7-25-7-16,0 26 3 15,0-4-7-15,-5 1-2 16,5 11-10-16,0 0-14 15,7 14-12-15,-7 4-14 16,0 5-12-16,0 6-15 16,0 4 2-16,-6 4-4 15,-2 4 2-15,1-7 0 16,-2-3 4-16,-2-14-3 16,4-10 0-16,7-15-53 15,0-26-48-15,0 0-27 16,44-9-19-16,-26-37-12 0,20 3-6 15</inkml:trace>
  <inkml:trace contextRef="#ctx0" brushRef="#br0" timeOffset="1938">1277 0 241 0,'28'7'141'16,"-9"4"-41"-16,-19-11-1 15,31 17-15-15,-31-17-20 16,23 16-24-16,-23-16-39 16,0 19-45-16,0-19-23 15,-12 40-12-15,-7-15-8 16,-2 7-1-16,5-2 2 16,-7-1 2-16,6 4 16 15,6-4 36-15,11-6 23 0,0-23 21 16,28 22 15-16,-2-22 7 15,11 0 5-15,5-4 4 16,5-3-1-16,-1-4-5 16,6 5-61-16,-2 6-45 15,-14-17-32-15,8 30-10 16,-23-22 56-16,7 24 55 16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01:17:58.889"/>
    </inkml:context>
    <inkml:brush xml:id="br0">
      <inkml:brushProperty name="width" value="0.05" units="cm"/>
      <inkml:brushProperty name="height" value="0.05" units="cm"/>
    </inkml:brush>
  </inkml:definitions>
  <inkml:trace contextRef="#ctx0" brushRef="#br0">70 24 1792,'0'-24'9810,"0"35"-7444,-1-7-1790,1-1 0,0 0 0,-1 1 0,0-1 0,0 0 0,0 1 0,0-1 0,-3 5 0,0 4-789,2-8 295,1 1 0,0-1 1,0 1-1,0-1 1,1 1-1,0 7 0,-1 11 45,0-4-55,0-1 31,-1 0 1,-5 26-1,7-44-102,-25 123 658,20-92-504,-1 59 0,5-45-112,0 25-35,3-60-18,-2-10 10,0 0 0,0 0-1,0 0 1,1 0 0,-1 1-1,0-1 1,0 0 0,0 0 0,0 0-1,0 0 1,0 0 0,0 0-1,0 0 1,1 0 0,-1 1-1,0-1 1,0 0 0,0 0 0,0 0-1,0 0 1,0 0 0,1 0-1,-1 0 1,0 0 0,0 0-1,0 0 1,0 0 0,0 0-1,1 0 1,-1 0 0,0 0 0,0 0-1,0 0 1,0 0 0,1 0-1,-1 0 1,0 0 0,0 0-1,0 0 1,0-1 0,0 1-1,0 0 1,1 0 0,-1 0 0,0 0-1,0 0 1,0 0 0,0 0-1,0 0 1,0-1 0,0 1-1,0 0 1,4-22-56,-4 19 51,1 0-24,-1 1 1,1-1-1,-1 0 1,1 0-1,0 0 1,0 1-1,2-5 1,-12-11-7138,6 9 5291,0-4 852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4T20:33:33.630"/>
    </inkml:context>
    <inkml:brush xml:id="br0">
      <inkml:brushProperty name="width" value="0.025" units="cm"/>
      <inkml:brushProperty name="height" value="0.025" units="cm"/>
    </inkml:brush>
  </inkml:definitions>
  <inkml:trace contextRef="#ctx0" brushRef="#br0">235 0 5249,'-23'28'2017,"7"14"-1433,-3 6-88,-2 13-208,0 15-80,-7 15-128,10 8-40,-10 1-16,12-7 0,7-28-16,-8-14 0,13-23-168,-8-15-232,10-10-1105,4-6 985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4T20:34:10.232"/>
    </inkml:context>
    <inkml:brush xml:id="br0">
      <inkml:brushProperty name="width" value="0.05" units="cm"/>
      <inkml:brushProperty name="height" value="0.05" units="cm"/>
    </inkml:brush>
  </inkml:definitions>
  <inkml:trace contextRef="#ctx0" brushRef="#br0">52 664 4169,'-16'-14'7922,"16"13"-7809,-1 1 1,1-1 0,-1 1 0,1 0 0,-1-1-1,1 1 1,-1-1 0,1 1 0,-1-1 0,1 0 0,0 1-1,-1-1 1,1 1 0,0-1 0,0 0 0,-1 1-1,1-1 1,0 0 0,0 1 0,0-1 0,0 0 0,0 1-1,0-1 1,0 0 0,0 1 0,0-2 0,0 0 556,-1 2-554,0 0 1,0 0-1,0 0 0,-1 0 1,1 0-1,0 0 0,0 0 1,0 1-1,0-1 0,0 0 1,0 1-1,0-1 0,0 0 0,-2 2 1,2-1-102,0 0 1,1 1-1,-1-1 0,0 0 1,0 1-1,1-1 0,-1 1 1,1-1-1,0 1 0,-1 2 1,0 4 68,0-1 0,0 1 0,1-1 1,0 1-1,0-1 0,1 1 0,2 9 0,0-3 68,1 0-1,0 0 0,8 15 1,6 6-100,17 33-22,-22-42-11,4 4 0,-3-3-11,-12-22-3,0 1 1,1-1 0,0 0 0,0-1 0,0 1 0,0-1 0,1 1 0,-1-1 0,6 5-1,-3-6 5,-5-2-5,1 0 0,-1 1 0,1-1 0,-1 0 0,1 0 0,-1 1 1,0-1-1,0 0 0,0 1 0,2 2 0,11 19-9,-14-22 37,1-10-9,2-3-24,1-4 0,11-29 0,25-65 0,-32 90 1,12-46 10,-18 56-9,0 0 0,-1 1 1,0-1-1,0 0 0,-2-11 0,-2-5 11,-1 0-1,-11-39 1,12 52-13,0 1 0,1-1 0,1 0 1,0 0-1,1 1 0,2-23 0,18-75-1,-12 74-2,-2 16 1,4-37 0,-10 54 2,1 0 0,0-1 0,0 1 0,0 0 0,0 0 0,2-5 0,4-7-1,-3-4-16,0 1 0,-1-1 0,0 0 0,-2-37-1,-1 52 10,0 1 0,0-1 0,1 1 0,-1-1 0,1 1 0,0-1 0,1-3 0,-66 7-17,69 0 23,0 0 0,0-1 0,-1 0 0,1 0 0,0 0 0,0-1 0,5-2 0,20-7 1,32-6-5,-58 17 6,0-1 0,1 0 0,-1 1 0,0 0 0,0 0 0,0 0 0,0 1-1,0-1 1,0 1 0,0 0 0,5 2 0,-1 0 0,-1 0 0,0 1 0,12 8 0,-3-1 0,27 20 0,-29-20 0,-12-11 0,0 1 0,0 0 0,0 0 0,1-1 0,-1 1 0,0-1 0,0 0 0,0 1 0,0-1 0,0 0 0,1 0-1,-1-1 1,0 1 0,0 0 0,3-1 0,-3 0 0,3 0-2,1 0 1,-2 0-1,1-1 1,0 0-1,0 0 1,0 0-1,8-6 1,-1-1-1,15-14 1,-19 15 1,0 1 0,1 0 1,-1 1-1,1 0 0,17-8 0,-19 11 0,1 0 0,-1 1 0,1 0 0,0 0 0,0 0 0,0 1 0,0 1 0,0-1 0,0 1 0,0 1 0,0-1 0,0 1 0,0 1 0,0 0 0,0 0 0,0 0 0,11 6 0,8 6 0,-1 2 0,0 0 0,-1 2 0,28 26 0,-52-43 2,0-1 0,-1 1 0,1 0 0,0-1 0,0 1 0,0-1 0,0 1 0,-1-1 0,1 1 0,0-1-1,0 0 1,2 1 0,-3-1-2,1 0 0,-1 0 0,0 0 0,1 0 0,-1 0 0,0 0 0,1 0 0,-1-1 0,0 1-1,1 0 1,-1 0 0,0 0 0,1 0 0,-1 0 0,0-1 0,1 1 0,-1 0 0,0 0 0,0-1 0,1 1 0,-1 0-1,0-1 1,2-1-14,-1 0 0,-1-1 0,1 1 0,0 0 0,0 0-1,-1-1 1,1-2 0,0-2-73,3-19-1150,-3 14-6429</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35.164"/>
    </inkml:context>
    <inkml:brush xml:id="br0">
      <inkml:brushProperty name="width" value="0.05" units="cm"/>
      <inkml:brushProperty name="height" value="0.05" units="cm"/>
      <inkml:brushProperty name="fitToCurve" value="1"/>
    </inkml:brush>
  </inkml:definitions>
  <inkml:trace contextRef="#ctx0" brushRef="#br0">25 382 213 0,'-25'15'101'15,"25"-15"5"-15,0 0-12 16,0 0-5-16,0 0-14 15,0 0-13-15,5-28-13 16,16 13-17-16,11-2-16 16,3-4-13-16,9 2-3 15,3 2 0-15,0 8-2 16,-1 2 1-16,-9 7-2 0,-2 7 2 16,-13 8-2-16,-4 11 2 15,-18 5 1-15,0 5 1 16,-9 11 0-1,-5 0-1-15,-3 4 1 0,-1 5-2 16,1-5 1-16,1 1-1 16,-3-12 2-16,8-4-4 15,11-7 5-15,0-9 0 16,0-20 1-16,28 12 0 16,-9-24 0-16,13-3-1 15,10-2 0-15,-2-9 0 16,11 2-4-16,-2-5 3 15,5 7-4-15,-3 3 4 0,2 6-2 16,-6 1 1 0,-2 4-1-16,1-3-3 15,-2 2-41-15,-6-4-53 16,4 4-15-16,-16-9-22 0,9 5-13 16,-15-19-12-16,2 7 21 15</inkml:trace>
  <inkml:trace contextRef="#ctx0" brushRef="#br0" timeOffset="408">713 0 417 0,'0'0'117'16,"0"0"-6"-16,0 0-20 16,0 0-16-16,0 0-36 15,-14 17-35-15,14 6 4 16,0 7-1-16,-7 10-2 0,7 6 0 15,-5 8-2-15,-4 15 3 16,0 11-1-16,2 11 1 16,-10 9-8-16,1 2 4 15,-5 4-3 1,-2-1 4-16,2-13-7 0,0-5 2 16,9-15-29-16,-1-12-56 15,13-19-34-15,0-14-24 16,0-27-13-16,30 0-11 15,-14-21 5-15</inkml:trace>
  <inkml:trace contextRef="#ctx0" brushRef="#br0" timeOffset="1283">1100 1042 306 0,'-19'-10'116'0,"19"10"-4"16,0 0-12-16,0 0-9 16,0 0-18-16,19-13-21 15,-19 13-46-15,21 0-6 16,-21 0 1-16,26 0 0 0,-26 0 0 15,25 10 3-15,-25-10-1 16,17 23 0-16,-17-23 1 16,0 33-2-16,0-33-1 15,-9 29-2-15,9-29 0 16,-31 20-2-16,31-20 3 16,-35 15-2-16,19-15-1 15,16 0 2-15,-33 0-2 16,33 0 2-16,-20 0-1 15,20 0 2-15,0 0-4 16,0 0 4-16,9 23-1 16,-9-23 1-16,23 20 0 15,-2-9 1-15,-7 10-4 0,5-6 0 16,-3 6 1-16,3-11-4 16,-19-10 3-16,27 23-3 15,-27-23 5-15,19 16-2 16,-19-16 6-16,0 0-1 15,0 0 0-15,0 0-1 16,0 0 2-16,0 0 0 16,-30 19-2-16,9-14 0 15,0 5-2-15,-5 0 3 16,-2-4-1-16,5 6-1 16,0-12-37-16,2 5-45 15,21-5-27-15,-19-10-21 16,19-13-19-16,0 23-14 0,28-42 0 15</inkml:trace>
  <inkml:trace contextRef="#ctx0" brushRef="#br0" timeOffset="1846">1786 792 90 0,'0'0'106'16,"0"0"-14"-16,0 0-7 15,0 0-2-15,-10 29 0 16,10-29-10-16,10 29-5 16,-10-29-4-16,11 39-2 15,-11-18-11-15,8-1-41 16,-8 1-8-16,0-21-2 16,0 27 1-16,0-27-2 15,0 0 1-15,0 0-2 0,0 0 1 16,6-44 2-16,1 5-3 15,3-11 2 1,-1-3-1-16,0-6 1 16,1-5 2-16,2 5-3 0,2 10 2 15,0 10-1-15,-8 10 1 16,2 10-2-16,-8 19 2 16,0 0-1-16,21 15-2 15,-15 5 2-15,2 6 0 16,7 5-1-16,2-1 0 15,8-3-10-15,1-9-33 16,5-8-30-16,13-10-23 16,2-10-17-16,-4-19-29 15,8 6-19-15,-13-16-7 16,5 5 120-16</inkml:trace>
  <inkml:trace contextRef="#ctx0" brushRef="#br0" timeOffset="2330">1786 225 103 0,'0'0'56'0,"0"0"-6"16,-21 17-5-16,9 5-2 16,-7 6 2-16,-4 10-4 15,-3 1-13-15,-1 12 17 16,-4 2 18-16,5 3 0 16,-1 5-3-16,1 1-4 15,16-1-6-15,4-4-8 0,17-2 2 16,12-6-29-16,12-5-29 15,12-7-51 1,9-7-24-16,3-13-16 0,10 0-19 16,-3-17-18-16,3-10-18 15,-17-17 10-15,9 0 150 16</inkml:trace>
  <inkml:trace contextRef="#ctx0" brushRef="#br0" timeOffset="2627">2367 192 508 0,'23'30'169'16,"-9"-4"-22"-16,6 3-122 15,2 14-7-15,1 3-16 16,-7 11 1-16,1 2-2 16,-4 3 2-16,-13 10-2 15,0-4-1-15,0 1-40 16,-13-2-57-16,-6-13-26 16,2 2-25-16,-13-12-17 0,11-6-5 15,-10-26 36-15</inkml:trace>
  <inkml:trace contextRef="#ctx0" brushRef="#br0" timeOffset="3924">1921 235 292 0,'0'-21'124'16,"0"21"-8"-16,0 0-14 16,0 0-13-1,0 0-17-15,0 18-23 16,0-18-48-16,30 10 0 0,-11-10-2 16,11 0 0-16,-2-13-4 15,12 6 0-15,-5-10-34 16,4-1-54-16,3 3-38 15,-13-10-29-15,6 15-8 16,-19-12-1-16,-16 22 95 16</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43.089"/>
    </inkml:context>
    <inkml:brush xml:id="br0">
      <inkml:brushProperty name="width" value="0.05" units="cm"/>
      <inkml:brushProperty name="height" value="0.05" units="cm"/>
      <inkml:brushProperty name="fitToCurve" value="1"/>
    </inkml:brush>
  </inkml:definitions>
  <inkml:trace contextRef="#ctx0" brushRef="#br0">0 0 221 0,'0'0'110'15,"0"0"-13"-15,0 0-12 16,23 25-7-16,-23-25-7 16,5 31-18-16,-5-9-16 15,0 5-17-15,0 0-21 16,0 0 1-16,-5-1-1 15,5-7 0-15,0-19 3 16,0 26-2-16,0-26 1 0,0 0-2 16,0 0 1-1,5-33 1-15,2 6-1 16,4 2 0-16,-3 0-1 16,1 0-1-16,2 2 0 0,-11 23 2 15,19-24 0-15,-19 24-1 16,21 0 2-16,-21 0 0 15,24 16 0-15,-24-16-2 16,34 21 2-16,-12-15-2 16,-2 4 0-16,1 3 0 15,-4 3 1-15,1 1-2 16,-3 3 0-16,-8 5 1 16,-7 5-1-16,6 0 3 15,-6 1 0-15,0-8-7 16,0-7-56-16,0-16-33 15,0 0-19-15,35 0-19 0,-18-28-17 16,16 8-9-16,-8-12 117 16</inkml:trace>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40.322"/>
    </inkml:context>
    <inkml:brush xml:id="br0">
      <inkml:brushProperty name="width" value="0.05" units="cm"/>
      <inkml:brushProperty name="height" value="0.05" units="cm"/>
      <inkml:brushProperty name="fitToCurve" value="1"/>
    </inkml:brush>
  </inkml:definitions>
  <inkml:trace contextRef="#ctx0" brushRef="#br0">0 305 358 0,'0'0'147'16,"25"-11"-39"-16,-25 11-19 16,38 0-20-16,-11 0-36 15,4 0-31-15,6 0-3 16,0-7 1-16,7 7-5 16,-2-13-34-16,-2 8-42 15,0-7-23-15,-1 6-22 16,-15-7-27-16,8 13-5 0,-32 0 19 15</inkml:trace>
  <inkml:trace contextRef="#ctx0" brushRef="#br0" timeOffset="517">2 442 281 0,'0'0'107'0,"26"0"-8"15,-26 0-4-15,28 0-18 0,-8 0-17 16,-3 7-18-16,4-7-24 16,4 0-15-16,6 0-3 15,-3 0-5-15,2 0-39 16,3 0-42-16,-6-13-24 15,9 13-22-15,-11-10-20 16,8 10-5-16,-15-15 61 16</inkml:trace>
  <inkml:trace contextRef="#ctx0" brushRef="#br0" timeOffset="1860">1485 23 418 0,'0'0'140'0,"0"0"-35"0,0 0-24 15,0 0-25-15,0-15-36 16,0 15-24 0,0 0 1-16,0 0-2 15,0 0 1-15,0 0 1 0,-26-13 0 16,26 13 3-16,-37 7-1 15,13-7-1-15,-8 6 1 16,-1-6-1-16,-6 5 2 16,1-5-2-16,-2 12 3 15,-1-12-3-15,-4 11 1 16,-1-1 2-16,-5-3 0 16,4 1-1-16,-4 1 1 15,1-2-1-15,4 1-1 0,2 0 2 16,8-8-1-16,8 7 1 15,5-7-4 1,23 0 4-16,-23 14-3 16,23-14 4-16,0 0 0 0,23 28-1 15,0-13 0-15,12 0-1 16,5 3 3-16,11 1-2 16,5 0 4-16,7 3-5 15,1-8 2-15,3 1 1 16,-4 2 1-16,-3 2-2 15,-10-8-1-15,-6 8 1 16,-12-2-2-16,-6 3 2 0,-26-20-2 16,23 37 0-1,-23-20-1-15,0-17 0 16,-23 35 0-16,5-17 0 16,-6-3-3-16,-9-1-11 15,-6 5-13-15,-13-8-5 0,-6 5 0 16,-11 1 1-16,-4-2 1 15,-8-2 7-15,6 4 25 16,-2-1 12-16,7-4 13 16,12 5 6-16,9-2-2 15,16-3 3-15,8 0-3 16,25-12-3-16,-10 25-24 16,10-25-2-16,31 27 1 15,-6-9-1-15,10-3 1 16,9 0-1-16,1 0-1 15,10 3 0-15,6-11 1 16,2 3-1-16,5-10 0 0,2 0 1 16,2 0 0-16,2 0 0 15,-4-8 0-15,0 2-1 16,-9 6-2-16,-3-11-57 16,-8 11-52-16,-4 0-37 15,-18-11-10-15,7 11-5 16,-35 0 0-16</inkml:trace>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47.465"/>
    </inkml:context>
    <inkml:brush xml:id="br0">
      <inkml:brushProperty name="width" value="0.05" units="cm"/>
      <inkml:brushProperty name="height" value="0.05" units="cm"/>
      <inkml:brushProperty name="fitToCurve" value="1"/>
    </inkml:brush>
  </inkml:definitions>
  <inkml:trace contextRef="#ctx0" brushRef="#br0">541 121 279 0,'0'0'109'0,"0"0"-5"15,0 0-6-15,0 0-17 16,0 0-18-16,-9-21-23 15,9 21-29-15,0 0-11 16,-12-24-1-16,12 24 2 16,-23-22-2-16,23 22 1 15,-35-23-2-15,18 15 2 16,-6-2 0-16,0 3 1 16,-5 7 0-16,4-4 0 0,1 4 0 15,2 0 1-15,3 0 0 16,-3 0 0-16,21 0 1 15,-31 11-3 1,31-11 1-16,-26 18-1 0,26-18 2 16,-30 33-2-16,14-11 1 15,-1 5 0-15,-1 3-1 16,-5 8 1-16,1 5 0 16,1 1 1-16,1-2 0 15,5 2 0-15,2-8 1 16,3-1-2-16,10-5 1 15,0-3-2-15,7-2 3 0,9-2-4 16,6-4 1-16,8-2-1 16,2 2 0-16,8-3-2 15,-3 1 1-15,5-6 0 16,-2 4 0-16,0-8 1 16,-3 1 0-16,-2-8 0 15,0 0-1-15,2 5-45 16,-4-5-55-16,-8-7-16 15,6 7-20-15,-31 0-18 16,42-19-4-16</inkml:trace>
  <inkml:trace contextRef="#ctx0" brushRef="#br0" timeOffset="563">818 585 127 0,'0'0'121'0,"0"0"-27"0,0 20-6 16,0-20-5-16,0 0-12 16,-7 36-7-16,7-36-13 15,-7 35-13 1,7-12-7-16,-9 2-10 0,9 3-20 16,-5-4 0-16,5-3-1 15,0-21 2-15,-9 31 0 16,9-31 3-16,0 0-2 15,0 0 3-15,19-10-2 16,-5-11 0-16,6-2-1 16,2-12-2-16,1 5 0 15,-4-6-5-15,9 7 3 16,-5 4-3-16,-5 10 1 16,-18 15-2-16,29 0 2 0,-29 0 1 15,14 37-1 1,-14-14 2-16,7 3-1 15,-7 3 3-15,6-3-2 0,-6-3 5 16,10-6-2-16,-10-17 1 16,18 28-2-16,-18-28-14 15,22 8-56-15,-22-8-41 16,27 0-16-16,-6 15-26 16,-21-15-5-16,36 0-9 15</inkml:trace>
  <inkml:trace contextRef="#ctx0" brushRef="#br0" timeOffset="3126">1616 554 247 0,'0'0'114'16,"0"0"-9"-16,0 0-11 15,0 0-9-15,0 0-16 16,0 0-16-16,0 0-21 16,0 0-31-16,0 0-3 15,0 0 1-15,0 0-3 0,0 0 2 16,0 0 2-16,0 0-2 0,0 0 2 15,-10 25-1 1,10-25 1-16,-11 39-1 16,6-13 3-16,5-3-2 0,-9 6 0 15,6-1 1-15,3-6-2 16,0-4 1-16,0-18-1 16,0 30 2-16,0-30-2 15,0 0 2-15,0 0-22 16,0 0-57-16,0 0-30 15,0 0-15-15,0 0-12 16,14 12-17-16,-14-12-8 0</inkml:trace>
  <inkml:trace contextRef="#ctx0" brushRef="#br0" timeOffset="6891">2161 609 150 0,'0'19'98'0,"0"-19"8"16,0 23-13-16,0-23-9 15,0 35-6-15,0-14-3 16,0-1-23-16,0 4-15 16,0-4-22-16,0-20-15 15,0 26-1-15,0-26 2 0,0 21-1 16,0-21-1-16,0 0 2 15,0 0 0 1,0 0-2-16,0 0 0 16,12-21 2-16,-12 21-2 0,11-39 3 15,-11 20-2-15,12-3 1 16,-5 1-2-16,-7 21-1 16,14-32 1-16,-14 32 0 15,0 0 0-15,24-19-3 16,-24 19 3-16,0 0-1 15,0 0 1-15,23 19 2 16,-23-19-1-16,0 25 2 16,0-25-2-16,0 28 0 0,0-28 1 15,0 22 0 1,0-22-1-16,0 0 1 16,0 0-1-16,23 0-1 15,-23 0 1-15,33-25 0 0,-14 5-1 16,8-5 0-16,-3 0 0 15,-1 0-1-15,3 3 1 16,-7 7-1-16,-19 15 5 16,30-12-3-16,-30 12 0 15,7 22 0-15,-7-22 0 16,0 35 0-16,-3-11 0 16,3-2 1-16,0 6-6 15,-9-5 4-15,9-2 0 16,9-2 1-16,-9-19 1 15,19 33-9-15,-19-33-51 16,26 16-46-16,-7-9-18 16,-19-7-27-16,32 0-8 0,-32 0 0 15</inkml:trace>
  <inkml:trace contextRef="#ctx0" brushRef="#br0" timeOffset="7610">2781 739 193 0,'22'-8'80'0,"-22"8"19"16,0 0-12-16,21 0-15 15,-21 0-11-15,21 4-3 16,-21-4-8-16,23 6-12 16,-23-6-15-16,19 11-21 0,-19-11-2 15,0 0 0-15,20 9 0 16,-20-9-1-16,0 0 2 16,0 0 1-1,0 0-2-15,0 0 1 0,0 20-2 16,0-20 2-16,0 0-2 15,-23 32 4-15,23-32-3 16,-30 33 0-16,13-11-6 16,-1-2 0-16,2 5 0 15,2-5-2-15,2 0 4 16,12-20-5-16,-17 25 3 16,17-25-2-16,0 0 8 0,0 25-2 15,0-25 3 1,0 0 0-16,0 0-1 15,17 17 2-15,-17-17-1 16,19 6 3-16,-19-6-1 0,30 0-1 16,-11 0-1-16,4 0-1 15,-2 0 0-15,0 0-2 16,-2 0 1-16,2 0-2 16,-21 0 1-16,32 0-7 15,-32 0-50-15,23 0-38 16,-23 0-21-16,0 0-17 15,0 0-22-15,24 0 12 16</inkml:trace>
  <inkml:trace contextRef="#ctx0" brushRef="#br0" timeOffset="8141">2791 843 149 0,'0'0'93'15,"0"0"2"-15,0 0-5 16,0 0-8-16,21 6-1 16,-21-6-10-16,25 0-16 15,-25 0-18-15,33 8-19 16,-14-8-18-16,2 0 0 16,-2 0 2-16,2-8-3 0,0 8 2 15,-21 0-1-15,30 0-2 16,-30 0-7-16,0 0-43 15,19 16-41-15,-19-16-33 16,0 31-15-16,0-31-14 16,-3 19-7-16,3-19 129 15</inkml:trace>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4:16.832"/>
    </inkml:context>
    <inkml:brush xml:id="br0">
      <inkml:brushProperty name="width" value="0.05" units="cm"/>
      <inkml:brushProperty name="height" value="0.05" units="cm"/>
      <inkml:brushProperty name="fitToCurve" value="1"/>
    </inkml:brush>
  </inkml:definitions>
  <inkml:trace contextRef="#ctx0" brushRef="#br0">16 300 223 0,'12'30'122'0,"-12"-5"-12"16,0 10-18-16,0 1-6 16,0 7-7-16,0 5-28 15,-5-1-33-15,5 1-17 16,-11-3 0-16,4-8-4 0,2-8 3 16,5-6 0-16,0-23 0 15,0 0-1-15,0 0 0 16,0 0 0-1,14-55 0-15,0 5 1 0,4-8 0 0,-1-8 0 16,3-8 0-16,-5 3 1 16,6 8-1-16,-8 5 1 15,1 12-1-15,0 10 2 16,-2 13-2-16,-12 23 2 16,30-22-3-16,-9 22 4 15,1 0-3-15,1 6 2 16,5 3-1-16,2 0-2 0,3 1 3 15,-3 3-4-15,-2-1 3 16,-9 1-4-16,-7 5-2 16,-12 3-15-16,0 4-11 15,-22 10-11-15,-10-2 0 16,-8 9-1-16,-11 0 2 16,4 2 5-16,-4-8 16 15,2-6 28-15,12 0 21 16,9-10 12-16,13-2 2 15,15-18 0-15,0 0-1 16,21 22-5-16,1-8-11 16,13 1-14-16,0 7-9 15,6 6-3-15,-1 6 1 0,-2 6-1 16,-1-4 1-16,-2 2-1 16,-3-4 0-1,-4-6-36-15,1-6-73 16,-4-22-28-16,8 7-22 0,-12-26-1 15,14-1-5-15</inkml:trace>
  <inkml:trace contextRef="#ctx0" brushRef="#br0" timeOffset="867">783 801 354 0,'0'0'123'15,"16"7"-19"-15,-16-7-16 16,0 20-24-16,0-20-26 16,7 32-9-16,-7-9-24 31,0 5-5-31,0-4-1 0,0 2 1 15,-6-3-2-15,6-23 3 16,-8 28 0-16,8-28 0 16,0 0-2-16,0 0 1 15,0 0 0-15,22-39-2 16,-8 14 2-16,2-3-1 16,0 0-2-16,-2-1 3 15,2 3-1-15,-16 26 2 16,19-27-1-16,-19 27 0 0,0 0 0 15,0 0-1-15,19 18 1 16,-19-18 0-16,9 26 1 16,-9-26-3-16,14 29 2 15,-14-29 1-15,19 37-2 16,-12-17 2-16,4 3-1 16,5-1-22-16,-4-2-63 15,-12-20-21-15,31 25-16 16,-31-25-17-16,41 9-19 15,-41-9-6-15</inkml:trace>
  <inkml:trace contextRef="#ctx0" brushRef="#br0" timeOffset="1589">1347 736 178 0,'0'0'106'0,"0"0"-3"16,0 0-14-16,0 0-6 15,0 0-8-15,0 0-6 16,0 0-11-16,0 0-26 15,0 0-25-15,0 0-7 16,0 0 2-16,0 0 0 16,0 0-1-16,0 0-2 15,-11 22 1-15,11-22 0 16,0 0 1-16,0 0-1 16,0 23 0-16,0-23 0 15,0 29 0-15,0-8 2 0,0 3-2 16,0 2 0-16,5-1 0 15,-5 4 0-15,0-1 0 16,0-6 0-16,-8-1-1 16,8-2 0-16,0-19 1 15,-16 25-10-15,16-25-33 16,0 0-42-16,0 0-31 16,0 0-29-16,19 0-15 15,6-20-4-15,-11-4 82 16</inkml:trace>
  <inkml:trace contextRef="#ctx0" brushRef="#br0" timeOffset="2561">1933 488 54 0,'0'0'103'15,"0"0"-16"-15,20 0 1 16,-20 0-2-16,0 0-6 16,22 14-1-16,-22-14-4 15,14 23-16-15,-3-2-15 16,-11 0-13-16,10-1-21 16,-10 2-9-16,0 0 1 0,7-1-1 15,-7-21-1-15,0 27 1 16,0-27 1-16,0 0-2 15,0 0 2-15,16-35-2 16,-9 7 1-16,-2-2 0 16,1-10-1-16,1-5-1 15,-7 1-1-15,10 3 1 16,-10 0-1-16,9 10 3 16,-9 5-3-16,0 26 2 15,16-23-1-15,-16 23 2 16,21 13-1-16,-9 5-2 15,2 3-3-15,7 4-22 0,0-2-46 16,7-4-30-16,2 0-11 16,-2-19-22-16,10 7-14 15,-11-20-11-15</inkml:trace>
  <inkml:trace contextRef="#ctx0" brushRef="#br0" timeOffset="3008">1914 21 45 0,'-35'20'79'0,"25"0"-29"16,-8-1-6-1,9 7 6-15,-1 7 23 16,1 1-4-16,0 8-2 0,0 7-6 16,1 10 1-16,-1-2-7 15,4 6-6-15,-4 1-16 16,9 1-30-16,-9-2-3 16,9 1 2-16,0-11-1 15,11 3 1-15,-1-13-9 16,4-3-44-16,12-13-44 15,8-5-17-15,-3-22-22 0,20 0-19 16,-7-22-1 0</inkml:trace>
  <inkml:trace contextRef="#ctx0" brushRef="#br0" timeOffset="3258">2557 445 262 0,'22'54'64'15,"3"-3"-8"-15,-13-5-65 16,-12-8-47-16,9 4-37 15,-32-21-22-15,13 10 6 0,-22-18 109 16</inkml:trace>
  <inkml:trace contextRef="#ctx0" brushRef="#br0" timeOffset="5079">2467 0 50 0,'0'0'33'0,"16"32"5"16,0-10 4-16,-16-1 9 15,12 4 18-15,-7 4 18 16,6-5-1-16,-11 14-2 16,10-5-17-16,-10 15-5 15,7 2-10-15,-1 3-10 16,-6 5-23-16,0 1-15 0,0-2-3 15,7-7 1-15,-7-2-2 16,10-11 1 0,-10-7 1-16,9-8-3 0,-9-22 2 15,17 29-12-15,-17-29-41 16,18 19-35-16,-18-19-21 16,0 0-13-16,0 0-8 15,0 24-16-15,0-24 6 16</inkml:trace>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4:20.559"/>
    </inkml:context>
    <inkml:brush xml:id="br0">
      <inkml:brushProperty name="width" value="0.05" units="cm"/>
      <inkml:brushProperty name="height" value="0.05" units="cm"/>
      <inkml:brushProperty name="fitToCurve" value="1"/>
    </inkml:brush>
  </inkml:definitions>
  <inkml:trace contextRef="#ctx0" brushRef="#br0">0 281 304 0,'0'0'130'16,"19"14"-30"-16,-19-14-19 15,17 23-19-15,1-2-11 0,-18-21-6 16,35 38-25-16,-14-12-20 16,2 0-1-16,3 11 2 15,0-2-1-15,6 10-1 16,-2-1-2-16,3 1-30 16,-3-2-61-16,1-7-22 15,2-7-18-15,-5-16-23 16,14-4-2-16,-12-28 63 15</inkml:trace>
  <inkml:trace contextRef="#ctx0" brushRef="#br0" timeOffset="422">733 141 340 0,'0'0'120'16,"-22"-7"-11"-16,22 7-21 0,-23 13-25 15,23-13-10-15,-19 31-22 16,8-8-31 0,1 6 3-16,-3 9-4 15,-6 10 0-15,0 16 5 0,-6 8-5 16,-1 16 0-16,-7 1 0 16,-4 6 4-16,-3 4-4 15,3-9 4-15,2-2-3 16,2-12-5-16,5-16-81 15,7-2-33-15,1-31-23 16,20 5-22-16,0-32 3 16,0 0 27-16</inkml:trace>
  <inkml:trace contextRef="#ctx0" brushRef="#br0" timeOffset="2858">800 1080 132 0,'0'0'89'0,"0"0"8"16,0 0-2-16,0 0-12 16,0 0-8-16,-18 0-9 0,18 0-9 15,0 0-15-15,0 0-15 16,0 0-19-16,0 0-5 16,0 0-1-16,0 0-2 15,0 0-2-15,18 30 1 16,-18-8-2-16,0 3 1 15,0 10-4-15,0-2 0 16,-5 6 2-16,5 3-1 16,-9-10 2-16,9-1-2 0,-9-8 1 15,9-23-3 1,0 25-40-16,0-25-54 16,0 0-23-16,0 0-26 15,0 0-10-15,11-23 14 0</inkml:trace>
  <inkml:trace contextRef="#ctx0" brushRef="#br0" timeOffset="4298">1075 157 94 0,'0'0'64'15,"7"23"27"-15,-7-23 0 16,0 19 0-16,0-19 0 15,0 0-10-15,0 22-16 16,0-22-25-16,0 0-10 16,0 0-29-16,0 25 1 15,0-25-3-15,-9 19 1 16,9-19 0-16,-3 17-1 16,3-17 1-16,0 0 1 15,0 0 1-15,0 0 0 16,0 0 3-16,0 0-2 15,5-21 2-15,-5 21-6 0,9-29 6 16,-9 11-4-16,0 18 0 16,7-30-1-16,-7 30-1 15,0-18 0 1,0 18-1-16,0 0 5 0,0-19-8 16,0 19 5-16,0 0-4 15,0 0 3-15,24-22-3 16,-24 22 3-16,25-23-2 15,-4 15 4-15,0-4-1 16,-2 5 0-16,4-1-1 16,-1 8 0-16,-22 0-1 15,35 0-1-15,-35 0 1 16,21 18 0-16,-21-18 4 16,16 27-4-16,-16-7 5 15,7-2-1-15,-7 2 1 16,0-1-2-16,0-19 2 15,0 28-4-15,0-28 0 0,0 21 4 16,0-21-2-16,0 0-5 16,0 0 7-16,0 0-7 15,0-28 2-15,0 5 2 16,11-5-2-16,-3-2 1 16,5-3-4-16,-1 9 8 15,4-8-9-15,-1 10 9 16,-15 22-4-16,30-21 1 15,-30 21-2-15,28 11 1 16,-28-11-1-16,23 26 2 16,-14-6 3-16,-2 2-3 15,0-2 5-15,-7 3-5 16,10-3 6-16,-10-20-10 0,7 31 11 16,-7-31-6-16,11 24-1 15,-11-24-1-15,12 20 1 16,-12-20-1-16,0 0-28 15,26 14-41-15,-26-14-36 16,20 0-5-16,-20 0-26 16,22-7-7-16,-22 7-2 15</inkml:trace>
  <inkml:trace contextRef="#ctx0" brushRef="#br0" timeOffset="4871">1761 141 279 0,'0'0'157'16,"0"0"-32"-16,0 0-43 16,26-17-25-16,-6 17-21 15,1-8-35-15,3 8 3 0,2-10-4 16,-1 10 0-16,-2 0 6 16,-6 7-4-16,-17-7 2 15,21 15-4-15,-21-15 5 16,0 27-6-1,0-27 5-15,-7 28-3 0,-7-6-4 16,-1-5 3-16,-5 1-1 16,1 0 2-16,-4 1-1 15,0 3 1-15,2-5-2 16,0 6 1-16,21-23 0 16,-24 28 1-16,24-28 0 15,0 25 2-15,0-25-2 16,21 13 0-16,-21-13 0 0,35 6 2 15,-16-6-3-15,0 0 1 16,2 0-1 0,-1 0-2-16,-20 0 1 15,31 0 1-15,-31 0 0 0,30 0-2 16,-30 0-2-16,23 0-58 16,-23 0-42-16,23 8-18 15,-23-8-24 1,22-14-8-16,-22 14-3 0</inkml:trace>
  <inkml:trace contextRef="#ctx0" brushRef="#br0" timeOffset="5183">1780 247 153 0,'0'0'124'0,"20"0"-17"16,-20 0-15-1,17 6-12-15,-17-6-12 16,32 5-3-16,-10-5-11 0,1 0-29 15,9 0-29-15,-1 0-67 16,4-8-29-16,-3-11-27 16,10 12-26-16,-12-19-6 15,8 11 5-15</inkml:trace>
  <inkml:trace contextRef="#ctx0" brushRef="#br0" timeOffset="7464">2661 205 131 0,'0'0'49'0,"0"0"-13"0,-30 22-5 15,30-22-13-15,-31 31-7 16,10-16 1-1,2 5 17-15,1-8 13 16,-1 9 18-16,3-2 6 0,0 1-2 16,1 3 1-16,1 3-3 15,-2 7-8-15,4 7-10 16,-1 3-19-16,1 4-20 16,2 10-6-16,3 2 4 15,0 3-4-15,7-7 2 16,0 2-3-16,0-11 1 15,14 1-2-15,1-9-1 16,3-13 2-16,6-3-3 0,6-9 2 16,3-6-5-1,4-7-48-15,0 5-35 16,1-5-17-16,-1 0-25 16,-11-8-19-16,8 8-5 0,-34 0 76 15</inkml:trace>
  <inkml:trace contextRef="#ctx0" brushRef="#br0" timeOffset="8168">3137 424 68 0,'-12'23'116'0,"-18"-14"4"16,11 5-40-16,-4 4-15 15,2-5 4-15,0 5-8 16,2 0-1-16,5 2-7 16,0 0-7-16,5 6-13 15,-3 0-12-15,3 9-9 16,-1 7-10-16,-1 3 0 15,4 5-1-15,-1 0 1 16,-1-1-1-16,9-1 1 16,0-10-3-16,0-1 3 15,16-15-5-15,3-9 3 16,11-13-2-16,5-13 0 16,8-12-2-16,3-2 1 0,-1-11 1 15,1-5-2-15,-8 1 4 16,-3-5-3-16,-6 5 4 15,-12 0-4-15,-5 2 2 16,-5 5-1-16,-7-3-1 16,-8 9 3-16,-5-1-1 15,-2 7 2-15,-8 3-2 16,-4 5 4-16,-2 1-1 16,-3 7 0-16,-1 7 2 15,-2 0-3-15,3 0-1 16,-1 0 1-16,7 6 0 15,1 2-1-15,6 7 1 16,19-15 1-16,-28 27-1 0,28-27-1 16,-9 36 1-16,16-19-1 15,-7-17-2-15,30 28 1 16,-5-18-2 0,8-1 1-16,7-9-2 0,4 0 4 15,3 0-2-15,0 0-3 16,-1-9-47-16,-6 9-39 15,-3-9-24-15,-2 9-30 16,-16-2-13-16,9 2-2 16,-28 0 98-16</inkml:trace>
  <inkml:trace contextRef="#ctx0" brushRef="#br0" timeOffset="8839">3367 953 227 0,'21'22'126'16,"-21"-22"-20"-16,0 0-22 15,24 23-12-15,-24-23-21 16,34 22-2-16,-34-22-8 16,35 28-11-16,-35-28-17 15,26 34-8-15,-17-16-2 16,-9 2 1-16,-9 0-1 15,-3 3-1-15,-8-1 0 16,-2-5-2-16,-5 0-18 16,1-7-48-16,2-10-29 15,4 0-14-15,20 0-10 16,-15-17-16-16,15-10-14 0,14 5 22 16</inkml:trace>
  <inkml:trace contextRef="#ctx0" brushRef="#br0" timeOffset="9324">3969 625 302 0,'-23'19'97'0,"2"6"-7"15,0 2-9-15,-3 1-15 16,5 7-17-16,-1 2-7 16,8-2-8-16,2 0-5 15,10-11-11-15,5 4-6 16,9-8-13-16,9-5-2 15,8-11 1-15,6-4-1 16,7-13 0-16,3 0-1 16,2-7 3-16,-4-9-1 15,-6 1 4-15,-4 0-2 0,-10-2-1 16,-8-1 0-16,-12 3 0 16,-5 0 1-16,-8-1-2 15,-1 6 2-15,-7-3-4 16,0 7 9-1,-3 10-4-15,-4-4-3 0,2 7-25 16,2 6-33-16,-2 0-32 16,-2 0-16-16,4 13-14 15,-6-13-21-15,25 0-7 16,-33 21 54-16</inkml:trace>
  <inkml:trace contextRef="#ctx0" brushRef="#br0" timeOffset="9714">4234 277 228 0,'-39'0'163'0,"39"0"-12"15,-21 0-52-15,21 0-23 0,0 0-6 16,-12 22-25-16,12 1-42 16,-7 9-5-1,-2 14 0-15,-7 9 1 16,-5 9 3-16,-7 19-2 0,-7 1 2 15,-7 5-5-15,2-3 6 16,0-5-4-16,3-4 2 16,4-14-2-16,5-13-6 15,12-10-54-15,5-17-50 16,11-23-15-16,0 0-27 16,0 0-7-16,32-33-4 15</inkml:trace>
  <inkml:trace contextRef="#ctx0" brushRef="#br0" timeOffset="10168">4381 17 175 0,'0'0'113'0,"0"0"-12"15,0 0-10-15,5 21-9 16,4-3-9-16,5 14-7 16,1 8-7-16,3 20-6 15,3 6-46-15,2 15-2 16,-1 4 3-16,-1 9-3 16,-1 4-6-16,-6 4 1 15,-4-11-1-15,-10-1 2 16,0-7-2-16,0-9 1 15,-12-8-5-15,-7-8-56 16,-11-12-57-16,-2 6-34 16,-22-16-12-16,2 5-5 15,-20-18 2-15</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4:49.096"/>
    </inkml:context>
    <inkml:brush xml:id="br0">
      <inkml:brushProperty name="width" value="0.05" units="cm"/>
      <inkml:brushProperty name="height" value="0.05" units="cm"/>
      <inkml:brushProperty name="fitToCurve" value="1"/>
    </inkml:brush>
  </inkml:definitions>
  <inkml:trace contextRef="#ctx0" brushRef="#br0">63 0 324 0,'0'0'129'16,"0"0"-26"-16,0 0-17 15,0 0-15-15,0 0-20 16,0 0-15-16,0 0-24 15,0 0-12-15,0 0 1 16,0 0-2-16,0 0-1 16,0 0-1-16,0 0 1 15,0 0 0-15,0 0-2 16,0 0 3-16,0 0-1 16,0 0 3-16,0 0-3 15,0 0 5-15,0 0-4 16,-19 17 5-16,19-17-2 0,0 0-2 15,-25 22 0-15,25-22-1 16,0 0 2-16,0 0-4 16,-19 16 6-16,19-16-5 15,0 0 3-15,0 0 0 16,23-16 0-16,-23 16 2 16,22-15-5-16,-22 15 0 15,30-14-42-15,-30 14-39 16,33 0-22-16,-33 0-16 15,28 7-21-15,-28-7-12 16,28 17 0-16</inkml:trace>
  <inkml:trace contextRef="#ctx0" brushRef="#br0" timeOffset="433">98 279 225 0,'0'0'130'0,"0"0"-15"15,0 0-21-15,-11 17-9 0,11-17-17 16,0 0-18-16,0 0-26 15,0 0-21-15,0 0 1 16,0 0-3 0,0 0 4-16,0 0-5 0,20 0 1 15,-20 0-2-15,0 0 1 16,0 0 0-16,-13 17-1 16,13-17 0-16,0 0-1 31,-26 28 1-31,26-28-2 0,-16 14 5 0,16-14-4 15,0 0 6-15,0 0-4 16,0 0 4-16,0 0-4 16,0 0 0-16,0 0-20 15,25-9-70-15,-25 9-26 16,37-14-39-16,-37 14-1 16,31-21-10-16,-31 21 65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0:44.181"/>
    </inkml:context>
    <inkml:brush xml:id="br0">
      <inkml:brushProperty name="width" value="0.05" units="cm"/>
      <inkml:brushProperty name="height" value="0.05" units="cm"/>
      <inkml:brushProperty name="fitToCurve" value="1"/>
    </inkml:brush>
  </inkml:definitions>
  <inkml:trace contextRef="#ctx0" brushRef="#br0">30 49 185 0,'0'0'74'15,"0"0"-1"-15,0 0-5 0,0 0-1 16,0 0 3-16,0 0-10 15,0 0-12-15,0 0-6 16,28-7-6-16,-5 7-4 16,0-16-6-16,7 11-11 15,-1-6-13-15,3 8-2 16,-1-4-3-16,-3 7-18 16,0 0-60-16,-3 0-37 15,-25 0-23-15,37 12-17 16,-37-12-8-16,29 8 56 15</inkml:trace>
  <inkml:trace contextRef="#ctx0" brushRef="#br0" timeOffset="391">0 183 79 0,'23'0'64'0,"-23"0"-6"16,37 0-3-16,-9 0 0 15,0 0-2-15,4 0-11 16,3 0-19-16,-2 0-5 16,0 0-11-16,0-4-10 15,-8 4-44-15,3 0-39 16,-28 0-18-16,45 0-20 15,-45 0 34-15,32-18 90 16</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3:12.293"/>
    </inkml:context>
    <inkml:brush xml:id="br0">
      <inkml:brushProperty name="width" value="0.05" units="cm"/>
      <inkml:brushProperty name="height" value="0.05" units="cm"/>
      <inkml:brushProperty name="fitToCurve" value="1"/>
    </inkml:brush>
  </inkml:definitions>
  <inkml:trace contextRef="#ctx0" brushRef="#br0">37 209 153 0,'0'0'49'16,"0"0"-6"-16,0 0-1 15,0 0 4-15,0 0 7 16,0 22-3-16,0-22-6 15,0 41-1-15,0-10-8 16,0-1 7-16,0 6-12 0,-7-1-8 16,7 0-20-16,-7-1 2 15,7-4-4 1,-9-5 3-16,9-4-2 16,0-21-2-16,-7 24 4 15,7-24-4-15,0 21 1 0,0-21-3 16,0 0 4-16,0 0-3 15,-7 20 4-15,7-20-4 16,0 0-2-16,0 0 4 16,0 0 0-16,7-30-1 15,0 7 0-15,2-3-1 16,-2-4 0-16,4-3 4 16,1-6 0-16,0 3-4 0,4 3 1 15,-4 2 0 1,0 7 0-16,-3 5 0 15,-9 19 0-15,18-28 0 16,-18 28 1-16,0 0-2 0,21-15 1 16,-21 15 4-16,0 0-1 15,22 17-1-15,-22-17 0 16,16 33-1-16,-9-4 0 16,-2 0 4-16,-5 8-4 15,9-3-2-15,-9 4 3 16,0-9 1-16,0 0-1 15,0-10-1-15,0-19 0 16,0 17 0-16,0-17 1 16,23-23-2-16,-6-7-1 15,3-11 1-15,6-11 1 16,0-7-6-16,6-3 5 16,-6 2 3-16,0 11-3 0,-6 8 2 15,-6 15-2-15,-14 26-3 16,0 0 3-16,8 40 7 15,-16 5-5-15,-3 13-2 16,4 3 5-16,-2-1-2 16,9 2-1-16,-7-10 1 15,7-9-7-15,16-13-10 16,-16-30-48-16,40 14-35 16,-17-36-21-16,12 3-16 15,-14-25-9-15,16 10 67 16</inkml:trace>
  <inkml:trace contextRef="#ctx0" brushRef="#br0" timeOffset="2532">702 590 202 0,'0'0'105'15,"0"0"-8"-15,0 0-12 16,0 0-11-16,0 0-16 15,0 0-16-15,0 0-26 16,0 0-18-16,0 0 1 16,0 0-1-16,0 0 1 15,0 0-1-15,-15 21 3 16,15-21-3-16,5 17 6 16,-5-17-4-16,10 20-2 15,-10-20 2-15,21 31 2 16,-10-15-1-16,0 3-1 0,-1 4 2 15,1 0-5-15,-1 9 4 16,-3-4 0-16,0 5 0 16,2-6-1-16,-4-1 2 15,4 1-1-15,1-8-5 16,-10-19 4-16,23 30-5 16,-23-30-4-16,25 8-60 15,-25-8-30-15,24-16-13 16,-24 16-11-16,16-25-13 15,-16 25 13-15</inkml:trace>
  <inkml:trace contextRef="#ctx0" brushRef="#br0" timeOffset="3563">907 607 145 0,'-28'7'61'0,"28"-7"-5"16,0 0-10-16,-26 9-3 15,26-9-11-15,-17 10-12 0,17-10-2 16,0 0-8-16,-23 20-5 15,23-20-4-15,-18 37 4 16,11-13-4-16,-3 8 6 16,-6-2 10-16,4 6 10 15,-2-3 4-15,0-1-5 16,0-3 0-16,-2-2-2 16,4-9 4-16,1 0-8 15,11-18-6-15,0 0-15 16,-10 21-13-16,10-21-42 15,0 0-29-15,31-16-17 16,-31 16-12-16,35-22-10 16,-21 3-16-16</inkml:trace>
  <inkml:trace contextRef="#ctx0" brushRef="#br0" timeOffset="4768">1100 369 133 0,'0'0'50'16,"0"0"3"-16,0 0-4 15,24-14-8-15,-24 14-4 16,27-3-7-16,-6 3-1 15,9-13-2-15,-2 7-5 16,3 0-13-16,-1-1-4 0,-2 7 2 16,-4-6-2-1,-3 6 1-15,-21 0-4 16,25 6-3-16,-25-6-26 16,0 0-20-16,19 19-21 0,-19-19-19 15,0 0-18-15,0 0-19 16,30 0 78-16</inkml:trace>
  <inkml:trace contextRef="#ctx0" brushRef="#br0" timeOffset="5127">1166 526 24 0,'0'0'32'15,"23"-12"-1"-15,-23 12-6 16,37-15 9-16,-16 2 1 15,5 6 3-15,-3-5-2 16,0 12-1-16,-2-6-1 16,0 6 0-16,-4 8 0 15,-17-8-12-15,28 17-2 16,-28-17-7-16,21 30-21 0,-21-30-44 16,23 29-19-16,-23-29-14 15,25 12-24 1,-25-12-10-16</inkml:trace>
  <inkml:trace contextRef="#ctx0" brushRef="#br0" timeOffset="5799">1865 0 205 0,'0'0'78'16,"0"0"-7"-16,0 0-8 15,0 0-10-15,0 0-7 16,0 0-5-16,-9 18-14 15,9-18-10-15,0 44-3 0,0-9 2 16,-5 5-1-16,5 9-1 16,0 2-7-1,0 3-3-15,0 0-4 16,0-5 2-16,0-6-3 0,7-11 2 16,-7-2-1-16,7-13-2 15,-7-17-2-15,7 20-14 16,-7-20-56-16,0 0-37 15,0 0-20-15,0 0-17 16,5-37-1-16,-5 37 113 16</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3:20.264"/>
    </inkml:context>
    <inkml:brush xml:id="br0">
      <inkml:brushProperty name="width" value="0.05" units="cm"/>
      <inkml:brushProperty name="height" value="0.05" units="cm"/>
      <inkml:brushProperty name="fitToCurve" value="1"/>
    </inkml:brush>
  </inkml:definitions>
  <inkml:trace contextRef="#ctx0" brushRef="#br0">63 73 111 0,'0'0'63'0,"0"0"-9"0,0 0-11 16,0 0-4-16,0 0-3 15,0 0-7-15,0 0-4 16,0 0-10-16,0 0-9 15,0 0 0-15,-19 24 6 16,19-24-2-16,-10 33 2 16,3-12-3-16,1 3-3 15,-2 3 4-15,1 4 0 16,7 2 1-16,-6-1-5 16,6 1 1-16,6-9 2 15,2 4 5-15,5-9-1 16,-13-19 6-16,31 28-1 15,-13-18-2-15,4-10 2 0,1-10-3 16,5-4-3-16,-5-7-2 16,0-7-1-16,-6-6-9 15,-1-6 4-15,-6-3-4 16,-10-3 1-16,0 0 1 16,-7 7-1-16,-3-2 1 15,-6 9 0-15,-1 8 5 16,-4 9-6-16,-2 8 1 15,0 7-12-15,0 11-20 16,-1 4-21-16,3 11-29 16,-2-5-30-16,16 13-15 15,-5-12-21-15,19 7 3 16,-7-29 143-16</inkml:trace>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3:21.640"/>
    </inkml:context>
    <inkml:brush xml:id="br0">
      <inkml:brushProperty name="width" value="0.05" units="cm"/>
      <inkml:brushProperty name="height" value="0.05" units="cm"/>
      <inkml:brushProperty name="fitToCurve" value="1"/>
    </inkml:brush>
  </inkml:definitions>
  <inkml:trace contextRef="#ctx0" brushRef="#br0">0 469 302 0,'23'-9'104'0,"-23"9"-1"15,28 0-15-15,-11 0-17 16,6-8-22-16,0 8-29 16,5 0-18-16,0 0-2 15,2 8 0-15,3-8-1 0,-3 0 1 16,1 0-1-1,-1 0-3-15,-2 0-8 16,-3-12-38-16,3 12-41 16,-4-7-23-16,-5-4-16 0,8 11-17 15,-27 0-5-15,33-6 115 16</inkml:trace>
  <inkml:trace contextRef="#ctx0" brushRef="#br0" timeOffset="579">986 0 38 0,'-21'14'30'0,"21"-14"0"15,0 0-8-15,-21 0-3 16,21 0-3-16,0 0 2 16,0 0-5-16,0 0 2 15,0 0-3-15,0 0-4 16,0 0 6-16,0 0 30 15,0 0 27-15,-9 36 4 16,4-18 3-16,-2 12-1 16,-5 3-3-16,1 12 2 15,-1 6-10-15,1 5-34 16,4-3-24-16,7 5-8 16,0-7 0-16,0-3 1 15,13-1 0-15,1-5-3 0,0-9-2 16,3-6-39-16,-1-2-66 15,3 2-26-15,-19-27-22 16,19 39-12 0,-19-39 0-16</inkml:trace>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4:03.650"/>
    </inkml:context>
    <inkml:brush xml:id="br0">
      <inkml:brushProperty name="width" value="0.05" units="cm"/>
      <inkml:brushProperty name="height" value="0.05" units="cm"/>
      <inkml:brushProperty name="fitToCurve" value="1"/>
    </inkml:brush>
  </inkml:definitions>
  <inkml:trace contextRef="#ctx0" brushRef="#br0">394 760 6 0,'0'0'37'15,"0"0"-16"-15,0 0-5 16,0 0-3-16,0 0-2 0,0 0 3 16,0 0 17-16,0 0 22 15,0 0 34 1,0 0-6-16,0 0 3 16,0 0 1-16,0 0-2 0,-5-17-7 15,5 17-16-15,0 0-25 16,0 0-34-16,0 0 2 15,0 0-4-15,0 0 0 16,0 0 1-16,0 0 2 16,0 0-3-16,0 0 0 15,0 0 5-15,0 0-2 16,0 0 5-16,-11 30-6 16,11-30 7-16,-12 38-6 15,3-8 3-15,1 4-1 16,-3 1-5-16,4 3 3 15,-2-5-3-15,2 2 6 16,7-2-11-16,0 0 8 0,0-8-5 16,0-3-1-16,13-2-19 15,-13-20-64-15,31 30-34 16,-31-30-22-16,35 0-6 16,-35 0-16-16,30-23 31 15</inkml:trace>
  <inkml:trace contextRef="#ctx0" brushRef="#br0" timeOffset="563">0 1424 241 0,'0'0'115'0,"0"0"-16"0,0 0-6 15,0 0-13-15,0 0-20 16,0 0-21-16,0 0-16 15,0 0-7-15,18-16-9 16,-18 16-1-16,30-10-6 16,-6 10 1-16,9-10-1 15,9 6 0-15,6 4 2 16,1-10-3-16,0 10 2 0,1 0-1 16,-9 5 1-16,-6 3 2 15,-5 3-40-15,-15 9-56 16,-6 8-33-16,-19-4-10 15,4 9-15-15,-22-15-3 16,11 6 65-16</inkml:trace>
  <inkml:trace contextRef="#ctx0" brushRef="#br0" timeOffset="1094">153 1709 275 0,'0'0'98'16,"24"-8"-6"-16,-24 8-6 15,32 0-17-15,-32 0-16 16,33 0-9-16,-33 0-13 0,31 13-16 16,-31-13-11-1,20 26 6-15,-20-9 2 16,0 3-2-16,-6 10 1 15,-11-5-5-15,-1 5 2 0,-10-5-5 16,2 4 4-16,2-6-9 16,1-3-8-16,2-10 1 15,21-10-3-15,0 0 2 16,0 0-1-16,0 0 3 16,37 5-2-16,1-5 4 15,8 12 2-15,4-2 5 16,3 4-4-16,-2 5 6 15,-4 3-6-15,-7 1 4 0,-5 2-8 32,-8-6-41-32,-5 3-54 0,-22-22-32 15,41 11-19-15,-31-26-7 16,18-5 13-16</inkml:trace>
  <inkml:trace contextRef="#ctx0" brushRef="#br0" timeOffset="2201">1405 0 38 0,'0'0'19'16,"0"0"-3"-16,0 0-7 15,0 0 4-15,0 0 1 0,0 0 16 16,0 0 10-16,0 0 14 16,0 0 8-16,0 0 6 15,-11 19 16 1,11-19-2-16,-19 19-2 0,19-19-14 15,-25 30-9-15,13-10-16 16,-7 3-9-16,5 6-7 16,-2 8-17-16,-2 3-5 15,-3 11-4-15,0 11 3 16,2 6-3-16,-4 7 5 16,-5 13-8-16,2 14 3 15,-5 3-1-15,3 9 1 16,0-2 1-16,3 14-3 0,2 1 2 15,8 5 0-15,6 0 2 16,9 1-5 0,9 2 3-16,5 1-3 15,12-2 1-15,12-13-1 0,10-3 2 16,11-15-5-16,11-5 4 16,5-18 0-16,8-13-1 15,1-12 3-15,2-12-5 16,-9-19-7-16,-2-3-56 15,-10-11-39-15,-16-18-25 16,2 3-18 0,-27-27-3-16,2 4-9 15</inkml:trace>
  <inkml:trace contextRef="#ctx0" brushRef="#br0" timeOffset="5127">1756 282 116 0,'0'0'48'0,"20"0"-7"16,-20 0-3-16,0 0-4 15,0 0 1-15,0 0-1 0,0 0 1 16,0 0 9-16,0 0 6 16,0 0 12-1,0 0-7-15,-7 27-3 16,7-27-6-16,0 35-5 0,0-10-8 16,0 6-13-16,0 8-3 15,0-3-18-15,0 8 3 16,5-2-2-16,-5 2 2 15,0-4-3-15,7-1 5 16,-7-5-4-16,0-2-2 16,-7-4-1-16,7-11-10 15,0-17-43-15,0 28-50 16,0-28-25-16,19-13-27 16,-8-18 2-16,17 8-6 15</inkml:trace>
  <inkml:trace contextRef="#ctx0" brushRef="#br0" timeOffset="6330">1364 1239 45 0,'0'0'27'16,"0"0"-10"-16,0 0 3 16,0 22-11-16,0-22 1 15,20 20 9-15,-20-20 3 16,22 32 4-16,-22-32 0 16,25 38 14-16,-15-15-2 15,6 1 4-15,-2 2 1 16,2 5 15-16,0 0 8 0,-1 3-5 15,3-1-2-15,-1 1-11 16,4-1-5 0,-5-1-4-16,3-2-6 15,-5-7-25-15,-14-23-11 0,32 27-1 16,-32-27-1-16,26-9 2 16,-15-11-2-16,-3-8 2 15,-8-9-2-15,0-8 5 16,0-4-2-16,-7-7 2 15,-3 5-4-15,-4 1 2 16,0 6 1-16,-4 4 3 16,4 3-3-16,0 8-1 15,2 10 1-15,12 19-1 0,-19-27 3 16,19 27-1-16,0 0-2 16,-9-22 1-1,9 22 3-15,0 0-2 16,21-15 0-16,-21 15 4 0,30-5-4 15,-13-3 1-15,4 8 1 16,2-10 0-16,2 10-1 16,3-7 4-16,0 7-6 15,7-5 1-15,5-3 2 16,-3 8-4-16,3-9 3 16,0 9-5-16,-3-5 3 15,-2 5-1-15,-5-9 4 16,-7 9-15-16,-23 0-36 15,26 0-33-15,-26 0-24 16,0 0-21-16,21 0-12 16,-21 0-12-16,0 0 50 15</inkml:trace>
  <inkml:trace contextRef="#ctx0" brushRef="#br0" timeOffset="6880">1842 1335 90 0,'0'0'76'0,"0"0"-13"16,0 0 8-16,21-6 14 0,-21 6-17 15,32-6-8-15,-15 6 2 16,4 0-2-16,0-5-3 16,0 10-13-16,-21-5-18 15,27 23-20-15,-27-23 6 16,10 38-5-16,-10-12-1 15,-12 1 1-15,1-1-1 16,-4-1-2-16,-5-2-3 16,1-4-1-16,2-5-7 15,-3-14 2-15,20 0-4 16,-22 0 2-16,22 0-4 16,0 0 4-16,0 0 0 15,0 0 0 1,26 0 8-16,-26 0 0 0,38 23 1 15,-15-5-1-15,-4 3 4 16,8-1-4-16,-10-2 3 16,6 0-4-16,-23-18-14 0,31 26-52 15,-31-26-35-15,34 0-21 16,-34 0-15-16,33-13-10 16,-24-7-12-16</inkml:trace>
  <inkml:trace contextRef="#ctx0" brushRef="#br0" timeOffset="7427">1914 2049 117 0,'0'0'119'16,"0"0"-22"-16,0 0-11 16,0 0-9-1,0 0-15-15,18 14-9 0,-18-14-7 16,0 32-2-16,8-11-7 15,-8 1-6-15,11 3-24 16,-11 5-7-16,9 6 1 16,-9-8 0-16,0 6 2 15,0-6-4-15,0-5 3 16,0-3-7-16,0-20-14 16,0 20-66-16,0-20-39 15,0 0-24-15,26-15-14 0,-26-9 0 16,0 24 85-1</inkml:trace>
  <inkml:trace contextRef="#ctx0" brushRef="#br0" timeOffset="8222">1979 10 81 0,'0'0'49'0,"0"0"-10"16,0 0-9-16,0 0-12 15,0 0-8-15,0 0-1 16,24 20 0-16,-24-20 12 16,20 38 7-16,-6-12 8 15,0 3 0-15,7 10 6 16,3 4 0-16,6 17 0 15,5 11 2-15,3 13 2 16,6 13-5-16,2 14-11 0,-1 21 3 16,1 13-8-16,-2 17 2 15,-9 6-5-15,-6 7 0 16,-9 0-15-16,-3-5-8 16,-6-6 4-16,-6-12-6 15,-5-15 6-15,0-10-6 16,-12-15 4-16,1-9-4 15,-6-7-10-15,-4-6-64 16,-11-14-41-16,6 2-26 16,-20-18-16-16,13-2 1 15,-19-26 44-15</inkml:trace>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4:14.200"/>
    </inkml:context>
    <inkml:brush xml:id="br0">
      <inkml:brushProperty name="width" value="0.05" units="cm"/>
      <inkml:brushProperty name="height" value="0.05" units="cm"/>
      <inkml:brushProperty name="fitToCurve" value="1"/>
    </inkml:brush>
  </inkml:definitions>
  <inkml:trace contextRef="#ctx0" brushRef="#br0">442 0 147 0,'0'0'87'16,"0"0"6"-16,0 0 7 15,0 0-6-15,0 0-13 16,0 0-1-16,0 0-6 0,-7 27-11 15,7-27-26-15,-14 29-14 16,3-4-16-16,6 2-8 16,-4 8 2-16,2-5-2 15,7 3-1-15,0-6-2 16,0-4 0-16,0-2-5 16,0-21-10-16,7 22-48 15,-7-22-44-15,0 0-21 16,0 0-13-16,0 27-9 15,0-27-10-15</inkml:trace>
  <inkml:trace contextRef="#ctx0" brushRef="#br0" timeOffset="469">0 737 233 0,'46'-23'137'0,"-13"10"-27"15,7 5-17-15,9-8-3 16,9 6-1-16,7-3-35 16,-4 0-37-16,2 6-14 0,-1 7-4 15,-8-8-1-15,-5 8-18 16,-12 5-50-16,-9-5-47 16,-9 21-14-1,-19-21-18-15,0 25-13 16,-14-17-4-16</inkml:trace>
  <inkml:trace contextRef="#ctx0" brushRef="#br0" timeOffset="1290">109 1315 193 0,'0'0'57'0,"16"34"-4"16,-9-14-12-16,7 11-15 16,-2-8 3-16,7 6-7 15,-1 4 4-15,6-4-4 16,4-2-1-16,-2 3 3 16,4-7 1-16,-2-9 4 15,2 1-1-15,-7-9 13 16,0 3-13-16,-23-9 7 15,24-12-3-15,-24 12-4 16,0-24 1 0,-12 1-9-16,-6-3-5 0,-4-9-17 15,-3-5 6-15,-1 2-5 16,1-5 3-16,2-5-1 16,2 1-1-16,7 3-3 15,6 4 6-15,8 2-3 16,0 4-2-16,10 2 3 15,2 8-2-15,8-3 0 16,-1 4-1-16,7-1 6 16,2 11-4-16,-1-6 5 15,1 6-3-15,-2 5 0 16,-2 3 0-16,-1 5 0 16,0-7 1-16,0 7-5 15,1 0 2-15,4-7-4 0,-2 7 4 16,-1-8-3-16,3 8 2 15,-2 0-4-15,-5 0-20 16,2 0-61-16,-2 8-36 16,-21-8-12-16,26 21-21 15,-26-21-8-15,11 19 20 16</inkml:trace>
  <inkml:trace contextRef="#ctx0" brushRef="#br0" timeOffset="1820">538 1225 124 0,'0'0'121'16,"21"-22"-25"-16,-21 22-17 15,33 0-1-15,-12 0-8 16,0 0-4-16,2 0-4 16,-2 7-11-16,-21-7-10 0,30 21-12 15,-30-21-8-15,15 27-13 16,-15-8 3-1,0 1-3-15,-17 3-3 16,3 4 3-16,-5 3-7 0,-2-5 1 16,-2 0-5-16,4 0 3 15,-1-4-5-15,20-21-3 16,-19 23 0-16,19-23-2 16,0 0 0-16,25 0 0 15,1 0 2-15,-2-7-3 16,8 0 6-16,-1-1 5 15,1 8 2-15,-2-7-2 16,-7 7 1-16,-6 0-4 16,-17 0-60-16,30 7-40 15,-30-7-24-15,21 17-23 16,-21-17-10-16,19 15-3 16</inkml:trace>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4:19.385"/>
    </inkml:context>
    <inkml:brush xml:id="br0">
      <inkml:brushProperty name="width" value="0.05" units="cm"/>
      <inkml:brushProperty name="height" value="0.05" units="cm"/>
      <inkml:brushProperty name="fitToCurve" value="1"/>
    </inkml:brush>
  </inkml:definitions>
  <inkml:trace contextRef="#ctx0" brushRef="#br0">307 150 47 0,'0'0'25'0,"-10"19"-1"16,10-19 0-16,-6 23-4 16,6-23-7-16,0 24 4 15,0-24 3-15,-17 33 4 16,6-9-6-16,3 4 5 16,-6 2-6-16,0 10 4 15,-7 3-2-15,0 9 3 0,-1 4 16 16,-2 5 5-1,3 4 8-15,-4 14 3 0,6 8 8 16,-2 1-3 0,4 13 6-16,3 7-12 15,3 13-16-15,1 7-14 0,10 12-5 16,7-3-13-16,3 5-4 16,15-1 2-16,3-6-6 15,12-4 4-15,5-13-2 16,5-13 1-16,2-15-2 15,-3-11 3-15,0-15-6 16,-7-15-12-16,-3-9-56 16,-10-18-58-16,3-3-25 0,-32-19-15 15,30-13 2 1,-30-18 49-16</inkml:trace>
  <inkml:trace contextRef="#ctx0" brushRef="#br0" timeOffset="515">775 373 59 0,'0'19'89'0,"0"-19"-34"16,0 29-6-16,0-2-8 15,0 10-14-15,0 7-5 0,0 5-5 16,0 0 4-16,0 2-10 15,0-7-6-15,0-7-5 16,-11-2 2-16,11-10-3 16,-9-2-3-16,9-23-36 15,-5 37-32-15,5-37-14 16,-7 25-19-16,7-25 15 16,0 0 90-16</inkml:trace>
  <inkml:trace contextRef="#ctx0" brushRef="#br0" timeOffset="1094">671 1233 89 0,'-19'27'52'15,"5"-7"-3"-15,3 5 9 16,-1 7 13-16,2 7 11 16,1 5-1-16,9-2-2 15,0 3 2-15,16-3-8 16,7-5-5-16,5-10-27 15,8-8-24-15,10-19-19 16,-1 0-5-16,1-18 1 0,-4-6-4 16,-7-7 6-1,-12-10-4-15,-11-4 6 0,-12-1-1 16,-12 1 4 0,-9 8 3-16,-9-3 4 0,-3 16-2 15,-6 3-2-15,2 12 3 16,2 9-8-16,2 4-41 15,7 6-50-15,7 8-27 16,19-18-23-16,-21 30-13 16,21-30-13-16,0 24 58 15</inkml:trace>
  <inkml:trace contextRef="#ctx0" brushRef="#br0" timeOffset="1719">594 2124 376 0,'30'-6'104'0,"7"6"-4"16,-2-4-8-16,2 4-24 15,-2 0-23-15,-6 4-33 16,-4 2-2-16,-6 10-2 15,-19-16-50-15,18 23-57 16,-18-23-31-16,0 0-15 16,19 19-14-16,-19-19-6 15</inkml:trace>
  <inkml:trace contextRef="#ctx0" brushRef="#br0" timeOffset="2125">1053 2010 162 0,'0'0'99'0,"0"0"4"0,0 0-7 15,0 0 0-15,0 0-18 16,0 24-7 0,0-24-15-16,0 39-15 0,-5-7-16 15,5 13-11-15,0-1-7 16,0 6-11-16,0-2 1 15,0-6-4-15,5 0 4 16,-5-13-37-16,10-8-54 16,-10-21-21-16,0 0-22 15,30 11-13-15,-30-26-17 16,0 15 39-16</inkml:trace>
  <inkml:trace contextRef="#ctx0" brushRef="#br0" timeOffset="2856">1070 0 129 0,'0'0'46'15,"0"0"9"-15,0 0 1 16,0 0-9-16,0 0-2 0,6 22-8 16,-6-5 0-16,0 4-3 15,10 13 1-15,-3 9-18 16,4 19-3-16,5 19 18 15,3 15 3-15,9 16 4 16,7 17-2-16,10 21-3 16,1 7-2-16,5 8 4 15,-4 1-12-15,4 0-17 16,-8-6-8-16,-4-10-3 16,-7-5 1-16,-10-11 4 15,-4-9-4-15,-9-12 0 16,-9-5 4-16,-7-14-4 15,-7 2-2-15,-16 0-30 0,0-14-63 16,-9 2-41-16,-13-25-22 16,1 7-8-16,-15-34 0 15,15 4 132 1</inkml:trace>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4:24.231"/>
    </inkml:context>
    <inkml:brush xml:id="br0">
      <inkml:brushProperty name="width" value="0.05" units="cm"/>
      <inkml:brushProperty name="height" value="0.05" units="cm"/>
      <inkml:brushProperty name="fitToCurve" value="1"/>
    </inkml:brush>
  </inkml:definitions>
  <inkml:trace contextRef="#ctx0" brushRef="#br0">473 597 153 0,'0'0'71'0,"0"44"9"15,-9-8 3-15,2 7 2 16,0 3-2 0,-4 13-14-16,-1 0-4 0,2 3-12 15,1-1-10-15,-2-10-17 16,11-8-20-16,0-7-44 15,0-14-48-15,0-22-40 16,20 10-20-16,-20-10-7 16,22-22-12-16,-22-2 62 15</inkml:trace>
  <inkml:trace contextRef="#ctx0" brushRef="#br0" timeOffset="361">0 1412 71 0,'19'0'70'0,"-19"0"-29"0,33 0 4 16,-10-5 3-16,9 5 9 15,-2 0-10-15,8 0-3 16,2 0-7-16,4-5-2 16,0 5-15-16,-4-10-10 15,2 5-16-15,-7 5-46 16,0 0-31-16,-14-9-24 15,5 19-11-15,-26-10-15 16,14 22 107-16</inkml:trace>
  <inkml:trace contextRef="#ctx0" brushRef="#br0" timeOffset="830">284 1669 369 0,'21'0'105'0,"3"0"-3"16,1 10-16-16,-3 2-18 16,-1 11-11-16,-7 6-27 15,-3 6-25-15,-11 2-4 16,0 2 3-16,-11 4-4 16,-4-2 3-16,-6-4-5 15,-4-7 0-15,1-8-3 16,1-7 1-16,4-5 1 15,19-10-2-15,-25 0 4 16,25 0-5-16,7-19 5 16,-7 19-3-16,42-11 7 15,-7 11-3-15,11 0 0 16,6 10-2-16,4 5-46 0,4 8-54 16,-2-4-27-1,8 9-19-15,-12-18-16 16,9 2 0-16</inkml:trace>
  <inkml:trace contextRef="#ctx0" brushRef="#br0" timeOffset="1761">1548 61 107 0,'0'0'47'0,"0"0"1"16,0 0-9-16,0 0-1 15,0 0-13-15,0 0 2 16,-21 25-3-16,21-25 6 16,-18 32 1-16,4-10 0 15,6-5 1-15,-6 5-5 16,1 0 4-16,3-2-1 0,-2 4 0 16,-1 4-8-16,3 5-3 15,-6 10 16 1,4 12-6-16,-8 13-2 15,-1 12-2-15,4 17 4 0,-6 16-9 16,4 9 3-16,-4 10-7 16,9 8-16-16,2-2 2 15,12 9 0-15,0-7-2 16,12 0-3-16,11-11 5 16,8-7-4-16,4-7 2 15,2-8-3-15,9-14-1 16,-2-6 1-16,-6-15-9 0,-1-7-9 15,1-8-34-15,-3-10-23 16,0-16-27 0,0 0-13-16,2-23-28 15,10 2-14-15,-6-24 22 16</inkml:trace>
  <inkml:trace contextRef="#ctx0" brushRef="#br0" timeOffset="3128">2196 264 81 0,'0'0'41'16,"0"0"8"-16,12 19 4 15,-12-19 14-15,0 0 21 16,0 0-5-16,14 21-1 16,-14-21-6-16,0 36-10 15,7-5-11-15,-7 2-6 16,0 10-14-16,-9-1-30 16,9 6-4-16,0-3-2 15,0-5 1-15,0-4-2 16,0-9-8-16,0 1-35 15,0-28-44-15,11 26-33 16,-11-26-14-16,0 0-18 16,24 0-7-16,-24-26 50 0</inkml:trace>
  <inkml:trace contextRef="#ctx0" brushRef="#br0" timeOffset="3769">1662 1369 377 0,'28'-5'125'0,"-7"0"-14"15,3 5-21-15,-1 0-28 16,-2-6-23-16,3 6-23 16,-3 0-16-16,0 6 1 0,4-6-3 15,-4 0 2-15,2 0-2 16,0 0-1-16,-1 0-14 15,-2 0-31 1,-3 0-42-16,2 0-27 0,-19 0-19 16,28 0-17-16,-28 0-14 15,0 0 81-15</inkml:trace>
  <inkml:trace contextRef="#ctx0" brushRef="#br0" timeOffset="4434">2126 1516 113 0,'0'0'109'0,"5"34"-44"16,7-16-14-16,11 10-1 15,0-6-5-15,6 2-10 16,1-1-11-16,3-4-7 15,-1 3-10-15,1-8 0 16,-8 2-6-16,-4-11 35 0,-21-5-2 16,23 9 1-1,-23-9 0-15,0 0 1 16,0-34-1-16,0 5-2 16,-9-7 2-16,0-4-34 15,9-5-1-15,-5-3-1 0,5 3-1 16,0-4 1-16,0 12 2 15,-9-1 0-15,9 6-4 16,-12 7 3-16,8-7 2 16,-4 9-1-16,-3-1 1 15,11 24 0-15,-16-33 0 16,16 33-1-16,-9-24 3 16,9 24-1-16,11-23-1 15,-11 23 2-15,37-19-1 16,-6 5-1-16,10-1 3 15,4 1-2-15,11-4 1 16,5 3-3-16,1 5 0 0,-5-7 0 16,1 9-1-16,-5-2 0 15,-16 3-1-15,-6 7-35 16,-31 0-77-16,12 21-25 16,-19 7-25-16,-28-11-6 15,13 16 2-15</inkml:trace>
  <inkml:trace contextRef="#ctx0" brushRef="#br0" timeOffset="4907">2674 1309 367 0,'22'-12'103'16,"3"8"4"-16,-2-6-8 15,-1 10-27-15,-2 0-31 16,-20 0-17-16,26 0-24 15,-26 0 2-15,0 31-1 16,0-13 0-16,-12 4-2 0,-6 6 3 16,1-3 0-16,-4 1-3 15,-2 1 2-15,2-3-2 16,0-7 0-16,21-17-3 16,-14 33 6-16,14-33-5 15,14 22 4-15,9-15-3 16,3-2-1-16,11 7 2 15,1-3 0-15,-1 1 0 16,3-6-2-16,-5 2 0 16,-7-6-42-16,-5 0-61 15,0 12-29-15,-23-12-21 16,19-10-4-16,-19-10-4 16</inkml:trace>
  <inkml:trace contextRef="#ctx0" brushRef="#br0" timeOffset="5935">2416 2242 169 0,'0'0'64'16,"0"-27"-12"-16,0 27-6 0,0 0-16 16,14-18-4-16,-14 18-4 15,0 0-2-15,0 0 30 16,0 0 4-16,0 0 4 15,0 0-5-15,0 0 5 16,0 0-3-16,0 0-5 16,-17-13-4-16,17 13-36 15,0 0-9-15,0 0-4 16,0 0 3-16,0 0-8 0,0 0 2 16,0 28-1-16,0-4-3 15,0 4 1 1,0 4 3-16,0 8-3 15,3 2 1-15,-3 3 8 0,0-2-1 16,0-1-3-16,0-5 5 16,0-9 0-16,11-8-2 15,-11-20 3-15,9 22 0 16,-9-22-32-16,0 0-76 16,33-20-27-16,-28-2-27 15,16 2-5-15,-21-7-1 16</inkml:trace>
  <inkml:trace contextRef="#ctx0" brushRef="#br0" timeOffset="6841">2919 0 138 0,'0'0'73'0,"-25"22"-8"15,25-22-9-15,-21 25-15 16,21-25-4-16,-3 34 3 0,3-34-1 15,7 21 4-15,-7-21-5 16,0 0 7-16,23 11-2 16,-23-11 2-16,19 11-10 15,-19-11-2-15,23 23-9 16,-2 6-8-16,1 11-1 16,10 22-7-16,5 13-5 15,3 19-3-15,9 11 3 16,2 12-4-16,5 10 0 15,-4 5 0-15,-6 2 0 16,-8 4 5-16,-8-1-6 16,-12 0 4-16,-18 2-4 15,0 1 5-15,-27-8-5 0,-6-3 6 16,-12-3-8-16,-11-2 1 16,-9-12-12-16,-7-8-84 15,2-16-50 1,16-1-24-16,-8-34 4 0,27-4-7 15,2-39 121-15</inkml:trace>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6:52.707"/>
    </inkml:context>
    <inkml:brush xml:id="br0">
      <inkml:brushProperty name="width" value="0.05" units="cm"/>
      <inkml:brushProperty name="height" value="0.05" units="cm"/>
      <inkml:brushProperty name="fitToCurve" value="1"/>
    </inkml:brush>
  </inkml:definitions>
  <inkml:trace contextRef="#ctx0" brushRef="#br0">263 607 247 0,'0'0'89'15,"0"28"-3"-15,0-7-13 16,0 7 0-16,0 9-15 16,0 5-15-16,-9-3-42 15,9 1-4-15,-7-2 3 16,7 1-5-16,0-10 5 16,0 3-10-16,0-17-50 0,0 4-35 15,0-19-28-15,0 0-21 16,0 0-6-1,39-34 70-15</inkml:trace>
  <inkml:trace contextRef="#ctx0" brushRef="#br0" timeOffset="455">668 995 336 0,'24'22'87'0,"-24"-22"-6"15,19 0-17-15,-19 0-20 16,0 0-19-16,0 0-21 15,20-26-5-15,-20 6 3 16,-7-9 0-16,-2-14-1 16,2-10 1-16,-5-12-1 15,1-11 0-15,1 3-3 16,3-12 6-16,7 1-5 16,-6 8-2-16,6 5 2 15,13 7-1-15,-1 5 1 0,0 10 1 16,4 6 0-16,0 5 0 15,-1 14 0-15,3 1 1 16,-18 23 0-16,30-19 0 16,-30 19-1-16,35 13-1 15,-14-4-24-15,3 9-52 16,2-11-19-16,4 14-15 16,-5-8-21-16,15 8-15 15,-21-21 90-15</inkml:trace>
  <inkml:trace contextRef="#ctx0" brushRef="#br0" timeOffset="712">424 584 133 0,'25'9'147'16,"-2"-18"3"-16,22 3-92 15,16-1-28-15,13 1 3 16,5-4-31-16,3-1-43 16,2-1-38-16,-10-3-30 15,-4 3-23-15,-27-11-15 0,-6 18 102 16</inkml:trace>
  <inkml:trace contextRef="#ctx0" brushRef="#br0" timeOffset="931">0 189 310 0,'0'0'110'0,"23"0"-47"15,-23 0-112-15,25 17-94 16,3 10-9-16,-28-27 13 16</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6:50.621"/>
    </inkml:context>
    <inkml:brush xml:id="br0">
      <inkml:brushProperty name="width" value="0.05" units="cm"/>
      <inkml:brushProperty name="height" value="0.05" units="cm"/>
      <inkml:brushProperty name="fitToCurve" value="1"/>
    </inkml:brush>
  </inkml:definitions>
  <inkml:trace contextRef="#ctx0" brushRef="#br0">0 451 217 0,'38'-8'105'0,"-13"-4"-9"16,10-1-4-16,5-5-8 0,11 7-2 16,0-2-19-1,3-3-40-15,-2 12-24 16,-6 4 1-16,-8 0-2 15,-6 0-1-15,-9 12-5 0,-23-12-37 16,26 25-45-16,-26-25-17 16,7 17-18-16,-7-17-20 15,0 0-12-15,0 0 78 16</inkml:trace>
  <inkml:trace contextRef="#ctx0" brushRef="#br0" timeOffset="438">8 647 98 0,'0'0'88'15,"0"0"1"-15,0 0 5 16,0 0-2-16,0 0-4 15,32-4-14-15,-32 4-14 0,45 0-20 16,-9 0-13-16,14 0-9 16,15-18-18-16,7 7-1 15,8-3 2-15,1-7 4 16,1 5-6-16,-8 3-7 16,-11 1-73-16,-14 12-25 15,-25 12-26-15,-11 13-19 16,-36-9-15-16,-2 13 38 15</inkml:trace>
  <inkml:trace contextRef="#ctx0" brushRef="#br0" timeOffset="1135">394 0 196 0,'0'0'99'16,"0"0"-9"-16,0 0-4 15,0 0-8-15,0 0-15 16,0 0-7-16,0 0-16 0,0 0-20 16,0 0-7-16,0 0 1 15,0 0-7-15,22 4-4 16,3 10 0-16,8 3-1 15,7 8 0-15,11 4-1 16,5 4-1-16,-3 4-1 16,1 10 1-16,-1 3 0 15,-6 0-1-15,-7 0 1 16,-8 2-1-16,-10-3 1 16,-8-3-2-16,-14-3-2 15,0-3 2-15,-12-2-1 16,-7-3 3-16,-4-4-2 0,-3-6 1 15,0-1-1-15,5-6 3 16,5-4-8-16,16-14-43 16,0 0-46-16,0 0-37 15,0 21-20-15,0-21-8 16,38-17 6-16</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6:56.052"/>
    </inkml:context>
    <inkml:brush xml:id="br0">
      <inkml:brushProperty name="width" value="0.05" units="cm"/>
      <inkml:brushProperty name="height" value="0.05" units="cm"/>
      <inkml:brushProperty name="fitToCurve" value="1"/>
    </inkml:brush>
  </inkml:definitions>
  <inkml:trace contextRef="#ctx0" brushRef="#br0">215 457 380 0,'0'0'103'0,"0"0"-5"16,0 0-15-16,0 0-19 15,0 0-26-15,0 0-37 16,0 0 1-16,0 0-1 16,-5 23-1-16,5-3-1 15,0 3 2-15,-9 19-3 16,9 3 4-16,-14 11-4 15,-2 15 3-15,1 2-1 0,-6 8 2 16,-2 1-3-16,-2-2 2 16,3 3 1-16,1-14-7 15,3-7 6-15,2-12-7 16,6-7 7-16,10-14-6 16,0-29 7-16,0 32-8 15,0-32 5-15,23 0 5 16,-23 0-4-16,36-16 1 15,-13 5-4-15,3 0 3 16,2 5-1-16,6 6 3 16,6-11-3-16,4 11-2 15,5 0 5-15,5 11-2 0,2-11-9 16,-3 7-80-16,-6-7-45 16,7 18-19-16,-22-18-11 15,4 0 2-15,-36 0 118 16</inkml:trace>
  <inkml:trace contextRef="#ctx0" brushRef="#br0" timeOffset="502">775 1076 5 0,'-22'0'104'0,"22"0"-36"0,0 0-21 16,29-23 14-16,-8 17 26 16,6-7-9-16,4 7-5 15,3-3-4-15,2 9-8 16,-2-8-13-16,-3 8-7 15,-12 0-21-15,1 5-21 16,-20-5 1-16,14 29 0 16,-20-6-1-16,-8 5 1 15,-5 8 0-15,-11 3-5 0,-3 4 5 16,-4 3-5-16,2-4 3 16,0 6-4-16,5-9 5 15,6 0-2 1,12-8 3-16,12-1 2 0,7-6 2 15,7-3 1-15,10-9-1 16,6 3 1-16,3-7-1 16,2 2-3-16,0-10 1 15,-1 6-2-15,-10-6-3 16,2 0-2-16,-5 0-33 16,-21 0-41-16,32 0-36 15,-32 0-17-15,21-19-18 16,-21 19-8-16,16-40 73 0</inkml:trace>
  <inkml:trace contextRef="#ctx0" brushRef="#br0" timeOffset="723">723 1377 250 0,'30'-18'164'16,"20"4"-53"-16,8 6-54 16,9-8-27-16,6 6-65 15,-1-9-52-15,12 14-31 0,-26-12-35 16,3 17-13-16,-17-15 113 16</inkml:trace>
  <inkml:trace contextRef="#ctx0" brushRef="#br0" timeOffset="2578">1775 1065 97 0,'0'0'81'15,"-9"31"-3"-15,1-12 10 16,2 9 2-16,-4 6 4 16,1 2-19-16,4 3-18 15,-4-4-10-15,2-5-17 16,7-5-11-16,-5-5-14 16,5-20-2-16,0 0-3 15,0 0 4-15,24-40 2 16,-6 7-5-16,1-11 2 15,8-3-3-15,-1-5 2 16,2 6-1-16,2 14-3 0,-4 9-2 16,0 12 3-16,-7 20-1 15,-3 6 1-15,-5 15-2 16,-11 1 3-16,7 12-1 16,-7-5 5-16,0-3-1 15,-7-4-1-15,7-8 1 16,0-23 2-16,-9 26-3 15,9-26 1-15,0 0 0 16,23-40-6-16,-2-3 2 16,5 1-2-16,2-5 4 15,9 1-4-15,-2 6 3 16,1 11-4-16,-4 12-1 16,-6 17 3-16,-6 8 0 0,-8 16 2 15,-7 6-4-15,-5-1 3 16,0 11 0-16,-5-2 6 15,5-5-4-15,-9-7 2 16,9 0 1-16,0-26-3 16,14 23-62-16,-14-23-47 15,33-13-24-15,1 5-23 16,-12-20-4-16,15 16-4 16</inkml:trace>
  <inkml:trace contextRef="#ctx0" brushRef="#br0" timeOffset="3219">2619 1035 130 0,'0'0'111'0,"0"0"-3"16,28 23-13-16,-7-23-6 16,7 0-14-16,4-7-6 15,5-10-8-15,-2 2-24 16,-2-2-35-16,-5-5-5 15,-4 0 3-15,-8 2-4 0,-16 20 5 16,0-27-2 0,0 27 1-16,-30 0-1 15,1 10 4-15,-8 10-1 16,-2 2-3-16,-3 16 3 16,-1-9-1-16,4 9 3 0,7-9-6 15,8 7 4-15,5-2-1 16,12-1 4-16,7-6-3 15,0 1-6-15,17 4 6 16,2-7-7-16,8 3 7 16,2-6-12-16,10-1-46 15,3 2-61-15,2-14-20 16,12 2-16-16,-9-22-14 16,16 3 24-16</inkml:trace>
  <inkml:trace contextRef="#ctx0" brushRef="#br0" timeOffset="3703">3442 944 218 0,'0'0'162'0,"-31"0"-20"15,31 0-52-15,-27 6-24 16,27-6-11-16,-24 13-15 15,24-13-33-15,-30 25-6 16,30-25-2-16,-35 35 3 16,14-13-4-16,-3 7 5 15,-3 2-1-15,-2 6 0 16,4 6-1-16,1-4-7 0,6-6 7 16,9 2-9-16,9-12 9 15,0-23-1-15,32 6 0 16,1-16-4-16,7-13 3 15,4-8 5-15,-2-2-6 16,2-4 7-16,-11 8-8 16,-1 7 1-16,-15 5 0 15,-17 17 4-15,0 0-3 16,0 0 2-16,0 0-1 16,0 31 2-16,0-1 0 15,-12-2-1-15,12-1 0 16,0 4-7-16,0-8 5 15,10-3-5-15,-10-20 5 0,34 23-28 16,-12-23-41-16,3 0-26 16,-2-15-15-16,5 9-8 15,-11-13-14-15,13 14-9 16,-18-16 77-16</inkml:trace>
  <inkml:trace contextRef="#ctx0" brushRef="#br0" timeOffset="4719">4022 849 357 0,'-23'-17'117'0,"23"17"-16"15,-25 0-19-15,25 0-28 0,-33 23-17 16,12-6-19-16,-3 4-17 16,-1 2 1-16,-5 2 0 15,-1 2 0-15,1 6 2 16,0-9-3-16,8 4-1 15,2-7 1-15,15-3-1 16,5-18-1-16,14 18-2 16,12-18 1-16,11 0-2 15,3 0 5-15,4 0-4 16,0 0 3-16,-4 9 1 16,-8 4 0-16,-8 1 1 15,-12 8-2-15,-12 4 5 16,-12 6-6-16,-12-1-1 0,-10 1 2 15,-6-1-5-15,-9-6 5 16,0 2-6-16,2-12 6 16,1 3-10-16,6-16-20 15,10-2-62-15,9-15-31 16,21 15-7-16,-10-52-20 16,29 23-5-16,-7-25 83 15</inkml:trace>
  <inkml:trace contextRef="#ctx0" brushRef="#br0" timeOffset="5047">4146 1162 343 0,'12'25'122'15,"9"-4"-16"-15,4-16-15 16,5-5-26-16,5-10-23 16,1-12-29-16,3-5-12 15,-6-8-3-15,-1-8 1 16,-10 0 1-16,-4 1 1 16,-9 9 0-16,-9 1 0 15,0 13 1-15,0 19-4 16,-39 0-28-16,18 11-45 0,-2 7-32 15,8 8-22 1,15-26-5-16,-16 34-15 16,16-34-10-16</inkml:trace>
  <inkml:trace contextRef="#ctx0" brushRef="#br0" timeOffset="5406">4757 1205 313 0,'0'0'142'0,"-23"12"-36"0,23-12-10 15,0 0-18-15,16-36-24 16,-4 5-45-16,2-4-12 16,2-12 2-16,3-10-1 15,1-5 3-15,-3 4-4 16,-3-1 3-16,4 13-2 16,-8 2 2-16,1 11-1 15,-6 17 3-15,-5 16-5 0,0 0-23 16,16 16-54-1,-16-16-40-15,12 43-17 16,-12-25-20-16,25 11-9 16,-25-29 66-16</inkml:trace>
  <inkml:trace contextRef="#ctx0" brushRef="#br0" timeOffset="5766">5298 859 268 0,'16'-27'105'16,"-7"6"0"-16,-9 21-15 15,21-28-18-15,-14 9-22 16,-7 19-15-16,8-25-13 16,-8 25-20-16,0 0-2 15,-21 0-1-15,21 0 3 0,-36 31-2 16,11-7 3-16,1 6-2 15,-3-1 0-15,3 0 2 16,1-4 2-16,6 4-2 16,-1-3-1-16,8 0 1 15,4-2-2-15,6 4 2 16,7-3-2-16,11-2-1 16,8-4-11-16,7-6-69 15,9-13-37-15,14 8-19 16,-3-21-11-16,19 3-15 15,-14-21 39-15</inkml:trace>
  <inkml:trace contextRef="#ctx0" brushRef="#br0" timeOffset="7922">6286 16 58 0,'0'-21'80'16,"0"21"-36"-16,0 21 8 15,0 7 8-15,-9 14 19 16,9 16-1-16,-12 9 1 15,6 13-7-15,-4 12-10 0,-2 5-13 16,1 7-13-16,-1-11-16 16,1-2-16-16,1-8-5 15,1-13 3-15,2-6-4 16,0-16 1-16,7-8-1 16,0-16 2-16,0-2-3 15,0-22 0-15,0 0-4 16,0 0-45-16,0 0-23 15,0 0-20-15,-19-31-1 16,7 11-4-16,-9-13 4 16,-2 9-5-16,-9-14 7 15</inkml:trace>
  <inkml:trace contextRef="#ctx0" brushRef="#br0" timeOffset="8141">5802 838 225 0,'-33'0'102'0,"0"15"-1"16,7 3-8-16,-2 4-11 15,7 2-17-15,7 5-12 16,3 5-17-16,18-1-13 16,9 2-21-16,15-3-1 15,18-5 2-15,13-2-2 16,11-14 0-16,6 3-1 16,3-14-1-16,-1 0-25 15,-2-15-80-15,-2 5-30 16,-19-25-21-16,6 14-7 15,-23-30-1-15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0:45.384"/>
    </inkml:context>
    <inkml:brush xml:id="br0">
      <inkml:brushProperty name="width" value="0.05" units="cm"/>
      <inkml:brushProperty name="height" value="0.05" units="cm"/>
      <inkml:brushProperty name="fitToCurve" value="1"/>
    </inkml:brush>
  </inkml:definitions>
  <inkml:trace contextRef="#ctx0" brushRef="#br0">142 155 283 0,'0'0'123'15,"0"0"-12"-15,0 0-16 16,8 23-24-16,-8-1-25 15,0 9-15-15,9 1-14 16,-9 11-10-16,0 15-8 16,-10 2 3-16,1 12-4 15,-3 0 2-15,-2-2-1 16,-6-2 1-16,5-9-1 16,4-10 3-16,-1-14-1 0,3-12 1 15,9-23 1 1,0 0-1-16,21-23 0 15,-3-8 0-15,3-4 1 16,1-2-3-16,1-4-1 0,2 3-1 16,-4 9 2-16,0 7-2 15,-21 22 2-15,31-15 1 16,-31 15-3-16,35 27 3 16,-21-2-2-16,4 2 2 15,-3 1-2-15,1 5 1 16,2-9-2-16,-3 2 1 15,-4-4 3-15,-11-22-5 16,21 22-21-16,-21-22-47 16,0 0-39-16,21-16-26 15,-21-6-12-15,0 22-8 16,-9-46 13-16</inkml:trace>
  <inkml:trace contextRef="#ctx0" brushRef="#br0" timeOffset="250">0 438 263 0,'0'0'146'15,"23"-7"-46"-15,-1 7-19 16,5 0-11-16,6 0-7 15,4 5-11-15,5-5-45 0,1 8-27 16,-6 3-73-16,0 0-36 16,-13-11-19-16,8 12-13 15,-32-12-1-15,33-19 93 16</inkml:trace>
  <inkml:trace contextRef="#ctx0" brushRef="#br0" timeOffset="656">457 48 193 0,'0'22'163'15,"0"-22"-18"-15,28-7-58 16,-5 1-24-16,5 6-3 15,3 0-7-15,-5 0-29 16,-3 0-23-16,-5 10-2 16,-18-10 2-16,10 40-3 15,-15-2 1-15,-18-4-1 16,-3 11 0-16,-6-2 0 16,1-4 0-16,6 2-1 15,3-17 0-15,9-2 1 16,13-22 1-16,23 0 1 15,14-14 1-15,12 1 2 0,9-5 0 16,8-3-1-16,4 2 0 16,-3 9 1-16,-2-1-1 15,-11 11-6 1,-12 10-73-16,-11-5-55 0,-1 17-23 16,-30-22-10-16,19 25 0 15,-19-25 78-15</inkml:trace>
  <inkml:trace contextRef="#ctx0" brushRef="#br0" timeOffset="1439">1446 298 248 0,'0'0'151'0,"0"0"-51"0,5 23-22 15,-5-23-9-15,7 37-11 16,-7-1-7 0,0 8-14-16,0 6-37 15,0 6 1-15,-10-4 0 0,1 3 0 16,0-8-1-16,4-7 2 16,5-14-4-16,-9-7-1 15,9-19-59-15,0 0-61 16,0 0-22-16,32-28-14 15,-25-4 3-15,14 7 9 16</inkml:trace>
  <inkml:trace contextRef="#ctx0" brushRef="#br0" timeOffset="1955">1978 80 245 0,'-10'18'106'15,"-1"7"-1"-15,-1-2-12 16,0 0-21-16,1 5-22 15,-1-1-10-15,5 8-2 16,0-4-9-16,0 8-21 16,7 3-8-16,-9 7 3 15,9 7-4-15,-10-5 1 16,10 5 1-16,0-6 0 16,0-7-1-16,0-9 0 15,12-1-39-15,4-14-60 16,5-13-29-16,16-6-20 0,-4-17-11 15,19 4-7-15,-8-23 115 16</inkml:trace>
  <inkml:trace contextRef="#ctx0" brushRef="#br0" timeOffset="2892">2378 240 268 0,'0'0'125'0,"0"0"-19"16,0 0-13-16,0 0-10 0,-16 23-20 15,16-23-22-15,0 35-24 16,0-12-14-16,0 5-2 16,0 7 0-16,0 0-2 15,0 2 2-15,0 3-2 16,0-3 0-16,0 2-1 15,0-3 1-15,0-6 0 16,0-7 0-16,0-23-5 16,0 28-51-16,0-28-41 15,17 0-27-15,-17 0-11 16,27-23-22-16,-20-8-6 16,14 12 114-16</inkml:trace>
  <inkml:trace contextRef="#ctx0" brushRef="#br0" timeOffset="3252">2777 285 308 0,'0'0'134'0,"0"0"-26"0,-18 0-11 15,18 0-19-15,0 0-27 16,0 29-29-16,0-9-20 16,0 3-2-16,0 7 0 15,0 2-1-15,0 0 2 16,0 1-1-16,0 6 1 15,0-11-2-15,-8 4-1 16,8-4-6-16,-7-9-55 16,7-1-42-16,0-18-24 15,0 0-12-15,0 0-11 16,0 0-13-16</inkml:trace>
  <inkml:trace contextRef="#ctx0" brushRef="#br0" timeOffset="3533">2656 446 154 0,'0'0'133'15,"-17"18"-30"-15,17-18-16 16,0 0-10-16,0 23-10 15,0-23-9-15,0 0-12 16,26 13-15-16,-26-13-11 0,37 0-11 16,-18-6-17-1,4 6-26-15,-2-10-37 16,7 0-36-16,1 10-24 16,-4-19-12-16,8 19-10 0,-10-22 15 15</inkml:trace>
  <inkml:trace contextRef="#ctx0" brushRef="#br0" timeOffset="3861">3080 308 191 0,'0'0'163'16,"0"0"-31"-16,0 0-36 0,0 0-12 16,0 0-6-16,17 21-23 15,-17-21-52-15,0 20-3 16,0 2 0-16,-7 4-1 16,-3 10 2-16,-1 5-1 15,1-5 0-15,1 5 0 16,0 1-3-16,9-5-1 15,0-9-29-15,0-5-60 16,0-23-35-16,26 24-15 16,-26-24-16-16,30-7-6 15,-21-17 91-15</inkml:trace>
  <inkml:trace contextRef="#ctx0" brushRef="#br0" timeOffset="4205">3230 0 198 0,'6'23'168'16,"-6"-23"-5"-16,0 22-63 15,14-2-42-15,-6 0-1 16,6 11-11-16,0 8-38 0,2 3-7 16,2 1-2-16,-4 7 0 15,0 7-1-15,-6-5 2 16,-1 5-2-16,-7-5 4 16,0-2-3-16,-14-2 3 15,6-11-3-15,-6-2-48 16,1-11-62-16,8-3-26 15,5-21-20-15,0 0-7 16,-23-5 0-16</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7:05.069"/>
    </inkml:context>
    <inkml:brush xml:id="br0">
      <inkml:brushProperty name="width" value="0.05" units="cm"/>
      <inkml:brushProperty name="height" value="0.05" units="cm"/>
      <inkml:brushProperty name="fitToCurve" value="1"/>
    </inkml:brush>
  </inkml:definitions>
  <inkml:trace contextRef="#ctx0" brushRef="#br0">68 232 63 0,'0'0'135'0,"16"25"-5"16,-16-4-50-16,-7 5-12 15,7 3 6-15,-12 6-6 16,7 1-1-16,-8-1-12 16,5-7-26-16,-5-1-29 15,3-7 5-15,10-20-3 16,-16 20-3-16,16-20 2 15,0 0-1-15,0-32 1 16,5 4-4-16,8-10 2 16,8-9-3-16,3 0 5 15,4-3-3-15,-2 3 0 0,6 12 3 16,-4 2-2-16,0 16-1 16,-9 10 2-16,-19 7-3 15,30 22 3-15,-25-2 2 16,-5 7-2-16,0 8-1 15,0-5 1-15,0 5 5 16,-9-8-4-16,9-2 1 16,0-25-3-16,0 27 0 15,0-27 1-15,0 0 0 16,30-29 1-16,-7 1-3 16,7-10 3-16,0-3-2 15,8-3 0-15,2 3 3 16,-1 5-3-16,-2 2 0 0,-6 11-1 15,-5 12 1-15,-3 0-2 16,-4 11 5-16,-19 0-3 16,16 20-1-1,-16 3 3-15,0 2 0 0,0 7-1 16,7-2-1-16,-7-4 3 16,5 3-10-16,4-6-56 15,2-4-42-15,-11-19-22 16,28 18-13-16,-28-18-11 15,33 0-11-15</inkml:trace>
  <inkml:trace contextRef="#ctx0" brushRef="#br0" timeOffset="563">904 322 122 0,'-20'7'90'0,"20"-7"1"15,0 0-2 1,0 0-8-16,30 16-13 16,-12-16-6-16,8 0-4 15,0 0-4-15,2 0-12 0,2 0-24 16,-4 0-16-16,-3 0-3 16,-23 0 4-16,30 6-3 15,-30-6 1-15,0 23-2 16,-9-2 4-16,-7-2-3 15,-7 6-1-15,-5 3 3 16,0 4-3-16,-3 0 1 16,-1-2-2-16,6 2 3 15,0-6-2-15,5 4 1 16,2-8 4-16,8-3-5 16,11-19 4-16,-5 33-2 15,5-33 1-15,17 15-5 16,4-15 6-16,7-9-5 0,7 9 0 15,2-11 0-15,0 4-1 16,-2 7-2-16,-5-8-14 16,-4 3-62-16,-3 5-40 15,-23 0-16-15,0 0-20 16,0 0-3-16,0 0 60 16</inkml:trace>
  <inkml:trace contextRef="#ctx0" brushRef="#br0" timeOffset="813">828 519 98 0,'0'0'100'15,"0"0"-16"-15,9 24 2 16,-9-24-2-16,39 8-8 15,-6-8-1-15,9 0-14 16,7-10-16-16,7-4-36 16,3-4-58-16,4 3-46 15,4 0-23-15,-16-5-15 16,5 8-13-16,-21-5-18 16</inkml:trace>
  <inkml:trace contextRef="#ctx0" brushRef="#br0" timeOffset="1110">1576 76 456 0,'45'-26'164'0,"-27"14"-29"0,13-1-137 15,6 6-1-15,5 0 2 16,0-1-9 0,-1 8-53-16,-5 0-31 15,-13 11-28-15,5 3-11 0,-28-14-15 16,12 33-4-16</inkml:trace>
  <inkml:trace contextRef="#ctx0" brushRef="#br0" timeOffset="1375">1670 237 278 0,'20'-20'74'16,"8"15"-6"-16,2-8-24 16,5 4-35-16,1 9-54 15,-4-14-35-15,6 27-19 16,-15-13-8-16,7 11-16 15,-30-11 104-15</inkml:trace>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7:07.288"/>
    </inkml:context>
    <inkml:brush xml:id="br0">
      <inkml:brushProperty name="width" value="0.05" units="cm"/>
      <inkml:brushProperty name="height" value="0.05" units="cm"/>
      <inkml:brushProperty name="fitToCurve" value="1"/>
    </inkml:brush>
  </inkml:definitions>
  <inkml:trace contextRef="#ctx0" brushRef="#br0">298 437 302 0,'0'0'116'0,"-24"0"-11"16,24 0-14 0,-16 19-27-16,16-19-13 0,-21 36-22 15,9-5-21-15,-1 2-5 16,-1 8-2-16,0 5 0 15,6 7-1-15,-3-3 0 16,2-1-3-16,2-4 4 16,7-1-4-16,0-5 2 15,0-7-14-15,0-10-57 16,0-22-43-16,16 31-19 16,-16-31-19-16,16-19-9 0,-16-7 48 15</inkml:trace>
  <inkml:trace contextRef="#ctx0" brushRef="#br0" timeOffset="266">0 733 101 0,'23'0'79'0,"0"-6"5"0,2-1 5 16,11-5 0-16,3 5-5 15,8-3-6 1,4 1-19-16,-4-1-22 16,0 1-63-16,-6 1-76 0,8 8-31 15,-21-13-23-15,14 13-3 16,-21-5 35-16</inkml:trace>
  <inkml:trace contextRef="#ctx0" brushRef="#br0" timeOffset="766">1165 0 168 0,'7'33'162'16,"-18"-16"-42"-16,3 23-40 16,-6 15-5-16,-6 5-1 15,-4 17-6-15,-9 8-35 16,-4 5-33-16,-7 4-3 15,0-5 1-15,2-4-1 16,2-17 3-16,7-10-4 16,6-14 5-16,13-14-2 15,14-30 3-15,0 0-3 16,18 0 1-16,12-25 2 0,6-13-1 16,8-2 1-16,4 1-4 15,-1-4 4-15,0 7-5 16,-5 13 2-16,-5 10-2 15,-9 13 0-15,-9 18 1 16,-1 9 3-16,-6 8-2 16,-2 5-4-16,-1-6 4 15,2 4 0-15,1-13 4 16,5 2-3-16,1-14-13 16,10-8-69-16,3 5-36 15,-2-27-20-15,13 1-17 16,-18-17-1-16,9-1 60 15</inkml:trace>
  <inkml:trace contextRef="#ctx0" brushRef="#br0" timeOffset="1000">741 461 356 0,'40'-15'160'0,"29"10"1"15,-1-14-86-15,7 5-68 16,11 0-110-16,-4-8-43 0,9 6-14 16,-24-11-6-16,1 20 0 15</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7:34.883"/>
    </inkml:context>
    <inkml:brush xml:id="br0">
      <inkml:brushProperty name="width" value="0.05" units="cm"/>
      <inkml:brushProperty name="height" value="0.05" units="cm"/>
      <inkml:brushProperty name="fitToCurve" value="1"/>
    </inkml:brush>
  </inkml:definitions>
  <inkml:trace contextRef="#ctx0" brushRef="#br0">20 719 352 0,'0'0'98'0,"0"0"-15"15,0 0-19-15,0 0-27 16,-14-18-35-16,14 18-1 16,0 0 0-16,0 0-3 15,0 0 3-15,0 24 1 16,0-7-1-16,0 10-1 16,7 4 1-16,0 10-1 15,2 8 0-15,3 5 1 16,0 2 0-16,8 5-1 15,-3-8-1-15,4 6 3 0,0-8-3 16,0-9 1-16,2-4-5 16,-9-10-58-16,7 4-37 15,-21-32-20-15,19 17-17 16,-19-17-11 0,0-17 78-16</inkml:trace>
  <inkml:trace contextRef="#ctx0" brushRef="#br0" timeOffset="657">517 644 138 0,'0'0'53'0,"0"0"-8"0,0 0-5 16,0 0 1-16,0 0 18 15,0 0-9-15,0 0-8 16,0 0-4-16,-17 21 1 15,17-21-4-15,-14 26-2 16,5-9-5-16,-1 5-24 16,-3 6-1-16,-3 6 1 15,2 15 0-15,-5 8-1 16,-2 16-1-16,0 17-4 16,-2 6 3-16,1 11-2 15,-3 10 1-15,-1 3-1 16,-4-3 2-16,2-8 0 15,-2-5-1-15,2-14 3 0,-1-11-3 16,2-8 2-16,3-21-1 16,5-3 2-16,3-13-3 15,2-11-5-15,14-23-43 16,-14 29-47-16,14-29-22 16,0 0-25-16,0 0-6 15,7-26 34-15</inkml:trace>
  <inkml:trace contextRef="#ctx0" brushRef="#br0" timeOffset="2752">615 2153 280 0,'0'0'108'16,"0"0"-4"-16,0 0-18 16,0 0-10-16,0 0-23 15,0 0-31-15,0 0-22 16,-12 26 3-16,12-26 1 16,0 36-1-16,0-11 4 15,-7 8-4-15,7-1 3 0,-12 8-2 16,3 0 3-16,-1-1-2 15,1-6-3-15,-2 2 0 16,4-9-6-16,0-3-46 16,7-23-68-16,0 0-30 15,0 0-11-15,37-29-4 16,-21-13 30-16</inkml:trace>
  <inkml:trace contextRef="#ctx0" brushRef="#br0" timeOffset="4111">846 331 251 0,'0'18'106'0,"0"8"-11"16,0-2-9-16,0 6 0 15,0 2-23-15,0-4-45 16,-7 1-15-16,7-6-1 16,0-23-3-16,0 32 4 15,0-32-8-15,0 0-3 16,0 0 2-16,0 0 1 16,9-32-3-16,-4 9 1 15,6-7-1-15,1-2 1 16,0-2 5-16,1 0 1 15,4 3-1-15,-4 3 0 16,1 6 2-16,-14 22 1 0,19-23 1 16,-19 23 3-16,0 0 1 15,12 18 1-15,-12 0-1 16,0 4 0 0,0 3 4-16,0 2-4 0,0-5-3 15,7-1-4-15,-7-21-2 16,7 24-1-16,-7-24 1 15,21-17 0-15,-3-5-5 16,6-13 4-16,2-13 1 16,6-1 0-16,3-1 0 15,-2-2 4-15,-5 6 0 16,0 17 2-16,-12 9 1 16,-16 20 2-16,0 0 0 0,0 42 2 15,-9 1 0-15,-7-1-2 16,-1 5 0-16,3-1-3 15,3-1-5 1,6-7-4-16,5-12-61 0,0-26-54 16,37 20-21-16,-14-40-14 15,13 4-2-15,-6-23 90 16</inkml:trace>
  <inkml:trace contextRef="#ctx0" brushRef="#br0" timeOffset="4834">1440 444 158 0,'0'0'83'0,"0"0"-23"15,0 0 0-15,0 0 2 16,0 0-6-16,0 0-12 0,0 0-4 16,0 0 0-16,19 10-3 15,-19-10-5-15,35-10-5 16,-14 10-14-16,0-7-12 15,0 7-1-15,0-8 5 16,-21 8 1-16,28 14-1 16,-28-14 1-16,0 41 1 15,-10-14-2-15,-4 11 1 16,-7-1-1-16,-2-1-4 16,-1 5 0-16,-1-8-1 15,2-6-1-15,4-4 2 16,19-23 0-16,-23 29 0 15,23-29-3-15,0 0 2 0,-5 22-3 16,5-22 4-16,0 0-4 16,14 21 1-1,-14-21 0-15,25 17 0 16,-6-11 0-16,-19-6-1 0,40 11 2 16,-12-11-1-16,-2 0 2 15,6-9-12-15,-4 4-68 16,2-5-31-16,-9-3-15 15,1 6-14-15,-16-10-12 16,-6 17 32-16</inkml:trace>
  <inkml:trace contextRef="#ctx0" brushRef="#br0" timeOffset="5052">1440 635 280 0,'0'0'151'15,"35"-17"-48"-15,-12 10-44 16,5 7-15-16,3-12-12 16,3 8-106-16,2 4-40 15,-9-14-30-15,9 14-6 16,-18-8-4-16,6 8 121 0</inkml:trace>
  <inkml:trace contextRef="#ctx0" brushRef="#br0" timeOffset="7997">1930 292 167 0,'-19'10'92'0,"19"-10"-7"0,0 0-12 16,0 0-7-1,0 0-12-15,0 0-11 16,19 7-13-16,-1-14-20 0,1 0-11 16,6-1-1-16,1-2 2 15,2 2-1-15,0 2 3 16,-4 6-3-16,-3-9-1 15,-21 9-1-15,28 0-10 16,-28 0-52-16,6 32-33 16,-6-32-12-16,-11 41-14 15,11-41-12-15,-17 38 70 16</inkml:trace>
  <inkml:trace contextRef="#ctx0" brushRef="#br0" timeOffset="8434">1953 450 210 0,'0'0'92'0,"0"0"-13"16,0 0-8-16,0 0-11 15,0 0-6-15,0 0-13 16,0 0-22-16,23 19-21 15,-23-19 2-15,19 13 3 16,-19-13-2-16,28 6-1 16,-28-6 0-16,35 7 2 15,-17-7-2-15,1 10 3 16,-19-10-3-16,31 6-8 16,-31-6-48-16,30 8-32 15,-30-8-20-15,30 0-24 16,-30 0-10-16,30-14 43 15</inkml:trace>
  <inkml:trace contextRef="#ctx0" brushRef="#br0" timeOffset="9028">2433 0 77 0,'0'0'72'0,"0"0"6"0,0 0-7 15,0 0 3-15,0 0-4 16,0 0 0 0,0 0-19-16,-11 20-14 15,11-20-19-15,0 0-15 16,0 19-2-16,0-19-1 0,7 28 1 16,-7-5 0-16,7 4 1 15,-7 12 1-15,0 3-1 16,6 2 2-16,-6 4-2 15,0-1 2-15,0 4-4 16,0-6 3-16,0-2-3 16,0-5-1-16,0-6-38 15,8-1-55-15,-8-31-25 0,21 31-25 16,-21-31-4 0,23-17 49-16</inkml:trace>
  <inkml:trace contextRef="#ctx0" brushRef="#br0" timeOffset="10172">2035 1068 220 0,'0'0'90'0,"0"0"-4"15,0 0-16-15,0 0-18 16,0 0-2-16,-10 34-3 16,-4-9-3-16,-7 10-13 15,0 7-19-15,-9 10-10 16,2 1 1-16,-7 9 1 15,4 0-1-15,-3 4-1 16,4 5 3-16,2 0-3 16,6 0 1-16,4 2 0 15,4-4-3-15,14-2-2 0,0-2 0 16,14-15-1-16,9-10-8 16,7-9-71-16,13-8-39 15,3-23-24-15,19 9-8 16,-13-32-2-16,22 3 100 15</inkml:trace>
  <inkml:trace contextRef="#ctx0" brushRef="#br0" timeOffset="10828">2435 1289 130 0,'-28'22'42'0,"14"-2"-8"16,0 5-3-16,-4 7-9 15,2 9 2-15,1 1 7 16,-5 7 11-16,-2-1 19 15,4 7-5-15,-1 0 4 16,3-6-6-16,4 1-5 16,6 0-6-16,6-13-14 15,0-3-15-15,16-11-16 0,3-5 0 16,6-8-3-16,7-10 3 16,1 0-1-1,2-20 1-15,3 0 1 16,-3-6 1-16,2-4-1 0,-5-11-3 15,-4 0 1-15,-9-4-2 16,-2-3 4-16,-8 5-2 16,-9-3 1-16,0 2-1 15,-14 4 3-15,0 11 0 16,-3 1 0-16,-10 9 2 16,1 4-1-16,-4 1 1 15,1 7 1-15,-3 7 1 0,-1 0-1 16,5 11 0-1,0-1 0-15,7 5-2 16,3-1 0-16,18-14 0 16,-12 38 0-16,12-20-2 15,14 0 0-15,-14-18 0 0,42 31 2 16,-16-13-2-16,9-9 0 16,0 1 1-16,7-10-2 15,-3 0-1-15,6-10-11 16,1 2-70-16,-4-11-37 15,5 5-13-15,-15-10-18 16,8 15 0-16,-19-11 110 16</inkml:trace>
  <inkml:trace contextRef="#ctx0" brushRef="#br0" timeOffset="11328">3072 1408 112 0,'-21'18'50'16,"-2"14"17"-16,-7 1 16 0,1 11-4 15,-3 10-9-15,2-2-7 16,6 2 0-16,5-2-9 16,10-5-15-16,9-7-15 15,0-2-16-15,16-14-6 16,5-9-3-16,7-5 2 15,5-10-3-15,0-6 2 16,4-8 0-16,3-8-1 16,-5-3 1-16,-2-7-2 15,-8 2 2-15,-4-7-2 16,-10-1 1-16,-11-5-1 16,0 4-1-16,-16 0 0 15,0 6-29-15,-5-2-39 0,-2 10-21 16,-3 3-20-16,26 22-6 15,-40-23-13-15,40 23-11 16</inkml:trace>
  <inkml:trace contextRef="#ctx0" brushRef="#br0" timeOffset="11703">3273 1067 121 0,'0'0'91'0,"-24"45"-7"15,8-8-6-15,-3 8-7 16,-4 7 1-16,-2 10-6 16,-6 11-10-16,-1 8-20 15,3 10-31-15,-3 1-5 16,4 8 2-16,-2-4 0 16,6 1-2-16,-1-4 1 15,6-16-1-15,3-4 6 0,2-19-13 16,7-13-55-1,7-12-39-15,0-29-17 16,13 20-23-16,-8-42-8 16,18 2 36-16</inkml:trace>
  <inkml:trace contextRef="#ctx0" brushRef="#br0" timeOffset="12122">3254 641 91 0,'0'0'128'0,"0"0"2"16,0 0-53-16,14 26-17 0,0 8-12 15,5 3-4-15,4 17-3 16,3 14-2-16,4 12-18 16,-2 13-20-16,4 3-1 15,-8 10 2-15,1 5-1 16,-8 2 2-16,-5-4-3 15,-12 4-2-15,0-7 6 16,-19-4-3-16,-5-5 0 16,-8-7 0-16,-5-8-21 15,-5-15-78-15,-5-16-23 16,12-7-16-16,-3-26-12 16,38-18-4-16</inkml:trace>
  <inkml:trace contextRef="#ctx0" brushRef="#br0" timeOffset="12466">3760 1483 370 0,'0'0'150'0,"26"-17"-33"16,6 6-77 0,6-5-22-16,8 0-17 0,6 3 0 15,-3-1-3-15,2 5 2 16,-9-3-2-16,-8 12-1 15,-13 0-42-15,-21 0-62 16,19 11-20-16,-19-11-21 16,0 0-4-16,-35 14 41 15</inkml:trace>
  <inkml:trace contextRef="#ctx0" brushRef="#br0" timeOffset="12747">3806 1544 123 0,'0'0'143'16,"0"0"-1"-16,22 0-71 15,-2-9-31-15,4 9 0 16,1-5 4-16,1 5-5 15,2 0-12-15,-4 0-20 16,-1 0-9-16,-23 0-6 0,30-5-45 16,-30 5-42-1,23-8-30-15,-2 8-19 16,-21 0-5-16,28-24 49 16</inkml:trace>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8:05.984"/>
    </inkml:context>
    <inkml:brush xml:id="br0">
      <inkml:brushProperty name="width" value="0.05" units="cm"/>
      <inkml:brushProperty name="height" value="0.05" units="cm"/>
      <inkml:brushProperty name="fitToCurve" value="1"/>
    </inkml:brush>
  </inkml:definitions>
  <inkml:trace contextRef="#ctx0" brushRef="#br0">350 612 294 0,'0'0'91'0,"0"0"-2"16,0 0-9-16,0 0-12 15,0 0-18-15,0 20-23 16,-7 2-26-16,7 5 1 16,-7 9-3-16,7 3 2 15,-7 3-2-15,7 8 1 16,-6-2 0-16,6-6-14 0,0-7-61 15,6 0-21-15,-6-13-23 16,14 1-24-16,-14-23-4 16,0 0 40-16</inkml:trace>
  <inkml:trace contextRef="#ctx0" brushRef="#br0" timeOffset="422">15 1272 114 0,'-19'0'121'16,"19"0"-30"-16,0 0-15 16,0 0 0-16,21 7-10 15,0-7-11-15,5 0-20 0,13 0-12 16,6-9-3-16,6-1-4 15,5 0-5-15,2 0-12 16,-4 1 1-16,-5 0-4 16,-5 1-14-16,-11 8-60 15,-7 8-21-15,-26-8-28 16,27 23-19-16,-27-23-7 16,-6 27 75-16</inkml:trace>
  <inkml:trace contextRef="#ctx0" brushRef="#br0" timeOffset="969">180 1629 246 0,'0'0'135'0,"19"-8"-36"16,-19 8-17-1,31-9-17-15,-10 9-26 16,2 0-10-16,0 10-20 16,0 1-7-16,-4 8 0 0,-7 7 1 15,-3 7-1-15,-9 1 0 16,-9 7-1-16,-8-2 1 16,-4 1 1-16,-11-6-4 15,4-4 1-15,-3-11-4 16,4-7-7-16,8-12-5 15,19 0 3-15,0-23 1 16,12 4 9-16,20 1 1 16,5 4 1-16,12 4 4 15,3 10 8-15,4 0 1 16,2 19 0-16,-4 2-9 16,-5 2-62-16,0 0-30 15,4 3-23-15,-11-20-27 0,9 4-10 16,-11-30 0-16</inkml:trace>
  <inkml:trace contextRef="#ctx0" brushRef="#br0" timeOffset="1654">1122 703 221 0,'0'0'104'0,"0"0"-12"0,0 0-9 15,0 0-12-15,0 0-16 16,0 0-14-16,0 0-13 16,5 23-22-16,-5-23-5 15,17 21 0-15,-2-5-2 16,4 7 1-16,5 7-1 16,4 7 5-16,6 0-8 0,4 1 2 15,1 7 3-15,3-3 0 16,-2-4 0-16,-5-3 0 15,-2-6-2-15,-1-11-3 16,-6 2-8-16,-3-13-67 16,-2-2-25-16,-21-5-24 15,30-10-13-15,-30 10-11 16,14-23 70-16</inkml:trace>
  <inkml:trace contextRef="#ctx0" brushRef="#br0" timeOffset="2170">1857 559 366 0,'0'0'103'15,"0"0"-8"-15,-23 24-22 16,23-24-21-1,-12 21-32-15,12-21-21 16,-10 25 3-16,10-25-2 0,-11 30 1 16,11-8-3-16,-9 4 3 15,1 11 2-15,-6 5-1 16,-4 19 0-16,-5 10-1 16,-5 11 0-16,-3 12 1 15,-9 18 1-15,-1 4-3 16,-6 9 3-16,-4-5-5 15,4-3 4-15,0-8 6 16,-1-15-6-16,3-3 5 0,5-24-7 16,12-18-7-1,10-16-86-15,18-33-23 16,11 19-33-16,4-38-13 16,26 4 5-16,-8-28 97 0</inkml:trace>
  <inkml:trace contextRef="#ctx0" brushRef="#br0" timeOffset="4123">1824 1867 302 0,'0'0'113'0,"0"0"-12"0,0 0-22 15,0 0-14 1,0 0-25-16,0 0-41 0,-7 26 4 15,7-26-1-15,0 41-1 16,0-15-1-16,0 7 9 16,0 3-1-16,0 7-1 15,-7 3-3-15,7-1 4 16,0-2-5-16,0-1 2 16,0-3-2-16,0-10-6 15,0-3-1-15,0-26 4 16,17 29-3-16,-17-29-68 0,18 0-32 15,-18 0-30 1,0 0-13-16,0-38-4 16,0 38 11-16</inkml:trace>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8:24.669"/>
    </inkml:context>
    <inkml:brush xml:id="br0">
      <inkml:brushProperty name="width" value="0.05" units="cm"/>
      <inkml:brushProperty name="height" value="0.05" units="cm"/>
      <inkml:brushProperty name="fitToCurve" value="1"/>
    </inkml:brush>
  </inkml:definitions>
  <inkml:trace contextRef="#ctx0" brushRef="#br0">10 161 53 0,'0'0'22'16,"21"-10"1"-16,-21 10-1 16,0 0 1-16,0 0 2 15,9 26 9-15,-9-26 1 16,0 32 7-16,0-32 11 15,0 40 2-15,0-15 2 16,0 2 6-16,0-2-1 16,-7-2-9-16,7-1-3 0,0-22-6 15,-5 30-11-15,5-30-11 16,0 0-5-16,0 17-12 16,0-17-2-16,0 0 2 15,0 0-3-15,0 0 1 16,0 0-4-16,0 0 3 15,0 0-4-15,0 0 4 16,0 0-3-16,0 0-1 16,0 0 5-16,0 0-4 15,0 0 0-15,0 0-2 16,0 0 3-16,0 0-1 16,0 0 3-16,0 0-3 0,0 0-3 15,0 0 6-15,0 0-2 16,0 0-1-16,0 0 1 15,0 0-1 1,0 0-3-16,0 0 4 16,-9 25 1-16,9-25-4 0,-11 23 3 15,11-23 0-15,-8 20 2 16,8-20 1-16,0 0-1 16,0 0-6-16,0 0 1 15,0 0 0-15,22-33-2 16,-6 8 2-16,0 0 0 15,0 3-4-15,3-7 2 16,-2 1 8-16,-3 2-4 0,-1 7 1 16,-13 19-1-16,12-25 2 15,-12 25-4 1,0 0 3-16,0 0-1 16,0 0-2-16,0 0 1 0,0 0 0 15,24 0 1-15,-24 0-1 16,28 12 1-16,-28-12 0 15,35 6 2-15,-17-6 0 16,-18 0 3-16,31 16 2 16,-31-16 1-16,21 23 0 15,-21-23 1-15,0 36-1 16,0-14-2-16,-7 1 0 16,-1 0-1-16,1-1-4 0,7-22 2 15,-13 29-3 1,13-29-4-16,0 0-1 15,0 0 0-15,0 0-2 16,6-41 2-16,4 8-1 0,-1-7 0 16,7-6 0-16,-4-2 4 15,6 3 3-15,-6 8-1 16,0 0 5-16,-3 17-1 16,-9 20 3-16,0 0-1 15,17 26 2-15,-10 5-1 16,-7 2 2-16,13 4-2 15,-1 7-4-15,2-10 0 16,2 2-2-16,-1-8-3 16,3-5-3-16,-18-23-1 15,26 24-1-15,-26-24-2 16,18 12-40-16,-18-12-40 16,0 0-19-16,0 0-24 0,0 0-21 15,10 19-5-15,-10-19 87 16</inkml:trace>
  <inkml:trace contextRef="#ctx0" brushRef="#br0" timeOffset="719">705 500 129 0,'0'0'77'16,"0"0"-14"-16,-9 23 6 15,9-23-1-15,0 0-10 0,11 29 7 16,-11-29-2-16,10 23 1 16,-10-23-12-16,11 23-4 15,-11-23-17 1,14 22-5-16,-14-22-13 0,18 23-13 16,-18-23 4-16,21 27-3 15,-21-27-1-15,22 27-1 16,-22-27-1-16,18 33-2 15,-18-33 1-15,12 22-27 16,-12-22-63-16,9 22-27 16,-9-22-23-16,0 0-21 15,0 0 0-15,0 0 57 16</inkml:trace>
  <inkml:trace contextRef="#ctx0" brushRef="#br0" timeOffset="1135">863 536 89 0,'0'0'58'0,"0"0"5"0,0 0 10 16,0 0 11-16,0 0 2 15,-19 22 0-15,19-22-1 16,-28 30-7-16,5-10-20 15,0 7-12-15,-5 3-25 16,3 0-11-16,1 3-10 16,1-5 3-16,2-5-4 15,5 0 1-15,16-23 0 16,-21 22-4-16,21-22-16 0,0 0-66 16,0 0-24-16,0 0-29 15,0 0-18-15,28-16-10 16,-28-5 11-16</inkml:trace>
  <inkml:trace contextRef="#ctx0" brushRef="#br0" timeOffset="6667">432 1228 228 0,'0'0'119'0,"0"0"-7"16,0 0-12-16,0 0-14 0,0 0-13 15,-16 15-13-15,16-15-25 16,0 0-33-16,-28 25-2 16,28-25 1-16,-26 35 2 15,12-14-3-15,-3 5 1 16,3 0 1-16,-6 5 0 16,10 4-2-16,-4 3 2 15,14-3-2-15,-9-2-2 16,9-2 5-16,14 0-3 15,0-4 1-15,7-8-2 16,4-3 4-16,10-6-3 16,-2-10 5-16,5 0-3 15,1-6-1-15,1-8 4 0,2-6-4 16,-7-8 0-16,0-4-2 16,-7-3 1-1,-5-9-4-15,-7-4 6 16,-11 0-6-16,-5-2 1 0,-7 6-1 15,-11 3-1-15,-4 8-4 16,-5 6 1-16,-11 9 2 16,1 8-2-16,-3 10 7 15,-2 7-4-15,3 2 5 16,-1 3 2-16,9-1 3 16,4 1-1-16,8-4-1 15,19-8 1-15,-18 20-5 16,18-20 4-16,0 19-3 0,0-19 2 15,11 21-1 1,-11-21 1-16,19 25 0 16,-19-25-3-16,30 24 4 15,-30-24-3-15,37 24 1 0,-16-15 0 16,2-2 1-16,1-7 0 16,6 0 1-16,0 0-2 15,6-14-20-15,-1 6-58 16,4-3-27-16,-4-2-24 15,5 3-18-15,-14-6-15 16,10 16-8-16</inkml:trace>
  <inkml:trace contextRef="#ctx0" brushRef="#br0" timeOffset="7183">1038 1229 54 0,'0'0'107'16,"0"0"-34"-16,0 0-23 15,0 0-7-15,0 0-2 16,0 0-19-16,0 0-9 16,-21 29 10-16,21-29 9 15,-28 35 7-15,9-4 0 0,1-3 8 16,-1 13-3-16,5-2 4 16,2 3-4-16,3-1-9 15,9-2-6-15,0-5-11 16,19-6-8-16,-3-4-7 15,8-10 3-15,6-14-2 16,3 0 0-16,2-20-1 16,2-3-2-16,-2-9 1 15,-5 0 0-15,-6-8 0 16,-10-3-2-16,-7 6-6 16,-7 8-4-16,-21 9-4 15,-7 9-10-15,-3 11-34 0,-9 6-26 16,1 6-13-16,1 7-11 15,3-2-7-15,10 6-10 16,2-17-15-16,23-6 83 16</inkml:trace>
  <inkml:trace contextRef="#ctx0" brushRef="#br0" timeOffset="7495">1166 1105 292 0,'-21'0'163'0,"21"0"-48"16,0 0-40-16,0 0-4 15,0 0-2-15,0 0-42 16,0 0-26-16,-9 38 0 15,9-13-2-15,-11 12 1 16,1 11-1-16,-4 13 1 16,-4 10 1-16,1 6 0 15,-6-1 0-15,2 2-17 16,-2-8-48-16,6-8-39 16,10 1-33-16,-5-30-25 15,12 1-6-15,0-34 0 0</inkml:trace>
  <inkml:trace contextRef="#ctx0" brushRef="#br0" timeOffset="8105">154 956 111 0,'0'0'72'0,"0"0"23"15,-21 28-3-15,14-6-5 16,-4 11-12-16,-1 10-2 16,-4 7-9-16,-1 16 6 15,-3 4-27-15,8 9-31 16,2 4-11-16,10 2 2 15,0-4-2-15,10 1 1 16,13-9 1-16,8-5 2 16,13-11-14-16,9-14-49 15,10-13-43-15,16-8-40 16,-2-22-21-16,21-13-3 16,-11-22-4-16</inkml:trace>
  <inkml:trace contextRef="#ctx0" brushRef="#br0" timeOffset="8636">1253 1021 112 0,'-22'10'109'16,"22"-10"-32"-16,0 0-4 16,31 23 10-16,-31-23-4 0,37 39-1 15,-14-6-9-15,-2-2-17 16,1 12-17-16,-8 5-6 15,4 7-14-15,-13-1-13 16,2 3-1-16,-7-2-3 16,0 1 4-16,0-7-3 15,-7 0 1-15,2-6-4 16,-4-3-2-16,0-5-39 16,-3-5-37-16,0-12-21 15,1 1-20-15,11-19-17 16,0 0-17-16,-21-22 4 15</inkml:trace>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8:36.429"/>
    </inkml:context>
    <inkml:brush xml:id="br0">
      <inkml:brushProperty name="width" value="0.05" units="cm"/>
      <inkml:brushProperty name="height" value="0.05" units="cm"/>
      <inkml:brushProperty name="fitToCurve" value="1"/>
    </inkml:brush>
  </inkml:definitions>
  <inkml:trace contextRef="#ctx0" brushRef="#br0">115 898 284 0,'0'0'98'0,"0"0"10"16,0 0-17-16,0 0-12 15,0 0-25-15,0 0-11 0,-10 20-11 16,10-20 2-16,0 27-15 15,0-8-14 1,0-3-6-16,0 6-1 16,0 1 3-16,0-1-1 0,0-2 1 15,0 0-2-15,0-20 0 16,0 29-8-16,0-29-56 16,0 23-32-16,0-23-15 15,0 26-12-15,0-26-19 16,-13 17-15-16,13-17 22 15</inkml:trace>
  <inkml:trace contextRef="#ctx0" brushRef="#br0" timeOffset="596">0 1052 99 0,'0'0'69'0,"0"0"10"15,0 0-5-15,0 0-1 0,0 0-1 16,0 0 10-16,0 0-15 16,19-8-11-16,-19 8-14 15,28-12-13-15,-11 5 0 16,3-2-8-16,2 2-3 15,-1-5-15-15,-3 7-2 16,-18 5-1-16,30-6-10 16,-30 6-35-16,0 0-36 15,0 0-22-15,14 23-20 16,-14-23-23-16,0 21-14 16,0-21 14-16</inkml:trace>
  <inkml:trace contextRef="#ctx0" brushRef="#br0" timeOffset="1580">605 464 311 0,'0'0'122'16,"0"0"-12"-16,0 0-16 15,0 0-19-15,11 21-23 16,-6-2-39-16,2 3-3 16,-7 6 1-16,7 4-3 15,-7 3-7-15,7-2 1 16,-7 3-2-16,0 2 0 15,-7-3-3-15,0-4 3 16,7-5-3-16,-9-1-24 16,9-7-47-16,0-18-32 15,0 27-21-15,0-27-27 16,0 0-11-16,21-25 15 16</inkml:trace>
  <inkml:trace contextRef="#ctx0" brushRef="#br0" timeOffset="2004">416 1124 296 0,'0'0'115'0,"37"9"-10"16,-7-9-14-16,5-9-2 15,5 5-9-15,6-6-29 16,-1 2-49-16,4 1 1 16,-5-1-4-16,-4 1 3 15,-5 7-3-15,-3-8-2 16,-13 8-46-16,-19 0-53 16,28 0-25-16,-28 0-32 15,0 0-7-15,0 0-5 16,0 0 116-16</inkml:trace>
  <inkml:trace contextRef="#ctx0" brushRef="#br0" timeOffset="2756">311 1612 87 0,'0'0'100'0,"0"0"-33"15,0 0-7-15,0 0 28 16,0 0-3-16,19 0-17 16,-19 0-3-16,14 26-1 15,1-4-7-15,-3-4-8 16,11 1-7-16,-2 1-38 15,8 1-5-15,-2-7 3 16,4-2-1-16,2-7-3 16,-1 4 3-16,-1-9-1 15,-1 0-1-15,-7 0-1 16,-6-9 2-16,-17 9-2 0,20-19 1 16,-20 19 1-16,-11-27 1 15,11 27-2-15,-31-39 1 16,13 10-2-16,-1-5-4 15,3-1 5-15,0-1-5 16,9-4 4-16,0 5-4 16,7 0 5-16,0 6 0 15,0 6 2-15,0 23 0 16,18-24 0-16,-18 24 3 16,16-20-2-16,-16 20 2 15,21-13-5-15,-21 13 3 16,35-18-1-16,-13 8 3 15,3 3-4-15,6-3 1 0,4 10 2 16,0-9-2-16,2 9 1 16,-2 0-3-16,-1 0 2 15,-3 0-3 1,-3 0 3-16,-7 0-43 0,2 0-50 16,-2 0-30-16,-21 0-26 15,31-6-16-15,-31 6-5 16,18-22 75-16</inkml:trace>
  <inkml:trace contextRef="#ctx0" brushRef="#br0" timeOffset="3301">907 1497 69 0,'0'0'110'15,"22"-15"-3"-15,-22 15-7 16,28 0-1-16,-28 0-11 15,21 0-4-15,-21 0-12 0,21 21-11 16,-21-21-20-16,13 28-32 16,-13-9-4-16,0-19-3 15,0 36 4-15,0-14-7 0,-7-3 3 16,7-19-3 0,-18 33 3-16,18-33-3 15,-24 24-1-15,24-24 3 16,-20 13-2-16,20-13 1 0,0 0-1 15,-22 18 1-15,22-18-4 16,0 0 7-16,0 0-3 16,0 0-3-16,0 0 4 15,8 23-5-15,-8-23 2 16,23 10-2-16,-23-10 4 16,33 13-6-16,-13-13 5 15,-3 6-1-15,2-6-2 16,2 0 1-16,-3 0-15 15,1 7-51-15,0-7-30 16,-19 0-10-16,34 16-28 16,-34-16-14-16,29 11-15 15,-29-11 93-15</inkml:trace>
  <inkml:trace contextRef="#ctx0" brushRef="#br0" timeOffset="4785">1383 296 195 0,'0'0'114'0,"21"11"-13"16,-21-11-8-16,30 20-14 15,-4-12-15-15,0 8-5 16,2 1-12-16,0 0-21 16,5 2-27-16,-5 4 3 0,6 6-2 15,-3-1 2-15,1 0-2 16,-4 3-1-16,-2 0 5 16,2-2-5-16,-5 0 1 15,0-5-56-15,-6-3-42 16,-17-21-24-16,33 24-24 15,-33-24-13-15,20-11-5 16,-20-12 126-16</inkml:trace>
  <inkml:trace contextRef="#ctx0" brushRef="#br0" timeOffset="5301">2034 110 60 0,'0'0'60'0,"0"22"9"15,0-22-8-15,19 13-5 16,-19-13 5 0,27 10 7-16,-27-10 7 0,24 17-12 15,-24-17-10-15,18 22-14 16,-18-22-5-16,-9 41-1 15,-5-16-2-15,-2 10-13 16,-5 7-15-16,-3 10-2 16,-3 6-2-16,3 10 4 15,-1 10-1-15,4 10-2 16,0 3-1-16,2 7 3 16,5 8-3-16,2 2 5 0,0-3-2 15,1-5-1-15,2-13 1 16,4-10-2-1,-2-10-10-15,7-12-74 16,-5-20-33-16,10-10-37 0,-5-25-5 16,0 0-7-16,0-25 58 15</inkml:trace>
  <inkml:trace contextRef="#ctx0" brushRef="#br0" timeOffset="6129">2085 1541 342 0,'0'0'152'15,"0"25"-48"-15,0-2-25 16,0 0-25-16,14 10-14 15,-14-3-16-15,5 2-23 0,-5 3 1 16,9-8-2-16,-9 1 0 16,10 2 0-16,-10-4-1 15,11-4 2-15,-6-1 6 16,-5-21-8 0,11 29-47-16,-11-29-63 0,0 0-30 15,0 0-15-15,0-39-2 16,9 3-8-16</inkml:trace>
  <inkml:trace contextRef="#ctx0" brushRef="#br0" timeOffset="12258">3234 986 122 0,'0'0'44'16,"0"0"0"-16,-21 9-3 15,21-9 8-15,-27 18 10 16,27-18 2-16,-31 17-4 0,10-9 5 15,2 3-3-15,-2 2-7 16,-2 5-1-16,0 4-17 16,0 0-13-16,2 9-8 15,-2 3-1-15,6 1-4 16,3 2-1-16,5 1 0 16,9 2-4-16,0-6 2 15,9-4-5-15,3-4-2 16,9-15 0-16,4 0 3 15,4-11-1-15,3-15 2 16,5 0-3-16,-2-3 1 16,3-9 0-16,1 5-1 15,-8-1 4-15,-3 5-7 0,-7 4 3 16,-21 14-4-16,25-15-8 16,-25 15-21-16,0 0-15 15,-23 0-15-15,23 0-7 16,-33-10 1-16,12-3-4 15,2 1 3-15,1-13 7 16,8 2 22-16,-3-6 16 16,13 4 19-16,-10 0 2 15,10 5 5-15,0 20 2 16,-11-25 2-16,11 25 0 16,0 0-3-16,-26 0 6 15,26 0-4-15,-35 23 7 16,12-11 2-16,2 8 12 0,-2-2 2 15,6 1 6-15,-1 0 1 16,18-19-1-16,-22 26 10 16,22-26 12-1,0 0 4-15,0 0-13 0,-7 20-1 16,7-20-4-16,0 0-2 16,0 0-4-16,0 0-9 15,19 7-14-15,-19-7-11 16,0 0 3-16,23 0-3 15,-23 0 1-15,31-12 1 16,-13 5 3-16,10-1-5 16,-2-1 1-16,2 1 2 15,4 0-2-15,-1 5-2 0,-3 3 1 16,0-8-2-16,-2 8-12 16,-3 0-62-16,-2 0-41 15,5 0-26 1,-26 0-19-16,48-23 3 0,-29-8 25 15</inkml:trace>
  <inkml:trace contextRef="#ctx0" brushRef="#br0" timeOffset="12990">3691 1047 162 0,'-21'-11'89'0,"21"11"-9"16,0 0-12-16,-25 22-7 15,25-22-6-15,-24 30 5 16,13-6-8-16,-3 6-5 16,2 0-13-16,1 7-3 0,4-2-2 15,2 1-7-15,5-5-5 16,11-3-13-16,3-5 2 16,7-12-3-16,3-6-3 15,8-5 4-15,-1-8 1 16,1-6-3-16,1-6 0 15,-7-3-1-15,-8-6-4 16,-4 1 3-16,-14 1-2 16,0-1-2-16,-16 5-5 15,-5 7-7-15,-5 1-42 16,-1 2-34-16,5 13-14 16,-3-7-12-16,25 7-4 15,-28-5-12-15,28 5-7 16</inkml:trace>
  <inkml:trace contextRef="#ctx0" brushRef="#br0" timeOffset="13380">3895 738 384 0,'0'0'146'0,"0"0"-31"16,0 0-24-16,0 0-26 15,-10 30-30-15,5-5-37 0,-9 5-4 16,0 10 3-16,-4 9 3 15,-5 9 3-15,-3 8-3 16,-2 4 1-16,-2 6 3 16,2 1-6-16,0 3 5 15,6-3-3-15,4-5 0 16,4-6-2-16,5-8-24 16,9-10-75-16,0-6-29 15,-7-21-22-15,14 2-18 16,-7-23 4-16,0 0 79 15</inkml:trace>
  <inkml:trace contextRef="#ctx0" brushRef="#br0" timeOffset="13927">2945 863 97 0,'-28'23'32'0,"28"-23"7"16,-23 39 4-16,5-6 18 0,-1 8 13 16,-4 12 4-16,-3 4-1 15,-5 10-4 1,-1 8 3-16,4 3-8 16,-2 4-13-16,8-1-23 0,8-7-23 15,5-2-5-15,16-8-6 16,14-10-43-16,10-15-49 15,18-4-26-15,11-21-22 16,22-1-18-16,0-26 2 16,25-1 61-16</inkml:trace>
  <inkml:trace contextRef="#ctx0" brushRef="#br0" timeOffset="14365">4235 898 415 0,'18'26'109'0,"1"5"-5"15,-3 9-18-15,-9 4-25 16,1 17-18-16,-8 1-36 16,-12 5-6-16,0 6-3 15,-9 1 3-15,-4 1-4 16,-4-12-44-16,-1-10-64 16,11 3-27-16,-11-29-30 15,21 1 1-15,9-28-3 16</inkml:trace>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9:27.162"/>
    </inkml:context>
    <inkml:brush xml:id="br0">
      <inkml:brushProperty name="width" value="0.05" units="cm"/>
      <inkml:brushProperty name="height" value="0.05" units="cm"/>
      <inkml:brushProperty name="fitToCurve" value="1"/>
    </inkml:brush>
  </inkml:definitions>
  <inkml:trace contextRef="#ctx0" brushRef="#br0">0 131 81 0,'0'0'42'0,"0"0"-6"16,0 0-5-16,0 0-6 16,0 0 2-16,0 0 19 15,0 0 29-15,0 0 2 16,0 0-7-16,21 16 1 15,-21-16-5-15,25-7-3 0,-6 7-13 16,-19 0-18-16,33-14-33 16,-33 14-1-16,27-10 1 15,-27 10-34 1,21 0-49-16,-21 0-29 0,0 0-17 16,0 0-22-16,5 37-8 15,-5-37 46-15</inkml:trace>
  <inkml:trace contextRef="#ctx0" brushRef="#br0" timeOffset="578">0 131 131 0,'7'142'73'0,"-7"-142"3"15,0 0-9-15,-7 22 0 16,7-22-2-16,0 0-4 16,0 0-5-16,0 0-5 15,0 0-18-15,25 5-3 16,-25-5 0-16,28-13-5 16,-28 13-7-16,30-14-15 15,-30 14-3-15,31-7-2 16,-31 7 1-16,21 0-4 0,-21 0-4 15,0 0-32-15,0 0-45 16,0 0-21-16,0 0-13 16,21 21-17-16,-21-21-18 15,0 0 32-15</inkml:trace>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9:36.802"/>
    </inkml:context>
    <inkml:brush xml:id="br0">
      <inkml:brushProperty name="width" value="0.05" units="cm"/>
      <inkml:brushProperty name="height" value="0.05" units="cm"/>
      <inkml:brushProperty name="fitToCurve" value="1"/>
    </inkml:brush>
  </inkml:definitions>
  <inkml:trace contextRef="#ctx0" brushRef="#br0">0 178 217 0,'21'12'112'15,"-21"-12"-5"-15,24 22-12 16,-24-22-13-16,18 35-11 16,-13-15-15-16,-5 5-20 15,0-2-11-15,-9 4-22 16,4-2-2-16,-4-3-1 15,0-4-1-15,9-18 2 16,-14 25-4-16,14-25 1 16,0 0-1-16,0 0-3 0,0 0 3 15,14-25-1-15,-14 25-2 16,23-37 1-16,-7 14 6 16,-4-2-2-16,-1 3 3 15,-1-3-2-15,-5 4-1 16,2 2 3-16,-7 19-1 15,0-31-1-15,0 31-3 16,0-22 5-16,0 22-6 16,0 0 6-16,0 0-3 15,0 0 4-15,0 0-2 16,0 0 4-16,27 8-2 16,-27-8-2-16,12 32 6 15,-12-32-5-15,14 32 1 0,-14-32-3 16,10 33 4-16,-10-33-5 15,7 24 5-15,-7-24-2 16,0 0-4-16,0 0 2 16,0 0-4-16,0 0 2 15,0 0-5-15,21-39 5 16,-8 7-8-16,2-8 4 16,3-1-3-16,-1-3 1 15,3 2 5-15,-3 7 1 16,-1 7 0-16,-16 28 4 15,25-10 2-15,-25 10 2 16,5 42 3-16,-5-11-3 16,0 9 1-16,0 2-2 0,0 1 2 15,0-6-8-15,0-2-5 16,0-10-11-16,10-6-41 16,-10-19-39-1,30 14-22-15,-30-14-21 0,39-14-17 16,-27-8-4-16,18 9 121 15</inkml:trace>
  <inkml:trace contextRef="#ctx0" brushRef="#br0" timeOffset="519">548 370 178 0,'0'0'125'15,"0"0"-10"-15,0 0-14 16,7 19-18-16,-7-19-14 15,0 0-11-15,24 20-9 16,-24-20-23-16,21 21-27 0,-21-21 3 16,25 22-1-16,-25-22 1 15,15 32 0-15,-6-17-3 16,-9 4 3 0,0-19-2-16,0 33-38 0,0-33-58 15,0 28-20-15,0-28-17 16,0 0-16-16,0 0-12 15,0 0 43-15</inkml:trace>
  <inkml:trace contextRef="#ctx0" brushRef="#br0" timeOffset="879">696 334 121 0,'0'0'54'16,"-10"26"2"-16,10-26 1 15,-23 23 17-15,23-23 9 0,-28 36-5 16,12-16-10-16,-1-3-3 16,5 3-5-1,-6 2-11-15,6-2-11 16,0 1-22-16,6-1-14 16,-1 0-9-16,7-20-44 0,-5 26-52 15,5-26-21-15,0 0-23 16,14 27-18-16,-14-27 0 15</inkml:trace>
  <inkml:trace contextRef="#ctx0" brushRef="#br0" timeOffset="1347">896 182 303 0,'0'0'112'0,"19"0"-9"16,-19 0-12-16,30-3-6 15,-9 3-28-15,-3-6-24 16,4 6-24-16,1-7-9 16,-2 7 1-16,-2-7-3 15,-19 7-40-15,27-6-66 16,-27 6-21-16,0 0-28 16,12 17-7-16,-12-17 0 15</inkml:trace>
  <inkml:trace contextRef="#ctx0" brushRef="#br0" timeOffset="1632">842 322 139 0,'0'0'115'0,"0"0"-28"0,24 0-4 16,-1-7-14-16,7 3-7 16,-2-1 1-16,5-4-6 15,-1 9-4-15,-8-8-24 16,-1 8-19-16,-23 0-66 16,28 0-35-16,-28 0-24 15,0 0-20-15,0 0-19 16,0 18-9-16,0-18 110 15</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9:41.512"/>
    </inkml:context>
    <inkml:brush xml:id="br0">
      <inkml:brushProperty name="width" value="0.05" units="cm"/>
      <inkml:brushProperty name="height" value="0.05" units="cm"/>
      <inkml:brushProperty name="fitToCurve" value="1"/>
    </inkml:brush>
  </inkml:definitions>
  <inkml:trace contextRef="#ctx0" brushRef="#br0">138 33 202 0,'0'0'103'16,"0"0"-9"-16,0 0-2 15,0 0-8-15,0 0-8 16,0 0-22-16,0 0-14 0,0 0-14 16,-28 0-27-1,28 0 8-15,-24 32-9 16,11-9 5-16,-2 2-6 16,-3 7 9-16,6 3-6 0,0 4 8 15,1-5-5-15,6 3-3 16,5-7 4-16,0-8-2 15,0-22-2-15,12 28-2 16,-12-28 3-16,28 0-7 16,-7-15 4-16,-2-4-1 15,4-3 0-15,0-2 2 16,-4-6 1-16,0-7 0 16,-3 2-3-16,-2 2 2 15,-9 1 0-15,-5-1-3 16,0 9 2-16,-8-2 0 15,2 7 1-15,6 19 3 16,-29-18-7-16,29 18-50 0,-34 0-37 16,34 0-22-16,-29 20-30 15,29 5-15-15,0-25-5 16,-20 31 127-16</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9:49.154"/>
    </inkml:context>
    <inkml:brush xml:id="br0">
      <inkml:brushProperty name="width" value="0.05" units="cm"/>
      <inkml:brushProperty name="height" value="0.05" units="cm"/>
      <inkml:brushProperty name="fitToCurve" value="1"/>
    </inkml:brush>
  </inkml:definitions>
  <inkml:trace contextRef="#ctx0" brushRef="#br0">42 0 183 0,'0'0'110'16,"0"0"-7"-16,0 0-10 15,0 0 0-15,0 0-7 0,0 0-17 16,0 0-31-16,0 0-25 16,0 0-13-16,0 0-1 15,0 0 1-15,0 0-1 16,0 0 1-16,0 0 0 15,0 0 1-15,0 0 1 16,0 0-3-16,0 0 2 16,0 0-2-16,5 17 0 15,-5-17 0-15,0 21 2 16,0-21-2-16,-10 36 3 16,4-11-3-16,-1 3 0 15,2 7 5-15,-2-3-5 16,2 5 2-16,5 1-4 0,-7-5 4 15,7 2-3-15,0-8 5 16,0-5-2-16,0-22-2 16,14 22 4-16,-14-22-55 15,26-20-53-15,-26 20-20 16,23-43-21-16,-6 27-15 16,-17-15-4-16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0:52.682"/>
    </inkml:context>
    <inkml:brush xml:id="br0">
      <inkml:brushProperty name="width" value="0.05" units="cm"/>
      <inkml:brushProperty name="height" value="0.05" units="cm"/>
      <inkml:brushProperty name="fitToCurve" value="1"/>
    </inkml:brush>
  </inkml:definitions>
  <inkml:trace contextRef="#ctx0" brushRef="#br0">23 349 275 0,'21'0'116'0,"-21"0"-10"15,26 0-12-15,-1-7-17 16,6 7-8-16,4-10-14 16,11 4-21-16,-1-5-20 15,4 1-15-15,0 2 1 16,-3-3-9-16,-9 11-58 0,-4 0-50 16,-12-4-18-16,-2 12-22 15,-19-8-11-15,0 0-5 16</inkml:trace>
  <inkml:trace contextRef="#ctx0" brushRef="#br0" timeOffset="329">0 439 63 0,'0'0'57'16,"21"18"-12"-16,-3-13-2 15,1-5 5-15,11 12-6 16,-2-12-4-16,9 0-8 15,5 0-12-15,0 0-11 16,0-12-18-16,0 4-31 16,0-2-28-16,-16-1-11 15,9 11-15-15,-35 0 5 0,35-11 91 16</inkml:trace>
  <inkml:trace contextRef="#ctx0" brushRef="#br0" timeOffset="829">282 18 262 0,'23'-12'113'16,"0"6"-5"-16,-4 6-6 15,-19 0-18-15,28 23-14 16,-18-1-23-16,-3 1-10 15,7 2-12-15,0 5-25 16,4-3 3-16,8-2-4 16,2-2 3-16,9 1-4 15,1-5 5-15,-1 3-4 16,-2-1 2-16,-3 2-1 16,-8 5 0-16,-15 8 1 15,-16 9-1-15,-17 5 0 16,-13 8-2-16,-16 2 2 0,-8-8 0 15,-6 8-2-15,-1-14-1 16,10-12-37-16,11-6-44 16,19-18-40-16,28-10-22 15,0 0-19-15,54-28-5 16,-5-12 52-16</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9:54.249"/>
    </inkml:context>
    <inkml:brush xml:id="br0">
      <inkml:brushProperty name="width" value="0.05" units="cm"/>
      <inkml:brushProperty name="height" value="0.05" units="cm"/>
      <inkml:brushProperty name="fitToCurve" value="1"/>
    </inkml:brush>
  </inkml:definitions>
  <inkml:trace contextRef="#ctx0" brushRef="#br0">18 60 71 0,'0'0'49'0,"0"0"-8"16,0 0-4-1,0 0-3-15,-18 10 5 0,18-10 8 16,0 0 0-16,0 0 2 15,0 0-6-15,0 0 12 16,0 0 5-16,0 0-2 16,25-8-12-16,-25 8-12 15,42-19-4-15,-16 8-5 16,5 5-1-16,-1-4-12 16,5 4-8-16,-5 6-4 15,-4-6 2-15,-5 6-2 0,-21 0 1 16,26 0 2-1,-26 0-2-15,0 0-4 16,0 0-61-16,0 0-51 16,18 23-25-16,-18-23-20 0,0 0-6 15,5-27 2-15</inkml:trace>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7:14.761"/>
    </inkml:context>
    <inkml:brush xml:id="br0">
      <inkml:brushProperty name="width" value="0.05" units="cm"/>
      <inkml:brushProperty name="height" value="0.05" units="cm"/>
      <inkml:brushProperty name="fitToCurve" value="1"/>
    </inkml:brush>
  </inkml:definitions>
  <inkml:trace contextRef="#ctx0" brushRef="#br0">766 344 253 0,'0'0'111'0,"20"0"-20"0,-20 0-7 15,31-16-12-15,-8 11-17 16,10 5-27-16,-3-7-28 15,5 7 2-15,-2 0-4 16,-1 0-4-16,-6 0-52 16,-7 0-38-16,2 10-23 15,-21-10-17-15,21 12-16 16,-21-12 25-16</inkml:trace>
  <inkml:trace contextRef="#ctx0" brushRef="#br0" timeOffset="234">686 501 276 0,'0'0'144'0,"0"0"-55"15,51-27-36-15,-6 13-9 16,4 4 2-16,9-5-16 15,2 7-32-15,1-2-50 16,-10 10-34-16,-11 0-31 0,-7 21-8 16,-33-21-18-1,14 40-11-15</inkml:trace>
  <inkml:trace contextRef="#ctx0" brushRef="#br0" timeOffset="500">754 670 355 0,'0'0'159'0,"28"9"-53"16,-3-9-61-16,8-8-20 15,7 8-7-15,4-7-17 16,3 7-3-16,-3 0-37 0,-2 0-62 16,-2 0-21-16,-17 10-25 15,9 9-4-15,-32-19 4 16</inkml:trace>
  <inkml:trace contextRef="#ctx0" brushRef="#br0" timeOffset="1969">2398-581 118 0,'0'-19'70'0,"0"19"8"15,0 0 1-15,21 0 1 0,-21 0-13 16,0 0-5-16,21 21-4 16,-21-21-13-16,13 40-5 15,-13-13-14-15,0 11-9 16,0 6-16-16,-13 6 5 16,5 3-4-16,1 4-1 15,-4-3 1-15,4-4-5 16,7-2-14-16,0-3-77 15,0-22-34-15,14 13-25 16,-14-36-1-16,28 14-5 16,-28-14 115-16</inkml:trace>
  <inkml:trace contextRef="#ctx0" brushRef="#br0" timeOffset="2609">2447 547 85 0,'0'0'59'16,"0"0"14"-16,0 0 15 16,0 0 1-16,-22 20-6 15,13 0-8-15,0 2-16 0,-3 6-9 16,0 11-8-16,1 2-15 16,-1 3-26-1,12-1-1-15,0-6-3 16,0-2 1-16,12-12-1 0,7-6 0 15,6-17-1-15,3-12-2 16,3-16 4-16,3-8-4 16,-3-10 3-16,-6-7 1 15,-4-14 5-15,-11 0-5 16,-10 2 9-16,0 10-4 16,-12 8 3-16,-7 14-2 15,-2 10 3-15,-6 14-1 16,-1 22-8-16,-1 6 7 0,-1 9-16 15,2 0-33 1,2 9-42-16,6-13-26 16,13 14-17-16,7-38-19 15,23 33-4-15,0-33 100 0</inkml:trace>
  <inkml:trace contextRef="#ctx0" brushRef="#br0" timeOffset="3281">2561 1295 170 0,'0'0'102'0,"0"0"-8"16,0 0-6-16,-23 15-8 15,13 2-13-15,-6 5-7 16,-3 12-14-16,-4 7-20 15,-3 7-24-15,0 4 1 16,1 2 0-16,2 0 1 16,6 0-3-16,8-10 2 15,9-11-6-15,16-1 0 16,8-14 0-16,10-8-3 16,8-10 1-16,5-10-3 15,4-8 5-15,-2-9-5 0,-4-5 7 16,-13-11-6-16,-9-5-19 15,-15-5-9-15,-16 4-3 16,-15 1 0-16,-17 9-3 16,-13 7 3-16,-7 8-7 15,-4 7-7-15,-1 14 0 16,4 6-8-16,5-3-15 16,17 17-7-16,8-17-13 15,31 0 70-15</inkml:trace>
  <inkml:trace contextRef="#ctx0" brushRef="#br0" timeOffset="3937">2109-904 38 0,'-22'34'28'0,"1"10"-10"16,-9 7 0-16,0 13 6 16,-5 10 10-16,-2 14 31 15,-5 14 19-15,-3 9-2 0,-4 13 0 16,-4 15-3-16,3 9-13 15,-5 14-8-15,8 8-10 16,7 13-33-16,12 1-15 16,21 0 2-16,19-5-5 15,23-11 1-15,19-17 4 16,25-15-3-16,16-18-3 16,15-24-35-16,7-10-41 15,-7-31-39-15,3 2-13 16,-26-28-15-16,2 7-9 15,-31-24 96-15</inkml:trace>
  <inkml:trace contextRef="#ctx0" brushRef="#br0" timeOffset="4406">2887-816 64 0,'33'59'34'0,"7"9"18"15,9 22-2-15,-3 17 38 16,1 26-10-16,-3 10 7 15,-7 19-7-15,-4 6-10 16,-12 21-8-16,-9 9-12 0,-12 0-8 16,-14-4-38-16,-7-12 2 15,-10-4-7-15,-2-12-11 16,-8-16-87-16,-11-31-39 16,8-7-16-16,-23-42 0 15,17-5-6-15</inkml:trace>
  <inkml:trace contextRef="#ctx0" brushRef="#br0" timeOffset="163418">264 4100 121 0,'5'-22'77'0,"-5"22"16"16,0 0 3-16,16-22-9 0,-16 22 3 15,0 0-13-15,0 0-8 16,0 0-15-16,0 0-15 16,0 0-28-16,0 0-7 15,0 0-3-15,0 0-5 16,0 0 2-16,0 0-1 16,0 0 1-16,0 0-2 15,0 23 4-15,0-23-3 16,0 41 5-16,0-17-4 15,-5 9 4-15,5-6-1 16,-7 3-1-16,7 2-2 16,-13-7 1-16,5 7 1 15,1-7-3-15,-4 3 7 0,1-6-4 16,4 0-4-16,6-22-41 16,9 27-69-16,-9-27-33 15,47-14-16-15,-17-16 0 16,16 11-3-16</inkml:trace>
  <inkml:trace contextRef="#ctx0" brushRef="#br0" timeOffset="164152">29 4818 107 0,'0'0'86'16,"0"0"17"-16,0 0-8 16,0 0-3-16,0 0-3 15,18 22 2-15,-18-22-15 16,26 4-23-16,-8-4-25 15,-18 0-25-15,40 0-1 16,-21 0 1-16,4 0-3 16,3 0-2-16,-1 0 3 0,-3 0-3 15,1 0 1 1,2 7-21-16,-25-7-81 16,28 0-33-16,-28 0-24 15,0 0-8-15,21 0-3 0,-21 0 107 16</inkml:trace>
  <inkml:trace contextRef="#ctx0" brushRef="#br0" timeOffset="164809">0 5168 221 0,'-6'-18'118'15,"6"18"-12"-15,28-19-9 16,-8 6-12-16,4 3-11 16,-1-2-3-16,3 7-31 15,-3-2-38-15,0 7 1 0,-23 0 1 16,29-10 0-16,-29 10-5 15,0 0 5-15,14 29-4 16,-14-14 3-16,-12 8-3 16,-2 8-1-16,-3 0 7 15,-1 4-6-15,-3 5 8 16,-3-11-10-16,4 2 9 16,1-8-10-16,7-3 10 15,12-20-8-15,-14 19 0 16,14-19-1-16,0 0-7 15,19-20 7-15,-19 20-8 16,35-22 10-16,-17 12-8 0,8 2 9 16,-2 8-1-16,-1 0 3 15,2 10 3-15,-1 1-2 16,2 3 4-16,2-2-7 16,4-1 5-16,-4-5-32 15,7-6-74-15,2 0-33 16,-6-9-22-16,10 4-13 15,-15-24-5-15,12 16 79 16</inkml:trace>
  <inkml:trace contextRef="#ctx0" brushRef="#br0" timeOffset="165887">866 3838 364 0,'0'0'114'15,"0"0"-8"-15,0 0-15 16,0 0-26-16,0 0-26 0,0 0-23 16,0 0-13-16,0 0 2 15,0 0-5-15,0 0 1 16,0 24 0-16,0-24 0 16,7 30 0-16,-1-7-3 15,2 2 2-15,3 0-1 16,6 2 4-16,4 1-1 15,2-3-3-15,7-5 2 16,-4-3 0-16,4-2 1 16,-6-1-6-16,4-8-58 15,-5 4-53-15,-23-10-19 16,33 12-27-16,-33-12-4 0,0 0-4 16</inkml:trace>
  <inkml:trace contextRef="#ctx0" brushRef="#br0" timeOffset="166481">1413 3690 268 0,'0'0'120'0,"0"0"-10"16,0 0-10-16,0 0-19 15,0 0-20-15,0 0-24 16,0 0-13-16,0 0-21 0,0 0 0 16,-11 21-3-1,11-21 1-15,-14 22 1 16,14-22-2-16,-21 30 2 15,9-8-4-15,0 0 2 0,-2 4 0 16,0 1 0-16,1 9-3 16,3 0 3-16,1 13 1 15,0 7 3-15,-1 12-4 16,1 13 0-16,-7 12 0 16,-5 9-1-16,-5 8 4 15,-4-2-4-15,-5 1 2 16,0-10-5-16,0-12 7 15,2-10-5-15,8-16 1 0,6-12-2 16,5-22-25 0,14-27-77-16,0 20-35 15,0-20-20-15,18-27-8 16,-8-18 6-16</inkml:trace>
  <inkml:trace contextRef="#ctx0" brushRef="#br0" timeOffset="167087">1435 5074 148 0,'-22'8'156'15,"22"-8"-30"-15,0 0-25 16,0 0-9-16,0 0-10 0,0 0-22 15,0 24-27-15,0-24-20 16,-7 35-11-16,7-8-1 16,-6 6 3-1,-1 4 3-15,0-1-3 0,-1 5 2 16,-1 2-2-16,0-9 0 16,4-1 1-16,5-6 1 15,-7-3-4-15,7-24-4 16,0 0-59-16,24 0-63 15,-1-17-32-15,-12-15-9 16,11 3-4-16,-15-19-2 16</inkml:trace>
  <inkml:trace contextRef="#ctx0" brushRef="#br0" timeOffset="168034">2109 4343 91 0,'-15'-10'49'0,"15"10"1"15,0 0 1-15,0 0 7 0,0 0-2 16,-21 21 9-16,21-21 1 15,0 0-1-15,-32 25-8 16,32-25-2-16,-31 31-8 16,10-2-15-16,-4 4-4 15,-1 10-12-15,1 5-5 16,1 9-9-16,1-3-2 16,4 5 1-16,10-5 1 31,9-1-1-31,0-13-1 0,18-9 1 0,6-11-1 15,4-20 4-15,12 0-1 16,-1-20 0-16,5-9-4 16,-2-9 2-16,-6-7 2 15,-2-4-3-15,-8 0 1 16,-7 0-3-16,-10 7 3 16,-9 8-3-16,0 2 4 15,-10 8-4-15,-3 5-3 16,13 19 6-16,-33-23-3 15,14 17-1-15,19 6-4 16,-35-9 1-16,15 9-7 16,20 0 4-16,-33 0-3 0,33 0 2 15,-28 0 5-15,28 0 6 16,-26 9 1-16,26-9 2 16,-16 26 7-1,16-26 0-15,0 32 3 0,0-32-2 16,23 31-4-16,-4-15-4 15,4-6 2-15,1 2-3 16,3-12 1-16,2 6-2 16,1-6-3-16,0-8 1 15,0-4-4-15,1 4-32 16,-6-6-49-16,-4 1-33 16,3 6-22-16,-24 7-20 15,27-13-3-15,-27 13 44 0</inkml:trace>
  <inkml:trace contextRef="#ctx0" brushRef="#br0" timeOffset="168487">2668 4384 393 0,'0'0'168'16,"0"0"-3"-16,-7 17-67 16,-7 6-96-16,4 6-1 15,-6 13-2-15,-4 6-1 0,-1 2 1 16,4 4 1-16,-2 0 0 15,10-5 1-15,9-10-1 16,0-6 3-16,16-11 1 16,3-12-2-16,11-1-2 15,5-19 3-15,0-2-2 16,5-7 2-16,-5-6-3 16,-2-7 1-16,-8-4-3 0,-4-2 4 15,-14-2-2 1,-7 7-2-16,0 2 2 15,-12 7-5-15,12 24-25 16,-37-25-46-16,14 25-32 16,2 0-19-16,-3 0-11 0,24 0-15 15,-35 17-12-15</inkml:trace>
  <inkml:trace contextRef="#ctx0" brushRef="#br0" timeOffset="168878">2864 4149 363 0,'0'0'162'16,"-26"10"-4"-16,26-10-60 16,-7 35-51-16,7-5-41 15,-7 12-6-15,-4 6 0 16,-6 17-2-16,-6 3 3 16,-5 15-6-16,-7-5 5 15,-2 5-1-15,1-4-2 16,0-5 5-16,8-4-3 15,6-13 0-15,6-7-5 16,11-15-41-16,5-9-50 0,14-7-27 16,-14-19-27-16,35-10-14 15,-23-18 3-15,18 2 90 16</inkml:trace>
  <inkml:trace contextRef="#ctx0" brushRef="#br0" timeOffset="169206">3195 4234 384 0,'0'0'161'0,"0"47"-13"16,0-3-70-16,0 7-43 15,0 14-12-15,0 3-22 16,0 1 1-16,11-2-4 16,-4-2 5-16,0-2-6 15,1-11 4-15,-1-5-7 16,-7-5-60-16,0-9-56 15,-10 1-31-15,-20-11-8 16,2 7-6-16,-28-19 11 0</inkml:trace>
  <inkml:trace contextRef="#ctx0" brushRef="#br0" timeOffset="169872">1843 4280 152 0,'0'0'86'15,"0"0"10"1,0 0 2-16,0 0-15 15,-21 11-10-15,21-11-5 16,0 0-9-16,-24 32-7 16,15-9-19-16,-5 6-19 15,2 9-12-15,-7 9-3 16,-4 8 3-16,3 8-3 16,-2 6 3-16,2 3-1 15,1 1 2-15,2 4-1 0,4-7 0 16,6 1-2-16,7-7 0 15,0-7 0 1,16-3 1-16,2-5 0 0,10-15-5 16,14-11-76-16,10-7-48 15,3-23-27-15,16 7-12 16,-6-35 0-16,19 15 40 16</inkml:trace>
  <inkml:trace contextRef="#ctx0" brushRef="#br0" timeOffset="171138">1532 3499 287 0,'8'25'109'16,"-8"-25"-3"-16,9 19-16 16,-9-19-20-16,0 31-11 15,0-9-15-15,0 3-13 16,-7 5-29-16,2-4 0 15,-2 4-2-15,7-2 3 16,-7-1 0-16,7-8-2 16,0-19 2-16,-9 24-1 15,9-24 0-15,0 0-1 16,0 0 3-16,0 0-4 0,12-42 3 16,-3 14-1-16,-2-14-3 15,5-2-2-15,2-6 3 16,-1-1 0-1,1 7-2-15,-4 4 1 0,1 15-1 16,-11 25 3-16,14-19-1 16,-14 19 3-16,12 23-4 15,-5 0 1-15,-4 7 3 16,8 2-4-16,-1 4 1 16,3-6-1-16,-3 4 2 15,1-7-1-15,-4-2 3 16,0-7-4-16,-7-18-2 15,12 23 3-15,-12-23 1 0,0 0-1 16,0 0-1-16,12-38 2 16,-3 4-3-16,2-6 3 15,-1-5 0 1,2 0 0-16,2-3-1 0,2 6 2 16,-2 4-2-16,-2 15-2 15,-12 23 2-15,18-14-3 16,-18 14 3-16,16 36-2 15,-11-7 2-15,2 6-3 16,0 9 2-16,2-1 2 16,1-1-2-16,4-9-5 15,2 0-62-15,1-11-45 0,-17-22-26 16,42 9-17-16,-29-27-8 16,9 10 0-1</inkml:trace>
  <inkml:trace contextRef="#ctx0" brushRef="#br0" timeOffset="171716">2155 3569 96 0,'-7'20'82'0,"7"-20"-5"0,0 0 18 15,0 20-5-15,0-20-5 16,16 26-3-16,-16-26-14 16,16 29-8-16,-8-10-12 15,1 4-15-15,-2 1-28 16,2 2-2-16,3-3-2 16,-1-1-2-16,6 0 1 15,-3-4-1-15,4-3 0 16,-18-15-7-16,35 17-56 15,-16-17-49-15,-19 0-23 16,19 0-20-16,-19 0-10 16,0 0-2-16</inkml:trace>
  <inkml:trace contextRef="#ctx0" brushRef="#br0" timeOffset="172135">2316 3605 158 0,'0'0'111'0,"0"0"4"15,-21 11-13-15,21-11-11 16,0 0-15-16,-23 25-15 16,23-25-12-16,-19 32-16 15,5-9-21-15,-2 2-13 16,-3 6 2-16,2 2-4 15,-3-5 6-15,4 0-5 16,1 0 1-16,2-5-1 16,13-23-29-16,-14 26-40 15,14-26-34-15,0 0-13 0,0 0-27 16,23-10-12 0,0 1-8-16</inkml:trace>
  <inkml:trace contextRef="#ctx0" brushRef="#br0" timeOffset="172525">2608 3504 340 0,'0'0'146'0,"0"0"-36"16,0 0-22-16,16-18-23 0,-16 18-24 15,42-15-16-15,-17 4-13 16,-1 4-13-16,-1-3 1 16,0 4-3-16,-23 6-3 15,33-5-20-15,-33 5-48 16,0 0-30-16,0 0-19 16,0 25-15-16,-19-25-21 15,19 0-5-15</inkml:trace>
  <inkml:trace contextRef="#ctx0" brushRef="#br0" timeOffset="172854">2608 3504 92 0,'-15'122'120'16,"36"-130"-24"-16,-21 8-24 15,0 0 9-15,30-9-2 16,-30 9-3-16,21 0-16 16,-21 0-6-16,0 0-9 15,19-13-11-15,-19 13-16 0,0 0-19 16,0 0 4-16,21 7-5 15,-21-7 1-15,0 0-43 16,19 0-47-16,-19 0-30 16,23-16-14-16,-23 16-24 15,26-18-8-15,-26 18 58 16</inkml:trace>
  <inkml:trace contextRef="#ctx0" brushRef="#br0" timeOffset="173338">2997 3635 345 0,'-21'0'163'0,"21"0"-30"15,0 0-51-15,0 0-21 16,0 0-21 0,0 0-36-16,0 0 0 0,23 0 1 15,-23 0-3-15,33-4-1 16,-12 4 3-16,-3 0-4 16,1-8 1-16,0 8-3 15,-19 0 4-15,30-10-4 16,-30 10 2-16,25 0-50 15,-25 0-64-15,0 0-26 16,29-5-21-16,-29 5-5 16,0 0-3-16</inkml:trace>
  <inkml:trace contextRef="#ctx0" brushRef="#br0" timeOffset="173748">3424 3232 128 0,'0'0'111'0,"-12"20"4"16,12-20-24-16,0 0-9 16,7 21-8-16,-7-21 0 15,11 27-15-15,-11-5-10 16,5 5-10-16,-5 14-35 0,0 1 1 15,0 5-3 1,0 3 0-16,-5 5-5 0,-2-8 2 16,7-1-36-16,-9-6-74 15,9-19-31-15,0-1-23 16,0-20-1-16,0 0 1 16</inkml:trace>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40:23.794"/>
    </inkml:context>
    <inkml:brush xml:id="br0">
      <inkml:brushProperty name="width" value="0.05" units="cm"/>
      <inkml:brushProperty name="height" value="0.05" units="cm"/>
      <inkml:brushProperty name="fitToCurve" value="1"/>
    </inkml:brush>
  </inkml:definitions>
  <inkml:trace contextRef="#ctx0" brushRef="#br0">0 571 176 0,'0'0'108'15,"0"0"-12"-15,0 0 2 16,0 0-10-16,0 0-14 16,0 0-11-16,0 0-20 15,0 0-14-15,31-17-21 16,-10 17-6-16,2 0-3 15,10 0 1-15,9 0 0 0,7 0-1 16,2 0 0-16,12-5-1 16,7 1 1-1,0-8-1-15,2 5-8 0,1-4-52 16,-11 4-50-16,2 7-18 16,-18-16-22-16,1 16-4 15,-24-6 1-15</inkml:trace>
  <inkml:trace contextRef="#ctx0" brushRef="#br0" timeOffset="359">136 728 264 0,'0'0'158'16,"-17"7"-40"-16,17-7-34 16,24 0-22-16,4-5-12 15,14 5-19-15,5 0-24 16,9 0-6-16,13 5-2 0,1-5-1 15,0 12 0-15,-5-9 2 16,-9 4-2 0,-11 3-6-16,-6-3-62 15,-6 5-41-15,-33-12-27 0,37 0-10 16,-29-29-3-16,12 6 9 16</inkml:trace>
  <inkml:trace contextRef="#ctx0" brushRef="#br0" timeOffset="781">637 0 362 0,'0'0'144'0,"19"0"-47"15,-19 0-34-15,18 39-23 16,-8 5-5-16,-1 1-18 16,0 6-15-16,3 9-1 15,0-8-1-15,9 6-2 16,2-11 1-16,1-5 2 15,10-2 0-15,3-8 1 16,-2 3-5-16,0-7 3 16,-6 2-3-16,-4 2 6 15,-13 8-4-15,-12-3-1 0,-12 8-1 16,-21 5 3-16,-9 1 0 16,-7 4-37-16,-11-4-48 15,-8-17-33-15,10-1-15 16,-7-33-16-16,28 0 0 15,2-21 67-15</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40:32.374"/>
    </inkml:context>
    <inkml:brush xml:id="br0">
      <inkml:brushProperty name="width" value="0.05" units="cm"/>
      <inkml:brushProperty name="height" value="0.05" units="cm"/>
      <inkml:brushProperty name="fitToCurve" value="1"/>
    </inkml:brush>
  </inkml:definitions>
  <inkml:trace contextRef="#ctx0" brushRef="#br0">22 1207 181 0,'-9'25'154'16,"9"11"-32"-16,0-1-33 16,11 0-19-16,3-2-8 15,7-3-7-15,8-12-27 16,5-14-24-16,2-4-1 15,-1-21-1-15,2-1 1 16,-5-19 0-16,-8-5-1 16,-8-4 0-16,-7-10 3 15,-9 10-3-15,-6 0 2 16,-9 15-3-16,-10 3 3 16,-6 19-5-16,-4 13 6 15,-2 4-6-15,-3 14-1 0,1 5-3 16,2-2-1-16,6 0 2 15,10-10-12-15,21-11-72 16,0 0-48-16,0 0-19 16,40 0-11-16,-14-27-2 15,22 11 115-15</inkml:trace>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40:27.373"/>
    </inkml:context>
    <inkml:brush xml:id="br0">
      <inkml:brushProperty name="width" value="0.05" units="cm"/>
      <inkml:brushProperty name="height" value="0.05" units="cm"/>
      <inkml:brushProperty name="fitToCurve" value="1"/>
    </inkml:brush>
  </inkml:definitions>
  <inkml:trace contextRef="#ctx0" brushRef="#br0">132 761 167 0,'0'0'112'0,"0"0"-18"16,-10 23 9-16,18 1-15 16,5 18-11-16,-1 13-17 15,0 23-23-15,-1-1 0 16,-1 18-6-16,-10-2-10 0,0-7-22 15,0-10 1-15,-10-10-1 16,-1-21 1-16,-1-15 4 16,12-30-1-16,-33-23 0 15,19-33 1-15,-4-20-3 16,6-27 2-16,3-21 0 16,9-17 0-16,0-9 0 15,10 13-1-15,13 8-1 16,5 22-2-16,2 29 3 15,5 21-4-15,5 29-2 16,-6 28 0-16,1 23-2 16,-2 19 1-16,-10 11 4 0,1 11-3 15,-8 2 4-15,-2 5 0 16,-9 1 1-16,-5-7 0 16,-12-5 0-16,-9-12 0 15,-5-6 0 1,-18-10 0-16,-3-10 0 0,-9-14-2 15,0-8-4-15,8-8-41 16,3-10-40-16,10-9-22 16,15-5-21-16,12-4-16 15,27 3-11-15,2-5-5 16</inkml:trace>
  <inkml:trace contextRef="#ctx0" brushRef="#br0" timeOffset="328">757 1432 268 0,'19'30'163'0,"-19"-30"-23"16,0 0-47-16,0 0-4 15,0 0-29-15,0 0-36 16,-12-35-20-16,0-5-3 16,0-13 3-16,-2-7 0 0,3-6-4 15,-1 3 4 1,3 0-5-16,9 14 3 16,9 16-5-16,3 13 3 15,11 24-11-15,1 5-53 0,11 14-41 16,9 9-16-16,-7-8-15 15,15 14-17-15,-13-21-10 16</inkml:trace>
  <inkml:trace contextRef="#ctx0" brushRef="#br0" timeOffset="687">1260 1113 266 0,'0'42'110'0,"0"10"-4"16,0 7-14-16,0 0 0 0,15 2-20 15,-8-13-7-15,9-6-32 16,-4-12-35-16,9-23-3 16,2-11-2-16,-4-16-4 15,1-23 2-15,-5-12-3 16,-4-4 3-16,-11-7 2 15,5-1 5-15,-5 8 14 16,-16 14-3-16,-3 17 4 16,-7 13-6-16,-2 25 3 15,2 18-3-15,3 1 1 16,0 11 0-16,0-1-21 16,13-5-49-16,10-2-39 15,0-32-20-15,30 16-25 0,-4-32-18 16,11-11-1-16,-2-23 91 15</inkml:trace>
  <inkml:trace contextRef="#ctx0" brushRef="#br0" timeOffset="1203">1792 263 301 0,'0'19'166'0,"9"27"-17"15,-9 16-78-15,3 17-23 16,-3 15-7-16,9 14-8 16,-9 7-12-16,10-2-19 0,-10-2-4 15,0-8 1-15,-10-24-1 16,10-14 2-16,-5-12-1 16,5-29-2-16,0-24 0 15,0 0-10-15,15-42-2 16,8-8 6-16,-4-10 2 15,8-7 3-15,-3 3 3 16,4-1 3-16,-5 13 3 16,-5 13 10-16,-3 16 4 15,-15 23-6-15,20 9-1 16,-12 23-7-16,5 13-4 16,-3 3 2-16,4 14-3 0,7-3 0 15,-3 3-3 1,1-3 2-16,2-13-4 0,-4-6 3 15,-1-15 1 1,-9-3-2-16,-7-22 1 16,0 19-1-16,0-19 1 0,-30-11 2 15,-1 1-2-15,-4-10 1 16,-7-3 0-16,-4 1-3 16,1-8-33-16,5 5-31 15,6 1-29-15,11 3-10 16,23 21-9-16,-22-32-21 15,22 32-12-15,28-23 44 16</inkml:trace>
  <inkml:trace contextRef="#ctx0" brushRef="#br0" timeOffset="1640">2611 1039 419 0,'0'0'122'0,"0"0"-13"15,0 0-17-15,-28 41-31 16,7-2-45-16,2 5-14 16,-2 2-1-16,7 4-5 0,4 5 5 15,1-10-4 1,9-8 3-16,10-10 0 15,-10-27 0-15,34 19-5 16,-15-28 4-16,0-13-2 0,-1-3 0 16,1-13-3-16,-3 0 5 15,-4-6-3-15,0 3-5 16,-3 3-6-16,3 16-9 16,-12 22 0-16,0 0 2 15,23 0 2-15,-16 19-3 16,0 17 3-16,7-3 2 15,-2 7 7-15,6-4-2 16,-3-8-18-16,8-7-37 16,4-16-21-16,-1-21-28 15,12-15-13-15,-8-29-1 16,10-12 103-16</inkml:trace>
  <inkml:trace contextRef="#ctx0" brushRef="#br0" timeOffset="2126">3091 18 335 0,'-33'98'160'15,"10"19"-54"-15,2 12-29 16,9 4-2-16,12-3-17 16,10-14-45-16,10-21-9 15,6-13-4-15,2-17 0 16,2-25 3-16,3-17-4 15,-3-23 6-15,-2-13-3 16,-6-15 1-16,-6-11 1 0,-3-11 0 16,-6-7 0-16,-7 6-5 15,0 4 4-15,0 10-5 16,0 12 0-16,0 25 1 16,0 0 0-16,0 0-1 15,15 44 0-15,-1-3 0 16,2 3 0-16,7 6 0 15,0-1 1-15,-1 4-1 16,5-8-6-16,-5-8 4 16,-6-6-4-16,-2-6 5 15,-9-6-4-15,-5-19 6 16,-15 30-5-16,-8-30 5 16,-10 11 2-16,-2-11-1 0,-13 7 2 15,-2-1 0-15,-1 2-2 16,5-3 0-16,6-5 0 15,10 8-13-15,7-8-58 16,23 0-41-16,0-23-23 16,14-3-21-16,20 3-2 15,-8-14 1-15</inkml:trace>
  <inkml:trace contextRef="#ctx0" brushRef="#br0" timeOffset="2313">3580 944 99 0,'26'39'137'16,"-7"-7"-21"-16,2 8-45 15,-3 8-3-15,-3 4-4 16,0-8-22-16,-7-1-71 16,-1-9-49-16,0-16-25 15,-7-18-21-15,20 0-13 16,-1-7 11-16,-3-38 126 15</inkml:trace>
  <inkml:trace contextRef="#ctx0" brushRef="#br0" timeOffset="2563">4221 0 377 0,'0'0'164'16,"0"0"-23"-16,0 0-58 15,8 35-35-15,-2 8-24 16,-6 10-19-16,8 17-2 16,-8 11-1-16,7 12 1 15,-7 11-2-15,0 4 2 16,-10 9-6-16,-1-3-19 16,8-7-65-16,-11-3-37 15,0-19-25-15,14-8-19 16,-16-24-5-16,16-5 45 15</inkml:trace>
  <inkml:trace contextRef="#ctx0" brushRef="#br0" timeOffset="3032">4480 958 406 0,'0'0'169'16,"0"39"-39"-16,0-7-60 15,10-4-50-15,1 8-18 0,-1-2-1 16,-1 4-8-16,-2 4-39 16,-7-1-54-1,0-13-20-15,7 8-15 16,-7-14-21-16,0 1-8 0,0-23 94 16</inkml:trace>
  <inkml:trace contextRef="#ctx0" brushRef="#br0" timeOffset="3282">4912 75 529 0,'14'22'170'0,"-5"2"-34"0,-4 23-143 15,9 18 1-15,2 20 8 16,-2 13-2-16,-5 14 1 16,-4 14-16-16,-5 2-66 15,0-9-39-15,-7-4-21 16,-11-17-20-16,13-20-13 16,-14-22 41-16</inkml:trace>
  <inkml:trace contextRef="#ctx0" brushRef="#br0" timeOffset="3501">4867 658 449 0,'-13'-24'175'0,"13"24"-14"16,0 0-103-16,0 36-64 15,16-12 0-15,14 6 0 16,-4 2 5-16,16 0 0 15,4 6-3-15,6-13-77 16,1 2-44-16,-2-12-26 16,10-3-11-16,-23-18-5 15,10 6 34-15</inkml:trace>
  <inkml:trace contextRef="#ctx0" brushRef="#br0" timeOffset="3720">5546 779 476 0,'0'35'171'16,"19"16"-23"-16,-6 0-129 16,1 1-21-16,3 8-3 15,1-14 0-15,1-2-54 16,4-5-58-16,8-11-28 15,-8-22-16-15,14-6-13 16,-6-22 28-16</inkml:trace>
  <inkml:trace contextRef="#ctx0" brushRef="#br0" timeOffset="3892">6077 814 557 0,'-42'64'166'0,"-20"19"-66"0,-6 23-106 15,0 12-1-15,-8 22 5 16,8 9-1-16,7 2-7 16,5-8-45-16,14-7-59 15,16-17-31-15,3-29-24 16,23-9-7-16,0-37 40 16</inkml:trace>
  <inkml:trace contextRef="#ctx0" brushRef="#br0" timeOffset="4095">4497 563 502 0,'0'0'42'15,"0"0"-70"-15,53-19-152 16,-2-5-4-16,31-1 32 16</inkml:trace>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40:59.652"/>
    </inkml:context>
    <inkml:brush xml:id="br0">
      <inkml:brushProperty name="width" value="0.05" units="cm"/>
      <inkml:brushProperty name="height" value="0.05" units="cm"/>
      <inkml:brushProperty name="fitToCurve" value="1"/>
    </inkml:brush>
  </inkml:definitions>
  <inkml:trace contextRef="#ctx0" brushRef="#br0">293 1088 144 0,'0'21'87'0,"0"-21"10"16,0 0-8-16,0 0-10 16,0 0-7-16,0 0-7 15,0 0-12-15,0 0-21 0,0 0-13 16,0 0-15-16,0 0-3 16,-23-39-1-16,12 11 1 31,-1-14 4-31,2-13-2 0,-1-11 1 15,2-5 0-15,4-12 0 16,5-6 1-16,-10 3-2 16,1-3 2-16,5 2-6 15,-4 9 1-15,8 11-1 16,-11 8 1-16,8 10 0 16,3 8 0-16,-11 11-1 15,11 7 0-15,0 23 1 16,0-27-1-16,0 27 1 15,0 0 0-15,23 0 0 16,-4 0-1-16,4 15 2 16,3 2-5-16,7-2-10 15,6 5-49-15,5 1-51 0,-8-10-26 16,10 10-10-16,-11-21-13 16,9 7 40-16</inkml:trace>
  <inkml:trace contextRef="#ctx0" brushRef="#br0" timeOffset="297">0 426 387 0,'46'-9'149'0,"-16"9"-51"16,1 0-47-16,6 0-4 16,-2 0-17-16,0 0-53 15,-2 6-96-15,4 1-36 16,-13-20-12-16,13 4-1 15,-14-25 38-15</inkml:trace>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41:05.403"/>
    </inkml:context>
    <inkml:brush xml:id="br0">
      <inkml:brushProperty name="width" value="0.05" units="cm"/>
      <inkml:brushProperty name="height" value="0.05" units="cm"/>
      <inkml:brushProperty name="fitToCurve" value="1"/>
    </inkml:brush>
  </inkml:definitions>
  <inkml:trace contextRef="#ctx0" brushRef="#br0">0 391 302 0,'0'0'102'0,"0"0"-6"16,0 0-17-16,0 0-11 15,28 5-17-15,-9-5-23 16,7 0-15-16,8 0-8 15,2-9-2-15,8 0-3 16,2 0 0-16,-1-3-1 16,-1 4-4-16,0-5-18 15,-7 13-59-15,-4 0-40 16,-12 0-17-16,-4 19-18 16,-17-19-4-16,0 39 104 15</inkml:trace>
  <inkml:trace contextRef="#ctx0" brushRef="#br0" timeOffset="375">63 524 354 0,'0'0'159'0,"0"0"-65"15,0 0-37-15,19-11-26 0,-19 11-6 16,33 0-9-16,-12 0-8 15,2 0-9-15,2-5-1 16,-4 5 1-16,-2 0-2 16,0-6-9-16,-19 6-28 15,34-8-45-15,-15 8-42 16,-19 0-16-16,35 0-20 16,-35 0-2-16,30 0 163 0</inkml:trace>
  <inkml:trace contextRef="#ctx0" brushRef="#br0" timeOffset="1250">1282 0 290 0,'0'0'123'16,"0"0"-13"-16,-13 23-12 15,13-23-18-15,-12 34-22 16,3-17-32-16,9 10-16 15,-10-1-10-15,10 6 1 16,-5 3-2-16,5 1 0 0,-7 3-10 16,1-2-58-16,6 2-50 15,0-3-26 1,-14-4-16-16,14-1-8 16,0-31 49-16</inkml:trace>
  <inkml:trace contextRef="#ctx0" brushRef="#br0" timeOffset="1675">963 626 230 0,'0'0'87'0,"0"0"-13"16,-19 10-4-16,19-10-2 16,0 0-22-16,-6 18-4 15,6-18-7-15,0 0 0 16,0 0-9-16,28 16-1 15,-8-16-9-15,2 0-7 0,3 0-9 16,3-10 0-16,-4 10 0 16,-1-9-3-16,2 9 4 15,-2-8-2-15,1 8 1 16,1 0 2-16,3 11-3 16,0-5-12-16,7 2-60 15,0 5-43-15,-2-6-26 16,7 8-6-16,-17-15-13 15,10 7 53-15</inkml:trace>
  <inkml:trace contextRef="#ctx0" brushRef="#br0" timeOffset="2312">1199 965 299 0,'0'0'124'16,"0"0"-17"-16,0 0-16 16,0 0-18-16,-8 24-25 15,8-6-30-15,-13 5-13 16,5-1-1-16,-1 3-2 16,2-1-2-16,-5 1 2 15,1-2-2-15,2-3 0 16,9-20 1-16,-12 27-2 15,12-27 2-15,0 25-2 16,0-25 0-16,0 17-1 16,0-17 0-16,0 0 0 15,33 23 1-15,-33-23-1 16,37 15 0-16,-14-15 0 0,7 10 2 16,-4-10-1-16,5 8 1 15,-3-8-3-15,4 0-12 16,1 0-61-16,0-11-47 15,-8-1-20-15,6-1-16 16,-11-12-6-16,9 7 91 16</inkml:trace>
  <inkml:trace contextRef="#ctx0" brushRef="#br0" timeOffset="2625">1490 889 165 0,'0'0'167'0,"0"0"-19"16,0 0-57-16,7 22-27 15,-14 12-9-15,-7-2-19 16,2 13-6-16,-8 8-11 15,3 2-15-15,-4 9-6 16,0 0 2-16,2-1 1 16,1-9-3-16,6-3-5 15,-4-17-49-15,11 1-53 0,5-7-28 16,0-28-14-16,10 30-18 16,-10-30 22-16</inkml:trace>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41:00.777"/>
    </inkml:context>
    <inkml:brush xml:id="br0">
      <inkml:brushProperty name="width" value="0.05" units="cm"/>
      <inkml:brushProperty name="height" value="0.05" units="cm"/>
      <inkml:brushProperty name="fitToCurve" value="1"/>
    </inkml:brush>
  </inkml:definitions>
  <inkml:trace contextRef="#ctx0" brushRef="#br0">129 14 265 0,'0'0'169'0,"0"0"-21"15,0 0-61-15,0 0-29 16,13 22-25-16,-13-3-16 16,-7 9-14-16,7 6-2 15,-11 6 1-15,2 8-2 0,2 4 1 16,-5 5-5-1,-4 13 6-15,2 0-7 16,0 8 0-16,-3-4 2 16,4-6-4-16,6-6 2 0,0-6 2 15,7-18 2-15,0-5-7 16,0-33 8-16,30 11-1 16,-11-20 0-16,4-5 1 15,0 0 0-15,3-4-3 16,-1-3 4-16,-2 2-1 15,-2 10-2-15,-4 1 1 16,2 8 0-16,-1 0-1 16,5 0-2-16,-1 11-15 15,10-1-56-15,-1 0-31 16,-3-10-31-16,16 0-14 16,-19-20-9-16,13 7 77 15</inkml:trace>
  <inkml:trace contextRef="#ctx0" brushRef="#br0" timeOffset="437">588 666 146 0,'0'0'142'0,"0"0"-37"15,21 0-14-15,-21 0-11 16,33 0-12-16,-13 10-7 15,-20-10-21-15,35 13-27 16,-35-13-10-16,31 24-1 16,-19-6 0-16,-3 4-5 15,-4-2 3-15,4 3 0 16,-2-3 0-16,-2 4-1 16,6-4 0-16,-11-20-8 15,21 30-25-15,-21-30-57 0,23 15-39 16,-4-15-17-16,-19 0-18 15,28-27-2-15,-28-3 162 16</inkml:trace>
  <inkml:trace contextRef="#ctx0" brushRef="#br0" timeOffset="797">859 539 280 0,'-22'0'112'15,"22"0"-7"-15,0 0-18 0,-23 21-6 16,23-21-24-16,-21 39-22 15,5-15-23-15,4 6-16 16,-4 6 2-16,2 3-3 16,-3-4 5-16,-4 4-6 15,3-1 5-15,1-5-4 16,4-6 4-16,1-9 0 16,12 0-35-16,0-18-49 0,0 0-45 15,0 0-19 1,18-8-19-16,4-5-1 15,-9-17 162-15</inkml:trace>
  <inkml:trace contextRef="#ctx0" brushRef="#br0" timeOffset="1140">1101 330 280 0,'28'12'164'0,"-28"-12"-27"15,0 0-77-15,19 0-17 16,-19 0-4-16,37 8-3 15,-12-8-21-15,8-8-14 16,2 1 1-16,3-1-1 16,1-6-1-16,-1 1-1 15,-1 4-5-15,-9-7-36 16,-3 9-60-16,-4 7-38 16,-21 0-19-16,0 0-9 15,0 0 8-15</inkml:trace>
  <inkml:trace contextRef="#ctx0" brushRef="#br0" timeOffset="1422">1197 492 303 0,'0'0'163'16,"0"0"-27"-16,0 0-88 16,20-5-17-16,1-6-1 15,5 5 1-15,4 2-9 16,-1-2-16-16,-2-2-7 16,-6 8-1-16,0 0-32 0,-21 0-72 15,21 0-36-15,-21 0-24 16,0 0 1-16,14 14 11 15</inkml:trace>
  <inkml:trace contextRef="#ctx0" brushRef="#br0" timeOffset="3578">2117 0 191 0,'0'0'88'15,"0"0"5"-15,0 0-1 16,0 0-16-16,0 0-12 15,-16 27-9-15,16-5-3 16,-9 5-11-16,9 17-11 16,-10 3-17-16,3 14-8 15,1 2-6-15,-4 3 2 16,3-1-5-16,7 0 4 16,-5-8-4-16,5-5 0 15,0-15-1-15,0-6-4 16,0-9 3-16,0-22-14 0,12 21-34 15,-12-21-41-15,0 0-34 16,14-26-4-16,-14 3-21 16,0 23-2-16,0-35 129 15</inkml:trace>
  <inkml:trace contextRef="#ctx0" brushRef="#br0" timeOffset="9393">1752 175 251 0,'0'0'94'16,"0"0"-10"-16,0 0-7 16,0 0-9-16,0 0-15 15,0 0-17-15,9 27-10 16,-9-6-4-16,0 7 1 15,-10 6-6-15,10 3-5 16,-9 1-11-16,2 6-2 0,2-5-1 16,-2-6 3-16,7-3-4 15,-7-8-6-15,7-22-47 16,-7 26-42-16,7-26-27 16,0 0-23-16,0 0-9 15,0 0-9-15,-20-43 166 16</inkml:trace>
  <inkml:trace contextRef="#ctx0" brushRef="#br0" timeOffset="9928">1626 314 101 0,'0'0'47'16,"0"0"3"-16,0 0 0 16,0 0 0-16,0 0-5 15,0 0-6-15,0 0-13 16,0 0-3-16,0 0 5 15,0 0 14-15,0 0 4 16,21 13-1-16,-21-13-1 0,37 0-3 16,-16 0-5-16,4 0-2 15,-1 0-11-15,-1 0-16 16,0-8-7 0,-2 2-1-16,0 6-35 0,-21 0-57 15,26-26-37-15,-26 26-18 16,16-30-14-16,-16 30-6 15,0 0 129-15</inkml:trace>
  <inkml:trace contextRef="#ctx0" brushRef="#br0" timeOffset="10428">1563 773 144 0,'0'0'85'15,"0"0"-25"-15,0 0-9 16,23-20 4-16,3 7 0 16,-1 3 1-16,8-2-3 15,-5 2-3-15,4 8-7 16,-10 2-8-16,-1 0-7 0,-21 0-14 16,23 10-21-1,-23-10-54-15,7 31-40 16,-7-31-33-16,9 28-14 15,-9-28-17-15,23 8 52 0</inkml:trace>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41:13.518"/>
    </inkml:context>
    <inkml:brush xml:id="br0">
      <inkml:brushProperty name="width" value="0.05" units="cm"/>
      <inkml:brushProperty name="height" value="0.05" units="cm"/>
      <inkml:brushProperty name="fitToCurve" value="1"/>
    </inkml:brush>
  </inkml:definitions>
  <inkml:trace contextRef="#ctx0" brushRef="#br0">83 403 241 0,'0'0'115'0,"0"0"-9"15,0 0-10-15,0 0-12 16,0 0-15-16,0 0-11 15,0 0-25-15,0 0-29 16,0 0-4-16,0 0 0 16,0 0 0-16,0 0 1 15,0 0 2-15,-7 20 0 16,7-20-3-16,0 0 2 0,0 0-2 16,0 19 1-1,0-19-1-15,-3 34 0 16,3-10-1-16,-9 7 0 15,9 8-1-15,-10 7 3 0,3 5-1 16,-2 5-5-16,0-7 4 16,0-2-2-16,4-3 1 15,-2-5-3-15,7-9 3 16,0-8-4-16,0-22 3 16,0 28 3-16,0-28-1 15,0 0 0-15,0 0 1 16,0 0 0-16,0 0 1 15,0 0-2-15,0 0 1 16,0 0 1-16,0 0-1 16,-7 17-2-16,7-17 0 15,0 0 0-15,0 20 0 16,0-20 1-16,0 0-1 0,19 12-1 16,1-12 3-16,1-5 0 15,5 5 1-15,2-13 0 16,2 10 0-16,1 3 0 15,1-11 0-15,-4 11-8 16,3 0-42-16,-8 8-40 16,0-2-31-16,-2 9-15 15,-21-15-17-15,36 26-12 16,-36-26 104-16</inkml:trace>
  <inkml:trace contextRef="#ctx0" brushRef="#br0" timeOffset="531">801 867 159 0,'0'0'151'15,"0"0"-27"-15,0 0-30 16,0 0-14-16,0 0-18 16,0 0-24-16,0 0-15 15,0 18-4-15,0-18-5 16,0 0-3-16,26 32-7 0,-26-32-2 15,28 27-1-15,-28-27 0 16,32 25 0-16,-32-25 0 16,33 35 0-1,-33-35-2-15,32 30 1 0,-20-10-32 16,-12-20-47-16,18 23-40 16,-18-23-15-16,5 21-16 15,-5-21-8-15,0 0 45 16</inkml:trace>
  <inkml:trace contextRef="#ctx0" brushRef="#br0" timeOffset="859">978 834 166 0,'0'0'111'15,"0"0"-39"-15,0 0-24 16,-23 25-4-16,23-25-8 16,-17 30-6-16,5-10-3 15,-6 3 3-15,4 9 4 16,-5-9 0-16,3 6 0 0,-3-3-4 15,6 4-5 1,-1-8-25-16,4 0-50 16,10-22-45-16,-9 25-25 15,9-25-18-15,0 0-12 0,0 0-10 16</inkml:trace>
  <inkml:trace contextRef="#ctx0" brushRef="#br0" timeOffset="1193">1216 627 441 0,'0'0'165'0,"21"0"-46"15,-21 0-74-15,0 0-19 0,30 7-5 16,-13-7-5-16,6 0-15 16,2 0 0-16,6-12 0 15,4 6-5-15,2 1-21 16,-5-13-51-16,-1 5-38 15,-5 8-28-15,-26 5-14 16,25-7-11-16,-25 7 15 16</inkml:trace>
  <inkml:trace contextRef="#ctx0" brushRef="#br0" timeOffset="1459">1286 700 478 0,'0'0'165'0,"0"0"-38"16,0 0-78-16,19 5-45 16,-19-5-1-16,0 0-3 15,23 12 1-15,-23-12 2 16,25 6-3-16,-25-6-11 15,37 0-55-15,-16 0-33 16,1-13-22-16,10 13-17 16,-6-14-13-16,9 5-19 15,-9-3 96-15</inkml:trace>
  <inkml:trace contextRef="#ctx0" brushRef="#br0" timeOffset="1943">1920 459 101 0,'0'0'116'0,"0"22"-35"16,0-22-21-16,-12 27-1 16,12-8-9-16,-7 8 2 15,2-1 1-15,5 12 0 16,0-3-10-16,5-3 0 16,4 0-9-16,6-4-2 15,6-11-10-15,4-7-9 16,5-10-9-16,3 0-3 15,-2-17 4-15,1-5-2 16,-2-9 3-16,-6-6-1 16,-5-8-4-16,-6-7 0 0,-13-3 1 15,-7 1-1-15,-9 9-2 16,-9 1-1-16,-10 18 0 16,-7 7-2-16,-3 19-4 15,-8 4-49-15,11 21-41 16,0 10-26-16,6-8-19 15,16 13-20-15,6-18-3 16,25 4 93-16</inkml:trace>
  <inkml:trace contextRef="#ctx0" brushRef="#br0" timeOffset="2303">2482 495 492 0,'0'0'172'16,"0"0"-12"-16,21-13-147 16,-2 7-13-16,8-7 2 0,1 5-2 15,3-4 0-15,1 5-1 16,-4 0-2 0,2 7-11-16,-11 0-35 15,-19 0-32-15,28 0-34 0,-28 0-17 16,0 0-23-16,0 0-10 15,0 36 41-15</inkml:trace>
  <inkml:trace contextRef="#ctx0" brushRef="#br0" timeOffset="2506">2479 616 456 0,'36'-8'170'16,"-36"8"-29"-16,30-9-92 0,-7 9-16 15,0 0-139-15,3 17-52 16,-26-17-11-16,31 22-4 16,-31-22 0-16</inkml:trace>
  <inkml:trace contextRef="#ctx0" brushRef="#br0" timeOffset="5628">3410 0 170 0,'0'0'60'0,"0"0"-6"0,0 0-10 15,0 0 3-15,0 0 3 16,0 0 17 0,0 0-3-16,0 0-7 15,0 20-4-15,0-20-4 0,0 0-3 16,9 24-16-16,-9-24-7 16,7 36-19-16,-7-17-1 15,0 9 0-15,0 1-3 16,0 9 2-16,-9 4-3 15,2-4 4-15,-2 2-4 16,-1 0 1-16,-1-1-5 16,4-11-1-16,0 4-26 15,0-11-47-15,7-21-38 0,0 21-18 16,0-21-17 0,0 0-9-16,14-30 21 15</inkml:trace>
  <inkml:trace contextRef="#ctx0" brushRef="#br0" timeOffset="6055">3065 621 36 0,'0'0'89'0,"0"0"-29"16,0 0-27-16,0 0 5 15,0 0 14-15,0 0 27 16,0 0 1-16,32 11-3 0,-8-11 1 15,6-11-7-15,9 11-8 16,6-9-14-16,11 0-19 16,0 1-27-16,4 8-2 15,-3-6 1-15,-2 6-1 16,-6 0-3-16,-7 6-1 16,-7 0-36-16,-11 5-60 15,-4-11-31-15,1 9-23 16,-21-9-8-16,24-9-5 15,-24-13 77-15</inkml:trace>
  <inkml:trace contextRef="#ctx0" brushRef="#br0" timeOffset="7430">3363 865 257 0,'0'0'102'0,"0"0"-1"16,0 0-9-16,-18 11-13 15,18-11-18-15,0 0-18 16,0 0-12-16,0 0-14 16,0 0-13-16,0 0-3 0,0 0 3 15,0 0-4-15,0 0 2 16,16-21 1-16,-16 21-2 16,19 0 3-16,-19 0-3 15,23-6 2-15,-23 6-2 16,28 0 3-16,-28 0-2 15,25 14-2-15,-25-14 2 16,19 26-3-16,-12-7 3 16,-7-19-3-16,0 39 1 15,-7-16-3-15,-7 4 2 16,-7-3-1-16,-5 6 3 16,-8-5-4-16,-6-1 3 0,2-1-1 15,-3-5-1-15,6-1 0 16,7-9 1-16,9-2 1 15,19-6-3-15,0 0 4 16,0 0-4-16,42 0 3 16,-7 0 0-16,7 13 3 15,4-3-2-15,1 6 1 16,0 7 1-16,-1 1-2 16,-6-2 1-16,-3 0-1 15,-2-5 2-15,-5-5-46 16,-1-12-60-16,-1-10-32 15,7-5-19-15,-7-18-8 16,9-4-5-16</inkml:trace>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2-01T16:58:10.760"/>
    </inkml:context>
    <inkml:brush xml:id="br0">
      <inkml:brushProperty name="width" value="0.05" units="cm"/>
      <inkml:brushProperty name="height" value="0.05" units="cm"/>
      <inkml:brushProperty name="color" value="#E71224"/>
      <inkml:brushProperty name="fitToCurve" value="1"/>
    </inkml:brush>
  </inkml:definitions>
  <inkml:trace contextRef="#ctx0" brushRef="#br0">0 79 141 0,'0'0'68'0,"0"0"-5"16,0 0-3-16,0 0-3 16,0 0-9-16,0 0-12 15,20-19-7-15,-20 19-6 16,0 0 0-16,20 0 4 16,-20 0 1-16,20 0 8 15,2 0-1-15,-2 0-1 16,9 0-6-16,12 0 0 15,10 0-4-15,9-10-8 16,13 0-4-16,8 3-8 16,3-2-5-16,-1-1 2 15,-1 5-1-15,-13 5 1 0,-7 0 1 16,-19 0-1-16,-8 6-2 16,-15 9 0-16,-13 7 0 15,-7-1-1-15,-5 3-1 16,-6-1 2-16,0-2-1 15,4-1-23-15,7-20-16 16,-15 17-15-16,15-17-19 16,0 0-22-16,27-24-20 15,-7 3-16-15,8 14-11 16,-10-20 19-16,14 14 125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0:54.557"/>
    </inkml:context>
    <inkml:brush xml:id="br0">
      <inkml:brushProperty name="width" value="0.05" units="cm"/>
      <inkml:brushProperty name="height" value="0.05" units="cm"/>
      <inkml:brushProperty name="fitToCurve" value="1"/>
    </inkml:brush>
  </inkml:definitions>
  <inkml:trace contextRef="#ctx0" brushRef="#br0">0 626 361 0,'0'0'125'15,"36"17"-11"-15,-4-17-11 16,3-10-27-16,10-8-23 16,1-14-40-16,3 2-14 15,5-15 0-15,1 1-2 16,-8-14 2-16,-7 4-1 15,-5-5 1-15,-9 5-3 16,-8 2 6-16,-11 14-3 16,-7 2 0-16,-12 11-3 0,-8 18 1 15,-4 7 1 1,-6 14 0-16,2 8 1 16,-3 10-2-16,-1-2 2 15,4 8 1-15,0-2 4 16,9 3-2-16,1-2 4 0,11 1-3 15,7-3 0-15,0 4 0 16,14 1 0-16,9-8-1 16,3 8 0-16,9-10-2 15,7 2 0-15,7-14 1 16,7-8-3-16,4-10-4 16,5-5-53-16,3-12-57 15,4-6-25-15,-4-21-17 16,9 11-10-16,-17-19-2 15</inkml:trace>
  <inkml:trace contextRef="#ctx0" brushRef="#br0" timeOffset="375">1017 207 272 0,'19'-13'135'15,"-19"13"-20"-15,26 0-17 16,-5 0-12-16,2 0-7 16,7 0-28-16,3 0-39 15,2 0-11-15,0 0-4 16,2-12-5-16,-7 12-62 16,-2 0-53-16,-11-3-23 15,4 9-20-15,-21-6-5 16,0 0 9-16</inkml:trace>
  <inkml:trace contextRef="#ctx0" brushRef="#br0" timeOffset="657">970 319 207 0,'0'0'155'0,"0"0"-33"16,15 19-28-16,-15-19-5 15,35 11-5-15,-5-11-21 16,2 0-28-16,6 0-33 16,6 0-2-16,2 0-2 0,-8 0-3 15,2 0-12-15,-6 0-56 16,-8 8-43-16,-7-8-20 15,0 17-16-15,-19-17-17 16,20 0 0 0</inkml:trace>
  <inkml:trace contextRef="#ctx0" brushRef="#br0" timeOffset="1986">1829 0 405 0,'0'0'152'16,"0"25"-35"-16,0-25-29 15,0 26-22-15,0-3-38 16,0 12-24-16,0 5-4 15,0 5 2-15,-5 4-5 16,5 0 3-16,0-4 0 16,0-5-1-16,0-3 1 15,7-10-1-15,-7-27 0 16,28 21-57-16,-9-27-63 0,8 6-25 16,-12-27-19-16,12 20-6 15,-12-24-1-15</inkml:trace>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2-01T16:56:53.397"/>
    </inkml:context>
    <inkml:brush xml:id="br0">
      <inkml:brushProperty name="width" value="0.05" units="cm"/>
      <inkml:brushProperty name="height" value="0.05" units="cm"/>
      <inkml:brushProperty name="color" value="#E71224"/>
      <inkml:brushProperty name="fitToCurve" value="1"/>
    </inkml:brush>
  </inkml:definitions>
  <inkml:trace contextRef="#ctx0" brushRef="#br0">3846 4266 32 0,'0'0'9'0,"0"-17"0"16,0 17-2-16,22-29-5 15,-22 29-2-15,25-28 1 16,-25 28 2-16,31-27 3 16,-31 27 6-16,17-16 9 0,-17 16 3 15,0 0 1-15,10 20 0 16,-10-20 0-16,0 35-2 16,0-17-3-16,0-18-7 15,-5 34-8-15,5-34-2 16,0 21 12-16,0-21 6 15,0 0 1-15,0 0 0 16,0 0-1-16,0 0 1 16,-31 0-1-16,31 0-1 15,-23 0-14-15,23 0-8 16,-26-16 0-16,26 16 1 16,-20-16 0-16,20 16 1 15,0-19 0-15,0 19 0 0,7-28 1 16,-7 28 1-16,24-28 1 15,-24 28 1-15,25-21 0 16,-25 21 2 0,22-10 2-16,-22 10 5 0,0 0 3 15,0 0 0-15,18 10-1 16,-18-10-1-16,0 0 0 16,0 21-2-16,0-21-1 15,0 0-6-15,0 26-2 16,0-26 2-16,0 0 5 15,0 0-1-15,0 0 0 16,0 0 0-16,-11 24-2 16,11-24 1-16,-23 14-1 0,23-14-3 15,-31 20-6-15,31-20 0 16,-31 9-2 0,31-9 1-16,0 0 0 15,-16-20 1-15,21-1 0 0,10-3 4 16,3-1 5-16,0-6 9 15,6 10 11-15,-6-3 0 16,0 8 2-16,-18 16 1 16,24-14-1-16,-24 14-2 15,0 0-6-15,0 0-7 16,-15 18-9-16,15-18-1 16,-14 31-2-16,6-9-2 0,8-2 1 15,-5-3-2 1,5 1 1-16,0-18 0 15,0 34-1-15,0-34-1 16,0 0 1-16,-15 18-1 16,15-18 0-16,0 0 0 0,-23 0 1 15,23 0-2-15,-22-18 1 16,22 18 2-16,-22-14-2 16,22 14-2-16,0 0 0 15,-20-21 0-15,20 21 0 16,9-26 2-16,-9 26-1 15,31-27 0-15,-13 12 1 16,4-3 3-16,2 9 4 0,-4-3 1 16,-20 12 0-1,27-8 0-15,-27 8 0 16,0 0 1-16,0 0 0 16,9 23-2-16,-9-23-2 0,-13 28-3 15,13-28 1-15,-20 38-1 16,20-38 0-16,-22 32-1 15,22-32-1-15,-14 28-3 16,14-28 1-16,0 0 1 0,0 0-1 16,-16 6 1-16,16-6 0 15,0 0 0-15,0 0 1 16,0 0 2 0,0-20 0-16,0 20 0 0,0 0 0 15,0 0-1-15,0 0 0 16,0 0 0-16,0 0-1 15,0 0-1-15,0 0-1 16,0 0-1-16,0 0 0 16,12 0-1-16,-12 0 2 15,0 0-2-15,0 0 3 16,18 22 0-16,-18-22 1 16,0 0 1-16,22 22 1 0,-22-22 2 15,0 0-1-15,22 22 2 16,-22-22 3-16,0 0 3 15,0 0-1-15,0 0-2 16,0 0 0-16,0 0 1 16,0 0-1-16,0 0 0 15,-22 0-5-15,22 0-1 16,-23-15 0-16,23 15-1 16,-20 0 1-16,20 0-3 15,0 0-1-15,0 0-3 16,0 0 2-16,0 0 0 15,0 0 0-15,27-7 2 16,-27 7 0-16,33-22 1 0,-10 7 2 16,-5 3 4-16,-18 12 1 15,29-22-1-15,-29 22 2 16,0 0-2-16,0 0 0 16,0 0 2-16,0 0-2 15,-23 28-1-15,23-28-2 16,-33 36-1-16,33-36-4 15,-29 29-8-15,29-29-4 16,0 0-4-16,0 0-12 16,0 0-42-16,0 0-29 15,15-22-20-15,-15 22-10 16,18-30-2-16,-18 30-9 0,14-24 78 16</inkml:trace>
  <inkml:trace contextRef="#ctx0" brushRef="#br0" timeOffset="76267">0 118 158 0,'0'0'75'0,"0"0"0"16,0 0-9-16,0 0-7 16,0 0-10-16,0 0 0 15,0 0 8-15,0 0-4 16,0 0-9-16,24-5-5 0,-24 5-6 16,23 0-3-1,-5 0-4-15,-18 0-7 16,42-16-14-16,-15 16-5 15,2-5 0-15,6 5-1 16,1 0-1-16,6 0 2 0,5 0-2 16,9 0 3-16,-3 5-4 15,12-5 3-15,3 0-1 16,4 0 0-16,3-13 1 16,-3 2 0-16,4-4 0 15,-3 5-2-15,-8-6 2 16,-5 6-1-16,-3-3 1 15,-16 13-2-15,-4-3 1 16,-12 3-1-16,-25 0 3 16,18 26 1-16,-18-8-1 15,-13 9-2-15,-1-2-24 16,-8 6-56-16,6-3-33 0,-4-17-20 16,20-11-12-16,0 0-11 15,0 0-4-15</inkml:trace>
</inkml:ink>
</file>

<file path=ppt/ink/ink1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2-01T16:57:09.892"/>
    </inkml:context>
    <inkml:brush xml:id="br0">
      <inkml:brushProperty name="width" value="0.025" units="cm"/>
      <inkml:brushProperty name="height" value="0.025" units="cm"/>
      <inkml:brushProperty name="color" value="#004F8B"/>
      <inkml:brushProperty name="fitToCurve" value="1"/>
    </inkml:brush>
    <inkml:brush xml:id="br1">
      <inkml:brushProperty name="width" value="0.05" units="cm"/>
      <inkml:brushProperty name="height" value="0.05" units="cm"/>
      <inkml:brushProperty name="color" value="#004F8B"/>
      <inkml:brushProperty name="fitToCurve" value="1"/>
    </inkml:brush>
  </inkml:definitions>
  <inkml:trace contextRef="#ctx0" brushRef="#br0">130 2556 36 0,'0'0'27'16,"0"0"-2"-16,0 0-2 15,0 0-4-15,0 0 1 16,-14 20-1-16,14-20-1 15,0 0-7-15,-24 12-10 16,24-12-1-16,0 0 1 16,0 0 0-16,-20 0 2 0,20 0 1 15,0 0-2-15,0-29 2 16,0 29 0-16,13-19-1 16,-13 19 0-1,0 0 1-15,15-22 0 0,-15 22-1 16,0 0 1-16,27 4-1 15,-27-4 0-15,20 13 0 16,-20-13-2-16,23 13 1 16,-23-13-1-16,28 13 2 15,-28-13 4-15,0 0 13 16,23 4 3-16,-23-4 0 16,0 0 1-16,0 0-2 15,-14 23-1-15,14-23-2 16,-33 18-4-16,13-12-14 15,-2 1-2-15,0 2-2 16,22-9-1-16,-30 0-1 16,30 0 0-16,0 0 1 0,-10-32 1 15,20 12 2-15,2 0-2 16,6-4 3-16,2 4 1 16,0-2 2-16,-2 3 2 15,-18 19 2-15,30-21 4 16,-30 21 2-16,0 0-1 15,20 0 1-15,-20 0 0 16,0 0 0-16,12 27 0 16,-12-27-2-16,0 25-4 15,0-25-1-15,6 30-1 16,-6-30 0-16,0 27-2 16,0-27-1-16,-18 17-2 15,18-17 0-15,0 0-1 0,-28 8 0 16,28-8 1-16,-20 0 0 15,20 0 0-15,-18-19 0 16,18 19-1-16,0 0 1 16,-11-23-2-16,11 23 1 15,0 0 0-15,9-22 0 16,-9 22 3-16,0 0 3 16,24-18 2-16,-24 18 2 15,0 0 2-15,27 15 1 16,-27-15 2-16,17 23 0 15,-17-23-2-15,18 29-2 16,-18-29-2-16,9 36-3 16,-9-36-2-16,0 25 1 0,0-25 0 15,0 0 1-15,0 0 0 16,0 0 1-16,-24 5 3 16,24-5 0-16,-18-23 3 15,18 23 4-15,-20-30 1 16,20 30 1-16,-20-31-1 15,20 31-3-15,-16-19-2 16,16 19 0-16,0 0-3 16,0 0-3-16,0 0-5 15,0 0-1-15,0 0-1 16,21-14 3-16,-21 14-1 16,26 0 0-16,-26 0-1 0,31 6 1 15,-31-6-1-15,25 8-1 16,-25-8 2-16,0 0-2 15,15 19 2-15,-15-19-2 16,-11 28 2-16,11-28-2 16,-29 34 2-16,11-14 0 15,-6 0-1-15,2-7 0 16,2-5-3-16,20-8 1 16,-31-15-2-16,31 15 1 15,-12-39-1-15,12 15 1 16,0-6 0-16,9 6 3 15,-2 2 1-15,-7 22 2 16,16-26-1-16,-16 26 0 0,0 0 1 16,22 0 1-16,-22 0-1 15,0 0-3-15,26 13-2 16,-26-13 3 0,23 0 0-16,-23 0 1 0,29 0-1 15,-29 0 0-15,24 7-1 16,-24-7 1-16,0 18 2 15,0-18-2-15,-17 34 0 16,-2-12-1-16,-1 0 1 16,-4-4 0-16,0-11-3 15,3-7 0-15,21 0-1 16,-29-16 0-16,23-1-1 16,6-14-1-16,0 2 1 0,6 1 0 15,1-2 3 1,0 7 3-16,-7 23 1 15,13-29 1-15,-13 29-3 16,0 0 2-16,0 0-1 0,14 22 1 16,-14-22 1-16,11 36-1 15,-2-16-3-15,-2-3 1 16,-7-17 2-16,22 32-1 16,-22-32 1-16,24 12-1 15,-24-12-1-15,20 0-1 16,-20 0 1-16,0 0-1 15,0 0 0-15,0 0 0 16,-27 15 1-16,27-15-1 0,-37 10-1 16,19-1 1-1,18-9-1-15,-29 7-3 16,29-7 2-16,0 0-3 16,0 0 1-16,-9-28 1 0,9 28 0 15,9-20 0-15,-9 20 3 16,16-22 3-16,-16 22 0 15,0 0-1-15,22 0 0 16,-22 0-3-16,0 0-11 16,0 0-46-16,18 0-33 15,-18 0-30-15,19-18-11 16,-19-5-13-16,16 3-7 16,-9-11 32-16</inkml:trace>
  <inkml:trace contextRef="#ctx0" brushRef="#br0" timeOffset="1949">176 2582 117 0,'-11'28'45'16,"11"-28"-5"-16,-4 28-9 16,4-28-7-16,0 36-8 0,0-36 1 15,-16 27-2 1,16-27 1-16,-13 25 4 15,13-25 4-15,0 0 2 0,-25-9-1 16,25 9 0-16,-13-37-8 16,13 14-2-16,0-1-2 15,0-1-4-15,0-1 0 16,6 5 1-16,-6 21 3 16,10-31 4-16,-10 31 0 15,0 0 1-15,0 0 1 16,0 0 0-16,0 0-1 15,20 0-1-15,-20 0-3 16,0 0-2-16,0 0 4 16,0 0 6-16,22 12-1 15,-22-12-1-15,15 27-2 16,-15-27-1-16,16 37-1 0,-16-37-2 16,7 33-4-16,-7-13-8 15,0-20-1-15,-7 30 2 16,7-30-1-16,-20 12-1 15,20-12-2-15,-25-5-1 16,25 5 0-16,-28-37-1 16,16 11 1-16,1-1-1 15,0-3-2-15,4 2 3 16,-2 2 1-16,1 6 0 16,8 20 3-16,0-21 1 15,0 21 0-15,0 0 1 16,0 0 0-16,8 26-1 0,-8-26-1 15,23 28 1-15,-23-28-2 16,33 30-1-16,-11-16 1 16,-4-1-2-16,2 3 2 15,-2-8-1-15,-18-8 1 16,31 22-1-16,-31-22 0 16,9 19 1-16,-9-19-1 15,-20 17 0-15,0-11 0 16,-7 3 0-16,-1-9 0 15,-4 12 0-15,1-12 0 16,4 0-2-16,3 0-2 16,24 0-1-16,-25-12 1 15,25 12 0-15,0-27 0 0,12 7-1 16,-12 20 1-16,40-36 2 16,-20 14 2-16,4 3 0 15,-2-1 0 1,-2 12 1-16,-20 8 2 0,29-17 1 15,-29 17 1-15,21 0-1 16,-21 0 1-16,19 28 0 16,-19-28-1-16,11 40-1 15,-4-16-1-15,-7 2-3 16,11-2 2-16,-11-6-2 16,0-18 1-16,5 24-1 15,-5-24 0-15,0 0 1 16,0 0 0-16,-25 0 0 0,25 0-1 15,-29-24-1-15,29 24-2 16,-31-26 1-16,31 26-1 16,-18-35 0-1,18 35-1-15,0-30 2 0,0 30 2 16,0 0 2-16,23-20 2 16,-23 20 0-16,27 7 0 15,-27-7-3-15,26 16-2 16,-26-16-31-16,16 24-34 15,-16-24-30-15,6 23-29 16,-6-23-17-16,0 0-11 0,0 0-3 0,0-27 107 16</inkml:trace>
  <inkml:trace contextRef="#ctx0" brushRef="#br1" timeOffset="68625">1179 180 193 0,'24'-18'76'0,"-24"18"-6"16,0 0-6-16,18 0-10 16,-18 0-9-16,0 0-9 15,20 5-9-15,-20-5-4 16,24 5-5-16,-2-5 0 16,5 0 1-16,7 0 4 15,10-10 0-15,5-1 0 0,3 3 0 16,7 2-4-16,0-5-4 15,0 11-2-15,-3 0-5 16,-4 0-7-16,-4 0-1 16,-3 0 0-16,-7 12 0 15,-3-7-1-15,-5 0 1 16,-1-5 0-16,1 0-1 16,-3-5 0-16,5-1 2 15,-1-11-1-15,4-6 2 16,1 3-1-16,-1-2 1 15,-1 3-1-15,-3 5 2 16,-8-2-4-16,-23 16-21 16,26-10-34-16,-26 10-36 0,0 0-22 15,0 24-22-15,0-1-16 16,0-23-12-16,-22 41 103 16</inkml:trace>
</inkml:ink>
</file>

<file path=ppt/ink/ink1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2-01T16:57:44.301"/>
    </inkml:context>
    <inkml:brush xml:id="br0">
      <inkml:brushProperty name="width" value="0.025" units="cm"/>
      <inkml:brushProperty name="height" value="0.025" units="cm"/>
      <inkml:brushProperty name="color" value="#66CC00"/>
      <inkml:brushProperty name="fitToCurve" value="1"/>
    </inkml:brush>
  </inkml:definitions>
  <inkml:trace contextRef="#ctx0" brushRef="#br0">111 5435 31 0,'25'14'29'0,"-25"-14"-4"16,0 0 0-16,0 0 4 15,20 0 4-15,-20 0-1 16,0 0-1-16,0 0-2 16,8 29-2-16,-8-29-8 15,-9 33-1-15,1-12-4 16,1-3-5-16,7-18 4 16,-20 29 9-16,20-29 14 15,-20 22 18-15,20-22 7 16,0 0-4-16,0 0-4 15,-20-12 0-15,20 12-11 0,0-27-7 16,0 27-15-16,0-30-19 0,0 30-3 16,9-23 2-16,-9 23 0 15,11-23-3-15,-11 23 7 16,0 0-7-16,22-19 4 16,-22 19-3-16,0 0 3 15,25-10-4-15,-25 10 3 16,0 0 0-16,22 0 0 0,-22 0 0 15,0 0 1 1,0 0-2-16,0 0 1 16,0 0 5-16,0 0-5 15,9 15 5-15,-9-15-3 0,-20 24 2 16,20-24-4-16,-33 33 4 16,15-12-3-16,-3-5-2 15,1 4 2-15,-2-5-2 16,22-15 1-16,-29 3 0 15,29-3-5-15,-15-20 4 16,15-2 0-16,0-1-2 16,9-1 3-16,-1 2-3 15,-8 22 3-15,14-32-3 16,-14 32 7-16,0 0-7 16,16-20 5-16,-16 20-3 15,0 0 2-15,0 0-1 16,0 0 0-16,0 0 3 0,24 20-2 15,-24-20 3-15,29 18-5 16,-29-18 5-16,35 30-4 16,-15-14 3-16,-8 2-4 15,-12-18 1-15,20 35 0 16,-20-35-1-16,0 26 2 16,0-26-2-16,0 0 0 15,-31 20 1-15,31-20-1 16,-31-13 0-16,31 13-3 15,-25-27 4-15,14 5 0 16,2 2-5-16,9-6 5 16,-7 3-5-16,7 4 4 15,5 0-3-15,-5 19 8 0,20-27-7 16,-20 27 5-16,24-11 0 16,-24 11-1-16,29 0 0 15,-29 0 0-15,27 6 0 16,-27-6-1-16,24 18 3 15,-24-18-5-15,0 0 5 16,16 26-3-16,-16-26 3 16,0 0-3-16,0 24 5 15,0-24-3-15,0 0 0 16,0 0 0-16,-24 7-1 16,24-7 0-16,0 0-1 15,-25 0 0-15,25 0-1 0,0 0 0 16,-22 0-1-16,22 0 1 15,0 0-4-15,0 0 4 16,0 0-3-16,0-24 4 16,0 24-3-16,20-23 2 15,-20 23-2-15,20-28 3 16,-20 28 0-16,27-28-2 16,-27 28 2-16,20-15-1 15,-20 15 0-15,20 0 1 16,-20 0-1-16,0 0 1 15,22 15 1-15,-22-15 2 16,0 0-3-16,11 26 0 16,-11-26 4-16,0 24-3 0,0-24 3 15,0 33 0-15,-11-13-1 16,2-2-5-16,-2 3 5 16,11-21-4-16,-27 29 0 15,27-29-1-15,-25 13 1 16,25-13-7-16,-22-13 7 15,22 13 0-15,-18-34-3 16,18 34 2 0,-15-40-1-16,15 20 3 15,-9 3-4-15,9 17 8 16,0-27-8-16,0 27 5 16,0 0 0-16,0 0 1 15,24-7-1-15,-24 7-1 16,23 7 1-16,-23-7-1 15,33 10 1-15,-33-10 0 16,31 7-3-16,-31-7 2 16,18 0 0-16,-18 0 1 15,0 0 3-15,0 0-3 0,0 0 2 16,0 0-1-16,-29 33 3 16,9-20-9-1,-4 2 7-15,-1-5-2 0,-1 6-1 16,5-6-4-16,-1-2 4 15,22-8-5-15,-27-8 1 16,27 8 7-16,-11-33-7 16,11 6 2-16,0 2-3 15,9-4 7-15,-9 5-6 16,11 6 6-16,-11 18-1 16,12-19 1-16,-12 19 0 15,0 0 1-15,8 24 0 0,-8-5 0 16,0 4 3-16,0 1-8 15,0-2 5-15,0-3-8 16,0-19 5-16,0 31-10 16,0-31 8-1,0 0-10-15,0 0 4 0,0 0-12 16,20-13-40-16,-20 13-29 16,0-18-31-16,0 18-7 15,0 0-16-15,0 0 0 16,0 0 77-16</inkml:trace>
  <inkml:trace contextRef="#ctx0" brushRef="#br0" timeOffset="20607">4670 47 143 0,'0'0'55'15,"0"0"-6"-15,0 0-9 16,0 0-6-16,0 0-6 16,0 0-5-16,0 0-3 15,0 0 7-15,23 8 22 16,-23-8 3-16,24 0-2 16,-24 0-1-16,33 0-2 15,-13 0-3-15,3 0-6 16,3 0-9-16,3 0-27 15,2-6-1-15,3 6-2 16,-1 0 2-16,1 0-1 16,2 0 0-16,1 0-2 0,-1 0 1 15,-1 6 0-15,1-6-1 16,0 0 4 0,2 11-4-16,0-11 1 15,-5 4 1-15,2-4 0 0,-3 14-1 16,1-14 1-16,-4 7 0 15,2-7-1-15,-2 0 1 16,3 0 0-16,-1 0 1 16,4-10 0-16,-3-3 1 15,3-2-1-15,5 2 1 16,-7 0-1-16,1 5 0 16,-1-3-1-16,-2 5 1 15,-6 6-2-15,-1 0 0 0,-1 0 1 16,-23 0-2-1,33 12 1-15,-33-12 2 16,25 11-2-16,-25-11 2 16,24 12-1-16,-24-12 0 0,23 8-1 15,-23-8 2-15,24 0 0 16,-24 0-2-16,25 0 2 16,-25 0-1-16,19-13 0 15,-19 13 0-15,0 0 1 16,0 0 0-16,20-6-1 15,-20 6 0-15,0 0 0 16,0 0 1-16,0 0-1 16,0 0 0-16,0 0-1 0,25 0 1 15,-25 0-1 1,25 13-1-16,-25-13 1 16,29 6-2-16,-29-6 1 15,26 8-1-15,-26-8 1 0,22 15 0 16,-22-15 1-16,0 0 1 15,18 18 0-15,-18-18 2 16,0 0-1-16,0 0 1 16,0 0-1-16,0 0-2 15,0 0-40-15,0 0-46 16,0 0-28-16,0 0-20 16,0 0-21-16,-29 0-3 15,29 0 84-15</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20:27:59.066"/>
    </inkml:context>
    <inkml:brush xml:id="br0">
      <inkml:brushProperty name="width" value="0.05" units="cm"/>
      <inkml:brushProperty name="height" value="0.05" units="cm"/>
      <inkml:brushProperty name="color" value="#E71224"/>
    </inkml:brush>
  </inkml:definitions>
  <inkml:trace contextRef="#ctx0" brushRef="#br0">194 87 1536,'13'-11'5444,"-11"-2"-2290,2-6-605,-4 19-2465,0-1 0,0 0 0,0 1 0,0-1 0,0 1-1,0-1 1,0 1 0,0-1 0,0 0 0,0 1 0,-1-1 0,1 1 0,0-1 0,0 1 0,-1-1-1,1 1 1,0-1 0,-1 1 0,1-1 0,0 1 0,-1-1 0,1 1 0,-1 0 0,1-1 0,-1 0 0,-1 1-61,0 0 1,0 0-1,0 0 1,0 0 0,0 0-1,0 0 1,0 0 0,0 0-1,1 1 1,-1-1-1,0 1 1,-3 1 0,1-1 1,-19 7-12,-19 11-4,39-17-9,0 0 0,0 0 1,1 0-1,-1 1 0,1-1 0,-1 1 0,1-1 0,0 1 0,0 0 0,0 0 0,0 0 1,0 0-1,1 0 0,-1 0 0,1 0 0,0 1 0,0-1 0,0 0 0,0 1 0,1 3 1,-2 1-4,-8 38-9,-13 45 8,14-63 2,1 0 0,2 0 0,-6 50 0,12-40-9,7 65 1,15 36-2,-21-132 12,4 14-5,0 0-1,1 0 1,1-1 0,1 0-1,1 0 1,0 0 0,2-1-1,0-1 1,1 0 0,1-1-1,1 0 1,0-1 0,1 0-1,1-1 1,20 14 0,-29-23 0,1 0 0,1-1 1,-1 0-1,1-1 0,0 0 1,0 0-1,0 0 1,11 1-1,-14-3 3,-1-1 0,1-1 0,-1 1 0,1-1 0,0 0 0,-1 0 0,1-1 0,0 1 0,-1-1 0,1 0 0,-1-1 0,1 0 0,-1 0 0,0 0 0,7-4 0,-3 1 3,-1-1 0,-1 0 0,1 0 0,-1-1 0,6-7 0,29-40 11,-31 37-6,0-1 0,-1-1 1,-1 1-1,-1-2 1,0 1-1,-2-1 1,0 0-1,3-21 1,1-28 7,2-69 0,-12 137-14,18-369 47,-18 341-30,0 0-1,-2 0 1,-7-34 0,9 61-13,-1 0 0,1 0 0,-1-1 0,1 1 0,-1 0 0,0 0 0,1 0 0,-1 0 0,0 0 0,0 1 0,-1-1 0,1 0 0,0 0 0,-1 1 0,1-1 0,-3-1 0,2 2 0,0 0 0,0 1-1,0-1 1,0 1 0,0-1-1,0 1 1,0 0-1,0 0 1,0 0 0,-1 0-1,1 0 1,0 0 0,0 1-1,0-1 1,0 1 0,-3 0-1,-15 6-1,0 1 0,0 1-1,-31 19 1,28-15-6,-13 7-9,7-3-41,-1-2 0,-43 18 0,41-23-431,-48 9-1,33-14 137</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20:28:01.247"/>
    </inkml:context>
    <inkml:brush xml:id="br0">
      <inkml:brushProperty name="width" value="0.05" units="cm"/>
      <inkml:brushProperty name="height" value="0.05" units="cm"/>
      <inkml:brushProperty name="color" value="#E71224"/>
    </inkml:brush>
  </inkml:definitions>
  <inkml:trace contextRef="#ctx0" brushRef="#br0">281 52 1416,'0'-6'4362,"-1"-9"1015,0 15-5355,1-1-1,0 1 1,0 0 0,-1-1 0,1 1-1,0-1 1,0 1 0,-1 0 0,1-1-1,0 1 1,-1 0 0,1-1-1,-1 1 1,1 0 0,0 0 0,-1 0-1,1-1 1,-1 1 0,1 0 0,-1 0-1,1 0 1,-1 0 0,1 0 0,-1 0-1,1-1 1,-1 1 0,1 0-1,-1 1 1,0-1-21,0 0 1,1 0-1,-1 1 0,1-1 0,-1 1 0,0-1 1,1 0-1,-1 1 0,1-1 0,-1 1 0,1-1 0,-1 1 1,1-1-1,0 1 0,-1 0 0,0 0 0,0 2 3,-13 15 6,0-1-1,-20 18 1,-10 10 12,35-36-20,1 0 0,1 1 1,-1 0-1,2 0 0,-1 1 1,-9 21-1,-5 23 12,-7 18 107,16-43-43,9-22-69,0-1 1,0 1 0,-2 14 0,2-7-7,-1 12-11,0 1 0,1 0 1,2 34-1,4 62 7,-3-118-1,0-1-1,0 0 1,1 1 0,-1-1 0,1 0 0,0 0 0,1 0 0,-1 1 0,1-1 0,0-1 0,0 1 0,1 0 0,-1 0 0,6 6 0,19 38-9,-18-31 1,14 21-1,-20-34 8,1 0-1,0 0 1,1 0-1,-1 0 0,1-1 1,0 0-1,0 0 1,5 4-1,-3-5 1,0 1 1,1-1-1,-1 0 1,1 0-1,-1-1 1,16 3-1,-18-5 4,0 1 0,0-1 0,0 0 0,0 0 0,0 0 1,0-1-1,0 0 0,0 0 0,0 0 0,0 0 0,0-1 0,4-2 0,6-6 72,0 0 0,0-1-1,-1-1 1,15-17 0,-16 16 20,0 0 58,0 0-1,13-20 0,-20 25-91,-1 0 0,-1 0 0,1 0 0,-1-1 0,0 0-1,2-11 1,5-7 33,-1 4-40,-7 15-41,-1-1 0,0 0 1,-1 0-1,0 0 0,0 0 0,-1-16 0,-12-54 16,8 57-19,1 0 0,-2-36 1,6 46-7,-1-35 5,8-46 1,1-3-8,-1 61 0,-4 25 1,2-19-1,-5 23 2,4-42 2,-5 42-3,0-1 1,0 1-1,-1-1 0,1 1 0,-3-8 1,2 12-2,1 1 1,-1 0-1,1 0 0,-1 0 1,0-1-1,0 1 1,0 0-1,1 0 1,-1 0-1,0 0 1,0 1-1,-1-1 1,1 0-1,0 0 1,0 0-1,0 1 1,0-1-1,-1 1 1,1-1-1,0 1 1,-2-1-1,-4-1 4,0 1 0,-13-1 0,12 1-2,-26-2-375,-1 2-1,0 1 1,-52 7 0,43 0-102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20:28:06.758"/>
    </inkml:context>
    <inkml:brush xml:id="br0">
      <inkml:brushProperty name="width" value="0.025" units="cm"/>
      <inkml:brushProperty name="height" value="0.025" units="cm"/>
      <inkml:brushProperty name="color" value="#004F8B"/>
    </inkml:brush>
  </inkml:definitions>
  <inkml:trace contextRef="#ctx0" brushRef="#br0">263 14 1368,'-2'-2'1726,"-8"-8"2210,10 10-3844,0 0-1,-1 0 1,1-1-1,0 1 1,-1 0-1,1 0 1,0 0-1,0 0 1,-1 0-1,1 0 0,-1-1 1,1 1-1,0 0 1,-1 0-1,1 0 1,0 0-1,-1 0 1,1 0-1,0 0 1,-1 0-1,1 1 1,0-1-1,-1 0 0,1 0 1,0 0-1,-1 0 1,1 0-1,0 0 1,0 1-1,-1-1 1,1 0-1,0 0 1,-1 0-1,1 1 1,-14 17 253,9-9-245,-14 14 0,3-15 1346,9-1-1371,1 1 0,0 0 1,0 0-1,0 0 0,-8 17 1,-14 25 1,17-28 25,1 1-1,-15 46 1,18-47-46,-14 60 94,7-25-34,6-32-46,4-14-21,1 0-1,-3 19 1,4-16-38,1 1 0,1 0 0,0-1 0,3 17 0,-3-28-11,1 0 0,0 0 0,0 0 0,0-1 0,1 1 0,-1 0 0,1-1 1,-1 1-1,1-1 0,0 0 0,0 1 0,3 2 0,5 3 0,16 12-1,-19-15 1,1 1-4,0-1 1,0 0-1,1 0 1,0-1-1,0 0 1,14 4 0,-17-6 3,-1-1 0,1 0 0,0-1 0,0 1 1,0-1-1,-1 0 0,1-1 0,0 1 0,0-1 1,0 0-1,-1 0 0,8-4 0,4-2 8,-1-1 1,0 0-1,-1-2 0,0 1 0,20-18 1,-32 24 16,0 0 0,0 0 1,0 0-1,-1 0 1,1-1-1,-1 1 0,0-1 1,0 0-1,0 1 1,0-1-1,-1 0 0,0 0 1,1 0-1,0-6 1,-1-2 141,0 0 0,0 0 0,-2-22 0,-1 26-151,1 0 0,-1 0 0,-1 1 0,1-1 0,-7-11 0,-5-19 6,9 19-7,-1 0 1,0 1-1,-2 0 1,0 0-1,-14-21 1,15 29-11,0-1-6,-9-19-1,14 26-4,0 0 0,1-1 0,-1 0 0,1 1 0,0-1-1,1 0 1,-1-9 0,1 4-101,0-19 271,0 28-227,0 0-1,0 0 1,0 0-1,-1 0 1,1 0-1,0 0 1,-1 0-1,1-1 1,0 1-1,-1 0 1,1 0-1,-1 1 1,0-1-1,1 0 1,-1 0-1,0 0 1,0 0-1,1 0 1,-1 1-1,-1-2 1,1 2-20,-1 0 1,1-1-1,0 1 0,0 0 1,0 0-1,0 0 0,0 0 1,0 1-1,0-1 1,0 0-1,-2 1 0,-2 0-79,-15 3-513,1 2-1,0 0 0,-19 10 0,16-4-48</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20:28:09.533"/>
    </inkml:context>
    <inkml:brush xml:id="br0">
      <inkml:brushProperty name="width" value="0.025" units="cm"/>
      <inkml:brushProperty name="height" value="0.025" units="cm"/>
      <inkml:brushProperty name="color" value="#004F8B"/>
    </inkml:brush>
  </inkml:definitions>
  <inkml:trace contextRef="#ctx0" brushRef="#br0">406 22 2513,'-54'0'7731,"53"0"-7654,1 0 0,-1-1 0,0 1 0,0 0 0,1 0 0,-1 0 0,0-1 1,0 1-1,1 0 0,-1-1 0,0 1 0,1-1 0,-1 1 0,0-1 1,0 0-75,0 0 0,1 1 0,-1-1 0,0 1 1,0-1-1,0 1 0,0 0 0,1-1 1,-1 1-1,0 0 0,0-1 0,0 1 1,0 0-1,-2 0 0,0 0 2,-1 0-1,1 1 1,-1 0-1,1 0 1,-1 0-1,1 0 1,0 0-1,-1 1 1,1-1-1,0 1 1,0 0 0,0 0-1,0 0 1,0 0-1,-2 3 1,-16 11 27,6-6 4,-23 18-1,-10 8 144,41-31-88,1 1 0,-11 10 0,-9 7 7,23-21-98,-1 1 1,1-1-1,0 1 1,-1 0 0,1 0-1,1 0 1,-1 0-1,0 0 1,1 1 0,-1-1-1,1 1 1,0-1-1,0 1 1,1 0 0,-1 0-1,1 0 1,0 0-1,0 0 1,-1 6 0,-3 67-23,-7 66 36,0-76-2,5-32-11,-3 40 0,10-70 9,0 0 0,1 0-1,-1 0 1,1 0-1,0 0 1,0 0 0,1 0-1,0 0 1,4 8 0,-1-3 126,1-1-1,0 1 1,11 12 0,-11-15-124,0 0-1,0-1 1,0 1 0,1-1-1,0-1 1,1 1-1,-1-1 1,1 0-1,0-1 1,0 0-1,1 0 1,-1-1-1,11 3 1,26 6-7,-25-6-2,0 0 1,0-2 0,0-1 0,23 1 0,-38-4-1,-1 0-1,1-1 1,0 0 0,-1 0-1,1 0 1,-1-1 0,1 1 0,-1-1-1,0 0 1,0 0 0,0-1 0,0 1-1,7-7 1,1-2 87,0-1 0,15-19 0,-23 27-57,13-16 106,19-25 337,-32 39-364,0 0 0,-1 0-1,0 0 1,0 0 0,-1 0 0,3-11 0,14-120 297,-18 124-398,2-26 17,-4-56-1,-11-37 23,5 51-27,4 3-19,3 68 0,1 9-5,-1 0-1,0 1 1,0-1 0,0 0-1,0 1 1,0-1 0,-1 0-1,1 0 1,0 1 0,0-1-1,0 0 1,-1 1 0,1-1-1,0 0 1,-1 1 0,1-1-1,0 0 1,-1 1 0,1-1-1,-1 1 1,1-1-1,-1 1 1,1-1 0,-1 1-1,-1-1 1,-4-5-187,4 5 186,1 0 1,-1 0-1,0 1 0,1-1 0,-1 0 1,0 1-1,0 0 0,1-1 0,-1 1 1,-3 0-1,-4-2 4,-26-5-6,-39-14 0,64 18 0,0 0-123,-1 0 1,0 0-1,-1 1 0,1 1 1,0 0-1,-14 0 0,21 1-59,1 0-1,-1 1 0,0-1 1,1 1-1,-1 0 1,1 0-1,-1 0 0,1 1 1,0-1-1,-1 1 1,1 0-1,0-1 0,0 2 1,0-1-1,0 0 1,1 0-1,-1 1 0,0 0 1,1-1-1,0 1 1,0 0-1,0 0 0,-2 4 1,3-5 70,0 0 1,1 0 0,-1 0 0,1 1-1,-1-1 1,1 3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0:59.700"/>
    </inkml:context>
    <inkml:brush xml:id="br0">
      <inkml:brushProperty name="width" value="0.05" units="cm"/>
      <inkml:brushProperty name="height" value="0.05" units="cm"/>
      <inkml:brushProperty name="fitToCurve" value="1"/>
    </inkml:brush>
  </inkml:definitions>
  <inkml:trace contextRef="#ctx0" brushRef="#br0">106 0 323 0,'0'0'107'15,"28"13"-9"-15,-28-13-9 16,18 23-12-16,-11 0-21 16,-7 1-26-16,0 4-24 15,-13 7-4-15,-6 5-1 16,0 2 1-16,-6-5-2 16,-1 3-5-16,1-7-43 15,4-8-50-15,21-25-26 16,-19 7-26-16,38-17-12 0,-5-41-1 15,27 12 122-15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1:03.013"/>
    </inkml:context>
    <inkml:brush xml:id="br0">
      <inkml:brushProperty name="width" value="0.05" units="cm"/>
      <inkml:brushProperty name="height" value="0.05" units="cm"/>
      <inkml:brushProperty name="fitToCurve" value="1"/>
    </inkml:brush>
  </inkml:definitions>
  <inkml:trace contextRef="#ctx0" brushRef="#br0">150 0 302 0,'0'0'147'15,"0"0"-30"-15,0 0-26 16,0 0-19-16,0 0-25 0,0 0-42 16,-17 32-4-16,17-9-2 15,-9-1-1-15,4 6 1 16,-8 1-3-16,-2 6 3 15,-3-7-2-15,1 6 4 16,-3-11-3-16,5-3 4 16,15-20-2-16,-21 25-1 15,21-25 2-15,0 0-2 16,19-19 1-16,0-2 0 16,9-3 1-16,7-9-2 15,7 4 2-15,4-9 0 16,1 8 1-16,2 2-2 15,-5-2 1-15,-4 9-1 0,-10 10-5 16,-7 4-10-16,-23 7-58 16,0 0-32-16,8 17-11 15,-30-2-9 1,-1 10-8-16,-12-6-6 0</inkml:trace>
  <inkml:trace contextRef="#ctx0" brushRef="#br0" timeOffset="172">164 235 327 0,'0'0'112'0,"27"22"-11"15,-6-11-7-15,0 2-21 0,0 5-27 16,3-8-42-16,-1 5-12 16,-2-7-47-16,-4 3-43 15,4-3-16 1,-21-8-17-16,37 13-16 15,-37-13-11-15</inkml:trace>
  <inkml:trace contextRef="#ctx0" brushRef="#br0" timeOffset="594">718 262 341 0,'-27'19'150'0,"27"-19"-40"15,-14 26-38-15,14-26-19 0,-15 23-41 16,15-23-10-16,0 0 2 16,0 0 0-16,0 0 0 15,0 0 0-15,19-23-2 16,-2 2 4-16,3-1-5 15,2-1 5-15,1 0-7 16,0 5 3-16,-2 4-3 16,-21 14-1-16,30-12 0 15,-30 12-1-15,17 21 2 16,-17-21-4-16,9 23 3 16,-9-23-3-16,0 36 2 15,0-18 2-15,0-18 0 16,0 27-2-16,0-27-45 0,0 20-51 15,0-20-20-15,0 0-20 16,23 11-16-16,-23-11-1 16</inkml:trace>
  <inkml:trace contextRef="#ctx0" brushRef="#br0" timeOffset="1000">1266 212 374 0,'-30'27'102'0,"-2"13"-8"0,-1-10-6 15,2 4-35-15,3-2-38 16,3 1-15-16,8-13 6 15,17-20-3-15,0 18 3 16,17-18-1-16,9-13 1 16,11-6 0-16,3-6-2 15,2-3 3-15,0-3-7 16,-5 5 3-16,-5 3-6 16,-13 4 2-16,-19 19-3 15,0 0 3-15,0 0-2 16,-30 0-4-16,6 14 2 0,-8-1 1 15,-1 2 3-15,3 3-3 16,2-8 3-16,28-10-38 16,-30 16-37-16,30-16-23 15,0 0-20-15,11-22-22 16,17 16-11-16,-5-28 40 16</inkml:trace>
  <inkml:trace contextRef="#ctx0" brushRef="#br0" timeOffset="1474">1495 280 382 0,'-19'24'109'0,"19"-24"-11"0,0 0-11 15,17 9-30-15,6-9-52 16,7-12 2-16,5 1-4 16,2 0 3-16,-1-4-6 15,3 8-3-15,-11-9 0 16,-5 12-4-16,-23 4 4 16,22 0-5-16,-22 0 5 15,-5 21-4-15,5-21 3 0,-19 26 0 16,19-26 1-16,-14 25 4 15,14-25 0-15,0 0 3 16,0 0-2 0,17 13 5-16,6-22-5 0,3-3 2 15,6 0-2-15,-1 2 1 16,4-5-4-16,-3 5 0 16,-6-3 0-16,-5 9-6 15,-21 4 3-15,21-13-3 0,-21 13 2 16,0 0-5-16,0 0-50 15,-15-16-40-15,15 16-17 16,0 0-21-16,0 0-11 16,-23-35 14-16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1:00.544"/>
    </inkml:context>
    <inkml:brush xml:id="br0">
      <inkml:brushProperty name="width" value="0.05" units="cm"/>
      <inkml:brushProperty name="height" value="0.05" units="cm"/>
      <inkml:brushProperty name="fitToCurve" value="1"/>
    </inkml:brush>
  </inkml:definitions>
  <inkml:trace contextRef="#ctx0" brushRef="#br0">354 0 174 0,'12'24'82'0,"-12"-24"5"16,-12 29-1-16,12-29-7 16,-12 38-11-16,12-4-19 15,-11-2-11-15,11 8-10 0,0 7-10 16,0-3-5-16,0 8-8 15,0-8-5 1,0-11-2-16,7 1 5 16,-7-10-3-16,0-24 3 0,0 27-10 15,0-27-25-15,0 0-27 16,-17 0-21-16,17 0-12 16,-27-22-11-16,10 0 1 15,1-2-4-15,-3-14 10 16</inkml:trace>
  <inkml:trace contextRef="#ctx0" brushRef="#br0" timeOffset="265">117 261 130 0,'-22'22'100'0,"4"5"-7"16,-5 3-2-16,4 1-1 15,2-6-6-15,6 7-9 0,4-7-20 16,7-5-23-16,0-4-28 15,0-16 1-15,26 29-1 16,-5-19-1-16,4-10 1 16,3 0-1-16,5 3 0 15,1-6-3-15,1 3-5 16,3-17-38-16,-5 17-45 16,1-18-28-16,2 18-26 15,-15-15-19-15,9 8-2 16,-21-13 105-16</inkml:trace>
  <inkml:trace contextRef="#ctx0" brushRef="#br0" timeOffset="640">580 391 36 0,'-23'22'69'0,"12"8"-26"16,1 0-4-16,10 0 12 15,0-5 4-15,12-3 11 16,-12-22 6-16,40 33 0 16,-15-25-4-16,3-8-10 15,2 0-5-15,-6-16-10 0,1 6-9 16,-25 10-22-16,28-28-10 15,-28 10-4-15,0 18 3 16,-11-36-5-16,11 36 2 16,-33-22-2-16,12 22-1 15,-2-4 0-15,2 4 0 16,2 0-1-16,19 0-54 16,-30 10-42-16,30-10-18 15,0 0-23-15,0 0-11 16,0 0-2-16</inkml:trace>
  <inkml:trace contextRef="#ctx0" brushRef="#br0" timeOffset="1031">947 443 388 0,'0'30'107'15,"0"-30"-2"-15,0 27-18 0,0-27-16 16,0 21-43 0,0-21-25-16,0 0-2 0,0 0-2 15,0 0-1 1,20-23-1-16,-6 4 2 0,-14 19-2 15,33-35 4-15,-33 35-3 16,33-29 3-16,-33 29-1 16,28 0 1-16,-28 0 0 15,20 21-2-15,-20-21 3 16,15 30-4-16,-6-13 1 16,2 3-34-16,-11-20-55 15,22 25-25-15,-2-16-20 16,-20-9-22-16,38-12-4 15,-24-17 74-15</inkml:trace>
  <inkml:trace contextRef="#ctx0" brushRef="#br0" timeOffset="1234">1492 5 253 0,'0'0'163'0,"-21"37"-16"16,21-37-55-16,-21 37-50 15,21-37-74-15,-12 23-91 16,12-23-32-16,0 0-3 16,0 0 0-16,0 0 87 0</inkml:trace>
  <inkml:trace contextRef="#ctx0" brushRef="#br0" timeOffset="1625">1972 102 414 0,'0'0'160'0,"-32"6"-40"16,32-6-80-16,-33 27-16 0,12-8-21 16,2 6-2-1,-4 6-4-15,0-2 5 16,-3 8-2-16,3-7 2 16,0 5-3-16,6-3 1 0,-1 3 0 15,4-5-1-15,9 3 3 16,5-6-3-16,5-2 3 15,9-6-2-15,11 3 4 16,5-12-1-16,3 3-1 16,4-7 1-16,-1-1-2 15,1-5-20-15,-5 0-74 16,-2 0-26-16,-30 0-28 0,33-23-8 16,-33 3-8-1,0 20 82-15</inkml:trace>
  <inkml:trace contextRef="#ctx0" brushRef="#br0" timeOffset="1781">1597 333 183 0,'33'10'155'0,"-1"-10"-26"15,5 6-88-15,8-6-69 16,-6 0-40-16,15 0-46 15,-16-9-23-15,18-2-17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1:07.893"/>
    </inkml:context>
    <inkml:brush xml:id="br0">
      <inkml:brushProperty name="width" value="0.05" units="cm"/>
      <inkml:brushProperty name="height" value="0.05" units="cm"/>
      <inkml:brushProperty name="fitToCurve" value="1"/>
    </inkml:brush>
  </inkml:definitions>
  <inkml:trace contextRef="#ctx0" brushRef="#br0">6 0 162 0,'0'0'71'16,"0"22"2"-16,0-22 11 16,0 31-13-16,0-13-7 15,0 1-8-15,0 4-4 16,0 2-10-16,-5 5-14 15,5-6-11-15,0 1-18 16,0-7 3-16,0-18-3 16,9 28 7-16,-9-28-5 15,0 0 3-15,22 0 0 0,-22 0-1 16,27-36-1-16,-10 12-2 16,4-1-1-16,0-3-3 15,0-2 4 1,0 0-3-16,0 6 4 0,-3 7-1 15,-18 17 1-15,28-16-2 16,-28 16-1-16,16 16 1 16,-16 6-1-16,0 7 3 15,0 1-5-15,-9 5 5 16,4-4-4-16,-4 5 6 16,2-5-3-16,7-10 4 15,0-21-2-15,0 21-1 16,0-21 1-16,28-18-3 0,-4-1 4 15,8-8-5 1,5-12 5-16,5 2-6 16,3-5 4-16,-3 2-2 15,-2 5 1-15,-5 7 0 0,-8 12-3 16,-6 16 4-16,-21 0-4 16,23 16 5-16,-23 7-4 15,0 6 5-15,-11 7-4 16,2 2 2-16,2-5 0 15,0 5-2-15,7-10 4 16,0 2-3-16,0-15-1 16,0-15-62-16,37 17-39 15,0-17-20-15,-11-10-21 16,14-1-11-16,-13-7 3 16</inkml:trace>
  <inkml:trace contextRef="#ctx0" brushRef="#br0" timeOffset="660">950 130 183 0,'0'0'113'16,"31"0"-7"-16,-11-4-10 15,1 4-8-15,2 0-6 16,1 0-19-16,2 0-31 16,-3 0-28-16,0 0-6 15,-4 0 0-15,0 4-1 16,-19-4 3-16,30 0-1 16,-30 0 1-16,0 0-2 15,18 0-1-15,-18 0 1 0,0 0-2 16,-14 38 3-16,-6-18-2 15,-4 6 0-15,-8 1 0 16,1 8 0-16,-8-4 2 16,2 4-1-16,6-6 0 15,5-6 1-15,26-23 5 16,-23 26-3-16,23-26 3 16,0 0-3-16,26 12 2 31,-1-12 0-31,3-10-1 0,3 10-2 15,1 0-3-15,1 0 3 16,-3 0-2-16,-7 11 4 16,-1-5-3-16,-22-6 0 15,25 13 0-15,-25-13-1 16,0 0-29-16,0 0-43 16,0 0-29-16,0 0-15 15,26-15-12-15,-26-8-17 16,0 23 11-16</inkml:trace>
  <inkml:trace contextRef="#ctx0" brushRef="#br0" timeOffset="941">974 307 310 0,'0'0'154'15,"20"-5"-37"-15,-20 5-46 16,33 0-30-16,-8 0-5 16,1-10-20-16,4 10-16 15,-2-8 1-15,0 4-10 16,-2 4-40-16,0 0-49 0,-26 0-20 15,39 0-15 1,-39 0-18-16,19 0-3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1:14.132"/>
    </inkml:context>
    <inkml:brush xml:id="br0">
      <inkml:brushProperty name="width" value="0.05" units="cm"/>
      <inkml:brushProperty name="height" value="0.05" units="cm"/>
      <inkml:brushProperty name="fitToCurve" value="1"/>
    </inkml:brush>
  </inkml:definitions>
  <inkml:trace contextRef="#ctx0" brushRef="#br0">109 9 293 0,'0'-17'120'15,"0"17"-20"-15,0 0-13 16,0 0-21-16,0 0-21 16,0 0-27-16,0 27-14 15,-14-8-7-15,2 4-1 16,-4-1 2-16,2 1 0 15,-4 2 1-15,4-7 0 16,14-18 1-16,-22 27-9 16,22-27-44-16,0 0-53 15,0 0-19-15,0 0-25 16,10-21-6-16,15 12 35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19:19.098"/>
    </inkml:context>
    <inkml:brush xml:id="br0">
      <inkml:brushProperty name="width" value="0.05" units="cm"/>
      <inkml:brushProperty name="height" value="0.05" units="cm"/>
      <inkml:brushProperty name="fitToCurve" value="1"/>
    </inkml:brush>
  </inkml:definitions>
  <inkml:trace contextRef="#ctx0" brushRef="#br0">195 486 164 0,'0'37'56'0,"0"-6"-10"15,0 8-9-15,0-2-10 16,0-4-13-16,0-1 0 16,0-8-2-16,0-24 19 15,0 20 16-15,0-20-1 16,0 0 0-16,15-37 0 16,-6 8 2-16,3-9-2 15,-1-2-12-15,1-5-19 0,-1 3-19 16,-1 3 3-1,1 6-4-15,-8 8 2 16,6 3-3-16,-9 22 2 16,3-25 3-16,-3 25 0 0,0 0 0 15,13-17-1-15,-13 17 3 16,0 0-3-16,21-12 0 16,-21 12-2-16,26 9-2 15,-26-9-17-15,33 8-45 16,-14 2-25-16,-19-10-15 15,37 18-9-15,-37-18-7 16,32 21-16-16</inkml:trace>
  <inkml:trace contextRef="#ctx0" brushRef="#br0" timeOffset="348">310 188 94 0,'26'0'28'16,"-3"-9"-7"-16,0 2-35 31,1 1-25-31,-24 6-19 15,39-14 26-15,-39 14 32 16</inkml:trace>
  <inkml:trace contextRef="#ctx0" brushRef="#br0" timeOffset="801">46 302 37 0,'-13'27'37'0,"3"-7"-11"15,1 2-11-15,6 14-1 16,3-2-5-16,-11 6-3 15,11 0 1-15,0 2 0 16,0 3-2-16,5-9 2 16,2 4 0-16,4-5-2 0,1-4-3 15,2-7-16-15,7-1-23 16,0-7-13-16,5-9-14 16,1-13 45-16,18 6 19 15</inkml:trace>
  <inkml:trace contextRef="#ctx0" brushRef="#br0" timeOffset="1160">618 217 151 0,'0'0'140'0,"0"0"-36"16,11 22-17-16,-11-22-17 16,17 35-3-16,-6-12-3 15,6 9-38-15,-4 1-20 16,2 2-2-16,-2 9 2 15,-3-1-4-15,-3 1 3 16,-2 0-3-16,-5 0-8 0,0-7-33 16,7-6-37-16,-7 1-27 15,0-32-20-15,0 27-10 16,0-27-12 0,0 0 36-16</inkml:trace>
  <inkml:trace contextRef="#ctx0" brushRef="#br0" timeOffset="2145">1075 274 153 0,'0'0'77'15,"0"0"0"-15,20-10 0 16,-20 10-5-16,17 0-5 16,-17 0-12-16,28 0-8 15,-28 0-11-15,40 8-11 16,-12-8-10-16,2 0-8 15,5 0-7-15,4-9-15 0,-1 3-60 16,1 6-31-16,-3-16-12 16,3 16-20-16,-23-5-16 15,7 10 52 1</inkml:trace>
  <inkml:trace contextRef="#ctx0" brushRef="#br0" timeOffset="2692">1179 336 30 0,'22'26'31'16,"-22"-26"2"-16,25 0 0 15,-25 0 0-15,40 0 0 16,-17-8-1-16,3 8-5 16,2-7-6-16,2-4-12 15,3 11-4-15,-8-5-4 16,-1 5-21-16,-3 0-28 16,0 5-14-16,-21-5-12 15,32 13-10-15,-32-13 84 16</inkml:trace>
  <inkml:trace contextRef="#ctx0" brushRef="#br0" timeOffset="6861">1921 1079 55 0,'0'22'48'0,"0"-22"-6"15,-5 20-4-15,5-20-3 16,0 28-1-16,-7-9-3 0,7 4-5 16,0-5-14-16,-7 3-8 15,7 0-1 1,0-2-1-16,0-19-2 15,0 26 2-15,0-26 1 0,0 0 9 16,0 19 9-16,0-19 6 16,0 0 1-16,14-26-2 15,-7 8 2-15,3-6-2 16,4-5-4-16,2 2-6 16,0-1-11-16,5-1-7 15,-7 4 0-15,3 7-1 16,-17 18 3-16,27-12 0 15,-27 12 1-15,19 15 2 16,-12 2 0-16,-7 3 2 16,9 7-1-16,-9-1 2 15,0-2-4-15,0 2 0 16,0-4 0-16,0-2-1 16,0-3 0-16,0 3-2 15,0-20-6-15,0 30-31 16,0-30-26-16,10 25-23 15,-10-25-12-15,19 17-12 0,-19-17-9 16,27-7 78-16</inkml:trace>
  <inkml:trace contextRef="#ctx0" brushRef="#br0" timeOffset="8411">2413 1345 122 0,'0'0'55'15,"23"0"-3"-15,-23 0-3 16,23-7-9-16,-23 7-2 16,22-27-8-16,-9 5-10 15,-3 3-10-15,2-7-7 16,-1-1-2-16,-1 1-2 16,-6 6 3-16,5 0-3 15,-9 3-1-15,0 17 1 16,0-28-2-16,0 28 1 0,0-18 1 15,0 18-2-15,-9-16 0 16,9 16 0-16,0 0 1 16,-9-21 0-16,9 21-1 15,0 0-1-15,0 0 0 16,0 0-1-16,0 0-6 16,0 0-13-16,0 0-11 15,0 0-6-15,0 0 0 16,0 0-2-16,0 0 1 15,0 0 0-15,0 0 6 16,-21 10 12-16,21-10 13 16,0 0 6-16,0 0 0 15,-19 22 6-15,19-22-2 0,0 0 2 16,-23 26 1-16,23-26 0 16,0 0 1-16,-21 25 1 15,21-25 2 1,0 17-3-16,0-17 2 0,-5 20-2 15,5-20 2-15,0 20-2 16,0-20 0-16,0 26 3 16,0-26 7-16,0 30 12 15,0-30 9-15,10 29 5 16,-10-29 1-16,20 26 5 16,-20-26-2-16,31 24-1 15,-31-24-8-15,33 24-12 0,-33-24-8 16,32 15-5-16,-32-15-4 15,26 8-3 1,-26-8-5-16,18 0-17 16,-18 0-19-16,22-8-19 15,-22 8-17-15,28-14-8 0,-28 14-10 16,35-15 29-16</inkml:trace>
  <inkml:trace contextRef="#ctx0" brushRef="#br0" timeOffset="9413">2824 882 186 0,'0'0'83'15,"0"0"9"-15,0 0-7 16,0 0-15-16,-15 22-14 16,15-22-11-16,-7 23-8 15,7-23-7-15,-13 26-9 0,13-26-18 16,-8 21-4-16,8-21 0 15,0 0-2-15,-4 19-1 16,4-19-9-16,0 0-33 16,0 0-38-16,0 0-25 15,0 0-14-15,0 0-19 16,18 10-14-16,-18-10 130 16</inkml:trace>
  <inkml:trace contextRef="#ctx0" brushRef="#br0" timeOffset="11350">2968 1148 120 0,'0'24'64'0,"0"-24"-4"15,-12 24-5-15,12-24-2 16,-16 40 1-16,6-19-5 0,3 1-20 16,0 1-14-16,1-2-1 15,6-21 13 1,-7 22-2-16,7-22 0 16,0 0 0-16,0 0-1 0,0 0-1 15,23-30-1-15,-14 7-16 16,5-8-30-16,0 6-5 15,3-3-1-15,-1 4-1 16,0-5-1-16,-16 29-3 16,28-32 0-16,-28 32 7 15,0 0 18-15,19-17 4 16,-19 17 3-16,0 0 0 0,0 0 4 16,0 0 0-1,0 0 0-15,0 0 1 16,0 0-2-16,0 0 1 15,16 18-2-15,-16-18-1 16,0 0-1-16,0 0 2 0,0 0 0 16,0 0 1-16,0 0 1 15,0 0 0-15,0 0 1 16,9 22-1-16,-9-22 1 16,0 0 1-16,0 0-2 15,0 0-1-15,0 0 1 16,0 0-1-16,0 0 2 15,0 0-2-15,0 0 0 16,0 0 0-16,0 0 0 16,0 0 0-16,0 0 0 15,0 0 2-15,0 0-2 16,0 0 3-16,0 0-1 0,0 0 0 16,0 0 0-16,0 0-1 15,0 0-1-15,0 0 0 16,0 0 4-16,0 0 2 15,5 20 1-15,-5-20-1 16,0 0 1-16,-7 25 0 16,7-25 1-16,-7 27 0 15,7-27-1-15,-9 30 1 16,9-30-1-16,-5 19 5 16,5-19 8-16,0 0 4 15,0 0 0-15,0 0 0 16,0 0-3-16,0 0-3 15,0 0-2-15,0 0-7 0,0 0-9 16,0 0-7-16,0 0 1 16,0 0-1-16,0 0 3 15,0 0 5-15,0 0-2 16,0 0 2-16,0 0 3 16,0 0 1-16,10-20-1 15,-10 20-1-15,13-29-3 16,-13 29-1-16,19-27-2 15,-19 27 1-15,24-29-1 16,-24 29 0-16,23-22 0 16,-23 22 0-16,21-23 2 15,-21 23 1-15,0 0 2 16,23-18 0-16,-23 18 0 0,0 0 0 16,19-20 0-16,-19 20-1 15,0 0-2-15,0 0-2 16,21-10 1-1,-21 10 1-15,0 0 1 0,0 0 0 16,0 27 0-16,0-27 1 16,-10 27 0-16,10-27 0 15,-11 23-2-15,11-23-2 16,0 20 1-16,0-20 2 16,0 0 1-16,0 0 0 15,0 0 0-15,0 0 2 16,18 20 2-16,-18-20 0 15,5 22-1-15,-5-22-2 0,0 28-1 16,0-7 0-16,0 0-1 16,0-1 1-16,-5 0-1 15,5-20-1 1,-7 25-1-16,7-25-2 0,0 0-6 16,0 0-37-16,0 0-35 15,0 0-28-15,22 0-15 16,-22 0-14-16,0 0-13 15,18-24 133-15</inkml:trace>
  <inkml:trace contextRef="#ctx0" brushRef="#br0" timeOffset="12491">3443 1257 148 0,'0'0'71'16,"21"14"11"-16,-21-14 4 16,0 0-11-16,22 0-9 15,-22 0-9-15,0 0-11 16,23-8-10-16,-23 8-11 16,0 0-15-16,0 0-10 15,0 0-1-15,0 0 0 16,0 0 2-16,0 0-1 15,0 0 0-15,0 20 0 16,0-20 0-16,0 0-1 16,0 0 1-16,0 0 0 15,0 0 0-15,0 0-1 0,0 0 1 16,0 0-1-16,0 0 1 16,0 0 0-16,23 0-1 15,-23 0 1 1,0 0-1-16,0 0 0 0,0 0-1 15,0 0 1-15,0 0 0 16,0 0 2-16,0 0-1 16,0 0-1-16,0 17 2 15,0-17 0-15,0 0-1 16,-11 21 0-16,11-21 1 16,-12 20-1-16,12-20-1 15,-16 23 1-15,16-23-1 16,-28 27-1-16,28-27 1 0,-24 35 0 15,24-35 0-15,-23 27-1 16,23-27 1 0,-21 22-1-16,21-22-1 15,0 0 1-15,-9 20 0 0,9-20 0 16,0 0 0-16,0 0 1 16,0 0 0-16,7 20 2 15,-7-20 1-15,0 0 1 16,0 0 1-16,23 16-2 15,-23-16 1-15,19 12-1 16,-19-12 3-16,27 13-4 16,-27-13 1-16,40 10-3 15,-23-4 3-15,8 2-4 0,-4-8 0 16,2 7-11-16,-4-7-19 16,2 0-26-1,-21 0-20-15,28 0-7 16,-28 0-16-16,19-20-4 0,-19 20-13 15,11-20 17-15,-11 20 101 16</inkml:trace>
  <inkml:trace contextRef="#ctx0" brushRef="#br0" timeOffset="13022">3430 1403 86 0,'0'0'61'0,"0"0"13"16,0 0 7-16,0 17-2 15,0-17-5-15,0 0-2 16,0 0-8-16,30 12-11 16,-30-12-17-16,39-5-16 15,-15-2-16-15,4-3-4 16,4 6 0-16,-3-9 0 15,-4 8-3-15,-2 0-19 16,-2 5-55-16,-21 0-27 16,0 0-12-16,12 25-12 0,-12-25-10 15,-28 28 22-15</inkml:trace>
  <inkml:trace contextRef="#ctx0" brushRef="#br0" timeOffset="14288">3521 774 87 0,'0'0'43'0,"0"0"1"16,0 0 3-16,-10 23 5 16,10-23 7-16,-7 23 5 0,7-23-1 15,-16 39-5-15,4-13-7 16,5-3-5-16,-9 0-10 15,9-1-11-15,-3-3-18 16,10-19-34-16,-7 22-44 16,7-22-32-16,0 0-17 15,24-2-16-15,-24 2-15 16,33-22 77-16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1:19.555"/>
    </inkml:context>
    <inkml:brush xml:id="br0">
      <inkml:brushProperty name="width" value="0.05" units="cm"/>
      <inkml:brushProperty name="height" value="0.05" units="cm"/>
      <inkml:brushProperty name="fitToCurve" value="1"/>
    </inkml:brush>
  </inkml:definitions>
  <inkml:trace contextRef="#ctx0" brushRef="#br0">0 448 68 0,'7'-30'41'0,"-7"30"-6"0,23-40-10 16,-11 17-1-16,11 0-4 15,-6-1 4-15,11 4 5 16,-5 1 2-16,0 6 3 15,-8-2 16-15,-15 15 15 16,30-13-11-16,-30 13-4 16,0 0-8-16,0 0-1 15,0 0-6-15,16 10-1 16,-16-10-19-16,-5 35-15 0,-4-9 4 16,-2 6-4-1,3-2 2-15,-5 7-5 16,1 0 4-16,2-4-4 15,-1-1 2-15,6-7 0 0,5-4-2 16,0-2 1-16,0-19 1 16,3 25 0-16,-3-25-1 15,21 12 0-15,-21-12 1 16,32 10 1-16,-32-10 0 16,35 0 1-16,-18 0-1 15,12 0 0-15,-1 5 1 16,5-5-2-16,9 0 3 15,-2 8-2-15,11-8 1 16,-2 10-1-16,0-10 0 16,2 5 0-16,-11-5 0 15,0 0 1-15,-5 0 0 16,-8 0 0-16,-6 0-4 0,-21 0-43 16,21-23-46-16,-21 23-25 15,0-29-25-15,0 29-8 16,-18-42-5-16</inkml:trace>
  <inkml:trace contextRef="#ctx0" brushRef="#br0" timeOffset="545">625 0 232 0,'0'0'107'0,"0"0"-8"15,-23-8-12-15,23 8-16 16,0 0-13-16,0 0-16 0,0 0-18 16,0 0-22-16,0 0-1 15,-9 22-1 1,9-22 1-16,0 27 0 15,0-9 2-15,-3 7-2 0,-6 4 2 16,9 11 0-16,-3 11-2 16,-8 9 2-1,4 10-4-15,-3 11 1 0,-3 4-3 16,8 1 3-16,-5-2-3 16,-1-5 3-16,1-4 0 15,3-8 0-15,1-12 0 16,6-10 0-16,0-15-9 15,0-5-59-15,0-25-25 16,16 18-24-16,-16-18-25 16,0 0-10-16,33-18 1 15</inkml:trace>
  <inkml:trace contextRef="#ctx0" brushRef="#br0" timeOffset="1186">755 1116 256 0,'21'-23'108'0,"-21"23"-11"15,26-28-9-15,-26 28-3 16,28-13-24-16,-28 13-34 16,24 0-26-16,-24 0 0 15,23 6 0-15,-23-6 1 0,11 30 0 16,-11-8-1-16,5-2 3 16,-5 5-1-16,0-2-1 15,0-3 1 1,0-20-2-16,-14 32 0 0,14-32-1 15,0 0 0-15,-25 23 0 16,25-23 0-16,0 0-2 16,-21 0-2-16,21 0 1 15,0 0-2-15,0 0 1 16,0 0 1-16,0 0 0 16,0 0-1-16,25 0 2 15,-25 0 1-15,35 12 2 16,-12-2 1-16,-2-8 0 0,0 8 0 15,0-2-2 1,-6-4-51-16,-15-4-38 16,32 11-18-16,-32-11-17 15,28 0-17-15,-28 0-10 0</inkml:trace>
  <inkml:trace contextRef="#ctx0" brushRef="#br0" timeOffset="2061">1495 635 151 0,'0'0'86'16,"21"23"10"-16,-21-23-6 15,14 31-2-15,-5-13-10 16,-6 2-19-16,-3 1-14 16,0 0-10-16,0-21-16 15,0 31-17-15,0-31-4 16,0 19 2-16,0-19-1 16,0 0-2-16,0 0-1 15,0 0 1-15,0-27 0 16,0 2-1-16,9-8 3 15,-9 2-2-15,11-8 2 16,-11 6 2-16,5-3 1 16,2 6 0-16,-7 5-2 0,0 25 1 15,14-29-2-15,-14 29 0 16,0 0 1-16,30 0 1 16,-30 0-2-1,28 22 1-15,-7-10 1 0,0-5 1 16,3 4-1-16,3-11-1 15,2 0-16-15,-4 0-56 16,-1-11-24-16,3 4-23 16,-12-14-25-16,8 8-8 15,-23-13 19-15</inkml:trace>
  <inkml:trace contextRef="#ctx0" brushRef="#br0" timeOffset="2529">1413 288 70 0,'-12'21'52'16,"12"-21"2"-16,-18 36-3 15,8-10-2-15,-1-1 1 16,4 1 19-16,-3 13 5 16,-1 0-11-16,2 6-7 15,6 2-12-15,3 2-7 16,-9 4-2-16,9 1-2 16,0-1-24-16,11 2-9 15,-1-7-2-15,2-8-5 16,9-8-31-16,6-13-45 15,8-8-18-15,10-11-25 16,1-20-19-16,18-3-7 16,-13-22 60-16</inkml:trace>
  <inkml:trace contextRef="#ctx0" brushRef="#br0" timeOffset="2861">1970 189 177 0,'0'0'154'15,"22"39"-39"-15,-8-3-27 16,2 3 1-16,3 8-19 15,-3-1-27-15,4 8-38 16,-1 1-1-16,-3-1-6 0,-2-1 2 16,-2-3 1-16,-5 0-1 15,-7-1-45 1,0-9-47-16,0 5-20 16,0-10-25-16,0 3-18 0,0-38-3 15,-19 29 113-15</inkml:trace>
  <inkml:trace contextRef="#ctx0" brushRef="#br0" timeOffset="4064">1584 156 222 0,'0'0'108'0,"0"0"-7"16,-19-5-16-16,19 5-4 15,0 0-10-15,0 0-17 16,0 0-50-16,19-7-4 0,-19 7-2 16,36-15 2-1,-17 0 1-15,4 10-2 16,3-1 2-16,-3-1-2 15,-1 7 2-15,-2 0-27 0,-20 0-54 16,36 0-26-16,-36 0-32 16,28 11-13-16,-28-11-1 15,32-21 80-15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1:25.432"/>
    </inkml:context>
    <inkml:brush xml:id="br0">
      <inkml:brushProperty name="width" value="0.05" units="cm"/>
      <inkml:brushProperty name="height" value="0.05" units="cm"/>
      <inkml:brushProperty name="fitToCurve" value="1"/>
    </inkml:brush>
  </inkml:definitions>
  <inkml:trace contextRef="#ctx0" brushRef="#br0">0 9 231 0,'29'0'89'0,"-1"0"3"16,2-7-4-16,9 7-9 15,-4 0-23-15,5 0-14 16,-1 0-20-16,-4 0-21 16,-2 10-60-16,-9-1-44 15,1 4-18-15,-25-13-22 16,33 10-9-16,-33-10 30 0</inkml:trace>
  <inkml:trace contextRef="#ctx0" brushRef="#br0" timeOffset="391">7 99 190 0,'28'-8'111'0,"7"8"-10"15,5-10-9-15,4 10-3 16,-4 0-20-16,-3 0-16 16,-2 16-20-16,-9-9-23 15,-7 5-48-15,-19-12-58 16,30 20-20-16,-30-20-28 0,16 0-13 15,-16 0-4-15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1:38.014"/>
    </inkml:context>
    <inkml:brush xml:id="br0">
      <inkml:brushProperty name="width" value="0.05" units="cm"/>
      <inkml:brushProperty name="height" value="0.05" units="cm"/>
      <inkml:brushProperty name="fitToCurve" value="1"/>
    </inkml:brush>
  </inkml:definitions>
  <inkml:trace contextRef="#ctx0" brushRef="#br0">590 28 245 0,'0'0'103'16,"0"0"-10"-16,0 0-10 16,0 0-12-16,0 0-22 15,0 0-21-15,0 0-19 16,-26-13-5-16,26 13-2 15,-26 9 0-15,3-9-1 16,0 10 1-16,-5 2 0 0,-1 1-1 16,-3-3 0-16,-1-2 1 15,7-8 0-15,-1 0-3 16,3 0 0-16,6-5-1 16,18 5 1-16,-28-23-1 15,28 23 0-15,-16-32 0 16,16 32 0-16,-12-17 3 15,12 17 1-15,0 0 1 16,-21 0-4-16,21 0 3 16,-26 10-1-16,5 5 0 15,0 0 0-15,2-1 0 16,-1 1 0-16,-1-2 0 16,21-13 0-16,-24 13-4 0,24-13 1 15,0 0 1-15,0 0-1 16,0 0-2-16,0 0 0 15,0-23 0-15,0 23 2 16,0 0 1-16,0 0 1 16,0 0 0-16,0 0-1 15,0 0 0-15,0 0 1 16,0 23-1-16,0-23 1 16,0 0-1-16,14 19-1 15,-14-19 1-15,23 5 0 16,-23-5 0-16,33 0-1 15,-33 0 2-15,33 16 0 16,-33-16-1-16,35 6 1 0,-35-6 0 16,33 16 1-16,-33-16-1 15,25 15 1-15,-25-15-1 16,30 18-1 0,-30-18 2-16,29 24-1 0,-29-24 0 15,32 28 1-15,-32-28-1 16,30 24 0-16,-30-24 1 15,21 18 2-15,-21-18-1 16,0 0-2-16,0 0 3 16,0 0-1-16,0 0 3 15,0 0-1-15,7 18-2 16,-7-18 0-16,0 0 1 0,-18 12 0 16,18-12-2-16,-19 19-1 31,19-19 0-31,-33 18 0 0,33-18 0 15,-35 22 1-15,14-14-1 16,0 2-1-16,1-2 1 16,-2-4-1-16,-1 6-1 15,4-10 1-15,-8 9 0 16,5-5-1-16,2 6 2 16,-2-2 0-16,1 1 0 15,21-9-1-15,-32 23 1 16,32-23-2-16,-16 24 0 15,16-24 1-15,0 16-1 16,0-16 0-16,0 0 1 0,0 0-1 16,14 19 1-16,-14-19 1 15,0 0 0-15,21 4 0 16,-21-4 2-16,0 0-1 16,0 0 1-16,13 29 0 15,-13-29 0-15,0 22-1 16,0-22 1-16,0 21-1 15,0-21 0-15,0 0-2 16,0 0 0-16,-11 22 1 16,11-22-1-16,0 0 1 15,0 0-1-15,0 0 0 16,0 0 0-16,0 0 0 16,0 0-1-16,0 0 0 0,0 0-1 15,0 0 1-15,28-10-1 16,-28 10 1-16,28-10 1 15,-28 10 1-15,37-12-1 16,-11 12-1-16,-1-6 2 16,3 6 1-16,3-11-1 15,4 11-1-15,0 0-1 16,0 0 1-16,-1 0-1 16,-1 9 0-16,-3-9 2 15,-6 7-1-15,-3-7 1 16,-3 0 1-16,-18 0 0 15,33 0-1-15,-33 0 2 0,19-12 0 16,-19 12-4-16,18-8-34 16,-18 8-52-16,0 0-21 15,21 8-28-15,-21-8-18 16,0 0 16-16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1:40.015"/>
    </inkml:context>
    <inkml:brush xml:id="br0">
      <inkml:brushProperty name="width" value="0.05" units="cm"/>
      <inkml:brushProperty name="height" value="0.05" units="cm"/>
      <inkml:brushProperty name="fitToCurve" value="1"/>
    </inkml:brush>
  </inkml:definitions>
  <inkml:trace contextRef="#ctx0" brushRef="#br0">542 0 132 0,'0'0'64'0,"0"0"-5"16,0 0 1-16,0 0 3 16,0 0-3-16,0 0 0 15,0 0-4-15,0 0 0 16,0 0-5-16,0 0-9 16,0 0-14-16,0 0-15 15,0 0-12-15,0 0 0 16,-28 0-1-16,28 0 1 0,-37 0-1 15,11 5 2 1,-2-5-1-16,-4 6 0 16,-8 1 0-16,0-1 0 15,-6-1-1-15,1 0 0 0,-1 5 1 16,6-10-2-16,1 8 1 16,11-8-1-16,4 0-1 15,6 0 1-15,18 0-1 16,-21-8 2-16,21 8 0 15,0 0 1-15,0 0-1 16,0-21 1-16,0 21-1 16,0 0 1-16,0 0-1 15,0 0-1-15,0 0 0 16,0 0 0-16,0 0 1 16,0 0-1-16,0 0 1 15,0 0-1-15,0 0 1 16,0 0-1-16,0 0-1 0,0 0 1 15,0 0 0-15,0 0 1 16,0 0-1-16,0 0 2 16,0 0-2-16,0 0 2 15,0 0-1-15,0 0 1 16,0 0-1-16,-12 23 0 16,12-23-1-16,0 0-1 15,10 27 1-15,-10-27-1 16,20 22 1-16,-20-22-1 15,35 23 2-15,-13-14 0 16,5 3 1-16,4-6 2 16,2 2-1-16,6 0 0 15,-6-3 0-15,2-5-1 0,0 13 0 16,-1-8-1-16,-6 10 3 16,-6-7-4-16,-22-8 3 15,25 37-3-15,-25-16 3 16,0 1-3-16,-12-1 5 15,-1 2-6-15,-6-10 3 16,0 6-2-16,-4-4 1 16,0-7-1-16,-1 2 0 15,-2-1 0-15,3 0-1 16,-5 2 1-16,0-2-1 16,1 5 2-16,-1 4 0 15,0-4 1-15,0-1-2 16,6 4 2-16,2-7-1 0,20-10 1 15,-28 18-2-15,28-18 1 16,0 0 1-16,0 0-2 16,0 0 2-1,23 0-3-15,-4 0 2 0,2 0 0 16,4 0 1-16,-2 0-1 16,1 0-2-16,-3 0 0 15,-3 5 0-15,-18-5 0 16,23 8 2-16,-23-8 1 15,0 0-1-15,0 0 2 16,0 0 0-16,0 0 1 16,0 0-2-16,0 0 0 0,0 0 0 15,0 0-2-15,0 0-2 16,0 0 0-16,21 10 0 16,-21-10 1-1,22 0 3-15,-22 0-1 16,35 13 0-16,-12-13 2 0,5 6-1 15,5-6-1-15,6 0 1 16,3-7 1-16,3-4-18 16,-3 6-44-16,4-11-35 15,3 10-11-15,-10-13-19 16,6 15-19-16,-12-15-13 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1:41.755"/>
    </inkml:context>
    <inkml:brush xml:id="br0">
      <inkml:brushProperty name="width" value="0.05" units="cm"/>
      <inkml:brushProperty name="height" value="0.05" units="cm"/>
      <inkml:brushProperty name="fitToCurve" value="1"/>
    </inkml:brush>
  </inkml:definitions>
  <inkml:trace contextRef="#ctx0" brushRef="#br0">0 431 74 0,'0'0'58'0,"0"0"-1"0,0 0-3 16,0 0 32-16,0 0-3 15,0 0-5-15,7 23-12 16,-7-23-11-16,0 30-8 16,0-9-4-16,0 0-5 15,0-2-36-15,0 2-2 16,-7-1-1-16,7-20 1 15,0 31 1-15,0-31 0 16,0 0 2-16,0 0-3 0,0 0 2 16,0 0-2-1,23-26 1-15,-13 2 0 16,3-2 1-16,2 0-3 16,-1 2 1-16,2-1 0 0,-4 5-1 15,-12 20-1-15,25-27 0 16,-25 27 1-16,21-10 0 15,-21 10 1-15,0 0 0 16,23 13 0-16,-23-13 0 16,17 24 2-16,-10-6 1 15,2 2-2-15,-2 2-1 16,0 4-1-16,-7-2 1 16,9-2 0-16,-9 0 2 15,7-3-3-15,-7-19 0 16,0 22 1-16,0-22-4 15,0 0-43-15,0 0-47 0,28 4-16 16,-28-4-27-16,0 0-11 16,35-7-10-16,-35 7 108 15</inkml:trace>
  <inkml:trace contextRef="#ctx0" brushRef="#br0" timeOffset="2969">601 397 91 0,'8'22'68'16,"-8"-22"13"-16,0 0 1 15,7 27 2-15,-7-27-3 16,0 24-4-16,0-24-15 16,7 21-11-16,-7-21-22 15,0 0-14-15,0 22-10 16,0-22-4-16,0 0 1 16,0 0-2-16,0 0 1 15,-7 21-1-15,7-21 1 16,0 0-1-16,-15 21 1 15,15-21-1-15,0 0 0 16,-14 21 2-16,14-21-1 16,0 0 1-16,0 0-1 0,0 0 1 15,0 0-2-15,26-20 5 16,-26 20-4-16,23-24 0 16,-23 24 0-16,22-29-1 15,-22 29 0-15,22-33 0 16,-22 33 0-16,12-24-2 15,-12 24 3-15,12-27-4 16,-12 27 4-16,11-22-2 16,-11 22 1-16,12-21-1 15,-12 21 0-15,0 0-2 16,21-10 1-16,-21 10 1 16,0 0-2-16,23 32 3 15,-16-13-3-15,-7-3 4 0,10 5-2 16,-10-1 1-16,0-2 1 15,0-18-1-15,0 34 0 16,0-34-1-16,0 0 2 16,0 0 0-16,0 0 2 15,0 0-1-15,23-15 0 16,-14-7-1-16,5-3 2 16,3-2-2-16,1-1-1 15,1 0 0-15,-3 6-2 16,-16 22 0-16,28-23 0 15,-28 23 2-15,0 0-3 16,17 26 1-16,-17-4 1 16,0 1 1-16,-7 1 0 0,7 1 1 15,-9-2 0 1,9 1-2-16,0-24 2 16,-8 29 0-16,8-29-1 15,0 19-7-15,0-19-52 0,22 7-30 16,-22-7-17-16,20 13-20 15,-20-13-17-15,0 0-14 16,15 17 109-16</inkml:trace>
  <inkml:trace contextRef="#ctx0" brushRef="#br0" timeOffset="3719">1121 536 150 0,'0'0'78'0,"0"0"4"16,0 0 8-16,23-5-17 0,-23 5-12 15,0 0-10-15,22 0-1 16,-22 0-9-16,23 0-8 15,-23 0-15-15,28 0-18 16,-28 0 1-16,32 0-1 16,-32 0 3-16,24 5-2 15,-24-5 1-15,0 0 1 16,0 0-2-16,14 20 2 16,-14-20-1-16,0 0 0 15,-16 22-2-15,16-22 2 16,0 0-3-16,-22 23 1 15,22-23 0-15,0 0-2 16,-23 25 2-16,23-25-2 0,-18 19 1 16,18-19-1-16,-19 23 2 15,19-23-1-15,-17 22 1 16,17-22 0-16,-14 21 3 16,14-21-3-16,-14 22 2 15,14-22-3-15,0 0 1 16,-13 19-2-16,13-19 2 15,0 0-2-15,0 0 1 16,0 18-2-16,0-18 2 16,0 0 0-16,28 8 1 15,-28-8-1-15,30 0 1 16,-11 0-2-16,2 0 2 16,-1 0 0-16,-1 0 0 0,0 0-3 15,0 0-25-15,-19 0-37 16,27 0-31-16,-27 0-15 15,19-5-20-15,-19 5-5 16,0 0-21-16</inkml:trace>
  <inkml:trace contextRef="#ctx0" brushRef="#br0" timeOffset="4203">1151 643 147 0,'-20'-20'60'0,"20"20"-12"16,0 0 1-16,0 0-3 16,0 0 3-16,0 0-2 0,7 25 3 15,-7-25-4-15,0 0 3 16,0 0-4-1,0 0-4-15,23 13-7 16,-23-13-10-16,23-10-11 0,-23 10-11 16,33-10 1-16,-33 10-5 15,35-18 2-15,-16 16 0 16,1 2-2-16,-20 0-4 16,28-5-16-16,-28 5-41 15,21 0-28-15,-21 0-16 16,0 0-20-16,24 6-23 15,-24-6-5-15,0 0 127 0</inkml:trace>
  <inkml:trace contextRef="#ctx0" brushRef="#br0" timeOffset="5254">1277 0 247 0,'0'0'108'0,"0"0"-11"15,0 0-10-15,0 0-12 16,0 0-11-16,0 0-18 16,0 0-24-16,0 0-23 15,0 0 0-15,0 0-1 16,0 23 1-16,0-23-2 0,-9 26 2 16,4-3 0-16,-4-2 0 15,4 1 1-15,-4 1-1 16,4-3 2-16,5-20 0 15,-7 27 3-15,7-27 1 16,0 0-21-16,0 0-62 16,0 0-28-16,29 0-22 15,-29 0-24-15,18-8-5 16,-18 8 49-16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1:49.165"/>
    </inkml:context>
    <inkml:brush xml:id="br0">
      <inkml:brushProperty name="width" value="0.05" units="cm"/>
      <inkml:brushProperty name="height" value="0.05" units="cm"/>
      <inkml:brushProperty name="fitToCurve" value="1"/>
    </inkml:brush>
  </inkml:definitions>
  <inkml:trace contextRef="#ctx0" brushRef="#br0">401 64 267 0,'0'0'107'15,"0"0"-7"-15,10-23-13 16,-10 23-17-16,0 0-25 15,0-23-10-15,0 23-28 16,0 0-6-16,0 0-2 16,0 0 2-16,0 0-1 15,0 0 1-15,-23-10 0 0,23 10-2 16,-21 0 2-16,21 0-2 16,-24-8 0-16,3 8-1 15,-2 0 1-15,0 8 0 16,-1-2 0-16,-11 4 0 15,3 7-2-15,-1-3 2 16,0 1 0-16,3 4 1 16,4 1 1-16,1 1-4 15,8 1 4-15,8 0-2 16,0 2 4-16,9 2-2 16,0 9 3-16,0-8-5 15,14 1 3-15,4 4 0 0,-4-7 0 16,7-2-2-16,3-4 1 15,3-1-3-15,2-6 2 16,5 6 0-16,-6-9 0 16,3 4 1-16,1-5-2 15,-4 2 0-15,5-10-46 16,0 6-37-16,2-6-30 16,7-4-22-16,-8-16-17 15,4 11-3-15,-13-19 129 16</inkml:trace>
  <inkml:trace contextRef="#ctx0" brushRef="#br0" timeOffset="625">656 514 186 0,'0'0'99'0,"0"21"-5"15,0-21-13-15,0 0-6 0,9 30-4 16,-9-30-11-16,9 27-21 15,-9-27-29-15,0 29-12 16,0-29 4-16,0 29-2 16,0-29 0-16,0 0-2 15,0 17 2-15,0-17 0 16,0 0-3-16,0 0 3 16,0-22-2-16,0 22 2 15,5-27-2-15,2 9 3 16,4-1-1-16,-4-7-1 15,8 6 1-15,1-2-1 16,5 0 3-16,0 1-4 16,2 9 2-16,-23 12-1 0,35-23 0 15,-35 23 2 1,33 0-1-16,-33 0-1 16,18 0 1-16,-18 0 0 15,19 29 0-15,-14-9 1 0,-5 4 0 16,9 4 1-16,-9 1-2 15,7-2 1-15,-7-5-1 16,0 1 1-16,0-23-1 16,12 27 1-16,-12-27 0 15,18 0-24-15,-18 0-49 16,28-14-32-16,-11 4-30 16,-8-12-19-16,14 14 0 15,-23-19 81-15</inkml:trace>
  <inkml:trace contextRef="#ctx0" brushRef="#br0" timeOffset="1500">1292 403 156 0,'-19'18'78'0,"19"-18"-10"16,0 0-2-16,0 0-2 16,0 0-4-16,0 0-4 15,0 0-9-15,0 0-18 16,0 0-7-16,-11 18-1 16,11-18-3-16,0 0-6 15,0 31-11-15,0-13 0 16,-5 7-1-16,-2 4 0 15,-4 2 1-15,6-2-2 16,-5 2 1-16,-1-6-1 0,11-6 4 16,0-19 0-16,0 26 1 15,0-26-1-15,21 0-1 16,-21 0-58 0,25-16-35-16,-4 9-23 0,-21 7-29 15,19-13-11-15,-19 13-1 16</inkml:trace>
  <inkml:trace contextRef="#ctx0" brushRef="#br0" timeOffset="3330">1600 498 69 0,'0'0'50'0,"0"23"9"16,0-23 7-16,0 31 10 16,0-31-4-16,0 39 0 15,0-39-5-15,0 24-2 16,0-24-12-16,0 22-17 0,0-22-18 16,0 0-19-16,0 0 1 15,0 0-2-15,0 0 2 16,0 0-1-1,-10 21 0-15,10-21 1 0,0 0 0 16,0 0-1-16,0 0-1 16,0 0 2-16,0 0-2 15,15-31 4-15,-2 6-2 16,4-2 2-16,1 0-2 16,-1 3 3-16,4-2-1 15,-5 8-2-15,-16 18 0 16,28-19-2-16,-28 19 2 15,0 0-3-15,19 9 4 0,-19-9-3 16,0 36 1 0,0-11 2-16,0 2 0 15,0 3 1-15,-5-4 0 16,5 0-1-16,-11-6-1 0,11-20 1 16,0 27-2-16,0-27 1 15,0 0-1-15,0 0 1 16,0 0-1-16,11-20 1 15,0 6-1-15,3-12 1 16,1-3 1-16,6-1-1 16,0-3-1-16,2 5-1 15,-7 5 1-15,3 7-2 16,-19 16 1-16,25-7 1 16,-25 7-1-16,17 22 3 15,-12 1-1-15,-5 1 2 16,9 6 0-16,-9 2 0 0,9-1 0 15,-4-1-8-15,4-7-28 16,-9-23-39-16,24 27-20 16,-24-27-27-16,42 0-19 15,-29-18-14-15,11 5 74 0</inkml:trace>
  <inkml:trace contextRef="#ctx0" brushRef="#br0" timeOffset="4017">2218 608 194 0,'0'0'107'16,"0"0"-13"-16,23 0-6 15,-23 0-13-15,23 0-7 16,-23 0-14-16,23 0-27 16,-23 0-26-16,19 6-2 15,-19-6 2-15,17 0-4 16,-17 0 3-16,0 0-2 16,20 19 4-16,-20-19-2 15,0 20 0-15,0-20-1 16,-18 27 1-16,18-27 2 0,-37 43-2 15,13-19 1-15,1 0-3 16,-7 4 2-16,6-4-1 16,-1 0 1-16,6-7-2 15,19-17 0-15,-23 31-1 16,23-31 2-16,0 0-1 16,0 17 1-16,0-17 2 15,0 0-2-15,0 0 2 16,23 24 0-16,-23-24 0 15,26 17 0-15,-26-17-1 16,32 23 0-16,-13-9-1 16,2-8 3-16,2 4-2 15,0-4 1-15,-1-2 0 0,1-4-7 16,0 0-52-16,0 0-27 16,-4-10-17-16,0 10-21 15,-19 0-13-15,23-24-9 16,-30 1 100-16</inkml:trace>
  <inkml:trace contextRef="#ctx0" brushRef="#br0" timeOffset="4298">2160 782 252 0,'0'0'125'16,"0"0"-24"-16,0 0-16 15,18 17-16-15,-18-17-21 16,21 7-16-16,-21-7-31 16,30 6-1-16,-30-6 1 15,35 10-7-15,-35-10-64 16,33 0-28-16,-33 0-28 15,35-12-20-15,-35 12-7 16,33-22 38-16</inkml:trace>
  <inkml:trace contextRef="#ctx0" brushRef="#br0" timeOffset="4689">2572 107 241 0,'0'0'115'0,"0"0"-25"15,0 0-5-15,-19 25-12 16,19-25-16-16,-13 43-22 16,5-8-25-16,-1-3-8 15,0 7-5-15,0-6 6 16,1 3-5-16,2-10-3 15,6 1-58-15,0-27-27 16,0 26-27-16,0-26-34 16,0 0-2-16,21-17 26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1:56.057"/>
    </inkml:context>
    <inkml:brush xml:id="br0">
      <inkml:brushProperty name="width" value="0.05" units="cm"/>
      <inkml:brushProperty name="height" value="0.05" units="cm"/>
      <inkml:brushProperty name="fitToCurve" value="1"/>
    </inkml:brush>
  </inkml:definitions>
  <inkml:trace contextRef="#ctx0" brushRef="#br0">41 289 118 0,'0'0'95'16,"0"18"-26"-16,7 0-8 16,-7 9 5-16,0 8-4 15,5 1-3-15,-5 7-9 16,0 4-23-16,-9 2-12 0,2-7 0 16,-5-8-4-16,2 2-4 15,-3-12 10-15,13-24 1 16,0 0-1-16,0 0-2 15,-10-22 1-15,22-24-4 16,6-16 5-16,3-12-7 16,7-10-2-16,0-5-9 15,2 2 5-15,-1 13-5 16,3 9 4-16,-6 12-3 16,6 24-1-16,-3 15 1 15,-2 14-4-15,-1 19 0 16,0 8 1-16,-3 6-2 15,-6 1 1-15,3 2 0 0,-6-5 2 16,-6 0-3-16,-8-7 1 16,0-4 0-16,-8 1-6 15,-12 0-7 1,-4-6-3-16,-11 6 0 0,-5-3-3 16,-4 2 6-16,2 2-5 15,3-2 8-15,6-4 1 16,10-6 17-16,23-10 0 15,-19 26 8-15,30-8 5 16,-11-18 3-16,40 39 0 16,-16-14-1-16,6 8-1 15,2 0-5-15,1 6 0 16,-2 0-6-16,-3-6-6 0,0 4-18 16,-8-12-44-16,-1-10-58 15,4-5-21 1,-23-10-16-16,29-23-3 15,-22-14 69-15</inkml:trace>
  <inkml:trace contextRef="#ctx0" brushRef="#br0" timeOffset="533">682 668 131 0,'-11'22'145'15,"11"11"-35"-15,-7 2-25 16,2 2-1-16,-4-2-13 16,9-5-23-16,0-6-13 15,0-24-12-15,0 27-9 16,0-27-1-16,0 0-8 16,28-39-2-16,-15 6-1 15,2-1-1-15,3-7-4 16,3 2 2-16,-7 4 1 0,2 2-1 15,-1 10 1-15,-15 23-1 16,0 0 0-16,20 14 1 16,-20 12-1-16,0 8 2 15,0 4-1-15,0 10-2 16,8-3 3-16,-8 0-1 16,9-4 2-16,0-4-1 15,1-10-1-15,-1-2-13 16,-9-25-65-16,23 8-50 0,0-8-27 15,-11-30-6-15,16 4-1 16,-16-20 94-16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2:01.199"/>
    </inkml:context>
    <inkml:brush xml:id="br0">
      <inkml:brushProperty name="width" value="0.05" units="cm"/>
      <inkml:brushProperty name="height" value="0.05" units="cm"/>
      <inkml:brushProperty name="fitToCurve" value="1"/>
    </inkml:brush>
  </inkml:definitions>
  <inkml:trace contextRef="#ctx0" brushRef="#br0">25 1101 191 0,'0'20'72'0,"0"-20"-9"15,0 0-5-15,0 0-6 16,-9 21-11-16,9-21-11 16,0 0-5-16,0 0 0 15,0 0-3-15,0 22 3 16,0-22-4-16,0 37-1 0,0-10-3 15,0 8-6-15,0 3-2 16,-11 1-6-16,6 4-2 16,5-4-1-1,0-6 3-15,0-8 1 0,0-3 1 16,0-22 1-16,0 0-1 16,16 11-9-16,-16-11-54 15,19-14-34-15,-19 14-28 16,9-24-11-16,-9 24-13 15,0-17-9-15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2:15.749"/>
    </inkml:context>
    <inkml:brush xml:id="br0">
      <inkml:brushProperty name="width" value="0.05" units="cm"/>
      <inkml:brushProperty name="height" value="0.05" units="cm"/>
      <inkml:brushProperty name="fitToCurve" value="1"/>
    </inkml:brush>
  </inkml:definitions>
  <inkml:trace contextRef="#ctx0" brushRef="#br0">294 474 250 0,'0'0'104'15,"0"22"-6"-15,0-22-12 16,7 28-12-16,-7-28-13 16,0 31-12-16,0-31-11 15,11 28-26-15,-11-28-10 16,0 20-4-16,0-20 2 15,0 0 0-15,0 0-1 16,0 0 2-16,0 0-3 16,0 0 2-16,0 0-2 15,-14-10 4-15,14 10-3 16,-11-17 2-16,11 17-3 16,-5-29 1-16,5 6 0 15,0-5 0-15,5-10 4 0,0 5-5 16,4-6 5-1,-2 0-3-15,2 4 7 0,-2 6-6 16,3 5 7 0,-10 24-6-16,16-22 1 0,-16 22-1 15,0 0 0-15,23 15-1 16,-23-15-3-16,23 22 3 16,-23-22-7-16,35 22 7 15,-18-14-4-15,6-8 3 16,2 0 0-16,1 0-1 15,-3 0-1-15,3-10-49 16,-7 1-50-16,-19 9-32 16,35-18-16-16,-35 18-15 0,16-17 0 15</inkml:trace>
  <inkml:trace contextRef="#ctx0" brushRef="#br0" timeOffset="641">221 87 151 0,'0'0'62'16,"-20"12"-11"-16,20-12-5 15,-17 18-9-15,17-18-5 16,-26 36-7-16,13-11 0 16,-2 8 3-16,1 6 17 15,-6-2 0-15,5 10-6 16,-5-2 4-16,5 5-6 16,-3-8 2-16,4 5-5 15,3-6-5-15,11-2-25 16,0-4-4-16,6 0 1 15,11-4-1-15,6-1 1 16,5-7-1-16,2 0-1 0,5-1-30 16,-2-6-64-16,-1-10-38 15,3 7-21-15,-13-22-11 16,8 9-2-16,-12-26 139 16</inkml:trace>
  <inkml:trace contextRef="#ctx0" brushRef="#br0" timeOffset="1094">601 0 323 0,'31'31'110'15,"-8"-8"-3"-15,0 3-8 16,1 1-18-16,2 9-24 0,1 0-37 16,-3 6-22-16,-3 1 4 15,-5 9-7-15,-6-2 5 16,-10-2-4 0,0 12 2-16,-7-10-2 0,-5 2 3 15,-7-1 2-15,-2-2-29 16,-2-9-80-16,-5-13-38 15,11-3-18-15,-8-24-5 16,25 0 2-16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2:18.854"/>
    </inkml:context>
    <inkml:brush xml:id="br0">
      <inkml:brushProperty name="width" value="0.05" units="cm"/>
      <inkml:brushProperty name="height" value="0.05" units="cm"/>
      <inkml:brushProperty name="fitToCurve" value="1"/>
    </inkml:brush>
  </inkml:definitions>
  <inkml:trace contextRef="#ctx0" brushRef="#br0">0 120 114 0,'0'0'60'0,"0"0"-5"15,0 0 12-15,0 0 26 16,0 0-7-16,0 0-8 15,0 0-11-15,0 0-5 16,21 7-9-16,-21-7-2 16,23 28-21-16,-7-5-29 15,3 8 0-15,-1 2-6 16,6 4 4-16,-1 3-4 16,0 0 3-16,-1 0-2 15,1-3 2-15,-4-5-1 16,-3-4-8-16,2-11-41 0,-18-17-43 15,33 30-26-15,-33-30-18 16,31 0-18-16,-31 0-8 16,16-17 109-16</inkml:trace>
  <inkml:trace contextRef="#ctx0" brushRef="#br0" timeOffset="656">536 0 123 0,'0'0'84'0,"0"0"2"16,0 0 5-16,0 0-5 16,0 0-1-16,0 0-12 15,0 0-13-15,0 0-13 16,0 0-19-16,-10 20-13 15,10-20-8-15,-14 35-3 16,0-13-2-16,0 8 1 16,-4 14-5-16,-8 12 3 15,-2 4-3-15,-6 10 3 16,-2 6-3-16,1 5 1 16,-7-3-1-16,3 7-1 15,1-13 6-15,8-2-3 16,7-9 1-16,2-4 0 0,9-10-1 15,3-7-1-15,9-12-11 16,0-2-45-16,0 2-32 16,0-10-19-16,9 1-12 15,-9-19-9-15,0 38-14 16,0-38 13-16</inkml:trace>
  <inkml:trace contextRef="#ctx0" brushRef="#br0" timeOffset="1203">456 991 132 0,'0'0'113'0,"0"0"-4"16,0 0-14-16,0 0-11 16,0 0-3-16,14 20-2 15,-14-20-15-15,0 21-19 16,0-21-37-16,0 35-7 15,0-16-1-15,0 9 1 16,-11 1-1-16,2 3-1 16,2 1-1-16,-3-2 2 0,1-2-1 15,5-5 2-15,4-5-1 16,0-19-1-16,0 0 0 16,0 0-34-1,0 0-76-15,13 0-23 0,-13-20-19 16,0 20-16-16,23-38 1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19:36.325"/>
    </inkml:context>
    <inkml:brush xml:id="br0">
      <inkml:brushProperty name="width" value="0.05" units="cm"/>
      <inkml:brushProperty name="height" value="0.05" units="cm"/>
      <inkml:brushProperty name="fitToCurve" value="1"/>
    </inkml:brush>
  </inkml:definitions>
  <inkml:trace contextRef="#ctx0" brushRef="#br0">443 48 181 0,'0'0'67'0,"-17"-17"-8"15,17 17-11-15,0 0-11 0,-20-10-13 16,20 10-8-16,-22-9-1 16,22 9-7-16,-30-10-7 15,30 10 1 1,-35 0-3-16,14 0 1 0,-4 0 0 15,1 9 0-15,1-1-2 16,-3-1 2-16,3 8 1 16,0-8 2-16,4 2 3 15,-2 2 4-15,21-11 6 16,-28 23 9-16,9-8-1 16,19-15 0-16,-27 29 0 15,15-9-2-15,2 1-2 0,1 1-2 16,0 5-4-1,9 1-7-15,0 2-1 16,0-3-3-16,12 3 3 16,4-2-1-16,10-4 0 0,2-2-2 15,7-1-2-15,7-9 0 16,6 3 1-16,-1-5 1 16,2-1-3-16,-3-9 0 15,-1 4-29-15,-5-4-65 16,-5-6-29-16,7 6-22 15,-19-23-14-15,5 12 5 16</inkml:trace>
  <inkml:trace contextRef="#ctx0" brushRef="#br0" timeOffset="578">683 491 81 0,'-11'26'67'0,"11"-26"-2"16,0 0 2-16,-7 27-2 16,7-27 4-16,0 26-6 15,0-26-4-15,0 24-14 16,0-24-13-16,-8 25-7 16,8-25-8-16,-9 25-6 15,9-25-10-15,-9 17 1 16,9-17 0-16,0 0 2 15,0 0 0-15,0 0 1 16,9-24-1-16,0 2-1 16,6-5 1-16,1 1-3 0,2-6 0 15,-1 10-3-15,4-1 0 16,-21 23-1-16,35-23 2 16,-35 23-1-1,27 12 1-15,-27-12-2 0,15 38 1 16,-15-11 1-16,7 4 0 15,-7-3 2-15,7 8-2 16,-7-10 1-16,0 0 0 16,7-6 3-16,-7-20-7 15,6 22-44-15,-6-22-45 16,0 0-12-16,17-22-14 16,-17 22-14-16,14-30-15 15</inkml:trace>
  <inkml:trace contextRef="#ctx0" brushRef="#br0" timeOffset="1359">1165 629 266 0,'21'0'77'0,"-21"0"0"16,0 0-11-16,24-13-19 15,-24 13-23-15,23-14-11 16,-23 14-4-16,28-25-7 15,-11 10-6-15,-3-7-6 16,0-4-6-16,2 1-1 0,-2-2 1 16,-5 7 0-16,-2-5 3 15,-7 25 3-15,0-34 6 16,0 34 3-16,0-18 2 16,0 18 3-16,0 0 2 15,-25 0 1-15,25 0 2 16,-15 9 0-16,15-9-1 15,0 0 2-15,-25 26 0 16,25-26 1-16,-17 32-2 16,17-32 5-16,-16 36-2 15,4-15 2-15,1 0 0 16,-1-1 0-16,1 2-2 16,-1-2 0-16,2-1-1 0,-1-1-2 15,11-18-4-15,0 28-1 16,0-28 0-16,12 21-3 15,-12-21 2-15,34 19-2 16,-12-10 0-16,1-1-1 16,2-1 1-16,-1-2-2 15,1-5 1-15,3 0 1 16,-4 0-4-16,1 0-39 16,-1 0-38-16,-1 0-19 15,0 0-17-15,-23 0-27 16,35-17-12-16,-35 17 103 15</inkml:trace>
  <inkml:trace contextRef="#ctx0" brushRef="#br0" timeOffset="1685">1756 104 339 0,'0'0'154'15,"0"17"-52"-15,0-17-45 16,-31 34-27-16,17-11-31 15,-5 3-2-15,-1 5 4 16,6-1-8-16,0-8-60 0,2-1-33 16,12 0-16-16,0-21-18 15,5 21-14-15,-5-21 41 16</inkml:trace>
  <inkml:trace contextRef="#ctx0" brushRef="#br0" timeOffset="2796">1772 577 200 0,'0'21'83'0,"0"-21"-2"16,-16 36-2-16,16-36-12 15,-10 26-13-15,10-26-15 16,-9 23-12-16,9-23-3 15,0 0-8-15,0 0-4 0,0 0-2 16,0 0-5-16,0 0-2 16,14-23 0-16,-14 23-1 15,18-23-2 1,-18 23 0-16,22-31-1 0,-22 31 0 16,23-29-1-16,-23 29 1 15,23-15-1-15,-23 15-1 16,0 0 2-16,23-9-1 15,-23 9 0-15,0 0 0 16,5 21 1-16,-5-21-1 16,-5 28 1-16,5-6 0 15,0-22 1-15,-13 34 0 16,13-34 0-16,-7 23 2 16,7-23 0-16,0 0 2 15,30-23-2-15,-7-1 1 16,1-8 0-16,4 2-2 15,6-3 0-15,-3-2-1 0,1 5 1 16,-13 10-4-16,2 6 1 16,-21 14 0-16,19 0-1 15,-19 0 1-15,-8 39-2 16,-1-10 1-16,-5 3 0 16,3 2 2-16,-1-2 0 15,7-1 1-15,-4-8-1 16,9-23 4-16,0 23 1 15,0-23-2-15,26-4-54 16,-26 4-44-16,41-33-12 16,-27 6-24-16,17 17-16 15,-24-22-2-15</inkml:trace>
  <inkml:trace contextRef="#ctx0" brushRef="#br0" timeOffset="3734">2261 656 179 0,'22'5'97'0,"-22"-5"-10"15,0 0-10-15,23 0-5 16,-23 0-2-16,25 0-16 16,-25 0-18-16,31 0-16 15,-31 0-12-15,30 0-5 16,-30 0-2-16,28-7 0 16,-28 7-1-16,0 0-2 15,23-8 0-15,-23 8-1 16,0 0 0-16,-20 20-1 15,20-20 1-15,-33 38-1 16,10-14 1-16,1 2-1 16,-1 3 1-16,0-1 1 15,2-5-1-15,5-2 3 0,4-3-1 16,12-18 1-16,-12 23-1 16,12-23 1-1,0 16 0-15,0-16 0 16,0 0 0-16,0 28 0 0,0-28 1 15,14 15 1-15,-14-15 0 16,0 0-1-16,24 17 1 16,-24-17 0-16,28 0 0 15,-28 0 0-15,35 0-6 16,-35 0-33-16,35 0-46 16,-35 0-12-16,27 0-19 15,-27 0-18-15,0 0-12 16,29 0 72-16</inkml:trace>
  <inkml:trace contextRef="#ctx0" brushRef="#br0" timeOffset="4031">2285 798 374 0,'26'-4'99'16,"-26"4"-4"-16,28 0-14 15,-28 0-27-15,30-13-39 16,-11 13-17-16,-19 0-13 0,35-9-41 15,-35 9-25-15,34-4-17 16,-15 4-8-16,-19 0-15 16,39-19-12-16,-20 1 27 15</inkml:trace>
  <inkml:trace contextRef="#ctx0" brushRef="#br0" timeOffset="4468">2546 83 252 0,'0'0'111'16,"0"0"-16"-16,0 27-17 15,0-27-23-15,-17 38-17 16,8-14-5-16,-5 2-14 16,0 1-15-16,1 5-5 15,1-2 1-15,5-4-31 16,2 1-50-16,5-27-25 16,5 32-17-16,-5-32-23 15,28 3-8-15,-28-3 111 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2:25.183"/>
    </inkml:context>
    <inkml:brush xml:id="br0">
      <inkml:brushProperty name="width" value="0.05" units="cm"/>
      <inkml:brushProperty name="height" value="0.05" units="cm"/>
      <inkml:brushProperty name="fitToCurve" value="1"/>
    </inkml:brush>
  </inkml:definitions>
  <inkml:trace contextRef="#ctx0" brushRef="#br0">39 491 44 0,'0'0'20'0,"0"20"-6"0,0-20-8 15,-11 28-1-15,11-28 3 16,0 32 12-16,0-32 6 16,-8 33 5-16,8-33-1 15,0 21 0-15,0-21 3 16,-6 22-3-16,6-22-3 15,0 0-12-15,-7 23-5 16,7-23-8-16,0 0 5 16,0 0-3-16,-7 20 3 15,7-20 5-15,0 0 8 16,0 0 9-16,0 0 1 16,0 0 2-16,9-20-2 15,-9 20 0-15,9-24-5 0,-9 24-5 16,12-26-8-16,-12 26-11 15,12-27 0-15,-12 27-2 16,11-22 0-16,-11 22-1 16,9-20 4-16,-9 20-2 15,10-22 4-15,-10 22 1 16,11-31 0-16,-11 31 2 16,15-26 3-16,-15 26 0 15,20-23-1-15,-20 23 1 16,17-18-1-16,-17 18 0 15,0 0 1-15,21 0-1 16,-21 0-2-16,11 23 0 16,-11-23 0-16,7 34-2 0,-7-14 1 15,0 2-2-15,0-1 0 16,0-4-3-16,0 1 0 16,0-18-2-1,0 25-3-15,0-25 0 0,0 0-1 16,0 0 0-16,0 0-1 15,26-26 3-15,-14 3-1 16,7 0 2-16,-1-5 2 16,5-2 0-16,-1 0-2 15,-1 5 0-15,-1 5 1 16,-3 10-3-16,-17 10 1 16,28-12 1-16,-28 12 5 15,18 20 2-15,-18-20 2 0,12 28 0 16,-12-6 1-16,7-4 2 15,-7 1-1-15,5 1-3 16,-5-20-5 0,7 29 1-16,-7-29-2 0,7 22 1 15,-7-22-2-15,0 0 2 16,9 29-15-16,-9-29-52 16,9 29-37-16,-9-29-23 15,7 31-12-15,-7-31-9 16,23 25-10-16</inkml:trace>
  <inkml:trace contextRef="#ctx0" brushRef="#br0" timeOffset="703">678 586 194 0,'0'0'84'0,"0"0"1"16,0 0-3-16,0 0-13 15,0 0-2-15,23-23-15 16,-23 23-14-16,29-16-12 16,-8 8-9-16,-1 3-12 15,1 0-5-15,-21 5 1 16,33 0-2-16,-33 0 2 15,17 0-2-15,-17 0 2 16,0 0 1-16,7 18-1 16,-7-18 1-16,-8 16-1 15,8-16 2-15,-21 30-2 16,21-30 1-16,-34 32-3 16,15-10 2-16,-4 2-2 0,-3 0 1 15,3 3-1 1,6-1-2-16,-4-3 1 0,7-6-2 15,14-17 1-15,-16 29-1 16,16-29 1-16,0 20 0 16,0-20 2-16,0 0 0 15,19 0 0-15,-19 0 1 16,23 0 1-16,-23 0-4 16,33 0 3-16,-12 0 1 15,-5 0-3-15,3 0 3 16,-1 0-1-16,-18 0 1 15,31 0-2-15,-31 0 1 16,30 0-42-16,-30 0-39 0,0 0-30 16,28 6-19-16,-28-6-10 15,0 0-16-15,0 0 113 16</inkml:trace>
  <inkml:trace contextRef="#ctx0" brushRef="#br0" timeOffset="984">608 660 63 0,'23'0'55'15,"-23"0"-14"-15,29 0-8 16,-9 8-6-16,1-8 4 16,1 0-7-16,1 0-2 15,0 0-24-15,1 0-35 16,-4-15-29-16,6 15-13 16,-14-25-15-16,14 20 76 15,-17-20 18-15</inkml:trace>
  <inkml:trace contextRef="#ctx0" brushRef="#br0" timeOffset="1533">958 0 163 0,'0'0'74'16,"0"0"-13"-16,0 0-11 16,0 0-8-16,0 0-2 15,0 0-14-15,0 0-11 16,0 0-5-16,0 0 0 15,0 0 1-15,0 0 7 0,0 0 1 16,-14 21 2-16,14-21 7 16,0 19-2-16,0-19 2 15,0 30-4-15,0-30 0 16,0 35-6-16,0-17-2 16,0 4-11-16,0-3-12 15,0-19-21-15,-10 34-45 16,10-34-28-16,0 22-19 15,0-22-6-15,0 0-11 16,0 0 0-16</inkml:trace>
  <inkml:trace contextRef="#ctx0" brushRef="#br0" timeOffset="4157">1221 982 202 0,'0'0'66'0,"-16"0"-4"15,16 0-13-15,-23 24-15 16,23-24-9-16,-37 35-9 15,16-16-6-15,-3 1 5 16,-1-3-7-16,-1 5 2 16,3 0-4-16,-1 1 7 15,3 2-3-15,5 0 2 16,2 0 1-16,4 5-1 16,1-3 4-16,9 6 2 15,0-6 5-15,0 8-1 0,19-6 4 16,-1 4-3-16,6-6-3 15,13-4-3 1,-2-8-5-16,5-1-5 16,4-14-4-16,3 0-3 0,-1-9-3 15,-1-13 0-15,-3-1 1 16,-8-4-1-16,-5-6 2 16,-2-7-1-16,-8 2 0 15,-9-7-1-15,-10 0 2 16,0 1-1-16,-10 4 2 15,-2 1-1-15,-6 2 1 16,-5 11-4-16,-1 3 3 16,-3 6-2-16,1 11-1 0,2 6-1 15,-1-6-6-15,2 6 2 16,1 0-2 0,2 10 5-16,1-1-3 15,19-9 4-15,-26 23-1 0,26-23 4 16,-21 22 4-16,21-22 1 15,-11 27 3-15,11-27 2 16,0 21 3-16,0-21 1 16,0 22 2-16,0-22-3 15,21 20 0-15,-21-20-3 16,30 10-1-16,-7-10-4 16,1 8-3-16,8-8 0 15,5 0-5-15,-1-8-32 0,10 8-47 16,-2 0-25-1,-7-7-24-15,8 13-10 16,-13-15-15-16,11 18 80 16</inkml:trace>
  <inkml:trace contextRef="#ctx0" brushRef="#br0" timeOffset="4665">2070 1094 100 0,'-23'38'46'15,"2"-4"3"-15,7 2 2 16,2 3-1-16,12 1 3 16,-7-12 3-16,16-2 0 15,3-3-3-15,12-10-2 16,10-13-7-16,4-8-5 15,13-10-10-15,-4-13-7 16,4-1-12-16,-5-9-6 0,-3-3-2 16,-11-2 0-16,-11 2-2 15,-16 4-2-15,-10 4-3 16,-13 10-1-16,-4 4 3 16,-12 14-4-16,-4 8 2 15,-4 0-23-15,1 20-38 16,-1-6-34-16,14 14-16 15,-3-11-11-15,19 9-10 16,12-26 22-16</inkml:trace>
  <inkml:trace contextRef="#ctx0" brushRef="#br0" timeOffset="4978">2394 573 223 0,'-18'12'124'0,"-1"23"-38"16,-4 5-10-16,-1 10-8 15,-9 15-17-15,-2 10-15 0,-1 15-29 16,-2 7-9-16,3 0-4 16,2 5-3-16,1-10-9 15,2-4-36-15,8-9-36 16,1-19-22-16,12-3-13 16,-3-29-12-16,12-1 19 15</inkml:trace>
  <inkml:trace contextRef="#ctx0" brushRef="#br0" timeOffset="5447">1646 1582 276 0,'0'0'100'0,"-7"28"-11"16,-2-6-13-16,-5 4-10 15,-7 0-16-15,-1 12-22 16,-6-8-31-16,-4 6-12 15,-1-5-34-15,-4-4-38 16,2-14-20-16,7 6-22 16,-5-19-12-16,33 0-8 15,-37-34 144-15</inkml:trace>
  <inkml:trace contextRef="#ctx0" brushRef="#br0" timeOffset="5900">792 1009 219 0,'0'0'95'0,"0"0"-5"16,-18 18-10-16,18-18-19 15,-16 45-16-15,4-5-9 16,-4 17-18-16,1 10-2 16,1 8-6-16,-6 13-2 15,6-3-6-15,2 4 2 16,5-7-1-16,7-10 3 16,12-7-2-16,9-20-7 15,16-11-49-15,14-14-63 16,10-27-22-16,30 7-19 0,-1-37 2 15,29 4 74-15</inkml:trace>
  <inkml:trace contextRef="#ctx0" brushRef="#br0" timeOffset="6447">2700 1005 342 0,'16'57'112'0,"12"8"-8"15,-3 6-30-15,1-3-31 16,2 4-10-16,-4-5-14 15,-1-6-12-15,-7-1-48 16,-6-11-51-16,-10-6-44 16,-10 9-20-16,-23-17-6 15,5 4 15-15</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2:59.590"/>
    </inkml:context>
    <inkml:brush xml:id="br0">
      <inkml:brushProperty name="width" value="0.05" units="cm"/>
      <inkml:brushProperty name="height" value="0.05" units="cm"/>
      <inkml:brushProperty name="fitToCurve" value="1"/>
    </inkml:brush>
  </inkml:definitions>
  <inkml:trace contextRef="#ctx0" brushRef="#br0">54 235 153 0,'0'0'90'16,"0"0"-4"-16,0 0-6 16,0 0-2-16,0 0-4 15,0 0-2-15,-9 18-16 16,9-18-18-16,0 30-14 15,-3-7-1-15,3 3-4 16,-11 7-5-16,11 6-7 16,-10 1-12-16,3 3 6 0,2 0-7 15,5-2 8 1,-9-4-4-16,9-4 4 16,0-4-3-16,0-29 2 15,0 27 0-15,0-27-1 0,0 0-1 16,0 0 0-16,23-33 5 15,-13 6-3-15,1-8 2 16,1-8-4-16,0-10 3 16,-1 1-3-16,1-3 4 15,0 3-4-15,-3 10-1 16,3-1-1-16,-1 14 0 16,-6 8 2-16,-5 21 2 15,19-18 1-15,-19 18 0 16,21 27-2-16,-17-5 2 15,5 12-1-15,-4 4 2 16,-5 7 0-16,10-9-1 16,-10 4-1-16,7-8-3 0,-7-3 3 15,0-29-1-15,11 24 0 16,-11-24 0-16,26-24-2 16,-7-9-1-16,6-12 2 15,-2-9 2 1,10-11-2-16,0-2 1 0,2-3-1 15,-2 10-2-15,-6 12 3 16,-5 11 1-16,1 19-1 16,-23 18 1-16,25 35-2 15,-25 10 1-15,0 15-2 16,-4 8 4-16,-6 11-3 16,-3 6-4-16,3-6 5 15,-1-11-1-15,11-14 3 0,0-11-64 16,21-22-59-16,14-5-28 15,-1-40-6-15,17-7-2 16,-8-26-5 0</inkml:trace>
  <inkml:trace contextRef="#ctx0" brushRef="#br0" timeOffset="813">947 513 90 0,'0'0'47'0,"0"0"-1"16,23 6 2-16,-23-6-5 15,35 0 14-15,-14 0 16 16,2 5-2-16,0-5 2 16,-6 0-7-16,2 0-2 15,-19 0-12-15,32-17-10 16,-32 17-19-16,23-26-16 16,-18 7-2-16,-5 19-3 15,9-38 1-15,-9 20-2 0,0-4-2 16,0 22-2-16,-11-29 1 15,11 29-4-15,0 0 1 16,-23-13-3-16,23 13 1 16,-19 25 0-16,7-3 2 15,-2 11-4-15,0 0 6 16,-4 7 0-16,6 1 3 16,0-4 1-16,7 1 0 15,5-3-2-15,0-11 6 16,12-5-1-16,-12-19 1 15,35 19-1-15,-9-19 4 16,9 0-5-16,5-8 2 0,6 1-9 16,3-3-47-16,7 4-42 15,-4-7-30-15,8 13-7 16,-11-8-14-16,7 8-9 16,-12 0 62-16</inkml:trace>
  <inkml:trace contextRef="#ctx0" brushRef="#br0" timeOffset="1282">1784 360 348 0,'0'0'149'0,"0"0"-42"15,0 0-16 1,-16 14-30-16,16-14-7 0,-31 35-50 16,13-17-4-16,-1 6 1 15,-4 2-5-15,1 4 5 16,4 2-5-16,2-7 7 16,6 3-7-16,5-5 7 15,5-4-7-15,0-19 3 16,15 19 0-16,-15-19-2 15,34 0 0-15,-15-16-1 16,0-2 6-16,2 3-7 0,0-6 8 16,-9 2-3-16,-1-1 3 15,-11 20-3 1,12-23 3-16,-12 23-3 16,0 0-3-16,0 0 7 0,11 26-8 15,-11-26 6-15,0 39-3 16,5-11 3-16,-5-5-7 15,9 4-6-15,-9-2-48 16,12-9-38-16,0 2-18 16,-12-18-11-16,35 18-7 15,-14-33-17-15,14 8 46 16</inkml:trace>
  <inkml:trace contextRef="#ctx0" brushRef="#br0" timeOffset="1797">2329 344 350 0,'0'0'116'15,"0"0"-11"-15,0 0-14 16,0 0-17-16,0 0-27 16,0 0-29-16,0 0-19 15,-23 23-2-15,23-23 0 16,-16 32-1-16,6-9-2 16,3-6 3-16,-4 6 2 0,11-23 2 15,-5 35 0-15,5-35 2 16,0 22-2-16,0-22 3 15,23 11-1-15,-23-11 2 16,33 11-3-16,-33-11-5 16,31 12 3-16,-31-12-5 15,32 16 4-15,-32-16-6 16,23 23 3-16,-23-23-6 16,3 27 5-16,-3-9 2 15,0-18-1-15,-15 34 1 16,-5-12-1-16,1-5 4 15,-4 1 1-15,-5-3 1 0,4-2-10 16,1-13-36-16,23 0-39 16,-23-13-25-16,23-11-20 15,11 5-13-15,1-18-9 16,18 9 58-16</inkml:trace>
  <inkml:trace contextRef="#ctx0" brushRef="#br0" timeOffset="2131">2668 544 206 0,'0'0'112'16,"27"20"-1"-16,-27-20-17 15,26 15-7-15,-26-15-18 0,38 0-14 16,-18 0-17-16,1-16-18 16,0-6-8-16,-2 2-7 15,4-4 4-15,-7-11-4 16,3 5 3-16,-5-10-5 16,-2 8-1-16,-5 0-6 15,0 9-21-15,2 3-25 16,-9 20-35-16,0 0-31 15,0 0-16-15,0 0-14 16,17 21-16-16,-17-21 46 16</inkml:trace>
  <inkml:trace contextRef="#ctx0" brushRef="#br0" timeOffset="2506">3287 635 366 0,'0'0'138'0,"-20"13"-38"16,20-13-12-16,-12-19-18 0,12-4-46 15,0-8-15-15,10-4-4 16,-1-8 2-16,7-5-4 16,-4-2 2-16,9 1-4 15,-1 6-3 1,-5 11 4-16,5 0-3 0,-10 11 1 16,-10 21-2-16,21-7-3 15,-21 7 0-15,14 20-16 16,-14-20-63-16,9 31-35 15,0-4-13-15,-9-27-12 16,26 35-10-16,-26-35 5 16</inkml:trace>
  <inkml:trace contextRef="#ctx0" brushRef="#br0" timeOffset="2897">3744 370 207 0,'0'0'105'0,"26"-23"0"15,-26 23-10-15,24-20-8 16,-24 20-3-16,27-27-11 16,-27 27-33-16,17-28-30 15,-17 28-11-15,7-29 1 16,-7 29 1-16,0-22 0 15,0 22 0-15,0 0-1 16,0 0 2-16,-23 12-2 16,11 9 0-16,-5 12 2 15,-4 4-4-15,3 6 0 0,-1 7 1 16,-2 5 0-16,8-6-1 16,3-2 1-16,10-7 3 15,12-1-4-15,9-12 4 16,7-4-2-16,13-10-59 15,9-4-64-15,3-13-25 16,15 4-15-16,-5-16-3 16,11 8 20-16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03.846"/>
    </inkml:context>
    <inkml:brush xml:id="br0">
      <inkml:brushProperty name="width" value="0.05" units="cm"/>
      <inkml:brushProperty name="height" value="0.05" units="cm"/>
      <inkml:brushProperty name="fitToCurve" value="1"/>
    </inkml:brush>
  </inkml:definitions>
  <inkml:trace contextRef="#ctx0" brushRef="#br0">134 0 192 0,'0'0'107'0,"0"0"-11"15,0 0-9-15,0 0-12 16,0 0-9-16,0 0-13 16,0 24-11-16,0-6-16 15,-7 13-17-15,7 3-6 16,-12 6 2-16,3 7-3 16,-3 8 1-16,0-3-1 15,-2 0 3-15,0 0-2 16,-2-9-1-16,4-3 2 15,0-7-4-15,3-7 2 16,9-26-5-16,-5 26-3 16,5-26-3-16,0 0 2 0,22-8 0 15,1-6-2-15,2 6 5 16,10-7-3-16,5 0 6 16,9 1 1-16,5 5 3 15,-3 2-6-15,3 1-32 16,4 0-48-16,0 6-33 15,-13-8-14-15,6 8-18 16,-19 0-3-16,10 0 83 16</inkml:trace>
  <inkml:trace contextRef="#ctx0" brushRef="#br0" timeOffset="1375">765 493 244 0,'22'0'99'0,"-22"0"-7"16,30 0-5-16,-11 0-18 15,-19 0-10-15,34-8-18 16,-34 8-11-16,26 0-14 16,-26 0-10-16,19 17 0 0,-19-17-2 15,0 19 1-15,0-19-1 16,0 22 0-16,0-22-3 15,-8 22 1-15,8-22-4 16,-16 20 1-16,16-20-2 16,-23 18 1-16,23-18 0 15,-23 20 0-15,23-20 0 16,-28 27 2-16,28-27-2 16,-21 31 2-16,14-10-2 15,-2-1 1-15,2 1 1 16,0-1 1-16,7-1-1 15,0-19-1-15,-8 25 1 16,8-25-1-16,0 0-2 0,8 20 1 16,-8-20-1-16,21 0-2 15,-21 0 3-15,35 0 0 16,-12 5 0-16,0-5 1 16,0 6-2-16,3-6-9 15,-1 9-16-15,4-9-43 16,-2 8-23-16,-6-8-20 15,3 6-10-15,-24-6-11 16,33 0-9-16</inkml:trace>
  <inkml:trace contextRef="#ctx0" brushRef="#br0" timeOffset="1719">754 597 246 0,'0'0'137'0,"0"0"-32"15,0 0-32-15,23-17-10 0,-23 17-21 16,35 0-6-16,-11 0-22 16,8 0-11-16,1 5-2 15,4-5-6-15,2 12-9 16,1-3-47-16,-2-9-30 16,3 13-24-16,-17-13-19 15,11 11-17-15,-35-11 2 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10.629"/>
    </inkml:context>
    <inkml:brush xml:id="br0">
      <inkml:brushProperty name="width" value="0.05" units="cm"/>
      <inkml:brushProperty name="height" value="0.05" units="cm"/>
      <inkml:brushProperty name="fitToCurve" value="1"/>
    </inkml:brush>
  </inkml:definitions>
  <inkml:trace contextRef="#ctx0" brushRef="#br0">0 58 137 0,'22'0'62'0,"-22"0"18"15,25 12 10-15,-4-7-5 16,-4-5-6-16,12 0-4 16,-5 0-13-16,9-7-8 15,2-3-17-15,0-1-16 16,2-3-21-16,-2 1-10 15,0 3-29-15,-3 6-54 16,-8-2-22-16,-1 12-24 16,-23-6-16-16,14 23-9 15,-14-23 97-15</inkml:trace>
  <inkml:trace contextRef="#ctx0" brushRef="#br0" timeOffset="359">35 211 363 0,'33'-7'111'0,"2"1"-6"0,4-3-11 16,3 4-25-16,-2 5-29 16,-2 0-39-16,-3 0-1 15,-8 0-1-15,-3 5-2 16,-1 5-15-16,-23-10-71 15,31 8-30-15,-31-8-23 16,25 0-16-16,-6 0-3 16,-8-20 69-16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11.848"/>
    </inkml:context>
    <inkml:brush xml:id="br0">
      <inkml:brushProperty name="width" value="0.05" units="cm"/>
      <inkml:brushProperty name="height" value="0.05" units="cm"/>
      <inkml:brushProperty name="fitToCurve" value="1"/>
    </inkml:brush>
  </inkml:definitions>
  <inkml:trace contextRef="#ctx0" brushRef="#br0">182 0 429 0,'0'0'113'0,"-14"24"-14"16,5-4-16-16,2 11-30 15,0 6-51-15,-1 10-1 0,-3 7-1 16,1 6 1-16,1-2-3 16,5 5 2-16,-6-1 0 15,3-10-1-15,7-6 2 16,-5-5-1-16,5-6 2 16,-9-10-2-16,9-5 3 15,0-20-2-15,0 23-2 16,0-23 1-16,0 0-2 15,0 0 3-15,0 0-4 16,0 0 3-16,0 0-3 16,0 0 3-16,0 0 0 15,0 0 0-15,0 0 0 0,0 0-1 16,0-23 1-16,0 23 1 16,19-20-2-16,-19 20-1 15,25-17 2-15,-25 17-3 16,24 0 3-16,-24 0 0 15,32 12-1-15,-32-12 2 16,35 19-3-16,-13-13 4 16,3 1-5-16,6 1 6 15,-4-8-5-15,6 0 1 16,-2 0-1-16,-3 0 0 16,2 7 0-16,-5-3-1 15,-2 5-1-15,-2 1-15 16,-2-5-52-16,-19-5-40 0,28 14-10 15,-28-14-19-15,23-7-10 16,-23 7 7-16</inkml:trace>
  <inkml:trace contextRef="#ctx0" brushRef="#br0" timeOffset="375">0 239 241 0,'0'0'102'0,"0"0"-4"15,28 17-5-15,-5-17-11 16,8 0-16-16,10 0-15 16,-3 0-19-16,8 0-32 15,1 0-3-15,2 0-8 16,3-5-41-16,1 5-51 0,-7-10-23 15,3 10-21-15,-13-10-13 16,12 10-3 0</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13.849"/>
    </inkml:context>
    <inkml:brush xml:id="br0">
      <inkml:brushProperty name="width" value="0.05" units="cm"/>
      <inkml:brushProperty name="height" value="0.05" units="cm"/>
      <inkml:brushProperty name="fitToCurve" value="1"/>
    </inkml:brush>
  </inkml:definitions>
  <inkml:trace contextRef="#ctx0" brushRef="#br0">0 85 163 0,'0'34'86'0,"5"-10"11"16,-5 6-3-16,9-6-10 15,-9 4-12 1,0-3-4-16,0-3-16 15,0 1-13-15,0-23-25 16,0 29-15-16,0-29-2 16,0 0-4-16,0 0 0 15,0 0-3-15,14-21 4 16,-5-10-3-16,5 1 2 16,2-9 1-16,1 1 2 15,4 1 2-15,-5 1 1 16,3 6 0-16,-1 9 2 0,-18 21 2 15,28-18-1-15,-28 18 2 16,23 21 0-16,-13 1 3 16,-3 8-1-16,0 4 0 15,-7 0-1-15,9 2-2 16,-9 0-2-16,0-8-1 16,0-5-3-16,0-23-2 15,19 23 3-15,-19-23-2 16,35-23 0-16,-9-4-2 15,9-13 2-15,-3 1 0 16,5-9 2-16,-2 4 1 16,-2 1 1-16,-9 14 5 0,-4 12 0 15,-20 17 2-15,0 0 0 16,5 34 2-16,-19 0-3 16,2 13 2-16,-11 1-4 15,7-2-3-15,-1-1-1 16,4-6-2-16,13-6-30 15,0-10-71-15,0-23-26 16,37 13-23-16,-14-26-3 16,21 1-5-16</inkml:trace>
  <inkml:trace contextRef="#ctx0" brushRef="#br0" timeOffset="703">797 226 154 0,'0'0'100'16,"0"0"-4"-16,24 0-11 15,-3 0-7-15,2-8-9 16,5 8-10-16,2-13-16 16,0 5-14-16,-2 8-22 15,0 0-5-15,-11 0 4 0,-17 0-1 16,23 18 1-16,-23-18 1 15,0 34-1 1,-12-11 2-16,-6 0-4 16,-3 6 3-16,-5 3-7 0,-9-4-1 15,3 3-1-15,1-8-3 16,3 1 3-16,3-3-3 16,6-2 1-16,19-19-5 15,-23 22 3-15,23-22-1 16,0 0 2-16,0 0 0 15,30 12 0-15,-30-12 0 16,33 0 1-16,-10 0 2 16,0 0 1-16,3 0 1 15,0 0 0-15,2 9 1 16,-3-9-3-16,1 6 1 16,-1-6-28-16,-1 0-60 15,-4-6-32-15,2 6-14 0,-13-23-11 16,-9 23-8-16</inkml:trace>
  <inkml:trace contextRef="#ctx0" brushRef="#br0" timeOffset="938">821 357 337 0,'51'0'144'0,"-5"-12"-39"16,6 2-40-16,1 5-14 15,-4 5-56-15,-7-6-80 16,-9-2-42-16,6 18-27 16,-39-10 1-16,29 0-5 15,-29 0 138-15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21.772"/>
    </inkml:context>
    <inkml:brush xml:id="br0">
      <inkml:brushProperty name="width" value="0.05" units="cm"/>
      <inkml:brushProperty name="height" value="0.05" units="cm"/>
      <inkml:brushProperty name="fitToCurve" value="1"/>
    </inkml:brush>
  </inkml:definitions>
  <inkml:trace contextRef="#ctx0" brushRef="#br0">19 0 185 0,'0'0'110'0,"0"0"-11"16,0 0-9-16,0 0-10 15,0 0-10-15,0 0-14 16,0 31-17-16,0-31-21 16,-7 35-17-16,7-13-1 15,0 6 1-15,0-2 1 0,0 1-1 16,-7-4-1-16,7-3 2 15,0-20-2-15,-5 29 2 16,5-29-4 0,0 0 2-16,0 23-2 0,0-23 2 15,0 0-1-15,0 0 1 16,0 0 1-16,0-24-1 16,0 24 1-16,14-39-1 15,-6 19 1-15,1-6-2 16,-2 2 2-16,2 0-3 15,0 2 1-15,-1 6 0 16,-8 16 0-16,16-23 1 16,-16 23-1-16,0 0 0 0,25-10-2 15,-25 10 4-15,0 0-3 16,22 17 0 0,-22-17 1-16,14 38-2 15,-7-15 3-15,0 1 0 0,-1 7 0 16,1-7-1-16,-7-2 2 15,5-2-1-15,-5-20 2 16,0 20 0-16,0-20-3 16,0 0 2-16,35-22 1 15,-16-3-2-15,6-1 0 16,1-4 1-16,4-4-2 16,-2 1 1-16,0 6 0 15,-4 4-2-15,-4 4 1 16,-20 19-1-16,19-8 2 15,-19 8-1-15,7 23 2 16,-7-2-3-16,-7 7 3 16,7 0 0-16,0 2 1 0,0 2-4 15,0-4-80-15,9-3-40 16,-9-25-28-16,22 35-11 16,-22-35 1-16,32 0 97 15</inkml:trace>
  <inkml:trace contextRef="#ctx0" brushRef="#br0" timeOffset="547">777 58 147 0,'0'0'143'16,"0"0"-26"-16,0 0-34 15,0 0-2-15,0 0-13 16,0 0-21-16,30-10-17 16,-6 5-10-16,1-2-12 15,1 7-9-15,6-7 2 16,-3 7-3-16,-4 7 2 15,-4 3 1-15,-7 10-2 16,-14-1 2-16,0 10-2 0,-7 3 3 16,-11 5-4-16,-8 0 1 15,-4 6-2-15,-3-7 1 16,-2-2 0-16,2-5 0 16,3-1 0-16,6-6-2 15,24-22 4-15,-27 27 0 16,27-27 0-16,0 0 0 15,11 18 0-15,-11-18 0 16,30 9-1-16,-11-3 1 16,2-6-2-16,-2 12 1 15,0-7 1-15,1-5 0 16,-20 0-1-16,35 6-1 16,-16-6-30-16,-2-6-53 0,3-4-29 15,2-1-13-15,-8-10-21 16,7 7-3-16,-14-17 89 15</inkml:trace>
  <inkml:trace contextRef="#ctx0" brushRef="#br0" timeOffset="735">749 277 308 0,'0'0'134'0,"28"-17"-34"16,2 17-25-16,-2 0-20 0,12-7-10 16,-1 7-89-16,4 10-68 15,-8-10-24-15,7 7-24 16,-17-7 0-16,12 0 55 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26.085"/>
    </inkml:context>
    <inkml:brush xml:id="br0">
      <inkml:brushProperty name="width" value="0.05" units="cm"/>
      <inkml:brushProperty name="height" value="0.05" units="cm"/>
      <inkml:brushProperty name="fitToCurve" value="1"/>
    </inkml:brush>
  </inkml:definitions>
  <inkml:trace contextRef="#ctx0" brushRef="#br0">147 0 155 0,'0'0'158'16,"23"0"-24"-16,-23 0-50 15,7 42-9-15,-7 1-3 16,0 12-25-16,-14 16-14 16,0 4-33-16,-4 5 4 15,-8 3-7-15,3-11 3 0,-1-3-1 16,-1-12 1-16,4-19-1 15,9-10-1-15,12-28 1 16,0 0-2-16,0 0 5 16,37-39-4-16,-7 4 4 15,5-8-2-15,3-2 2 16,1 1-2-16,1 9 0 16,-7 5 0-16,-3 15 1 15,-7 15 0-15,-6 6-2 16,-6 14 5-16,-2 12-4 15,-9 4 4-15,0 8-3 16,0-2 2-16,0 2-1 16,-9-4-2-16,9-5 1 0,0-7-7 15,-5-3 5-15,5-25-6 16,0 23 7-16,0-23-4 16,0 0-2-1,0 0-21-15,-25-26-38 0,25 26-14 16,-38-36-12-16,15 25-1 15,-5-4-14-15,3 8-6 16,-3-3-2-16,28 10 53 16</inkml:trace>
  <inkml:trace contextRef="#ctx0" brushRef="#br0" timeOffset="422">779 488 229 0,'0'0'153'0,"32"-28"-42"15,-32 28-36-15,31-33-3 16,-17 14-28-16,-3-2-52 15,-11 21-31-15,9-24-6 16,-9 24 0-16,-20-5 1 0,20 5-1 16,-38 13 6-16,8 3 40 15,2 2 33 1,-3 10 15-16,1-1 1 16,4 8 3-16,3-6-3 15,9 8 4-15,5-8-9 0,9 6-32 16,9-6-15-16,8-2-1 15,11-5 2-15,7-6-2 16,6-1 1-16,11-15-62 16,6 0-51-16,12 0-27 15,-11-23-11-15,17 9-7 16,-15-16 37-16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23.975"/>
    </inkml:context>
    <inkml:brush xml:id="br0">
      <inkml:brushProperty name="width" value="0.05" units="cm"/>
      <inkml:brushProperty name="height" value="0.05" units="cm"/>
      <inkml:brushProperty name="fitToCurve" value="1"/>
    </inkml:brush>
  </inkml:definitions>
  <inkml:trace contextRef="#ctx0" brushRef="#br0">124 410 308 0,'0'0'110'16,"0"0"-10"-16,0 0-14 15,0 0-20-15,0 0-20 16,0-19-23-16,0 19-24 16,0 0-2-16,-23 9 1 15,23-9-2-15,-21 13 4 16,21-13-2-16,-25 14 4 15,25-14-2-15,-21 18 1 0,21-18 1 16,-21 22-2-16,21-22 2 16,-12 31-3-16,12-12 3 15,0-2-3 1,0 3 3-16,0 0-3 0,11 3 3 16,-6-1-1-16,4 8-1 15,1-5-3-15,4-3 2 16,4-4-2-16,1-2-10 15,7-6-61-15,2-10-41 16,14-8-21-16,-3-15-13 16,15 5-4-16,-8-18 62 15</inkml:trace>
  <inkml:trace contextRef="#ctx0" brushRef="#br0" timeOffset="344">456 607 348 0,'0'27'110'16,"0"8"-4"-16,7-5-19 15,2-5-21-15,5-2-40 16,-14-23-25-16,39 24-7 0,-17-24 5 15,3-9-1 1,-2-9 0-16,-1-2 4 16,-6-5-4-16,0-5 4 15,-4-5-4-15,-6 11 5 16,-6-4-4-16,0 8 5 0,0 20-4 16,-22-20-4-16,22 20-31 15,-28 9-43-15,6 2-27 16,4 10-15-16,-5-8-11 15,11 9-19-15,-5-12 34 16</inkml:trace>
  <inkml:trace contextRef="#ctx0" brushRef="#br0" timeOffset="657">835 655 437 0,'0'27'107'0,"0"-5"-8"16,0-2-26-16,0-20-43 16,22 16-31-16,-1-16 0 15,6-18-2-15,-1-4 5 16,5-1-5-16,1-5 5 15,3-3-5-15,-12 5 1 16,-2 3-39-16,-21 23-43 16,17-29-21-16,-17 29-13 15,0 0-9-15,0 0-15 0,-30-8 22 16</inkml:trace>
  <inkml:trace contextRef="#ctx0" brushRef="#br0" timeOffset="1032">1544 162 330 0,'0'0'142'0,"0"0"-41"0,0 0-16 16,0 0-19-16,0 36-39 16,0-6-25-16,0 6 1 15,0 10-1-15,-7 8-1 16,0 0-2-16,-6 8 0 15,1-12 2-15,-4-3-3 16,9-9 1-16,-5-9-31 16,5-9-56-16,7-20-35 15,0 0-20-15,19 0-11 0,-10-30 0 16,21 6 93-16</inkml:trace>
  <inkml:trace contextRef="#ctx0" brushRef="#br0" timeOffset="1516">1964 0 272 0,'12'43'156'16,"-19"-4"-14"-16,7 10-71 15,0 11-6-15,-12 0-15 16,5-1-47-16,-4 1-4 0,-4 0 2 15,1-7-5 1,-2-6 1-16,0-5-5 16,4-9-14-16,1-10-18 15,11-23-24-15,-12 26-12 0,12-26-18 16,0 0 4-16,0 0-7 16,-10-37 9-16,10 16 14 15,-14-9 37-15,3 4 41 16,1-5 50-16,-3 5 38 15,1 5-1-15,0 2 8 16,12 19-6-16,-21-13 3 16,21 13-18-16,-18 19-20 0,18-19-36 15,-22 39-22 1,6-7 1-16,4-2-1 16,-1 3 1-16,8-1-2 15,5 2 1-15,7-9-4 0,16-10 4 16,10-5 1-16,14-10-7 15,9 0-48-15,13-17-39 16,6 2-21-16,-1-15-13 16,4 8-18-16,-11-20-13 15,5 14 108-15</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28.585"/>
    </inkml:context>
    <inkml:brush xml:id="br0">
      <inkml:brushProperty name="width" value="0.05" units="cm"/>
      <inkml:brushProperty name="height" value="0.05" units="cm"/>
      <inkml:brushProperty name="fitToCurve" value="1"/>
    </inkml:brush>
  </inkml:definitions>
  <inkml:trace contextRef="#ctx0" brushRef="#br0">120 363 70 0,'-8'18'131'0,"-1"5"-9"0,-12 6-29 15,0 2-13 1,3 7-8-16,-1 2-10 0,5 3 3 16,5-8-16-16,9 3-22 15,11-15-18-15,8-2-9 16,4-11 1-16,5-10-2 15,5 0 4-15,4-14-6 16,0-4 5-16,-8-9-2 16,1-6 2-16,-7-2-5 15,-6-8 2-15,-6-1-1 0,-11 4-2 16,0 2 4-16,-12 7-4 16,-4 8 6-1,-5 5-4-15,-5 9 1 16,-2 9-16-16,0 10-50 15,-2 4-39-15,9 8-16 0,2-9-18 16,10 15-22-16,9-28 7 16</inkml:trace>
  <inkml:trace contextRef="#ctx0" brushRef="#br0" timeOffset="734">800 526 67 0,'0'21'41'0,"-6"-3"1"16,-6 2 16-16,2 4 5 16,-6 2 3-16,9-2 0 15,0 1 8-15,7-4-7 0,0-1-2 16,0-20-14-16,33 17-9 16,-8-17-14-16,5-12-3 15,-2-1-14-15,1-6-11 16,-2-4 2-16,-5-7-3 15,-2 0 3-15,-10 0-4 16,-10-1 4-16,0 2-6 16,-7 7 5-16,-3 2 0 15,10 20-2-15,-37-13 2 16,16 13-2-16,-2 10 2 16,0 6-4-16,1-1-12 15,4 0-66-15,2 6-28 16,16-21-12-16,-7 26-19 0,7-26-14 15,23 0 10-15</inkml:trace>
  <inkml:trace contextRef="#ctx0" brushRef="#br0" timeOffset="1142">1211 690 487 0,'0'0'108'16,"30"-10"-5"-16,-30 10-26 16,25-25-50-16,-25 25-26 15,12-40 2-15,-12 16-2 16,0-2-2-16,0 1-1 15,-11-2 0-15,11 4 0 16,-10 2 0-16,10 21 3 16,-7-31-4-16,7 31 5 15,0 0-2-15,0 0-1 16,0 0 1-16,0 0-2 16,23-18 2-16,-23 18-4 15,35 0 5-15,-11 0-5 0,11 0-7 16,2 0-37-16,8 0-54 15,8 0-22-15,-8 0-19 16,8 0-13-16,-11-5-6 16</inkml:trace>
  <inkml:trace contextRef="#ctx0" brushRef="#br0" timeOffset="1595">2108 0 470 0,'0'0'114'15,"0"0"-14"-15,0 0-19 0,0 0-53 16,0 0-23-16,0 0-6 15,-25 40 3-15,16-4-2 16,-1 0-1 0,-1 12-1-16,3 8 0 0,1 5 0 15,0-4 1-15,7 3 2 16,-7-13-4-16,7-2 2 16,0-5-74-16,-9-8-48 15,9 1-30-15,0-33-10 16,-18 44-1-16,-1-44 54 15</inkml:trace>
  <inkml:trace contextRef="#ctx0" brushRef="#br0" timeOffset="2251">408 882 256 0,'24'-5'135'0,"-24"5"-22"16,26 5-24-16,-26-5-2 16,25 32-16-16,-11-12-30 15,-14 8-24-15,7-1-17 16,-7 3 1-16,-11 3-4 16,1-9 2-16,-4 4-3 15,-4-7-4-15,-8 0-82 16,3-9-50-16,23-12-14 15,-36 9-13-15,36-9 0 16,-9-19 91-16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19:46.702"/>
    </inkml:context>
    <inkml:brush xml:id="br0">
      <inkml:brushProperty name="width" value="0.05" units="cm"/>
      <inkml:brushProperty name="height" value="0.05" units="cm"/>
      <inkml:brushProperty name="fitToCurve" value="1"/>
    </inkml:brush>
  </inkml:definitions>
  <inkml:trace contextRef="#ctx0" brushRef="#br0">37 123 69 0,'0'34'27'0,"-7"-6"-8"16,7 4-3-16,0-2-1 15,-4 12-1-15,4-1 9 0,0 3-5 16,-9-4 6-16,9-1-2 16,0-4 7-16,0 1 0 15,-8-10 3 1,8-3-4-16,0-23 2 0,-9 27 23 16,9-27-3-16,0 0-3 15,0 0-3-15,0-27-4 16,7-9 0-16,3-10-3 15,3-6-15-15,-1-12-21 16,4-7-3-16,-1 2 4 16,6 3-5-16,2 7 6 15,-7 11-6-15,3 12 5 16,0 16 0-16,-1 14-1 0,1 12-1 16,0 10 0-16,-3 10 1 15,0 7-2 1,0-3 0-16,-2 4-1 0,-2-2 1 15,-2-1 1-15,-4-4 0 16,-6-4-15-16,0-23-25 16,-6 28-9-16,6-28-4 15,-36 23-3-15,8-13-4 16,1-2 1-16,-9-8-1 16,1 9 19-16,3-9 26 15,1 0 16-15,6 8 4 16,25-8 5-16,-26 0 6 15,26 0 2-15,0 0 1 0,0 0-1 16,23 31 5-16,-8-12-6 16,8-2 12-16,0 9 4 15,1 3 10-15,1 1-7 16,1 2 4-16,-3-6-7 16,-4 9-6-16,2-12-13 15,-3 1-48-15,-18-24-47 16,28 30-27-16,-28-30-12 15,22 14-10-15,-22-14-16 16</inkml:trace>
  <inkml:trace contextRef="#ctx0" brushRef="#br0" timeOffset="766">565 576 284 0,'0'0'101'16,"0"0"-5"-16,0 0-16 16,0 23-16-16,0-23-14 15,0 34-10-15,0-13-16 16,0-2-20-16,0 6-4 15,-5 1-1-15,5-8 1 16,0 0-1-16,0-18 1 16,-10 23-2-16,10-23 0 15,0 0-1-15,0 0 2 16,0 0 0-16,14-31 0 16,-6 7 1-16,6-3 0 15,0-3-1-15,7-2 3 16,0 3-3-16,2 5 3 0,3 5-3 15,-3 6 1 1,-2 13 0-16,-21 0 1 16,32 12 2-16,-32-12-3 15,16 33 2-15,-16-11-2 0,0 6 0 16,0-4 1-16,-11 1-1 16,11-2 0-16,-5-5-3 15,5-18-7 1,0 17-11-16,0-17-40 0,0 0-37 15,26-8-22-15,-26 8-18 16,35-10-15-16,-35 10 18 16</inkml:trace>
  <inkml:trace contextRef="#ctx0" brushRef="#br0" timeOffset="1490">970 810 145 0,'0'0'108'16,"0"0"-13"-16,23 0-5 0,-23 0-2 15,17-14-3-15,-17 14-14 16,25-10-32-16,-25 10-25 16,31-16-15-16,-31 16 0 15,30-20-1-15,-30 20 0 16,30-24 1-16,-13 4-2 16,-3-3 2-16,-2 2-2 15,-1-6 2-15,-2 4 1 16,-4 2 0-16,-5 3 1 0,0 18 3 15,0-25-2-15,0 25-1 16,0 0 1-16,-18 0-1 16,18 0-3-1,-28 23 1-15,28-23-1 0,-33 34-1 16,19-13 2-16,-2 2 0 16,1 1 0-16,8 0 0 15,-2-1 1-15,2-4 1 16,7 2 0-16,0 0 1 15,0-4 0-15,9 3 0 16,-2-1 0-16,3 2 1 16,-10-21 1-16,28 27-3 15,-28-27-1-15,30 18 1 0,-13-18-2 16,6 0 0 0,-2 0-40-16,2-16-46 15,2 11-22-15,-3-14-17 16,10 4-12-16,-8-15-16 0,11 12 73 15</inkml:trace>
  <inkml:trace contextRef="#ctx0" brushRef="#br0" timeOffset="1822">1563 270 445 0,'0'0'112'0,"0"0"-17"16,-15 32-21-16,15-32-62 15,-18 34-11-15,11-12-2 16,-3-1 6-16,4 2-7 16,6-5-17-16,0-18-70 15,6 36-27-15,-6-36-16 16,19 17-22-16,-19-17-5 16,26-7 87-16</inkml:trace>
  <inkml:trace contextRef="#ctx0" brushRef="#br0" timeOffset="2609">2099 346 237 0,'0'41'102'16,"0"-17"8"-16,0 6-22 15,0-4-9-15,0 1-26 16,0-2-12-16,0-25-25 15,0 31-14-15,0-31-1 16,0 0 1-16,0 0-2 0,0 0 2 16,0 0-1-16,19-34 0 15,-8 9 1-15,1-6-7 16,-3-8 6-16,2 7-5 16,-1-1 6-16,1 7-5 15,-6 3 3-15,-5 23-4 16,9-27 3-16,-9 27 0 15,0 0 0-15,0 0 1 16,0 0-3-16,0 0 1 16,21 6 2-16,-21-6 0 15,24 21 0-15,-24-21 0 16,37 23-12-16,-18-9-62 16,7-6-32-16,2 7-21 0,-5-15-14 15,7 8-18-15,-30-8 62 16</inkml:trace>
  <inkml:trace contextRef="#ctx0" brushRef="#br0" timeOffset="2999">2071 82 66 0,'-23'16'49'16,"2"7"2"-16,-5 1 12 15,-4 8 23-15,1 2 1 16,-1 5-5-16,4 1-10 16,1 6-15-16,9 7-5 15,2-5-12-15,14-2-9 16,0 0-28-16,13 1 2 16,6-10-6-16,2-5 3 15,3-6-13-15,1-12-63 16,-2-14-48-16,10 0-17 15,-7-12-23-15,9-3 2 16,-12-27 83-16</inkml:trace>
  <inkml:trace contextRef="#ctx0" brushRef="#br0" timeOffset="3257">2563 81 276 0,'9'24'156'16,"5"14"-52"-16,5-1-21 16,-3 12-11-16,3 8-26 0,-6-1-46 15,-3 1 4-15,-3 6-17 16,-7-6-59-16,-9-5-44 15,2-1-10-15,-14-11-26 16,13-4-10-16,-19-18 62 16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27.397"/>
    </inkml:context>
    <inkml:brush xml:id="br0">
      <inkml:brushProperty name="width" value="0.05" units="cm"/>
      <inkml:brushProperty name="height" value="0.05" units="cm"/>
      <inkml:brushProperty name="fitToCurve" value="1"/>
    </inkml:brush>
  </inkml:definitions>
  <inkml:trace contextRef="#ctx0" brushRef="#br0">0 391 426 0,'0'0'120'0,"22"-16"-16"16,1 10-34-16,5 6-27 15,5 0-27-15,6-8-13 16,1 8-2-16,-1 0-3 0,1 8-6 16,-7-8-69-16,-5 6-33 15,-3 1-19 1,-6-7-10-16,6 7-19 16,-25-7-2-16</inkml:trace>
  <inkml:trace contextRef="#ctx0" brushRef="#br0" timeOffset="391">767 0 176 0,'0'0'118'16,"0"0"-21"-16,0 0-9 16,0 0-9-16,0 0-7 15,0 0-7-15,-11 22-16 16,4-1-21-16,7 6-28 15,-7 14 1-15,7 3-1 16,-10 11 1-16,3 7-1 16,-2 3-1-16,4-5 1 15,5-6-15-15,-11-9-62 16,11-13-34-16,0 1-14 0,0-33-20 16,12 22-12-16,-12-22 14 15</inkml:trace>
  <inkml:trace contextRef="#ctx0" brushRef="#br0" timeOffset="719">1063 536 105 0,'26'38'159'0,"-26"-38"-15"16,0 39-60-16,7-11-1 15,-7-3-7-15,0 2-21 16,-11 0-22-16,3-4-31 15,-3 2-51-15,-3-6-19 16,14-19-23-16,-28 27-12 16,9-27-13-16,19 0-6 15,-30 0-1-15,30 0 54 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35.164"/>
    </inkml:context>
    <inkml:brush xml:id="br0">
      <inkml:brushProperty name="width" value="0.05" units="cm"/>
      <inkml:brushProperty name="height" value="0.05" units="cm"/>
      <inkml:brushProperty name="fitToCurve" value="1"/>
    </inkml:brush>
  </inkml:definitions>
  <inkml:trace contextRef="#ctx0" brushRef="#br0">25 382 213 0,'-25'15'101'15,"25"-15"5"-15,0 0-12 16,0 0-5-16,0 0-14 15,0 0-13-15,5-28-13 16,16 13-17-16,11-2-16 16,3-4-13-16,9 2-3 15,3 2 0-15,0 8-2 16,-1 2 1-16,-9 7-2 0,-2 7 2 16,-13 8-2-16,-4 11 2 15,-18 5 1-15,0 5 1 16,-9 11 0-1,-5 0-1-15,-3 4 1 0,-1 5-2 16,1-5 1-16,1 1-1 16,-3-12 2-16,8-4-4 15,11-7 5-15,0-9 0 16,0-20 1-16,28 12 0 16,-9-24 0-16,13-3-1 15,10-2 0-15,-2-9 0 16,11 2-4-16,-2-5 3 15,5 7-4-15,-3 3 4 0,2 6-2 16,-6 1 1 0,-2 4-1-16,1-3-3 15,-2 2-41-15,-6-4-53 16,4 4-15-16,-16-9-22 0,9 5-13 16,-15-19-12-16,2 7 21 15</inkml:trace>
  <inkml:trace contextRef="#ctx0" brushRef="#br0" timeOffset="408">713 0 417 0,'0'0'117'16,"0"0"-6"-16,0 0-20 16,0 0-16-16,0 0-36 15,-14 17-35-15,14 6 4 16,0 7-1-16,-7 10-2 0,7 6 0 15,-5 8-2-15,-4 15 3 16,0 11-1-16,2 11 1 16,-10 9-8-16,1 2 4 15,-5 4-3 1,-2-1 4-16,2-13-7 0,0-5 2 16,9-15-29-16,-1-12-56 15,13-19-34-15,0-14-24 16,0-27-13-16,30 0-11 15,-14-21 5-15</inkml:trace>
  <inkml:trace contextRef="#ctx0" brushRef="#br0" timeOffset="1283">1100 1042 306 0,'-19'-10'116'0,"19"10"-4"16,0 0-12-16,0 0-9 16,0 0-18-16,19-13-21 15,-19 13-46-15,21 0-6 16,-21 0 1-16,26 0 0 0,-26 0 0 15,25 10 3-15,-25-10-1 16,17 23 0-16,-17-23 1 16,0 33-2-16,0-33-1 15,-9 29-2-15,9-29 0 16,-31 20-2-16,31-20 3 16,-35 15-2-16,19-15-1 15,16 0 2-15,-33 0-2 16,33 0 2-16,-20 0-1 15,20 0 2-15,0 0-4 16,0 0 4-16,9 23-1 16,-9-23 1-16,23 20 0 15,-2-9 1-15,-7 10-4 0,5-6 0 16,-3 6 1-16,3-11-4 16,-19-10 3-16,27 23-3 15,-27-23 5-15,19 16-2 16,-19-16 6-16,0 0-1 15,0 0 0-15,0 0-1 16,0 0 2-16,0 0 0 16,-30 19-2-16,9-14 0 15,0 5-2-15,-5 0 3 16,-2-4-1-16,5 6-1 16,0-12-37-16,2 5-45 15,21-5-27-15,-19-10-21 16,19-13-19-16,0 23-14 0,28-42 0 15</inkml:trace>
  <inkml:trace contextRef="#ctx0" brushRef="#br0" timeOffset="1846">1786 792 90 0,'0'0'106'16,"0"0"-14"-16,0 0-7 15,0 0-2-15,-10 29 0 16,10-29-10-16,10 29-5 16,-10-29-4-16,11 39-2 15,-11-18-11-15,8-1-41 16,-8 1-8-16,0-21-2 16,0 27 1-16,0-27-2 15,0 0 1-15,0 0-2 0,0 0 1 16,6-44 2-16,1 5-3 15,3-11 2 1,-1-3-1-16,0-6 1 16,1-5 2-16,2 5-3 0,2 10 2 15,0 10-1-15,-8 10 1 16,2 10-2-16,-8 19 2 16,0 0-1-16,21 15-2 15,-15 5 2-15,2 6 0 16,7 5-1-16,2-1 0 15,8-3-10-15,1-9-33 16,5-8-30-16,13-10-23 16,2-10-17-16,-4-19-29 15,8 6-19-15,-13-16-7 16,5 5 120-16</inkml:trace>
  <inkml:trace contextRef="#ctx0" brushRef="#br0" timeOffset="2330">1786 225 103 0,'0'0'56'0,"0"0"-6"16,-21 17-5-16,9 5-2 16,-7 6 2-16,-4 10-4 15,-3 1-13-15,-1 12 17 16,-4 2 18-16,5 3 0 16,-1 5-3-16,1 1-4 15,16-1-6-15,4-4-8 0,17-2 2 16,12-6-29-16,12-5-29 15,12-7-51 1,9-7-24-16,3-13-16 0,10 0-19 16,-3-17-18-16,3-10-18 15,-17-17 10-15,9 0 150 16</inkml:trace>
  <inkml:trace contextRef="#ctx0" brushRef="#br0" timeOffset="2627">2367 192 508 0,'23'30'169'16,"-9"-4"-22"-16,6 3-122 15,2 14-7-15,1 3-16 16,-7 11 1-16,1 2-2 16,-4 3 2-16,-13 10-2 15,0-4-1-15,0 1-40 16,-13-2-57-16,-6-13-26 16,2 2-25-16,-13-12-17 0,11-6-5 15,-10-26 36-15</inkml:trace>
  <inkml:trace contextRef="#ctx0" brushRef="#br0" timeOffset="3924">1921 235 292 0,'0'-21'124'16,"0"21"-8"-16,0 0-14 16,0 0-13-1,0 0-17-15,0 18-23 16,0-18-48-16,30 10 0 0,-11-10-2 16,11 0 0-16,-2-13-4 15,12 6 0-15,-5-10-34 16,4-1-54-16,3 3-38 15,-13-10-29-15,6 15-8 16,-19-12-1-16,-16 22 95 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43.089"/>
    </inkml:context>
    <inkml:brush xml:id="br0">
      <inkml:brushProperty name="width" value="0.05" units="cm"/>
      <inkml:brushProperty name="height" value="0.05" units="cm"/>
      <inkml:brushProperty name="fitToCurve" value="1"/>
    </inkml:brush>
  </inkml:definitions>
  <inkml:trace contextRef="#ctx0" brushRef="#br0">0 0 221 0,'0'0'110'15,"0"0"-13"-15,0 0-12 16,23 25-7-16,-23-25-7 16,5 31-18-16,-5-9-16 15,0 5-17-15,0 0-21 16,0 0 1-16,-5-1-1 15,5-7 0-15,0-19 3 16,0 26-2-16,0-26 1 0,0 0-2 16,0 0 1-1,5-33 1-15,2 6-1 16,4 2 0-16,-3 0-1 16,1 0-1-16,2 2 0 0,-11 23 2 15,19-24 0-15,-19 24-1 16,21 0 2-16,-21 0 0 15,24 16 0-15,-24-16-2 16,34 21 2-16,-12-15-2 16,-2 4 0-16,1 3 0 15,-4 3 1-15,1 1-2 16,-3 3 0-16,-8 5 1 16,-7 5-1-16,6 0 3 15,-6 1 0-15,0-8-7 16,0-7-56-16,0-16-33 15,0 0-19-15,35 0-19 0,-18-28-17 16,16 8-9-16,-8-12 117 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40.322"/>
    </inkml:context>
    <inkml:brush xml:id="br0">
      <inkml:brushProperty name="width" value="0.05" units="cm"/>
      <inkml:brushProperty name="height" value="0.05" units="cm"/>
      <inkml:brushProperty name="fitToCurve" value="1"/>
    </inkml:brush>
  </inkml:definitions>
  <inkml:trace contextRef="#ctx0" brushRef="#br0">0 305 358 0,'0'0'147'16,"25"-11"-39"-16,-25 11-19 16,38 0-20-16,-11 0-36 15,4 0-31-15,6 0-3 16,0-7 1-16,7 7-5 16,-2-13-34-16,-2 8-42 15,0-7-23-15,-1 6-22 16,-15-7-27-16,8 13-5 0,-32 0 19 15</inkml:trace>
  <inkml:trace contextRef="#ctx0" brushRef="#br0" timeOffset="517">2 442 281 0,'0'0'107'0,"26"0"-8"15,-26 0-4-15,28 0-18 0,-8 0-17 16,-3 7-18-16,4-7-24 16,4 0-15-16,6 0-3 15,-3 0-5-15,2 0-39 16,3 0-42-16,-6-13-24 15,9 13-22-15,-11-10-20 16,8 10-5-16,-15-15 61 16</inkml:trace>
  <inkml:trace contextRef="#ctx0" brushRef="#br0" timeOffset="1860">1485 23 418 0,'0'0'140'0,"0"0"-35"0,0 0-24 15,0 0-25-15,0-15-36 16,0 15-24 0,0 0 1-16,0 0-2 15,0 0 1-15,0 0 1 0,-26-13 0 16,26 13 3-16,-37 7-1 15,13-7-1-15,-8 6 1 16,-1-6-1-16,-6 5 2 16,1-5-2-16,-2 12 3 15,-1-12-3-15,-4 11 1 16,-1-1 2-16,-5-3 0 16,4 1-1-16,-4 1 1 15,1-2-1-15,4 1-1 0,2 0 2 16,8-8-1-16,8 7 1 15,5-7-4 1,23 0 4-16,-23 14-3 16,23-14 4-16,0 0 0 0,23 28-1 15,0-13 0-15,12 0-1 16,5 3 3-16,11 1-2 16,5 0 4-16,7 3-5 15,1-8 2-15,3 1 1 16,-4 2 1-16,-3 2-2 15,-10-8-1-15,-6 8 1 16,-12-2-2-16,-6 3 2 0,-26-20-2 16,23 37 0-1,-23-20-1-15,0-17 0 16,-23 35 0-16,5-17 0 16,-6-3-3-16,-9-1-11 15,-6 5-13-15,-13-8-5 0,-6 5 0 16,-11 1 1-16,-4-2 1 15,-8-2 7-15,6 4 25 16,-2-1 12-16,7-4 13 16,12 5 6-16,9-2-2 15,16-3 3-15,8 0-3 16,25-12-3-16,-10 25-24 16,10-25-2-16,31 27 1 15,-6-9-1-15,10-3 1 16,9 0-1-16,1 0-1 15,10 3 0-15,6-11 1 16,2 3-1-16,5-10 0 0,2 0 1 16,2 0 0-16,2 0 0 15,-4-8 0-15,0 2-1 16,-9 6-2-16,-3-11-57 16,-8 11-52-16,-4 0-37 15,-18-11-10-15,7 11-5 16,-35 0 0-16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47.465"/>
    </inkml:context>
    <inkml:brush xml:id="br0">
      <inkml:brushProperty name="width" value="0.05" units="cm"/>
      <inkml:brushProperty name="height" value="0.05" units="cm"/>
      <inkml:brushProperty name="fitToCurve" value="1"/>
    </inkml:brush>
  </inkml:definitions>
  <inkml:trace contextRef="#ctx0" brushRef="#br0">541 121 279 0,'0'0'109'0,"0"0"-5"15,0 0-6-15,0 0-17 16,0 0-18-16,-9-21-23 15,9 21-29-15,0 0-11 16,-12-24-1-16,12 24 2 16,-23-22-2-16,23 22 1 15,-35-23-2-15,18 15 2 16,-6-2 0-16,0 3 1 16,-5 7 0-16,4-4 0 0,1 4 0 15,2 0 1-15,3 0 0 16,-3 0 0-16,21 0 1 15,-31 11-3 1,31-11 1-16,-26 18-1 0,26-18 2 16,-30 33-2-16,14-11 1 15,-1 5 0-15,-1 3-1 16,-5 8 1-16,1 5 0 16,1 1 1-16,1-2 0 15,5 2 0-15,2-8 1 16,3-1-2-16,10-5 1 15,0-3-2-15,7-2 3 0,9-2-4 16,6-4 1-16,8-2-1 16,2 2 0-16,8-3-2 15,-3 1 1-15,5-6 0 16,-2 4 0-16,0-8 1 16,-3 1 0-16,-2-8 0 15,0 0-1-15,2 5-45 16,-4-5-55-16,-8-7-16 15,6 7-20-15,-31 0-18 16,42-19-4-16</inkml:trace>
  <inkml:trace contextRef="#ctx0" brushRef="#br0" timeOffset="563">818 585 127 0,'0'0'121'0,"0"0"-27"0,0 20-6 16,0-20-5-16,0 0-12 16,-7 36-7-16,7-36-13 15,-7 35-13 1,7-12-7-16,-9 2-10 0,9 3-20 16,-5-4 0-16,5-3-1 15,0-21 2-15,-9 31 0 16,9-31 3-16,0 0-2 15,0 0 3-15,19-10-2 16,-5-11 0-16,6-2-1 16,2-12-2-16,1 5 0 15,-4-6-5-15,9 7 3 16,-5 4-3-16,-5 10 1 16,-18 15-2-16,29 0 2 0,-29 0 1 15,14 37-1 1,-14-14 2-16,7 3-1 15,-7 3 3-15,6-3-2 0,-6-3 5 16,10-6-2-16,-10-17 1 16,18 28-2-16,-18-28-14 15,22 8-56-15,-22-8-41 16,27 0-16-16,-6 15-26 16,-21-15-5-16,36 0-9 15</inkml:trace>
  <inkml:trace contextRef="#ctx0" brushRef="#br0" timeOffset="3126">1616 554 247 0,'0'0'114'16,"0"0"-9"-16,0 0-11 15,0 0-9-15,0 0-16 16,0 0-16-16,0 0-21 16,0 0-31-16,0 0-3 15,0 0 1-15,0 0-3 0,0 0 2 16,0 0 2-16,0 0-2 0,0 0 2 15,-10 25-1 1,10-25 1-16,-11 39-1 16,6-13 3-16,5-3-2 0,-9 6 0 15,6-1 1-15,3-6-2 16,0-4 1-16,0-18-1 16,0 30 2-16,0-30-2 15,0 0 2-15,0 0-22 16,0 0-57-16,0 0-30 15,0 0-15-15,0 0-12 16,14 12-17-16,-14-12-8 0</inkml:trace>
  <inkml:trace contextRef="#ctx0" brushRef="#br0" timeOffset="6891">2161 609 150 0,'0'19'98'0,"0"-19"8"16,0 23-13-16,0-23-9 15,0 35-6-15,0-14-3 16,0-1-23-16,0 4-15 16,0-4-22-16,0-20-15 15,0 26-1-15,0-26 2 0,0 21-1 16,0-21-1-16,0 0 2 15,0 0 0 1,0 0-2-16,0 0 0 16,12-21 2-16,-12 21-2 0,11-39 3 15,-11 20-2-15,12-3 1 16,-5 1-2-16,-7 21-1 16,14-32 1-16,-14 32 0 15,0 0 0-15,24-19-3 16,-24 19 3-16,0 0-1 15,0 0 1-15,23 19 2 16,-23-19-1-16,0 25 2 16,0-25-2-16,0 28 0 0,0-28 1 15,0 22 0 1,0-22-1-16,0 0 1 16,0 0-1-16,23 0-1 15,-23 0 1-15,33-25 0 0,-14 5-1 16,8-5 0-16,-3 0 0 15,-1 0-1-15,3 3 1 16,-7 7-1-16,-19 15 5 16,30-12-3-16,-30 12 0 15,7 22 0-15,-7-22 0 16,0 35 0-16,-3-11 0 16,3-2 1-16,0 6-6 15,-9-5 4-15,9-2 0 16,9-2 1-16,-9-19 1 15,19 33-9-15,-19-33-51 16,26 16-46-16,-7-9-18 16,-19-7-27-16,32 0-8 0,-32 0 0 15</inkml:trace>
  <inkml:trace contextRef="#ctx0" brushRef="#br0" timeOffset="7610">2781 739 193 0,'22'-8'80'0,"-22"8"19"16,0 0-12-16,21 0-15 15,-21 0-11-15,21 4-3 16,-21-4-8-16,23 6-12 16,-23-6-15-16,19 11-21 0,-19-11-2 15,0 0 0-15,20 9 0 16,-20-9-1-16,0 0 2 16,0 0 1-1,0 0-2-15,0 0 1 0,0 20-2 16,0-20 2-16,0 0-2 15,-23 32 4-15,23-32-3 16,-30 33 0-16,13-11-6 16,-1-2 0-16,2 5 0 15,2-5-2-15,2 0 4 16,12-20-5-16,-17 25 3 16,17-25-2-16,0 0 8 0,0 25-2 15,0-25 3 1,0 0 0-16,0 0-1 15,17 17 2-15,-17-17-1 16,19 6 3-16,-19-6-1 0,30 0-1 16,-11 0-1-16,4 0-1 15,-2 0 0-15,0 0-2 16,-2 0 1-16,2 0-2 16,-21 0 1-16,32 0-7 15,-32 0-50-15,23 0-38 16,-23 0-21-16,0 0-17 15,0 0-22-15,24 0 12 16</inkml:trace>
  <inkml:trace contextRef="#ctx0" brushRef="#br0" timeOffset="8141">2791 843 149 0,'0'0'93'15,"0"0"2"-15,0 0-5 16,0 0-8-16,21 6-1 16,-21-6-10-16,25 0-16 15,-25 0-18-15,33 8-19 16,-14-8-18-16,2 0 0 16,-2 0 2-16,2-8-3 0,0 8 2 15,-21 0-1-15,30 0-2 16,-30 0-7-16,0 0-43 15,19 16-41-15,-19-16-33 16,0 31-15-16,0-31-14 16,-3 19-7-16,3-19 129 15</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4:16.832"/>
    </inkml:context>
    <inkml:brush xml:id="br0">
      <inkml:brushProperty name="width" value="0.05" units="cm"/>
      <inkml:brushProperty name="height" value="0.05" units="cm"/>
      <inkml:brushProperty name="fitToCurve" value="1"/>
    </inkml:brush>
  </inkml:definitions>
  <inkml:trace contextRef="#ctx0" brushRef="#br0">16 300 223 0,'12'30'122'0,"-12"-5"-12"16,0 10-18-16,0 1-6 16,0 7-7-16,0 5-28 15,-5-1-33-15,5 1-17 16,-11-3 0-16,4-8-4 0,2-8 3 16,5-6 0-16,0-23 0 15,0 0-1-15,0 0 0 16,0 0 0-1,14-55 0-15,0 5 1 0,4-8 0 0,-1-8 0 16,3-8 0-16,-5 3 1 16,6 8-1-16,-8 5 1 15,1 12-1-15,0 10 2 16,-2 13-2-16,-12 23 2 16,30-22-3-16,-9 22 4 15,1 0-3-15,1 6 2 16,5 3-1-16,2 0-2 0,3 1 3 15,-3 3-4-15,-2-1 3 16,-9 1-4-16,-7 5-2 16,-12 3-15-16,0 4-11 15,-22 10-11-15,-10-2 0 16,-8 9-1-16,-11 0 2 16,4 2 5-16,-4-8 16 15,2-6 28-15,12 0 21 16,9-10 12-16,13-2 2 15,15-18 0-15,0 0-1 16,21 22-5-16,1-8-11 16,13 1-14-16,0 7-9 15,6 6-3-15,-1 6 1 0,-2 6-1 16,-1-4 1-16,-2 2-1 16,-3-4 0-1,-4-6-36-15,1-6-73 16,-4-22-28-16,8 7-22 0,-12-26-1 15,14-1-5-15</inkml:trace>
  <inkml:trace contextRef="#ctx0" brushRef="#br0" timeOffset="867">783 801 354 0,'0'0'123'15,"16"7"-19"-15,-16-7-16 16,0 20-24-16,0-20-26 16,7 32-9-16,-7-9-24 31,0 5-5-31,0-4-1 0,0 2 1 15,-6-3-2-15,6-23 3 16,-8 28 0-16,8-28 0 16,0 0-2-16,0 0 1 15,0 0 0-15,22-39-2 16,-8 14 2-16,2-3-1 16,0 0-2-16,-2-1 3 15,2 3-1-15,-16 26 2 16,19-27-1-16,-19 27 0 0,0 0 0 15,0 0-1-15,19 18 1 16,-19-18 0-16,9 26 1 16,-9-26-3-16,14 29 2 15,-14-29 1-15,19 37-2 16,-12-17 2-16,4 3-1 16,5-1-22-16,-4-2-63 15,-12-20-21-15,31 25-16 16,-31-25-17-16,41 9-19 15,-41-9-6-15</inkml:trace>
  <inkml:trace contextRef="#ctx0" brushRef="#br0" timeOffset="1589">1347 736 178 0,'0'0'106'0,"0"0"-3"16,0 0-14-16,0 0-6 15,0 0-8-15,0 0-6 16,0 0-11-16,0 0-26 15,0 0-25-15,0 0-7 16,0 0 2-16,0 0 0 16,0 0-1-16,0 0-2 15,-11 22 1-15,11-22 0 16,0 0 1-16,0 0-1 16,0 23 0-16,0-23 0 15,0 29 0-15,0-8 2 0,0 3-2 16,0 2 0-16,5-1 0 15,-5 4 0-15,0-1 0 16,0-6 0-16,-8-1-1 16,8-2 0-16,0-19 1 15,-16 25-10-15,16-25-33 16,0 0-42-16,0 0-31 16,0 0-29-16,19 0-15 15,6-20-4-15,-11-4 82 16</inkml:trace>
  <inkml:trace contextRef="#ctx0" brushRef="#br0" timeOffset="2561">1933 488 54 0,'0'0'103'15,"0"0"-16"-15,20 0 1 16,-20 0-2-16,0 0-6 16,22 14-1-16,-22-14-4 15,14 23-16-15,-3-2-15 16,-11 0-13-16,10-1-21 16,-10 2-9-16,0 0 1 0,7-1-1 15,-7-21-1-15,0 27 1 16,0-27 1-16,0 0-2 15,0 0 2-15,16-35-2 16,-9 7 1-16,-2-2 0 16,1-10-1-16,1-5-1 15,-7 1-1-15,10 3 1 16,-10 0-1-16,9 10 3 16,-9 5-3-16,0 26 2 15,16-23-1-15,-16 23 2 16,21 13-1-16,-9 5-2 15,2 3-3-15,7 4-22 0,0-2-46 16,7-4-30-16,2 0-11 16,-2-19-22-16,10 7-14 15,-11-20-11-15</inkml:trace>
  <inkml:trace contextRef="#ctx0" brushRef="#br0" timeOffset="3008">1914 21 45 0,'-35'20'79'0,"25"0"-29"16,-8-1-6-1,9 7 6-15,-1 7 23 16,1 1-4-16,0 8-2 0,0 7-6 16,1 10 1-16,-1-2-7 15,4 6-6-15,-4 1-16 16,9 1-30-16,-9-2-3 16,9 1 2-16,0-11-1 15,11 3 1-15,-1-13-9 16,4-3-44-16,12-13-44 15,8-5-17-15,-3-22-22 0,20 0-19 16,-7-22-1 0</inkml:trace>
  <inkml:trace contextRef="#ctx0" brushRef="#br0" timeOffset="3258">2557 445 262 0,'22'54'64'15,"3"-3"-8"-15,-13-5-65 16,-12-8-47-16,9 4-37 15,-32-21-22-15,13 10 6 0,-22-18 109 16</inkml:trace>
  <inkml:trace contextRef="#ctx0" brushRef="#br0" timeOffset="5079">2467 0 50 0,'0'0'33'0,"16"32"5"16,0-10 4-16,-16-1 9 15,12 4 18-15,-7 4 18 16,6-5-1-16,-11 14-2 16,10-5-17-16,-10 15-5 15,7 2-10-15,-1 3-10 16,-6 5-23-16,0 1-15 0,0-2-3 15,7-7 1-15,-7-2-2 16,10-11 1 0,-10-7 1-16,9-8-3 0,-9-22 2 15,17 29-12-15,-17-29-41 16,18 19-35-16,-18-19-21 16,0 0-13-16,0 0-8 15,0 24-16-15,0-24 6 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4:20.559"/>
    </inkml:context>
    <inkml:brush xml:id="br0">
      <inkml:brushProperty name="width" value="0.05" units="cm"/>
      <inkml:brushProperty name="height" value="0.05" units="cm"/>
      <inkml:brushProperty name="fitToCurve" value="1"/>
    </inkml:brush>
  </inkml:definitions>
  <inkml:trace contextRef="#ctx0" brushRef="#br0">0 281 304 0,'0'0'130'16,"19"14"-30"-16,-19-14-19 15,17 23-19-15,1-2-11 0,-18-21-6 16,35 38-25-16,-14-12-20 16,2 0-1-16,3 11 2 15,0-2-1-15,6 10-1 16,-2-1-2-16,3 1-30 16,-3-2-61-16,1-7-22 15,2-7-18-15,-5-16-23 16,14-4-2-16,-12-28 63 15</inkml:trace>
  <inkml:trace contextRef="#ctx0" brushRef="#br0" timeOffset="422">733 141 340 0,'0'0'120'16,"-22"-7"-11"-16,22 7-21 0,-23 13-25 15,23-13-10-15,-19 31-22 16,8-8-31 0,1 6 3-16,-3 9-4 15,-6 10 0-15,0 16 5 0,-6 8-5 16,-1 16 0-16,-7 1 0 16,-4 6 4-16,-3 4-4 15,3-9 4-15,2-2-3 16,2-12-5-16,5-16-81 15,7-2-33-15,1-31-23 16,20 5-22-16,0-32 3 16,0 0 27-16</inkml:trace>
  <inkml:trace contextRef="#ctx0" brushRef="#br0" timeOffset="2858">800 1080 132 0,'0'0'89'0,"0"0"8"16,0 0-2-16,0 0-12 16,0 0-8-16,-18 0-9 0,18 0-9 15,0 0-15-15,0 0-15 16,0 0-19-16,0 0-5 16,0 0-1-16,0 0-2 15,0 0-2-15,18 30 1 16,-18-8-2-16,0 3 1 15,0 10-4-15,0-2 0 16,-5 6 2-16,5 3-1 16,-9-10 2-16,9-1-2 0,-9-8 1 15,9-23-3 1,0 25-40-16,0-25-54 16,0 0-23-16,0 0-26 15,0 0-10-15,11-23 14 0</inkml:trace>
  <inkml:trace contextRef="#ctx0" brushRef="#br0" timeOffset="4298">1075 157 94 0,'0'0'64'15,"7"23"27"-15,-7-23 0 16,0 19 0-16,0-19 0 15,0 0-10-15,0 22-16 16,0-22-25-16,0 0-10 16,0 0-29-16,0 25 1 15,0-25-3-15,-9 19 1 16,9-19 0-16,-3 17-1 16,3-17 1-16,0 0 1 15,0 0 1-15,0 0 0 16,0 0 3-16,0 0-2 15,5-21 2-15,-5 21-6 0,9-29 6 16,-9 11-4-16,0 18 0 16,7-30-1-16,-7 30-1 15,0-18 0 1,0 18-1-16,0 0 5 0,0-19-8 16,0 19 5-16,0 0-4 15,0 0 3-15,24-22-3 16,-24 22 3-16,25-23-2 15,-4 15 4-15,0-4-1 16,-2 5 0-16,4-1-1 16,-1 8 0-16,-22 0-1 15,35 0-1-15,-35 0 1 16,21 18 0-16,-21-18 4 16,16 27-4-16,-16-7 5 15,7-2-1-15,-7 2 1 16,0-1-2-16,0-19 2 15,0 28-4-15,0-28 0 0,0 21 4 16,0-21-2-16,0 0-5 16,0 0 7-16,0 0-7 15,0-28 2-15,0 5 2 16,11-5-2-16,-3-2 1 16,5-3-4-16,-1 9 8 15,4-8-9-15,-1 10 9 16,-15 22-4-16,30-21 1 15,-30 21-2-15,28 11 1 16,-28-11-1-16,23 26 2 16,-14-6 3-16,-2 2-3 15,0-2 5-15,-7 3-5 16,10-3 6-16,-10-20-10 0,7 31 11 16,-7-31-6-16,11 24-1 15,-11-24-1-15,12 20 1 16,-12-20-1-16,0 0-28 15,26 14-41-15,-26-14-36 16,20 0-5-16,-20 0-26 16,22-7-7-16,-22 7-2 15</inkml:trace>
  <inkml:trace contextRef="#ctx0" brushRef="#br0" timeOffset="4871">1761 141 279 0,'0'0'157'16,"0"0"-32"-16,0 0-43 16,26-17-25-16,-6 17-21 15,1-8-35-15,3 8 3 0,2-10-4 16,-1 10 0-16,-2 0 6 16,-6 7-4-16,-17-7 2 15,21 15-4-15,-21-15 5 16,0 27-6-1,0-27 5-15,-7 28-3 0,-7-6-4 16,-1-5 3-16,-5 1-1 16,1 0 2-16,-4 1-1 15,0 3 1-15,2-5-2 16,0 6 1-16,21-23 0 16,-24 28 1-16,24-28 0 15,0 25 2-15,0-25-2 16,21 13 0-16,-21-13 0 0,35 6 2 15,-16-6-3-15,0 0 1 16,2 0-1 0,-1 0-2-16,-20 0 1 15,31 0 1-15,-31 0 0 0,30 0-2 16,-30 0-2-16,23 0-58 16,-23 0-42-16,23 8-18 15,-23-8-24 1,22-14-8-16,-22 14-3 0</inkml:trace>
  <inkml:trace contextRef="#ctx0" brushRef="#br0" timeOffset="5183">1780 247 153 0,'0'0'124'0,"20"0"-17"16,-20 0-15-1,17 6-12-15,-17-6-12 16,32 5-3-16,-10-5-11 0,1 0-29 15,9 0-29-15,-1 0-67 16,4-8-29-16,-3-11-27 16,10 12-26-16,-12-19-6 15,8 11 5-15</inkml:trace>
  <inkml:trace contextRef="#ctx0" brushRef="#br0" timeOffset="7464">2661 205 131 0,'0'0'49'0,"0"0"-13"0,-30 22-5 15,30-22-13-15,-31 31-7 16,10-16 1-1,2 5 17-15,1-8 13 16,-1 9 18-16,3-2 6 0,0 1-2 16,1 3 1-16,1 3-3 15,-2 7-8-15,4 7-10 16,-1 3-19-16,1 4-20 16,2 10-6-16,3 2 4 15,0 3-4-15,7-7 2 16,0 2-3-16,0-11 1 15,14 1-2-15,1-9-1 16,3-13 2-16,6-3-3 0,6-9 2 16,3-6-5-1,4-7-48-15,0 5-35 16,1-5-17-16,-1 0-25 16,-11-8-19-16,8 8-5 0,-34 0 76 15</inkml:trace>
  <inkml:trace contextRef="#ctx0" brushRef="#br0" timeOffset="8168">3137 424 68 0,'-12'23'116'0,"-18"-14"4"16,11 5-40-16,-4 4-15 15,2-5 4-15,0 5-8 16,2 0-1-16,5 2-7 16,0 0-7-16,5 6-13 15,-3 0-12-15,3 9-9 16,-1 7-10-16,-1 3 0 15,4 5-1-15,-1 0 1 16,-1-1-1-16,9-1 1 16,0-10-3-16,0-1 3 15,16-15-5-15,3-9 3 16,11-13-2-16,5-13 0 16,8-12-2-16,3-2 1 0,-1-11 1 15,1-5-2-15,-8 1 4 16,-3-5-3-16,-6 5 4 15,-12 0-4-15,-5 2 2 16,-5 5-1-16,-7-3-1 16,-8 9 3-16,-5-1-1 15,-2 7 2-15,-8 3-2 16,-4 5 4-16,-2 1-1 16,-3 7 0-16,-1 7 2 15,-2 0-3-15,3 0-1 16,-1 0 1-16,7 6 0 15,1 2-1-15,6 7 1 16,19-15 1-16,-28 27-1 0,28-27-1 16,-9 36 1-16,16-19-1 15,-7-17-2-15,30 28 1 16,-5-18-2 0,8-1 1-16,7-9-2 0,4 0 4 15,3 0-2-15,0 0-3 16,-1-9-47-16,-6 9-39 15,-3-9-24-15,-2 9-30 16,-16-2-13-16,9 2-2 16,-28 0 98-16</inkml:trace>
  <inkml:trace contextRef="#ctx0" brushRef="#br0" timeOffset="8839">3367 953 227 0,'21'22'126'16,"-21"-22"-20"-16,0 0-22 15,24 23-12-15,-24-23-21 16,34 22-2-16,-34-22-8 16,35 28-11-16,-35-28-17 15,26 34-8-15,-17-16-2 16,-9 2 1-16,-9 0-1 15,-3 3-1-15,-8-1 0 16,-2-5-2-16,-5 0-18 16,1-7-48-16,2-10-29 15,4 0-14-15,20 0-10 16,-15-17-16-16,15-10-14 0,14 5 22 16</inkml:trace>
  <inkml:trace contextRef="#ctx0" brushRef="#br0" timeOffset="9324">3969 625 302 0,'-23'19'97'0,"2"6"-7"15,0 2-9-15,-3 1-15 16,5 7-17-16,-1 2-7 16,8-2-8-16,2 0-5 15,10-11-11-15,5 4-6 16,9-8-13-16,9-5-2 15,8-11 1-15,6-4-1 16,7-13 0-16,3 0-1 16,2-7 3-16,-4-9-1 15,-6 1 4-15,-4 0-2 0,-10-2-1 16,-8-1 0-16,-12 3 0 16,-5 0 1-16,-8-1-2 15,-1 6 2-15,-7-3-4 16,0 7 9-1,-3 10-4-15,-4-4-3 0,2 7-25 16,2 6-33-16,-2 0-32 16,-2 0-16-16,4 13-14 15,-6-13-21-15,25 0-7 16,-33 21 54-16</inkml:trace>
  <inkml:trace contextRef="#ctx0" brushRef="#br0" timeOffset="9714">4234 277 228 0,'-39'0'163'0,"39"0"-12"15,-21 0-52-15,21 0-23 0,0 0-6 16,-12 22-25-16,12 1-42 16,-7 9-5-1,-2 14 0-15,-7 9 1 16,-5 9 3-16,-7 19-2 0,-7 1 2 15,-7 5-5-15,2-3 6 16,0-5-4-16,3-4 2 16,4-14-2-16,5-13-6 15,12-10-54-15,5-17-50 16,11-23-15-16,0 0-27 16,0 0-7-16,32-33-4 15</inkml:trace>
  <inkml:trace contextRef="#ctx0" brushRef="#br0" timeOffset="10168">4381 17 175 0,'0'0'113'0,"0"0"-12"15,0 0-10-15,5 21-9 16,4-3-9-16,5 14-7 16,1 8-7-16,3 20-6 15,3 6-46-15,2 15-2 16,-1 4 3-16,-1 9-3 16,-1 4-6-16,-6 4 1 15,-4-11-1-15,-10-1 2 16,0-7-2-16,0-9 1 15,-12-8-5-15,-7-8-56 16,-11-12-57-16,-2 6-34 16,-22-16-12-16,2 5-5 15,-20-18 2-15</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4:49.096"/>
    </inkml:context>
    <inkml:brush xml:id="br0">
      <inkml:brushProperty name="width" value="0.05" units="cm"/>
      <inkml:brushProperty name="height" value="0.05" units="cm"/>
      <inkml:brushProperty name="fitToCurve" value="1"/>
    </inkml:brush>
  </inkml:definitions>
  <inkml:trace contextRef="#ctx0" brushRef="#br0">63 0 324 0,'0'0'129'16,"0"0"-26"-16,0 0-17 15,0 0-15-15,0 0-20 16,0 0-15-16,0 0-24 15,0 0-12-15,0 0 1 16,0 0-2-16,0 0-1 16,0 0-1-16,0 0 1 15,0 0 0-15,0 0-2 16,0 0 3-16,0 0-1 16,0 0 3-16,0 0-3 15,0 0 5-15,0 0-4 16,-19 17 5-16,19-17-2 0,0 0-2 15,-25 22 0-15,25-22-1 16,0 0 2-16,0 0-4 16,-19 16 6-16,19-16-5 15,0 0 3-15,0 0 0 16,23-16 0-16,-23 16 2 16,22-15-5-16,-22 15 0 15,30-14-42-15,-30 14-39 16,33 0-22-16,-33 0-16 15,28 7-21-15,-28-7-12 16,28 17 0-16</inkml:trace>
  <inkml:trace contextRef="#ctx0" brushRef="#br0" timeOffset="433">98 279 225 0,'0'0'130'0,"0"0"-15"15,0 0-21-15,-11 17-9 0,11-17-17 16,0 0-18-16,0 0-26 15,0 0-21-15,0 0 1 16,0 0-3 0,0 0 4-16,0 0-5 0,20 0 1 15,-20 0-2-15,0 0 1 16,0 0 0-16,-13 17-1 16,13-17 0-16,0 0-1 31,-26 28 1-31,26-28-2 0,-16 14 5 0,16-14-4 15,0 0 6-15,0 0-4 16,0 0 4-16,0 0-4 16,0 0 0-16,0 0-20 15,25-9-70-15,-25 9-26 16,37-14-39-16,-37 14-1 16,31-21-10-16,-31 21 65 15</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4:52.862"/>
    </inkml:context>
    <inkml:brush xml:id="br0">
      <inkml:brushProperty name="width" value="0.05" units="cm"/>
      <inkml:brushProperty name="height" value="0.05" units="cm"/>
      <inkml:brushProperty name="fitToCurve" value="1"/>
    </inkml:brush>
  </inkml:definitions>
  <inkml:trace contextRef="#ctx0" brushRef="#br0">3 177 205 0,'0'0'100'0,"0"0"6"0,0 0-19 16,7 23-15-16,-7-3-12 15,0 7 0-15,7 10-2 16,-7 7-9-16,0 5-23 16,7 3-28-16,-7 0 5 15,0 0-2-15,0-1 0 16,-9-9 0-16,4-8-1 16,-2-11 1-16,7-23 0 15,0 0 2-15,0 0-5 0,0 0 6 16,-9-44-7-1,16-1 5-15,2-8-2 16,1-9 0-16,4-5-2 16,0-2 2-16,6 1-4 0,2 0-4 15,5 9 11-15,4 11-9 16,-3 8 7-16,4 13 1 16,-6 5-5-16,2 9 0 15,-3 13 3-15,-6 8 4 16,-19-8-7-16,16 40-21 15,-16-9-60-15,0 0-25 16,-13 9-5-16,-1-3-3 16,2 0 3-16,-11-4-6 0</inkml:trace>
  <inkml:trace contextRef="#ctx0" brushRef="#br0" timeOffset="188">150 356 65 0,'0'0'65'16,"0"0"15"-16,0 0 16 15,26 21 1-15,-5-11-8 16,4 4 2-16,1 4-12 16,-1 8-11-16,1 8-20 15,-5 0-77-15,0 5-65 16,-9 3-20-16,2 3-18 16,-14-8-22-16,19 2-4 15,-19-39 61-15</inkml:trace>
  <inkml:trace contextRef="#ctx0" brushRef="#br0" timeOffset="766">570 451 200 0,'32'20'165'0,"-32"-20"-26"16,0 0-40-16,29 8-18 15,-9-8-11-15,4-12-5 16,-1 3-38-16,2-7-24 16,3-4-2-16,-2-1 3 15,-3-1-3-15,-1-3-3 16,-8 4 0-16,-1 3-4 16,-13 18-1-16,0-26-6 15,0 26 3-15,-18 0-8 16,-5 11 8-16,-6 0 3 15,-5 6 6-15,-2 1 2 16,-1 2 5-16,2 4 2 0,1 0 1 16,10-1 5-16,5 4-7 15,8 5 1-15,11-4-8 16,0 0 5-16,12 4-5 16,9-9 4-16,11-2-3 15,5-6 0-15,8-2 2 16,6-9-3-16,3-4 1 15,4-4-36-15,2-11-61 16,3 7-27-16,-9-18-24 16,5 8-14-16,-13-15-2 15,8 6 41-15</inkml:trace>
  <inkml:trace contextRef="#ctx0" brushRef="#br0" timeOffset="1235">1220 458 239 0,'0'0'120'0,"0"0"-10"15,0 0-10-15,0 0-11 16,14 9-18-16,-14-9-7 16,0 0-9-16,0 0-43 15,0 0-13-15,26 14-2 16,-7-14 0-16,8-5 0 16,4-5-4-16,11 1 2 15,-2-9-25-15,8 1-53 16,-3 4-22-16,-3-4-17 15,4 7-27-15,-20-8-15 16,7 18 2-16,-33 0 139 0</inkml:trace>
  <inkml:trace contextRef="#ctx0" brushRef="#br0" timeOffset="1922">1745 451 227 0,'0'16'132'0,"0"7"-30"15,7-1-9-15,-7-5-4 16,9 2-11-16,-9-19-20 16,0 27-28-16,0-27-26 15,0 0-6-15,0 0 1 16,10 19 4-16,-10-19-1 16,0 0 1-16,7-20 0 15,-1 0 2-15,1-1-5 16,3-3 7-16,4-1-3 15,-2 3-1-15,1-1-3 0,-13 23-4 16,26-21 2-16,-26 21-2 16,21 10 3-16,-21-10-4 15,12 30 5-15,-12-8-4 16,9-1 2-16,-9 2 3 16,7-4-3-16,-7 0 1 15,0-19 0-15,0 26 4 16,0-26-4-16,0 0 6 15,24-22-3-15,-10-1 2 16,6-8-1-16,4-2 1 16,3-9-1-16,2 4-6 15,-2 8 1-15,-3 7-4 16,-3 5 4-16,-21 18-3 0,30 0 2 16,-30 0-2-16,10 26 2 15,-10-3 2 1,0 1 2-16,0 4 0 0,-7 1-2 15,7-7 5-15,0 1-5 16,0-2 5-16,0-21-3 16,16 22 3-16,-16-22-30 15,30 0-61-15,-11-15-28 16,7 8-31-16,-10-18-11 16,14 7-6-16,-16-6 36 15</inkml:trace>
  <inkml:trace contextRef="#ctx0" brushRef="#br0" timeOffset="2547">2524 390 303 0,'0'0'122'16,"20"9"-11"-16,-20-9-8 16,28 15-14-16,-28-15-14 15,35 10-32-15,-14-10-34 16,0 0-10-16,1-10-4 16,1 1 2-16,-2-4-2 15,-21 13 3-15,33-38-4 16,-33 38 7-16,16-30-4 15,-16 30 5-15,0-24 1 16,0 24-2-16,-21-11 0 16,4 11-1-16,-3 13 1 15,-2-4-3-15,-3 5 3 16,-1 7-2-16,0-1 2 0,1 4-2 16,2 0 5-16,6-1-2 15,1 4-2-15,4-1 1 16,12 1-2-16,-5-3 2 15,5-1-4-15,15-2 5 16,-15-21-8-16,41 25-12 16,-13-25-51-16,8 0-31 15,5-9-16-15,8-3-25 16,-4-11-17-16,15 3-5 16,-8-13 91-16</inkml:trace>
  <inkml:trace contextRef="#ctx0" brushRef="#br0" timeOffset="3000">3177 325 205 0,'0'0'116'16,"0"0"-4"-16,0 0-11 15,0 0-24-15,0 0-10 16,-17 0-12-16,17 0-1 16,-19 17-9-16,19-17-35 15,-34 32-12-15,13-7-3 0,-3 5 6 16,1 0-4-16,-1 0 7 16,4-6-6-16,5-2 5 15,2-3-1-15,13-19-1 16,0 0 1-16,0 0-2 15,34 0 1-15,-10-25-3 16,2 5 4-16,4-5-4 16,-2 0 6-16,0 3-5 15,-10 7 2-15,-18 15-4 16,22 0 0-16,-22 0 2 16,0 29-4-16,-7-7 5 15,-1 6-5-15,-3-2 5 16,4 1-14-16,7-2-33 0,0-25-40 15,14 28-20-15,-14-28-11 16,47-9-13-16,-17-5-13 16,19-4-13-1</inkml:trace>
  <inkml:trace contextRef="#ctx0" brushRef="#br0" timeOffset="3469">3622 265 237 0,'0'0'121'15,"0"0"-7"-15,-12 24-10 16,12-24-6-16,-28 39-13 0,9-18-22 15,-6-1-42-15,1 3-18 16,3-1-4-16,0-4 2 16,21-18-5-16,-21 26 4 15,21-26-4-15,0 0 2 16,28 6-3-16,-4-6-1 16,8-6 1-16,3 6-1 15,1 0 8-15,-1 0-3 16,-3 15 8-16,-9-2-4 0,-23-13 3 15,26 40 1 1,-26-18-1-16,-7 5 1 16,-5-6-3-16,-2 1-1 15,-7-1-4-15,-2-4 6 0,2 0-7 16,0-8 5-16,0 1-9 16,2-10-32-16,19 0-50 15,-23-9-24-15,23 9-16 16,0-27-21-16,0-3-7 15,21 10-10-15</inkml:trace>
  <inkml:trace contextRef="#ctx0" brushRef="#br0" timeOffset="3844">3939 356 524 0,'0'29'159'0,"0"-29"-51"16,0 31-56-16,0-12-51 16,0 4-1-16,7-2 0 15,-7-21-1-15,16 24 1 16,-16-24-1-16,33 9 3 15,-12-9-3-15,0-11 3 16,5-6-2-16,-1 0-2 16,1 1 2-16,-3-6-2 0,-6-1 1 15,-6 4-2-15,-2-2 4 16,-9 1-4-16,0 20-5 16,-9-22-71-16,9 22-34 15,-25-14-15-15,25 14-20 16,-21 0-12-16,21 0-6 15</inkml:trace>
  <inkml:trace contextRef="#ctx0" brushRef="#br0" timeOffset="4235">4527 509 395 0,'-26'8'168'15,"26"-8"-16"-15,0 0-58 16,-5-27-40-16,5 27-54 15,0-38 0-15,10 15-1 16,-4-1-1-16,1-4-4 16,3 3-2-16,2 3 5 0,1 3 0 15,-13 19 2-15,26-23-3 16,-26 23 4-16,30-9-4 16,-30 9 6-1,33 0-3-15,-33 0-14 0,30 10-73 16,-9-10-24-16,-21 0-20 15,37 13-23-15,-37-13-5 16,36 0-5-16</inkml:trace>
  <inkml:trace contextRef="#ctx0" brushRef="#br0" timeOffset="4594">4925 346 194 0,'9'-21'153'0,"10"11"-29"16,-9-7-37-16,-10 17-7 0,18-30-14 15,-18 30-19-15,7-23-31 16,-7 23-11-16,0 0-9 16,-19-8-1-16,19 8 11 15,-25 3-2-15,25-3 3 16,-31 18-4-16,31-18 3 15,-35 24-2-15,19-4 11 16,-3 2-2-16,3 3-8 16,-5 5-1-16,7 5-2 15,-4 3 1-15,11 4-2 16,7-5-1-16,0-2-4 16,20-3 5-16,11 0-7 15,16-13-25-15,16-8-82 0,9-17-41 16,26 6-7-16,-8-40-4 15,22 14 0-15</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5:00.816"/>
    </inkml:context>
    <inkml:brush xml:id="br0">
      <inkml:brushProperty name="width" value="0.05" units="cm"/>
      <inkml:brushProperty name="height" value="0.05" units="cm"/>
      <inkml:brushProperty name="fitToCurve" value="1"/>
    </inkml:brush>
  </inkml:definitions>
  <inkml:trace contextRef="#ctx0" brushRef="#br0">21 416 226 0,'0'0'117'16,"0"0"-8"-16,0 0-13 16,0 0-15-16,0 0-20 15,0 0-11-15,0 0-14 16,0 0-20-16,0 28-15 16,0-28 2-16,0 28-4 0,-5-5 7 15,5 12-1-15,0-2-1 16,0 10 2-16,0 4-4 15,0 0 3 1,0 4-3-16,0-4 4 0,0 0-7 16,0-1 2-16,0-4 1 15,-9-6 2-15,9-5-4 16,-7-3-30-16,7-28-46 16,0 19-41-16,0-19-24 15,20-27-20-15,4 4 2 16,-10-19 6-16</inkml:trace>
  <inkml:trace contextRef="#ctx0" brushRef="#br0" timeOffset="468">375 658 316 0,'7'21'108'16,"-7"-21"-1"-16,0 0-15 16,-7 26-13-16,7-26-24 15,-5 33-15-15,-2-15-15 16,2 13-22-16,-4-1 0 15,-2 2-3-15,1 4 0 16,-2 4 1-16,-1-9-2 0,1 0 4 16,0-3-6-16,3-8 4 15,9-20-3-15,-12 23 5 16,12-23-3-16,0 0 1 16,0 0-2-16,19 0-2 15,-19 0 2-15,37-17-1 16,-9 13 3-16,3 4-6 15,6-13 6-15,2 13-4 16,-1-5 3-16,-5 5-7 16,-1 0-18-16,-9 5-41 15,-23-5-42-15,33 11-13 16,-33-11-24-16,0 0-8 0,0 0-8 16</inkml:trace>
  <inkml:trace contextRef="#ctx0" brushRef="#br0" timeOffset="1126">307 441 136 0,'0'0'84'0,"0"0"6"16,0 0 8-16,24 10-20 15,-24-10-6-15,32 10-10 16,-8-10-1-16,4 0-8 16,7 0-20-16,0-10-19 15,0 3-14-15,-1-3 2 16,-3-2-5-16,-8 5 5 15,-23 7-3-15,24-11 3 0,-24 11-1 16,0 0-2-16,-24 0 1 16,1 8-1-16,-3-8 3 15,-2 0-4-15,-2 0-1 16,7-8-39-16,1-2-26 16,22 10-33-16,-16-27-12 15,16 8-11-15,0 19-18 16,26-37-7-16</inkml:trace>
  <inkml:trace contextRef="#ctx0" brushRef="#br0" timeOffset="1579">876 192 174 0,'0'0'70'0,"0"0"10"16,10 21 4-16,-10-21-9 16,11 18 1-16,-6 0-5 15,-5 8-14 1,0 8-9-16,0 7-9 0,-5 6-16 16,-4 13-13-16,0 7-3 15,-3 5-1-15,0 1-2 16,-2 0 1-16,0-5-2 15,3-5-2-15,1-8 3 16,1-10-19-16,4-8-20 16,5-10-47-16,0-6-30 15,0-21-22-15,0 0-18 0,0 0-8 16,30-29 13-16</inkml:trace>
  <inkml:trace contextRef="#ctx0" brushRef="#br0" timeOffset="2048">1221 8 233 0,'21'-6'131'0,"5"6"-31"0,0 0-4 16,-8 14-16-16,-18-14-12 16,24 35-19-16,-17-11-20 15,-7 8-28-15,0-1-8 16,-12 3-7-16,-2-6-3 15,2 0-1-15,-4-9-9 16,4 0 2-16,12-19-5 16,0 0 6-16,-21 21 2 15,21-21 9-15,0 0 0 16,0 0-1-16,0 0 9 16,0 0-1-16,19 22 7 15,-19-22-3-15,23 18 5 16,-2-8-5-16,5 1-22 0,9-11-32 15,11 4-22-15,-3-14-13 16,15 10-24-16,-12-17-20 16,17 9 82-16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19:51.780"/>
    </inkml:context>
    <inkml:brush xml:id="br0">
      <inkml:brushProperty name="width" value="0.05" units="cm"/>
      <inkml:brushProperty name="height" value="0.05" units="cm"/>
      <inkml:brushProperty name="fitToCurve" value="1"/>
    </inkml:brush>
  </inkml:definitions>
  <inkml:trace contextRef="#ctx0" brushRef="#br0">0 545 188 0,'0'0'94'0,"0"0"-1"0,0 0-12 16,0 0-12-16,0 0-11 16,26 28-7-16,-26-28-9 15,23 34-12 1,-8-13-20-16,3 1-11 0,8 1-1 15,-1-4 0-15,4 4-2 16,1-1 2-16,2-4-2 16,-6-4-1-16,0-1-14 15,-3 3-61-15,-4-9-30 16,1 9-15-16,-20-16-15 16,17 16-19-16,-17-16 96 15</inkml:trace>
  <inkml:trace contextRef="#ctx0" brushRef="#br0" timeOffset="484">612 467 390 0,'0'0'116'0,"-24"0"-14"0,24 0-27 15,0 0-33-15,-28 20-34 16,28-20-7-16,-23 25-2 16,16-4 0-16,-12 7 0 15,0 12 2-15,-4 5-3 16,-2 11 4-16,-3 12-2 16,-5 9 4-16,-5 2-4 15,-1 0 5-15,2 2-8 16,2-10 5-16,2-7-3 15,5-12 3-15,5-11-4 16,7-10-2-16,8-16-24 16,8-15-66-16,0 0-34 0,0 0-20 15,0 0-13-15,28-23 0 16</inkml:trace>
  <inkml:trace contextRef="#ctx0" brushRef="#br0" timeOffset="2383">500 1321 171 0,'23'-11'53'0,"5"4"-6"16,-2-9-11-16,-1 2-8 0,-2 2-13 15,-23 12-6-15,31-28-2 16,-31 28-2-16,16-32-1 16,-16 32-4-16,0-30 1 15,0 30-3-15,0-32-1 16,0 32-1-16,-12-23 0 15,12 23 0-15,0 0 1 16,0 0 0-16,-18-17-1 16,18 17 2-16,0 0-2 15,0 0 1-15,0 0 0 16,-23 10-1-16,23-10-1 16,0 0 0-16,-17 9 1 0,17-9-2 15,0 0 2-15,0 0-1 16,-19 9 1-16,19-9-1 15,0 0 4-15,0 0-4 16,0 0 1-16,0 0 0 16,0 0 1-16,0 0 4 15,-21 21-2-15,21-21 3 16,0 0 2-16,-23 26 9 16,23-26 5-16,0 0 11 15,-23 25 2-15,23-25 0 16,0 0 3-16,-9 24 4 15,9-24 0-15,0 25-2 16,0-25-4-16,-8 33-8 0,8-33-1 16,0 33 0-1,0-33-4-15,8 34-3 0,-8-34-3 16,6 24-3-16,-6-24-4 16,17 19 1-16,-17-19-4 15,26 12-1-15,-5 0-1 16,2-6 0-16,3 7 1 15,4-7-3-15,-4-2 0 16,2-4 0-16,1 6 1 16,-3-6 0-16,-3 0 0 15,-23 0-2-15,31-6-7 16,-31 6-56-16,25 0-49 16,-25 0-23-16,0 0-15 0,12-19-9 15,-12 19 70 1</inkml:trace>
  <inkml:trace contextRef="#ctx0" brushRef="#br0" timeOffset="3258">891 903 212 0,'0'0'102'16,"0"0"-9"-16,0 0-3 15,0 0-11-15,0 0-8 16,0 0-20-16,0 0-19 16,-9 26-27-16,9-26-3 15,0 27 0-15,0-5 0 16,0-22 2-16,-5 33-4 15,5-33 1-15,0 33-2 0,0-33 0 16,0 0-1-16,-12 20-2 16,12-20-10-16,0 0-51 15,0 0-16 1,0 0-15-16,-9 25-8 0,9-25-13 16,0 0-2-16,0 0-15 15</inkml:trace>
  <inkml:trace contextRef="#ctx0" brushRef="#br0" timeOffset="4674">936 254 211 0,'9'21'112'16,"-9"0"-9"-16,0-3-13 0,0 2-13 15,0-20-20-15,0 32-13 16,0-32-21-16,-7 25-22 16,7-25-2-16,0 0 0 15,-7 18 1-15,7-18-1 16,0 0 1-16,0 0-1 16,0 0 1-16,0 0-1 15,0 0 2-15,0 0-1 16,0-18 1-16,0 18 1 15,19-38-3-15,-8 15 0 16,5-6 2-16,-2 3 0 16,0 3-1-16,3 5-1 15,-17 18 0-15,23-25-1 0,-23 25 1 16,17 0 1-16,-17 0 0 16,11 18 0-16,-11-18 1 15,7 37 2-15,-7-16-2 16,0 3 3-16,0 1-1 15,0 2-1-15,-9-6-1 16,9-21-1-16,-3 29-2 16,3-29-1-16,0 0 2 15,0 0 0-15,0 0 0 16,24-37 1-16,-3 5 0 16,2-3 0-16,1-1 1 15,6-4-1-15,0 6 1 16,0 1-3-16,-6 16-1 0,-6 10 3 15,-18 7 1-15,26 7 2 16,-26 15 1-16,0 9-1 0,0 0 0 16,-16 7 0-16,4 0 0 15,0-2-1-15,0-1-3 16,1-7 1-16,6-7-5 16,5-21-2-16,0 0-54 15,14 19-49-15,-14-19-24 16,38-20-21-16,-18-2-9 15,11 9 63-15</inkml:trace>
  <inkml:trace contextRef="#ctx0" brushRef="#br0" timeOffset="5520">1535 401 197 0,'18'-7'107'0,"-18"7"-10"0,0 0-11 16,0 0-11-16,0 0-5 15,21 10-24-15,-21-10-19 16,24 0-19-16,-24 0-6 16,34-10-2-16,-34 10 1 15,29-10-1-15,-29 10-1 16,20 0 3-16,-20 0 0 16,0 0 1-16,0 0-1 15,-6 22 1-15,6-22-2 16,-21 25 1-16,21-25 0 15,-24 30-2-15,24-30 0 16,-20 18-2-16,20-18 1 16,0 0-2-16,0 0 1 0,0 0-1 15,0 0 3-15,0 0-2 16,-17 20 0-16,17-20 2 16,0 0-1-1,-16 19 1-15,16-19 0 0,-14 21 0 16,14-21-2-16,-16 19 3 15,16-19-2-15,0 0 0 16,-17 25-1-16,17-25 1 16,0 0-1-16,0 18 1 15,0-18 1-15,0 0-2 16,14 24 1-16,-14-24 0 16,0 0 2-16,17 23-1 0,-17-23-1 15,0 0 0-15,14 21 1 16,-14-21 0-1,0 0 0-15,25 4 0 16,-25-4-1-16,30 0 1 16,-9 0 0-16,3 0 1 0,3-4 0 15,4-3-1-15,-1 7-3 16,-2-12-45-16,-2 12-51 16,-26 0-25-16,40-11-21 15,-40 11-13-15,0 0 32 16</inkml:trace>
  <inkml:trace contextRef="#ctx0" brushRef="#br0" timeOffset="6067">1448 541 90 0,'22'-13'68'0,"-22"13"-2"16,0 0-9-16,0 0-4 16,0 0 5-16,0 0 7 15,0 0-8-15,0 0-7 16,0 0-12-16,0 0-4 15,0 0-1-15,21 7-3 16,-21-7-15-16,23 0-15 16,-5 0 0-16,4-7 0 15,8-5 0-15,2 4 0 16,3-5 1-16,-5 5-1 16,1-2 0-16,-3 4 2 0,-9 6 0 15,-19 0-5-15,27 5-66 16,-27-5-33-16,0 22-18 15,-9-4-17-15,9-18-15 16,-19 28 16-16</inkml:trace>
  <inkml:trace contextRef="#ctx0" brushRef="#br0" timeOffset="6838">1724 0 336 0,'0'0'104'16,"0"0"-10"-16,0 0-9 15,0 0-18-15,0 0-19 16,-17 32-46-16,10-14-2 16,-2 5 1-16,-1 1-2 15,3 1 2-15,-6 4-3 16,5-6 4-16,-3 0-3 15,11-23-1-15,-10 32-41 16,10-32-63-16,0 0-26 0,0 0-22 16,0 0-9-16,36 0 27 15</inkml:trace>
  <inkml:trace contextRef="#ctx0" brushRef="#br0" timeOffset="7994">2288 628 275 0,'0'0'99'0,"-28"24"-8"16,11-5-11-16,-4 0-18 16,-2 4-14-16,-5-1-18 15,5 5-13 1,-3 10-11-16,1 1 0 0,1 0-3 16,3 4 1-16,3 5-2 15,6-4 3-15,5-1-3 16,7-2 3-16,0-5-5 15,10-6 1-15,3-2-1 16,1 0 1-16,1 2-1 16,5-4 0-16,1 1-11 15,-9 1-67-15,2-4-41 16,4 8-16-16,-18-31-24 16,26 33-4-16,-26-33 91 15</inkml:trace>
  <inkml:trace contextRef="#ctx0" brushRef="#br0" timeOffset="8838">2479 920 327 0,'0'0'149'0,"-19"0"-47"16,19 0-29-16,0 0-17 15,0 0-28-15,0 0-28 16,0 0 3-16,0 0-3 0,0 0 1 16,0 0 1-16,0 0 1 15,0 0-1-15,-18 25 1 16,18-25-1-16,-21 32-2 15,7-12 2-15,2-3-2 16,0 8 1-16,12-25-4 16,-23 33 0-16,14-16 2 15,9 6-1-15,-5 0 1 16,5 3-3-16,5 6 2 16,2-4-1-16,4 7 1 15,1-4 0-15,2-4-2 16,0-3 2-16,7-3-1 0,0-7 2 15,2-6 0-15,1-8 1 16,6-9 1-16,0-8 0 16,3-10 1-16,-3-5 0 15,-2-5 0-15,-4-3-1 16,-4-3-1-16,-3 2-1 16,-8 1 2-16,-9 9-4 15,0 1 4-15,-9 7-1 16,9 23 3-16,-30-27-2 15,30 27 0-15,-38-7 1 16,10 7-2-16,3 0 1 16,1 0-1-16,-1 0 0 15,-1 0-2-15,3 0 2 0,6 0-1 16,17 0 1-16,-34 7 2 16,34-7-3-16,-22 8 2 15,22-8 0-15,0 0-1 16,0 0-1-16,-20 18 2 15,20-18-2-15,0 0 1 16,0 0-1-16,0 0 1 16,0 17 1-16,0-17 0 15,0 0 2-15,0 0-2 16,27 25 3-16,-27-25-3 16,28 17 2-16,-7-5-3 15,3-2 0-15,2 3 0 16,6-8-1-16,1-5 0 0,1 0-1 15,-1 0-1-15,2-10-17 16,-2-3-92-16,4-1-27 16,-13-14-23-1,18 5-3-15,-19-16 23 0</inkml:trace>
  <inkml:trace contextRef="#ctx0" brushRef="#br0" timeOffset="10039">3139 914 80 0,'0'0'36'0,"-17"19"-7"15,17-19-7-15,-27 36 3 16,13-10 7-16,-1 2 11 16,-1 1 17-16,4 8 10 15,6-2 0-15,6-3-1 16,0 2-3-16,11-6-8 15,3-4-14-15,5-1-14 16,0-3-22-16,8-9-6 16,-3-1-2-16,2-10 1 0,4 0-1 15,-2-18-1-15,2 3 2 16,-4-7-1-16,0-6 1 16,-6-2-2-16,-1-6 3 15,-7-3-2-15,-5 6 1 16,-7-6 0-16,0 10-3 15,-9 1 4-15,-6 8 1 16,15 20-1-16,-37-15-2 16,12 15 1-16,-1 10 0 15,-4 5 0-15,6 1 3 16,-4-1-2-16,5-2-3 16,6-2-7-16,17-11-21 15,-18 18-54-15,18-18-34 0,0 0-12 16,26 0-17-16,-1 0-15 15,-25 0 72-15</inkml:trace>
  <inkml:trace contextRef="#ctx0" brushRef="#br0" timeOffset="10429">3351 653 256 0,'0'0'139'0,"0"0"-36"0,-11 20-19 16,11-20-5-16,-17 42-21 15,13-9-38-15,-8 11-18 16,0 8 0-16,-2 10-2 16,-4 6 1-16,-1 7-1 15,-4 0 0-15,-1 2 0 16,-4 0 3-16,3-6-7 16,-3-12 3-16,7-6-6 15,4-14-5-15,10-10-7 0,7-11-21 16,0-18-44-1,23 0-37-15,-2-18-16 16,12 1-14-16,-10-16-7 16,13 8 145-16</inkml:trace>
  <inkml:trace contextRef="#ctx0" brushRef="#br0" timeOffset="10823">3503 467 312 0,'27'9'102'0,"-12"10"-9"15,1 14-9 1,3 4-5-16,-1 18-33 16,3 12-25-16,0 5-20 0,-4 11 3 15,-3 0-5-15,-5-7 3 16,-9-3-2-16,0-1-21 15,-10-14-89-15,-8 4-26 16,-15-18-22-16,8-1-6 16,-22-20 10-16</inkml:trace>
  <inkml:trace contextRef="#ctx0" brushRef="#br0" timeOffset="11339">2777 1336 376 0,'0'0'128'0,"7"22"-28"16,-7-22-21-16,0 40-28 15,7-17-40-15,-7 6-9 16,0 4-1-16,-9-4-1 15,0 6-3-15,-10-7-16 16,0 6-78-16,1-1-30 0,-12-15-26 16,15 11-11-16,-6-29-2 15</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5:14.445"/>
    </inkml:context>
    <inkml:brush xml:id="br0">
      <inkml:brushProperty name="width" value="0.05" units="cm"/>
      <inkml:brushProperty name="height" value="0.05" units="cm"/>
      <inkml:brushProperty name="fitToCurve" value="1"/>
    </inkml:brush>
  </inkml:definitions>
  <inkml:trace contextRef="#ctx0" brushRef="#br0">194 979 106 0,'18'17'80'16,"-18"-17"3"-16,26 16 7 16,-26-16 12-16,31 21-1 15,-11-9-7-15,-20-12-14 16,31 30-20-16,-31-30-14 15,18 41-15-15,-18-15-16 16,-7 3-13-16,-9 8-4 16,-9 3 3-16,-4-1-2 15,-10 9 1-15,-5-3-2 16,2-9 6-16,0-5-15 0,4-6-51 16,8-13-47-1,11-1-24 1,19-11-17-16,0 0-17 15,-5-40 0-15,29 25 76 0</inkml:trace>
  <inkml:trace contextRef="#ctx0" brushRef="#br0" timeOffset="1359">737 697 127 0,'0'0'85'16,"10"25"3"-16,-10-25-4 15,11 25 4-15,-11-25-1 16,14 38 2-16,-5-16-20 16,-9 1-15-16,8 0-22 15,-8-5-5-15,0 0-10 0,0-18-1 16,0 30-9-1,0-30-5-15,0 0 0 16,0 0-1-16,0 0 1 16,0 0-1-16,0 0 3 15,0-33-5-15,9 11 4 0,-2-3 1 16,2-3-4-16,5 4 0 16,2-1-1-16,-1 2 0 15,3 10-2 1,1 0 3-16,-19 13-4 0,34 0 2 15,-34 0-1-15,28 13 2 16,-28-13-1-16,19 36-1 16,-19-13 2-16,10 1-3 15,-10 1 5-15,9-2-7 16,-2-5-22-16,-7-18-56 16,19 26-26-16,-19-26-20 15,30 0-11-15,-30 0-18 0,42-27-6 16</inkml:trace>
  <inkml:trace contextRef="#ctx0" brushRef="#br0" timeOffset="1765">1260 758 152 0,'0'39'78'0,"0"-17"-2"0,0 11 15 15,0-7-10-15,9 2 4 16,-9 4-8-16,11-9-13 16,-3 0-11-16,-8-23-13 15,18 27-10-15,-18-27-12 16,30 0 1-16,-30 0-15 15,30-32-2-15,-16 13-3 16,-6-8 3-16,-1-1-2 16,-7 1-1-16,0 6 0 15,0-2 0-15,0 5 4 16,0 18-3-16,0 0 0 16,-31-5-18-16,31 5-51 15,-18 26-30-15,18-26-23 0,-19 37-13 16,19-37-21-16,0 20-12 15,0-20 64-15</inkml:trace>
  <inkml:trace contextRef="#ctx0" brushRef="#br0" timeOffset="2557">2122 668 156 0,'12'-17'63'0,"-12"17"-3"16,0 0-3-16,7-27-6 15,-7 27-5-15,0 0 3 16,0 0-10-16,-26 0 3 15,26 0-19-15,-35 21 3 16,10-6-9-16,1 2 4 16,-6 2-3-16,4 7 5 15,-4-1 8-15,6 0-5 16,1 3 3-16,7 2-3 16,6-3 1-16,10 4-9 0,5 0 0 15,16-9-6-15,5-3-10 16,14-10-1-16,4-9-2 15,7 0-33-15,8-13-64 16,4-2-26-16,-5-17-24 16,9 4-15-16,-8-19-7 15,8 0 27-15</inkml:trace>
  <inkml:trace contextRef="#ctx0" brushRef="#br0" timeOffset="2994">2784 0 265 0,'-9'34'162'0,"-12"4"-27"16,0 14-62-16,0 13-16 15,-5 7 6-15,-6 17-12 16,-1-3-14-16,-2 3-20 15,0-3-6-15,5-10-10 16,-3-5 7-16,8-13-6 16,3-14-1-16,6-15-3 15,11-9 0-15,5-20 0 16,0 0-2-16,26-21 2 0,-2-7 0 16,4-3 2-16,6-6-2 15,-5-3 3-15,3 10 0 16,-4 4-4-1,-5 10 3-15,-23 16-1 0,29 7-1 16,-29-7-1-16,9 45 3 16,-9-10-1-16,0-2 3 15,0 1 1-15,0-2-1 16,0-2-10-16,7-4-66 16,9-10-48-16,-16-16-36 15,47 0-5-15,-22-27-11 16,19 10 7-16</inkml:trace>
  <inkml:trace contextRef="#ctx0" brushRef="#br0" timeOffset="3588">3127 690 77 0,'-28'13'47'15,"28"-13"2"-15,-35 19-4 16,35-19 13-16,-33 25-3 15,33-25-1-15,-30 32 6 0,14-11 11 16,9-2 3-16,-3 1-4 16,10-2-6-16,0-18-17 15,0 29-4-15,0-29-8 16,15 18-14-16,-15-18-12 16,25 0-11-16,-25 0 1 15,31 0-2-15,-31 0 4 16,30-20-4-16,-30 20 3 15,19-19-3-15,-19 19 6 16,16-21-3-16,-16 21 0 16,11-20-2-16,-11 20 1 15,0 0 0-15,12-23-1 16,-12 23 2-16,0 0-4 0,0 0 5 16,0 0-2-16,0 0 4 15,-7 20-6-15,7-20 2 16,0 32-1-16,0-32 0 15,-5 29 1-15,5-29-2 16,5 23 1-16,-5-23-13 16,0 0-40-16,28 17-33 15,-28-17-36-15,35-8-17 16,-16-8-16-16,15 7-4 16,-12-6 52-16</inkml:trace>
  <inkml:trace contextRef="#ctx0" brushRef="#br0" timeOffset="4025">3514 829 282 0,'0'0'147'0,"-26"33"-31"16,17-14-33-16,9-19-4 15,-23 36-7-15,23-36-28 0,-16 21-18 16,16-21-5-16,0 0-12 16,0 0-4-16,25-32-2 15,-4 7 2-15,2-4-5 16,6-9 1-16,-1 6 0 15,4-1-4-15,-6 10-1 16,-3 4-1-16,-23 19 5 16,30-4-5-16,-30 4 6 15,12 24-3-15,-12-3 1 16,0 3 0-16,0 2 0 16,-7-4 2-16,7-3-4 15,0-19 7-15,14 25-5 16,-14-25-62-16,37 10-57 0,-14-22-29 15,15 7-16-15,-5-18-6 16,20 13 2 0</inkml:trace>
  <inkml:trace contextRef="#ctx0" brushRef="#br0" timeOffset="4619">4207 696 175 0,'0'0'103'0,"0"0"-23"16,-7 30-7-16,-10-9-7 16,-2 1-13-1,-2 6 3-15,-4-4 1 16,2 8-6-16,1-7-14 0,4-2-6 15,18-23-1-15,-21 26-5 16,21-26 0-16,0 0-5 16,28-5-5-16,-12-11-10 15,7-1 2-15,-2 3-3 16,0-5-2-16,0-3-2 16,-4-1 0-16,-3 6-2 15,-14 17 1-15,19-25 4 16,-19 25-5-16,0 0 3 15,0 0-4-15,0 0 1 16,0 0 0-16,20 38-1 16,-20-3-1-16,-11 7-3 15,2 11 6-15,1 1-3 0,2 9 5 16,-2-1-3-16,1-7 1 16,1-1 0-16,6-4-1 15,0-10 3-15,0-5-4 16,0-4 5-16,0-15-3 15,0-16 4-15,0 28-2 16,0-28 2-16,-19 7-2 16,19-7 2-16,-40-17-3 15,10 8-1-15,-7-8 1 16,-3 1-3-16,0-3 2 16,-1 0-17-16,15-1-56 15,3 0-45-15,9-12-17 16,20 12-19-16,2-10-4 0,19 5-2 15</inkml:trace>
  <inkml:trace contextRef="#ctx0" brushRef="#br0" timeOffset="5110">4615 820 352 0,'25'-13'157'16,"-25"13"-25"-16,28-17-17 15,-28 17-18-15,35-28-40 16,-12 13-46-16,-1-2-11 15,1-6-1-15,2 2 2 16,-10-1-5-16,5-1 4 16,-10 2-5-16,-10 21 3 15,0-28-2-15,0 28-2 16,-26 6 3-16,0 10-3 16,-11 10 5-16,2 7-4 15,-4 6 9 1,-1 3-5-16,5 4 6 15,12-7-1-15,9 0 1 16,14 0 2-16,9-8-2 16,17-2 1-16,13-7-2 15,17 0 2-15,10-8-2 0,11 2 0 16,6-9-4-16,4 0-56 16,-3-7-71-16,-3 0-37 15,5 0-10-15,-23-21-8 16,5 5 3-16</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6:33.877"/>
    </inkml:context>
    <inkml:brush xml:id="br0">
      <inkml:brushProperty name="width" value="0.05" units="cm"/>
      <inkml:brushProperty name="height" value="0.05" units="cm"/>
      <inkml:brushProperty name="fitToCurve" value="1"/>
    </inkml:brush>
  </inkml:definitions>
  <inkml:trace contextRef="#ctx0" brushRef="#br0">128 8 62 0,'-21'-8'50'0,"21"8"-3"16,0 0-10-16,0 0-1 15,0 21 5-15,0-21 10 16,0 0 9-16,0 0-3 15,18 21-8-15,-18-21-5 16,0 0-4-16,19 28-6 16,-14-10-9-16,0 7-12 15,2-2-7-15,-7 3-2 16,0 6 1-16,0-1-1 0,0 4-1 16,-7-3 0-16,-3-2-2 15,-8 0 1-15,-1-5 0 16,-2-3-1-16,4-12-10 15,-4-2-39-15,21-8-28 16,-34-14-26-16,34 14-7 16,-14-41-12-16,14 21-9 15,6-10 48-15</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6:34.317"/>
    </inkml:context>
    <inkml:brush xml:id="br0">
      <inkml:brushProperty name="width" value="0.05" units="cm"/>
      <inkml:brushProperty name="height" value="0.05" units="cm"/>
      <inkml:brushProperty name="fitToCurve" value="1"/>
    </inkml:brush>
  </inkml:definitions>
  <inkml:trace contextRef="#ctx0" brushRef="#br0">53 0 230 0,'0'0'108'0,"0"0"-15"16,0 0-11-16,0 0-9 16,0 0-14-16,0 0-28 15,0 0-26-15,-26 23-1 0,26-23 0 16,-23 18-5-16,23-18-55 16,-10 20-51-16,10-20-25 15,0 0-19 1,0 0-1-16,36 0 62 0</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6:51.642"/>
    </inkml:context>
    <inkml:brush xml:id="br0">
      <inkml:brushProperty name="width" value="0.05" units="cm"/>
      <inkml:brushProperty name="height" value="0.05" units="cm"/>
      <inkml:brushProperty name="fitToCurve" value="1"/>
    </inkml:brush>
  </inkml:definitions>
  <inkml:trace contextRef="#ctx0" brushRef="#br0">103 247 94 0,'0'0'42'0,"0"0"-3"16,0 0-9-16,0 0-5 15,0 0-3-15,0 0-3 16,0 0-4-16,0 0-2 16,0 0 3-16,0 0-1 15,0 0 9-15,0 0 10 16,-12 23 2-16,12-23-1 15,0 31-3-15,-9-4-1 16,9 7-2-16,-9 4-3 16,4 15-9-16,-4 4-10 15,1 5-1-15,2 1-2 0,-4-1 2 16,-1-9 11-16,4 2 7 16,0-21-1-16,7 0 2 15,0-34-4-15,-10 28-1 16,10-28 0-16,0 0 1 15,0 0-15-15,0 0-6 16,0 0-1-16,0 0-1 16,10-28 3-16,-6-4-2 15,6 1 1-15,1-15-4 16,1-11 3-16,2 0-2 16,5-8 1-16,-5 0 0 15,7-2 0-15,-7 8-1 0,6 8 2 16,-8 8 1-16,0 4-1 15,-1 15 2 1,-11 24 0-16,14-23-1 16,-14 23 1-16,9 24 0 0,-9 14 0 15,0-1-2-15,0 16 1 16,-9-2-1-16,9 7 0 16,0-10 0-16,0-6 0 15,0-11 2-15,0-31-2 16,19 19 1-16,4-36 1 15,3-14 0-15,9-13-4 16,7-17-11-16,7-8-8 16,5-6 0-16,-3-6 1 0,2 3 3 15,-6 17-5 1,-3 4 9-16,-11 29 10 16,-7 15 20-16,-26 13 6 15,27 49 1-15,-27 9 0 0,-6 23-2 16,-6 10 4-16,-5 7-9 15,-1 3-6-15,-1-7-8 16,5-9-5-16,2-15-1 16,12-10-35-16,5-20-62 15,-5-40-33-15,45 23-22 16,-15-47-3-16,10-10-4 16</inkml:trace>
  <inkml:trace contextRef="#ctx0" brushRef="#br0" timeOffset="808">1029 567 115 0,'0'0'65'16,"27"8"-6"-16,-6-8-2 16,2 0-4-16,1 0-6 0,6 0-13 15,-4-6-11-15,6 6-11 16,-8 0-8-16,1 0 0 16,-1-6-1-16,-1-6 0 15,3-5-2-15,0 1-1 16,-6-11-4-16,-5-2 5 15,-2 0-2-15,-3-1 7 16,-10 0-1-16,0 2 5 16,-19 9 7-16,-4 2 17 15,0 11 4-15,-5 6-3 16,-3 0 1-16,-2 19-9 16,6 4 2-16,-4 5-4 0,6 7-6 15,3-4-16-15,2 8-1 16,8-6-1-16,5 1 2 15,7-4 1-15,0 4-3 16,14-12-1 0,0 1 1-16,11-2 0 0,6-2 0 15,4-9-1-15,9 3 1 16,1-5-3-16,3-8-13 16,4 7-65-16,-3-7-25 15,0 0-29 1,7 0-24-16,-12-10-2 0,5 10 39 15</inkml:trace>
  <inkml:trace contextRef="#ctx0" brushRef="#br0" timeOffset="1308">2119 385 78 0,'0'0'50'0,"0"0"-10"16,-16-14 2-16,16 14 3 16,-23 0 3-16,23 0 14 15,-33 17 11-15,10-12-10 16,0 10-5-16,1-2-1 15,-3 11-4-15,2 6-10 16,0 0-3-16,1 8-20 16,4 5-17-16,6-1-2 15,8-8 1-15,4 1-2 16,0-10 1-16,11-4 0 16,-11-21-2-16,37 4 2 0,-9-19-1 15,-2-5 1-15,2-5-1 16,2-2 1-16,-6-2-1 15,-1 6 0-15,-5 0-1 16,-18 23 0-16,19-20-1 16,-19 20 1-16,0 0-1 15,0 33-1-15,0-8 1 16,-12 6 1-16,5 0 1 16,0 1-8-16,-4-4-39 15,11-4-39-15,0 4-20 16,0-28-20-16,11 32-28 15,-11-32-2-15,26 0 70 16</inkml:trace>
  <inkml:trace contextRef="#ctx0" brushRef="#br0" timeOffset="1761">2618 308 153 0,'-20'20'103'0,"1"14"-8"16,-7-6-6-16,1 10-6 0,1-6-5 15,1 4-11 1,0-8-12-16,4-1-21 15,7-5-32-15,8 0 0 16,4-22 0-16,4 25 1 0,-4-25-1 16,31 17 1-16,-8-6-2 15,0-11 1-15,0 6-1 16,1-6 1-16,-3 10-2 16,-2-10 1-16,-19 0-2 15,21 17 1-15,-21-17 0 16,0 22 0-16,0-22 0 15,-17 29-2-15,-4-12 1 16,-4 1-2-16,-3 2-9 16,-1 3-31-16,-3-7-30 15,6-8-23-15,3 7-18 16,2-15-11-16,21 0-20 16,-23-22-7-16</inkml:trace>
  <inkml:trace contextRef="#ctx0" brushRef="#br0" timeOffset="2105">2835 505 146 0,'0'28'141'0,"0"4"-34"15,0-2-15-15,7 4-2 16,0-5-11-16,3-2-18 0,8-3-20 16,3-7-28-16,3-17-12 15,6 0-1-15,7-19-1 16,0-8 1-16,1-5 1 16,2-8-1-16,-5-5-2 15,-7 2 1-15,-5 4-3 16,-5 11-2-16,-13 5-25 15,-5 23-39-15,0 0-25 16,0 0-9-16,-25 0-18 16,25 0-24-16,-26 32-12 15,7-19 126-15</inkml:trace>
  <inkml:trace contextRef="#ctx0" brushRef="#br0" timeOffset="2501">3453 743 329 0,'-11'21'161'0,"11"-21"-37"16,0 0-47-16,11-34-21 16,-1 6-26-16,4-9-31 15,4-8 2-15,3-6-5 16,0-7 3-16,-2 5-4 0,4 2 5 16,-2 8-2-16,-9 1 0 15,-1 11-1 1,1 16 2-16,-12 15 0 15,0 0 2-15,0 0 2 0,0 0-5 16,0 25-2-16,0-3-48 16,-7 1-37-16,7-1-19 15,0 4-16-15,0-26-20 16,24 37-10-16,-24-37 69 16</inkml:trace>
  <inkml:trace contextRef="#ctx0" brushRef="#br0" timeOffset="2907">4018 394 231 0,'28'0'112'16,"-8"0"-12"-16,2-10-8 15,1-6-4-15,0 4-20 16,-23 12-23-16,33-28-29 16,-33 28-16-16,16-23-2 15,-16 23-2-15,0 0 1 0,-23-16 0 16,23 16 3 0,-37 12-2-16,13 8 3 15,-1 2-1-15,-3 2 2 16,0 5 1-16,4 8 1 0,1 3-3 15,4-3 0-15,5 1 1 16,5 1-1-16,9 3 1 16,11-9 0-16,6 2 2 15,15-10-2-15,8 0-16 16,11-7-82-16,6-12-32 16,19 7-26-16,-3-30-7 15,15 11-5-15</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8:05.899"/>
    </inkml:context>
    <inkml:brush xml:id="br0">
      <inkml:brushProperty name="width" value="0.05" units="cm"/>
      <inkml:brushProperty name="height" value="0.05" units="cm"/>
      <inkml:brushProperty name="fitToCurve" value="1"/>
    </inkml:brush>
  </inkml:definitions>
  <inkml:trace contextRef="#ctx0" brushRef="#br0">331 0 328 0,'0'0'107'16,"0"0"-12"-16,0 0-16 16,0 0-20-16,0 0-28 15,7 18-34-15,-7-18 6 16,0 19-1-16,-7 2 1 16,-2 3-1-16,-5 11-1 15,-3 10 1-15,-6 12-1 16,-8 10 1-16,-3 8-1 15,-3-1 2-15,1 2-2 16,-3-4 1-16,8-12-1 16,1-10-3-16,14-15 2 15,2-13-2-15,14-22 0 0,0 0-2 16,30 0 3-16,1-18-3 16,4 7 2-16,11-7 0 15,0 8 2-15,6-3-2 16,-1 13 0-16,3 0 0 15,-8 8 1-15,-1 3 0 16,1 3 0-16,-10-4 0 16,1 5-22-16,-2-8-51 15,-2 2-32-15,-10-9-23 16,7 0-24-16,-30 0-3 16,26-23 106-16</inkml:trace>
  <inkml:trace contextRef="#ctx0" brushRef="#br0" timeOffset="484">898 501 207 0,'0'0'99'0,"0"0"-3"16,0 0-12-16,0 0-16 15,7 23-13-15,-7-23-17 16,18 24-13-16,-18-24-9 16,33 38-3-16,-10-16-12 15,0 1-3-15,-1-1 3 16,-1 0-3-16,-1-2 2 0,-5 3-1 15,0-3-1-15,-15-20-11 16,21 29-37 0,-21-29-27-16,10 21-19 15,-10-21-11-15,0 0-13 0,19 10-15 16,-19-10 37-16</inkml:trace>
  <inkml:trace contextRef="#ctx0" brushRef="#br0" timeOffset="885">1215 436 377 0,'0'0'97'0,"-24"18"-9"16,24-18-19-16,-19 14-21 15,19-14-42-15,-27 30-5 0,6-7 0 16,-3 4 0-16,-6 7-2 15,2-8 2-15,-4 7-1 16,3 1 0-16,1-9 1 16,5 1-9-16,9-8-49 15,14-18-38-15,-16 27-12 16,16-27-24-16,7 22-17 16,-7-22 5-16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8:12.819"/>
    </inkml:context>
    <inkml:brush xml:id="br0">
      <inkml:brushProperty name="width" value="0.05" units="cm"/>
      <inkml:brushProperty name="height" value="0.05" units="cm"/>
      <inkml:brushProperty name="fitToCurve" value="1"/>
    </inkml:brush>
  </inkml:definitions>
  <inkml:trace contextRef="#ctx0" brushRef="#br0">34 536 61 0,'0'0'33'16,"0"0"4"-16,0 0-2 15,0 0-3-15,0 0-1 16,0 0-3-16,0 0 3 16,0 0-3-16,0 0-3 15,0 0-6-15,-8 25-6 16,8-25-1-16,-6 25-2 16,6-25 5-16,-7 34 1 0,7-15 9 15,-5 4 3 1,5 5 3-16,0-4 0 15,-7-1 3-15,7 3 3 16,0-4-9-16,7-5-7 0,-7-17-9 16,0 0-2-16,26 7-5 15,-26-7 1-15,34-29-6 16,-13 8-5-16,1-5 3 16,-2-6 0-16,-1 1 1 15,0 4 0-15,-3-1 1 16,-4 7-2-16,-1 5 3 15,-11 16 3-15,12-20 1 16,-12 20 1-16,0 0-1 16,0 30 0-16,0-3-1 15,0 6 2-15,7-1-6 16,-7 3 1-16,12 3-3 16,-3-11-2-16,5-5 0 0,-14-22-2 15,37 20 1-15,-14-20-1 16,3-18 3-16,0-1-2 15,-3-7 1-15,0-5 2 16,-1 3 2-16,-6-2-1 16,-4 3 1-16,-1 0 0 15,-4 7 0-15,-7 20-1 16,0-29 3-16,0 29-7 16,0-19-42-16,0 19-32 15,0 0-24-15,0 0-14 16,-23-13-15-16,23 13-16 15,0 0 102-15</inkml:trace>
  <inkml:trace contextRef="#ctx0" brushRef="#br0" timeOffset="469">779 536 38 0,'-9'21'67'16,"9"5"2"-16,-11 3-4 15,11 7-1-15,-7-7 13 16,7 4-3-16,0-9-2 16,7-5-9-16,-7-19-14 15,23 14-16-15,-23-14-9 16,35-14-8-16,-17-3-13 16,4-5 0-16,-2-1-2 15,-1-8 1-15,-3 0-6 16,-6 5 4-16,-6 3-3 15,-4 0-1-15,0 23 0 16,-14-29-1-16,14 29 1 0,-27-7-2 16,27 7 2-16,-31 5-2 15,31-5 2 1,-33 12-38-16,33-12-37 16,-25 12-25-16,25-12-11 0,0 0-10 15,0 0-8-15,0 0 55 16</inkml:trace>
  <inkml:trace contextRef="#ctx0" brushRef="#br0" timeOffset="818">1183 563 270 0,'0'0'105'0,"7"25"-2"16,-7-25-14-16,18 19-19 15,-18-19-24 1,31 13-26-16,-13-13-20 0,3 0-3 16,1-8 1-16,1 1 0 15,-4-2 1-15,-1-3-2 16,-18 12 4-16,26-23-2 15,-26 23 1-15,12-28-2 16,-12 8-34-16,0 0-43 16,0 20-22-16,0-37-2 15,0 18-3-15,0-2-8 16,0 21-16-16</inkml:trace>
  <inkml:trace contextRef="#ctx0" brushRef="#br0" timeOffset="1161">1833 95 196 0,'0'0'156'15,"0"25"-34"-15,0 0-54 16,0 4-16-16,0 9-17 0,0 7 2 16,0 1-25-16,-7 2-13 15,7 5-4-15,-13-7-13 16,5-3-42-16,2-3-38 15,6-6-17-15,-10-13-21 16,10 3-18-16,0-24 63 16</inkml:trace>
  <inkml:trace contextRef="#ctx0" brushRef="#br0" timeOffset="1661">2444 0 218 0,'0'39'148'0,"0"1"-56"16,-6 3-21-16,6 8 1 15,-10 2-13-15,10-1-32 16,-11 0-27-16,11-1-5 15,-7-14 4-15,7-5-1 16,0-6 0-16,0-7-1 16,0-19-7-16,0 0-35 15,0 0-29-15,0 0-11 0,0 0-1 16,-5-19 0-16,-7 2 1 16,-9-5 8-16,-2 1 25 15,-7 6 49-15,1-2 44 16,-5-1 23-16,5 13 8 15,1 5 6-15,0 0 2 16,8 8-4-16,20-8-15 16,-28 27-13-16,16-9-12 15,12 4-12-15,0-2-9 16,12 2-4-16,6 1-1 16,5-2-5-16,6-5-1 15,10 3-3-15,3-8-1 16,0 1-1-16,5-8-18 0,-1-4-74 15,-11-6-28-15,9-4-23 16,-13-13-18 0,9 13 5-16</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8:15.152"/>
    </inkml:context>
    <inkml:brush xml:id="br0">
      <inkml:brushProperty name="width" value="0.05" units="cm"/>
      <inkml:brushProperty name="height" value="0.05" units="cm"/>
      <inkml:brushProperty name="fitToCurve" value="1"/>
    </inkml:brush>
  </inkml:definitions>
  <inkml:trace contextRef="#ctx0" brushRef="#br0">0 542 188 0,'0'0'119'16,"21"0"-16"-16,-21 0-14 15,27 23-14-15,-10-5-13 16,4 2-11-16,6 3-34 0,2 4-17 15,1 1 1-15,0 6-3 16,-2-5 3-16,0 6-3 16,-4-10-12-16,-1 0-61 15,-5 1-31-15,-18-26-20 16,26 36-24-16,-26-36-14 16,0 0 97-16</inkml:trace>
  <inkml:trace contextRef="#ctx0" brushRef="#br0" timeOffset="266">459 435 170 0,'-19'45'149'0,"3"-6"-51"16,0 2-21-16,-1 12-4 15,-8 9-4-15,1 7-25 16,-8 11-26-16,1 0-17 16,-8 7-4-16,-1-5 3 15,2 3-4-15,1-11-4 16,5-6-28-16,6-11-48 16,7-15-25-16,13-13-20 15,6-29-19-15,0 0-12 0,32-33 142 16</inkml:trace>
  <inkml:trace contextRef="#ctx0" brushRef="#br0" timeOffset="578">759 806 120 0,'0'0'43'0,"0"28"-8"0,0-28-8 16,-7 25-13-16,7-25-11 15,0 30-29-15,0-30-17 16,0 24-11-16,0-24-7 16,7 20 3-16,-7-20 58 15</inkml:trace>
  <inkml:trace contextRef="#ctx0" brushRef="#br0" timeOffset="1203">1069 636 219 0,'0'0'145'0,"0"0"-50"16,12 23-28-16,-12-23-6 15,24 12-3-15,-24-12-10 0,42 0-30 16,-15-5-14-16,4-3-5 15,2-1 1-15,-1-4 0 16,-1 3 0-16,-1-4-2 16,-9 5 2-16,-3-7 0 15,-18 16-2-15,12-19 0 16,-12 19-2-16,0 0 4 16,-23-21-1-16,6 21 0 15,-4-6-1-15,-2 6 0 16,2 0 2-16,-2 0-1 15,4 0 3-15,19 0-5 16,-28 14 4-16,28-14-1 16,-23 28 3-16,14-6-1 0,-1 5-1 15,5 9 1-15,-4-2-1 16,2 3 1-16,7 6-3 16,0-6 2-1,0-4-3-15,16-4 4 0,5-8-3 16,7-10-1-16,14-11-75 15,3 0-31-15,4-13-20 16,11 2-25-16,-8-31-6 16,15 6 79-16</inkml:trace>
  <inkml:trace contextRef="#ctx0" brushRef="#br0" timeOffset="1478">1892 102 406 0,'0'0'164'15,"0"0"-26"-15,5 30-90 16,2 7-52-16,-7 10 0 16,5 18 3-16,-5 15-3 15,-14 6 4 1,-2 7-5-16,-1-1 5 15,-6-2-4-15,5-8 0 16,-1-15-11-16,9-11-73 16,10-19-31-16,0-37-22 0,22 15-18 15,-8-42-4-15,23-6 118 16</inkml:trace>
  <inkml:trace contextRef="#ctx0" brushRef="#br0" timeOffset="1978">2438 125 153 0,'0'0'165'0,"5"24"-53"15,-5 1-32-15,0 15-14 16,0 7-3-16,-12 9-3 15,-2 10-19-15,-11 4-42 16,3 2-5-16,-8-4 7 16,5-3-6-16,4-11 5 15,5-9 0-15,4-13-2 16,12-7 3-16,0-25-3 16,0 0 3-16,28 0-3 15,-28 0 2-15,34-42-3 16,-15 12-5-16,-5-5-3 15,-14-1-7-15,9 1-4 16,-20 6 15-16,-1 7 4 16,-13 7-1-16,-6 15 5 0,-3 0 4 15,-2 21 7-15,1 3 5 16,1 8 5-16,5-2-15 16,8 8-4-16,7-6 3 15,14 3-4-15,0-12 3 16,17 1-5-16,2-2 4 15,4-6-4-15,10-7 2 16,2 1-2-16,4-10-2 16,1 0-77-16,4 0-44 15,-11-13-29-15,11 9-14 16,-23-18 2-16,2 4 115 16</inkml:trace>
  <inkml:trace contextRef="#ctx0" brushRef="#br0" timeOffset="2845">822 495 307 0,'0'0'105'0,"0"0"-5"15,0 0-17-15,0 0-18 16,0 0-24-16,0 0-33 15,0 0-8-15,0 0-1 16,0 0 0-16,-13 23 0 16,13-23 0-16,-5 23 1 15,-2-2 2-15,0 4-1 16,2 5-1-16,-2 3 1 16,2-2 1-16,-1 3-2 15,-1-5 1-15,7-1 1 16,-8-5-1-16,8-23-2 15,0 24-2-15,0-24-48 0,0 0-40 16,0 0-28-16,15-15-17 16,-15-6-19-16,0 21-4 15,23-34 159 1</inkml:trace>
  <inkml:trace contextRef="#ctx0" brushRef="#br0" timeOffset="3104">799 0 492 0,'0'0'163'16,"10"19"-53"-16,-10-19-164 16,0 0-56-16,13 33-22 15,-13-33-25-15,0 23-8 16,0-23 18-16</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8:19.287"/>
    </inkml:context>
    <inkml:brush xml:id="br0">
      <inkml:brushProperty name="width" value="0.05" units="cm"/>
      <inkml:brushProperty name="height" value="0.05" units="cm"/>
      <inkml:brushProperty name="fitToCurve" value="1"/>
    </inkml:brush>
  </inkml:definitions>
  <inkml:trace contextRef="#ctx0" brushRef="#br0">105 106 382 0,'-22'-13'110'15,"1"6"-16"-15,0 3-15 16,3-7-20-16,18 11-24 16,-23-11-29-16,23 11-3 15,0 0-3-15,14-30 2 16,7 21-1-16,7 4 1 15,9-5-1-15,3 10-1 16,6-7 1-16,-1 7 0 16,-3 7 1-16,-3 0-2 15,-4 4 2-15,-5 4-4 0,-13-3 3 16,-17-12-3-16,20 35 0 16,-20-16 2-16,0 2-4 15,-13-2 4-15,-2 9-6 16,-12 0 2-16,1 9 1 15,-7-4 0-15,-4 4 2 16,-3 5-3-16,3-9 4 16,2 4-4-16,7-10 3 15,9-5 1-15,19-22 1 16,-18 33-7-16,18-33-65 16,21 8-37-16,-21-8-14 15,40 12-15-15,-40-12-20 16,41 5 12-16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8:19.530"/>
    </inkml:context>
    <inkml:brush xml:id="br0">
      <inkml:brushProperty name="width" value="0.05" units="cm"/>
      <inkml:brushProperty name="height" value="0.05" units="cm"/>
      <inkml:brushProperty name="fitToCurve" value="1"/>
    </inkml:brush>
  </inkml:definitions>
  <inkml:trace contextRef="#ctx0" brushRef="#br0">8 0 409 0,'-10'26'169'16,"10"-26"-13"-16,0 0-113 16,0 0-46-16,0 19 0 0,0-19-51 15,8 23-71-15,3-5-38 16,-11-18-5-16,0 0-3 16,0 0 81-16</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35.164"/>
    </inkml:context>
    <inkml:brush xml:id="br0">
      <inkml:brushProperty name="width" value="0.05" units="cm"/>
      <inkml:brushProperty name="height" value="0.05" units="cm"/>
      <inkml:brushProperty name="fitToCurve" value="1"/>
    </inkml:brush>
  </inkml:definitions>
  <inkml:trace contextRef="#ctx0" brushRef="#br0">25 382 213 0,'-25'15'101'15,"25"-15"5"-15,0 0-12 16,0 0-5-16,0 0-14 15,0 0-13-15,5-28-13 16,16 13-17-16,11-2-16 16,3-4-13-16,9 2-3 15,3 2 0-15,0 8-2 16,-1 2 1-16,-9 7-2 0,-2 7 2 16,-13 8-2-16,-4 11 2 15,-18 5 1-15,0 5 1 16,-9 11 0-1,-5 0-1-15,-3 4 1 0,-1 5-2 16,1-5 1-16,1 1-1 16,-3-12 2-16,8-4-4 15,11-7 5-15,0-9 0 16,0-20 1-16,28 12 0 16,-9-24 0-16,13-3-1 15,10-2 0-15,-2-9 0 16,11 2-4-16,-2-5 3 15,5 7-4-15,-3 3 4 0,2 6-2 16,-6 1 1 0,-2 4-1-16,1-3-3 15,-2 2-41-15,-6-4-53 16,4 4-15-16,-16-9-22 0,9 5-13 16,-15-19-12-16,2 7 21 15</inkml:trace>
  <inkml:trace contextRef="#ctx0" brushRef="#br0" timeOffset="408">713 0 417 0,'0'0'117'16,"0"0"-6"-16,0 0-20 16,0 0-16-16,0 0-36 15,-14 17-35-15,14 6 4 16,0 7-1-16,-7 10-2 0,7 6 0 15,-5 8-2-15,-4 15 3 16,0 11-1-16,2 11 1 16,-10 9-8-16,1 2 4 15,-5 4-3 1,-2-1 4-16,2-13-7 0,0-5 2 16,9-15-29-16,-1-12-56 15,13-19-34-15,0-14-24 16,0-27-13-16,30 0-11 15,-14-21 5-15</inkml:trace>
  <inkml:trace contextRef="#ctx0" brushRef="#br0" timeOffset="1283">1100 1042 306 0,'-19'-10'116'0,"19"10"-4"16,0 0-12-16,0 0-9 16,0 0-18-16,19-13-21 15,-19 13-46-15,21 0-6 16,-21 0 1-16,26 0 0 0,-26 0 0 15,25 10 3-15,-25-10-1 16,17 23 0-16,-17-23 1 16,0 33-2-16,0-33-1 15,-9 29-2-15,9-29 0 16,-31 20-2-16,31-20 3 16,-35 15-2-16,19-15-1 15,16 0 2-15,-33 0-2 16,33 0 2-16,-20 0-1 15,20 0 2-15,0 0-4 16,0 0 4-16,9 23-1 16,-9-23 1-16,23 20 0 15,-2-9 1-15,-7 10-4 0,5-6 0 16,-3 6 1-16,3-11-4 16,-19-10 3-16,27 23-3 15,-27-23 5-15,19 16-2 16,-19-16 6-16,0 0-1 15,0 0 0-15,0 0-1 16,0 0 2-16,0 0 0 16,-30 19-2-16,9-14 0 15,0 5-2-15,-5 0 3 16,-2-4-1-16,5 6-1 16,0-12-37-16,2 5-45 15,21-5-27-15,-19-10-21 16,19-13-19-16,0 23-14 0,28-42 0 15</inkml:trace>
  <inkml:trace contextRef="#ctx0" brushRef="#br0" timeOffset="1846">1786 792 90 0,'0'0'106'16,"0"0"-14"-16,0 0-7 15,0 0-2-15,-10 29 0 16,10-29-10-16,10 29-5 16,-10-29-4-16,11 39-2 15,-11-18-11-15,8-1-41 16,-8 1-8-16,0-21-2 16,0 27 1-16,0-27-2 15,0 0 1-15,0 0-2 0,0 0 1 16,6-44 2-16,1 5-3 15,3-11 2 1,-1-3-1-16,0-6 1 16,1-5 2-16,2 5-3 0,2 10 2 15,0 10-1-15,-8 10 1 16,2 10-2-16,-8 19 2 16,0 0-1-16,21 15-2 15,-15 5 2-15,2 6 0 16,7 5-1-16,2-1 0 15,8-3-10-15,1-9-33 16,5-8-30-16,13-10-23 16,2-10-17-16,-4-19-29 15,8 6-19-15,-13-16-7 16,5 5 120-16</inkml:trace>
  <inkml:trace contextRef="#ctx0" brushRef="#br0" timeOffset="2330">1786 225 103 0,'0'0'56'0,"0"0"-6"16,-21 17-5-16,9 5-2 16,-7 6 2-16,-4 10-4 15,-3 1-13-15,-1 12 17 16,-4 2 18-16,5 3 0 16,-1 5-3-16,1 1-4 15,16-1-6-15,4-4-8 0,17-2 2 16,12-6-29-16,12-5-29 15,12-7-51 1,9-7-24-16,3-13-16 0,10 0-19 16,-3-17-18-16,3-10-18 15,-17-17 10-15,9 0 150 16</inkml:trace>
  <inkml:trace contextRef="#ctx0" brushRef="#br0" timeOffset="2627">2367 192 508 0,'23'30'169'16,"-9"-4"-22"-16,6 3-122 15,2 14-7-15,1 3-16 16,-7 11 1-16,1 2-2 16,-4 3 2-16,-13 10-2 15,0-4-1-15,0 1-40 16,-13-2-57-16,-6-13-26 16,2 2-25-16,-13-12-17 0,11-6-5 15,-10-26 36-15</inkml:trace>
  <inkml:trace contextRef="#ctx0" brushRef="#br0" timeOffset="3924">1921 235 292 0,'0'-21'124'16,"0"21"-8"-16,0 0-14 16,0 0-13-1,0 0-17-15,0 18-23 16,0-18-48-16,30 10 0 0,-11-10-2 16,11 0 0-16,-2-13-4 15,12 6 0-15,-5-10-34 16,4-1-54-16,3 3-38 15,-13-10-29-15,6 15-8 16,-19-12-1-16,-16 22 95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0:11.685"/>
    </inkml:context>
    <inkml:brush xml:id="br0">
      <inkml:brushProperty name="width" value="0.05" units="cm"/>
      <inkml:brushProperty name="height" value="0.05" units="cm"/>
      <inkml:brushProperty name="fitToCurve" value="1"/>
    </inkml:brush>
  </inkml:definitions>
  <inkml:trace contextRef="#ctx0" brushRef="#br0">35 0 138 0,'0'0'79'15,"0"0"-4"-15,0 0-6 16,0 0-3-16,0 21-5 16,0-21-2-16,0 0-9 15,0 0-8-15,-5 29-8 16,5-29-4-16,-10 39-5 15,-1-18-7-15,11 1-8 0,-9-3-8 16,9-1 2-16,0-18-1 16,0 22-2-16,0-22-3 15,0 0-16 1,0 0-41-16,0 0-30 0,0 0-31 16,0 0-15-16,0 0-16 15,0 0-10-15,0 0 130 16</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43.089"/>
    </inkml:context>
    <inkml:brush xml:id="br0">
      <inkml:brushProperty name="width" value="0.05" units="cm"/>
      <inkml:brushProperty name="height" value="0.05" units="cm"/>
      <inkml:brushProperty name="fitToCurve" value="1"/>
    </inkml:brush>
  </inkml:definitions>
  <inkml:trace contextRef="#ctx0" brushRef="#br0">0 0 221 0,'0'0'110'15,"0"0"-13"-15,0 0-12 16,23 25-7-16,-23-25-7 16,5 31-18-16,-5-9-16 15,0 5-17-15,0 0-21 16,0 0 1-16,-5-1-1 15,5-7 0-15,0-19 3 16,0 26-2-16,0-26 1 0,0 0-2 16,0 0 1-1,5-33 1-15,2 6-1 16,4 2 0-16,-3 0-1 16,1 0-1-16,2 2 0 0,-11 23 2 15,19-24 0-15,-19 24-1 16,21 0 2-16,-21 0 0 15,24 16 0-15,-24-16-2 16,34 21 2-16,-12-15-2 16,-2 4 0-16,1 3 0 15,-4 3 1-15,1 1-2 16,-3 3 0-16,-8 5 1 16,-7 5-1-16,6 0 3 15,-6 1 0-15,0-8-7 16,0-7-56-16,0-16-33 15,0 0-19-15,35 0-19 0,-18-28-17 16,16 8-9-16,-8-12 117 16</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40.322"/>
    </inkml:context>
    <inkml:brush xml:id="br0">
      <inkml:brushProperty name="width" value="0.05" units="cm"/>
      <inkml:brushProperty name="height" value="0.05" units="cm"/>
      <inkml:brushProperty name="fitToCurve" value="1"/>
    </inkml:brush>
  </inkml:definitions>
  <inkml:trace contextRef="#ctx0" brushRef="#br0">0 305 358 0,'0'0'147'16,"25"-11"-39"-16,-25 11-19 16,38 0-20-16,-11 0-36 15,4 0-31-15,6 0-3 16,0-7 1-16,7 7-5 16,-2-13-34-16,-2 8-42 15,0-7-23-15,-1 6-22 16,-15-7-27-16,8 13-5 0,-32 0 19 15</inkml:trace>
  <inkml:trace contextRef="#ctx0" brushRef="#br0" timeOffset="517">2 442 281 0,'0'0'107'0,"26"0"-8"15,-26 0-4-15,28 0-18 0,-8 0-17 16,-3 7-18-16,4-7-24 16,4 0-15-16,6 0-3 15,-3 0-5-15,2 0-39 16,3 0-42-16,-6-13-24 15,9 13-22-15,-11-10-20 16,8 10-5-16,-15-15 61 16</inkml:trace>
  <inkml:trace contextRef="#ctx0" brushRef="#br0" timeOffset="1860">1485 23 418 0,'0'0'140'0,"0"0"-35"0,0 0-24 15,0 0-25-15,0-15-36 16,0 15-24 0,0 0 1-16,0 0-2 15,0 0 1-15,0 0 1 0,-26-13 0 16,26 13 3-16,-37 7-1 15,13-7-1-15,-8 6 1 16,-1-6-1-16,-6 5 2 16,1-5-2-16,-2 12 3 15,-1-12-3-15,-4 11 1 16,-1-1 2-16,-5-3 0 16,4 1-1-16,-4 1 1 15,1-2-1-15,4 1-1 0,2 0 2 16,8-8-1-16,8 7 1 15,5-7-4 1,23 0 4-16,-23 14-3 16,23-14 4-16,0 0 0 0,23 28-1 15,0-13 0-15,12 0-1 16,5 3 3-16,11 1-2 16,5 0 4-16,7 3-5 15,1-8 2-15,3 1 1 16,-4 2 1-16,-3 2-2 15,-10-8-1-15,-6 8 1 16,-12-2-2-16,-6 3 2 0,-26-20-2 16,23 37 0-1,-23-20-1-15,0-17 0 16,-23 35 0-16,5-17 0 16,-6-3-3-16,-9-1-11 15,-6 5-13-15,-13-8-5 0,-6 5 0 16,-11 1 1-16,-4-2 1 15,-8-2 7-15,6 4 25 16,-2-1 12-16,7-4 13 16,12 5 6-16,9-2-2 15,16-3 3-15,8 0-3 16,25-12-3-16,-10 25-24 16,10-25-2-16,31 27 1 15,-6-9-1-15,10-3 1 16,9 0-1-16,1 0-1 15,10 3 0-15,6-11 1 16,2 3-1-16,5-10 0 0,2 0 1 16,2 0 0-16,2 0 0 15,-4-8 0-15,0 2-1 16,-9 6-2-16,-3-11-57 16,-8 11-52-16,-4 0-37 15,-18-11-10-15,7 11-5 16,-35 0 0-16</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3:47.465"/>
    </inkml:context>
    <inkml:brush xml:id="br0">
      <inkml:brushProperty name="width" value="0.05" units="cm"/>
      <inkml:brushProperty name="height" value="0.05" units="cm"/>
      <inkml:brushProperty name="fitToCurve" value="1"/>
    </inkml:brush>
  </inkml:definitions>
  <inkml:trace contextRef="#ctx0" brushRef="#br0">541 121 279 0,'0'0'109'0,"0"0"-5"15,0 0-6-15,0 0-17 16,0 0-18-16,-9-21-23 15,9 21-29-15,0 0-11 16,-12-24-1-16,12 24 2 16,-23-22-2-16,23 22 1 15,-35-23-2-15,18 15 2 16,-6-2 0-16,0 3 1 16,-5 7 0-16,4-4 0 0,1 4 0 15,2 0 1-15,3 0 0 16,-3 0 0-16,21 0 1 15,-31 11-3 1,31-11 1-16,-26 18-1 0,26-18 2 16,-30 33-2-16,14-11 1 15,-1 5 0-15,-1 3-1 16,-5 8 1-16,1 5 0 16,1 1 1-16,1-2 0 15,5 2 0-15,2-8 1 16,3-1-2-16,10-5 1 15,0-3-2-15,7-2 3 0,9-2-4 16,6-4 1-16,8-2-1 16,2 2 0-16,8-3-2 15,-3 1 1-15,5-6 0 16,-2 4 0-16,0-8 1 16,-3 1 0-16,-2-8 0 15,0 0-1-15,2 5-45 16,-4-5-55-16,-8-7-16 15,6 7-20-15,-31 0-18 16,42-19-4-16</inkml:trace>
  <inkml:trace contextRef="#ctx0" brushRef="#br0" timeOffset="563">818 585 127 0,'0'0'121'0,"0"0"-27"0,0 20-6 16,0-20-5-16,0 0-12 16,-7 36-7-16,7-36-13 15,-7 35-13 1,7-12-7-16,-9 2-10 0,9 3-20 16,-5-4 0-16,5-3-1 15,0-21 2-15,-9 31 0 16,9-31 3-16,0 0-2 15,0 0 3-15,19-10-2 16,-5-11 0-16,6-2-1 16,2-12-2-16,1 5 0 15,-4-6-5-15,9 7 3 16,-5 4-3-16,-5 10 1 16,-18 15-2-16,29 0 2 0,-29 0 1 15,14 37-1 1,-14-14 2-16,7 3-1 15,-7 3 3-15,6-3-2 0,-6-3 5 16,10-6-2-16,-10-17 1 16,18 28-2-16,-18-28-14 15,22 8-56-15,-22-8-41 16,27 0-16-16,-6 15-26 16,-21-15-5-16,36 0-9 15</inkml:trace>
  <inkml:trace contextRef="#ctx0" brushRef="#br0" timeOffset="3126">1616 554 247 0,'0'0'114'16,"0"0"-9"-16,0 0-11 15,0 0-9-15,0 0-16 16,0 0-16-16,0 0-21 16,0 0-31-16,0 0-3 15,0 0 1-15,0 0-3 0,0 0 2 16,0 0 2-16,0 0-2 0,0 0 2 15,-10 25-1 1,10-25 1-16,-11 39-1 16,6-13 3-16,5-3-2 0,-9 6 0 15,6-1 1-15,3-6-2 16,0-4 1-16,0-18-1 16,0 30 2-16,0-30-2 15,0 0 2-15,0 0-22 16,0 0-57-16,0 0-30 15,0 0-15-15,0 0-12 16,14 12-17-16,-14-12-8 0</inkml:trace>
  <inkml:trace contextRef="#ctx0" brushRef="#br0" timeOffset="6891">2161 609 150 0,'0'19'98'0,"0"-19"8"16,0 23-13-16,0-23-9 15,0 35-6-15,0-14-3 16,0-1-23-16,0 4-15 16,0-4-22-16,0-20-15 15,0 26-1-15,0-26 2 0,0 21-1 16,0-21-1-16,0 0 2 15,0 0 0 1,0 0-2-16,0 0 0 16,12-21 2-16,-12 21-2 0,11-39 3 15,-11 20-2-15,12-3 1 16,-5 1-2-16,-7 21-1 16,14-32 1-16,-14 32 0 15,0 0 0-15,24-19-3 16,-24 19 3-16,0 0-1 15,0 0 1-15,23 19 2 16,-23-19-1-16,0 25 2 16,0-25-2-16,0 28 0 0,0-28 1 15,0 22 0 1,0-22-1-16,0 0 1 16,0 0-1-16,23 0-1 15,-23 0 1-15,33-25 0 0,-14 5-1 16,8-5 0-16,-3 0 0 15,-1 0-1-15,3 3 1 16,-7 7-1-16,-19 15 5 16,30-12-3-16,-30 12 0 15,7 22 0-15,-7-22 0 16,0 35 0-16,-3-11 0 16,3-2 1-16,0 6-6 15,-9-5 4-15,9-2 0 16,9-2 1-16,-9-19 1 15,19 33-9-15,-19-33-51 16,26 16-46-16,-7-9-18 16,-19-7-27-16,32 0-8 0,-32 0 0 15</inkml:trace>
  <inkml:trace contextRef="#ctx0" brushRef="#br0" timeOffset="7610">2781 739 193 0,'22'-8'80'0,"-22"8"19"16,0 0-12-16,21 0-15 15,-21 0-11-15,21 4-3 16,-21-4-8-16,23 6-12 16,-23-6-15-16,19 11-21 0,-19-11-2 15,0 0 0-15,20 9 0 16,-20-9-1-16,0 0 2 16,0 0 1-1,0 0-2-15,0 0 1 0,0 20-2 16,0-20 2-16,0 0-2 15,-23 32 4-15,23-32-3 16,-30 33 0-16,13-11-6 16,-1-2 0-16,2 5 0 15,2-5-2-15,2 0 4 16,12-20-5-16,-17 25 3 16,17-25-2-16,0 0 8 0,0 25-2 15,0-25 3 1,0 0 0-16,0 0-1 15,17 17 2-15,-17-17-1 16,19 6 3-16,-19-6-1 0,30 0-1 16,-11 0-1-16,4 0-1 15,-2 0 0-15,0 0-2 16,-2 0 1-16,2 0-2 16,-21 0 1-16,32 0-7 15,-32 0-50-15,23 0-38 16,-23 0-21-16,0 0-17 15,0 0-22-15,24 0 12 16</inkml:trace>
  <inkml:trace contextRef="#ctx0" brushRef="#br0" timeOffset="8141">2791 843 149 0,'0'0'93'15,"0"0"2"-15,0 0-5 16,0 0-8-16,21 6-1 16,-21-6-10-16,25 0-16 15,-25 0-18-15,33 8-19 16,-14-8-18-16,2 0 0 16,-2 0 2-16,2-8-3 0,0 8 2 15,-21 0-1-15,30 0-2 16,-30 0-7-16,0 0-43 15,19 16-41-15,-19-16-33 16,0 31-15-16,0-31-14 16,-3 19-7-16,3-19 129 15</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4:16.832"/>
    </inkml:context>
    <inkml:brush xml:id="br0">
      <inkml:brushProperty name="width" value="0.05" units="cm"/>
      <inkml:brushProperty name="height" value="0.05" units="cm"/>
      <inkml:brushProperty name="fitToCurve" value="1"/>
    </inkml:brush>
  </inkml:definitions>
  <inkml:trace contextRef="#ctx0" brushRef="#br0">16 300 223 0,'12'30'122'0,"-12"-5"-12"16,0 10-18-16,0 1-6 16,0 7-7-16,0 5-28 15,-5-1-33-15,5 1-17 16,-11-3 0-16,4-8-4 0,2-8 3 16,5-6 0-16,0-23 0 15,0 0-1-15,0 0 0 16,0 0 0-1,14-55 0-15,0 5 1 0,4-8 0 0,-1-8 0 16,3-8 0-16,-5 3 1 16,6 8-1-16,-8 5 1 15,1 12-1-15,0 10 2 16,-2 13-2-16,-12 23 2 16,30-22-3-16,-9 22 4 15,1 0-3-15,1 6 2 16,5 3-1-16,2 0-2 0,3 1 3 15,-3 3-4-15,-2-1 3 16,-9 1-4-16,-7 5-2 16,-12 3-15-16,0 4-11 15,-22 10-11-15,-10-2 0 16,-8 9-1-16,-11 0 2 16,4 2 5-16,-4-8 16 15,2-6 28-15,12 0 21 16,9-10 12-16,13-2 2 15,15-18 0-15,0 0-1 16,21 22-5-16,1-8-11 16,13 1-14-16,0 7-9 15,6 6-3-15,-1 6 1 0,-2 6-1 16,-1-4 1-16,-2 2-1 16,-3-4 0-1,-4-6-36-15,1-6-73 16,-4-22-28-16,8 7-22 0,-12-26-1 15,14-1-5-15</inkml:trace>
  <inkml:trace contextRef="#ctx0" brushRef="#br0" timeOffset="867">783 801 354 0,'0'0'123'15,"16"7"-19"-15,-16-7-16 16,0 20-24-16,0-20-26 16,7 32-9-16,-7-9-24 31,0 5-5-31,0-4-1 0,0 2 1 15,-6-3-2-15,6-23 3 16,-8 28 0-16,8-28 0 16,0 0-2-16,0 0 1 15,0 0 0-15,22-39-2 16,-8 14 2-16,2-3-1 16,0 0-2-16,-2-1 3 15,2 3-1-15,-16 26 2 16,19-27-1-16,-19 27 0 0,0 0 0 15,0 0-1-15,19 18 1 16,-19-18 0-16,9 26 1 16,-9-26-3-16,14 29 2 15,-14-29 1-15,19 37-2 16,-12-17 2-16,4 3-1 16,5-1-22-16,-4-2-63 15,-12-20-21-15,31 25-16 16,-31-25-17-16,41 9-19 15,-41-9-6-15</inkml:trace>
  <inkml:trace contextRef="#ctx0" brushRef="#br0" timeOffset="1589">1347 736 178 0,'0'0'106'0,"0"0"-3"16,0 0-14-16,0 0-6 15,0 0-8-15,0 0-6 16,0 0-11-16,0 0-26 15,0 0-25-15,0 0-7 16,0 0 2-16,0 0 0 16,0 0-1-16,0 0-2 15,-11 22 1-15,11-22 0 16,0 0 1-16,0 0-1 16,0 23 0-16,0-23 0 15,0 29 0-15,0-8 2 0,0 3-2 16,0 2 0-16,5-1 0 15,-5 4 0-15,0-1 0 16,0-6 0-16,-8-1-1 16,8-2 0-16,0-19 1 15,-16 25-10-15,16-25-33 16,0 0-42-16,0 0-31 16,0 0-29-16,19 0-15 15,6-20-4-15,-11-4 82 16</inkml:trace>
  <inkml:trace contextRef="#ctx0" brushRef="#br0" timeOffset="2561">1933 488 54 0,'0'0'103'15,"0"0"-16"-15,20 0 1 16,-20 0-2-16,0 0-6 16,22 14-1-16,-22-14-4 15,14 23-16-15,-3-2-15 16,-11 0-13-16,10-1-21 16,-10 2-9-16,0 0 1 0,7-1-1 15,-7-21-1-15,0 27 1 16,0-27 1-16,0 0-2 15,0 0 2-15,16-35-2 16,-9 7 1-16,-2-2 0 16,1-10-1-16,1-5-1 15,-7 1-1-15,10 3 1 16,-10 0-1-16,9 10 3 16,-9 5-3-16,0 26 2 15,16-23-1-15,-16 23 2 16,21 13-1-16,-9 5-2 15,2 3-3-15,7 4-22 0,0-2-46 16,7-4-30-16,2 0-11 16,-2-19-22-16,10 7-14 15,-11-20-11-15</inkml:trace>
  <inkml:trace contextRef="#ctx0" brushRef="#br0" timeOffset="3008">1914 21 45 0,'-35'20'79'0,"25"0"-29"16,-8-1-6-1,9 7 6-15,-1 7 23 16,1 1-4-16,0 8-2 0,0 7-6 16,1 10 1-16,-1-2-7 15,4 6-6-15,-4 1-16 16,9 1-30-16,-9-2-3 16,9 1 2-16,0-11-1 15,11 3 1-15,-1-13-9 16,4-3-44-16,12-13-44 15,8-5-17-15,-3-22-22 0,20 0-19 16,-7-22-1 0</inkml:trace>
  <inkml:trace contextRef="#ctx0" brushRef="#br0" timeOffset="3258">2557 445 262 0,'22'54'64'15,"3"-3"-8"-15,-13-5-65 16,-12-8-47-16,9 4-37 15,-32-21-22-15,13 10 6 0,-22-18 109 16</inkml:trace>
  <inkml:trace contextRef="#ctx0" brushRef="#br0" timeOffset="5079">2467 0 50 0,'0'0'33'0,"16"32"5"16,0-10 4-16,-16-1 9 15,12 4 18-15,-7 4 18 16,6-5-1-16,-11 14-2 16,10-5-17-16,-10 15-5 15,7 2-10-15,-1 3-10 16,-6 5-23-16,0 1-15 0,0-2-3 15,7-7 1-15,-7-2-2 16,10-11 1 0,-10-7 1-16,9-8-3 0,-9-22 2 15,17 29-12-15,-17-29-41 16,18 19-35-16,-18-19-21 16,0 0-13-16,0 0-8 15,0 24-16-15,0-24 6 16</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4:20.559"/>
    </inkml:context>
    <inkml:brush xml:id="br0">
      <inkml:brushProperty name="width" value="0.05" units="cm"/>
      <inkml:brushProperty name="height" value="0.05" units="cm"/>
      <inkml:brushProperty name="fitToCurve" value="1"/>
    </inkml:brush>
  </inkml:definitions>
  <inkml:trace contextRef="#ctx0" brushRef="#br0">0 281 304 0,'0'0'130'16,"19"14"-30"-16,-19-14-19 15,17 23-19-15,1-2-11 0,-18-21-6 16,35 38-25-16,-14-12-20 16,2 0-1-16,3 11 2 15,0-2-1-15,6 10-1 16,-2-1-2-16,3 1-30 16,-3-2-61-16,1-7-22 15,2-7-18-15,-5-16-23 16,14-4-2-16,-12-28 63 15</inkml:trace>
  <inkml:trace contextRef="#ctx0" brushRef="#br0" timeOffset="422">733 141 340 0,'0'0'120'16,"-22"-7"-11"-16,22 7-21 0,-23 13-25 15,23-13-10-15,-19 31-22 16,8-8-31 0,1 6 3-16,-3 9-4 15,-6 10 0-15,0 16 5 0,-6 8-5 16,-1 16 0-16,-7 1 0 16,-4 6 4-16,-3 4-4 15,3-9 4-15,2-2-3 16,2-12-5-16,5-16-81 15,7-2-33-15,1-31-23 16,20 5-22-16,0-32 3 16,0 0 27-16</inkml:trace>
  <inkml:trace contextRef="#ctx0" brushRef="#br0" timeOffset="2858">800 1080 132 0,'0'0'89'0,"0"0"8"16,0 0-2-16,0 0-12 16,0 0-8-16,-18 0-9 0,18 0-9 15,0 0-15-15,0 0-15 16,0 0-19-16,0 0-5 16,0 0-1-16,0 0-2 15,0 0-2-15,18 30 1 16,-18-8-2-16,0 3 1 15,0 10-4-15,0-2 0 16,-5 6 2-16,5 3-1 16,-9-10 2-16,9-1-2 0,-9-8 1 15,9-23-3 1,0 25-40-16,0-25-54 16,0 0-23-16,0 0-26 15,0 0-10-15,11-23 14 0</inkml:trace>
  <inkml:trace contextRef="#ctx0" brushRef="#br0" timeOffset="4298">1075 157 94 0,'0'0'64'15,"7"23"27"-15,-7-23 0 16,0 19 0-16,0-19 0 15,0 0-10-15,0 22-16 16,0-22-25-16,0 0-10 16,0 0-29-16,0 25 1 15,0-25-3-15,-9 19 1 16,9-19 0-16,-3 17-1 16,3-17 1-16,0 0 1 15,0 0 1-15,0 0 0 16,0 0 3-16,0 0-2 15,5-21 2-15,-5 21-6 0,9-29 6 16,-9 11-4-16,0 18 0 16,7-30-1-16,-7 30-1 15,0-18 0 1,0 18-1-16,0 0 5 0,0-19-8 16,0 19 5-16,0 0-4 15,0 0 3-15,24-22-3 16,-24 22 3-16,25-23-2 15,-4 15 4-15,0-4-1 16,-2 5 0-16,4-1-1 16,-1 8 0-16,-22 0-1 15,35 0-1-15,-35 0 1 16,21 18 0-16,-21-18 4 16,16 27-4-16,-16-7 5 15,7-2-1-15,-7 2 1 16,0-1-2-16,0-19 2 15,0 28-4-15,0-28 0 0,0 21 4 16,0-21-2-16,0 0-5 16,0 0 7-16,0 0-7 15,0-28 2-15,0 5 2 16,11-5-2-16,-3-2 1 16,5-3-4-16,-1 9 8 15,4-8-9-15,-1 10 9 16,-15 22-4-16,30-21 1 15,-30 21-2-15,28 11 1 16,-28-11-1-16,23 26 2 16,-14-6 3-16,-2 2-3 15,0-2 5-15,-7 3-5 16,10-3 6-16,-10-20-10 0,7 31 11 16,-7-31-6-16,11 24-1 15,-11-24-1-15,12 20 1 16,-12-20-1-16,0 0-28 15,26 14-41-15,-26-14-36 16,20 0-5-16,-20 0-26 16,22-7-7-16,-22 7-2 15</inkml:trace>
  <inkml:trace contextRef="#ctx0" brushRef="#br0" timeOffset="4871">1761 141 279 0,'0'0'157'16,"0"0"-32"-16,0 0-43 16,26-17-25-16,-6 17-21 15,1-8-35-15,3 8 3 0,2-10-4 16,-1 10 0-16,-2 0 6 16,-6 7-4-16,-17-7 2 15,21 15-4-15,-21-15 5 16,0 27-6-1,0-27 5-15,-7 28-3 0,-7-6-4 16,-1-5 3-16,-5 1-1 16,1 0 2-16,-4 1-1 15,0 3 1-15,2-5-2 16,0 6 1-16,21-23 0 16,-24 28 1-16,24-28 0 15,0 25 2-15,0-25-2 16,21 13 0-16,-21-13 0 0,35 6 2 15,-16-6-3-15,0 0 1 16,2 0-1 0,-1 0-2-16,-20 0 1 15,31 0 1-15,-31 0 0 0,30 0-2 16,-30 0-2-16,23 0-58 16,-23 0-42-16,23 8-18 15,-23-8-24 1,22-14-8-16,-22 14-3 0</inkml:trace>
  <inkml:trace contextRef="#ctx0" brushRef="#br0" timeOffset="5183">1780 247 153 0,'0'0'124'0,"20"0"-17"16,-20 0-15-1,17 6-12-15,-17-6-12 16,32 5-3-16,-10-5-11 0,1 0-29 15,9 0-29-15,-1 0-67 16,4-8-29-16,-3-11-27 16,10 12-26-16,-12-19-6 15,8 11 5-15</inkml:trace>
  <inkml:trace contextRef="#ctx0" brushRef="#br0" timeOffset="7464">2661 205 131 0,'0'0'49'0,"0"0"-13"0,-30 22-5 15,30-22-13-15,-31 31-7 16,10-16 1-1,2 5 17-15,1-8 13 16,-1 9 18-16,3-2 6 0,0 1-2 16,1 3 1-16,1 3-3 15,-2 7-8-15,4 7-10 16,-1 3-19-16,1 4-20 16,2 10-6-16,3 2 4 15,0 3-4-15,7-7 2 16,0 2-3-16,0-11 1 15,14 1-2-15,1-9-1 16,3-13 2-16,6-3-3 0,6-9 2 16,3-6-5-1,4-7-48-15,0 5-35 16,1-5-17-16,-1 0-25 16,-11-8-19-16,8 8-5 0,-34 0 76 15</inkml:trace>
  <inkml:trace contextRef="#ctx0" brushRef="#br0" timeOffset="8168">3137 424 68 0,'-12'23'116'0,"-18"-14"4"16,11 5-40-16,-4 4-15 15,2-5 4-15,0 5-8 16,2 0-1-16,5 2-7 16,0 0-7-16,5 6-13 15,-3 0-12-15,3 9-9 16,-1 7-10-16,-1 3 0 15,4 5-1-15,-1 0 1 16,-1-1-1-16,9-1 1 16,0-10-3-16,0-1 3 15,16-15-5-15,3-9 3 16,11-13-2-16,5-13 0 16,8-12-2-16,3-2 1 0,-1-11 1 15,1-5-2-15,-8 1 4 16,-3-5-3-16,-6 5 4 15,-12 0-4-15,-5 2 2 16,-5 5-1-16,-7-3-1 16,-8 9 3-16,-5-1-1 15,-2 7 2-15,-8 3-2 16,-4 5 4-16,-2 1-1 16,-3 7 0-16,-1 7 2 15,-2 0-3-15,3 0-1 16,-1 0 1-16,7 6 0 15,1 2-1-15,6 7 1 16,19-15 1-16,-28 27-1 0,28-27-1 16,-9 36 1-16,16-19-1 15,-7-17-2-15,30 28 1 16,-5-18-2 0,8-1 1-16,7-9-2 0,4 0 4 15,3 0-2-15,0 0-3 16,-1-9-47-16,-6 9-39 15,-3-9-24-15,-2 9-30 16,-16-2-13-16,9 2-2 16,-28 0 98-16</inkml:trace>
  <inkml:trace contextRef="#ctx0" brushRef="#br0" timeOffset="8839">3367 953 227 0,'21'22'126'16,"-21"-22"-20"-16,0 0-22 15,24 23-12-15,-24-23-21 16,34 22-2-16,-34-22-8 16,35 28-11-16,-35-28-17 15,26 34-8-15,-17-16-2 16,-9 2 1-16,-9 0-1 15,-3 3-1-15,-8-1 0 16,-2-5-2-16,-5 0-18 16,1-7-48-16,2-10-29 15,4 0-14-15,20 0-10 16,-15-17-16-16,15-10-14 0,14 5 22 16</inkml:trace>
  <inkml:trace contextRef="#ctx0" brushRef="#br0" timeOffset="9324">3969 625 302 0,'-23'19'97'0,"2"6"-7"15,0 2-9-15,-3 1-15 16,5 7-17-16,-1 2-7 16,8-2-8-16,2 0-5 15,10-11-11-15,5 4-6 16,9-8-13-16,9-5-2 15,8-11 1-15,6-4-1 16,7-13 0-16,3 0-1 16,2-7 3-16,-4-9-1 15,-6 1 4-15,-4 0-2 0,-10-2-1 16,-8-1 0-16,-12 3 0 16,-5 0 1-16,-8-1-2 15,-1 6 2-15,-7-3-4 16,0 7 9-1,-3 10-4-15,-4-4-3 0,2 7-25 16,2 6-33-16,-2 0-32 16,-2 0-16-16,4 13-14 15,-6-13-21-15,25 0-7 16,-33 21 54-16</inkml:trace>
  <inkml:trace contextRef="#ctx0" brushRef="#br0" timeOffset="9714">4234 277 228 0,'-39'0'163'0,"39"0"-12"15,-21 0-52-15,21 0-23 0,0 0-6 16,-12 22-25-16,12 1-42 16,-7 9-5-1,-2 14 0-15,-7 9 1 16,-5 9 3-16,-7 19-2 0,-7 1 2 15,-7 5-5-15,2-3 6 16,0-5-4-16,3-4 2 16,4-14-2-16,5-13-6 15,12-10-54-15,5-17-50 16,11-23-15-16,0 0-27 16,0 0-7-16,32-33-4 15</inkml:trace>
  <inkml:trace contextRef="#ctx0" brushRef="#br0" timeOffset="10168">4381 17 175 0,'0'0'113'0,"0"0"-12"15,0 0-10-15,5 21-9 16,4-3-9-16,5 14-7 16,1 8-7-16,3 20-6 15,3 6-46-15,2 15-2 16,-1 4 3-16,-1 9-3 16,-1 4-6-16,-6 4 1 15,-4-11-1-15,-10-1 2 16,0-7-2-16,0-9 1 15,-12-8-5-15,-7-8-56 16,-11-12-57-16,-2 6-34 16,-22-16-12-16,2 5-5 15,-20-18 2-15</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4:49.096"/>
    </inkml:context>
    <inkml:brush xml:id="br0">
      <inkml:brushProperty name="width" value="0.05" units="cm"/>
      <inkml:brushProperty name="height" value="0.05" units="cm"/>
      <inkml:brushProperty name="fitToCurve" value="1"/>
    </inkml:brush>
  </inkml:definitions>
  <inkml:trace contextRef="#ctx0" brushRef="#br0">63 0 324 0,'0'0'129'16,"0"0"-26"-16,0 0-17 15,0 0-15-15,0 0-20 16,0 0-15-16,0 0-24 15,0 0-12-15,0 0 1 16,0 0-2-16,0 0-1 16,0 0-1-16,0 0 1 15,0 0 0-15,0 0-2 16,0 0 3-16,0 0-1 16,0 0 3-16,0 0-3 15,0 0 5-15,0 0-4 16,-19 17 5-16,19-17-2 0,0 0-2 15,-25 22 0-15,25-22-1 16,0 0 2-16,0 0-4 16,-19 16 6-16,19-16-5 15,0 0 3-15,0 0 0 16,23-16 0-16,-23 16 2 16,22-15-5-16,-22 15 0 15,30-14-42-15,-30 14-39 16,33 0-22-16,-33 0-16 15,28 7-21-15,-28-7-12 16,28 17 0-16</inkml:trace>
  <inkml:trace contextRef="#ctx0" brushRef="#br0" timeOffset="433">98 279 225 0,'0'0'130'0,"0"0"-15"15,0 0-21-15,-11 17-9 0,11-17-17 16,0 0-18-16,0 0-26 15,0 0-21-15,0 0 1 16,0 0-3 0,0 0 4-16,0 0-5 0,20 0 1 15,-20 0-2-15,0 0 1 16,0 0 0-16,-13 17-1 16,13-17 0-16,0 0-1 31,-26 28 1-31,26-28-2 0,-16 14 5 0,16-14-4 15,0 0 6-15,0 0-4 16,0 0 4-16,0 0-4 16,0 0 0-16,0 0-20 15,25-9-70-15,-25 9-26 16,37-14-39-16,-37 14-1 16,31-21-10-16,-31 21 65 15</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6:51.642"/>
    </inkml:context>
    <inkml:brush xml:id="br0">
      <inkml:brushProperty name="width" value="0.05" units="cm"/>
      <inkml:brushProperty name="height" value="0.05" units="cm"/>
      <inkml:brushProperty name="fitToCurve" value="1"/>
    </inkml:brush>
  </inkml:definitions>
  <inkml:trace contextRef="#ctx0" brushRef="#br0">103 247 94 0,'0'0'42'0,"0"0"-3"16,0 0-9-16,0 0-5 15,0 0-3-15,0 0-3 16,0 0-4-16,0 0-2 16,0 0 3-16,0 0-1 15,0 0 9-15,0 0 10 16,-12 23 2-16,12-23-1 15,0 31-3-15,-9-4-1 16,9 7-2-16,-9 4-3 16,4 15-9-16,-4 4-10 15,1 5-1-15,2 1-2 0,-4-1 2 16,-1-9 11-16,4 2 7 16,0-21-1-16,7 0 2 15,0-34-4-15,-10 28-1 16,10-28 0-16,0 0 1 15,0 0-15-15,0 0-6 16,0 0-1-16,0 0-1 16,10-28 3-16,-6-4-2 15,6 1 1-15,1-15-4 16,1-11 3-16,2 0-2 16,5-8 1-16,-5 0 0 15,7-2 0-15,-7 8-1 0,6 8 2 16,-8 8 1-16,0 4-1 15,-1 15 2 1,-11 24 0-16,14-23-1 16,-14 23 1-16,9 24 0 0,-9 14 0 15,0-1-2-15,0 16 1 16,-9-2-1-16,9 7 0 16,0-10 0-16,0-6 0 15,0-11 2-15,0-31-2 16,19 19 1-16,4-36 1 15,3-14 0-15,9-13-4 16,7-17-11-16,7-8-8 16,5-6 0-16,-3-6 1 0,2 3 3 15,-6 17-5 1,-3 4 9-16,-11 29 10 16,-7 15 20-16,-26 13 6 15,27 49 1-15,-27 9 0 0,-6 23-2 16,-6 10 4-16,-5 7-9 15,-1 3-6-15,-1-7-8 16,5-9-5-16,2-15-1 16,12-10-35-16,5-20-62 15,-5-40-33-15,45 23-22 16,-15-47-3-16,10-10-4 16</inkml:trace>
  <inkml:trace contextRef="#ctx0" brushRef="#br0" timeOffset="808">1029 567 115 0,'0'0'65'16,"27"8"-6"-16,-6-8-2 16,2 0-4-16,1 0-6 0,6 0-13 15,-4-6-11-15,6 6-11 16,-8 0-8-16,1 0 0 16,-1-6-1-16,-1-6 0 15,3-5-2-15,0 1-1 16,-6-11-4-16,-5-2 5 15,-2 0-2-15,-3-1 7 16,-10 0-1-16,0 2 5 16,-19 9 7-16,-4 2 17 15,0 11 4-15,-5 6-3 16,-3 0 1-16,-2 19-9 16,6 4 2-16,-4 5-4 0,6 7-6 15,3-4-16-15,2 8-1 16,8-6-1-16,5 1 2 15,7-4 1-15,0 4-3 16,14-12-1 0,0 1 1-16,11-2 0 0,6-2 0 15,4-9-1-15,9 3 1 16,1-5-3-16,3-8-13 16,4 7-65-16,-3-7-25 15,0 0-29 1,7 0-24-16,-12-10-2 0,5 10 39 15</inkml:trace>
  <inkml:trace contextRef="#ctx0" brushRef="#br0" timeOffset="1308">2119 385 78 0,'0'0'50'0,"0"0"-10"16,-16-14 2-16,16 14 3 16,-23 0 3-16,23 0 14 15,-33 17 11-15,10-12-10 16,0 10-5-16,1-2-1 15,-3 11-4-15,2 6-10 16,0 0-3-16,1 8-20 16,4 5-17-16,6-1-2 15,8-8 1-15,4 1-2 16,0-10 1-16,11-4 0 16,-11-21-2-16,37 4 2 0,-9-19-1 15,-2-5 1-15,2-5-1 16,2-2 1-16,-6-2-1 15,-1 6 0-15,-5 0-1 16,-18 23 0-16,19-20-1 16,-19 20 1-16,0 0-1 15,0 33-1-15,0-8 1 16,-12 6 1-16,5 0 1 16,0 1-8-16,-4-4-39 15,11-4-39-15,0 4-20 16,0-28-20-16,11 32-28 15,-11-32-2-15,26 0 70 16</inkml:trace>
  <inkml:trace contextRef="#ctx0" brushRef="#br0" timeOffset="1761">2618 308 153 0,'-20'20'103'0,"1"14"-8"16,-7-6-6-16,1 10-6 0,1-6-5 15,1 4-11 1,0-8-12-16,4-1-21 15,7-5-32-15,8 0 0 16,4-22 0-16,4 25 1 0,-4-25-1 16,31 17 1-16,-8-6-2 15,0-11 1-15,0 6-1 16,1-6 1-16,-3 10-2 16,-2-10 1-16,-19 0-2 15,21 17 1-15,-21-17 0 16,0 22 0-16,0-22 0 15,-17 29-2-15,-4-12 1 16,-4 1-2-16,-3 2-9 16,-1 3-31-16,-3-7-30 15,6-8-23-15,3 7-18 16,2-15-11-16,21 0-20 16,-23-22-7-16</inkml:trace>
  <inkml:trace contextRef="#ctx0" brushRef="#br0" timeOffset="2105">2835 505 146 0,'0'28'141'0,"0"4"-34"15,0-2-15-15,7 4-2 16,0-5-11-16,3-2-18 0,8-3-20 16,3-7-28-16,3-17-12 15,6 0-1-15,7-19-1 16,0-8 1-16,1-5 1 16,2-8-1-16,-5-5-2 15,-7 2 1-15,-5 4-3 16,-5 11-2-16,-13 5-25 15,-5 23-39-15,0 0-25 16,0 0-9-16,-25 0-18 16,25 0-24-16,-26 32-12 15,7-19 126-15</inkml:trace>
  <inkml:trace contextRef="#ctx0" brushRef="#br0" timeOffset="2501">3453 743 329 0,'-11'21'161'0,"11"-21"-37"16,0 0-47-16,11-34-21 16,-1 6-26-16,4-9-31 15,4-8 2-15,3-6-5 16,0-7 3-16,-2 5-4 0,4 2 5 16,-2 8-2-16,-9 1 0 15,-1 11-1 1,1 16 2-16,-12 15 0 15,0 0 2-15,0 0 2 0,0 0-5 16,0 25-2-16,0-3-48 16,-7 1-37-16,7-1-19 15,0 4-16-15,0-26-20 16,24 37-10-16,-24-37 69 16</inkml:trace>
  <inkml:trace contextRef="#ctx0" brushRef="#br0" timeOffset="2907">4018 394 231 0,'28'0'112'16,"-8"0"-12"-16,2-10-8 15,1-6-4-15,0 4-20 16,-23 12-23-16,33-28-29 16,-33 28-16-16,16-23-2 15,-16 23-2-15,0 0 1 0,-23-16 0 16,23 16 3 0,-37 12-2-16,13 8 3 15,-1 2-1-15,-3 2 2 16,0 5 1-16,4 8 1 0,1 3-3 15,4-3 0-15,5 1 1 16,5 1-1-16,9 3 1 16,11-9 0-16,6 2 2 15,15-10-2-15,8 0-16 16,11-7-82-16,6-12-32 16,19 7-26-16,-3-30-7 15,15 11-5-15</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8:05.899"/>
    </inkml:context>
    <inkml:brush xml:id="br0">
      <inkml:brushProperty name="width" value="0.05" units="cm"/>
      <inkml:brushProperty name="height" value="0.05" units="cm"/>
      <inkml:brushProperty name="fitToCurve" value="1"/>
    </inkml:brush>
  </inkml:definitions>
  <inkml:trace contextRef="#ctx0" brushRef="#br0">331 0 328 0,'0'0'107'16,"0"0"-12"-16,0 0-16 16,0 0-20-16,0 0-28 15,7 18-34-15,-7-18 6 16,0 19-1-16,-7 2 1 16,-2 3-1-16,-5 11-1 15,-3 10 1-15,-6 12-1 16,-8 10 1-16,-3 8-1 15,-3-1 2-15,1 2-2 16,-3-4 1-16,8-12-1 16,1-10-3-16,14-15 2 15,2-13-2-15,14-22 0 0,0 0-2 16,30 0 3-16,1-18-3 16,4 7 2-16,11-7 0 15,0 8 2-15,6-3-2 16,-1 13 0-16,3 0 0 15,-8 8 1-15,-1 3 0 16,1 3 0-16,-10-4 0 16,1 5-22-16,-2-8-51 15,-2 2-32-15,-10-9-23 16,7 0-24-16,-30 0-3 16,26-23 106-16</inkml:trace>
  <inkml:trace contextRef="#ctx0" brushRef="#br0" timeOffset="484">898 501 207 0,'0'0'99'0,"0"0"-3"16,0 0-12-16,0 0-16 15,7 23-13-15,-7-23-17 16,18 24-13-16,-18-24-9 16,33 38-3-16,-10-16-12 15,0 1-3-15,-1-1 3 16,-1 0-3-16,-1-2 2 0,-5 3-1 15,0-3-1-15,-15-20-11 16,21 29-37 0,-21-29-27-16,10 21-19 15,-10-21-11-15,0 0-13 0,19 10-15 16,-19-10 37-16</inkml:trace>
  <inkml:trace contextRef="#ctx0" brushRef="#br0" timeOffset="885">1215 436 377 0,'0'0'97'0,"-24"18"-9"16,24-18-19-16,-19 14-21 15,19-14-42-15,-27 30-5 0,6-7 0 16,-3 4 0-16,-6 7-2 15,2-8 2-15,-4 7-1 16,3 1 0-16,1-9 1 16,5 1-9-16,9-8-49 15,14-18-38-15,-16 27-12 16,16-27-24-16,7 22-17 16,-7-22 5-16</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8:12.819"/>
    </inkml:context>
    <inkml:brush xml:id="br0">
      <inkml:brushProperty name="width" value="0.05" units="cm"/>
      <inkml:brushProperty name="height" value="0.05" units="cm"/>
      <inkml:brushProperty name="fitToCurve" value="1"/>
    </inkml:brush>
  </inkml:definitions>
  <inkml:trace contextRef="#ctx0" brushRef="#br0">34 536 61 0,'0'0'33'16,"0"0"4"-16,0 0-2 15,0 0-3-15,0 0-1 16,0 0-3-16,0 0 3 16,0 0-3-16,0 0-3 15,0 0-6-15,-8 25-6 16,8-25-1-16,-6 25-2 16,6-25 5-16,-7 34 1 0,7-15 9 15,-5 4 3 1,5 5 3-16,0-4 0 15,-7-1 3-15,7 3 3 16,0-4-9-16,7-5-7 0,-7-17-9 16,0 0-2-16,26 7-5 15,-26-7 1-15,34-29-6 16,-13 8-5-16,1-5 3 16,-2-6 0-16,-1 1 1 15,0 4 0-15,-3-1 1 16,-4 7-2-16,-1 5 3 15,-11 16 3-15,12-20 1 16,-12 20 1-16,0 0-1 16,0 30 0-16,0-3-1 15,0 6 2-15,7-1-6 16,-7 3 1-16,12 3-3 16,-3-11-2-16,5-5 0 0,-14-22-2 15,37 20 1-15,-14-20-1 16,3-18 3-16,0-1-2 15,-3-7 1-15,0-5 2 16,-1 3 2-16,-6-2-1 16,-4 3 1-16,-1 0 0 15,-4 7 0-15,-7 20-1 16,0-29 3-16,0 29-7 16,0-19-42-16,0 19-32 15,0 0-24-15,0 0-14 16,-23-13-15-16,23 13-16 15,0 0 102-15</inkml:trace>
  <inkml:trace contextRef="#ctx0" brushRef="#br0" timeOffset="469">779 536 38 0,'-9'21'67'16,"9"5"2"-16,-11 3-4 15,11 7-1-15,-7-7 13 16,7 4-3-16,0-9-2 16,7-5-9-16,-7-19-14 15,23 14-16-15,-23-14-9 16,35-14-8-16,-17-3-13 16,4-5 0-16,-2-1-2 15,-1-8 1-15,-3 0-6 16,-6 5 4-16,-6 3-3 15,-4 0-1-15,0 23 0 16,-14-29-1-16,14 29 1 0,-27-7-2 16,27 7 2-16,-31 5-2 15,31-5 2 1,-33 12-38-16,33-12-37 16,-25 12-25-16,25-12-11 0,0 0-10 15,0 0-8-15,0 0 55 16</inkml:trace>
  <inkml:trace contextRef="#ctx0" brushRef="#br0" timeOffset="818">1183 563 270 0,'0'0'105'0,"7"25"-2"16,-7-25-14-16,18 19-19 15,-18-19-24 1,31 13-26-16,-13-13-20 0,3 0-3 16,1-8 1-16,1 1 0 15,-4-2 1-15,-1-3-2 16,-18 12 4-16,26-23-2 15,-26 23 1-15,12-28-2 16,-12 8-34-16,0 0-43 16,0 20-22-16,0-37-2 15,0 18-3-15,0-2-8 16,0 21-16-16</inkml:trace>
  <inkml:trace contextRef="#ctx0" brushRef="#br0" timeOffset="1161">1833 95 196 0,'0'0'156'15,"0"25"-34"-15,0 0-54 16,0 4-16-16,0 9-17 0,0 7 2 16,0 1-25-16,-7 2-13 15,7 5-4-15,-13-7-13 16,5-3-42-16,2-3-38 15,6-6-17-15,-10-13-21 16,10 3-18-16,0-24 63 16</inkml:trace>
  <inkml:trace contextRef="#ctx0" brushRef="#br0" timeOffset="1661">2444 0 218 0,'0'39'148'0,"0"1"-56"16,-6 3-21-16,6 8 1 15,-10 2-13-15,10-1-32 16,-11 0-27-16,11-1-5 15,-7-14 4-15,7-5-1 16,0-6 0-16,0-7-1 16,0-19-7-16,0 0-35 15,0 0-29-15,0 0-11 0,0 0-1 16,-5-19 0-16,-7 2 1 16,-9-5 8-16,-2 1 25 15,-7 6 49-15,1-2 44 16,-5-1 23-16,5 13 8 15,1 5 6-15,0 0 2 16,8 8-4-16,20-8-15 16,-28 27-13-16,16-9-12 15,12 4-12-15,0-2-9 16,12 2-4-16,6 1-1 16,5-2-5-16,6-5-1 15,10 3-3-15,3-8-1 16,0 1-1-16,5-8-18 0,-1-4-74 15,-11-6-28-15,9-4-23 16,-13-13-18 0,9 13 5-16</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8:15.152"/>
    </inkml:context>
    <inkml:brush xml:id="br0">
      <inkml:brushProperty name="width" value="0.05" units="cm"/>
      <inkml:brushProperty name="height" value="0.05" units="cm"/>
      <inkml:brushProperty name="fitToCurve" value="1"/>
    </inkml:brush>
  </inkml:definitions>
  <inkml:trace contextRef="#ctx0" brushRef="#br0">0 542 188 0,'0'0'119'16,"21"0"-16"-16,-21 0-14 15,27 23-14-15,-10-5-13 16,4 2-11-16,6 3-34 0,2 4-17 15,1 1 1-15,0 6-3 16,-2-5 3-16,0 6-3 16,-4-10-12-16,-1 0-61 15,-5 1-31-15,-18-26-20 16,26 36-24-16,-26-36-14 16,0 0 97-16</inkml:trace>
  <inkml:trace contextRef="#ctx0" brushRef="#br0" timeOffset="266">459 435 170 0,'-19'45'149'0,"3"-6"-51"16,0 2-21-16,-1 12-4 15,-8 9-4-15,1 7-25 16,-8 11-26-16,1 0-17 16,-8 7-4-16,-1-5 3 15,2 3-4-15,1-11-4 16,5-6-28-16,6-11-48 16,7-15-25-16,13-13-20 15,6-29-19-15,0 0-12 0,32-33 142 16</inkml:trace>
  <inkml:trace contextRef="#ctx0" brushRef="#br0" timeOffset="578">759 806 120 0,'0'0'43'0,"0"28"-8"0,0-28-8 16,-7 25-13-16,7-25-11 15,0 30-29-15,0-30-17 16,0 24-11-16,0-24-7 16,7 20 3-16,-7-20 58 15</inkml:trace>
  <inkml:trace contextRef="#ctx0" brushRef="#br0" timeOffset="1203">1069 636 219 0,'0'0'145'0,"0"0"-50"16,12 23-28-16,-12-23-6 15,24 12-3-15,-24-12-10 0,42 0-30 16,-15-5-14-16,4-3-5 15,2-1 1-15,-1-4 0 16,-1 3 0-16,-1-4-2 16,-9 5 2-16,-3-7 0 15,-18 16-2-15,12-19 0 16,-12 19-2-16,0 0 4 16,-23-21-1-16,6 21 0 15,-4-6-1-15,-2 6 0 16,2 0 2-16,-2 0-1 15,4 0 3-15,19 0-5 16,-28 14 4-16,28-14-1 16,-23 28 3-16,14-6-1 0,-1 5-1 15,5 9 1-15,-4-2-1 16,2 3 1-16,7 6-3 16,0-6 2-1,0-4-3-15,16-4 4 0,5-8-3 16,7-10-1-16,14-11-75 15,3 0-31-15,4-13-20 16,11 2-25-16,-8-31-6 16,15 6 79-16</inkml:trace>
  <inkml:trace contextRef="#ctx0" brushRef="#br0" timeOffset="1478">1892 102 406 0,'0'0'164'15,"0"0"-26"-15,5 30-90 16,2 7-52-16,-7 10 0 16,5 18 3-16,-5 15-3 15,-14 6 4 1,-2 7-5-16,-1-1 5 15,-6-2-4-15,5-8 0 16,-1-15-11-16,9-11-73 16,10-19-31-16,0-37-22 0,22 15-18 15,-8-42-4-15,23-6 118 16</inkml:trace>
  <inkml:trace contextRef="#ctx0" brushRef="#br0" timeOffset="1978">2438 125 153 0,'0'0'165'0,"5"24"-53"15,-5 1-32-15,0 15-14 16,0 7-3-16,-12 9-3 15,-2 10-19-15,-11 4-42 16,3 2-5-16,-8-4 7 16,5-3-6-16,4-11 5 15,5-9 0-15,4-13-2 16,12-7 3-16,0-25-3 16,0 0 3-16,28 0-3 15,-28 0 2-15,34-42-3 16,-15 12-5-16,-5-5-3 15,-14-1-7-15,9 1-4 16,-20 6 15-16,-1 7 4 16,-13 7-1-16,-6 15 5 0,-3 0 4 15,-2 21 7-15,1 3 5 16,1 8 5-16,5-2-15 16,8 8-4-16,7-6 3 15,14 3-4-15,0-12 3 16,17 1-5-16,2-2 4 15,4-6-4-15,10-7 2 16,2 1-2-16,4-10-2 16,1 0-77-16,4 0-44 15,-11-13-29-15,11 9-14 16,-23-18 2-16,2 4 115 16</inkml:trace>
  <inkml:trace contextRef="#ctx0" brushRef="#br0" timeOffset="2845">822 495 307 0,'0'0'105'0,"0"0"-5"15,0 0-17-15,0 0-18 16,0 0-24-16,0 0-33 15,0 0-8-15,0 0-1 16,0 0 0-16,-13 23 0 16,13-23 0-16,-5 23 1 15,-2-2 2-15,0 4-1 16,2 5-1-16,-2 3 1 16,2-2 1-16,-1 3-2 15,-1-5 1-15,7-1 1 16,-8-5-1-16,8-23-2 15,0 24-2-15,0-24-48 0,0 0-40 16,0 0-28-16,15-15-17 16,-15-6-19-16,0 21-4 15,23-34 159 1</inkml:trace>
  <inkml:trace contextRef="#ctx0" brushRef="#br0" timeOffset="3104">799 0 492 0,'0'0'163'16,"10"19"-53"-16,-10-19-164 16,0 0-56-16,13 33-22 15,-13-33-25-15,0 23-8 16,0-23 18-16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0:13.514"/>
    </inkml:context>
    <inkml:brush xml:id="br0">
      <inkml:brushProperty name="width" value="0.05" units="cm"/>
      <inkml:brushProperty name="height" value="0.05" units="cm"/>
      <inkml:brushProperty name="fitToCurve" value="1"/>
    </inkml:brush>
  </inkml:definitions>
  <inkml:trace contextRef="#ctx0" brushRef="#br0">84 0 130 0,'-25'57'65'0,"-1"-8"6"0,10 6-5 15,2 1 4-15,14 3-4 16,0-3-7-16,11 5-21 15,8-3-3-15,9-9-13 16,7-1-9-16,4-3-42 16,6-10-42-16,4-7-39 15,11-5-18-15,-11-23-15 16,19 16-10-16,-14-34 152 16</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8:19.287"/>
    </inkml:context>
    <inkml:brush xml:id="br0">
      <inkml:brushProperty name="width" value="0.05" units="cm"/>
      <inkml:brushProperty name="height" value="0.05" units="cm"/>
      <inkml:brushProperty name="fitToCurve" value="1"/>
    </inkml:brush>
  </inkml:definitions>
  <inkml:trace contextRef="#ctx0" brushRef="#br0">105 106 382 0,'-22'-13'110'15,"1"6"-16"-15,0 3-15 16,3-7-20-16,18 11-24 16,-23-11-29-16,23 11-3 15,0 0-3-15,14-30 2 16,7 21-1-16,7 4 1 15,9-5-1-15,3 10-1 16,6-7 1-16,-1 7 0 16,-3 7 1-16,-3 0-2 15,-4 4 2-15,-5 4-4 0,-13-3 3 16,-17-12-3-16,20 35 0 16,-20-16 2-16,0 2-4 15,-13-2 4-15,-2 9-6 16,-12 0 2-16,1 9 1 15,-7-4 0-15,-4 4 2 16,-3 5-3-16,3-9 4 16,2 4-4-16,7-10 3 15,9-5 1-15,19-22 1 16,-18 33-7-16,18-33-65 16,21 8-37-16,-21-8-14 15,40 12-15-15,-40-12-20 16,41 5 12-16</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8:19.530"/>
    </inkml:context>
    <inkml:brush xml:id="br0">
      <inkml:brushProperty name="width" value="0.05" units="cm"/>
      <inkml:brushProperty name="height" value="0.05" units="cm"/>
      <inkml:brushProperty name="fitToCurve" value="1"/>
    </inkml:brush>
  </inkml:definitions>
  <inkml:trace contextRef="#ctx0" brushRef="#br0">8 0 409 0,'-10'26'169'16,"10"-26"-13"-16,0 0-113 16,0 0-46-16,0 19 0 0,0-19-51 15,8 23-71-15,3-5-38 16,-11-18-5-16,0 0-3 16,0 0 81-16</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0:07.231"/>
    </inkml:context>
    <inkml:brush xml:id="br0">
      <inkml:brushProperty name="width" value="0.05" units="cm"/>
      <inkml:brushProperty name="height" value="0.05" units="cm"/>
      <inkml:brushProperty name="fitToCurve" value="1"/>
    </inkml:brush>
  </inkml:definitions>
  <inkml:trace contextRef="#ctx0" brushRef="#br0">126 258 129 0,'0'0'64'0,"0"0"3"16,0 15 1-16,0-15 2 15,0 0-10 1,0 26 4-16,0-26 1 16,-5 37-2-16,5-1-9 0,0 9-13 15,-11 4-8-15,11 13-12 16,-12 2-2-16,1 4-8 16,-1-1-4-16,-7-5-3 15,5-10-5-15,-5-9-7 16,8-3-25-16,-1-15-47 15,12-25-39-15,0 0-14 16,0 0-21-16,0-27-10 16,0-16 16-16</inkml:trace>
  <inkml:trace contextRef="#ctx0" brushRef="#br0" timeOffset="390">143 261 120 0,'0'0'82'16,"0"0"28"-16,0 0-11 16,18 9-16-16,-18-9-7 0,40-4 2 15,-15-8-7-15,10 4-8 16,1-6-29-16,7 3-33 16,0-6-2-16,3 9 1 15,-9-5 0-15,-2 10-1 16,-4 3 2-16,-8 0-1 15,-7 0-5-15,-16 0-25 16,21 8-40-16,-21-8-43 16,0 0-17-16,0 0-21 15,0 0-11-15,0 0 7 16</inkml:trace>
  <inkml:trace contextRef="#ctx0" brushRef="#br0" timeOffset="781">247 483 308 0,'0'0'121'0,"22"-8"-17"16,-22 8-16-16,23 0-3 16,-23 0-20-16,25-7-26 15,-25 7-38-15,33 0-2 16,-12 0-6-16,-5 0 7 15,-16 0-1-15,37-5-9 16,-16 5-35-16,-21 0-36 16,33 0-21-16,-12 0-19 15,-21 0-7-15,28 0-15 16,-28 0-7-16</inkml:trace>
  <inkml:trace contextRef="#ctx0" brushRef="#br0" timeOffset="1250">66 854 259 0,'32'10'113'16,"-9"-10"-7"-16,1 9-5 15,2 0-7-15,6-4-20 16,-1-5-23-16,4 17-21 16,-1-15-25-16,1-2-5 15,0 10 0-15,-2-10 0 16,2 0-1-16,0 0-3 15,-2 0-37-15,2-10-38 16,-7 5-30-16,6 5-13 0,-5-14-12 16,5 14-15-16,-17-8-13 15</inkml:trace>
  <inkml:trace contextRef="#ctx0" brushRef="#br0" timeOffset="1687">933 551 119 0,'0'0'64'0,"0"0"-10"16,-7 19-3-16,7-19-5 15,18 20-15-15,-18-20 2 16,33 30-2-16,-16-11 2 15,4 0-8-15,2 3-2 16,0-8-10-16,0 4-2 0,-1 0-5 16,-1-1-2-16,-21-17-7 15,27 28-7-15,-27-28-28 16,21 30-29-16,-21-30-22 16,8 25-8-16,-8-25-16 15,0 0-14-15,0 0 127 16</inkml:trace>
  <inkml:trace contextRef="#ctx0" brushRef="#br0" timeOffset="2015">1233 485 169 0,'0'0'157'16,"0"0"-34"-16,0 0-25 15,-14 18-6-15,14-18-14 16,-13 22-25-16,4 0-15 16,-3-5-15-16,0 11-14 15,-7 0-8-15,3 9 4 16,-3-7-5-16,-2 9 0 15,3-3-3-15,-5-1-6 0,6 2-48 16,1-11-32-16,4-7-35 16,3 1-12-16,9-20-19 15,0 0-8 1,0 0 53-16</inkml:trace>
  <inkml:trace contextRef="#ctx0" brushRef="#br0" timeOffset="3439">1711 597 150 0,'0'22'75'16,"0"-22"8"-16,-9 22 1 15,9-3-5-15,0 6 2 16,9 4-5-16,-9 14-10 16,10 11-13-16,-10 4-16 15,0 12-14-15,0 8-9 16,-10 2-5-16,-1 1-9 15,-3-4 0-15,4-7-1 0,-3-15 0 16,3-6 1-16,-1-16-3 16,11-15 2-1,0-18-1-15,0 0 0 16,14-46 1-16,-1-4 0 0,4-24-2 16,2-14 2-16,-3-11 0 15,3-15 1-15,-1-3-3 16,-2 2 1-16,-1 18 1 0,-1 7 1 15,4 15 0-15,1 22 0 16,0 12-1-16,4 20-1 16,0 14 5-16,0 7-2 15,-1 13 1-15,-4 7 2 16,-1 2-5-16,-3 5 6 16,6 0-3-16,-3 1 1 15,-5-3-1-15,1-1 1 16,1 5-2-16,-2-9-2 0,-5 4 3 15,-7 4-3-15,0-4 4 16,0 4-4-16,-19-3 1 16,-2 2 2-16,-7-4-2 15,-2-2-11-15,-9-10-40 16,8-11-37-16,-2 0-25 16,-1-27-13-16,15 4-9 15,-4-14-19-15,23 7-1 16</inkml:trace>
  <inkml:trace contextRef="#ctx0" brushRef="#br0" timeOffset="4235">2581 448 131 0,'-25'18'43'0,"-6"1"0"16,6 2-1-16,2 1-5 15,9 5-2-15,-1-3 10 16,1 5 4-16,10 1 6 16,4-6 4-16,0 1 2 15,0-3-7-15,0-1 0 16,0-21-5-16,19 22-15 15,-19-22-12-15,27 0-13 16,-27 0-6-16,33-20-3 16,-10 10 3-16,-4-5-2 0,0 1 0 15,2 1-2-15,0-3 0 16,-1 9 0-16,1-2-2 16,-21 9 0-16,31-7-1 15,-31 7 2-15,23 0-1 16,-23 0 0-16,0 0-2 15,23 16-2-15,-23-16-2 16,0 0-3-16,0 0 0 16,0 0-6-16,8 23-36 15,-8-23-25-15,0 0-15 16,0 20-1-16,0-20 1 16,0 0 6-16,0 0 4 15,0 0 11-15,0 0 47 0,0 0 41 16,20 7 34-16,-20-7 24 15,0 0 18-15,0 0 9 16,0 0-2 0,0 0-6-16,0 0-9 0,0 0-17 15,0 0-16-15,0 25-19 16,0-4-21-16,0 0-15 16,0 3-11-16,0-1-14 15,7 2-23 1,-7-25-14-16,22 27-21 0,-2-27-28 15,2-11-16-15,10-5-9 16,-6-19-4-16,14 1 121 16</inkml:trace>
  <inkml:trace contextRef="#ctx0" brushRef="#br0" timeOffset="4795">3185 555 36 0,'0'20'134'16,"0"-20"2"-16,0 25-36 15,0-5-9-15,0-20-6 0,0 37 0 16,0-37-12-16,0 28-21 15,0-28-23-15,0 0-20 16,0 0-5-16,0 0-4 16,0-23 2-16,10-1-5 15,-3-9 2-15,0 0 1 16,4-6-2-16,1 2 1 16,4 3-4-16,0 8 4 15,3 6-5-15,-2 7 6 16,4 13-2-16,2 5 2 15,-4 15 2-15,-1 4-4 16,-2 7 5-16,-1-3-3 16,-2 2 3-16,-3-1-4 0,2-4-8 15,-12-25-57-15,25 23-43 16,-4-23-19-16,-21 0-25 16,47-28-13-16,-20-7-1 15</inkml:trace>
  <inkml:trace contextRef="#ctx0" brushRef="#br0" timeOffset="5436">4064 0 232 0,'0'0'166'0,"0"0"-38"16,9 32-37-16,-9-2-14 0,0 10-12 15,0 7-28-15,0 8-25 16,0 11-8-16,-9 5-2 16,9 1 0-16,-11-4 0 15,6-9 1-15,5-4-3 16,0-9 3-16,-7-5-2 15,7-9-2-15,7-1-1 16,-7-10 0-16,0-21-3 0,16 28 2 16,-16-28 2-1,0 0-1-15,0 0-1 16,0 0 1-16,17-20-1 16,-17-1 1-16,-8-8 7 0,-1-2-4 15,-5-2 0-15,0-1 1 16,-4 3-2-16,-3 0 1 15,0 8 0-15,-1 2-2 16,-1 11-1-16,2 3 3 16,-2 7-2-16,0 0 3 15,2 0 0-15,21 0 3 16,-30 8-2-16,30-8 2 16,-22 29-2-16,15-9-1 0,7 2 0 15,-11 5-1 1,4 5 1-16,2-2-2 15,-4 3 1-15,9-5-3 16,0 6 3-16,0-12-1 0,14-5-1 16,5-2 1-16,9-5 0 15,6-10-1-15,4 7 0 16,4-7-47-16,4 0-64 16,-4-16-27-16,7 16-18 15,-14-20-10-15,16 13-2 16</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0:35.636"/>
    </inkml:context>
    <inkml:brush xml:id="br0">
      <inkml:brushProperty name="width" value="0.05" units="cm"/>
      <inkml:brushProperty name="height" value="0.05" units="cm"/>
      <inkml:brushProperty name="fitToCurve" value="1"/>
    </inkml:brush>
  </inkml:definitions>
  <inkml:trace contextRef="#ctx0" brushRef="#br0">0 0 288 0,'0'0'119'0,"0"0"-11"16,17 11-21-16,-10 6-16 15,2 4-8-15,5 15-4 16,-2-4-27-16,4 9-31 16,5 14-2-16,3 5 1 15,4 3 0-15,-3 3-2 0,1 5 2 16,-3 3-3-1,-4-3 3-15,-8-1-1 16,-11-2-2-16,-11-4-3 16,-6-4-68-16,-6-8-42 15,-7-9-19-15,0-1-16 0,-3-22-17 16,33-20 0-16</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0:16.011"/>
    </inkml:context>
    <inkml:brush xml:id="br0">
      <inkml:brushProperty name="width" value="0.05" units="cm"/>
      <inkml:brushProperty name="height" value="0.05" units="cm"/>
      <inkml:brushProperty name="fitToCurve" value="1"/>
    </inkml:brush>
  </inkml:definitions>
  <inkml:trace contextRef="#ctx0" brushRef="#br0">0 201 153 0,'0'0'68'0,"0"0"-4"15,0 0-8-15,0 0-7 16,0 0-9-16,0 0-7 16,18 0-2-16,-18 0 0 15,28 18 4-15,-5-9 5 16,-6 7 0-16,13 5 1 16,-6 1-5-16,10 5-3 15,-8 8-7-15,5 1-4 0,-6 4-5 16,-2 8-7-16,-4-6-5 15,-5 1-9-15,0-7-9 16,-5-5-24-16,3-8-48 16,-1-7-40-16,-11-16-20 15,31 0-14-15,-20-19-7 16,13 0 70-16</inkml:trace>
  <inkml:trace contextRef="#ctx0" brushRef="#br0" timeOffset="578">678 0 59 0,'0'0'49'0,"0"0"7"0,0 0 9 16,0 0 3-16,0 0-1 15,0 0 3-15,0 0 0 16,-19 22-10-16,19-22-13 16,0 0-12-16,-18 15-12 15,18-15-4-15,0 0-4 16,0 0 0-16,0 0-2 16,0 0 3-16,-19 25-1 15,19-25-2-15,-5 23 0 16,-2 1-2-16,-6 10-1 15,-1 12-2-15,-7 16 1 16,-3 13-7-16,-16 2 3 16,3 12-3-16,-9 2-1 0,8 5 1 15,-8-8-1-15,2-1 0 16,4-10-1-16,10-10 0 16,-1 0-2-16,6-12 0 15,6-7-15-15,3-16-26 16,4 1-33-16,2-8-34 15,10-25-22-15,-13 22-14 16,13-22-15-16,13-22 10 16</inkml:trace>
  <inkml:trace contextRef="#ctx0" brushRef="#br0" timeOffset="1121">697 861 178 0,'0'0'88'15,"0"0"-4"-15,0 0-7 16,0 0-8-16,-16 23-6 0,16-23-4 16,0 0-12-16,0 33-8 15,0-33-6-15,7 34-6 16,-7-13-5 0,0 8-2-16,0 6-7 15,-8 4-7-15,-3 1-4 0,1 3-2 16,-4-1 1-16,0-1 1 15,1-7-10-15,1-6 2 16,12-28-5-16,-12 17-35 16,12-17-37-16,5-22-35 15,6-11-18-15,8 6-17 16,-9-13-4-16,17 10 45 16</inkml:trace>
  <inkml:trace contextRef="#ctx0" brushRef="#br0" timeOffset="2134">1005 86 95 0,'0'0'67'0,"0"0"-5"16,-10 21-4-16,10-21-3 0,0 29-5 15,-11-8-4-15,11 1-3 16,-8 0-5-16,8-2-12 15,0-20-4-15,-9 27 3 16,9-27 11-16,0 0 2 16,0 0-5-16,0 0 0 15,10-20-2-15,1-6 0 16,1-5-2-16,6-5-8 16,-4 0-18-16,1 6-6 15,1 3-2-15,-2 7 1 16,-14 20 0-16,21-20 0 15,-21 20 1-15,0 0-1 0,23 30-1 16,-23-30 2-16,14 33 3 16,-5-14-1-16,-9-19 0 15,10 33 2 1,-10-33-2-16,5 34 3 0,-5-34-1 16,0 29 1-16,0-29-2 15,0 23 1-15,0-23-1 16,0 0-1-16,-10 20 0 15,10-20 4-15,0 0 0 16,10-20 0-16,1 4 0 16,3-10 0-16,5 0 2 15,1-2-1-15,-6-3 0 16,1 5-6-16,-2 8 0 0,-13 18-1 16,17-18-2-16,-17 18-1 15,0 0 1-15,11 28 1 16,-11-28-1-16,0 30 1 15,0-30 2-15,14 37 0 0,-14-37-2 16,19 26-9-16,-19-26-45 16,23 16-52-16,-23-16-28 15,35-8-22-15,-21-13-3 16,8 11 12-16</inkml:trace>
  <inkml:trace contextRef="#ctx0" brushRef="#br0" timeOffset="3782">1550 76 88 0,'0'0'50'16,"0"0"-1"-16,0 0-6 16,0 0 0-16,0 0-5 15,0 0 0-15,0 0-3 16,0 0 2-16,0 0-1 15,0 0 19-15,0 0-1 16,0 0-1-16,0 0-2 16,0 0-1-16,28 13-5 0,-28-13-5 15,33 0-11-15,-10 0-25 16,0 0-2-16,0 5-1 16,1-5-2-1,-5 5 0 1,-1-5-2-16,-18 0 1 0,24 18-1 15,-24-18 1-15,0 0 0 16,0 0-2-16,18 19 1 16,-18-19 1-16,0 0 2 15,0 0-1-15,-18 21 1 16,18-21-1-16,-22 22 0 16,22-22 2-16,-28 34 0 15,8-11 1-15,3 0-4 16,-3-1 4-16,1 1-4 0,3-6 2 15,4 1-2 1,12-18 3-16,-17 24-4 16,17-24 2-16,0 0 2 15,0 0-4-15,0 22 3 0,0-22 1 16,0 0 1-16,0 0-2 16,24 13 2-16,-24-13 0 15,0 0 0-15,28 9 1 16,-28-9 0-16,32 8 0 15,-13-8-1-15,2 0 2 16,2 6-2-16,1-6-1 16,6 0 1-16,-5 0 0 15,-1-6-2-15,1 6-6 16,-3 0-28-16,-2-10-44 16,-20 10-34-16,33 0-27 15,-33 0-10-15,0 0-16 16,0 0 7-16</inkml:trace>
  <inkml:trace contextRef="#ctx0" brushRef="#br0" timeOffset="4407">1580 236 183 0,'0'0'78'0,"0"0"-4"16,0 0-3-16,0 0-4 16,0 0-8-16,0 0-13 15,0 0-11-15,0 0-13 16,0 0-4-16,21 10 9 16,-21-10 3-16,0 0-3 15,28 18-2-15,-28-18-3 16,31 0 0-16,-10-13-2 15,6 13-3-15,2-9-12 16,-4 3-4-16,1-2-3 16,-1 8 1-16,3 0-4 0,-11 0-7 15,-17 0-18-15,28 13-19 16,-28-13-31-16,12 18-36 16,-12-18-18-1,0 0-17-15,0 0-6 0,23 0 45 16</inkml:trace>
  <inkml:trace contextRef="#ctx0" brushRef="#br0" timeOffset="17031">2502 527 307 0,'0'0'123'0,"0"0"-17"16,0-19-14-16,0 19-24 16,0 0-13-16,0 0-11 15,0 0-17-15,0 0-28 16,0 0-7-16,0 0 2 15,0 0-2-15,0 0 4 16,0 0 1-16,0 0 1 0,0 0 3 16,0 0 1-16,0 0 0 15,-22 17 0-15,22-17 2 16,0 0-2-16,0 0-2 16,-28 27 1-16,28-27-1 15,-18 23 0-15,18-23-1 16,-23 37 3-16,9-19-5 15,-3 10 2-15,5-4 1 16,-4 4-2-16,4 5 0 16,-2 0 2-16,8 5-3 15,6-5-1-15,0 3 2 16,0-5 1-16,16 0-3 16,5-7 4-16,4-5 1 0,8-13 0 15,7-6 0-15,11-8 0 16,7-20 1-16,3-2-2 15,2-8 3-15,-3-3-2 16,1-4-2-16,-10 1 1 16,-8 1 2-16,-11 7-2 15,-15 3 1-15,-8 4-2 16,-18 6 0-16,-3 5-1 16,-12 4 2-16,-4 2-2 15,-11 10 0-15,2-7 0 16,-8 9-1-16,3 0 2 15,5-7 1-15,0 7-1 16,4 0 1-16,7 0-1 0,7 0 1 16,-3 17 0-16,22-17 1 15,-28 32-1-15,20-12 1 16,-3 7 1 0,4 1-1-16,7-5 0 0,-5-2-1 15,5-21 3-15,14 27-1 16,7-22 0-16,5-5-3 15,13 0 0-15,6-8 0 16,6-3 1-16,7 0-1 16,5-1 0-16,-2 2 0 15,-1-1-2-15,-6 4-17 16,-7 7-71-16,-6-5-36 16,-3 5-24-16,-15 0-15 0,7 0-1 15,-30 0 106-15</inkml:trace>
  <inkml:trace contextRef="#ctx0" brushRef="#br0" timeOffset="17734">3613 552 89 0,'0'0'56'0,"0"0"-4"0,-18 23-10 16,18-23-2-16,-28 25-5 16,12 1 0-16,-6 6-11 15,2 0-4-15,-2 4 0 16,-1 4 6-16,3-5 11 16,8 1 12-16,12-9 1 15,-5-2-1-15,5-25-2 16,24 23-3-16,1-23-5 15,5-10-8-15,7-9-15 16,-2-3-12-16,3 0-4 16,-1-8 2-16,-6 3-3 15,-3-3 1-15,-7 2-2 16,-8 4 2-16,-8-4-1 0,-5 14 0 16,0 14-1-16,-25-33-2 15,25 33 0-15,-36-20 0 16,13 20-3-16,2 0-19 15,-2 0-39-15,2 10-32 16,21-10-13-16,-28 11-17 16,28-11-12-16,0 0-12 15,0 0 85-15</inkml:trace>
  <inkml:trace contextRef="#ctx0" brushRef="#br0" timeOffset="18062">3903 248 235 0,'0'0'147'0,"0"0"-33"16,0 0-22-16,-23 22-6 15,23-22-18-15,-33 34-17 16,10-11-51-16,1 5 1 16,-8 15 0-16,4 5-3 15,-4 14 1-15,2 5 1 16,-2 13-1-16,-1 4-4 0,4 14-41 16,-9-7-13-16,4-2-10 15,-3-4-23-15,2-17-21 16,10-5-17-1,-9-19-14-15,18-13 11 0,-8-31 133 16</inkml:trace>
  <inkml:trace contextRef="#ctx0" brushRef="#br0" timeOffset="18422">3338 1148 346 0,'0'22'103'16,"0"3"-3"-16,0 13-7 15,-16 1-20-15,5 5-23 16,-6-4-40-16,-4 1-59 16,2-3-38-16,-8-6-23 15,1-12-10-15,3 0-18 16,-12-20-12-16,9 0 29 15</inkml:trace>
  <inkml:trace contextRef="#ctx0" brushRef="#br0" timeOffset="19000">2320 417 343 0,'0'0'134'0,"-22"-12"-18"16,22 12-13-16,-27 16-28 16,27-16-29-16,-40 30-25 15,17-8-25-15,-1 7 2 16,-2-1-1-16,-4 12 2 16,-2 3-1-16,2 2 0 15,1 5 2-15,4 8-2 16,-6 0 1-16,10 7 1 15,5 0 0-15,7 2 1 16,9-5-3-16,25 0-61 16,15-12-49-16,18-12-28 15,26-4-17-15,12-26-11 0,32-8-2 16</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0:40.496"/>
    </inkml:context>
    <inkml:brush xml:id="br0">
      <inkml:brushProperty name="width" value="0.05" units="cm"/>
      <inkml:brushProperty name="height" value="0.05" units="cm"/>
      <inkml:brushProperty name="fitToCurve" value="1"/>
    </inkml:brush>
  </inkml:definitions>
  <inkml:trace contextRef="#ctx0" brushRef="#br0">16 0 277 0,'-21'19'35'0,"21"-19"-34"16,26 11-153-16,6-24-6 0,26 0 155 15</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0:38.793"/>
    </inkml:context>
    <inkml:brush xml:id="br0">
      <inkml:brushProperty name="width" value="0.05" units="cm"/>
      <inkml:brushProperty name="height" value="0.05" units="cm"/>
      <inkml:brushProperty name="fitToCurve" value="1"/>
    </inkml:brush>
  </inkml:definitions>
  <inkml:trace contextRef="#ctx0" brushRef="#br0">63 72 33 0,'0'0'90'16,"0"0"-18"-16,33-10-4 0,-10 10-2 16,6-10-14-16,5 6 3 15,2-4-5-15,5-2-1 16,-4 3-17-16,-2-3-10 15,-4 3-17-15,-8 1-7 16,-23 6 2-16,23 0-4 16,-23 0-2-16,-23 0-5 15,-3 0 0-15,-8 7 0 16,-8 1 3-16,-3 0-1 16,-3-1 0-16,3 8 8 15,1-9 8-15,7 10 6 16,8-9 0-16,9 11 0 15,5 3-2-15,15 2 0 0,0 3-2 16,17-2-3-16,8 11-6 16,8-7 0-16,5 2 0 15,8-2-2-15,8-13-45 16,8 1-49-16,-1-16-22 16,12-4-18-16,-13-26-2 15,15 5 70-15</inkml:trace>
  <inkml:trace contextRef="#ctx0" brushRef="#br0" timeOffset="234">737 74 319 0,'0'23'147'15,"23"6"-51"-15,-6 7-68 16,15-9-5-16,3 6-9 16,0-4-16-16,3 3-5 15,-8-5-57-15,0 4-32 16,-18-11-24-16,7 10-17 16,-19-30-13-16,5 38 99 15</inkml:trace>
  <inkml:trace contextRef="#ctx0" brushRef="#br0" timeOffset="781">1428 97 261 0,'-42'20'135'0,"7"5"-51"15,0 5-29-15,2 2-20 16,2-5-10-16,8 1-8 16,9-4-15-16,7-5-1 15,7-19-4-15,23 22 1 0,6-22 1 16,10-8-2-16,6-4 1 16,3 0 1-1,-1-11 1-15,-2-2 0 16,-4-5 2-16,-10 2-2 0,-12 5 4 15,-8 2-1-15,-11 21-1 16,0-25 4-16,0 25-2 16,-26 0-1-16,6 0 0 15,3 23 0-15,-2 13-4 16,5 9 4-16,3 8-2 16,4 14-1-16,7 8 1 15,7 4 0-15,4 1 0 16,3-1-2-16,7-6 5 0,-6-3-3 15,5-17 4 1,-8-6-2-16,-3-5 3 16,-9-10 0-16,0-4 2 15,-21-13-3-15,-13-6 1 0,-11-9-2 16,-11 0-3-16,-11-19-1 16,-3-8-4-16,-7-1-49 15,7-12-35-15,4-7-23 16,22 2-19-16,5-17-16 15,32 14-5-15</inkml:trace>
  <inkml:trace contextRef="#ctx0" brushRef="#br0" timeOffset="1172">2022 132 321 0,'39'-15'84'16,"-4"3"-7"-16,-4-2-14 15,-12-3-24-15,-19 17-12 16,20-28-22-16,-20 28-2 15,0 0 1-15,-30-13-2 16,11 25 1-16,-11-5 0 16,-4 18 1-16,1 2-5 0,0 9 1 15,1 1 2-15,3 1-1 16,4 3 1-16,6 0-2 16,8 0 0-1,11-10-2-15,0 4 3 0,23-13-4 16,9-14-22-16,6-8-68 15,18-8-17-15,2-20-21 16,16 4-12-16,-13-24 10 16</inkml:trace>
  <inkml:trace contextRef="#ctx0" brushRef="#br0" timeOffset="1516">2313 359 346 0,'-30'22'96'16,"30"-22"-4"-16,0 0-16 15,33-20-21-15,2-5-32 16,12-11-28-16,6-5-1 16,8-4 3-16,2-2-1 15,-1 6 3-15,-6 10 1 16,-11 10 4-16,-12 21-1 15,-12 17-1-15,-12 14 1 16,-9 12 0-16,-16 11 1 16,2-2-2-16,-1 9 1 0,-1-12-3 15,9-3 1-15,7-17-2 16,7-9-2-16,14-11-60 16,10-9-45-1,3-22-21-15,13 2-18 0,-12-25-1 16,12 2 53-16</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0:37.481"/>
    </inkml:context>
    <inkml:brush xml:id="br0">
      <inkml:brushProperty name="width" value="0.05" units="cm"/>
      <inkml:brushProperty name="height" value="0.05" units="cm"/>
      <inkml:brushProperty name="fitToCurve" value="1"/>
    </inkml:brush>
  </inkml:definitions>
  <inkml:trace contextRef="#ctx0" brushRef="#br0">0 299 265 0,'0'0'128'0,"0"0"-29"0,0 0-28 16,0 0-18-16,0 0-38 16,0 0-16-16,14 36 0 15,-14-9 2-15,0-1-1 16,0 12 0-16,0-5 0 16,0 4-1-16,0-2 0 31,0-6-1-31,6-9-10 0,-6 0-44 15,0-20-46-15,0 0-20 16,23-5-19-16,-1-10-1 16,-6-20 91-16</inkml:trace>
  <inkml:trace contextRef="#ctx0" brushRef="#br0" timeOffset="359">387 441 150 0,'0'22'150'0,"9"8"-14"15,-9-9-60-15,9 0-26 16,-9-21-7-16,12 23-14 16,-12-23-25-16,0 0-6 15,25-27 0-15,-13-1 0 16,-2-5-2-16,3 4 2 15,3-5-1-15,-2 6 2 0,1 3-1 16,-15 25 0-16,34-21 1 16,-15 27-1-16,2 9 1 15,2 7 0-15,-1 3 1 16,1 0-1-16,0-1 1 16,-6 2 0-16,3-6 0 15,-20-20-1-15,29 27-40 16,-29-27-55-16,23 0-20 15,-23-12-14-15,0 12-14 16,14-46 60-16</inkml:trace>
  <inkml:trace contextRef="#ctx0" brushRef="#br0" timeOffset="547">74 2 139 0,'0'0'53'0,"37"-12"-74"16,-4 29-91-16,-10-17 53 16,17 15 59-16</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0:41.371"/>
    </inkml:context>
    <inkml:brush xml:id="br0">
      <inkml:brushProperty name="width" value="0.05" units="cm"/>
      <inkml:brushProperty name="height" value="0.05" units="cm"/>
      <inkml:brushProperty name="fitToCurve" value="1"/>
    </inkml:brush>
  </inkml:definitions>
  <inkml:trace contextRef="#ctx0" brushRef="#br0">362 1662 300 0,'0'0'107'0,"0"0"-14"15,0 0-11-15,0 0-17 16,0 0-32-16,0 0-36 16,14-38 0-16,-14 8-1 15,13-14-2-15,-5-6 1 16,-1-22 0-16,4-9 6 15,-2-15-5-15,1-9 3 16,1-1-3-16,-1-8 5 0,1 8-3 16,-4 4 5-16,3 17-3 15,3 11-2-15,2 11 8 16,-2 15-5-16,4 11 3 16,2 18-5-16,1 9 0 15,2 10 1-15,3 10 2 16,1 14-1-16,4 9-6 15,3 11-3-15,-5 8-31 16,7 1-28-16,-2-1-18 16,-3-4-17-16,2 4-14 15,-9-24-14-15,5 9 24 16</inkml:trace>
  <inkml:trace contextRef="#ctx0" brushRef="#br0" timeOffset="258">0 1124 409 0,'0'0'147'16,"0"0"-52"-16,44 8-98 15,-4-8 1-15,16 0-1 16,7 9 0-16,5-1-60 0,2-2-39 16,-10-6-26-1,1 21-20-15,-20-21 1 0,4 20 95 16</inkml:trace>
  <inkml:trace contextRef="#ctx0" brushRef="#br0" timeOffset="570">986 1306 277 0,'0'0'151'0,"9"40"-6"16,-18-13-79-16,4 5-65 16,-8 5 4-16,3 8 0 15,1-5-2-15,2 1-2 16,7-12-1-16,0-9-2 15,0-20-1-15,44 7 3 0,-4-29-4 16,7-8 0-16,4-7 0 16,5-11 4-16,2 1-5 15,0-1 4-15,-9 4-1 16,-9 7-6-16,-15 15-37 16,-25 22-26-16,0 0-19 15,0 0-11-15,-27 13-12 16,-15-8-20-16,14 24 65 15</inkml:trace>
  <inkml:trace contextRef="#ctx0" brushRef="#br0" timeOffset="961">1649 1512 141 0,'0'0'150'0,"-17"15"-18"15,17-15-50-15,-28 8-20 16,28-8-13-16,0 0-7 16,0 0-35-16,-9-26-11 15,23 2-2-15,9-3 2 16,8-12-2-16,8 0 0 15,3 2 3-15,0 0 0 0,2 2 3 16,-2 15 0-16,-9 10 3 16,-8 17-3-16,-25-7 3 15,21 44 3 1,-21-10-2-16,-11 1 0 0,-1 4 0 16,-4-2-4-16,2-10-38 15,2-6-53-15,12-1-15 16,0-20-25-16,24 0-11 15,-1-22-4-15</inkml:trace>
  <inkml:trace contextRef="#ctx0" brushRef="#br0" timeOffset="1227">2460 1248 357 0,'-9'-27'141'0,"9"27"-45"16,0 0-63-16,-31-15-33 16,31 15 3-16,-35 30-3 15,12-3 1-15,-1 12-1 16,1 2 7-16,2 4-8 16,3 3 7-16,8-3-6 15,10-10 1-15,0-3-2 16,23-14 2-16,15-18-83 0,15 0-37 15,11-39-9 1,24 14-19-16,-6-36 5 16</inkml:trace>
  <inkml:trace contextRef="#ctx0" brushRef="#br0" timeOffset="1445">3414 222 280 0,'0'0'147'0,"0"0"-8"16,-14 44-61-16,6 10-87 15,-1 27 7-15,-2 9 0 16,-4 24 6-16,-8 15-6 16,-2 4-3-16,-3-3-48 15,-1-11-45-15,6-1-12 16,-9-38-33-16,18 4 3 0,-10-42 56 15</inkml:trace>
  <inkml:trace contextRef="#ctx0" brushRef="#br0" timeOffset="1648">3005 867 332 0,'0'0'148'15,"0"0"-9"-15,31 31-121 16,-3-9-22-16,12 7 3 16,6-3-40-16,0-7-63 15,15 6-22-15,-9-25-20 0,18 10-3 16,-15-27 83-16</inkml:trace>
  <inkml:trace contextRef="#ctx0" brushRef="#br0" timeOffset="1914">3794 1251 206 0,'-29'34'152'16,"13"5"-6"-16,0-12-62 0,4 4-35 15,12-4-14-15,0-10-21 16,0-17-13-16,0 32-10 16,0-32-25-16,23 20-40 15,-23-20-13-15,17 24-25 16,-17-24-1-16,19 18-22 16,1-5 12-16</inkml:trace>
  <inkml:trace contextRef="#ctx0" brushRef="#br0" timeOffset="2345">4090 1448 263 0,'9'29'90'16,"-9"-29"-4"-16,0 0-5 15,14 17-20-15,-14-17-24 16,28-9-18-16,-9-5-19 0,4-7-4 15,7-3 0-15,-2-4 1 16,2-1 0-16,-8-7 5 16,-2 5-4-16,-10 2 2 15,-10 7 4-15,0 22-4 16,-28-28 1-16,4 28 1 16,-11 0 1-16,1 7-3 15,-2 4 0-15,1-1-53 16,5 0-33-16,30-10-12 15,-33 10-9-15,33-10-16 16,0 0-13-16</inkml:trace>
  <inkml:trace contextRef="#ctx0" brushRef="#br0" timeOffset="2704">4453 1296 348 0,'0'0'109'0,"-11"34"-12"16,11-34-20-16,0 21-40 16,0-21-36-16,30 0-4 15,-7-13-2-15,7 1 3 16,3-8 0-16,7-5 0 0,0 0 0 15,4-2 4-15,-2 4-4 16,-7 8 1 0,-2 5-1-16,-10 10 3 15,-5 17-1-15,-3 4 2 0,-9 5-1 16,-6 10-2-16,0-2 1 16,0 7-10-16,8-4-48 15,-8-11-49-15,21 0-9 16,-21-26-30-16,39 10 0 15,-20-32 76-15</inkml:trace>
  <inkml:trace contextRef="#ctx0" brushRef="#br0" timeOffset="2891">4237 626 337 0,'-49'24'146'0,"28"19"-8"16,11-6-175-16,17-10-77 15,21 12-27-15,3-30-9 16,18 11-2-16,-7-26 125 16</inkml:trace>
  <inkml:trace contextRef="#ctx0" brushRef="#br0" timeOffset="3329">5503 908 178 0,'-31'28'153'0,"-15"-9"-19"16,11 3-52-16,5-1-17 15,4-2-21-15,10 1-33 16,16-20-14-16,0 14 1 16,21-4-2-16,7-5 3 15,11 3-1-15,0 5-1 0,-1-3 3 16,1 9 1-16,-10 1 1 15,-8 12 2-15,-21-4 0 16,0 5-1-16,-21-4 2 16,-5-1-1-16,-7-3 1 15,-6 0-2-15,-6-8-2 16,-1 0-1-16,-1-12-1 16,5-5-1-16,7 7-44 15,7-7-31-15,9-9-37 16,19 9-19-16,5-22-12 15,26 9-9-15,3-18 142 16</inkml:trace>
  <inkml:trace contextRef="#ctx0" brushRef="#br0" timeOffset="4095">6197 1149 266 0,'-21'15'96'0,"-6"-1"-6"16,1 11-14-16,2 1-5 15,3-3-22-15,7 8-34 16,5-7-17-16,9-1 1 16,10-5-6-16,10-6 1 0,11-3 2 15,4-9 0-15,9-11 1 16,-4 1-2-1,2-8 6-15,-5-1-3 16,-5-3 2-16,-11-4-2 0,-9 3 5 16,-12-1-4-16,-7-2 4 15,-7 0-2-15,-5 7-3 16,-2 2 5-16,-6 2-2 16,-1 9 1-16,-2 6-2 15,1 0 1-15,4 0-40 16,4 0-28-16,4 0-19 15,17 0-14-15,0 0-8 16,0 25-15-16,0-25 7 0</inkml:trace>
  <inkml:trace contextRef="#ctx0" brushRef="#br0" timeOffset="4626">7076 1437 312 0,'-16'33'93'0,"16"-33"6"15,-16 23-20-15,16-23-21 16,0 0-40-16,0 0-13 0,0 0-4 16,-10-29-1-16,10 5-5 15,8-16 0-15,-8-7 4 16,9-12 0-16,-9-14 0 16,0-7-2-16,5-5 2 15,-5-9-2-15,0-1 6 16,0-7-6-16,0 5 2 15,-8 3 7-15,1-2-3 16,-4 16 0-16,-1 2-5 16,1 8 8-16,-1 5-7 15,3 12 9-15,9 8-8 16,0 6 1-16,0 11-2 16,0 8 3-16,0 20-2 0,32-9-2 15,-15 23 4-15,4 11-5 16,2 10 0-16,7 0-6 15,7 14-9-15,-2-2-33 16,9-7-18-16,3-2-25 16,-2-10-21-16,6 4-12 15,-12-27-16-15,8 18 106 16</inkml:trace>
  <inkml:trace contextRef="#ctx0" brushRef="#br0" timeOffset="4907">6494 864 255 0,'25'21'148'15,"8"-21"-14"-15,25-15-82 16,14 9-19-16,14-4-7 16,6-1-30-16,5 0-53 15,-1 11-47-15,-16-9-15 16,3 18-22-16,-27-9-7 0,3 16 73 16</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0:47.208"/>
    </inkml:context>
    <inkml:brush xml:id="br0">
      <inkml:brushProperty name="width" value="0.05" units="cm"/>
      <inkml:brushProperty name="height" value="0.05" units="cm"/>
      <inkml:brushProperty name="fitToCurve" value="1"/>
    </inkml:brush>
  </inkml:definitions>
  <inkml:trace contextRef="#ctx0" brushRef="#br0">201 577 158 0,'11'-28'145'0,"-11"28"-46"0,0 0-17 16,0 0-17-16,14 35-6 15,-14-5-22-15,-7 12-19 16,0 3-16-16,-2 15-3 15,-3-2 2-15,-6 11-5 16,4 4 5-16,-5 4-5 16,2 5 7-16,-6 5-5 15,2 8 3-15,-2-5-1 16,2-1 1-16,5-4-3 16,6-15 4-16,3-11-1 15,7-13-1-15,10-11-1 16,-10-35-2-16,41 19 4 0,-15-34-3 15,5-4 3-15,4-7-5 16,4-1 5-16,5-6-2 16,5 2 4-16,7 4-3 15,5 0-1-15,0 15 3 16,1 0-3-16,-1 12 2 16,-5 0-3-16,-7 12-6 15,-5-5-58-15,-15-7-42 16,3 19-29-16,-32-19-11 15,31 7-1-15,-31-7 109 16</inkml:trace>
  <inkml:trace contextRef="#ctx0" brushRef="#br0" timeOffset="558">1003 1516 278 0,'0'0'99'0,"0"0"-10"16,0 0-9-16,0 0-20 15,0 0-22-15,0 0-28 0,0 0-7 16,0 0-3-16,11 25 1 16,1-7 3-16,4 2 0 15,1 5-1-15,8-1-5 16,-2 8 6-16,6-4-5 15,-1-3 4-15,4-3-3 16,-6 0 2-16,4-6-6 16,-6-9-46-16,-4 3-49 15,2 2-26-15,-22-12-8 16,18 7-15-16,-18-7 32 16</inkml:trace>
  <inkml:trace contextRef="#ctx0" brushRef="#br0" timeOffset="962">1310 1497 268 0,'-20'15'102'16,"20"-15"-4"-16,-24 21-17 16,8 0-25-16,-7 4-15 15,-6 9-12 1,-10 6-15-16,-5 8-13 0,-6 2 3 15,-1-1-3-15,-3 1 0 16,6-2 2-16,6-7 0 16,9-5 0-16,8-12-1 15,13-2-27-15,12-22-81 16,0 0-23-16,35 0-24 16,5-11 1-16,-10-20 10 15</inkml:trace>
  <inkml:trace contextRef="#ctx0" brushRef="#br0" timeOffset="2307">24 194 338 0,'0'0'106'16,"0"0"-14"-16,0 21-19 16,0-21-26-16,0 0-28 15,0 0-18-15,0 0 2 16,0 0-4-16,0 0 3 15,0 0-2-15,29-29-1 16,-15 9 2-16,1-7-1 16,8-6 0-16,-2 8-3 0,2-5 4 15,-2 10-4-15,-2 3 3 16,-19 17 0 0,26-20 2-16,-26 20-3 15,20 15 4-15,-20-15-3 16,17 32-2-16,-5-7 5 0,6 10-3 15,-1-2 0-15,6 4-1 16,-2 4 4-16,4-2-12 16,3-8-63-16,0 11-43 15,-6-20-24-15,15 10-13 16,-16-22 0-16,20 9 109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0:14.311"/>
    </inkml:context>
    <inkml:brush xml:id="br0">
      <inkml:brushProperty name="width" value="0.05" units="cm"/>
      <inkml:brushProperty name="height" value="0.05" units="cm"/>
      <inkml:brushProperty name="fitToCurve" value="1"/>
    </inkml:brush>
  </inkml:definitions>
  <inkml:trace contextRef="#ctx0" brushRef="#br0">164 318 356 0,'0'0'121'16,"0"0"-10"-16,0 0-18 16,7 37-26-16,-16-5-28 15,2 6-11-15,2 8-21 16,-4 4-11-16,0 6 1 15,4-1 5-15,-2-1-4 16,2-4 3-16,-4-7 0 0,9-6 1 16,-9-10 4-16,9-6-4 15,0-21-3-15,0 0-1 16,0 0 1-16,26-20 3 16,-10-3-4-16,3-1-1 15,4-4-3-15,2-1 4 16,-3 1 2-16,3 8-1 15,-4 5 4-15,2 8-6 16,-6 7 4-16,-17 0-1 16,30 19 1-16,-30-19 0 15,23 41 0-15,-18-13 2 16,-5 11-1-16,0-7-2 0,0 1 1 16,0 1 0-16,-12-2-1 15,-1-9 0-15,-2-1 0 16,-6-5-1-1,-2-11-1-15,-5-6 3 16,-5 0 1-16,-2-5 3 0,-4-9-2 16,1-2-1-16,4-1-3 15,3-8-3-15,8 7-5 16,7-2-8-16,16 20-27 16,-10-21-46-16,10 21-31 15,19 0-20-15,-19 0-4 16,39 0-16-16,-39 0 62 15</inkml:trace>
  <inkml:trace contextRef="#ctx0" brushRef="#br0" timeOffset="475">691 824 104 0,'0'0'98'16,"29"-26"-20"-16,-8 17-16 16,2-5-4-16,-2 3-4 15,4-1-11-15,-8 0-14 16,-17 12-15-16,28-21-3 15,-28 21-10-15,0 0-6 16,0 0-4-16,-19-16 3 0,19 16-1 16,-37 0-3-16,9 0-1 15,4 0 3-15,-4 6 10 16,0 7 14 0,0 0 9-16,3 4 2 0,4 6 12 15,0 0-1-15,9 3 3 16,0 3-5-16,12 0-3 15,0-5-4-15,0 4-6 16,15-2-2-16,8-7-11 16,5 2-2-16,7-5-5 15,4 1-6-15,4-11-43 16,6-6-56-16,6 10-34 0,-6-20-22 16,9 10-10-16,-9-21-12 15,7 21 126 1</inkml:trace>
  <inkml:trace contextRef="#ctx0" brushRef="#br0" timeOffset="866">1307 1088 294 0,'0'0'114'15,"0"0"-6"-15,0 0-7 0,0 0-21 16,0 0-24-16,0-30-20 16,0 0-17-1,-5-9-12-15,5-16-4 16,0-4-2-16,0-7 5 0,0-3-3 16,0-7 1-16,10 7-2 15,-3-3 4-15,4 11-4 16,-1 9 5-16,6 6-4 15,-4 10-2-15,2 9-1 16,-5 6 0-16,-9 21 2 16,16-23-3-16,-16 23-1 15,0 0-5-15,0 0-1 16,24 14-4-16,-24-14-31 16,18 38-50-16,-6-15-35 15,2-2-13-15,7 4-12 16,-21-25-10-16,44 44 59 15</inkml:trace>
  <inkml:trace contextRef="#ctx0" brushRef="#br0" timeOffset="1178">999 735 331 0,'0'0'171'0,"51"19"-48"0,-15-6-37 16,6-5-16-16,4-4-31 15,-1-4-37-15,-3 0 3 16,0 0-6-16,-5-8-13 15,2-1-48-15,-9 1-46 16,-2-4-22-16,5 12-14 16,-10-15-3-16,5 15-13 15</inkml:trace>
  <inkml:trace contextRef="#ctx0" brushRef="#br0" timeOffset="1460">1501 973 396 0,'9'23'114'0,"9"-3"-13"15,4-1-17-15,5-11-26 16,6 0-23-16,0-8-25 16,0-10-7-16,-5 2 2 15,0-9-6-15,-10 0 2 16,-8-5 0-16,-10-1-5 15,0 1 1-15,-19 4-5 16,0 5 2-16,-7-2-4 16,-2 7 1-16,-2 8-37 15,4 0-35-15,1 0-24 16,25 0-21-16,-26 0-6 0,26 0-15 16,0 0 17-16</inkml:trace>
  <inkml:trace contextRef="#ctx0" brushRef="#br0" timeOffset="1835">1964 1058 415 0,'0'0'132'0,"0"-19"-17"16,0 19-13-1,-14-40-25-15,7 12-64 0,7-6-19 16,-9-4 5-16,9-1-7 16,0-2 1-16,9 1-1 15,-1 10 5-15,-1 6 3 16,-7 24-1-16,20-33 4 15,-20 33-5-15,21 0 5 16,-21 0 0-16,0 0 0 16,24 17-12-16,-24-17-56 15,21 23-55-15,-21-23-20 0,19 24-20 16,-19-24-11 0,25 13 6-16</inkml:trace>
  <inkml:trace contextRef="#ctx0" brushRef="#br0" timeOffset="2224">2384 819 132 0,'0'0'56'0,"0"0"-6"15,19-12-11-15,-19 12-13 16,32-30-6-16,-32 30-8 0,29-25-1 0,-29 25 1 16,11-20 4-16,-11 20 0 0,0 0 18 15,-35 10 24-15,9-3-5 16,-2 8 3-16,-6 0-8 16,5 8 0-16,-5-4-1 15,8 12-4-15,2-10-14 16,10 7-24-16,3-3 5 15,11 3-7-15,7 1 4 16,11-4-2-16,10-5-2 16,10 3 2-16,11-6-9 15,11-1-69-15,8-7-66 16,18 1-23-16,-4-16-12 16,23 6 0-16,-3-31 56 15</inkml:trace>
  <inkml:trace contextRef="#ctx0" brushRef="#br0" timeOffset="3568">3293 859 285 0,'15'16'101'0,"-15"-16"-4"15,18 31-14-15,-9-5-16 16,-9-4-19-16,0 13-15 16,0-11-16-16,0 2-12 15,-11-3-6-15,2-2 1 16,9-21-2-16,-10 23-1 15,10-23 2-15,0 0-2 16,0-33 3-16,10 5-4 16,10-4-1-16,-1-5 3 15,7-2-1-15,-1 1 3 16,6 1-4-16,-5 12 3 16,2 7-4-16,-8 8 8 0,-1 10-4 15,-19 0 2-15,24 24 4 16,-15-1-4-16,-9-4 5 15,0 7-3 1,0-3 2-16,0-1-4 0,0-1 4 16,0-21-4-16,-10 27 1 15,10-27-1-15,0 0-1 16,-11 18-1-16,11-18 2 16,0 0-2-16,0 0-1 15,0 0 1-15,0 0-4 16,0 0 3-16,0 0-2 15,0 0 1-15,14-26 2 16,4 1-2-16,6 1-3 0,1-7 3 16,8 3-2-1,-1-7-1-15,1 11 1 16,-3-1 1-16,-4 6 0 16,-2 8 1-16,-24 11 5 0,28 11-1 15,-19 11 6-15,-2 2-2 16,0 15-4-16,2 0-10 15,3 0-35-15,2 6-20 16,-2-10-22-16,8-2-14 16,-3-16-20-16,8 0-4 15,-25-17-11-15,43 0 124 16</inkml:trace>
  <inkml:trace contextRef="#ctx0" brushRef="#br0" timeOffset="4033">4252 867 146 0,'0'0'146'0,"0"0"-49"15,23-5-12-15,7-5-10 16,-1-9-2-16,6 0-27 16,0 2-30-16,0-5-23 15,-6 9 2-15,-8-1 3 16,-21 14-2-16,19-21 2 16,-19 21 1-16,0 0 1 15,-25-18 3-15,25 18-2 16,-37 0 2-16,15 0 2 15,2 0-1-15,-2 17-1 16,-1-7 2-16,2 8-3 0,0 7 2 16,0 5 3-1,3 2-2-15,3 0 0 16,4 4 0-16,6 3 2 16,5 3-4-16,5-10 2 0,9 2-5 15,2-7-4-15,8-4 2 16,10-8-36-16,8-6-53 15,7-13-29-15,10-6 0 16,4-13-10-16,9 3-4 16</inkml:trace>
  <inkml:trace contextRef="#ctx0" brushRef="#br0" timeOffset="4501">4958 862 246 0,'-18'11'108'15,"18"-11"-16"-15,-26 18-8 16,26-18-20-16,-28 31-13 15,16-12-13-15,-8-4-14 16,6 6-15-16,2-2-9 16,2 1 2-16,10-20-4 15,0 33 4-15,0-33-4 16,14 17 1-16,5-17 1 0,4 0 0 16,1 0 0-16,3-10 0 15,-1-5 1-15,-2 2-2 16,-6 1 2-16,-18 12-3 15,26-16 3-15,-26 16-1 16,0 0-1-16,0 0 2 16,0 0-2-16,-7 31 2 15,7-31-1-15,-14 31 2 16,7-10-3-16,7-21-9 16,-5 25-57-16,5-25-34 15,7 20-18-15,-7-20-9 16,30 0-17-16,1 11-1 15</inkml:trace>
  <inkml:trace contextRef="#ctx0" brushRef="#br0" timeOffset="4892">5635 732 148 0,'-38'14'117'0,"12"7"-34"16,-16 4-12-16,-2 3-13 16,2 12-8-16,-7-1-2 15,10 0-2-15,4-4-2 16,12 4-11-16,11-10-10 0,12-4-21 16,0-25 0-16,37 27 0 15,-6-27 0-15,5 0 0 16,0 0-2-16,-1 0 0 15,-5-10-3-15,-4 10 3 16,-6 0-5-16,-20 0 3 16,0 0-1-16,12 18-1 15,-12-18 2-15,-23 25-1 16,6-6 2-16,-6-8-1 16,-2 6 1-16,-4-2-26 15,-1-7-45-15,4 1-30 16,-4-16-22-16,30 7-16 15,-34-28-14-15,34 8 68 0</inkml:trace>
  <inkml:trace contextRef="#ctx0" brushRef="#br0" timeOffset="5195">5846 966 413 0,'-16'34'115'0,"5"2"-14"15,-1-10-20-15,5-5-54 16,7-21-25-16,9 23-3 0,8-23 1 16,11-21-1-16,7 0-2 31,4-7 2-31,5-9-2 15,-1-1-3-15,-4 1-1 0,-1-1-6 16,-11 8-47-16,-12 7-37 16,-15 23-19-1,7-24-16-15,-7 24-14 16,-29 11-7-16</inkml:trace>
  <inkml:trace contextRef="#ctx0" brushRef="#br0" timeOffset="5945">6532 1080 395 0,'0'0'111'0,"-9"37"-8"16,0-20-25-16,9-17-31 15,-21 35-46-15,21-35 2 0,-15 19-4 16,15-19 2-16,0 0-1 16,-7-38 2-16,7 12-1 15,0-15 0-15,10-3-2 16,-5-5-5-16,8 0 5 16,-3-1-5-16,2 6 1 15,1 8-2-15,-1 4 2 16,-2 9-1-16,-10 23 2 15,18-16 4-15,-18 16-3 16,0 0 3-16,17 16-2 16,-17-16-43-16,23 33-51 15,-23-33-18-15,40 27-12 0,-17-27-10 16,14 18-11-16</inkml:trace>
  <inkml:trace contextRef="#ctx0" brushRef="#br0" timeOffset="6382">7041 938 218 0,'7'-16'145'0,"16"3"-34"0,-23 13-19 15,39-28-17-15,-22 9-3 16,-1 0-44-16,-16 19-30 16,17-29-11-16,-17 29-9 15,0-20-4-15,0 20-3 16,-24-13 7-16,1 13 5 16,-1 8 14-16,-6 0 3 15,0 4 11-15,0 8 8 16,-3-2 10-16,9 13-1 15,-4-4-3-15,7 9-11 16,3-1-8-16,6 2-4 16,3-1-4-16,9-2 4 15,0-6-4-15,18-5 3 0,6-9-1 16,11-14 1-16,14 0-16 16,7-9-37-16,12-13-35 15,8-2-30 1,-8-13-20-16,11 7-21 0,-20-10 1 15,8 14 139-15</inkml:trace>
  <inkml:trace contextRef="#ctx0" brushRef="#br0" timeOffset="7053">7479 1073 384 0,'0'0'106'16,"28"-9"-6"-16,-28 9-10 16,18-3-30-16,-18 3-36 15,0 0-26-15,0 0 3 16,0 0-4-16,0 0 2 15,0 0 2-15,0 0-1 16,0 0 1-16,0 0-1 16,22-22 4-16,-22 22-1 15,27-27 2-15,-27 27-3 16,36-29-2-16,-16 19-1 16,-1 4 1-16,2 6-3 15,-21 0-2-15,25 6 2 16,-25-6-3-16,8 26 5 0,-8-9-4 15,0 3 4-15,-8 2 0 16,-1-2 2-16,4-1-1 16,5-19-2-16,-11 27 2 15,11-27-4-15,0 0 6 16,0 0-1-16,0 0 3 16,0 0-3-16,0 0 3 15,33-30-1-15,-12 7 2 16,4-3-1-16,1-1-2 15,4 3-3-15,-4 1-1 16,-3 2 1-16,-4 9-3 16,-19 12 1-16,25-10-4 15,-25 10 3-15,0 0-2 0,0 0 2 16,0 26 0-16,0-26-1 16,-9 29 5-16,9-29-2 15,0 33 3-15,0-33-2 16,0 29 2-16,0-29-3 15,33 21-25-15,-10-14-44 16,5-7-39-16,9 0-10 16,-9-9-17-16,14 9-10 15,-18-10 33-15</inkml:trace>
  <inkml:trace contextRef="#ctx0" brushRef="#br0" timeOffset="7569">8307 1031 403 0,'23'0'101'15,"-23"0"-3"-15,35-10-20 16,-35 10-34 0,37-13-28-16,-18 1-17 15,-19 12 0-15,30-23-1 0,-30 23 1 16,21-23-2-16,-21 23 1 15,9-22 2-15,-9 22 0 16,0 0 0-16,-11-22-1 16,11 22 2-16,-26 0 0 15,26 0 0-15,-40 22-1 16,15-4 3-16,-5 3-4 16,1 3 2-16,-1 1 0 15,2 4-1-15,2 4 0 0,6-4-1 16,8-2-1-1,5-5 0-15,7-22 3 16,23 27-3-16,3-27-5 16,16 0-32-16,4-13-31 0,8-9-37 15,9 4-13-15,-7-14-19 16,14 9-13-16,-21-13 56 16</inkml:trace>
  <inkml:trace contextRef="#ctx0" brushRef="#br0" timeOffset="7975">8710 1120 302 0,'0'0'123'0,"0"0"-19"16,0 0-5-16,0 0-21 15,9-27-27-15,-9 27-39 16,21-25-7-16,-21 25-4 16,17-25-2-16,-17 25 0 15,20-21-1-15,-20 21 1 16,0 0-2-16,0 0 1 16,0 0-2-16,0 0 2 15,0 0-2-15,17 0-1 16,-17 0 0-16,0 0 1 15,0 27 1-15,0-27 1 16,7 22 3-16,-7-22-4 16,9 17 5-16,-9-17-1 0,26 18 1 15,-3-18-9-15,3 0-49 16,6 0-39-16,-1-8-29 16,13 8-8-16,-11-20-23 15,15 10-4-15</inkml:trace>
  <inkml:trace contextRef="#ctx0" brushRef="#br0" timeOffset="8257">9642 179 231 0,'-9'47'148'0,"-10"7"-39"16,-2 10-24 0,-4 6-4-16,-3 4-27 0,-3-2-36 15,-3 8-14-15,1-8-1 16,0-5 1-16,6-3-3 16,3-2-2-16,1-11-19 15,6-6-54-15,11 5-35 16,-4-26-22-16,15 7-15 15,-5-31-16-15,9 25 67 16</inkml:trace>
  <inkml:trace contextRef="#ctx0" brushRef="#br0" timeOffset="8475">9164 719 345 0,'0'0'163'16,"0"0"-24"-16,17 13-75 16,-17-13-44-16,39 26-17 15,-13-10 4-15,9-5-11 16,9 1-85-16,3-12-38 16,18 5-25-16,-11-15-9 0,21 3-5 15,-10-24 124 1</inkml:trace>
  <inkml:trace contextRef="#ctx0" brushRef="#br0" timeOffset="9053">9981 0 360 0,'0'-18'141'0,"0"18"-40"0,0 24-15 16,9 8-31-16,5 9-47 15,2 20-8-15,5 16-2 16,0 14 0-16,7 7 1 16,-2 16 4-16,4-5 0 15,-4 2 0-15,-3-7 0 16,-4-4 0-16,-8-13 0 15,-11-7-4-15,-11-5-47 16,-8-21-67-16,-7 5-21 16,-20-23-29-16,2 6 3 15,-15-24 25-15</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0:54.786"/>
    </inkml:context>
    <inkml:brush xml:id="br0">
      <inkml:brushProperty name="width" value="0.05" units="cm"/>
      <inkml:brushProperty name="height" value="0.05" units="cm"/>
      <inkml:brushProperty name="fitToCurve" value="1"/>
    </inkml:brush>
  </inkml:definitions>
  <inkml:trace contextRef="#ctx0" brushRef="#br0">184 0 21 0,'0'0'28'0,"0"17"-5"16,0-17 7-16,0 0 4 15,0 0 6-15,0 0 8 16,0 0 8-16,0 0 18 0,0 0 18 16,-10 20-4-16,10-20-14 15,0 0 2 1,0 0-9-16,0 0-5 15,-9 21-12-15,9-21-19 0,0 0-23 16,0 0-3-16,0 0-1 16,0 0-4-16,0 0 2 15,0 0-1-15,0 19 2 16,0 1-2-16,0 7 2 16,-5 13-2-16,5 10 2 15,-11 17-2-15,1 13 1 16,-1 5-2-16,-3 0 3 15,-7 2-4-15,0-5 3 0,4-14-4 16,-3-6 3 0,8-20-4-16,0-15-3 15,1-7-1-15,11-20-2 16,0 0 3-16,0 0-1 0,0 0 0 16,25-10-1-16,-25 10 3 15,23-14 3-15,-23 14 0 16,24-15 2-16,-24 15-2 15,0 0 2-15,0 0 1 16,21-6 0-16,-21 6-1 16,0 0 0-16,0 0 2 15,16 21-1-15,-16-21 0 16,42 7 0-16,-9-7 0 16,11 0-1-16,-2-7 1 15,11-2-1-15,3 3 0 16,0 0 1-16,-6 6-2 15,3-5 2-15,-8 5-1 0,-10 11 2 16,-1-1 0-16,-12-3-4 16,-4 1-47-16,-18-8-48 15,21 10-31-15,-21-10-21 16,0 0-11-16,0 0-12 16,0 0 48-16</inkml:trace>
  <inkml:trace contextRef="#ctx0" brushRef="#br0" timeOffset="736">920 779 201 0,'-23'-10'80'0,"23"10"-7"16,0 0-6-16,0 0 0 16,0 0 6-16,0 0-7 15,0 0-11 1,0 0-11-16,17 18-1 0,-17-18-6 15,0 0-1-15,25 21-13 16,-25-21-11-16,21 23-10 16,-21-23-2-16,17 26 2 15,1-7-2-15,-6 4-2 16,0 2-2-16,4 0 2 16,2 1-4-16,-3-2 4 31,3-1-2-31,-2-6-1 15,-16-17 1-15,31 32 3 0,-31-32 0 16,26 10-1-16,-26-10-3 16,20 7-56-16,-20-7-32 15,0 0-33-15,0 0-12 16,0 0-17-16,0 0-5 16,0-27 50-16</inkml:trace>
  <inkml:trace contextRef="#ctx0" brushRef="#br0" timeOffset="1266">1228 732 145 0,'0'0'111'0,"0"0"-15"16,-16-19-3-16,16 19-12 16,0 0-7-16,0 0-11 15,0 0-6-15,0 0-14 16,0 0-9-16,0 0-13 15,0 0-6-15,0 0-3 0,0 0-3 16,0 0-2 0,0 0-5-16,0 0-1 15,0 0 0-15,0 0 0 16,0 0 0-16,0 0 1 0,0 0 0 16,0 0 1-16,0 0 3 15,-19 19-1-15,19-19 0 16,-14 25-2-16,-4-3 1 15,1 0 0-15,-6 8 0 16,-7-2-5-16,2 10-5 16,-7-6 5-16,2 4-2 15,1-5 2-15,8-3-2 16,3-5-3-16,7-4-6 0,14-19-64 16,-9 29-43-1,9-29-34-15,0 0-15 16,23-11-7-16,-23 11 0 15</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1:00.006"/>
    </inkml:context>
    <inkml:brush xml:id="br0">
      <inkml:brushProperty name="width" value="0.05" units="cm"/>
      <inkml:brushProperty name="height" value="0.05" units="cm"/>
      <inkml:brushProperty name="fitToCurve" value="1"/>
    </inkml:brush>
  </inkml:definitions>
  <inkml:trace contextRef="#ctx0" brushRef="#br0">23 391 239 0,'-23'23'126'16,"23"-23"-2"-16,0 0-11 0,0 0-14 16,0 0-16-16,0 0-18 15,0 0-23-15,0 0-13 16,5-34-28-16,11 13-2 15,-4-6-4-15,2-3 4 16,9-10-4-16,0-1 4 16,3 0 0-16,4-2-1 15,-2 9 1-15,1-4 0 16,-2 13-1-16,1 1 1 16,-11 10 2-16,-17 14-1 15,30 0-2-15,-20 23 3 16,-6 5-2-16,5 6 1 15,-9 6 1-15,10 1-1 0,-6-5 0 16,4 0-13-16,5-6-59 16,-1-8-52-16,-12-22-18 15,35 15-25-15,-35-15-5 16,42-10-5-16</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1:02.053"/>
    </inkml:context>
    <inkml:brush xml:id="br0">
      <inkml:brushProperty name="width" value="0.05" units="cm"/>
      <inkml:brushProperty name="height" value="0.05" units="cm"/>
      <inkml:brushProperty name="fitToCurve" value="1"/>
    </inkml:brush>
  </inkml:definitions>
  <inkml:trace contextRef="#ctx0" brushRef="#br0">0 67 48 0,'0'0'66'0,"0"0"11"16,0 0 5-16,0 0 14 0,19-15 5 15,-19 15-7 1,34-13-4-16,-10 9-3 16,-1-9-28-16,10 13-19 15,-1-10-13-15,6 10-17 0,-4 0-9 16,1 0 1-16,3 6-3 15,-5 1 1-15,2 3-2 16,-3-6-1-16,-4 1 2 16,-2 3 0-16,-3-8 0 15,-7 8 0-15,-16-8-2 16,28-8-46-16,-28 8-53 16,29-13-31-16,-29 13-22 15,27-19-14-15,-27 19 0 16,16-20 79-16</inkml:trace>
  <inkml:trace contextRef="#ctx0" brushRef="#br0" timeOffset="672">56 207 94 0,'0'0'52'16,"0"0"5"-16,0 0-4 16,0 0 3-16,0 0 6 0,0 0 1 15,0 0-6-15,0 0-8 16,0 0-6-16,0 0 4 16,0 0 4-16,0 0-2 15,0 0-10-15,0 0-7 16,0 0-5-16,0 0-2 15,9-16-5-15,-9 16-10 16,28 0-6-16,-5 0-4 16,7-4-3-16,3 4 3 15,2 0-1-15,3 4 0 16,8-4 0-16,-1 0 1 16,1 0-3-16,3 0 2 0,-4 0 2 15,-4-4-3-15,-1-5 1 16,-1 3-4-16,-10 6-37 15,-2-5-48-15,-12 5-33 16,-15 0-21 0,23 0-19-16,-23 0-7 0,0 0 29 15</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1:11.356"/>
    </inkml:context>
    <inkml:brush xml:id="br0">
      <inkml:brushProperty name="width" value="0.05" units="cm"/>
      <inkml:brushProperty name="height" value="0.05" units="cm"/>
      <inkml:brushProperty name="fitToCurve" value="1"/>
    </inkml:brush>
  </inkml:definitions>
  <inkml:trace contextRef="#ctx0" brushRef="#br0">193 1643 252 0,'0'0'148'0,"0"0"-29"16,26 12-30-16,2-12-12 16,-2 0 3-16,9 0-19 15,-1 4-38-15,-3 11-25 16,-5 6 3-16,-3 7-5 16,-12 2 1-16,-11 10-1 15,0 1-3-15,-11-3-1 16,-10 0 6-16,-3-1-3 15,-3-7 2-15,-4-12-2 16,3-1-2-16,0-17 3 0,28 0 0 16,-33 0 5-16,33 0-1 15,0-20 3-15,0 20 0 16,43-10 2-16,-8 10 2 16,11 5-3-16,6 12 0 15,6 1-2-15,3 4-1 16,1 3 1-16,-3 3-2 15,-4-4-11-15,-1-4-92 16,-3 3-34-16,-13-23-24 16,9 6-2-16,-13-25-5 15</inkml:trace>
  <inkml:trace contextRef="#ctx0" brushRef="#br0" timeOffset="-1355">406 392 348 0,'0'0'118'16,"0"0"-8"-16,0 0-14 15,0 0-11-15,0 0-33 16,0 0-49-16,0 0-4 15,13 31 1-15,-13-7 2 16,-9 14 1-16,4 4 0 16,-1 4-1-16,6 6 1 0,-12 4-2 15,7 0 3-15,0 1-1 16,5-8-2-16,-13-3 1 16,13-4-1-16,-10-3 0 15,5-8-1-15,5-9 0 16,-7-3 0-16,7-19-1 15,0 0 1-15,0 0 0 16,0 0 0-16,5-19-1 16,-5 19 4-16,19-30-2 15,-19 30-2-15,30-20 0 16,-9 20-2-16,2 20 1 16,5 5 1-16,1 5 0 15,6 8-4-15,4 3 5 0,-4-4 0 16,5-6 1-16,-1-10 1 15,-4-12-20-15,-5-2-48 16,-4-7-36-16,-26 0-22 16,23-17-24-16,-32-8-11 15,9 25-4-15,-32-37 115 16</inkml:trace>
  <inkml:trace contextRef="#ctx0" brushRef="#br0" timeOffset="-980">265 720 202 0,'0'0'147'15,"21"-14"-22"-15,-21 14-23 16,24-17-10-16,-3 15-24 16,2 2-19-16,7-8-10 0,1 8-31 15,4 0-6-15,5 0 0 16,1 0-1-16,-1 0 0 15,0 0-3 1,1 0-17-16,-1 0-62 0,-2-8-39 16,3 8-28-16,-17-6-15 15,8 6 0-15,-32 0 21 16</inkml:trace>
  <inkml:trace contextRef="#ctx0" brushRef="#br0" timeOffset="-469">0 1244 161 0,'0'0'150'0,"0"0"-25"15,28 10-29-15,11-10-8 16,10-12-11-16,17 12-7 16,13-5-8-16,9 5-42 15,8 0-20-15,0 0-1 16,-3 2 2-16,-7 8 0 15,-16 3 0-15,-7 5-2 16,-14-1-25-16,-14-4-55 0,-12 1-37 16,-6 5-28-16,-17-19-15 15,-12 16-4-15,-16-16 12 16</inkml:trace>
  <inkml:trace contextRef="#ctx0" brushRef="#br0" timeOffset="1500">1946 0 15 0,'0'0'20'15,"-21"26"1"-15,21-26 7 0,-32 30 11 16,16-10 2-16,-7 2 3 16,2 8 12-16,-7 0 8 15,0 5 5 1,-7 12 3-16,0 0-2 0,0 15-2 16,-3 4-3-16,3 11-4 15,2 4-15-15,5 13-12 16,1 8-8-16,8 10-9 15,0 4-10-15,1 7-2 16,2 1-9-16,1 6 4 16,8 2-3-16,-4 3 0 15,11-4-3-15,16 2 3 0,1-4-2 16,17-2 2-16,4-11 4 16,17-7 2-1,4-10-2-15,11-9 2 16,5-10-3-16,1-15-6 0,6-6-41 15,-7-11-61-15,-3-14-31 16,-2 4-29-16,-10-23-2 16,-1 5-4-16,-19-37 137 15</inkml:trace>
  <inkml:trace contextRef="#ctx0" brushRef="#br0" timeOffset="3625">2509 312 100 0,'0'0'75'16,"0"0"-3"-16,0 0-5 15,0 0 3-15,0 0 2 16,0 0 0-16,0 0-8 15,0 0-9-15,0 0-6 16,0 0-7-16,0 0-9 16,0 0-12-16,-19 26-10 0,3-8-10 15,4 4 1-15,-2 11-1 16,2 6-2-16,-6 3 4 16,8 6 3-1,5-6 5-15,5 3-1 0,0-5-1 16,14-6-2-16,5-15-3 15,4-5-1-15,1-14-3 16,6 0 0-16,7-23 0 16,-8-1-6-16,1-17 0 15,-4-2 3-15,-6-2-2 16,-10-6 3-16,-10 4-1 16,0 4 2-16,-9 4-4 0,-6 11 5 15,-5 10-4-15,-4 2-12 16,5 16-28-16,-6 0-28 15,6 0-29 1,1 19-13-16,-3-4-10 0,7 7-22 16,-7-6-6-16,21 16 97 15</inkml:trace>
  <inkml:trace contextRef="#ctx0" brushRef="#br0" timeOffset="6281">2504 1451 150 0,'0'0'90'16,"0"0"-14"-16,0 0 12 0,0 0 0 15,0 0-14 1,0 0-9-16,0 0 3 16,0 22-8-16,0-22-6 15,0 18-16-15,0 3-23 0,-7 8-15 16,7-2-1-16,0 6-5 16,0-1 0-16,0 0 0 15,-7 3 0-15,7-4-1 16,0-13-1-16,0-18 2 15,-5 33-3-15,5-33 4 16,0 17-49-16,0-17-42 16,0 0-20-16,0 21-25 15,0-21-15-15,0 0-13 16,24 28 95-16</inkml:trace>
  <inkml:trace contextRef="#ctx0" brushRef="#br0" timeOffset="8876">2368 2447 104 0,'-18'23'60'0,"13"10"9"0,-9 4 17 16,8 6 7 0,6 0-6-16,0-2-7 0,11-3-1 15,7-6-12-15,4-9-13 16,10-13-18-16,12-10-21 15,8-10-15-15,-3-16 0 16,7-8-1-16,-3-8-1 16,-8-7 1-16,-5 0-4 15,-17-9 4-15,-11 4-1 16,-12 1 2-16,-15 19-2 0,-13-3 3 16,-6 17-2-16,-9 12 1 15,-1 13 1-15,-7 15-3 16,11 7-10-1,-4 10-47-15,9-7-26 16,9 3-24-16,8-6-10 0,18-27-21 16,11 28-17-16,10-33 23 15</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1:15.606"/>
    </inkml:context>
    <inkml:brush xml:id="br0">
      <inkml:brushProperty name="width" value="0.05" units="cm"/>
      <inkml:brushProperty name="height" value="0.05" units="cm"/>
      <inkml:brushProperty name="fitToCurve" value="1"/>
    </inkml:brush>
  </inkml:definitions>
  <inkml:trace contextRef="#ctx0" brushRef="#br0">193 336 297 0,'0'0'121'0,"0"0"-12"16,0 0-21-16,0 0-15 15,0 0-17-15,9 29-9 16,-9-29-18-16,8 37-12 16,-8-15-13-16,13 3-7 15,-13 0 5-15,7 2-2 16,-7 1 2-16,7 1-1 16,-7-1 1-16,0-2-5 0,0-7 2 15,-7 6 0-15,0-5-8 16,7-20-46-16,-13 35-48 15,13-35-20-15,-10 17-23 16,10-17-10-16,0 0-10 16,30-27 84-16</inkml:trace>
  <inkml:trace contextRef="#ctx0" brushRef="#br0" timeOffset="1000">1205 355 223 0,'0'0'116'16,"0"0"-10"-16,0 0-11 15,-23 26-9-15,23-26-11 0,-23 21-18 16,23-21-18-16,-29 29-24 16,29-29-13-16,-30 41 2 15,14-17-2-15,4 4 2 16,3 4-3-16,9-2 5 16,0 1-4-16,11-3 3 15,8-2-2-15,7-13-3 16,9-1 1-16,5-12-1 15,6 0-2-15,-1-8 2 16,1-5-3-16,-6-8 0 16,1-4-2-16,-10 0 1 15,-8-3 3-15,-9-3-2 16,-14 0 3-16,0-6-5 0,-19 2 6 16,-8 3-3-16,-8 4 3 15,-8 5-1-15,-5 7-10 16,4 5-52-16,-3 11-34 15,5 0-18-15,7 11-23 16,-2-4-15-16,18 12-15 16,-2-13 89-16</inkml:trace>
  <inkml:trace contextRef="#ctx0" brushRef="#br0" timeOffset="2843">142 1446 435 0,'0'0'113'0,"0"0"-3"15,0 0-22-15,0 0-25 16,0 0-27-16,-23 5-25 15,23-5-9-15,-29 27-1 16,13-6 0-16,-2 3 2 16,1 11-8-16,1 3-1 0,2 4 1 15,5 0 1-15,9 1-1 16,0-7 1-16,18-3-2 16,3-8-2-16,7-15 7 15,7-2 0-15,7-18-1 16,2-8 1-16,3-7 3 15,0-4 1-15,-3-6 0 16,-11-1 1-16,-7-3-1 16,-13 2 3-16,-13-2-2 15,-9 6-1-15,-14 0-2 16,-5 4 0-16,-7 6 1 16,-5 2-3-16,1 16-34 15,4 5-43-15,6 0-32 0,6 13-18 16,5 2-22-16,18 12-18 15,0-27-1 1</inkml:trace>
  <inkml:trace contextRef="#ctx0" brushRef="#br0" timeOffset="5188">442 2243 111 0,'0'0'84'16,"-11"17"8"-16,11-17 5 16,0 23-11-16,-9-3-7 15,9-3-5-15,-5 11-6 16,5-4-6-16,-12 6-21 15,5 8-22-15,3 2-19 16,-6-1 2-16,3-3-3 16,1 1 3-16,6-2-4 15,-10-3 0-15,10 0-20 16,-9-10-56-16,9-4-47 0,0-18-24 16,7 21-16-16,-7-21-6 15,0 0 69-15</inkml:trace>
  <inkml:trace contextRef="#ctx0" brushRef="#br0" timeOffset="5954">1100 2285 168 0,'0'0'52'16,"0"0"-5"-16,0 0-5 16,-19 19-7-16,19-19-15 15,0 0-4-15,-25 26 2 16,25-26 2-16,-28 42 2 0,11-14 0 15,-1 10 4 1,-5 1 13-16,8 3 10 16,-6-1-2-16,12 3-1 15,4-6-9-15,13-1-3 0,10-14-5 16,17-14-6-16,9-9-15 16,10-9-8-16,7-12-2 15,-1-6 0-15,-4-8 1 16,-4-5 0-16,-17-1 0 15,-12 3 1-15,-18-5 0 16,-5 1-1-16,-22 8 2 16,-3 3-2-16,-3 6 2 15,-5 6-1-15,-1 1 2 16,1 13-2-16,9 5-30 16,-3 0-63-16,27 0-36 15,0 0-30-15,-19 13-9 16,19-13-2-16,26 0 124 0</inkml:trace>
  <inkml:trace contextRef="#ctx0" brushRef="#br0" timeOffset="6922">1632 0 137 0,'0'0'49'0,"0"0"-8"16,0 0-9-16,0 0-7 16,0 0 4-16,0 0 3 15,0 0 3-15,0 0 0 16,0 0 8-16,0 0 2 16,0 0 5-16,0 0 4 15,0 0-10-15,0 0-5 16,7 18-3-16,-2 3-5 0,8 13-6 15,4 14-9-15,8 16-8 16,4 16-5 0,5 22 0-16,8 18-1 15,3 16 1-15,3 14-1 0,1 15-1 16,0-4-4-16,-4 7 0 16,1-9-1-16,-11-2 1 15,-9-8 0 1,-3-9 0-16,-8-3-2 0,-8-8 2 15,-7-7 5-15,-8-4 0 16,-10-9-6-16,-3-6 5 16,-2-8-5-16,-10-6-20 0,-2-10-81 15,-2-14-33 1,-12-15-27-16,9-5-10 16,-14-24 1-16</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1:24.140"/>
    </inkml:context>
    <inkml:brush xml:id="br0">
      <inkml:brushProperty name="width" value="0.05" units="cm"/>
      <inkml:brushProperty name="height" value="0.05" units="cm"/>
      <inkml:brushProperty name="fitToCurve" value="1"/>
    </inkml:brush>
  </inkml:definitions>
  <inkml:trace contextRef="#ctx0" brushRef="#br0">0 0 405 0,'-7'19'144'0,"7"-19"-138"16,31 44-112-16,-17-28-49 15,14 17 10-15,-28-33-3 16,46 28 147-16</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1:23.530"/>
    </inkml:context>
    <inkml:brush xml:id="br0">
      <inkml:brushProperty name="width" value="0.05" units="cm"/>
      <inkml:brushProperty name="height" value="0.05" units="cm"/>
      <inkml:brushProperty name="fitToCurve" value="1"/>
    </inkml:brush>
  </inkml:definitions>
  <inkml:trace contextRef="#ctx0" brushRef="#br0">0 0 120 0,'23'15'146'16,"-23"-15"-24"-16,0 0-21 16,0 0-16-16,12 34-16 15,-5-11-4-15,-7-1-3 16,0 8-4-16,0 5-46 15,0 8-10-15,0-5-2 16,0-5 0-16,-7 2-2 0,7-12 1 16,-5-7-30-16,5-16-58 15,0 0-28-15,0 0-18 16,0 0-18-16,0 0-11 16,10-36 14-16</inkml:trace>
  <inkml:trace contextRef="#ctx0" brushRef="#br0" timeOffset="391">384 133 122 0,'0'25'156'0,"0"2"-45"15,0-1-11-15,0-6-2 16,0-20-6-16,0 26-19 16,0-26-18-16,0 0-26 15,8-28-29-15,-1 1-1 16,0-9-1-16,4 3-4 16,1-6-2-16,4 6-2 15,-4 9-7-15,-12 24 3 16,28-13 1-16,-28 13 3 15,28 25 9-15,-19-2 6 16,5 4 3-16,-2-2 1 0,4 5 6 16,2-15-1-16,-1 1 0 15,1-10-5-15,1-6-54 16,2 0-54-16,-4 0-17 16,-17 0-21-16,35-13-17 15,-35 13-11-15,27-19 53 16</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1:33.546"/>
    </inkml:context>
    <inkml:brush xml:id="br0">
      <inkml:brushProperty name="width" value="0.05" units="cm"/>
      <inkml:brushProperty name="height" value="0.05" units="cm"/>
      <inkml:brushProperty name="fitToCurve" value="1"/>
    </inkml:brush>
  </inkml:definitions>
  <inkml:trace contextRef="#ctx0" brushRef="#br0">0 108 67 0,'0'0'58'15,"0"0"15"-15,0 0 21 16,0 0 1-16,0 0-4 15,0 0 0-15,0 0-15 16,0 0-6-16,0 0-22 16,0 0-19-16,0 0-27 15,0 0 1-15,0 0-3 16,0 0 0-16,0 0 2 16,0 0-2-16,0 0 2 15,0 0-3-15,0 0 2 16,0 0-3-16,0 0 1 0,0 0 0 15,0 0-2-15,0 0 2 16,0 0-1-16,0 0 2 16,0 0 0-16,0 0 1 15,14 32 0-15,-3-9 2 16,3 1-1-16,5 12-2 16,4 5 3-16,3 8-2 15,4-2-1-15,0 0-1 16,3-5 3-16,4-4-3 15,-7-1 2-15,1-4-1 16,-5-6 2-16,-3-10-1 16,-23-17 0-16,32 29-3 0,-32-29-19 15,0 0-46-15,17 15-35 16,-17-15-20-16,0 0-24 16,0-28-14-16,0 28-3 15</inkml:trace>
  <inkml:trace contextRef="#ctx0" brushRef="#br0" timeOffset="703">676 0 150 0,'0'0'59'0,"0"0"-2"15,0 0-2-15,0 0 6 16,0 0 9-16,0 0-9 15,0 0-1-15,0 0-5 16,0 0-4-16,0 0-6 16,0 0-7-16,0 0-17 15,0 0-15-15,0 0-5 16,0 0 0-16,0 0 4 16,0 0-3-16,0 0 0 15,0 0-1-15,-19 16 0 0,19-16-1 16,-12 20 2-16,12-20-3 15,-25 47-1-15,6-6 1 16,0 17 3 0,-9 14-4-16,0 10 3 0,-6 17-2 15,-4 11 2-15,-1 1-1 16,-3-2 1-16,4-1-4 16,-4-14-1-16,9-11 1 15,-3-14-2-15,12-14 1 16,6-14 0-16,8-8-5 15,10-12-38-15,0-21-43 16,0 19-21-16,0-19-24 16,0 0-12-16,16-21-16 0,-16 21 86 15</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1:36.942"/>
    </inkml:context>
    <inkml:brush xml:id="br0">
      <inkml:brushProperty name="width" value="0.05" units="cm"/>
      <inkml:brushProperty name="height" value="0.05" units="cm"/>
      <inkml:brushProperty name="fitToCurve" value="1"/>
    </inkml:brush>
  </inkml:definitions>
  <inkml:trace contextRef="#ctx0" brushRef="#br0">0 621 169 0,'0'20'94'0,"0"-20"3"16,0 0-8-16,30 23-6 16,-30-23-14-16,31 0-18 15,-5-10-12-15,-3-11-15 16,10-4-19-16,3-10-8 0,-1-8 2 16,-2 2-2-16,4-9-2 15,-6 1 3-15,-8 3 3 16,-6-1-4-16,-8 1 3 0,-9 6-2 15,0 4 2-15,-3 6-3 16,-15 4 3-16,18 26-6 16,-28-32-2-16,28 32 3 15,-31 0-6-15,31 0 2 16,-25 23 0-16,13 2 2 16,1 10 3-16,3 10 1 15,4 9 1-15,-5 3 1 16,9 7 8-16,0-1 0 15,0-3 0-15,0-3 4 16,0-4-4-16,11-13 5 16,3-7 0-16,7-9-2 15,10-12-7-15,3-1 1 0,4-11-3 16,6 0 0-16,5-8-18 16,3-2-57-16,1 1-26 15,-9-9-18-15,8 3-16 16,-18-8-18-16,2 13 31 15</inkml:trace>
  <inkml:trace contextRef="#ctx0" brushRef="#br0" timeOffset="295">742 282 219 0,'21'0'147'0,"2"5"-9"16,-2-10-63-16,5-7-28 16,6 4 0-16,5-3-12 15,5 0-32-15,-7 3-4 16,1-2-2-16,0 5-31 15,-5 5-35-15,-5-5-26 16,4 5-15-16,-30 0-13 16,37 0-16-16,-37 0 2 15</inkml:trace>
  <inkml:trace contextRef="#ctx0" brushRef="#br0" timeOffset="545">795 413 308 0,'47'-22'146'0,"-21"8"-49"16,16 5-40-16,-1-8-5 15,2 11-8-15,1 6-43 16,0 0-13-16,-16 9-53 15,0 4-32-15,-5-2-12 16,-23-11-17-16,30 22-17 16,-30-22-8-16</inkml:trace>
  <inkml:trace contextRef="#ctx0" brushRef="#br0" timeOffset="889">1464 0 141 0,'0'0'149'0,"0"0"-37"15,0 0-28-15,0 0-16 0,0 0-1 16,22 15-16-16,-22-15-18 15,18 31-32-15,-18-5 3 16,0 10-1-16,0 9 4 16,-7 11-4-16,3 4-3 15,-6 0 3-15,1 7-5 16,4-7 5-16,-4-5-7 16,9-2-3-16,0-16-60 15,14-10-34-15,9-10-33 16,-23-17-18-16,42 0-2 15,-26-17 46-15</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1:40.270"/>
    </inkml:context>
    <inkml:brush xml:id="br0">
      <inkml:brushProperty name="width" value="0.05" units="cm"/>
      <inkml:brushProperty name="height" value="0.05" units="cm"/>
      <inkml:brushProperty name="fitToCurve" value="1"/>
    </inkml:brush>
  </inkml:definitions>
  <inkml:trace contextRef="#ctx0" brushRef="#br0">16 1238 271 0,'0'0'134'0,"0"0"-38"16,0 0-17-16,0 0-24 16,0 0-21-16,0 0-30 15,0 0 1-15,0 0 0 16,0 34-9-16,0-11 9 16,0 6-7-16,0 1 5 15,0 10-1-15,0 6 2 16,0 3-9-16,0-8 4 15,0-1 3-15,0-7-3 0,0-4 0 16,0-13-1-16,0-16-14 16,0 0-78-16,13 17-28 15,-13-17-28-15,-7-17-7 16,-9 0 13-16</inkml:trace>
  <inkml:trace contextRef="#ctx0" brushRef="#br0" timeOffset="1407">345 52 101 0,'-7'31'73'0,"7"-31"6"15,0 24-5-15,0-24-2 16,-8 30-2-16,8-9-2 0,0-21-15 15,-6 35-11-15,6-35-16 16,-7 30-13-16,7-30-7 16,-5 25-2-16,5-25-4 15,-9 23 2-15,9-23 0 16,-8 22-1-16,8-22-1 16,0 0 4-16,0 0-4 15,0 0 2-15,0 0 0 16,0 0 0-16,26-18-2 15,-10-9-3-15,-1 0 3 16,5-8-5-16,1 1 2 16,-2 2 1-16,-3 5-3 15,-2 5 2-15,-14 22 4 0,21-15 4 16,-21 15 0-16,12 21-2 16,-12-1 2-16,0 4 0 15,0 5 1-15,0-1-2 16,0-5-3-16,0-1 2 15,0-22-5-15,0 30 3 16,0-30 0-16,0 0-3 16,0 0 2-16,0 0 0 15,0 0 0-15,28-32-6 16,-16 7 1-16,2-8 4 16,7 3-3-16,0-7 2 15,4 5-2-15,1-1 2 0,4 14-1 16,-6 9 7-16,1 10-4 15,-6 0 0-15,-1 16 5 16,-18-16-3-16,21 38 3 16,-14-11-1-16,-7-3 0 15,5 2-2-15,-5-4 2 16,0 1-54-16,0 0-50 16,10-3-13-16,-10-20-27 15,13 29-13-15,-13-29-4 16</inkml:trace>
  <inkml:trace contextRef="#ctx0" brushRef="#br0" timeOffset="2047">951 221 283 0,'0'0'110'15,"0"0"-11"-15,0 0-12 0,0 0-14 16,25-25-20-16,-25 25-23 15,24-15-24-15,-24 15-5 16,30-8-1-16,-30 8 0 16,25 5-1-16,-25-5 1 15,21 15-2-15,-21-15-2 16,21 13 4-16,-21-13-1 16,19 15 1-16,-19-15-1 15,21 10 0-15,-21-10-3 16,0 0 1-16,21 35-3 15,-21-19 2-15,-11 7-3 16,-1 3 3-16,-4 0-2 16,-5 1 1-16,-1-4 2 0,-3 5 0 15,2-8 3-15,2-6-2 16,21-14 1 0,-29 22 1-16,29-22 4 15,0 0 0-15,-6 19-2 0,6-19 4 16,0 0-1-16,30 0 1 15,-11 5-2-15,4-5-1 16,-2 0-2-16,0 10 0 16,-2-10-1-16,-19 0-1 15,32 14 1-15,-32-14-10 16,23 10-35-16,-23-10-32 16,0 0-27-16,31 0-12 15,-31 0-13-15,21-29-15 0,-21 4 50 16</inkml:trace>
  <inkml:trace contextRef="#ctx0" brushRef="#br0" timeOffset="2282">909 397 126 0,'0'0'121'15,"0"0"-20"-15,25-9-14 16,-2 4-13-16,8-3-12 0,6-2-4 16,5 0-11-1,0 3-20-15,0 0-74 16,-2 7-47-16,-7-6-20 16,1 13-16-16,-34-7-20 15,35 10-7-15</inkml:trace>
  <inkml:trace contextRef="#ctx0" brushRef="#br0" timeOffset="3922">1536 738 51 0,'0'0'36'0,"0"0"-10"15,0 0-3-15,-17 13-2 0,17-13-3 16,-21 21-7-16,21-21-2 16,-34 25-6-16,15-5-1 15,3-4 1-15,-6 7 1 16,-1 2 2-16,-5 5 0 16,5 3 4-16,0 3 10 15,0 3 9-15,1 2 4 16,8 2 6-16,0-6 17 15,14 1-5-15,0-4 1 16,0-8-2-16,22-5-10 16,5-14-10-16,8-7-5 15,5 0-2-15,6-10-16 16,-1-11 2-16,4-3 0 0,-2-7-4 16,-5 0 2-16,-7 2-1 15,-3-6-3-15,-9 9-1 16,-9-5-6-16,-6 5-5 15,-8 0-4-15,-10 1 3 16,-8 3-3-16,-3-1 3 16,-7 0 0-16,-5 3 0 15,-4-2 7-15,1 2 7 16,-1 3 3-16,7 7 0 16,-3-5 1-16,3 15-2 15,9 0 0-15,3 0-1 16,18 0-4-16,-12 32 1 15,12-15 0-15,7 5 0 0,7 0-1 16,6-1 0-16,8 0-1 16,0-2 3-16,3-4-1 15,2-6-1-15,1 1 0 16,-1-10-7-16,2 0-75 16,-9-9-32-16,9 4-24 15,-12-18-14-15,10 7-3 16,-12-17 94-16</inkml:trace>
  <inkml:trace contextRef="#ctx0" brushRef="#br0" timeOffset="4657">2138 868 252 0,'0'0'100'16,"0"0"-8"-16,0 0-12 15,0 0-23-15,6 31-15 0,-12-8-5 16,-1 3-3 0,-3 7-10-16,5 6-10 15,-4 1-12-15,0 0 2 16,4-8-7-16,5 4 5 15,-7-12-5-15,7-5 3 0,0-19-2 16,33 11-2-16,-5-11 2 16,7-14-1-16,12-8 6 15,3-11-6-15,6-5 6 16,0-2-3-16,1-5 1 16,-8-4 0-16,-7 2 1 15,-12 6 2-15,-16 9-1 16,-14-2 0-16,-21 13-3 15,-10 10 2-15,-15 11 0 16,-5 0-1-16,-8 9-1 16,-2 4-3-16,3-2 3 15,9 2-7-15,8 0-35 0,13-6-27 16,9-7-20-16,19 0-20 16,0 0-20-16,25-7-18 15,-4-11-3-15,15 9 150 16</inkml:trace>
  <inkml:trace contextRef="#ctx0" brushRef="#br0" timeOffset="5032">2443 510 251 0,'0'0'106'0,"0"21"-16"16,0-21-12-16,-9 28-19 15,9-1-2-15,-8 11-11 16,-1 8-36-16,-3 16-11 15,-2 4 2-15,-7 12-1 16,-6 4-1-16,-8 13-4 16,0-6 0-16,-5-6-2 15,3-2 2-15,2-15-11 0,4-4-46 16,8-20-39-16,11-6-13 16,12-36-19-16,0 22-12 15,0-22 42 1</inkml:trace>
  <inkml:trace contextRef="#ctx0" brushRef="#br0" timeOffset="5329">1976 1413 378 0,'0'0'148'0,"-7"40"-59"16,7-9-56-16,-14 5-31 16,3-3-1-16,-8 7-2 15,-2-1-2-15,-4-1-47 16,-1-2-30-16,-9-6-19 15,-5-3-9-15,-6-17-10 16,6 2-11-16,-14-25 66 16</inkml:trace>
  <inkml:trace contextRef="#ctx0" brushRef="#br0" timeOffset="5766">1137 684 214 0,'0'0'101'0,"0"0"-7"15,-26 9-8-15,26-9-14 16,-25 23-11-16,9-6-17 16,1 9-27-16,1 12-16 15,-7 4-1-15,0 7 0 16,1 10-1-16,3 9-2 15,-2 7-2-15,6 3 2 16,5-2-1-16,8-3-1 16,0-1-4-16,21-15-51 15,8-4-41-15,12-26-21 16,22-6-16-16,3-25-13 16,27-11 63-16</inkml:trace>
  <inkml:trace contextRef="#ctx0" brushRef="#br0" timeOffset="6079">2811 510 374 0,'24'57'110'0,"1"-5"-7"16,5 0-24-16,-2 6-28 0,3-3-45 15,1 1-4-15,-4-3 0 16,0 2-4-16,-4 2-5 16,-10 3 2-16,-14 11-2 15,-7 4-4-15,-17 6-38 16,-15-1-35-16,-17 4-31 15,-7 1-11-15,-19-15-16 16,12 2-11-16,-9-30 127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20:33.467"/>
    </inkml:context>
    <inkml:brush xml:id="br0">
      <inkml:brushProperty name="width" value="0.05" units="cm"/>
      <inkml:brushProperty name="height" value="0.05" units="cm"/>
      <inkml:brushProperty name="fitToCurve" value="1"/>
    </inkml:brush>
  </inkml:definitions>
  <inkml:trace contextRef="#ctx0" brushRef="#br0">0 69 38 0,'0'0'29'0,"0"0"-7"16,0 0-1-16,0 0 5 15,0 0 10-15,0 0 1 16,14 23 4-16,-14-23 0 15,0 31-1-15,0-2 1 0,0-1-1 16,0 1 0-16,0 10-6 16,0 6-4-16,0-5 3 15,0 6 1 1,0 1 4-16,0-5-4 16,0 1 2-16,0-11-7 0,0 3-5 15,0-13-7-15,0-2-4 16,0-20-9-16,0 0-2 15,0 0-2-15,11-20-2 16,-3-10 2-16,3-12-3 16,3-13 2-16,5 1-3 15,-3-9 4-15,7 4-2 16,-4 6 4-16,5 11-2 0,-3 12 0 16,-21 30 1-16,28-20 1 15,-28 20 1 1,23 24-1-16,-16-1 0 15,-7 9-1-15,0 7-2 0,0 7 2 16,0 3 1-16,0 2-2 16,0-9-1-16,0-7-1 15,0-3 1-15,12-10-4 16,-12-22 5-16,25-13-1 16,-2-17-3-16,8-21 1 15,-3-6 1-15,7-11 0 16,0-8-1-16,4 4 5 15,-9 6-3-15,-2 9 1 16,-6 20 2-16,-8 17 0 16,-14 20 1-16,21 20 0 15,-21 17 1-15,6 18 0 16,-6 8-3-16,0 9 0 0,0-2 1 16,0-3-3-16,15-5 2 15,-2-15-4-15,2-7-53 16,10-17-63-16,8-8-18 15,-8-30-22-15,15-7-3 16,-15-19 16-16</inkml:trace>
  <inkml:trace contextRef="#ctx0" brushRef="#br0" timeOffset="796">998 297 132 0,'30'17'75'0,"-30"-17"5"0,44 5-3 16,-27 4 5-16,13-9-2 16,-7 8-13-16,1-8-14 15,1 0-9 1,-4-15-14-16,2 4-6 0,-11-8-3 16,2-2-8-16,-5-1-11 15,-9-1-2-15,0 4 3 16,0 19-2-16,-13-24 1 15,-6 24 0-15,2 0-1 16,-6 5 2-16,-5 10 0 16,5 2 0-16,0 3 0 15,6 5 1-15,4 0-3 0,3 0 2 16,10 5-3-16,0 0 1 16,0-4-3-1,14 0 1-15,0-6-2 16,5 2 0-16,4-5 1 0,0-7-1 15,3-10 2-15,4 9 0 16,-4-9-2-16,6-11-54 16,3 3-60-16,8-1-19 15,-8-9-17-15,11 6-11 16,-9-8 2-16</inkml:trace>
  <inkml:trace contextRef="#ctx0" brushRef="#br0" timeOffset="1259">1772 153 188 0,'0'0'122'0,"0"0"-13"15,0 0-10-15,-21 11-9 16,21-11-17-16,-19 30-13 16,3-15-20-16,4 15-26 15,-2 1-14-15,-5 3-3 0,3 4 3 16,2 2-1-16,7-5-3 16,0-6 3-16,7-7-2 15,0-22 2-15,21 17-4 16,-21-17 3-16,42-27-3 15,-23 0 3-15,0 0 2 16,1 1-2-16,-5-1 1 16,-4 4 0-16,-1 5 2 15,-10 18 0-15,0 0-2 16,0 0 2-16,0 0 1 16,0 0-1-16,0 32 3 15,0-2 0-15,0-2-2 16,0 1 1-16,0 3-3 0,11-10-16 15,3-1-72-15,7-8-31 16,2-13-18-16,12-6-10 16,-4-19-9-1,16 7 37-15</inkml:trace>
  <inkml:trace contextRef="#ctx0" brushRef="#br0" timeOffset="1712">2240 123 142 0,'0'0'62'16,"-11"30"19"-16,1-8 12 15,-4 1-3 1,1 4-12-16,-6 1-10 0,3 2-18 15,-1-4-5-15,1-7-8 16,16-19-21-16,-21 27-14 16,21-27-3-16,0 0-2 15,0 0 0-15,11 19 0 16,-11-19-2-16,26 10 2 16,-26-10 2-16,40 24-1 15,-21-6 3-15,-1-3-1 16,-4 5 1-16,2-5-1 15,-6 4 2-15,-10-19-1 16,7 30 1-16,-7-30-2 16,-10 28 0-16,10-28 1 15,-30 21 1-15,9-15 0 0,-2-1-1 16,-3 5-48-16,-2-10-36 16,5-15-28-16,23 15-9 15,-31-27-15-15,31 7-11 16,0-18 32-16</inkml:trace>
  <inkml:trace contextRef="#ctx0" brushRef="#br0" timeOffset="2041">2448 266 175 0,'7'43'144'16,"-7"-24"-26"-16,0 4-28 16,0-2 0-16,7-6-15 15,-7-15-23-15,17 19-38 16,-17-19-23-16,34-5 2 16,-11-10-2-16,1-6 3 15,1-3 0-15,1-3 4 16,-3 2 1-16,-4-3 2 15,0 9 0-15,-19 19-1 16,16-34-1-16,-16 34-36 16,0 0-48-16,0 0-23 15,0 0-13-15,0 0-13 0,0 0-14 16,0 0 62-16</inkml:trace>
  <inkml:trace contextRef="#ctx0" brushRef="#br0" timeOffset="2415">3068 468 379 0,'-26'0'144'0,"26"0"-41"16,0-39-30-16,0 11-28 16,0 5-49-16,0-11 5 15,0 4-2-15,10-10 1 16,-1 8 0-16,-6-2 0 16,6 8-2-16,-4 1 2 15,1 7-1-15,-6 18 0 16,12-24 2-16,-12 24 0 15,0 0 2-15,0 0-1 16,17 19 0-16,-17-19-3 16,13 23-46-16,-13-23-54 0,28 25-25 15,-28-25-11-15,35 17-15 16,-14-17-2-16</inkml:trace>
  <inkml:trace contextRef="#ctx0" brushRef="#br0" timeOffset="2822">3504 229 348 0,'26'-31'94'15,"-12"13"-2"-15,2-3-11 16,-4 2-16 0,-12 19-37-16,16-28-26 0,-16 28-1 15,0 0 2-15,0 0-1 16,-23-12-1-16,2 27 2 16,-3 4 1-16,-1 6-1 15,-8 3-2-15,5 9-1 16,3-5 1-16,4 5-3 15,5 1 4-15,13-8-6 16,3 2 3-16,12-6-2 16,7-5 1-16,8-3 0 0,3-8 2 15,8-2-1 1,2-8-7-16,1 9-82 16,6-3-36-16,-14-12-27 15,13 6 2-15,-18-17-7 0</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1:47.880"/>
    </inkml:context>
    <inkml:brush xml:id="br0">
      <inkml:brushProperty name="width" value="0.05" units="cm"/>
      <inkml:brushProperty name="height" value="0.05" units="cm"/>
      <inkml:brushProperty name="fitToCurve" value="1"/>
    </inkml:brush>
  </inkml:definitions>
  <inkml:trace contextRef="#ctx0" brushRef="#br0">7 40 275 0,'7'-18'137'0,"-7"18"-32"16,0 0-16-16,26-9-11 15,-13 29-20-15,-6 9-21 16,7 20-30-16,-9 17-1 16,4 21 0-16,-9 14-1 15,0 13 1-15,-9-3-5 16,-2 0 4-16,-3-7-9 16,0-17 2-16,-3-18-3 15,5-19-3-15,1-14-2 16,11-36 0-16,0 0 4 15,0 0-1-15,28-43 5 16,-9-7 0-16,13-11 1 0,1-7 2 16,6-7 5-16,1 9-2 15,0 10-3-15,1 9-1 16,2 16 6-16,-6 20-1 16,-2 11 4-16,-5 22 1 15,-6 5-3-15,-1 13 3 16,-9 3 0-16,-3-3 1 15,-11-1 0-15,0 3 1 16,-9-7-4-16,-2-8 1 16,-6-4-1-16,-8 2 0 15,-6-5-1-15,-2-4-2 16,-8-2-6-16,-1-7-1 16,-1-7 2-16,-3 0-3 0,2-5-2 15,2-10-4-15,11 1-4 16,1-8-6-16,11 5-33 15,5-1-29 1,14 18-25-16,-6-33-26 0,6 33-11 16,13-18-13-16,-13 18-2 15,22-12 132-15</inkml:trace>
  <inkml:trace contextRef="#ctx0" brushRef="#br0" timeOffset="484">1037 590 193 0,'0'-23'137'15,"0"23"-22"-15,-37-9-11 16,9 9-12-16,-2 0-17 15,-5 13-21-15,2 6-16 16,-6 3-21-16,8 14-6 16,-1-4-6-16,4 11-3 15,9-1 0-15,7 0-5 16,5-1-2-16,7-9 1 0,16-7-4 16,10-8 3-1,9-17-2-15,9 0 1 16,5-20-1-16,0-6 2 15,1-2 4-15,-8-10-2 0,-3 7 7 16,-11-2-1-16,-9 13 8 16,-19 20 2-16,0-21-1 15,0 21 1-15,-23 23 1 16,6 4-2-16,-8 3-2 16,3 5 0-16,1-1-12 15,5 5-3-15,5-7-4 16,11-5-3-16,7-10-34 15,-7-17-52-15,48 0-35 16,-5 0-23-16,-1-31-6 16,20 9-3-16,-10-22 60 15</inkml:trace>
  <inkml:trace contextRef="#ctx0" brushRef="#br0" timeOffset="922">1765 496 404 0,'0'0'163'15,"-14"-19"-40"-15,14 19-45 16,-23 0-22-16,4 0-24 16,0 15-24-16,-4-1-2 15,-5 8-2-15,0 3-3 16,2 3 1-16,1-2-3 15,4 2-5-15,11-2 0 0,4-3-2 16,6-23 1-16,23 34-1 16,3-24 1-16,8 4 0 15,1-1 4 1,0-5 2-16,-2-1 4 0,-1 8 6 16,-8-7 1-16,-24-8-1 15,11 27 0-15,-11-27 0 16,-32 30-3-16,-1-15 1 15,-9 2-1-15,-4 3-6 16,-3-2 0-16,-2-1-1 16,1-7 1-16,6 2-10 15,9-12-48-15,16 0-42 16,19 0-32-16,-11-21-16 0,11 21-14 16,39-52-4-16,6 19 52 15</inkml:trace>
  <inkml:trace contextRef="#ctx0" brushRef="#br0" timeOffset="1141">2100 531 477 0,'0'37'167'0,"-13"2"-20"16,1 5-97-16,2 2-16 15,-3 3-11-15,-1-2-20 0,2 0-32 16,1-15-73-16,4-7-33 16,14-5-26-1,-7-20-4-15,25 8-10 16,-6-30 41-16</inkml:trace>
  <inkml:trace contextRef="#ctx0" brushRef="#br0" timeOffset="1484">2711 394 486 0,'-41'13'168'16,"10"6"-4"-16,-8 9-81 16,-4 1-79-1,2 9-4-15,1-1-2 16,5 1 2-16,9-4-1 0,8 4-2 15,11-9-2-15,7 0-1 16,16-5-1-16,5-1 3 16,5-3 2-16,4 1 3 15,-4 0-2-15,-1-1 7 16,-4 1 1-16,-7 0-2 16,-7 2 2-16,-7-1-3 15,-18-2-1-15,-6 0-3 16,-9-4-4-16,-13-10-74 0,-3-6-45 15,0-10-28 1,-5-22-15-16,10-4-3 16,-2-37-3-16</inkml:trace>
  <inkml:trace contextRef="#ctx0" brushRef="#br0" timeOffset="1642">2259 43 479 0,'0'0'46'0,"21"22"-48"16,14-22-125-16,-12-28-53 0,22-9-1 16</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2:39.516"/>
    </inkml:context>
    <inkml:brush xml:id="br0">
      <inkml:brushProperty name="width" value="0.05" units="cm"/>
      <inkml:brushProperty name="height" value="0.05" units="cm"/>
      <inkml:brushProperty name="fitToCurve" value="1"/>
    </inkml:brush>
  </inkml:definitions>
  <inkml:trace contextRef="#ctx0" brushRef="#br0">135 247 165 0,'0'0'78'15,"0"0"8"-15,0 0 15 16,-21 12-3-16,21-12-11 15,0 0-10-15,0 0-11 16,0 0-11-16,0 0-14 16,0 0-15-16,0 0-20 15,0 0-11-15,0 0 1 16,31 15-2-16,-8-15 1 16,2 0-4-16,4 0 5 0,3-6-1 15,-1 6 4 1,3 0 0-16,-5 0-1 15,0 0 2-15,-7 0-4 16,-1 6-56-16,-1-6-47 0,-20 0-21 16,24 14-17-16,-24-14-10 15,0 0-6-15,0 0 77 16</inkml:trace>
  <inkml:trace contextRef="#ctx0" brushRef="#br0" timeOffset="453">0 469 79 0,'0'0'60'0,"0"0"5"15,25-5 9-15,-25 5 17 16,31-5-6-16,-12 5 2 15,4 0-10-15,2 0-15 0,-4 0-13 16,5 5-13-16,-5-5-14 16,5 12-13-16,-5-2-6 15,0-6 0-15,0 5-3 16,-3-1-1-16,3-8 0 16,-2 5-3-16,-1-5-2 15,-18 0-33-15,33-8-46 16,-12 0-30-16,-21 8-8 15,37-17-15-15,-37 17-11 16,35-22 8-16</inkml:trace>
  <inkml:trace contextRef="#ctx0" brushRef="#br0" timeOffset="1178">298 2 208 0,'-18'-11'83'0,"18"11"-4"15,0 0-11 1,0 0-8-16,0 0-9 0,0 0-3 16,0 0-5-16,0 0-15 15,0 0-2-15,0 0-1 16,0 0 6-16,0 0-5 15,14 20 1-15,-14-20-8 16,0 0-4-16,-9 19-10 16,9-19-1-16,0 0 0 15,0 0-6-15,0 0 0 16,0 0-4-16,0 0 4 0,0 0-4 16,0 0 5-1,0 0-6 1,20 18 1-16,-20-18 5 15,29 20-1-15,-9-1 1 0,3 2-1 16,-1 9 4-16,5 6-2 16,1 10 5-16,-2 0-4 15,2 8 1 1,-4-2 0-16,1-5 2 0,-2 1-2 16,1-3-1-16,-5-12-2 15,-1-4 0-15,-2-12 2 16,-16-17-2-16,19 20 2 15,-19-20-2-15,0 0 4 16,0 0-1-16,0 0 0 16,0 23 2-16,0-23-3 15,-40 29-1-15,10-9-1 16,-3 3 2-16,-2 2-4 0,-2 4 2 16,4-3-1-1,1-4-12-15,18-4-71 16,9 1-40-16,5-19-30 15,19 12-8-15,-19-12-5 0,54-25 43 16</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3:12.293"/>
    </inkml:context>
    <inkml:brush xml:id="br0">
      <inkml:brushProperty name="width" value="0.05" units="cm"/>
      <inkml:brushProperty name="height" value="0.05" units="cm"/>
      <inkml:brushProperty name="fitToCurve" value="1"/>
    </inkml:brush>
  </inkml:definitions>
  <inkml:trace contextRef="#ctx0" brushRef="#br0">37 209 153 0,'0'0'49'16,"0"0"-6"-16,0 0-1 15,0 0 4-15,0 0 7 16,0 22-3-16,0-22-6 15,0 41-1-15,0-10-8 16,0-1 7-16,0 6-12 0,-7-1-8 16,7 0-20-16,-7-1 2 15,7-4-4 1,-9-5 3-16,9-4-2 16,0-21-2-16,-7 24 4 15,7-24-4-15,0 21 1 0,0-21-3 16,0 0 4-16,0 0-3 15,-7 20 4-15,7-20-4 16,0 0-2-16,0 0 4 16,0 0 0-16,7-30-1 15,0 7 0-15,2-3-1 16,-2-4 0-16,4-3 4 16,1-6 0-16,0 3-4 0,4 3 1 15,-4 2 0 1,0 7 0-16,-3 5 0 15,-9 19 0-15,18-28 0 16,-18 28 1-16,0 0-2 0,21-15 1 16,-21 15 4-16,0 0-1 15,22 17-1-15,-22-17 0 16,16 33-1-16,-9-4 0 16,-2 0 4-16,-5 8-4 15,9-3-2-15,-9 4 3 16,0-9 1-16,0 0-1 15,0-10-1-15,0-19 0 16,0 17 0-16,0-17 1 16,23-23-2-16,-6-7-1 15,3-11 1-15,6-11 1 16,0-7-6-16,6-3 5 16,-6 2 3-16,0 11-3 0,-6 8 2 15,-6 15-2-15,-14 26-3 16,0 0 3-16,8 40 7 15,-16 5-5-15,-3 13-2 16,4 3 5-16,-2-1-2 16,9 2-1-16,-7-10 1 15,7-9-7-15,16-13-10 16,-16-30-48-16,40 14-35 16,-17-36-21-16,12 3-16 15,-14-25-9-15,16 10 67 16</inkml:trace>
  <inkml:trace contextRef="#ctx0" brushRef="#br0" timeOffset="2532">702 590 202 0,'0'0'105'15,"0"0"-8"-15,0 0-12 16,0 0-11-16,0 0-16 15,0 0-16-15,0 0-26 16,0 0-18-16,0 0 1 16,0 0-1-16,0 0 1 15,0 0-1-15,-15 21 3 16,15-21-3-16,5 17 6 16,-5-17-4-16,10 20-2 15,-10-20 2-15,21 31 2 16,-10-15-1-16,0 3-1 0,-1 4 2 15,1 0-5-15,-1 9 4 16,-3-4 0-16,0 5 0 16,2-6-1-16,-4-1 2 15,4 1-1-15,1-8-5 16,-10-19 4-16,23 30-5 16,-23-30-4-16,25 8-60 15,-25-8-30-15,24-16-13 16,-24 16-11-16,16-25-13 15,-16 25 13-15</inkml:trace>
  <inkml:trace contextRef="#ctx0" brushRef="#br0" timeOffset="3563">907 607 145 0,'-28'7'61'0,"28"-7"-5"16,0 0-10-16,-26 9-3 15,26-9-11-15,-17 10-12 0,17-10-2 16,0 0-8-16,-23 20-5 15,23-20-4-15,-18 37 4 16,11-13-4-16,-3 8 6 16,-6-2 10-16,4 6 10 15,-2-3 4-15,0-1-5 16,0-3 0-16,-2-2-2 16,4-9 4-16,1 0-8 15,11-18-6-15,0 0-15 16,-10 21-13-16,10-21-42 15,0 0-29-15,31-16-17 16,-31 16-12-16,35-22-10 16,-21 3-16-16</inkml:trace>
  <inkml:trace contextRef="#ctx0" brushRef="#br0" timeOffset="4768">1100 369 133 0,'0'0'50'16,"0"0"3"-16,0 0-4 15,24-14-8-15,-24 14-4 16,27-3-7-16,-6 3-1 15,9-13-2-15,-2 7-5 16,3 0-13-16,-1-1-4 0,-2 7 2 16,-4-6-2-1,-3 6 1-15,-21 0-4 16,25 6-3-16,-25-6-26 16,0 0-20-16,19 19-21 0,-19-19-19 15,0 0-18-15,0 0-19 16,30 0 78-16</inkml:trace>
  <inkml:trace contextRef="#ctx0" brushRef="#br0" timeOffset="5127">1166 526 24 0,'0'0'32'15,"23"-12"-1"-15,-23 12-6 16,37-15 9-16,-16 2 1 15,5 6 3-15,-3-5-2 16,0 12-1-16,-2-6-1 16,0 6 0-16,-4 8 0 15,-17-8-12-15,28 17-2 16,-28-17-7-16,21 30-21 0,-21-30-44 16,23 29-19-16,-23-29-14 15,25 12-24 1,-25-12-10-16</inkml:trace>
  <inkml:trace contextRef="#ctx0" brushRef="#br0" timeOffset="5799">1865 0 205 0,'0'0'78'16,"0"0"-7"-16,0 0-8 15,0 0-10-15,0 0-7 16,0 0-5-16,-9 18-14 15,9-18-10-15,0 44-3 0,0-9 2 16,-5 5-1-16,5 9-1 16,0 2-7-1,0 3-3-15,0 0-4 16,0-5 2-16,0-6-3 0,7-11 2 16,-7-2-1-16,7-13-2 15,-7-17-2-15,7 20-14 16,-7-20-56-16,0 0-37 15,0 0-20-15,0 0-17 16,5-37-1-16,-5 37 113 16</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3:20.264"/>
    </inkml:context>
    <inkml:brush xml:id="br0">
      <inkml:brushProperty name="width" value="0.05" units="cm"/>
      <inkml:brushProperty name="height" value="0.05" units="cm"/>
      <inkml:brushProperty name="fitToCurve" value="1"/>
    </inkml:brush>
  </inkml:definitions>
  <inkml:trace contextRef="#ctx0" brushRef="#br0">63 73 111 0,'0'0'63'0,"0"0"-9"0,0 0-11 16,0 0-4-16,0 0-3 15,0 0-7-15,0 0-4 16,0 0-10-16,0 0-9 15,0 0 0-15,-19 24 6 16,19-24-2-16,-10 33 2 16,3-12-3-16,1 3-3 15,-2 3 4-15,1 4 0 16,7 2 1-16,-6-1-5 16,6 1 1-16,6-9 2 15,2 4 5-15,5-9-1 16,-13-19 6-16,31 28-1 15,-13-18-2-15,4-10 2 0,1-10-3 16,5-4-3-16,-5-7-2 16,0-7-1-16,-6-6-9 15,-1-6 4-15,-6-3-4 16,-10-3 1-16,0 0 1 16,-7 7-1-16,-3-2 1 15,-6 9 0-15,-1 8 5 16,-4 9-6-16,-2 8 1 15,0 7-12-15,0 11-20 16,-1 4-21-16,3 11-29 16,-2-5-30-16,16 13-15 15,-5-12-21-15,19 7 3 16,-7-29 143-16</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3:21.640"/>
    </inkml:context>
    <inkml:brush xml:id="br0">
      <inkml:brushProperty name="width" value="0.05" units="cm"/>
      <inkml:brushProperty name="height" value="0.05" units="cm"/>
      <inkml:brushProperty name="fitToCurve" value="1"/>
    </inkml:brush>
  </inkml:definitions>
  <inkml:trace contextRef="#ctx0" brushRef="#br0">0 469 302 0,'23'-9'104'0,"-23"9"-1"15,28 0-15-15,-11 0-17 16,6-8-22-16,0 8-29 16,5 0-18-16,0 0-2 15,2 8 0-15,3-8-1 0,-3 0 1 16,1 0-1-1,-1 0-3-15,-2 0-8 16,-3-12-38-16,3 12-41 16,-4-7-23-16,-5-4-16 0,8 11-17 15,-27 0-5-15,33-6 115 16</inkml:trace>
  <inkml:trace contextRef="#ctx0" brushRef="#br0" timeOffset="579">986 0 38 0,'-21'14'30'0,"21"-14"0"15,0 0-8-15,-21 0-3 16,21 0-3-16,0 0 2 16,0 0-5-16,0 0 2 15,0 0-3-15,0 0-4 16,0 0 6-16,0 0 30 15,0 0 27-15,-9 36 4 16,4-18 3-16,-2 12-1 16,-5 3-3-16,1 12 2 15,-1 6-10-15,1 5-34 16,4-3-24-16,7 5-8 16,0-7 0-16,0-3 1 15,13-1 0-15,1-5-3 0,0-9-2 16,3-6-39-16,-1-2-66 15,3 2-26-15,-19-27-22 16,19 39-12 0,-19-39 0-16</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4:03.650"/>
    </inkml:context>
    <inkml:brush xml:id="br0">
      <inkml:brushProperty name="width" value="0.05" units="cm"/>
      <inkml:brushProperty name="height" value="0.05" units="cm"/>
      <inkml:brushProperty name="fitToCurve" value="1"/>
    </inkml:brush>
  </inkml:definitions>
  <inkml:trace contextRef="#ctx0" brushRef="#br0">394 760 6 0,'0'0'37'15,"0"0"-16"-15,0 0-5 16,0 0-3-16,0 0-2 0,0 0 3 16,0 0 17-16,0 0 22 15,0 0 34 1,0 0-6-16,0 0 3 16,0 0 1-16,0 0-2 0,-5-17-7 15,5 17-16-15,0 0-25 16,0 0-34-16,0 0 2 15,0 0-4-15,0 0 0 16,0 0 1-16,0 0 2 16,0 0-3-16,0 0 0 15,0 0 5-15,0 0-2 16,0 0 5-16,-11 30-6 16,11-30 7-16,-12 38-6 15,3-8 3-15,1 4-1 16,-3 1-5-16,4 3 3 15,-2-5-3-15,2 2 6 16,7-2-11-16,0 0 8 0,0-8-5 16,0-3-1-16,13-2-19 15,-13-20-64-15,31 30-34 16,-31-30-22-16,35 0-6 16,-35 0-16-16,30-23 31 15</inkml:trace>
  <inkml:trace contextRef="#ctx0" brushRef="#br0" timeOffset="563">0 1424 241 0,'0'0'115'0,"0"0"-16"0,0 0-6 15,0 0-13-15,0 0-20 16,0 0-21-16,0 0-16 15,0 0-7-15,18-16-9 16,-18 16-1-16,30-10-6 16,-6 10 1-16,9-10-1 15,9 6 0-15,6 4 2 16,1-10-3-16,0 10 2 0,1 0-1 16,-9 5 1-16,-6 3 2 15,-5 3-40-15,-15 9-56 16,-6 8-33-16,-19-4-10 15,4 9-15-15,-22-15-3 16,11 6 65-16</inkml:trace>
  <inkml:trace contextRef="#ctx0" brushRef="#br0" timeOffset="1094">153 1709 275 0,'0'0'98'16,"24"-8"-6"-16,-24 8-6 15,32 0-17-15,-32 0-16 16,33 0-9-16,-33 0-13 0,31 13-16 16,-31-13-11-1,20 26 6-15,-20-9 2 16,0 3-2-16,-6 10 1 15,-11-5-5-15,-1 5 2 0,-10-5-5 16,2 4 4-16,2-6-9 16,1-3-8-16,2-10 1 15,21-10-3-15,0 0 2 16,0 0-1-16,0 0 3 16,37 5-2-16,1-5 4 15,8 12 2-15,4-2 5 16,3 4-4-16,-2 5 6 15,-4 3-6-15,-7 1 4 0,-5 2-8 32,-8-6-41-32,-5 3-54 0,-22-22-32 15,41 11-19-15,-31-26-7 16,18-5 13-16</inkml:trace>
  <inkml:trace contextRef="#ctx0" brushRef="#br0" timeOffset="2201">1405 0 38 0,'0'0'19'16,"0"0"-3"-16,0 0-7 15,0 0 4-15,0 0 1 0,0 0 16 16,0 0 10-16,0 0 14 16,0 0 8-16,0 0 6 15,-11 19 16 1,11-19-2-16,-19 19-2 0,19-19-14 15,-25 30-9-15,13-10-16 16,-7 3-9-16,5 6-7 16,-2 8-17-16,-2 3-5 15,-3 11-4-15,0 11 3 16,2 6-3-16,-4 7 5 16,-5 13-8-16,2 14 3 15,-5 3-1-15,3 9 1 16,0-2 1-16,3 14-3 0,2 1 2 15,8 5 0-15,6 0 2 16,9 1-5 0,9 2 3-16,5 1-3 15,12-2 1-15,12-13-1 0,10-3 2 16,11-15-5-16,11-5 4 16,5-18 0-16,8-13-1 15,1-12 3-15,2-12-5 16,-9-19-7-16,-2-3-56 15,-10-11-39-15,-16-18-25 16,2 3-18 0,-27-27-3-16,2 4-9 15</inkml:trace>
  <inkml:trace contextRef="#ctx0" brushRef="#br0" timeOffset="5127">1756 282 116 0,'0'0'48'0,"20"0"-7"16,-20 0-3-16,0 0-4 15,0 0 1-15,0 0-1 0,0 0 1 16,0 0 9-16,0 0 6 16,0 0 12-1,0 0-7-15,-7 27-3 16,7-27-6-16,0 35-5 0,0-10-8 16,0 6-13-16,0 8-3 15,0-3-18-15,0 8 3 16,5-2-2-16,-5 2 2 15,0-4-3-15,7-1 5 16,-7-5-4-16,0-2-2 16,-7-4-1-16,7-11-10 15,0-17-43-15,0 28-50 16,0-28-25-16,19-13-27 16,-8-18 2-16,17 8-6 15</inkml:trace>
  <inkml:trace contextRef="#ctx0" brushRef="#br0" timeOffset="6330">1364 1239 45 0,'0'0'27'16,"0"0"-10"-16,0 0 3 16,0 22-11-16,0-22 1 15,20 20 9-15,-20-20 3 16,22 32 4-16,-22-32 0 16,25 38 14-16,-15-15-2 15,6 1 4-15,-2 2 1 16,2 5 15-16,0 0 8 0,-1 3-5 15,3-1-2-15,-1 1-11 16,4-1-5 0,-5-1-4-16,3-2-6 15,-5-7-25-15,-14-23-11 0,32 27-1 16,-32-27-1-16,26-9 2 16,-15-11-2-16,-3-8 2 15,-8-9-2-15,0-8 5 16,0-4-2-16,-7-7 2 15,-3 5-4-15,-4 1 2 16,0 6 1-16,-4 4 3 16,4 3-3-16,0 8-1 15,2 10 1-15,12 19-1 0,-19-27 3 16,19 27-1-16,0 0-2 16,-9-22 1-1,9 22 3-15,0 0-2 16,21-15 0-16,-21 15 4 0,30-5-4 15,-13-3 1-15,4 8 1 16,2-10 0-16,2 10-1 16,3-7 4-16,0 7-6 15,7-5 1-15,5-3 2 16,-3 8-4-16,3-9 3 16,0 9-5-16,-3-5 3 15,-2 5-1-15,-5-9 4 16,-7 9-15-16,-23 0-36 15,26 0-33-15,-26 0-24 16,0 0-21-16,21 0-12 16,-21 0-12-16,0 0 50 15</inkml:trace>
  <inkml:trace contextRef="#ctx0" brushRef="#br0" timeOffset="6880">1842 1335 90 0,'0'0'76'0,"0"0"-13"16,0 0 8-16,21-6 14 0,-21 6-17 15,32-6-8-15,-15 6 2 16,4 0-2-16,0-5-3 16,0 10-13-16,-21-5-18 15,27 23-20-15,-27-23 6 16,10 38-5-16,-10-12-1 15,-12 1 1-15,1-1-1 16,-4-1-2-16,-5-2-3 16,1-4-1-16,2-5-7 15,-3-14 2-15,20 0-4 16,-22 0 2-16,22 0-4 16,0 0 4-16,0 0 0 15,0 0 0 1,26 0 8-16,-26 0 0 0,38 23 1 15,-15-5-1-15,-4 3 4 16,8-1-4-16,-10-2 3 16,6 0-4-16,-23-18-14 0,31 26-52 15,-31-26-35-15,34 0-21 16,-34 0-15-16,33-13-10 16,-24-7-12-16</inkml:trace>
  <inkml:trace contextRef="#ctx0" brushRef="#br0" timeOffset="7427">1914 2049 117 0,'0'0'119'16,"0"0"-22"-16,0 0-11 16,0 0-9-1,0 0-15-15,18 14-9 0,-18-14-7 16,0 32-2-16,8-11-7 15,-8 1-6-15,11 3-24 16,-11 5-7-16,9 6 1 16,-9-8 0-16,0 6 2 15,0-6-4-15,0-5 3 16,0-3-7-16,0-20-14 16,0 20-66-16,0-20-39 15,0 0-24-15,26-15-14 0,-26-9 0 16,0 24 85-1</inkml:trace>
  <inkml:trace contextRef="#ctx0" brushRef="#br0" timeOffset="8222">1979 10 81 0,'0'0'49'0,"0"0"-10"16,0 0-9-16,0 0-12 15,0 0-8-15,0 0-1 16,24 20 0-16,-24-20 12 16,20 38 7-16,-6-12 8 15,0 3 0-15,7 10 6 16,3 4 0-16,6 17 0 15,5 11 2-15,3 13 2 16,6 13-5-16,2 14-11 0,-1 21 3 16,1 13-8-16,-2 17 2 15,-9 6-5-15,-6 7 0 16,-9 0-15-16,-3-5-8 16,-6-6 4-16,-6-12-6 15,-5-15 6-15,0-10-6 16,-12-15 4-16,1-9-4 15,-6-7-10-15,-4-6-64 16,-11-14-41-16,6 2-26 16,-20-18-16-16,13-2 1 15,-19-26 44-15</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4:14.200"/>
    </inkml:context>
    <inkml:brush xml:id="br0">
      <inkml:brushProperty name="width" value="0.05" units="cm"/>
      <inkml:brushProperty name="height" value="0.05" units="cm"/>
      <inkml:brushProperty name="fitToCurve" value="1"/>
    </inkml:brush>
  </inkml:definitions>
  <inkml:trace contextRef="#ctx0" brushRef="#br0">442 0 147 0,'0'0'87'16,"0"0"6"-16,0 0 7 15,0 0-6-15,0 0-13 16,0 0-1-16,0 0-6 0,-7 27-11 15,7-27-26-15,-14 29-14 16,3-4-16-16,6 2-8 16,-4 8 2-16,2-5-2 15,7 3-1-15,0-6-2 16,0-4 0-16,0-2-5 16,0-21-10-16,7 22-48 15,-7-22-44-15,0 0-21 16,0 0-13-16,0 27-9 15,0-27-10-15</inkml:trace>
  <inkml:trace contextRef="#ctx0" brushRef="#br0" timeOffset="469">0 737 233 0,'46'-23'137'0,"-13"10"-27"15,7 5-17-15,9-8-3 16,9 6-1-16,7-3-35 16,-4 0-37-16,2 6-14 0,-1 7-4 15,-8-8-1-15,-5 8-18 16,-12 5-50-16,-9-5-47 16,-9 21-14-1,-19-21-18-15,0 25-13 16,-14-17-4-16</inkml:trace>
  <inkml:trace contextRef="#ctx0" brushRef="#br0" timeOffset="1290">109 1315 193 0,'0'0'57'0,"16"34"-4"16,-9-14-12-16,7 11-15 16,-2-8 3-16,7 6-7 15,-1 4 4-15,6-4-4 16,4-2-1-16,-2 3 3 16,4-7 1-16,-2-9 4 15,2 1-1-15,-7-9 13 16,0 3-13-16,-23-9 7 15,24-12-3-15,-24 12-4 16,0-24 1 0,-12 1-9-16,-6-3-5 0,-4-9-17 15,-3-5 6-15,-1 2-5 16,1-5 3-16,2-5-1 16,2 1-1-16,7 3-3 15,6 4 6-15,8 2-3 16,0 4-2-16,10 2 3 15,2 8-2-15,8-3 0 16,-1 4-1-16,7-1 6 16,2 11-4-16,-1-6 5 15,1 6-3-15,-2 5 0 16,-2 3 0-16,-1 5 0 16,0-7 1-16,0 7-5 15,1 0 2-15,4-7-4 0,-2 7 4 16,-1-8-3-16,3 8 2 15,-2 0-4-15,-5 0-20 16,2 0-61-16,-2 8-36 16,-21-8-12-16,26 21-21 15,-26-21-8-15,11 19 20 16</inkml:trace>
  <inkml:trace contextRef="#ctx0" brushRef="#br0" timeOffset="1820">538 1225 124 0,'0'0'121'16,"21"-22"-25"-16,-21 22-17 15,33 0-1-15,-12 0-8 16,0 0-4-16,2 0-4 16,-2 7-11-16,-21-7-10 0,30 21-12 15,-30-21-8-15,15 27-13 16,-15-8 3-1,0 1-3-15,-17 3-3 16,3 4 3-16,-5 3-7 0,-2-5 1 16,-2 0-5-16,4 0 3 15,-1-4-5-15,20-21-3 16,-19 23 0-16,19-23-2 16,0 0 0-16,25 0 0 15,1 0 2-15,-2-7-3 16,8 0 6-16,-1-1 5 15,1 8 2-15,-2-7-2 16,-7 7 1-16,-6 0-4 16,-17 0-60-16,30 7-40 15,-30-7-24-15,21 17-23 16,-21-17-10-16,19 15-3 16</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4:19.385"/>
    </inkml:context>
    <inkml:brush xml:id="br0">
      <inkml:brushProperty name="width" value="0.05" units="cm"/>
      <inkml:brushProperty name="height" value="0.05" units="cm"/>
      <inkml:brushProperty name="fitToCurve" value="1"/>
    </inkml:brush>
  </inkml:definitions>
  <inkml:trace contextRef="#ctx0" brushRef="#br0">307 150 47 0,'0'0'25'0,"-10"19"-1"16,10-19 0-16,-6 23-4 16,6-23-7-16,0 24 4 15,0-24 3-15,-17 33 4 16,6-9-6-16,3 4 5 16,-6 2-6-16,0 10 4 15,-7 3-2-15,0 9 3 0,-1 4 16 16,-2 5 5-1,3 4 8-15,-4 14 3 0,6 8 8 16,-2 1-3 0,4 13 6-16,3 7-12 15,3 13-16-15,1 7-14 0,10 12-5 16,7-3-13-16,3 5-4 16,15-1 2-16,3-6-6 15,12-4 4-15,5-13-2 16,5-13 1-16,2-15-2 15,-3-11 3-15,0-15-6 16,-7-15-12-16,-3-9-56 16,-10-18-58-16,3-3-25 0,-32-19-15 15,30-13 2 1,-30-18 49-16</inkml:trace>
  <inkml:trace contextRef="#ctx0" brushRef="#br0" timeOffset="515">775 373 59 0,'0'19'89'0,"0"-19"-34"16,0 29-6-16,0-2-8 15,0 10-14-15,0 7-5 0,0 5-5 16,0 0 4-16,0 2-10 15,0-7-6-15,0-7-5 16,-11-2 2-16,11-10-3 16,-9-2-3-16,9-23-36 15,-5 37-32-15,5-37-14 16,-7 25-19-16,7-25 15 16,0 0 90-16</inkml:trace>
  <inkml:trace contextRef="#ctx0" brushRef="#br0" timeOffset="1094">671 1233 89 0,'-19'27'52'15,"5"-7"-3"-15,3 5 9 16,-1 7 13-16,2 7 11 16,1 5-1-16,9-2-2 15,0 3 2-15,16-3-8 16,7-5-5-16,5-10-27 15,8-8-24-15,10-19-19 16,-1 0-5-16,1-18 1 0,-4-6-4 16,-7-7 6-1,-12-10-4-15,-11-4 6 0,-12-1-1 16,-12 1 4 0,-9 8 3-16,-9-3 4 0,-3 16-2 15,-6 3-2-15,2 12 3 16,2 9-8-16,2 4-41 15,7 6-50-15,7 8-27 16,19-18-23-16,-21 30-13 16,21-30-13-16,0 24 58 15</inkml:trace>
  <inkml:trace contextRef="#ctx0" brushRef="#br0" timeOffset="1719">594 2124 376 0,'30'-6'104'0,"7"6"-4"16,-2-4-8-16,2 4-24 15,-2 0-23-15,-6 4-33 16,-4 2-2-16,-6 10-2 15,-19-16-50-15,18 23-57 16,-18-23-31-16,0 0-15 16,19 19-14-16,-19-19-6 15</inkml:trace>
  <inkml:trace contextRef="#ctx0" brushRef="#br0" timeOffset="2125">1053 2010 162 0,'0'0'99'0,"0"0"4"0,0 0-7 15,0 0 0-15,0 0-18 16,0 24-7 0,0-24-15-16,0 39-15 0,-5-7-16 15,5 13-11-15,0-1-7 16,0 6-11-16,0-2 1 15,0-6-4-15,5 0 4 16,-5-13-37-16,10-8-54 16,-10-21-21-16,0 0-22 15,30 11-13-15,-30-26-17 16,0 15 39-16</inkml:trace>
  <inkml:trace contextRef="#ctx0" brushRef="#br0" timeOffset="2856">1070 0 129 0,'0'0'46'15,"0"0"9"-15,0 0 1 16,0 0-9-16,0 0-2 0,6 22-8 16,-6-5 0-16,0 4-3 15,10 13 1-15,-3 9-18 16,4 19-3-16,5 19 18 15,3 15 3-15,9 16 4 16,7 17-2-16,10 21-3 16,1 7-2-16,5 8 4 15,-4 1-12-15,4 0-17 16,-8-6-8-16,-4-10-3 16,-7-5 1-16,-10-11 4 15,-4-9-4-15,-9-12 0 16,-9-5 4-16,-7-14-4 15,-7 2-2-15,-16 0-30 0,0-14-63 16,-9 2-41-16,-13-25-22 16,1 7-8-16,-15-34 0 15,15 4 132 1</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1-12-02T19:34:24.231"/>
    </inkml:context>
    <inkml:brush xml:id="br0">
      <inkml:brushProperty name="width" value="0.05" units="cm"/>
      <inkml:brushProperty name="height" value="0.05" units="cm"/>
      <inkml:brushProperty name="fitToCurve" value="1"/>
    </inkml:brush>
  </inkml:definitions>
  <inkml:trace contextRef="#ctx0" brushRef="#br0">473 597 153 0,'0'0'71'0,"0"44"9"15,-9-8 3-15,2 7 2 16,0 3-2 0,-4 13-14-16,-1 0-4 0,2 3-12 15,1-1-10-15,-2-10-17 16,11-8-20-16,0-7-44 15,0-14-48-15,0-22-40 16,20 10-20-16,-20-10-7 16,22-22-12-16,-22-2 62 15</inkml:trace>
  <inkml:trace contextRef="#ctx0" brushRef="#br0" timeOffset="361">0 1412 71 0,'19'0'70'0,"-19"0"-29"0,33 0 4 16,-10-5 3-16,9 5 9 15,-2 0-10-15,8 0-3 16,2 0-7-16,4-5-2 16,0 5-15-16,-4-10-10 15,2 5-16-15,-7 5-46 16,0 0-31-16,-14-9-24 15,5 19-11-15,-26-10-15 16,14 22 107-16</inkml:trace>
  <inkml:trace contextRef="#ctx0" brushRef="#br0" timeOffset="830">284 1669 369 0,'21'0'105'0,"3"0"-3"16,1 10-16-16,-3 2-18 16,-1 11-11-16,-7 6-27 15,-3 6-25-15,-11 2-4 16,0 2 3-16,-11 4-4 16,-4-2 3-16,-6-4-5 15,-4-7 0-15,1-8-3 16,1-7 1-16,4-5 1 15,19-10-2-15,-25 0 4 16,25 0-5-16,7-19 5 16,-7 19-3-16,42-11 7 15,-7 11-3-15,11 0 0 16,6 10-2-16,4 5-46 0,4 8-54 16,-2-4-27-1,8 9-19-15,-12-18-16 16,9 2 0-16</inkml:trace>
  <inkml:trace contextRef="#ctx0" brushRef="#br0" timeOffset="1761">1548 61 107 0,'0'0'47'0,"0"0"1"16,0 0-9-16,0 0-1 15,0 0-13-15,0 0 2 16,-21 25-3-16,21-25 6 16,-18 32 1-16,4-10 0 15,6-5 1-15,-6 5-5 16,1 0 4-16,3-2-1 0,-2 4 0 16,-1 4-8-16,3 5-3 15,-6 10 16 1,4 12-6-16,-8 13-2 15,-1 12-2-15,4 17 4 0,-6 16-9 16,4 9 3-16,-4 10-7 16,9 8-16-16,2-2 2 15,12 9 0-15,0-7-2 16,12 0-3-16,11-11 5 16,8-7-4-16,4-7 2 15,2-8-3-15,9-14-1 16,-2-6 1-16,-6-15-9 0,-1-7-9 15,1-8-34-15,-3-10-23 16,0-16-27 0,0 0-13-16,2-23-28 15,10 2-14-15,-6-24 22 16</inkml:trace>
  <inkml:trace contextRef="#ctx0" brushRef="#br0" timeOffset="3128">2196 264 81 0,'0'0'41'16,"0"0"8"-16,12 19 4 15,-12-19 14-15,0 0 21 16,0 0-5-16,14 21-1 16,-14-21-6-16,0 36-10 15,7-5-11-15,-7 2-6 16,0 10-14-16,-9-1-30 16,9 6-4-16,0-3-2 15,0-5 1-15,0-4-2 16,0-9-8-16,0 1-35 15,0-28-44-15,11 26-33 16,-11-26-14-16,0 0-18 16,24 0-7-16,-24-26 50 0</inkml:trace>
  <inkml:trace contextRef="#ctx0" brushRef="#br0" timeOffset="3769">1662 1369 377 0,'28'-5'125'0,"-7"0"-14"15,3 5-21-15,-1 0-28 16,-2-6-23-16,3 6-23 16,-3 0-16-16,0 6 1 0,4-6-3 15,-4 0 2-15,2 0-2 16,0 0-1-16,-1 0-14 15,-2 0-31 1,-3 0-42-16,2 0-27 0,-19 0-19 16,28 0-17-16,-28 0-14 15,0 0 81-15</inkml:trace>
  <inkml:trace contextRef="#ctx0" brushRef="#br0" timeOffset="4434">2126 1516 113 0,'0'0'109'0,"5"34"-44"16,7-16-14-16,11 10-1 15,0-6-5-15,6 2-10 16,1-1-11-16,3-4-7 15,-1 3-10-15,1-8 0 16,-8 2-6-16,-4-11 35 0,-21-5-2 16,23 9 1-1,-23-9 0-15,0 0 1 16,0-34-1-16,0 5-2 16,-9-7 2-16,0-4-34 15,9-5-1-15,-5-3-1 0,5 3-1 16,0-4 1-16,0 12 2 15,-9-1 0-15,9 6-4 16,-12 7 3-16,8-7 2 16,-4 9-1-16,-3-1 1 15,11 24 0-15,-16-33 0 16,16 33-1-16,-9-24 3 16,9 24-1-16,11-23-1 15,-11 23 2-15,37-19-1 16,-6 5-1-16,10-1 3 15,4 1-2-15,11-4 1 16,5 3-3-16,1 5 0 0,-5-7 0 16,1 9-1-16,-5-2 0 15,-16 3-1-15,-6 7-35 16,-31 0-77-16,12 21-25 16,-19 7-25-16,-28-11-6 15,13 16 2-15</inkml:trace>
  <inkml:trace contextRef="#ctx0" brushRef="#br0" timeOffset="4907">2674 1309 367 0,'22'-12'103'16,"3"8"4"-16,-2-6-8 15,-1 10-27-15,-2 0-31 16,-20 0-17-16,26 0-24 15,-26 0 2-15,0 31-1 16,0-13 0-16,-12 4-2 0,-6 6 3 16,1-3 0-16,-4 1-3 15,-2 1 2-15,2-3-2 16,0-7 0-16,21-17-3 16,-14 33 6-16,14-33-5 15,14 22 4-15,9-15-3 16,3-2-1-16,11 7 2 15,1-3 0-15,-1 1 0 16,3-6-2-16,-5 2 0 16,-7-6-42-16,-5 0-61 15,0 12-29-15,-23-12-21 16,19-10-4-16,-19-10-4 16</inkml:trace>
  <inkml:trace contextRef="#ctx0" brushRef="#br0" timeOffset="5935">2416 2242 169 0,'0'0'64'16,"0"-27"-12"-16,0 27-6 0,0 0-16 16,14-18-4-16,-14 18-4 15,0 0-2-15,0 0 30 16,0 0 4-16,0 0 4 15,0 0-5-15,0 0 5 16,0 0-3-16,0 0-5 16,-17-13-4-16,17 13-36 15,0 0-9-15,0 0-4 16,0 0 3-16,0 0-8 0,0 0 2 16,0 28-1-16,0-4-3 15,0 4 1 1,0 4 3-16,0 8-3 15,3 2 1-15,-3 3 8 0,0-2-1 16,0-1-3-16,0-5 5 16,0-9 0-16,11-8-2 15,-11-20 3-15,9 22 0 16,-9-22-32-16,0 0-76 16,33-20-27-16,-28-2-27 15,16 2-5-15,-21-7-1 16</inkml:trace>
  <inkml:trace contextRef="#ctx0" brushRef="#br0" timeOffset="6841">2919 0 138 0,'0'0'73'0,"-25"22"-8"15,25-22-9-15,-21 25-15 16,21-25-4-16,-3 34 3 0,3-34-1 15,7 21 4-15,-7-21-5 16,0 0 7-16,23 11-2 16,-23-11 2-16,19 11-10 15,-19-11-2-15,23 23-9 16,-2 6-8-16,1 11-1 16,10 22-7-16,5 13-5 15,3 19-3-15,9 11 3 16,2 12-4-16,5 10 0 15,-4 5 0-15,-6 2 0 16,-8 4 5-16,-8-1-6 16,-12 0 4-16,-18 2-4 15,0 1 5-15,-27-8-5 0,-6-3 6 16,-12-3-8-16,-11-2 1 16,-9-12-12-16,-7-8-84 15,2-16-50 1,16-1-24-16,-8-34 4 0,27-4-7 15,2-39 121-15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3T01:17:58.064"/>
    </inkml:context>
    <inkml:brush xml:id="br0">
      <inkml:brushProperty name="width" value="0.05" units="cm"/>
      <inkml:brushProperty name="height" value="0.05" units="cm"/>
    </inkml:brush>
  </inkml:definitions>
  <inkml:trace contextRef="#ctx0" brushRef="#br0">2 0 600,'-2'0'240,"2"4"-160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EB769-CA9B-4DB4-97D4-7FC67B1E5392}" type="datetimeFigureOut">
              <a:rPr lang="en-CA" smtClean="0"/>
              <a:t>2021-12-14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D6E6A-780E-46C8-97BA-9F3C208C7F07}" type="slidenum">
              <a:rPr lang="en-CA" smtClean="0"/>
              <a:t>‹#›</a:t>
            </a:fld>
            <a:endParaRPr lang="en-CA"/>
          </a:p>
        </p:txBody>
      </p:sp>
    </p:spTree>
    <p:extLst>
      <p:ext uri="{BB962C8B-B14F-4D97-AF65-F5344CB8AC3E}">
        <p14:creationId xmlns:p14="http://schemas.microsoft.com/office/powerpoint/2010/main" val="45568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a:t>
            </a:fld>
            <a:endParaRPr lang="en-CA"/>
          </a:p>
        </p:txBody>
      </p:sp>
    </p:spTree>
    <p:extLst>
      <p:ext uri="{BB962C8B-B14F-4D97-AF65-F5344CB8AC3E}">
        <p14:creationId xmlns:p14="http://schemas.microsoft.com/office/powerpoint/2010/main" val="2287260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825F15A7-03F4-43D7-82C5-3E23DA2F108C}" type="mathplaceholder">
                        <a:rPr lang="en-CA" i="1" smtClean="0">
                          <a:latin typeface="Cambria Math" panose="02040503050406030204" pitchFamily="18" charset="0"/>
                        </a:rPr>
                        <a:t>Type equation here.</a:t>
                      </a:fld>
                    </m:oMath>
                  </m:oMathPara>
                </a14:m>
                <a:endParaRPr lang="en-CA" dirty="0"/>
              </a:p>
            </p:txBody>
          </p:sp>
        </mc:Choice>
        <mc:Fallback xmlns="">
          <p:sp>
            <p:nvSpPr>
              <p:cNvPr id="3" name="Notes Placeholder 2"/>
              <p:cNvSpPr>
                <a:spLocks noGrp="1"/>
              </p:cNvSpPr>
              <p:nvPr>
                <p:ph type="body" idx="1"/>
              </p:nvPr>
            </p:nvSpPr>
            <p:spPr/>
            <p:txBody>
              <a:bodyPr/>
              <a:lstStyle/>
              <a:p>
                <a:r>
                  <a:rPr lang="en-CA" i="0">
                    <a:latin typeface="Cambria Math" panose="02040503050406030204" pitchFamily="18" charset="0"/>
                  </a:rPr>
                  <a:t>"Type equation here."</a:t>
                </a:r>
                <a:endParaRPr lang="en-CA" dirty="0"/>
              </a:p>
            </p:txBody>
          </p:sp>
        </mc:Fallback>
      </mc:AlternateContent>
      <p:sp>
        <p:nvSpPr>
          <p:cNvPr id="4" name="Slide Number Placeholder 3"/>
          <p:cNvSpPr>
            <a:spLocks noGrp="1"/>
          </p:cNvSpPr>
          <p:nvPr>
            <p:ph type="sldNum" sz="quarter" idx="10"/>
          </p:nvPr>
        </p:nvSpPr>
        <p:spPr/>
        <p:txBody>
          <a:bodyPr/>
          <a:lstStyle/>
          <a:p>
            <a:fld id="{5DED6E6A-780E-46C8-97BA-9F3C208C7F07}" type="slidenum">
              <a:rPr lang="en-CA" smtClean="0"/>
              <a:t>2</a:t>
            </a:fld>
            <a:endParaRPr lang="en-CA"/>
          </a:p>
        </p:txBody>
      </p:sp>
    </p:spTree>
    <p:extLst>
      <p:ext uri="{BB962C8B-B14F-4D97-AF65-F5344CB8AC3E}">
        <p14:creationId xmlns:p14="http://schemas.microsoft.com/office/powerpoint/2010/main" val="2540813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3</a:t>
            </a:fld>
            <a:endParaRPr lang="en-CA"/>
          </a:p>
        </p:txBody>
      </p:sp>
    </p:spTree>
    <p:extLst>
      <p:ext uri="{BB962C8B-B14F-4D97-AF65-F5344CB8AC3E}">
        <p14:creationId xmlns:p14="http://schemas.microsoft.com/office/powerpoint/2010/main" val="3303237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4</a:t>
            </a:fld>
            <a:endParaRPr lang="en-CA"/>
          </a:p>
        </p:txBody>
      </p:sp>
    </p:spTree>
    <p:extLst>
      <p:ext uri="{BB962C8B-B14F-4D97-AF65-F5344CB8AC3E}">
        <p14:creationId xmlns:p14="http://schemas.microsoft.com/office/powerpoint/2010/main" val="1029686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Should be fairly quick: upwards in proportion to </a:t>
            </a:r>
            <a:r>
              <a:rPr lang="en-CA" dirty="0" err="1"/>
              <a:t>hbar</a:t>
            </a:r>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13</a:t>
            </a:fld>
            <a:endParaRPr lang="en-CA"/>
          </a:p>
        </p:txBody>
      </p:sp>
    </p:spTree>
    <p:extLst>
      <p:ext uri="{BB962C8B-B14F-4D97-AF65-F5344CB8AC3E}">
        <p14:creationId xmlns:p14="http://schemas.microsoft.com/office/powerpoint/2010/main" val="289467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electron must possess an “intrinsic” angular momentum, regardless of it’s “motion in space”…hence the term spin.</a:t>
            </a:r>
          </a:p>
          <a:p>
            <a:endParaRPr lang="en-CA" dirty="0"/>
          </a:p>
          <a:p>
            <a:r>
              <a:rPr lang="en-CA" dirty="0"/>
              <a:t>As far as we know, the electron is a fundamental quantum mechanical property with no measurable (or measured) intrinsic size.  As we have learned, quantum mechanics associates a probability distribution for where this infinitely small particle might be observed when it is in some given QM state, but the particle itself has no known size…it is “fundamental” until we can find its constituents.  Just as this fundamental particle has an associated charge, it seems it also has an intrinsic angular momentum.</a:t>
            </a:r>
          </a:p>
          <a:p>
            <a:endParaRPr lang="en-CA" dirty="0"/>
          </a:p>
          <a:p>
            <a:r>
              <a:rPr lang="en-CA" dirty="0"/>
              <a:t>Can picture it as some spinning sphere of charge where in some limit of its radius going to zero and its spin rate going to infinity, there is a quantized angular momentum…but of course we can’t justify this picture!</a:t>
            </a:r>
          </a:p>
          <a:p>
            <a:endParaRPr lang="en-CA" dirty="0"/>
          </a:p>
          <a:p>
            <a:r>
              <a:rPr lang="en-CA" dirty="0"/>
              <a:t>This intrinsic “spin” angular momentum is fixed for a given fundamental particle…its Hilbert space can’t be altered by interactions with fields or other particles, although transitions between states within its Hilbert space can be induced.  </a:t>
            </a:r>
          </a:p>
          <a:p>
            <a:endParaRPr lang="en-CA" dirty="0"/>
          </a:p>
          <a:p>
            <a:r>
              <a:rPr lang="en-CA" dirty="0"/>
              <a:t>Its Hilbert space is completely distinct/orthogonal to the Hilbert space associated with square integrable functions in space, which means it makes no sense to ask what the expansion of a fundamental spin state is in the real space, or momentum space basis: the only relevant bases are in “spinor space”.</a:t>
            </a:r>
          </a:p>
          <a:p>
            <a:endParaRPr lang="en-CA" dirty="0"/>
          </a:p>
          <a:p>
            <a:r>
              <a:rPr lang="en-CA" dirty="0"/>
              <a:t>This actually makes QM operations easier, in many respects, in spin space than function space (could have largely avoided chapter 3!!), although it is manifestly abstract from the outset.</a:t>
            </a:r>
          </a:p>
        </p:txBody>
      </p:sp>
      <p:sp>
        <p:nvSpPr>
          <p:cNvPr id="4" name="Slide Number Placeholder 3"/>
          <p:cNvSpPr>
            <a:spLocks noGrp="1"/>
          </p:cNvSpPr>
          <p:nvPr>
            <p:ph type="sldNum" sz="quarter" idx="5"/>
          </p:nvPr>
        </p:nvSpPr>
        <p:spPr/>
        <p:txBody>
          <a:bodyPr/>
          <a:lstStyle/>
          <a:p>
            <a:fld id="{5DED6E6A-780E-46C8-97BA-9F3C208C7F07}" type="slidenum">
              <a:rPr lang="en-CA" smtClean="0"/>
              <a:t>14</a:t>
            </a:fld>
            <a:endParaRPr lang="en-CA"/>
          </a:p>
        </p:txBody>
      </p:sp>
    </p:spTree>
    <p:extLst>
      <p:ext uri="{BB962C8B-B14F-4D97-AF65-F5344CB8AC3E}">
        <p14:creationId xmlns:p14="http://schemas.microsoft.com/office/powerpoint/2010/main" val="228781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logic is:</a:t>
            </a:r>
          </a:p>
          <a:p>
            <a:r>
              <a:rPr lang="en-CA" dirty="0"/>
              <a:t>We understood from the analysis of orbital angular momentum operators, very general properties of the vector components of angular momentum operators.  </a:t>
            </a:r>
          </a:p>
          <a:p>
            <a:endParaRPr lang="en-CA" dirty="0"/>
          </a:p>
          <a:p>
            <a:r>
              <a:rPr lang="en-CA" dirty="0"/>
              <a:t>Experimentally it appears that electrons possess an intrinsic angular momentum independent of the position or velocity.</a:t>
            </a:r>
          </a:p>
          <a:p>
            <a:r>
              <a:rPr lang="en-CA" dirty="0"/>
              <a:t>Assume that there are “spin angular momentum” operators that operate on an abstract 2D complex Hilbert space [why 2D?] that is totally orthogonal to (independent of) real space, and that these spin operators possess the same properties as the general orbital angular momentum operators we analyzed last lecture.</a:t>
            </a:r>
          </a:p>
          <a:p>
            <a:endParaRPr lang="en-CA" dirty="0"/>
          </a:p>
          <a:p>
            <a:r>
              <a:rPr lang="en-CA" dirty="0"/>
              <a:t>Generalize this to allow for intrinsic spin Hilbert spaces corresponding to intrinsic spins other than just the two dimensional spin ½ space.</a:t>
            </a:r>
          </a:p>
        </p:txBody>
      </p:sp>
      <p:sp>
        <p:nvSpPr>
          <p:cNvPr id="4" name="Slide Number Placeholder 3"/>
          <p:cNvSpPr>
            <a:spLocks noGrp="1"/>
          </p:cNvSpPr>
          <p:nvPr>
            <p:ph type="sldNum" sz="quarter" idx="5"/>
          </p:nvPr>
        </p:nvSpPr>
        <p:spPr/>
        <p:txBody>
          <a:bodyPr/>
          <a:lstStyle/>
          <a:p>
            <a:fld id="{5DED6E6A-780E-46C8-97BA-9F3C208C7F07}" type="slidenum">
              <a:rPr lang="en-CA" smtClean="0"/>
              <a:t>15</a:t>
            </a:fld>
            <a:endParaRPr lang="en-CA"/>
          </a:p>
        </p:txBody>
      </p:sp>
    </p:spTree>
    <p:extLst>
      <p:ext uri="{BB962C8B-B14F-4D97-AF65-F5344CB8AC3E}">
        <p14:creationId xmlns:p14="http://schemas.microsoft.com/office/powerpoint/2010/main" val="1074440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wavefunction of the spin ½ state \chi in the </a:t>
            </a:r>
            <a:r>
              <a:rPr lang="en-CA" dirty="0" err="1"/>
              <a:t>S_z</a:t>
            </a:r>
            <a:r>
              <a:rPr lang="en-CA" dirty="0"/>
              <a:t> basis</a:t>
            </a:r>
          </a:p>
        </p:txBody>
      </p:sp>
      <p:sp>
        <p:nvSpPr>
          <p:cNvPr id="4" name="Slide Number Placeholder 3"/>
          <p:cNvSpPr>
            <a:spLocks noGrp="1"/>
          </p:cNvSpPr>
          <p:nvPr>
            <p:ph type="sldNum" sz="quarter" idx="5"/>
          </p:nvPr>
        </p:nvSpPr>
        <p:spPr/>
        <p:txBody>
          <a:bodyPr/>
          <a:lstStyle/>
          <a:p>
            <a:fld id="{5DED6E6A-780E-46C8-97BA-9F3C208C7F07}" type="slidenum">
              <a:rPr lang="en-CA" smtClean="0"/>
              <a:t>16</a:t>
            </a:fld>
            <a:endParaRPr lang="en-CA"/>
          </a:p>
        </p:txBody>
      </p:sp>
    </p:spTree>
    <p:extLst>
      <p:ext uri="{BB962C8B-B14F-4D97-AF65-F5344CB8AC3E}">
        <p14:creationId xmlns:p14="http://schemas.microsoft.com/office/powerpoint/2010/main" val="380867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3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09060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474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59946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060408-1678-4E0A-9571-142E66E6CF7E}" type="datetimeFigureOut">
              <a:rPr lang="en-CA" smtClean="0"/>
              <a:t>2021-12-14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5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60408-1678-4E0A-9571-142E66E6CF7E}" type="datetimeFigureOut">
              <a:rPr lang="en-CA" smtClean="0"/>
              <a:t>2021-12-14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3078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60408-1678-4E0A-9571-142E66E6CF7E}" type="datetimeFigureOut">
              <a:rPr lang="en-CA" smtClean="0"/>
              <a:t>2021-12-14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19522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60408-1678-4E0A-9571-142E66E6CF7E}" type="datetimeFigureOut">
              <a:rPr lang="en-CA" smtClean="0"/>
              <a:t>2021-12-14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335778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060408-1678-4E0A-9571-142E66E6CF7E}" type="datetimeFigureOut">
              <a:rPr lang="en-CA" smtClean="0"/>
              <a:t>2021-12-14</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6060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060408-1678-4E0A-9571-142E66E6CF7E}" type="datetimeFigureOut">
              <a:rPr lang="en-CA" smtClean="0"/>
              <a:t>2021-12-14</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4B94B-01DA-4D3A-AB6F-1EC68BA9698E}" type="slidenum">
              <a:rPr lang="en-CA" smtClean="0"/>
              <a:t>‹#›</a:t>
            </a:fld>
            <a:endParaRPr lang="en-CA"/>
          </a:p>
        </p:txBody>
      </p:sp>
    </p:spTree>
    <p:extLst>
      <p:ext uri="{BB962C8B-B14F-4D97-AF65-F5344CB8AC3E}">
        <p14:creationId xmlns:p14="http://schemas.microsoft.com/office/powerpoint/2010/main" val="1758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060408-1678-4E0A-9571-142E66E6CF7E}" type="datetimeFigureOut">
              <a:rPr lang="en-CA" smtClean="0"/>
              <a:t>2021-12-14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5057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060408-1678-4E0A-9571-142E66E6CF7E}" type="datetimeFigureOut">
              <a:rPr lang="en-CA" smtClean="0"/>
              <a:t>2021-12-14</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4B94B-01DA-4D3A-AB6F-1EC68BA9698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16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customXml" Target="../ink/ink68.xml"/><Relationship Id="rId42" Type="http://schemas.openxmlformats.org/officeDocument/2006/relationships/customXml" Target="../ink/ink76.xml"/><Relationship Id="rId47" Type="http://schemas.openxmlformats.org/officeDocument/2006/relationships/image" Target="../media/image69.png"/><Relationship Id="rId63" Type="http://schemas.openxmlformats.org/officeDocument/2006/relationships/image" Target="../media/image77.png"/><Relationship Id="rId68" Type="http://schemas.openxmlformats.org/officeDocument/2006/relationships/customXml" Target="../ink/ink89.xml"/><Relationship Id="rId84" Type="http://schemas.openxmlformats.org/officeDocument/2006/relationships/customXml" Target="../ink/ink97.xml"/><Relationship Id="rId89" Type="http://schemas.openxmlformats.org/officeDocument/2006/relationships/image" Target="../media/image90.png"/><Relationship Id="rId16" Type="http://schemas.openxmlformats.org/officeDocument/2006/relationships/customXml" Target="../ink/ink66.xml"/><Relationship Id="rId11" Type="http://schemas.openxmlformats.org/officeDocument/2006/relationships/image" Target="../media/image49.png"/><Relationship Id="rId32" Type="http://schemas.openxmlformats.org/officeDocument/2006/relationships/customXml" Target="../ink/ink71.xml"/><Relationship Id="rId37" Type="http://schemas.openxmlformats.org/officeDocument/2006/relationships/image" Target="../media/image64.png"/><Relationship Id="rId53" Type="http://schemas.openxmlformats.org/officeDocument/2006/relationships/image" Target="../media/image72.png"/><Relationship Id="rId58" Type="http://schemas.openxmlformats.org/officeDocument/2006/relationships/customXml" Target="../ink/ink84.xml"/><Relationship Id="rId74" Type="http://schemas.openxmlformats.org/officeDocument/2006/relationships/customXml" Target="../ink/ink92.xml"/><Relationship Id="rId79" Type="http://schemas.openxmlformats.org/officeDocument/2006/relationships/image" Target="../media/image85.png"/><Relationship Id="rId5" Type="http://schemas.openxmlformats.org/officeDocument/2006/relationships/image" Target="../media/image46.png"/><Relationship Id="rId90" Type="http://schemas.openxmlformats.org/officeDocument/2006/relationships/customXml" Target="../ink/ink100.xml"/><Relationship Id="rId95" Type="http://schemas.openxmlformats.org/officeDocument/2006/relationships/image" Target="../media/image93.png"/><Relationship Id="rId14" Type="http://schemas.openxmlformats.org/officeDocument/2006/relationships/customXml" Target="../ink/ink65.xml"/><Relationship Id="rId27" Type="http://schemas.openxmlformats.org/officeDocument/2006/relationships/image" Target="../media/image59.png"/><Relationship Id="rId30" Type="http://schemas.openxmlformats.org/officeDocument/2006/relationships/customXml" Target="../ink/ink70.xml"/><Relationship Id="rId35" Type="http://schemas.openxmlformats.org/officeDocument/2006/relationships/image" Target="../media/image63.png"/><Relationship Id="rId43" Type="http://schemas.openxmlformats.org/officeDocument/2006/relationships/image" Target="../media/image67.png"/><Relationship Id="rId48" Type="http://schemas.openxmlformats.org/officeDocument/2006/relationships/customXml" Target="../ink/ink79.xml"/><Relationship Id="rId56" Type="http://schemas.openxmlformats.org/officeDocument/2006/relationships/customXml" Target="../ink/ink83.xml"/><Relationship Id="rId64" Type="http://schemas.openxmlformats.org/officeDocument/2006/relationships/customXml" Target="../ink/ink87.xml"/><Relationship Id="rId69" Type="http://schemas.openxmlformats.org/officeDocument/2006/relationships/image" Target="../media/image80.png"/><Relationship Id="rId77" Type="http://schemas.openxmlformats.org/officeDocument/2006/relationships/image" Target="../media/image84.png"/><Relationship Id="rId8" Type="http://schemas.openxmlformats.org/officeDocument/2006/relationships/customXml" Target="../ink/ink62.xml"/><Relationship Id="rId51" Type="http://schemas.openxmlformats.org/officeDocument/2006/relationships/image" Target="../media/image71.png"/><Relationship Id="rId72" Type="http://schemas.openxmlformats.org/officeDocument/2006/relationships/customXml" Target="../ink/ink91.xml"/><Relationship Id="rId80" Type="http://schemas.openxmlformats.org/officeDocument/2006/relationships/customXml" Target="../ink/ink95.xml"/><Relationship Id="rId85" Type="http://schemas.openxmlformats.org/officeDocument/2006/relationships/image" Target="../media/image88.png"/><Relationship Id="rId93" Type="http://schemas.openxmlformats.org/officeDocument/2006/relationships/image" Target="../media/image92.png"/><Relationship Id="rId3" Type="http://schemas.openxmlformats.org/officeDocument/2006/relationships/image" Target="../media/image45.png"/><Relationship Id="rId12" Type="http://schemas.openxmlformats.org/officeDocument/2006/relationships/customXml" Target="../ink/ink64.xml"/><Relationship Id="rId25" Type="http://schemas.openxmlformats.org/officeDocument/2006/relationships/image" Target="../media/image58.png"/><Relationship Id="rId33" Type="http://schemas.openxmlformats.org/officeDocument/2006/relationships/image" Target="../media/image62.png"/><Relationship Id="rId38" Type="http://schemas.openxmlformats.org/officeDocument/2006/relationships/customXml" Target="../ink/ink74.xml"/><Relationship Id="rId46" Type="http://schemas.openxmlformats.org/officeDocument/2006/relationships/customXml" Target="../ink/ink78.xml"/><Relationship Id="rId59" Type="http://schemas.openxmlformats.org/officeDocument/2006/relationships/image" Target="../media/image75.png"/><Relationship Id="rId67" Type="http://schemas.openxmlformats.org/officeDocument/2006/relationships/image" Target="../media/image79.png"/><Relationship Id="rId41" Type="http://schemas.openxmlformats.org/officeDocument/2006/relationships/image" Target="../media/image66.png"/><Relationship Id="rId54" Type="http://schemas.openxmlformats.org/officeDocument/2006/relationships/customXml" Target="../ink/ink82.xml"/><Relationship Id="rId62" Type="http://schemas.openxmlformats.org/officeDocument/2006/relationships/customXml" Target="../ink/ink86.xml"/><Relationship Id="rId70" Type="http://schemas.openxmlformats.org/officeDocument/2006/relationships/customXml" Target="../ink/ink90.xml"/><Relationship Id="rId75" Type="http://schemas.openxmlformats.org/officeDocument/2006/relationships/image" Target="../media/image83.png"/><Relationship Id="rId83" Type="http://schemas.openxmlformats.org/officeDocument/2006/relationships/image" Target="../media/image87.png"/><Relationship Id="rId88" Type="http://schemas.openxmlformats.org/officeDocument/2006/relationships/customXml" Target="../ink/ink99.xml"/><Relationship Id="rId91"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customXml" Target="../ink/ink61.xml"/><Relationship Id="rId15" Type="http://schemas.openxmlformats.org/officeDocument/2006/relationships/image" Target="../media/image51.png"/><Relationship Id="rId23" Type="http://schemas.openxmlformats.org/officeDocument/2006/relationships/image" Target="../media/image57.png"/><Relationship Id="rId28" Type="http://schemas.openxmlformats.org/officeDocument/2006/relationships/customXml" Target="../ink/ink69.xml"/><Relationship Id="rId36" Type="http://schemas.openxmlformats.org/officeDocument/2006/relationships/customXml" Target="../ink/ink73.xml"/><Relationship Id="rId49" Type="http://schemas.openxmlformats.org/officeDocument/2006/relationships/image" Target="../media/image70.png"/><Relationship Id="rId57" Type="http://schemas.openxmlformats.org/officeDocument/2006/relationships/image" Target="../media/image74.png"/><Relationship Id="rId10" Type="http://schemas.openxmlformats.org/officeDocument/2006/relationships/customXml" Target="../ink/ink63.xml"/><Relationship Id="rId31" Type="http://schemas.openxmlformats.org/officeDocument/2006/relationships/image" Target="../media/image61.png"/><Relationship Id="rId44" Type="http://schemas.openxmlformats.org/officeDocument/2006/relationships/customXml" Target="../ink/ink77.xml"/><Relationship Id="rId52" Type="http://schemas.openxmlformats.org/officeDocument/2006/relationships/customXml" Target="../ink/ink81.xml"/><Relationship Id="rId60" Type="http://schemas.openxmlformats.org/officeDocument/2006/relationships/customXml" Target="../ink/ink85.xml"/><Relationship Id="rId65" Type="http://schemas.openxmlformats.org/officeDocument/2006/relationships/image" Target="../media/image78.png"/><Relationship Id="rId73" Type="http://schemas.openxmlformats.org/officeDocument/2006/relationships/image" Target="../media/image82.png"/><Relationship Id="rId78" Type="http://schemas.openxmlformats.org/officeDocument/2006/relationships/customXml" Target="../ink/ink94.xml"/><Relationship Id="rId81" Type="http://schemas.openxmlformats.org/officeDocument/2006/relationships/image" Target="../media/image86.png"/><Relationship Id="rId86" Type="http://schemas.openxmlformats.org/officeDocument/2006/relationships/customXml" Target="../ink/ink98.xml"/><Relationship Id="rId94" Type="http://schemas.openxmlformats.org/officeDocument/2006/relationships/customXml" Target="../ink/ink102.xml"/><Relationship Id="rId4" Type="http://schemas.openxmlformats.org/officeDocument/2006/relationships/customXml" Target="../ink/ink60.xml"/><Relationship Id="rId9" Type="http://schemas.openxmlformats.org/officeDocument/2006/relationships/image" Target="../media/image48.png"/><Relationship Id="rId13" Type="http://schemas.openxmlformats.org/officeDocument/2006/relationships/image" Target="../media/image50.png"/><Relationship Id="rId39" Type="http://schemas.openxmlformats.org/officeDocument/2006/relationships/image" Target="../media/image65.png"/><Relationship Id="rId34" Type="http://schemas.openxmlformats.org/officeDocument/2006/relationships/customXml" Target="../ink/ink72.xml"/><Relationship Id="rId50" Type="http://schemas.openxmlformats.org/officeDocument/2006/relationships/customXml" Target="../ink/ink80.xml"/><Relationship Id="rId55" Type="http://schemas.openxmlformats.org/officeDocument/2006/relationships/image" Target="../media/image73.png"/><Relationship Id="rId76" Type="http://schemas.openxmlformats.org/officeDocument/2006/relationships/customXml" Target="../ink/ink93.xml"/><Relationship Id="rId7" Type="http://schemas.openxmlformats.org/officeDocument/2006/relationships/image" Target="../media/image47.png"/><Relationship Id="rId71" Type="http://schemas.openxmlformats.org/officeDocument/2006/relationships/image" Target="../media/image81.png"/><Relationship Id="rId92" Type="http://schemas.openxmlformats.org/officeDocument/2006/relationships/customXml" Target="../ink/ink101.xml"/><Relationship Id="rId2" Type="http://schemas.openxmlformats.org/officeDocument/2006/relationships/customXml" Target="../ink/ink59.xml"/><Relationship Id="rId29" Type="http://schemas.openxmlformats.org/officeDocument/2006/relationships/image" Target="../media/image60.png"/><Relationship Id="rId24" Type="http://schemas.openxmlformats.org/officeDocument/2006/relationships/customXml" Target="../ink/ink67.xml"/><Relationship Id="rId40" Type="http://schemas.openxmlformats.org/officeDocument/2006/relationships/customXml" Target="../ink/ink75.xml"/><Relationship Id="rId45" Type="http://schemas.openxmlformats.org/officeDocument/2006/relationships/image" Target="../media/image68.png"/><Relationship Id="rId66" Type="http://schemas.openxmlformats.org/officeDocument/2006/relationships/customXml" Target="../ink/ink88.xml"/><Relationship Id="rId87" Type="http://schemas.openxmlformats.org/officeDocument/2006/relationships/image" Target="../media/image89.png"/><Relationship Id="rId61" Type="http://schemas.openxmlformats.org/officeDocument/2006/relationships/image" Target="../media/image76.png"/><Relationship Id="rId82" Type="http://schemas.openxmlformats.org/officeDocument/2006/relationships/customXml" Target="../ink/ink96.xml"/></Relationships>
</file>

<file path=ppt/slides/_rels/slide11.xml.rels><?xml version="1.0" encoding="UTF-8" standalone="yes"?>
<Relationships xmlns="http://schemas.openxmlformats.org/package/2006/relationships"><Relationship Id="rId26" Type="http://schemas.openxmlformats.org/officeDocument/2006/relationships/customXml" Target="../ink/ink112.xml"/><Relationship Id="rId42" Type="http://schemas.openxmlformats.org/officeDocument/2006/relationships/customXml" Target="../ink/ink120.xml"/><Relationship Id="rId47" Type="http://schemas.openxmlformats.org/officeDocument/2006/relationships/image" Target="../media/image95.png"/><Relationship Id="rId63" Type="http://schemas.openxmlformats.org/officeDocument/2006/relationships/image" Target="../media/image103.png"/><Relationship Id="rId68" Type="http://schemas.openxmlformats.org/officeDocument/2006/relationships/customXml" Target="../ink/ink133.xml"/><Relationship Id="rId2" Type="http://schemas.openxmlformats.org/officeDocument/2006/relationships/customXml" Target="../ink/ink103.xml"/><Relationship Id="rId16" Type="http://schemas.openxmlformats.org/officeDocument/2006/relationships/customXml" Target="../ink/ink110.xml"/><Relationship Id="rId29" Type="http://schemas.openxmlformats.org/officeDocument/2006/relationships/image" Target="../media/image86.png"/><Relationship Id="rId11" Type="http://schemas.openxmlformats.org/officeDocument/2006/relationships/image" Target="../media/image49.png"/><Relationship Id="rId24" Type="http://schemas.openxmlformats.org/officeDocument/2006/relationships/customXml" Target="../ink/ink111.xml"/><Relationship Id="rId32" Type="http://schemas.openxmlformats.org/officeDocument/2006/relationships/customXml" Target="../ink/ink115.xml"/><Relationship Id="rId37" Type="http://schemas.openxmlformats.org/officeDocument/2006/relationships/image" Target="../media/image900.png"/><Relationship Id="rId40" Type="http://schemas.openxmlformats.org/officeDocument/2006/relationships/customXml" Target="../ink/ink119.xml"/><Relationship Id="rId45" Type="http://schemas.openxmlformats.org/officeDocument/2006/relationships/image" Target="../media/image94.png"/><Relationship Id="rId53" Type="http://schemas.openxmlformats.org/officeDocument/2006/relationships/image" Target="../media/image98.png"/><Relationship Id="rId58" Type="http://schemas.openxmlformats.org/officeDocument/2006/relationships/customXml" Target="../ink/ink128.xml"/><Relationship Id="rId66" Type="http://schemas.openxmlformats.org/officeDocument/2006/relationships/customXml" Target="../ink/ink132.xml"/><Relationship Id="rId74" Type="http://schemas.openxmlformats.org/officeDocument/2006/relationships/customXml" Target="../ink/ink136.xml"/><Relationship Id="rId79" Type="http://schemas.openxmlformats.org/officeDocument/2006/relationships/image" Target="../media/image111.png"/><Relationship Id="rId5" Type="http://schemas.openxmlformats.org/officeDocument/2006/relationships/image" Target="../media/image46.png"/><Relationship Id="rId61" Type="http://schemas.openxmlformats.org/officeDocument/2006/relationships/image" Target="../media/image102.png"/><Relationship Id="rId14" Type="http://schemas.openxmlformats.org/officeDocument/2006/relationships/customXml" Target="../ink/ink109.xml"/><Relationship Id="rId27" Type="http://schemas.openxmlformats.org/officeDocument/2006/relationships/image" Target="../media/image85.png"/><Relationship Id="rId30" Type="http://schemas.openxmlformats.org/officeDocument/2006/relationships/customXml" Target="../ink/ink114.xml"/><Relationship Id="rId35" Type="http://schemas.openxmlformats.org/officeDocument/2006/relationships/image" Target="../media/image89.png"/><Relationship Id="rId43" Type="http://schemas.openxmlformats.org/officeDocument/2006/relationships/image" Target="../media/image930.png"/><Relationship Id="rId48" Type="http://schemas.openxmlformats.org/officeDocument/2006/relationships/customXml" Target="../ink/ink123.xml"/><Relationship Id="rId56" Type="http://schemas.openxmlformats.org/officeDocument/2006/relationships/customXml" Target="../ink/ink127.xml"/><Relationship Id="rId64" Type="http://schemas.openxmlformats.org/officeDocument/2006/relationships/customXml" Target="../ink/ink131.xml"/><Relationship Id="rId69" Type="http://schemas.openxmlformats.org/officeDocument/2006/relationships/image" Target="../media/image106.png"/><Relationship Id="rId77" Type="http://schemas.openxmlformats.org/officeDocument/2006/relationships/image" Target="../media/image110.png"/><Relationship Id="rId8" Type="http://schemas.openxmlformats.org/officeDocument/2006/relationships/customXml" Target="../ink/ink106.xml"/><Relationship Id="rId51" Type="http://schemas.openxmlformats.org/officeDocument/2006/relationships/image" Target="../media/image97.png"/><Relationship Id="rId72" Type="http://schemas.openxmlformats.org/officeDocument/2006/relationships/customXml" Target="../ink/ink135.xml"/><Relationship Id="rId3" Type="http://schemas.openxmlformats.org/officeDocument/2006/relationships/image" Target="../media/image45.png"/><Relationship Id="rId12" Type="http://schemas.openxmlformats.org/officeDocument/2006/relationships/customXml" Target="../ink/ink108.xml"/><Relationship Id="rId25" Type="http://schemas.openxmlformats.org/officeDocument/2006/relationships/image" Target="../media/image84.png"/><Relationship Id="rId33" Type="http://schemas.openxmlformats.org/officeDocument/2006/relationships/image" Target="../media/image88.png"/><Relationship Id="rId38" Type="http://schemas.openxmlformats.org/officeDocument/2006/relationships/customXml" Target="../ink/ink118.xml"/><Relationship Id="rId46" Type="http://schemas.openxmlformats.org/officeDocument/2006/relationships/customXml" Target="../ink/ink122.xml"/><Relationship Id="rId59" Type="http://schemas.openxmlformats.org/officeDocument/2006/relationships/image" Target="../media/image101.png"/><Relationship Id="rId67" Type="http://schemas.openxmlformats.org/officeDocument/2006/relationships/image" Target="../media/image105.png"/><Relationship Id="rId41" Type="http://schemas.openxmlformats.org/officeDocument/2006/relationships/image" Target="../media/image920.png"/><Relationship Id="rId54" Type="http://schemas.openxmlformats.org/officeDocument/2006/relationships/customXml" Target="../ink/ink126.xml"/><Relationship Id="rId62" Type="http://schemas.openxmlformats.org/officeDocument/2006/relationships/customXml" Target="../ink/ink130.xml"/><Relationship Id="rId70" Type="http://schemas.openxmlformats.org/officeDocument/2006/relationships/customXml" Target="../ink/ink134.xml"/><Relationship Id="rId75"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customXml" Target="../ink/ink105.xml"/><Relationship Id="rId15" Type="http://schemas.openxmlformats.org/officeDocument/2006/relationships/image" Target="../media/image51.png"/><Relationship Id="rId23" Type="http://schemas.openxmlformats.org/officeDocument/2006/relationships/image" Target="../media/image83.png"/><Relationship Id="rId28" Type="http://schemas.openxmlformats.org/officeDocument/2006/relationships/customXml" Target="../ink/ink113.xml"/><Relationship Id="rId36" Type="http://schemas.openxmlformats.org/officeDocument/2006/relationships/customXml" Target="../ink/ink117.xml"/><Relationship Id="rId49" Type="http://schemas.openxmlformats.org/officeDocument/2006/relationships/image" Target="../media/image96.png"/><Relationship Id="rId57" Type="http://schemas.openxmlformats.org/officeDocument/2006/relationships/image" Target="../media/image100.png"/><Relationship Id="rId10" Type="http://schemas.openxmlformats.org/officeDocument/2006/relationships/customXml" Target="../ink/ink107.xml"/><Relationship Id="rId31" Type="http://schemas.openxmlformats.org/officeDocument/2006/relationships/image" Target="../media/image87.png"/><Relationship Id="rId44" Type="http://schemas.openxmlformats.org/officeDocument/2006/relationships/customXml" Target="../ink/ink121.xml"/><Relationship Id="rId52" Type="http://schemas.openxmlformats.org/officeDocument/2006/relationships/customXml" Target="../ink/ink125.xml"/><Relationship Id="rId60" Type="http://schemas.openxmlformats.org/officeDocument/2006/relationships/customXml" Target="../ink/ink129.xml"/><Relationship Id="rId65" Type="http://schemas.openxmlformats.org/officeDocument/2006/relationships/image" Target="../media/image104.png"/><Relationship Id="rId73" Type="http://schemas.openxmlformats.org/officeDocument/2006/relationships/image" Target="../media/image108.png"/><Relationship Id="rId78" Type="http://schemas.openxmlformats.org/officeDocument/2006/relationships/customXml" Target="../ink/ink138.xml"/><Relationship Id="rId4" Type="http://schemas.openxmlformats.org/officeDocument/2006/relationships/customXml" Target="../ink/ink104.xml"/><Relationship Id="rId9" Type="http://schemas.openxmlformats.org/officeDocument/2006/relationships/image" Target="../media/image48.png"/><Relationship Id="rId13" Type="http://schemas.openxmlformats.org/officeDocument/2006/relationships/image" Target="../media/image50.png"/><Relationship Id="rId39" Type="http://schemas.openxmlformats.org/officeDocument/2006/relationships/image" Target="../media/image911.png"/><Relationship Id="rId34" Type="http://schemas.openxmlformats.org/officeDocument/2006/relationships/customXml" Target="../ink/ink116.xml"/><Relationship Id="rId50" Type="http://schemas.openxmlformats.org/officeDocument/2006/relationships/customXml" Target="../ink/ink124.xml"/><Relationship Id="rId55" Type="http://schemas.openxmlformats.org/officeDocument/2006/relationships/image" Target="../media/image99.png"/><Relationship Id="rId76" Type="http://schemas.openxmlformats.org/officeDocument/2006/relationships/customXml" Target="../ink/ink137.xml"/><Relationship Id="rId7" Type="http://schemas.openxmlformats.org/officeDocument/2006/relationships/image" Target="../media/image47.png"/><Relationship Id="rId71" Type="http://schemas.openxmlformats.org/officeDocument/2006/relationships/image" Target="../media/image107.png"/></Relationships>
</file>

<file path=ppt/slides/_rels/slide1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11.png"/><Relationship Id="rId3" Type="http://schemas.openxmlformats.org/officeDocument/2006/relationships/customXml" Target="../ink/ink139.xml"/><Relationship Id="rId7" Type="http://schemas.openxmlformats.org/officeDocument/2006/relationships/customXml" Target="../ink/ink14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customXml" Target="../ink/ink140.xml"/><Relationship Id="rId10" Type="http://schemas.openxmlformats.org/officeDocument/2006/relationships/image" Target="../media/image800.png"/><Relationship Id="rId4" Type="http://schemas.openxmlformats.org/officeDocument/2006/relationships/image" Target="../media/image500.png"/><Relationship Id="rId9" Type="http://schemas.openxmlformats.org/officeDocument/2006/relationships/customXml" Target="../ink/ink142.xml"/></Relationships>
</file>

<file path=ppt/slides/_rels/slide14.xml.rels><?xml version="1.0" encoding="UTF-8" standalone="yes"?>
<Relationships xmlns="http://schemas.openxmlformats.org/package/2006/relationships"><Relationship Id="rId3" Type="http://schemas.openxmlformats.org/officeDocument/2006/relationships/image" Target="../media/image100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1.png"/><Relationship Id="rId4" Type="http://schemas.openxmlformats.org/officeDocument/2006/relationships/image" Target="../media/image114.png"/></Relationships>
</file>

<file path=ppt/slides/_rels/slide15.xml.rels><?xml version="1.0" encoding="UTF-8" standalone="yes"?>
<Relationships xmlns="http://schemas.openxmlformats.org/package/2006/relationships"><Relationship Id="rId8" Type="http://schemas.openxmlformats.org/officeDocument/2006/relationships/image" Target="../media/image1140.png"/><Relationship Id="rId13" Type="http://schemas.openxmlformats.org/officeDocument/2006/relationships/customXml" Target="../ink/ink146.xml"/><Relationship Id="rId3" Type="http://schemas.openxmlformats.org/officeDocument/2006/relationships/image" Target="../media/image640.png"/><Relationship Id="rId7" Type="http://schemas.openxmlformats.org/officeDocument/2006/relationships/customXml" Target="../ink/ink143.xml"/><Relationship Id="rId12" Type="http://schemas.openxmlformats.org/officeDocument/2006/relationships/image" Target="../media/image1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30.png"/><Relationship Id="rId11" Type="http://schemas.openxmlformats.org/officeDocument/2006/relationships/customXml" Target="../ink/ink145.xml"/><Relationship Id="rId5" Type="http://schemas.openxmlformats.org/officeDocument/2006/relationships/image" Target="../media/image130.png"/><Relationship Id="rId10" Type="http://schemas.openxmlformats.org/officeDocument/2006/relationships/image" Target="../media/image116.png"/><Relationship Id="rId4" Type="http://schemas.openxmlformats.org/officeDocument/2006/relationships/image" Target="../media/image700.png"/><Relationship Id="rId9" Type="http://schemas.openxmlformats.org/officeDocument/2006/relationships/customXml" Target="../ink/ink144.xml"/><Relationship Id="rId14" Type="http://schemas.openxmlformats.org/officeDocument/2006/relationships/image" Target="../media/image118.png"/></Relationships>
</file>

<file path=ppt/slides/_rels/slide16.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8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20.png"/></Relationships>
</file>

<file path=ppt/slides/_rels/slide17.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10.png"/><Relationship Id="rId7" Type="http://schemas.openxmlformats.org/officeDocument/2006/relationships/image" Target="../media/image115.png"/><Relationship Id="rId2" Type="http://schemas.openxmlformats.org/officeDocument/2006/relationships/image" Target="../media/image510.png"/><Relationship Id="rId1" Type="http://schemas.openxmlformats.org/officeDocument/2006/relationships/slideLayout" Target="../slideLayouts/slideLayout2.xml"/><Relationship Id="rId6" Type="http://schemas.openxmlformats.org/officeDocument/2006/relationships/image" Target="../media/image1010.png"/><Relationship Id="rId5" Type="http://schemas.openxmlformats.org/officeDocument/2006/relationships/image" Target="../media/image910.png"/><Relationship Id="rId4" Type="http://schemas.openxmlformats.org/officeDocument/2006/relationships/image" Target="../media/image810.png"/></Relationships>
</file>

<file path=ppt/slides/_rels/slide6.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510.png"/><Relationship Id="rId1" Type="http://schemas.openxmlformats.org/officeDocument/2006/relationships/slideLayout" Target="../slideLayouts/slideLayout2.xml"/><Relationship Id="rId4" Type="http://schemas.openxmlformats.org/officeDocument/2006/relationships/image" Target="../media/image165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6" Type="http://schemas.openxmlformats.org/officeDocument/2006/relationships/customXml" Target="../ink/ink13.xml"/><Relationship Id="rId117" Type="http://schemas.openxmlformats.org/officeDocument/2006/relationships/image" Target="../media/image62.png"/><Relationship Id="rId21" Type="http://schemas.openxmlformats.org/officeDocument/2006/relationships/image" Target="../media/image14.png"/><Relationship Id="rId42" Type="http://schemas.openxmlformats.org/officeDocument/2006/relationships/customXml" Target="../ink/ink21.xml"/><Relationship Id="rId47" Type="http://schemas.openxmlformats.org/officeDocument/2006/relationships/image" Target="../media/image27.png"/><Relationship Id="rId63" Type="http://schemas.openxmlformats.org/officeDocument/2006/relationships/image" Target="../media/image35.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8.png"/><Relationship Id="rId112" Type="http://schemas.openxmlformats.org/officeDocument/2006/relationships/customXml" Target="../ink/ink56.xml"/><Relationship Id="rId16" Type="http://schemas.openxmlformats.org/officeDocument/2006/relationships/customXml" Target="../ink/ink8.xml"/><Relationship Id="rId107" Type="http://schemas.openxmlformats.org/officeDocument/2006/relationships/image" Target="../media/image57.png"/><Relationship Id="rId11" Type="http://schemas.openxmlformats.org/officeDocument/2006/relationships/image" Target="../media/image9.png"/><Relationship Id="rId32" Type="http://schemas.openxmlformats.org/officeDocument/2006/relationships/customXml" Target="../ink/ink16.xml"/><Relationship Id="rId37" Type="http://schemas.openxmlformats.org/officeDocument/2006/relationships/image" Target="../media/image22.png"/><Relationship Id="rId53" Type="http://schemas.openxmlformats.org/officeDocument/2006/relationships/image" Target="../media/image30.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3.png"/><Relationship Id="rId102" Type="http://schemas.openxmlformats.org/officeDocument/2006/relationships/customXml" Target="../ink/ink51.xml"/><Relationship Id="rId5" Type="http://schemas.openxmlformats.org/officeDocument/2006/relationships/image" Target="../media/image611.png"/><Relationship Id="rId90" Type="http://schemas.openxmlformats.org/officeDocument/2006/relationships/customXml" Target="../ink/ink45.xml"/><Relationship Id="rId95" Type="http://schemas.openxmlformats.org/officeDocument/2006/relationships/image" Target="../media/image51.png"/><Relationship Id="rId22" Type="http://schemas.openxmlformats.org/officeDocument/2006/relationships/customXml" Target="../ink/ink11.xml"/><Relationship Id="rId27" Type="http://schemas.openxmlformats.org/officeDocument/2006/relationships/image" Target="../media/image17.png"/><Relationship Id="rId43" Type="http://schemas.openxmlformats.org/officeDocument/2006/relationships/image" Target="../media/image25.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8.png"/><Relationship Id="rId113" Type="http://schemas.openxmlformats.org/officeDocument/2006/relationships/image" Target="../media/image60.png"/><Relationship Id="rId80" Type="http://schemas.openxmlformats.org/officeDocument/2006/relationships/customXml" Target="../ink/ink40.xml"/><Relationship Id="rId85" Type="http://schemas.openxmlformats.org/officeDocument/2006/relationships/image" Target="../media/image46.png"/><Relationship Id="rId12" Type="http://schemas.openxmlformats.org/officeDocument/2006/relationships/customXml" Target="../ink/ink6.xml"/><Relationship Id="rId17" Type="http://schemas.openxmlformats.org/officeDocument/2006/relationships/image" Target="../media/image12.png"/><Relationship Id="rId33" Type="http://schemas.openxmlformats.org/officeDocument/2006/relationships/image" Target="../media/image20.png"/><Relationship Id="rId38" Type="http://schemas.openxmlformats.org/officeDocument/2006/relationships/customXml" Target="../ink/ink19.xml"/><Relationship Id="rId59" Type="http://schemas.openxmlformats.org/officeDocument/2006/relationships/image" Target="../media/image33.png"/><Relationship Id="rId103" Type="http://schemas.openxmlformats.org/officeDocument/2006/relationships/image" Target="../media/image55.png"/><Relationship Id="rId108" Type="http://schemas.openxmlformats.org/officeDocument/2006/relationships/customXml" Target="../ink/ink54.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41.png"/><Relationship Id="rId91" Type="http://schemas.openxmlformats.org/officeDocument/2006/relationships/image" Target="../media/image49.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23" Type="http://schemas.openxmlformats.org/officeDocument/2006/relationships/image" Target="../media/image15.png"/><Relationship Id="rId28" Type="http://schemas.openxmlformats.org/officeDocument/2006/relationships/customXml" Target="../ink/ink14.xml"/><Relationship Id="rId49" Type="http://schemas.openxmlformats.org/officeDocument/2006/relationships/image" Target="../media/image28.png"/><Relationship Id="rId114" Type="http://schemas.openxmlformats.org/officeDocument/2006/relationships/customXml" Target="../ink/ink57.xml"/><Relationship Id="rId10" Type="http://schemas.openxmlformats.org/officeDocument/2006/relationships/customXml" Target="../ink/ink5.xml"/><Relationship Id="rId31" Type="http://schemas.openxmlformats.org/officeDocument/2006/relationships/image" Target="../media/image19.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6.png"/><Relationship Id="rId73" Type="http://schemas.openxmlformats.org/officeDocument/2006/relationships/image" Target="../media/image40.png"/><Relationship Id="rId78" Type="http://schemas.openxmlformats.org/officeDocument/2006/relationships/customXml" Target="../ink/ink39.xml"/><Relationship Id="rId81" Type="http://schemas.openxmlformats.org/officeDocument/2006/relationships/image" Target="../media/image44.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53.png"/><Relationship Id="rId101" Type="http://schemas.openxmlformats.org/officeDocument/2006/relationships/image" Target="../media/image54.png"/><Relationship Id="rId4" Type="http://schemas.openxmlformats.org/officeDocument/2006/relationships/customXml" Target="../ink/ink2.xml"/><Relationship Id="rId9" Type="http://schemas.openxmlformats.org/officeDocument/2006/relationships/image" Target="../media/image8.png"/><Relationship Id="rId13" Type="http://schemas.openxmlformats.org/officeDocument/2006/relationships/image" Target="../media/image10.png"/><Relationship Id="rId18" Type="http://schemas.openxmlformats.org/officeDocument/2006/relationships/customXml" Target="../ink/ink9.xml"/><Relationship Id="rId39" Type="http://schemas.openxmlformats.org/officeDocument/2006/relationships/image" Target="../media/image23.png"/><Relationship Id="rId109" Type="http://schemas.openxmlformats.org/officeDocument/2006/relationships/image" Target="../media/image58.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1.png"/><Relationship Id="rId76" Type="http://schemas.openxmlformats.org/officeDocument/2006/relationships/customXml" Target="../ink/ink38.xml"/><Relationship Id="rId97" Type="http://schemas.openxmlformats.org/officeDocument/2006/relationships/image" Target="../media/image52.png"/><Relationship Id="rId104" Type="http://schemas.openxmlformats.org/officeDocument/2006/relationships/customXml" Target="../ink/ink52.xml"/><Relationship Id="rId7" Type="http://schemas.openxmlformats.org/officeDocument/2006/relationships/image" Target="../media/image7.png"/><Relationship Id="rId71" Type="http://schemas.openxmlformats.org/officeDocument/2006/relationships/image" Target="../media/image39.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6.png"/><Relationship Id="rId66" Type="http://schemas.openxmlformats.org/officeDocument/2006/relationships/customXml" Target="../ink/ink33.xml"/><Relationship Id="rId87" Type="http://schemas.openxmlformats.org/officeDocument/2006/relationships/image" Target="../media/image47.png"/><Relationship Id="rId110" Type="http://schemas.openxmlformats.org/officeDocument/2006/relationships/customXml" Target="../ink/ink55.xml"/><Relationship Id="rId115" Type="http://schemas.openxmlformats.org/officeDocument/2006/relationships/image" Target="../media/image61.png"/><Relationship Id="rId61" Type="http://schemas.openxmlformats.org/officeDocument/2006/relationships/image" Target="../media/image34.png"/><Relationship Id="rId82" Type="http://schemas.openxmlformats.org/officeDocument/2006/relationships/customXml" Target="../ink/ink41.xml"/><Relationship Id="rId19" Type="http://schemas.openxmlformats.org/officeDocument/2006/relationships/image" Target="../media/image1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1.png"/><Relationship Id="rId56" Type="http://schemas.openxmlformats.org/officeDocument/2006/relationships/customXml" Target="../ink/ink28.xml"/><Relationship Id="rId77" Type="http://schemas.openxmlformats.org/officeDocument/2006/relationships/image" Target="../media/image42.png"/><Relationship Id="rId100" Type="http://schemas.openxmlformats.org/officeDocument/2006/relationships/customXml" Target="../ink/ink50.xml"/><Relationship Id="rId105" Type="http://schemas.openxmlformats.org/officeDocument/2006/relationships/image" Target="../media/image56.png"/><Relationship Id="rId8" Type="http://schemas.openxmlformats.org/officeDocument/2006/relationships/customXml" Target="../ink/ink4.xml"/><Relationship Id="rId51" Type="http://schemas.openxmlformats.org/officeDocument/2006/relationships/image" Target="../media/image29.png"/><Relationship Id="rId72" Type="http://schemas.openxmlformats.org/officeDocument/2006/relationships/customXml" Target="../ink/ink36.xml"/><Relationship Id="rId93" Type="http://schemas.openxmlformats.org/officeDocument/2006/relationships/image" Target="../media/image50.png"/><Relationship Id="rId98" Type="http://schemas.openxmlformats.org/officeDocument/2006/relationships/customXml" Target="../ink/ink49.xml"/><Relationship Id="rId3" Type="http://schemas.openxmlformats.org/officeDocument/2006/relationships/image" Target="../media/image511.png"/><Relationship Id="rId25" Type="http://schemas.openxmlformats.org/officeDocument/2006/relationships/image" Target="../media/image16.png"/><Relationship Id="rId46" Type="http://schemas.openxmlformats.org/officeDocument/2006/relationships/customXml" Target="../ink/ink23.xml"/><Relationship Id="rId67" Type="http://schemas.openxmlformats.org/officeDocument/2006/relationships/image" Target="../media/image37.png"/><Relationship Id="rId116" Type="http://schemas.openxmlformats.org/officeDocument/2006/relationships/customXml" Target="../ink/ink58.xml"/><Relationship Id="rId20" Type="http://schemas.openxmlformats.org/officeDocument/2006/relationships/customXml" Target="../ink/ink10.xml"/><Relationship Id="rId41" Type="http://schemas.openxmlformats.org/officeDocument/2006/relationships/image" Target="../media/image24.png"/><Relationship Id="rId62" Type="http://schemas.openxmlformats.org/officeDocument/2006/relationships/customXml" Target="../ink/ink31.xml"/><Relationship Id="rId83" Type="http://schemas.openxmlformats.org/officeDocument/2006/relationships/image" Target="../media/image45.png"/><Relationship Id="rId88" Type="http://schemas.openxmlformats.org/officeDocument/2006/relationships/customXml" Target="../ink/ink44.xml"/><Relationship Id="rId111" Type="http://schemas.openxmlformats.org/officeDocument/2006/relationships/image" Target="../media/image59.png"/><Relationship Id="rId15" Type="http://schemas.openxmlformats.org/officeDocument/2006/relationships/image" Target="../media/image11.png"/><Relationship Id="rId36" Type="http://schemas.openxmlformats.org/officeDocument/2006/relationships/customXml" Target="../ink/ink18.xml"/><Relationship Id="rId57" Type="http://schemas.openxmlformats.org/officeDocument/2006/relationships/image" Target="../media/image32.png"/><Relationship Id="rId106" Type="http://schemas.openxmlformats.org/officeDocument/2006/relationships/customXml" Target="../ink/ink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758952"/>
            <a:ext cx="10898909" cy="3566160"/>
          </a:xfrm>
        </p:spPr>
        <p:txBody>
          <a:bodyPr>
            <a:normAutofit/>
          </a:bodyPr>
          <a:lstStyle/>
          <a:p>
            <a:r>
              <a:rPr lang="en-CA" sz="7200" dirty="0"/>
              <a:t>PHYS 304: Lecture 22</a:t>
            </a:r>
            <a:br>
              <a:rPr lang="en-CA" sz="7200" dirty="0"/>
            </a:br>
            <a:r>
              <a:rPr lang="en-CA" sz="4800" dirty="0"/>
              <a:t>(Intro to) </a:t>
            </a:r>
            <a:r>
              <a:rPr lang="en-CA" sz="7200" dirty="0"/>
              <a:t>Quantum Mechanics</a:t>
            </a:r>
          </a:p>
        </p:txBody>
      </p:sp>
      <p:sp>
        <p:nvSpPr>
          <p:cNvPr id="3" name="Subtitle 2"/>
          <p:cNvSpPr>
            <a:spLocks noGrp="1"/>
          </p:cNvSpPr>
          <p:nvPr>
            <p:ph type="subTitle" idx="1"/>
          </p:nvPr>
        </p:nvSpPr>
        <p:spPr/>
        <p:txBody>
          <a:bodyPr>
            <a:normAutofit fontScale="85000" lnSpcReduction="20000"/>
          </a:bodyPr>
          <a:lstStyle/>
          <a:p>
            <a:r>
              <a:rPr lang="en-CA" dirty="0"/>
              <a:t>Sept-Dec 2021 Edition</a:t>
            </a:r>
          </a:p>
          <a:p>
            <a:r>
              <a:rPr lang="en-CA" dirty="0"/>
              <a:t>Jeff Young</a:t>
            </a:r>
          </a:p>
          <a:p>
            <a:r>
              <a:rPr lang="en-CA" dirty="0" err="1"/>
              <a:t>brimacombe</a:t>
            </a:r>
            <a:r>
              <a:rPr lang="en-CA" dirty="0"/>
              <a:t> Rm 278, young@phas.ubc.ca</a:t>
            </a:r>
          </a:p>
        </p:txBody>
      </p:sp>
    </p:spTree>
    <p:extLst>
      <p:ext uri="{BB962C8B-B14F-4D97-AF65-F5344CB8AC3E}">
        <p14:creationId xmlns:p14="http://schemas.microsoft.com/office/powerpoint/2010/main" val="37440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89EE-4F69-4BCE-BC9F-7ECD7BC6C545}"/>
              </a:ext>
            </a:extLst>
          </p:cNvPr>
          <p:cNvSpPr>
            <a:spLocks noGrp="1"/>
          </p:cNvSpPr>
          <p:nvPr>
            <p:ph type="title"/>
          </p:nvPr>
        </p:nvSpPr>
        <p:spPr/>
        <p:txBody>
          <a:bodyPr/>
          <a:lstStyle/>
          <a:p>
            <a:r>
              <a:rPr lang="en-CA" dirty="0"/>
              <a:t>Example</a:t>
            </a:r>
          </a:p>
        </p:txBody>
      </p:sp>
      <mc:AlternateContent xmlns:mc="http://schemas.openxmlformats.org/markup-compatibility/2006" xmlns:p14="http://schemas.microsoft.com/office/powerpoint/2010/main">
        <mc:Choice Requires="p14">
          <p:contentPart p14:bwMode="auto" r:id="rId2">
            <p14:nvContentPartPr>
              <p14:cNvPr id="266" name="Ink 265">
                <a:extLst>
                  <a:ext uri="{FF2B5EF4-FFF2-40B4-BE49-F238E27FC236}">
                    <a16:creationId xmlns:a16="http://schemas.microsoft.com/office/drawing/2014/main" id="{2FEFB341-564F-4FC2-A85E-6D6BCAFAA438}"/>
                  </a:ext>
                </a:extLst>
              </p14:cNvPr>
              <p14:cNvContentPartPr/>
              <p14:nvPr/>
            </p14:nvContentPartPr>
            <p14:xfrm>
              <a:off x="666550" y="2143800"/>
              <a:ext cx="907560" cy="496080"/>
            </p14:xfrm>
          </p:contentPart>
        </mc:Choice>
        <mc:Fallback xmlns="">
          <p:pic>
            <p:nvPicPr>
              <p:cNvPr id="266" name="Ink 265">
                <a:extLst>
                  <a:ext uri="{FF2B5EF4-FFF2-40B4-BE49-F238E27FC236}">
                    <a16:creationId xmlns:a16="http://schemas.microsoft.com/office/drawing/2014/main" id="{2FEFB341-564F-4FC2-A85E-6D6BCAFAA438}"/>
                  </a:ext>
                </a:extLst>
              </p:cNvPr>
              <p:cNvPicPr/>
              <p:nvPr/>
            </p:nvPicPr>
            <p:blipFill>
              <a:blip r:embed="rId3"/>
              <a:stretch>
                <a:fillRect/>
              </a:stretch>
            </p:blipFill>
            <p:spPr>
              <a:xfrm>
                <a:off x="657550" y="2134800"/>
                <a:ext cx="92520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1" name="Ink 270">
                <a:extLst>
                  <a:ext uri="{FF2B5EF4-FFF2-40B4-BE49-F238E27FC236}">
                    <a16:creationId xmlns:a16="http://schemas.microsoft.com/office/drawing/2014/main" id="{69901450-26AF-4207-98CD-E444AE4D74E6}"/>
                  </a:ext>
                </a:extLst>
              </p14:cNvPr>
              <p14:cNvContentPartPr/>
              <p14:nvPr/>
            </p14:nvContentPartPr>
            <p14:xfrm>
              <a:off x="2016190" y="2669400"/>
              <a:ext cx="147240" cy="116280"/>
            </p14:xfrm>
          </p:contentPart>
        </mc:Choice>
        <mc:Fallback xmlns="">
          <p:pic>
            <p:nvPicPr>
              <p:cNvPr id="271" name="Ink 270">
                <a:extLst>
                  <a:ext uri="{FF2B5EF4-FFF2-40B4-BE49-F238E27FC236}">
                    <a16:creationId xmlns:a16="http://schemas.microsoft.com/office/drawing/2014/main" id="{69901450-26AF-4207-98CD-E444AE4D74E6}"/>
                  </a:ext>
                </a:extLst>
              </p:cNvPr>
              <p:cNvPicPr/>
              <p:nvPr/>
            </p:nvPicPr>
            <p:blipFill>
              <a:blip r:embed="rId5"/>
              <a:stretch>
                <a:fillRect/>
              </a:stretch>
            </p:blipFill>
            <p:spPr>
              <a:xfrm>
                <a:off x="2007190" y="2660400"/>
                <a:ext cx="16488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2" name="Ink 271">
                <a:extLst>
                  <a:ext uri="{FF2B5EF4-FFF2-40B4-BE49-F238E27FC236}">
                    <a16:creationId xmlns:a16="http://schemas.microsoft.com/office/drawing/2014/main" id="{57B73357-EC97-4CB9-95E3-9F749FC19AC5}"/>
                  </a:ext>
                </a:extLst>
              </p14:cNvPr>
              <p14:cNvContentPartPr/>
              <p14:nvPr/>
            </p14:nvContentPartPr>
            <p14:xfrm>
              <a:off x="1782190" y="2246040"/>
              <a:ext cx="576000" cy="311040"/>
            </p14:xfrm>
          </p:contentPart>
        </mc:Choice>
        <mc:Fallback xmlns="">
          <p:pic>
            <p:nvPicPr>
              <p:cNvPr id="272" name="Ink 271">
                <a:extLst>
                  <a:ext uri="{FF2B5EF4-FFF2-40B4-BE49-F238E27FC236}">
                    <a16:creationId xmlns:a16="http://schemas.microsoft.com/office/drawing/2014/main" id="{57B73357-EC97-4CB9-95E3-9F749FC19AC5}"/>
                  </a:ext>
                </a:extLst>
              </p:cNvPr>
              <p:cNvPicPr/>
              <p:nvPr/>
            </p:nvPicPr>
            <p:blipFill>
              <a:blip r:embed="rId7"/>
              <a:stretch>
                <a:fillRect/>
              </a:stretch>
            </p:blipFill>
            <p:spPr>
              <a:xfrm>
                <a:off x="1773190" y="2237040"/>
                <a:ext cx="59364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4" name="Ink 283">
                <a:extLst>
                  <a:ext uri="{FF2B5EF4-FFF2-40B4-BE49-F238E27FC236}">
                    <a16:creationId xmlns:a16="http://schemas.microsoft.com/office/drawing/2014/main" id="{B471D6AD-5C90-4FD6-B0BE-9B9995FF9818}"/>
                  </a:ext>
                </a:extLst>
              </p14:cNvPr>
              <p14:cNvContentPartPr/>
              <p14:nvPr/>
            </p14:nvContentPartPr>
            <p14:xfrm>
              <a:off x="2691910" y="2263680"/>
              <a:ext cx="1090800" cy="371520"/>
            </p14:xfrm>
          </p:contentPart>
        </mc:Choice>
        <mc:Fallback xmlns="">
          <p:pic>
            <p:nvPicPr>
              <p:cNvPr id="284" name="Ink 283">
                <a:extLst>
                  <a:ext uri="{FF2B5EF4-FFF2-40B4-BE49-F238E27FC236}">
                    <a16:creationId xmlns:a16="http://schemas.microsoft.com/office/drawing/2014/main" id="{B471D6AD-5C90-4FD6-B0BE-9B9995FF9818}"/>
                  </a:ext>
                </a:extLst>
              </p:cNvPr>
              <p:cNvPicPr/>
              <p:nvPr/>
            </p:nvPicPr>
            <p:blipFill>
              <a:blip r:embed="rId9"/>
              <a:stretch>
                <a:fillRect/>
              </a:stretch>
            </p:blipFill>
            <p:spPr>
              <a:xfrm>
                <a:off x="2682910" y="2254680"/>
                <a:ext cx="110844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8" name="Ink 297">
                <a:extLst>
                  <a:ext uri="{FF2B5EF4-FFF2-40B4-BE49-F238E27FC236}">
                    <a16:creationId xmlns:a16="http://schemas.microsoft.com/office/drawing/2014/main" id="{A222141F-7E6D-435D-A371-D46BB1D0C241}"/>
                  </a:ext>
                </a:extLst>
              </p14:cNvPr>
              <p14:cNvContentPartPr/>
              <p14:nvPr/>
            </p14:nvContentPartPr>
            <p14:xfrm>
              <a:off x="4101310" y="2172240"/>
              <a:ext cx="942840" cy="379800"/>
            </p14:xfrm>
          </p:contentPart>
        </mc:Choice>
        <mc:Fallback xmlns="">
          <p:pic>
            <p:nvPicPr>
              <p:cNvPr id="298" name="Ink 297">
                <a:extLst>
                  <a:ext uri="{FF2B5EF4-FFF2-40B4-BE49-F238E27FC236}">
                    <a16:creationId xmlns:a16="http://schemas.microsoft.com/office/drawing/2014/main" id="{A222141F-7E6D-435D-A371-D46BB1D0C241}"/>
                  </a:ext>
                </a:extLst>
              </p:cNvPr>
              <p:cNvPicPr/>
              <p:nvPr/>
            </p:nvPicPr>
            <p:blipFill>
              <a:blip r:embed="rId11"/>
              <a:stretch>
                <a:fillRect/>
              </a:stretch>
            </p:blipFill>
            <p:spPr>
              <a:xfrm>
                <a:off x="4092310" y="2163240"/>
                <a:ext cx="96048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1" name="Ink 310">
                <a:extLst>
                  <a:ext uri="{FF2B5EF4-FFF2-40B4-BE49-F238E27FC236}">
                    <a16:creationId xmlns:a16="http://schemas.microsoft.com/office/drawing/2014/main" id="{82773DC8-0351-4060-BFAF-9BD4E52E26CE}"/>
                  </a:ext>
                </a:extLst>
              </p14:cNvPr>
              <p14:cNvContentPartPr/>
              <p14:nvPr/>
            </p14:nvContentPartPr>
            <p14:xfrm>
              <a:off x="5216590" y="2119320"/>
              <a:ext cx="1648440" cy="510840"/>
            </p14:xfrm>
          </p:contentPart>
        </mc:Choice>
        <mc:Fallback xmlns="">
          <p:pic>
            <p:nvPicPr>
              <p:cNvPr id="311" name="Ink 310">
                <a:extLst>
                  <a:ext uri="{FF2B5EF4-FFF2-40B4-BE49-F238E27FC236}">
                    <a16:creationId xmlns:a16="http://schemas.microsoft.com/office/drawing/2014/main" id="{82773DC8-0351-4060-BFAF-9BD4E52E26CE}"/>
                  </a:ext>
                </a:extLst>
              </p:cNvPr>
              <p:cNvPicPr/>
              <p:nvPr/>
            </p:nvPicPr>
            <p:blipFill>
              <a:blip r:embed="rId13"/>
              <a:stretch>
                <a:fillRect/>
              </a:stretch>
            </p:blipFill>
            <p:spPr>
              <a:xfrm>
                <a:off x="5207590" y="2110320"/>
                <a:ext cx="1666080" cy="528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4" name="Ink 313">
                <a:extLst>
                  <a:ext uri="{FF2B5EF4-FFF2-40B4-BE49-F238E27FC236}">
                    <a16:creationId xmlns:a16="http://schemas.microsoft.com/office/drawing/2014/main" id="{D855B60C-9D6C-41F6-829A-7A75A6AFF5B1}"/>
                  </a:ext>
                </a:extLst>
              </p14:cNvPr>
              <p14:cNvContentPartPr/>
              <p14:nvPr/>
            </p14:nvContentPartPr>
            <p14:xfrm>
              <a:off x="7132150" y="2354040"/>
              <a:ext cx="59400" cy="127800"/>
            </p14:xfrm>
          </p:contentPart>
        </mc:Choice>
        <mc:Fallback xmlns="">
          <p:pic>
            <p:nvPicPr>
              <p:cNvPr id="314" name="Ink 313">
                <a:extLst>
                  <a:ext uri="{FF2B5EF4-FFF2-40B4-BE49-F238E27FC236}">
                    <a16:creationId xmlns:a16="http://schemas.microsoft.com/office/drawing/2014/main" id="{D855B60C-9D6C-41F6-829A-7A75A6AFF5B1}"/>
                  </a:ext>
                </a:extLst>
              </p:cNvPr>
              <p:cNvPicPr/>
              <p:nvPr/>
            </p:nvPicPr>
            <p:blipFill>
              <a:blip r:embed="rId15"/>
              <a:stretch>
                <a:fillRect/>
              </a:stretch>
            </p:blipFill>
            <p:spPr>
              <a:xfrm>
                <a:off x="7123150" y="2345040"/>
                <a:ext cx="770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56" name="Ink 355">
                <a:extLst>
                  <a:ext uri="{FF2B5EF4-FFF2-40B4-BE49-F238E27FC236}">
                    <a16:creationId xmlns:a16="http://schemas.microsoft.com/office/drawing/2014/main" id="{58AED6A7-692A-4346-B9A0-4F2E02736D26}"/>
                  </a:ext>
                </a:extLst>
              </p14:cNvPr>
              <p14:cNvContentPartPr/>
              <p14:nvPr/>
            </p14:nvContentPartPr>
            <p14:xfrm>
              <a:off x="674830" y="3029400"/>
              <a:ext cx="1575000" cy="323280"/>
            </p14:xfrm>
          </p:contentPart>
        </mc:Choice>
        <mc:Fallback xmlns="">
          <p:pic>
            <p:nvPicPr>
              <p:cNvPr id="356" name="Ink 355">
                <a:extLst>
                  <a:ext uri="{FF2B5EF4-FFF2-40B4-BE49-F238E27FC236}">
                    <a16:creationId xmlns:a16="http://schemas.microsoft.com/office/drawing/2014/main" id="{58AED6A7-692A-4346-B9A0-4F2E02736D26}"/>
                  </a:ext>
                </a:extLst>
              </p:cNvPr>
              <p:cNvPicPr/>
              <p:nvPr/>
            </p:nvPicPr>
            <p:blipFill>
              <a:blip r:embed="rId23"/>
              <a:stretch>
                <a:fillRect/>
              </a:stretch>
            </p:blipFill>
            <p:spPr>
              <a:xfrm>
                <a:off x="665830" y="3020400"/>
                <a:ext cx="159264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0" name="Ink 369">
                <a:extLst>
                  <a:ext uri="{FF2B5EF4-FFF2-40B4-BE49-F238E27FC236}">
                    <a16:creationId xmlns:a16="http://schemas.microsoft.com/office/drawing/2014/main" id="{5E834D2C-05A7-4571-B645-6BC031C2A938}"/>
                  </a:ext>
                </a:extLst>
              </p14:cNvPr>
              <p14:cNvContentPartPr/>
              <p14:nvPr/>
            </p14:nvContentPartPr>
            <p14:xfrm>
              <a:off x="2600470" y="3061440"/>
              <a:ext cx="437760" cy="287640"/>
            </p14:xfrm>
          </p:contentPart>
        </mc:Choice>
        <mc:Fallback xmlns="">
          <p:pic>
            <p:nvPicPr>
              <p:cNvPr id="370" name="Ink 369">
                <a:extLst>
                  <a:ext uri="{FF2B5EF4-FFF2-40B4-BE49-F238E27FC236}">
                    <a16:creationId xmlns:a16="http://schemas.microsoft.com/office/drawing/2014/main" id="{5E834D2C-05A7-4571-B645-6BC031C2A938}"/>
                  </a:ext>
                </a:extLst>
              </p:cNvPr>
              <p:cNvPicPr/>
              <p:nvPr/>
            </p:nvPicPr>
            <p:blipFill>
              <a:blip r:embed="rId25"/>
              <a:stretch>
                <a:fillRect/>
              </a:stretch>
            </p:blipFill>
            <p:spPr>
              <a:xfrm>
                <a:off x="2591470" y="3052440"/>
                <a:ext cx="45540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0" name="Ink 379">
                <a:extLst>
                  <a:ext uri="{FF2B5EF4-FFF2-40B4-BE49-F238E27FC236}">
                    <a16:creationId xmlns:a16="http://schemas.microsoft.com/office/drawing/2014/main" id="{4F9C937D-5E74-4B18-97A0-9FE77DE93E7F}"/>
                  </a:ext>
                </a:extLst>
              </p14:cNvPr>
              <p14:cNvContentPartPr/>
              <p14:nvPr/>
            </p14:nvContentPartPr>
            <p14:xfrm>
              <a:off x="3392470" y="2991600"/>
              <a:ext cx="921600" cy="295920"/>
            </p14:xfrm>
          </p:contentPart>
        </mc:Choice>
        <mc:Fallback xmlns="">
          <p:pic>
            <p:nvPicPr>
              <p:cNvPr id="380" name="Ink 379">
                <a:extLst>
                  <a:ext uri="{FF2B5EF4-FFF2-40B4-BE49-F238E27FC236}">
                    <a16:creationId xmlns:a16="http://schemas.microsoft.com/office/drawing/2014/main" id="{4F9C937D-5E74-4B18-97A0-9FE77DE93E7F}"/>
                  </a:ext>
                </a:extLst>
              </p:cNvPr>
              <p:cNvPicPr/>
              <p:nvPr/>
            </p:nvPicPr>
            <p:blipFill>
              <a:blip r:embed="rId27"/>
              <a:stretch>
                <a:fillRect/>
              </a:stretch>
            </p:blipFill>
            <p:spPr>
              <a:xfrm>
                <a:off x="3383470" y="2982600"/>
                <a:ext cx="93924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7" name="Ink 386">
                <a:extLst>
                  <a:ext uri="{FF2B5EF4-FFF2-40B4-BE49-F238E27FC236}">
                    <a16:creationId xmlns:a16="http://schemas.microsoft.com/office/drawing/2014/main" id="{0D99A7BB-B111-4EB4-A966-3C56F128A4F9}"/>
                  </a:ext>
                </a:extLst>
              </p14:cNvPr>
              <p14:cNvContentPartPr/>
              <p14:nvPr/>
            </p14:nvContentPartPr>
            <p14:xfrm>
              <a:off x="4584070" y="2919960"/>
              <a:ext cx="885600" cy="509040"/>
            </p14:xfrm>
          </p:contentPart>
        </mc:Choice>
        <mc:Fallback xmlns="">
          <p:pic>
            <p:nvPicPr>
              <p:cNvPr id="387" name="Ink 386">
                <a:extLst>
                  <a:ext uri="{FF2B5EF4-FFF2-40B4-BE49-F238E27FC236}">
                    <a16:creationId xmlns:a16="http://schemas.microsoft.com/office/drawing/2014/main" id="{0D99A7BB-B111-4EB4-A966-3C56F128A4F9}"/>
                  </a:ext>
                </a:extLst>
              </p:cNvPr>
              <p:cNvPicPr/>
              <p:nvPr/>
            </p:nvPicPr>
            <p:blipFill>
              <a:blip r:embed="rId29"/>
              <a:stretch>
                <a:fillRect/>
              </a:stretch>
            </p:blipFill>
            <p:spPr>
              <a:xfrm>
                <a:off x="4575070" y="2910960"/>
                <a:ext cx="90324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88" name="Ink 387">
                <a:extLst>
                  <a:ext uri="{FF2B5EF4-FFF2-40B4-BE49-F238E27FC236}">
                    <a16:creationId xmlns:a16="http://schemas.microsoft.com/office/drawing/2014/main" id="{04621A1F-C8E5-4FE6-AACB-EB940F5BD236}"/>
                  </a:ext>
                </a:extLst>
              </p14:cNvPr>
              <p14:cNvContentPartPr/>
              <p14:nvPr/>
            </p14:nvContentPartPr>
            <p14:xfrm>
              <a:off x="5774230" y="2948040"/>
              <a:ext cx="150480" cy="190080"/>
            </p14:xfrm>
          </p:contentPart>
        </mc:Choice>
        <mc:Fallback xmlns="">
          <p:pic>
            <p:nvPicPr>
              <p:cNvPr id="388" name="Ink 387">
                <a:extLst>
                  <a:ext uri="{FF2B5EF4-FFF2-40B4-BE49-F238E27FC236}">
                    <a16:creationId xmlns:a16="http://schemas.microsoft.com/office/drawing/2014/main" id="{04621A1F-C8E5-4FE6-AACB-EB940F5BD236}"/>
                  </a:ext>
                </a:extLst>
              </p:cNvPr>
              <p:cNvPicPr/>
              <p:nvPr/>
            </p:nvPicPr>
            <p:blipFill>
              <a:blip r:embed="rId31"/>
              <a:stretch>
                <a:fillRect/>
              </a:stretch>
            </p:blipFill>
            <p:spPr>
              <a:xfrm>
                <a:off x="5765230" y="2939040"/>
                <a:ext cx="1681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9" name="Ink 388">
                <a:extLst>
                  <a:ext uri="{FF2B5EF4-FFF2-40B4-BE49-F238E27FC236}">
                    <a16:creationId xmlns:a16="http://schemas.microsoft.com/office/drawing/2014/main" id="{7F44DEFE-CE05-4599-B8CD-11E3CB7A0ABE}"/>
                  </a:ext>
                </a:extLst>
              </p14:cNvPr>
              <p14:cNvContentPartPr/>
              <p14:nvPr/>
            </p14:nvContentPartPr>
            <p14:xfrm>
              <a:off x="5817430" y="3265920"/>
              <a:ext cx="6480" cy="31320"/>
            </p14:xfrm>
          </p:contentPart>
        </mc:Choice>
        <mc:Fallback xmlns="">
          <p:pic>
            <p:nvPicPr>
              <p:cNvPr id="389" name="Ink 388">
                <a:extLst>
                  <a:ext uri="{FF2B5EF4-FFF2-40B4-BE49-F238E27FC236}">
                    <a16:creationId xmlns:a16="http://schemas.microsoft.com/office/drawing/2014/main" id="{7F44DEFE-CE05-4599-B8CD-11E3CB7A0ABE}"/>
                  </a:ext>
                </a:extLst>
              </p:cNvPr>
              <p:cNvPicPr/>
              <p:nvPr/>
            </p:nvPicPr>
            <p:blipFill>
              <a:blip r:embed="rId33"/>
              <a:stretch>
                <a:fillRect/>
              </a:stretch>
            </p:blipFill>
            <p:spPr>
              <a:xfrm>
                <a:off x="5808430" y="3256920"/>
                <a:ext cx="241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6" name="Ink 15">
                <a:extLst>
                  <a:ext uri="{FF2B5EF4-FFF2-40B4-BE49-F238E27FC236}">
                    <a16:creationId xmlns:a16="http://schemas.microsoft.com/office/drawing/2014/main" id="{FF22B006-16BD-4ADB-A518-74DEC991F0A2}"/>
                  </a:ext>
                </a:extLst>
              </p14:cNvPr>
              <p14:cNvContentPartPr/>
              <p14:nvPr/>
            </p14:nvContentPartPr>
            <p14:xfrm>
              <a:off x="868129" y="3625264"/>
              <a:ext cx="1494360" cy="533160"/>
            </p14:xfrm>
          </p:contentPart>
        </mc:Choice>
        <mc:Fallback xmlns="">
          <p:pic>
            <p:nvPicPr>
              <p:cNvPr id="16" name="Ink 15">
                <a:extLst>
                  <a:ext uri="{FF2B5EF4-FFF2-40B4-BE49-F238E27FC236}">
                    <a16:creationId xmlns:a16="http://schemas.microsoft.com/office/drawing/2014/main" id="{FF22B006-16BD-4ADB-A518-74DEC991F0A2}"/>
                  </a:ext>
                </a:extLst>
              </p:cNvPr>
              <p:cNvPicPr/>
              <p:nvPr/>
            </p:nvPicPr>
            <p:blipFill>
              <a:blip r:embed="rId35"/>
              <a:stretch>
                <a:fillRect/>
              </a:stretch>
            </p:blipFill>
            <p:spPr>
              <a:xfrm>
                <a:off x="859129" y="3616264"/>
                <a:ext cx="1512000" cy="550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24C13060-6914-438E-A033-B71B8224AD23}"/>
                  </a:ext>
                </a:extLst>
              </p14:cNvPr>
              <p14:cNvContentPartPr/>
              <p14:nvPr/>
            </p14:nvContentPartPr>
            <p14:xfrm>
              <a:off x="4387489" y="3680344"/>
              <a:ext cx="91440" cy="373680"/>
            </p14:xfrm>
          </p:contentPart>
        </mc:Choice>
        <mc:Fallback xmlns="">
          <p:pic>
            <p:nvPicPr>
              <p:cNvPr id="33" name="Ink 32">
                <a:extLst>
                  <a:ext uri="{FF2B5EF4-FFF2-40B4-BE49-F238E27FC236}">
                    <a16:creationId xmlns:a16="http://schemas.microsoft.com/office/drawing/2014/main" id="{24C13060-6914-438E-A033-B71B8224AD23}"/>
                  </a:ext>
                </a:extLst>
              </p:cNvPr>
              <p:cNvPicPr/>
              <p:nvPr/>
            </p:nvPicPr>
            <p:blipFill>
              <a:blip r:embed="rId37"/>
              <a:stretch>
                <a:fillRect/>
              </a:stretch>
            </p:blipFill>
            <p:spPr>
              <a:xfrm>
                <a:off x="4378489" y="3671344"/>
                <a:ext cx="10908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4" name="Ink 33">
                <a:extLst>
                  <a:ext uri="{FF2B5EF4-FFF2-40B4-BE49-F238E27FC236}">
                    <a16:creationId xmlns:a16="http://schemas.microsoft.com/office/drawing/2014/main" id="{3F23DF98-BA6A-44DF-BC6D-CBD03EF0C9B0}"/>
                  </a:ext>
                </a:extLst>
              </p14:cNvPr>
              <p14:cNvContentPartPr/>
              <p14:nvPr/>
            </p14:nvContentPartPr>
            <p14:xfrm>
              <a:off x="2813209" y="3641464"/>
              <a:ext cx="1405440" cy="542880"/>
            </p14:xfrm>
          </p:contentPart>
        </mc:Choice>
        <mc:Fallback xmlns="">
          <p:pic>
            <p:nvPicPr>
              <p:cNvPr id="34" name="Ink 33">
                <a:extLst>
                  <a:ext uri="{FF2B5EF4-FFF2-40B4-BE49-F238E27FC236}">
                    <a16:creationId xmlns:a16="http://schemas.microsoft.com/office/drawing/2014/main" id="{3F23DF98-BA6A-44DF-BC6D-CBD03EF0C9B0}"/>
                  </a:ext>
                </a:extLst>
              </p:cNvPr>
              <p:cNvPicPr/>
              <p:nvPr/>
            </p:nvPicPr>
            <p:blipFill>
              <a:blip r:embed="rId39"/>
              <a:stretch>
                <a:fillRect/>
              </a:stretch>
            </p:blipFill>
            <p:spPr>
              <a:xfrm>
                <a:off x="2804209" y="3632464"/>
                <a:ext cx="1423080" cy="560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4" name="Ink 43">
                <a:extLst>
                  <a:ext uri="{FF2B5EF4-FFF2-40B4-BE49-F238E27FC236}">
                    <a16:creationId xmlns:a16="http://schemas.microsoft.com/office/drawing/2014/main" id="{2B610D0C-10CD-47A6-9B73-E3AF5ED257BC}"/>
                  </a:ext>
                </a:extLst>
              </p14:cNvPr>
              <p14:cNvContentPartPr/>
              <p14:nvPr/>
            </p14:nvContentPartPr>
            <p14:xfrm>
              <a:off x="6005329" y="3602944"/>
              <a:ext cx="40320" cy="10080"/>
            </p14:xfrm>
          </p:contentPart>
        </mc:Choice>
        <mc:Fallback xmlns="">
          <p:pic>
            <p:nvPicPr>
              <p:cNvPr id="44" name="Ink 43">
                <a:extLst>
                  <a:ext uri="{FF2B5EF4-FFF2-40B4-BE49-F238E27FC236}">
                    <a16:creationId xmlns:a16="http://schemas.microsoft.com/office/drawing/2014/main" id="{2B610D0C-10CD-47A6-9B73-E3AF5ED257BC}"/>
                  </a:ext>
                </a:extLst>
              </p:cNvPr>
              <p:cNvPicPr/>
              <p:nvPr/>
            </p:nvPicPr>
            <p:blipFill>
              <a:blip r:embed="rId41"/>
              <a:stretch>
                <a:fillRect/>
              </a:stretch>
            </p:blipFill>
            <p:spPr>
              <a:xfrm>
                <a:off x="5996329" y="3593944"/>
                <a:ext cx="57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9" name="Ink 58">
                <a:extLst>
                  <a:ext uri="{FF2B5EF4-FFF2-40B4-BE49-F238E27FC236}">
                    <a16:creationId xmlns:a16="http://schemas.microsoft.com/office/drawing/2014/main" id="{CE543149-12C8-4614-8875-0B7241822A00}"/>
                  </a:ext>
                </a:extLst>
              </p14:cNvPr>
              <p14:cNvContentPartPr/>
              <p14:nvPr/>
            </p14:nvContentPartPr>
            <p14:xfrm>
              <a:off x="5425009" y="3742624"/>
              <a:ext cx="1064160" cy="369360"/>
            </p14:xfrm>
          </p:contentPart>
        </mc:Choice>
        <mc:Fallback xmlns="">
          <p:pic>
            <p:nvPicPr>
              <p:cNvPr id="59" name="Ink 58">
                <a:extLst>
                  <a:ext uri="{FF2B5EF4-FFF2-40B4-BE49-F238E27FC236}">
                    <a16:creationId xmlns:a16="http://schemas.microsoft.com/office/drawing/2014/main" id="{CE543149-12C8-4614-8875-0B7241822A00}"/>
                  </a:ext>
                </a:extLst>
              </p:cNvPr>
              <p:cNvPicPr/>
              <p:nvPr/>
            </p:nvPicPr>
            <p:blipFill>
              <a:blip r:embed="rId43"/>
              <a:stretch>
                <a:fillRect/>
              </a:stretch>
            </p:blipFill>
            <p:spPr>
              <a:xfrm>
                <a:off x="5416009" y="3733624"/>
                <a:ext cx="108180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0" name="Ink 59">
                <a:extLst>
                  <a:ext uri="{FF2B5EF4-FFF2-40B4-BE49-F238E27FC236}">
                    <a16:creationId xmlns:a16="http://schemas.microsoft.com/office/drawing/2014/main" id="{398C3B90-BCAA-4F9A-829A-84EA27E433CA}"/>
                  </a:ext>
                </a:extLst>
              </p14:cNvPr>
              <p14:cNvContentPartPr/>
              <p14:nvPr/>
            </p14:nvContentPartPr>
            <p14:xfrm>
              <a:off x="4855489" y="3670984"/>
              <a:ext cx="284760" cy="216720"/>
            </p14:xfrm>
          </p:contentPart>
        </mc:Choice>
        <mc:Fallback xmlns="">
          <p:pic>
            <p:nvPicPr>
              <p:cNvPr id="60" name="Ink 59">
                <a:extLst>
                  <a:ext uri="{FF2B5EF4-FFF2-40B4-BE49-F238E27FC236}">
                    <a16:creationId xmlns:a16="http://schemas.microsoft.com/office/drawing/2014/main" id="{398C3B90-BCAA-4F9A-829A-84EA27E433CA}"/>
                  </a:ext>
                </a:extLst>
              </p:cNvPr>
              <p:cNvPicPr/>
              <p:nvPr/>
            </p:nvPicPr>
            <p:blipFill>
              <a:blip r:embed="rId45"/>
              <a:stretch>
                <a:fillRect/>
              </a:stretch>
            </p:blipFill>
            <p:spPr>
              <a:xfrm>
                <a:off x="4846489" y="3661984"/>
                <a:ext cx="3024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4" name="Ink 63">
                <a:extLst>
                  <a:ext uri="{FF2B5EF4-FFF2-40B4-BE49-F238E27FC236}">
                    <a16:creationId xmlns:a16="http://schemas.microsoft.com/office/drawing/2014/main" id="{08541860-73F7-4500-A16F-CD49F8CDD05C}"/>
                  </a:ext>
                </a:extLst>
              </p14:cNvPr>
              <p14:cNvContentPartPr/>
              <p14:nvPr/>
            </p14:nvContentPartPr>
            <p14:xfrm>
              <a:off x="6664129" y="3290464"/>
              <a:ext cx="2683800" cy="598680"/>
            </p14:xfrm>
          </p:contentPart>
        </mc:Choice>
        <mc:Fallback xmlns="">
          <p:pic>
            <p:nvPicPr>
              <p:cNvPr id="64" name="Ink 63">
                <a:extLst>
                  <a:ext uri="{FF2B5EF4-FFF2-40B4-BE49-F238E27FC236}">
                    <a16:creationId xmlns:a16="http://schemas.microsoft.com/office/drawing/2014/main" id="{08541860-73F7-4500-A16F-CD49F8CDD05C}"/>
                  </a:ext>
                </a:extLst>
              </p:cNvPr>
              <p:cNvPicPr/>
              <p:nvPr/>
            </p:nvPicPr>
            <p:blipFill>
              <a:blip r:embed="rId47"/>
              <a:stretch>
                <a:fillRect/>
              </a:stretch>
            </p:blipFill>
            <p:spPr>
              <a:xfrm>
                <a:off x="6655129" y="3281464"/>
                <a:ext cx="2701440" cy="61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3" name="Ink 72">
                <a:extLst>
                  <a:ext uri="{FF2B5EF4-FFF2-40B4-BE49-F238E27FC236}">
                    <a16:creationId xmlns:a16="http://schemas.microsoft.com/office/drawing/2014/main" id="{3E1B7F29-F125-45BC-BC30-F1097C7B781F}"/>
                  </a:ext>
                </a:extLst>
              </p14:cNvPr>
              <p14:cNvContentPartPr/>
              <p14:nvPr/>
            </p14:nvContentPartPr>
            <p14:xfrm>
              <a:off x="9721969" y="3120544"/>
              <a:ext cx="481320" cy="727920"/>
            </p14:xfrm>
          </p:contentPart>
        </mc:Choice>
        <mc:Fallback xmlns="">
          <p:pic>
            <p:nvPicPr>
              <p:cNvPr id="73" name="Ink 72">
                <a:extLst>
                  <a:ext uri="{FF2B5EF4-FFF2-40B4-BE49-F238E27FC236}">
                    <a16:creationId xmlns:a16="http://schemas.microsoft.com/office/drawing/2014/main" id="{3E1B7F29-F125-45BC-BC30-F1097C7B781F}"/>
                  </a:ext>
                </a:extLst>
              </p:cNvPr>
              <p:cNvPicPr/>
              <p:nvPr/>
            </p:nvPicPr>
            <p:blipFill>
              <a:blip r:embed="rId49"/>
              <a:stretch>
                <a:fillRect/>
              </a:stretch>
            </p:blipFill>
            <p:spPr>
              <a:xfrm>
                <a:off x="9712969" y="3111544"/>
                <a:ext cx="498960" cy="745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7" name="Ink 76">
                <a:extLst>
                  <a:ext uri="{FF2B5EF4-FFF2-40B4-BE49-F238E27FC236}">
                    <a16:creationId xmlns:a16="http://schemas.microsoft.com/office/drawing/2014/main" id="{6D146517-EF33-4243-97F6-7AB0D9162561}"/>
                  </a:ext>
                </a:extLst>
              </p14:cNvPr>
              <p14:cNvContentPartPr/>
              <p14:nvPr/>
            </p14:nvContentPartPr>
            <p14:xfrm>
              <a:off x="709729" y="4700584"/>
              <a:ext cx="442440" cy="390600"/>
            </p14:xfrm>
          </p:contentPart>
        </mc:Choice>
        <mc:Fallback xmlns="">
          <p:pic>
            <p:nvPicPr>
              <p:cNvPr id="77" name="Ink 76">
                <a:extLst>
                  <a:ext uri="{FF2B5EF4-FFF2-40B4-BE49-F238E27FC236}">
                    <a16:creationId xmlns:a16="http://schemas.microsoft.com/office/drawing/2014/main" id="{6D146517-EF33-4243-97F6-7AB0D9162561}"/>
                  </a:ext>
                </a:extLst>
              </p:cNvPr>
              <p:cNvPicPr/>
              <p:nvPr/>
            </p:nvPicPr>
            <p:blipFill>
              <a:blip r:embed="rId51"/>
              <a:stretch>
                <a:fillRect/>
              </a:stretch>
            </p:blipFill>
            <p:spPr>
              <a:xfrm>
                <a:off x="700729" y="4691584"/>
                <a:ext cx="46008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8" name="Ink 77">
                <a:extLst>
                  <a:ext uri="{FF2B5EF4-FFF2-40B4-BE49-F238E27FC236}">
                    <a16:creationId xmlns:a16="http://schemas.microsoft.com/office/drawing/2014/main" id="{144A2CCA-99DE-430E-8921-6D47260426ED}"/>
                  </a:ext>
                </a:extLst>
              </p14:cNvPr>
              <p14:cNvContentPartPr/>
              <p14:nvPr/>
            </p14:nvContentPartPr>
            <p14:xfrm>
              <a:off x="673369" y="4493224"/>
              <a:ext cx="164160" cy="149400"/>
            </p14:xfrm>
          </p:contentPart>
        </mc:Choice>
        <mc:Fallback xmlns="">
          <p:pic>
            <p:nvPicPr>
              <p:cNvPr id="78" name="Ink 77">
                <a:extLst>
                  <a:ext uri="{FF2B5EF4-FFF2-40B4-BE49-F238E27FC236}">
                    <a16:creationId xmlns:a16="http://schemas.microsoft.com/office/drawing/2014/main" id="{144A2CCA-99DE-430E-8921-6D47260426ED}"/>
                  </a:ext>
                </a:extLst>
              </p:cNvPr>
              <p:cNvPicPr/>
              <p:nvPr/>
            </p:nvPicPr>
            <p:blipFill>
              <a:blip r:embed="rId53"/>
              <a:stretch>
                <a:fillRect/>
              </a:stretch>
            </p:blipFill>
            <p:spPr>
              <a:xfrm>
                <a:off x="664369" y="4484224"/>
                <a:ext cx="1818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1" name="Ink 80">
                <a:extLst>
                  <a:ext uri="{FF2B5EF4-FFF2-40B4-BE49-F238E27FC236}">
                    <a16:creationId xmlns:a16="http://schemas.microsoft.com/office/drawing/2014/main" id="{D1AEA5DE-CCD5-46F1-9367-937F4606A930}"/>
                  </a:ext>
                </a:extLst>
              </p14:cNvPr>
              <p14:cNvContentPartPr/>
              <p14:nvPr/>
            </p14:nvContentPartPr>
            <p14:xfrm>
              <a:off x="1418929" y="4852144"/>
              <a:ext cx="251280" cy="74880"/>
            </p14:xfrm>
          </p:contentPart>
        </mc:Choice>
        <mc:Fallback xmlns="">
          <p:pic>
            <p:nvPicPr>
              <p:cNvPr id="81" name="Ink 80">
                <a:extLst>
                  <a:ext uri="{FF2B5EF4-FFF2-40B4-BE49-F238E27FC236}">
                    <a16:creationId xmlns:a16="http://schemas.microsoft.com/office/drawing/2014/main" id="{D1AEA5DE-CCD5-46F1-9367-937F4606A930}"/>
                  </a:ext>
                </a:extLst>
              </p:cNvPr>
              <p:cNvPicPr/>
              <p:nvPr/>
            </p:nvPicPr>
            <p:blipFill>
              <a:blip r:embed="rId55"/>
              <a:stretch>
                <a:fillRect/>
              </a:stretch>
            </p:blipFill>
            <p:spPr>
              <a:xfrm>
                <a:off x="1409929" y="4843144"/>
                <a:ext cx="26892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3" name="Ink 102">
                <a:extLst>
                  <a:ext uri="{FF2B5EF4-FFF2-40B4-BE49-F238E27FC236}">
                    <a16:creationId xmlns:a16="http://schemas.microsoft.com/office/drawing/2014/main" id="{5E5652BE-B255-4D7E-BEAF-1DA16F3447F2}"/>
                  </a:ext>
                </a:extLst>
              </p14:cNvPr>
              <p14:cNvContentPartPr/>
              <p14:nvPr/>
            </p14:nvContentPartPr>
            <p14:xfrm>
              <a:off x="1920049" y="4450744"/>
              <a:ext cx="1002600" cy="1056600"/>
            </p14:xfrm>
          </p:contentPart>
        </mc:Choice>
        <mc:Fallback xmlns="">
          <p:pic>
            <p:nvPicPr>
              <p:cNvPr id="103" name="Ink 102">
                <a:extLst>
                  <a:ext uri="{FF2B5EF4-FFF2-40B4-BE49-F238E27FC236}">
                    <a16:creationId xmlns:a16="http://schemas.microsoft.com/office/drawing/2014/main" id="{5E5652BE-B255-4D7E-BEAF-1DA16F3447F2}"/>
                  </a:ext>
                </a:extLst>
              </p:cNvPr>
              <p:cNvPicPr/>
              <p:nvPr/>
            </p:nvPicPr>
            <p:blipFill>
              <a:blip r:embed="rId57"/>
              <a:stretch>
                <a:fillRect/>
              </a:stretch>
            </p:blipFill>
            <p:spPr>
              <a:xfrm>
                <a:off x="1911049" y="4441744"/>
                <a:ext cx="1020240" cy="1074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5" name="Ink 104">
                <a:extLst>
                  <a:ext uri="{FF2B5EF4-FFF2-40B4-BE49-F238E27FC236}">
                    <a16:creationId xmlns:a16="http://schemas.microsoft.com/office/drawing/2014/main" id="{83F88F44-9E0B-450F-BAF5-ABAE65CF834F}"/>
                  </a:ext>
                </a:extLst>
              </p14:cNvPr>
              <p14:cNvContentPartPr/>
              <p14:nvPr/>
            </p14:nvContentPartPr>
            <p14:xfrm>
              <a:off x="3099409" y="4455424"/>
              <a:ext cx="789120" cy="1092600"/>
            </p14:xfrm>
          </p:contentPart>
        </mc:Choice>
        <mc:Fallback xmlns="">
          <p:pic>
            <p:nvPicPr>
              <p:cNvPr id="105" name="Ink 104">
                <a:extLst>
                  <a:ext uri="{FF2B5EF4-FFF2-40B4-BE49-F238E27FC236}">
                    <a16:creationId xmlns:a16="http://schemas.microsoft.com/office/drawing/2014/main" id="{83F88F44-9E0B-450F-BAF5-ABAE65CF834F}"/>
                  </a:ext>
                </a:extLst>
              </p:cNvPr>
              <p:cNvPicPr/>
              <p:nvPr/>
            </p:nvPicPr>
            <p:blipFill>
              <a:blip r:embed="rId59"/>
              <a:stretch>
                <a:fillRect/>
              </a:stretch>
            </p:blipFill>
            <p:spPr>
              <a:xfrm>
                <a:off x="3090409" y="4446424"/>
                <a:ext cx="806760" cy="11102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9" name="Ink 108">
                <a:extLst>
                  <a:ext uri="{FF2B5EF4-FFF2-40B4-BE49-F238E27FC236}">
                    <a16:creationId xmlns:a16="http://schemas.microsoft.com/office/drawing/2014/main" id="{98E83D1C-DEC9-41DB-B291-8D0E3B7EB4DE}"/>
                  </a:ext>
                </a:extLst>
              </p14:cNvPr>
              <p14:cNvContentPartPr/>
              <p14:nvPr/>
            </p14:nvContentPartPr>
            <p14:xfrm>
              <a:off x="4217209" y="4556224"/>
              <a:ext cx="40680" cy="50760"/>
            </p14:xfrm>
          </p:contentPart>
        </mc:Choice>
        <mc:Fallback xmlns="">
          <p:pic>
            <p:nvPicPr>
              <p:cNvPr id="109" name="Ink 108">
                <a:extLst>
                  <a:ext uri="{FF2B5EF4-FFF2-40B4-BE49-F238E27FC236}">
                    <a16:creationId xmlns:a16="http://schemas.microsoft.com/office/drawing/2014/main" id="{98E83D1C-DEC9-41DB-B291-8D0E3B7EB4DE}"/>
                  </a:ext>
                </a:extLst>
              </p:cNvPr>
              <p:cNvPicPr/>
              <p:nvPr/>
            </p:nvPicPr>
            <p:blipFill>
              <a:blip r:embed="rId61"/>
              <a:stretch>
                <a:fillRect/>
              </a:stretch>
            </p:blipFill>
            <p:spPr>
              <a:xfrm>
                <a:off x="4208209" y="4547224"/>
                <a:ext cx="583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11" name="Ink 110">
                <a:extLst>
                  <a:ext uri="{FF2B5EF4-FFF2-40B4-BE49-F238E27FC236}">
                    <a16:creationId xmlns:a16="http://schemas.microsoft.com/office/drawing/2014/main" id="{D9B79BE2-47B9-4FAC-9A92-08D6094E10BE}"/>
                  </a:ext>
                </a:extLst>
              </p14:cNvPr>
              <p14:cNvContentPartPr/>
              <p14:nvPr/>
            </p14:nvContentPartPr>
            <p14:xfrm>
              <a:off x="4188049" y="4791304"/>
              <a:ext cx="265320" cy="126000"/>
            </p14:xfrm>
          </p:contentPart>
        </mc:Choice>
        <mc:Fallback xmlns="">
          <p:pic>
            <p:nvPicPr>
              <p:cNvPr id="111" name="Ink 110">
                <a:extLst>
                  <a:ext uri="{FF2B5EF4-FFF2-40B4-BE49-F238E27FC236}">
                    <a16:creationId xmlns:a16="http://schemas.microsoft.com/office/drawing/2014/main" id="{D9B79BE2-47B9-4FAC-9A92-08D6094E10BE}"/>
                  </a:ext>
                </a:extLst>
              </p:cNvPr>
              <p:cNvPicPr/>
              <p:nvPr/>
            </p:nvPicPr>
            <p:blipFill>
              <a:blip r:embed="rId63"/>
              <a:stretch>
                <a:fillRect/>
              </a:stretch>
            </p:blipFill>
            <p:spPr>
              <a:xfrm>
                <a:off x="4179049" y="4782304"/>
                <a:ext cx="28296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4" name="Ink 113">
                <a:extLst>
                  <a:ext uri="{FF2B5EF4-FFF2-40B4-BE49-F238E27FC236}">
                    <a16:creationId xmlns:a16="http://schemas.microsoft.com/office/drawing/2014/main" id="{ABAEAE3A-9CA1-4B3F-BFAD-0F9A680F03FD}"/>
                  </a:ext>
                </a:extLst>
              </p14:cNvPr>
              <p14:cNvContentPartPr/>
              <p14:nvPr/>
            </p14:nvContentPartPr>
            <p14:xfrm>
              <a:off x="4777369" y="4661704"/>
              <a:ext cx="243720" cy="464040"/>
            </p14:xfrm>
          </p:contentPart>
        </mc:Choice>
        <mc:Fallback xmlns="">
          <p:pic>
            <p:nvPicPr>
              <p:cNvPr id="114" name="Ink 113">
                <a:extLst>
                  <a:ext uri="{FF2B5EF4-FFF2-40B4-BE49-F238E27FC236}">
                    <a16:creationId xmlns:a16="http://schemas.microsoft.com/office/drawing/2014/main" id="{ABAEAE3A-9CA1-4B3F-BFAD-0F9A680F03FD}"/>
                  </a:ext>
                </a:extLst>
              </p:cNvPr>
              <p:cNvPicPr/>
              <p:nvPr/>
            </p:nvPicPr>
            <p:blipFill>
              <a:blip r:embed="rId65"/>
              <a:stretch>
                <a:fillRect/>
              </a:stretch>
            </p:blipFill>
            <p:spPr>
              <a:xfrm>
                <a:off x="4768369" y="4652704"/>
                <a:ext cx="261360" cy="481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9" name="Ink 118">
                <a:extLst>
                  <a:ext uri="{FF2B5EF4-FFF2-40B4-BE49-F238E27FC236}">
                    <a16:creationId xmlns:a16="http://schemas.microsoft.com/office/drawing/2014/main" id="{C68C468C-B05B-45D0-B2CC-8FD5FE531982}"/>
                  </a:ext>
                </a:extLst>
              </p14:cNvPr>
              <p14:cNvContentPartPr/>
              <p14:nvPr/>
            </p14:nvContentPartPr>
            <p14:xfrm>
              <a:off x="604609" y="5366944"/>
              <a:ext cx="560160" cy="268560"/>
            </p14:xfrm>
          </p:contentPart>
        </mc:Choice>
        <mc:Fallback xmlns="">
          <p:pic>
            <p:nvPicPr>
              <p:cNvPr id="119" name="Ink 118">
                <a:extLst>
                  <a:ext uri="{FF2B5EF4-FFF2-40B4-BE49-F238E27FC236}">
                    <a16:creationId xmlns:a16="http://schemas.microsoft.com/office/drawing/2014/main" id="{C68C468C-B05B-45D0-B2CC-8FD5FE531982}"/>
                  </a:ext>
                </a:extLst>
              </p:cNvPr>
              <p:cNvPicPr/>
              <p:nvPr/>
            </p:nvPicPr>
            <p:blipFill>
              <a:blip r:embed="rId67"/>
              <a:stretch>
                <a:fillRect/>
              </a:stretch>
            </p:blipFill>
            <p:spPr>
              <a:xfrm>
                <a:off x="595609" y="5357944"/>
                <a:ext cx="5778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35" name="Ink 134">
                <a:extLst>
                  <a:ext uri="{FF2B5EF4-FFF2-40B4-BE49-F238E27FC236}">
                    <a16:creationId xmlns:a16="http://schemas.microsoft.com/office/drawing/2014/main" id="{1BAEF49C-D8F5-499B-ACB8-80F1F1D771A5}"/>
                  </a:ext>
                </a:extLst>
              </p14:cNvPr>
              <p14:cNvContentPartPr/>
              <p14:nvPr/>
            </p14:nvContentPartPr>
            <p14:xfrm>
              <a:off x="5027569" y="4602304"/>
              <a:ext cx="1108440" cy="642960"/>
            </p14:xfrm>
          </p:contentPart>
        </mc:Choice>
        <mc:Fallback xmlns="">
          <p:pic>
            <p:nvPicPr>
              <p:cNvPr id="135" name="Ink 134">
                <a:extLst>
                  <a:ext uri="{FF2B5EF4-FFF2-40B4-BE49-F238E27FC236}">
                    <a16:creationId xmlns:a16="http://schemas.microsoft.com/office/drawing/2014/main" id="{1BAEF49C-D8F5-499B-ACB8-80F1F1D771A5}"/>
                  </a:ext>
                </a:extLst>
              </p:cNvPr>
              <p:cNvPicPr/>
              <p:nvPr/>
            </p:nvPicPr>
            <p:blipFill>
              <a:blip r:embed="rId69"/>
              <a:stretch>
                <a:fillRect/>
              </a:stretch>
            </p:blipFill>
            <p:spPr>
              <a:xfrm>
                <a:off x="5018569" y="4593304"/>
                <a:ext cx="1126080" cy="660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42" name="Ink 141">
                <a:extLst>
                  <a:ext uri="{FF2B5EF4-FFF2-40B4-BE49-F238E27FC236}">
                    <a16:creationId xmlns:a16="http://schemas.microsoft.com/office/drawing/2014/main" id="{D7A7C086-EAB3-4DED-AAC1-0AB5B7F540C1}"/>
                  </a:ext>
                </a:extLst>
              </p14:cNvPr>
              <p14:cNvContentPartPr/>
              <p14:nvPr/>
            </p14:nvContentPartPr>
            <p14:xfrm>
              <a:off x="6410689" y="4669984"/>
              <a:ext cx="976320" cy="377280"/>
            </p14:xfrm>
          </p:contentPart>
        </mc:Choice>
        <mc:Fallback xmlns="">
          <p:pic>
            <p:nvPicPr>
              <p:cNvPr id="142" name="Ink 141">
                <a:extLst>
                  <a:ext uri="{FF2B5EF4-FFF2-40B4-BE49-F238E27FC236}">
                    <a16:creationId xmlns:a16="http://schemas.microsoft.com/office/drawing/2014/main" id="{D7A7C086-EAB3-4DED-AAC1-0AB5B7F540C1}"/>
                  </a:ext>
                </a:extLst>
              </p:cNvPr>
              <p:cNvPicPr/>
              <p:nvPr/>
            </p:nvPicPr>
            <p:blipFill>
              <a:blip r:embed="rId71"/>
              <a:stretch>
                <a:fillRect/>
              </a:stretch>
            </p:blipFill>
            <p:spPr>
              <a:xfrm>
                <a:off x="6401689" y="4660984"/>
                <a:ext cx="99396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49" name="Ink 148">
                <a:extLst>
                  <a:ext uri="{FF2B5EF4-FFF2-40B4-BE49-F238E27FC236}">
                    <a16:creationId xmlns:a16="http://schemas.microsoft.com/office/drawing/2014/main" id="{DC9A9E4D-3E21-4166-9A59-84E65AB24719}"/>
                  </a:ext>
                </a:extLst>
              </p14:cNvPr>
              <p14:cNvContentPartPr/>
              <p14:nvPr/>
            </p14:nvContentPartPr>
            <p14:xfrm>
              <a:off x="7499329" y="4792744"/>
              <a:ext cx="243720" cy="304200"/>
            </p14:xfrm>
          </p:contentPart>
        </mc:Choice>
        <mc:Fallback xmlns="">
          <p:pic>
            <p:nvPicPr>
              <p:cNvPr id="149" name="Ink 148">
                <a:extLst>
                  <a:ext uri="{FF2B5EF4-FFF2-40B4-BE49-F238E27FC236}">
                    <a16:creationId xmlns:a16="http://schemas.microsoft.com/office/drawing/2014/main" id="{DC9A9E4D-3E21-4166-9A59-84E65AB24719}"/>
                  </a:ext>
                </a:extLst>
              </p:cNvPr>
              <p:cNvPicPr/>
              <p:nvPr/>
            </p:nvPicPr>
            <p:blipFill>
              <a:blip r:embed="rId73"/>
              <a:stretch>
                <a:fillRect/>
              </a:stretch>
            </p:blipFill>
            <p:spPr>
              <a:xfrm>
                <a:off x="7490329" y="4783744"/>
                <a:ext cx="26136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62" name="Ink 161">
                <a:extLst>
                  <a:ext uri="{FF2B5EF4-FFF2-40B4-BE49-F238E27FC236}">
                    <a16:creationId xmlns:a16="http://schemas.microsoft.com/office/drawing/2014/main" id="{47728A21-744E-4296-88EC-193D803CF359}"/>
                  </a:ext>
                </a:extLst>
              </p14:cNvPr>
              <p14:cNvContentPartPr/>
              <p14:nvPr/>
            </p14:nvContentPartPr>
            <p14:xfrm>
              <a:off x="8331289" y="4173904"/>
              <a:ext cx="676080" cy="356760"/>
            </p14:xfrm>
          </p:contentPart>
        </mc:Choice>
        <mc:Fallback xmlns="">
          <p:pic>
            <p:nvPicPr>
              <p:cNvPr id="162" name="Ink 161">
                <a:extLst>
                  <a:ext uri="{FF2B5EF4-FFF2-40B4-BE49-F238E27FC236}">
                    <a16:creationId xmlns:a16="http://schemas.microsoft.com/office/drawing/2014/main" id="{47728A21-744E-4296-88EC-193D803CF359}"/>
                  </a:ext>
                </a:extLst>
              </p:cNvPr>
              <p:cNvPicPr/>
              <p:nvPr/>
            </p:nvPicPr>
            <p:blipFill>
              <a:blip r:embed="rId75"/>
              <a:stretch>
                <a:fillRect/>
              </a:stretch>
            </p:blipFill>
            <p:spPr>
              <a:xfrm>
                <a:off x="8322289" y="4164904"/>
                <a:ext cx="69372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63" name="Ink 162">
                <a:extLst>
                  <a:ext uri="{FF2B5EF4-FFF2-40B4-BE49-F238E27FC236}">
                    <a16:creationId xmlns:a16="http://schemas.microsoft.com/office/drawing/2014/main" id="{41719757-C20D-4206-975F-80E216E7CFF0}"/>
                  </a:ext>
                </a:extLst>
              </p14:cNvPr>
              <p14:cNvContentPartPr/>
              <p14:nvPr/>
            </p14:nvContentPartPr>
            <p14:xfrm>
              <a:off x="9958849" y="4228264"/>
              <a:ext cx="86760" cy="158400"/>
            </p14:xfrm>
          </p:contentPart>
        </mc:Choice>
        <mc:Fallback xmlns="">
          <p:pic>
            <p:nvPicPr>
              <p:cNvPr id="163" name="Ink 162">
                <a:extLst>
                  <a:ext uri="{FF2B5EF4-FFF2-40B4-BE49-F238E27FC236}">
                    <a16:creationId xmlns:a16="http://schemas.microsoft.com/office/drawing/2014/main" id="{41719757-C20D-4206-975F-80E216E7CFF0}"/>
                  </a:ext>
                </a:extLst>
              </p:cNvPr>
              <p:cNvPicPr/>
              <p:nvPr/>
            </p:nvPicPr>
            <p:blipFill>
              <a:blip r:embed="rId77"/>
              <a:stretch>
                <a:fillRect/>
              </a:stretch>
            </p:blipFill>
            <p:spPr>
              <a:xfrm>
                <a:off x="9949849" y="4219264"/>
                <a:ext cx="10440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69" name="Ink 168">
                <a:extLst>
                  <a:ext uri="{FF2B5EF4-FFF2-40B4-BE49-F238E27FC236}">
                    <a16:creationId xmlns:a16="http://schemas.microsoft.com/office/drawing/2014/main" id="{53F01334-FF12-4343-A080-838F742045D7}"/>
                  </a:ext>
                </a:extLst>
              </p14:cNvPr>
              <p14:cNvContentPartPr/>
              <p14:nvPr/>
            </p14:nvContentPartPr>
            <p14:xfrm>
              <a:off x="10984489" y="4094344"/>
              <a:ext cx="355320" cy="264240"/>
            </p14:xfrm>
          </p:contentPart>
        </mc:Choice>
        <mc:Fallback xmlns="">
          <p:pic>
            <p:nvPicPr>
              <p:cNvPr id="169" name="Ink 168">
                <a:extLst>
                  <a:ext uri="{FF2B5EF4-FFF2-40B4-BE49-F238E27FC236}">
                    <a16:creationId xmlns:a16="http://schemas.microsoft.com/office/drawing/2014/main" id="{53F01334-FF12-4343-A080-838F742045D7}"/>
                  </a:ext>
                </a:extLst>
              </p:cNvPr>
              <p:cNvPicPr/>
              <p:nvPr/>
            </p:nvPicPr>
            <p:blipFill>
              <a:blip r:embed="rId79"/>
              <a:stretch>
                <a:fillRect/>
              </a:stretch>
            </p:blipFill>
            <p:spPr>
              <a:xfrm>
                <a:off x="10975489" y="4085344"/>
                <a:ext cx="3729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97" name="Ink 196">
                <a:extLst>
                  <a:ext uri="{FF2B5EF4-FFF2-40B4-BE49-F238E27FC236}">
                    <a16:creationId xmlns:a16="http://schemas.microsoft.com/office/drawing/2014/main" id="{6B06618A-D1DB-44FD-AEB6-475810EC8BE0}"/>
                  </a:ext>
                </a:extLst>
              </p14:cNvPr>
              <p14:cNvContentPartPr/>
              <p14:nvPr/>
            </p14:nvContentPartPr>
            <p14:xfrm>
              <a:off x="7961929" y="4745224"/>
              <a:ext cx="915120" cy="1094760"/>
            </p14:xfrm>
          </p:contentPart>
        </mc:Choice>
        <mc:Fallback xmlns="">
          <p:pic>
            <p:nvPicPr>
              <p:cNvPr id="197" name="Ink 196">
                <a:extLst>
                  <a:ext uri="{FF2B5EF4-FFF2-40B4-BE49-F238E27FC236}">
                    <a16:creationId xmlns:a16="http://schemas.microsoft.com/office/drawing/2014/main" id="{6B06618A-D1DB-44FD-AEB6-475810EC8BE0}"/>
                  </a:ext>
                </a:extLst>
              </p:cNvPr>
              <p:cNvPicPr/>
              <p:nvPr/>
            </p:nvPicPr>
            <p:blipFill>
              <a:blip r:embed="rId81"/>
              <a:stretch>
                <a:fillRect/>
              </a:stretch>
            </p:blipFill>
            <p:spPr>
              <a:xfrm>
                <a:off x="7952929" y="4736224"/>
                <a:ext cx="932760" cy="1112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03" name="Ink 202">
                <a:extLst>
                  <a:ext uri="{FF2B5EF4-FFF2-40B4-BE49-F238E27FC236}">
                    <a16:creationId xmlns:a16="http://schemas.microsoft.com/office/drawing/2014/main" id="{7515191B-C34B-4DF0-B605-9476BBB57BA8}"/>
                  </a:ext>
                </a:extLst>
              </p14:cNvPr>
              <p14:cNvContentPartPr/>
              <p14:nvPr/>
            </p14:nvContentPartPr>
            <p14:xfrm>
              <a:off x="9467809" y="4900024"/>
              <a:ext cx="317520" cy="588240"/>
            </p14:xfrm>
          </p:contentPart>
        </mc:Choice>
        <mc:Fallback xmlns="">
          <p:pic>
            <p:nvPicPr>
              <p:cNvPr id="203" name="Ink 202">
                <a:extLst>
                  <a:ext uri="{FF2B5EF4-FFF2-40B4-BE49-F238E27FC236}">
                    <a16:creationId xmlns:a16="http://schemas.microsoft.com/office/drawing/2014/main" id="{7515191B-C34B-4DF0-B605-9476BBB57BA8}"/>
                  </a:ext>
                </a:extLst>
              </p:cNvPr>
              <p:cNvPicPr/>
              <p:nvPr/>
            </p:nvPicPr>
            <p:blipFill>
              <a:blip r:embed="rId83"/>
              <a:stretch>
                <a:fillRect/>
              </a:stretch>
            </p:blipFill>
            <p:spPr>
              <a:xfrm>
                <a:off x="9458809" y="4891024"/>
                <a:ext cx="335160" cy="6058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10" name="Ink 209">
                <a:extLst>
                  <a:ext uri="{FF2B5EF4-FFF2-40B4-BE49-F238E27FC236}">
                    <a16:creationId xmlns:a16="http://schemas.microsoft.com/office/drawing/2014/main" id="{19D5FE03-3692-4706-B692-8510CA465F40}"/>
                  </a:ext>
                </a:extLst>
              </p14:cNvPr>
              <p14:cNvContentPartPr/>
              <p14:nvPr/>
            </p14:nvContentPartPr>
            <p14:xfrm>
              <a:off x="9828889" y="4698064"/>
              <a:ext cx="578520" cy="1080720"/>
            </p14:xfrm>
          </p:contentPart>
        </mc:Choice>
        <mc:Fallback xmlns="">
          <p:pic>
            <p:nvPicPr>
              <p:cNvPr id="210" name="Ink 209">
                <a:extLst>
                  <a:ext uri="{FF2B5EF4-FFF2-40B4-BE49-F238E27FC236}">
                    <a16:creationId xmlns:a16="http://schemas.microsoft.com/office/drawing/2014/main" id="{19D5FE03-3692-4706-B692-8510CA465F40}"/>
                  </a:ext>
                </a:extLst>
              </p:cNvPr>
              <p:cNvPicPr/>
              <p:nvPr/>
            </p:nvPicPr>
            <p:blipFill>
              <a:blip r:embed="rId85"/>
              <a:stretch>
                <a:fillRect/>
              </a:stretch>
            </p:blipFill>
            <p:spPr>
              <a:xfrm>
                <a:off x="9819889" y="4689064"/>
                <a:ext cx="596160" cy="1098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30" name="Ink 229">
                <a:extLst>
                  <a:ext uri="{FF2B5EF4-FFF2-40B4-BE49-F238E27FC236}">
                    <a16:creationId xmlns:a16="http://schemas.microsoft.com/office/drawing/2014/main" id="{92D8BC2C-69ED-4248-A6E2-6FA6A7486306}"/>
                  </a:ext>
                </a:extLst>
              </p14:cNvPr>
              <p14:cNvContentPartPr/>
              <p14:nvPr/>
            </p14:nvContentPartPr>
            <p14:xfrm>
              <a:off x="10676329" y="4637224"/>
              <a:ext cx="1236600" cy="996480"/>
            </p14:xfrm>
          </p:contentPart>
        </mc:Choice>
        <mc:Fallback xmlns="">
          <p:pic>
            <p:nvPicPr>
              <p:cNvPr id="230" name="Ink 229">
                <a:extLst>
                  <a:ext uri="{FF2B5EF4-FFF2-40B4-BE49-F238E27FC236}">
                    <a16:creationId xmlns:a16="http://schemas.microsoft.com/office/drawing/2014/main" id="{92D8BC2C-69ED-4248-A6E2-6FA6A7486306}"/>
                  </a:ext>
                </a:extLst>
              </p:cNvPr>
              <p:cNvPicPr/>
              <p:nvPr/>
            </p:nvPicPr>
            <p:blipFill>
              <a:blip r:embed="rId87"/>
              <a:stretch>
                <a:fillRect/>
              </a:stretch>
            </p:blipFill>
            <p:spPr>
              <a:xfrm>
                <a:off x="10667329" y="4628224"/>
                <a:ext cx="1254240" cy="1014120"/>
              </a:xfrm>
              <a:prstGeom prst="rect">
                <a:avLst/>
              </a:prstGeom>
            </p:spPr>
          </p:pic>
        </mc:Fallback>
      </mc:AlternateContent>
      <p:grpSp>
        <p:nvGrpSpPr>
          <p:cNvPr id="11" name="Group 10">
            <a:extLst>
              <a:ext uri="{FF2B5EF4-FFF2-40B4-BE49-F238E27FC236}">
                <a16:creationId xmlns:a16="http://schemas.microsoft.com/office/drawing/2014/main" id="{16C7132C-7BFD-4ADC-918E-090B1A1D8725}"/>
              </a:ext>
            </a:extLst>
          </p:cNvPr>
          <p:cNvGrpSpPr/>
          <p:nvPr/>
        </p:nvGrpSpPr>
        <p:grpSpPr>
          <a:xfrm>
            <a:off x="3496772" y="4912652"/>
            <a:ext cx="25200" cy="212760"/>
            <a:chOff x="3496772" y="4912652"/>
            <a:chExt cx="25200" cy="212760"/>
          </a:xfrm>
        </p:grpSpPr>
        <mc:AlternateContent xmlns:mc="http://schemas.openxmlformats.org/markup-compatibility/2006" xmlns:p14="http://schemas.microsoft.com/office/powerpoint/2010/main">
          <mc:Choice Requires="p14">
            <p:contentPart p14:bwMode="auto" r:id="rId88">
              <p14:nvContentPartPr>
                <p14:cNvPr id="9" name="Ink 8">
                  <a:extLst>
                    <a:ext uri="{FF2B5EF4-FFF2-40B4-BE49-F238E27FC236}">
                      <a16:creationId xmlns:a16="http://schemas.microsoft.com/office/drawing/2014/main" id="{F2042BF1-9963-47BD-B65E-324946B66F40}"/>
                    </a:ext>
                  </a:extLst>
                </p14:cNvPr>
                <p14:cNvContentPartPr/>
                <p14:nvPr/>
              </p14:nvContentPartPr>
              <p14:xfrm>
                <a:off x="3506492" y="4976012"/>
                <a:ext cx="1080" cy="1800"/>
              </p14:xfrm>
            </p:contentPart>
          </mc:Choice>
          <mc:Fallback xmlns="">
            <p:pic>
              <p:nvPicPr>
                <p:cNvPr id="9" name="Ink 8">
                  <a:extLst>
                    <a:ext uri="{FF2B5EF4-FFF2-40B4-BE49-F238E27FC236}">
                      <a16:creationId xmlns:a16="http://schemas.microsoft.com/office/drawing/2014/main" id="{F2042BF1-9963-47BD-B65E-324946B66F40}"/>
                    </a:ext>
                  </a:extLst>
                </p:cNvPr>
                <p:cNvPicPr/>
                <p:nvPr/>
              </p:nvPicPr>
              <p:blipFill>
                <a:blip r:embed="rId89"/>
                <a:stretch>
                  <a:fillRect/>
                </a:stretch>
              </p:blipFill>
              <p:spPr>
                <a:xfrm>
                  <a:off x="3497492" y="4967012"/>
                  <a:ext cx="1872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0" name="Ink 9">
                  <a:extLst>
                    <a:ext uri="{FF2B5EF4-FFF2-40B4-BE49-F238E27FC236}">
                      <a16:creationId xmlns:a16="http://schemas.microsoft.com/office/drawing/2014/main" id="{9FE0ACA2-027A-44C1-B96C-91D76D534CBF}"/>
                    </a:ext>
                  </a:extLst>
                </p14:cNvPr>
                <p14:cNvContentPartPr/>
                <p14:nvPr/>
              </p14:nvContentPartPr>
              <p14:xfrm>
                <a:off x="3496772" y="4912652"/>
                <a:ext cx="25200" cy="212760"/>
              </p14:xfrm>
            </p:contentPart>
          </mc:Choice>
          <mc:Fallback xmlns="">
            <p:pic>
              <p:nvPicPr>
                <p:cNvPr id="10" name="Ink 9">
                  <a:extLst>
                    <a:ext uri="{FF2B5EF4-FFF2-40B4-BE49-F238E27FC236}">
                      <a16:creationId xmlns:a16="http://schemas.microsoft.com/office/drawing/2014/main" id="{9FE0ACA2-027A-44C1-B96C-91D76D534CBF}"/>
                    </a:ext>
                  </a:extLst>
                </p:cNvPr>
                <p:cNvPicPr/>
                <p:nvPr/>
              </p:nvPicPr>
              <p:blipFill>
                <a:blip r:embed="rId91"/>
                <a:stretch>
                  <a:fillRect/>
                </a:stretch>
              </p:blipFill>
              <p:spPr>
                <a:xfrm>
                  <a:off x="3487772" y="4903652"/>
                  <a:ext cx="42840" cy="230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2">
            <p14:nvContentPartPr>
              <p14:cNvPr id="3" name="Ink 2">
                <a:extLst>
                  <a:ext uri="{FF2B5EF4-FFF2-40B4-BE49-F238E27FC236}">
                    <a16:creationId xmlns:a16="http://schemas.microsoft.com/office/drawing/2014/main" id="{A60AD6E0-94A2-4219-AEF8-19BC115C4A9C}"/>
                  </a:ext>
                </a:extLst>
              </p14:cNvPr>
              <p14:cNvContentPartPr/>
              <p14:nvPr/>
            </p14:nvContentPartPr>
            <p14:xfrm>
              <a:off x="1939712" y="-678282"/>
              <a:ext cx="84600" cy="287640"/>
            </p14:xfrm>
          </p:contentPart>
        </mc:Choice>
        <mc:Fallback>
          <p:pic>
            <p:nvPicPr>
              <p:cNvPr id="3" name="Ink 2">
                <a:extLst>
                  <a:ext uri="{FF2B5EF4-FFF2-40B4-BE49-F238E27FC236}">
                    <a16:creationId xmlns:a16="http://schemas.microsoft.com/office/drawing/2014/main" id="{A60AD6E0-94A2-4219-AEF8-19BC115C4A9C}"/>
                  </a:ext>
                </a:extLst>
              </p:cNvPr>
              <p:cNvPicPr/>
              <p:nvPr/>
            </p:nvPicPr>
            <p:blipFill>
              <a:blip r:embed="rId93"/>
              <a:stretch>
                <a:fillRect/>
              </a:stretch>
            </p:blipFill>
            <p:spPr>
              <a:xfrm>
                <a:off x="1935392" y="-682602"/>
                <a:ext cx="9324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 name="Ink 4">
                <a:extLst>
                  <a:ext uri="{FF2B5EF4-FFF2-40B4-BE49-F238E27FC236}">
                    <a16:creationId xmlns:a16="http://schemas.microsoft.com/office/drawing/2014/main" id="{8601FF98-F74E-447A-B50F-72662C61CF6B}"/>
                  </a:ext>
                </a:extLst>
              </p14:cNvPr>
              <p14:cNvContentPartPr/>
              <p14:nvPr/>
            </p14:nvContentPartPr>
            <p14:xfrm>
              <a:off x="1767632" y="4957158"/>
              <a:ext cx="402840" cy="387720"/>
            </p14:xfrm>
          </p:contentPart>
        </mc:Choice>
        <mc:Fallback>
          <p:pic>
            <p:nvPicPr>
              <p:cNvPr id="5" name="Ink 4">
                <a:extLst>
                  <a:ext uri="{FF2B5EF4-FFF2-40B4-BE49-F238E27FC236}">
                    <a16:creationId xmlns:a16="http://schemas.microsoft.com/office/drawing/2014/main" id="{8601FF98-F74E-447A-B50F-72662C61CF6B}"/>
                  </a:ext>
                </a:extLst>
              </p:cNvPr>
              <p:cNvPicPr/>
              <p:nvPr/>
            </p:nvPicPr>
            <p:blipFill>
              <a:blip r:embed="rId95"/>
              <a:stretch>
                <a:fillRect/>
              </a:stretch>
            </p:blipFill>
            <p:spPr>
              <a:xfrm>
                <a:off x="1758992" y="4948158"/>
                <a:ext cx="420480" cy="405360"/>
              </a:xfrm>
              <a:prstGeom prst="rect">
                <a:avLst/>
              </a:prstGeom>
            </p:spPr>
          </p:pic>
        </mc:Fallback>
      </mc:AlternateContent>
    </p:spTree>
    <p:extLst>
      <p:ext uri="{BB962C8B-B14F-4D97-AF65-F5344CB8AC3E}">
        <p14:creationId xmlns:p14="http://schemas.microsoft.com/office/powerpoint/2010/main" val="941589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89EE-4F69-4BCE-BC9F-7ECD7BC6C545}"/>
              </a:ext>
            </a:extLst>
          </p:cNvPr>
          <p:cNvSpPr>
            <a:spLocks noGrp="1"/>
          </p:cNvSpPr>
          <p:nvPr>
            <p:ph type="title"/>
          </p:nvPr>
        </p:nvSpPr>
        <p:spPr/>
        <p:txBody>
          <a:bodyPr/>
          <a:lstStyle/>
          <a:p>
            <a:r>
              <a:rPr lang="en-CA" dirty="0"/>
              <a:t>Example</a:t>
            </a:r>
          </a:p>
        </p:txBody>
      </p:sp>
      <mc:AlternateContent xmlns:mc="http://schemas.openxmlformats.org/markup-compatibility/2006" xmlns:p14="http://schemas.microsoft.com/office/powerpoint/2010/main">
        <mc:Choice Requires="p14">
          <p:contentPart p14:bwMode="auto" r:id="rId2">
            <p14:nvContentPartPr>
              <p14:cNvPr id="266" name="Ink 265">
                <a:extLst>
                  <a:ext uri="{FF2B5EF4-FFF2-40B4-BE49-F238E27FC236}">
                    <a16:creationId xmlns:a16="http://schemas.microsoft.com/office/drawing/2014/main" id="{2FEFB341-564F-4FC2-A85E-6D6BCAFAA438}"/>
                  </a:ext>
                </a:extLst>
              </p14:cNvPr>
              <p14:cNvContentPartPr/>
              <p14:nvPr/>
            </p14:nvContentPartPr>
            <p14:xfrm>
              <a:off x="666550" y="2143800"/>
              <a:ext cx="907560" cy="496080"/>
            </p14:xfrm>
          </p:contentPart>
        </mc:Choice>
        <mc:Fallback xmlns="">
          <p:pic>
            <p:nvPicPr>
              <p:cNvPr id="266" name="Ink 265">
                <a:extLst>
                  <a:ext uri="{FF2B5EF4-FFF2-40B4-BE49-F238E27FC236}">
                    <a16:creationId xmlns:a16="http://schemas.microsoft.com/office/drawing/2014/main" id="{2FEFB341-564F-4FC2-A85E-6D6BCAFAA438}"/>
                  </a:ext>
                </a:extLst>
              </p:cNvPr>
              <p:cNvPicPr/>
              <p:nvPr/>
            </p:nvPicPr>
            <p:blipFill>
              <a:blip r:embed="rId3"/>
              <a:stretch>
                <a:fillRect/>
              </a:stretch>
            </p:blipFill>
            <p:spPr>
              <a:xfrm>
                <a:off x="657550" y="2134800"/>
                <a:ext cx="92520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1" name="Ink 270">
                <a:extLst>
                  <a:ext uri="{FF2B5EF4-FFF2-40B4-BE49-F238E27FC236}">
                    <a16:creationId xmlns:a16="http://schemas.microsoft.com/office/drawing/2014/main" id="{69901450-26AF-4207-98CD-E444AE4D74E6}"/>
                  </a:ext>
                </a:extLst>
              </p14:cNvPr>
              <p14:cNvContentPartPr/>
              <p14:nvPr/>
            </p14:nvContentPartPr>
            <p14:xfrm>
              <a:off x="2016190" y="2669400"/>
              <a:ext cx="147240" cy="116280"/>
            </p14:xfrm>
          </p:contentPart>
        </mc:Choice>
        <mc:Fallback xmlns="">
          <p:pic>
            <p:nvPicPr>
              <p:cNvPr id="271" name="Ink 270">
                <a:extLst>
                  <a:ext uri="{FF2B5EF4-FFF2-40B4-BE49-F238E27FC236}">
                    <a16:creationId xmlns:a16="http://schemas.microsoft.com/office/drawing/2014/main" id="{69901450-26AF-4207-98CD-E444AE4D74E6}"/>
                  </a:ext>
                </a:extLst>
              </p:cNvPr>
              <p:cNvPicPr/>
              <p:nvPr/>
            </p:nvPicPr>
            <p:blipFill>
              <a:blip r:embed="rId5"/>
              <a:stretch>
                <a:fillRect/>
              </a:stretch>
            </p:blipFill>
            <p:spPr>
              <a:xfrm>
                <a:off x="2007190" y="2660400"/>
                <a:ext cx="16488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2" name="Ink 271">
                <a:extLst>
                  <a:ext uri="{FF2B5EF4-FFF2-40B4-BE49-F238E27FC236}">
                    <a16:creationId xmlns:a16="http://schemas.microsoft.com/office/drawing/2014/main" id="{57B73357-EC97-4CB9-95E3-9F749FC19AC5}"/>
                  </a:ext>
                </a:extLst>
              </p14:cNvPr>
              <p14:cNvContentPartPr/>
              <p14:nvPr/>
            </p14:nvContentPartPr>
            <p14:xfrm>
              <a:off x="1782190" y="2246040"/>
              <a:ext cx="576000" cy="311040"/>
            </p14:xfrm>
          </p:contentPart>
        </mc:Choice>
        <mc:Fallback xmlns="">
          <p:pic>
            <p:nvPicPr>
              <p:cNvPr id="272" name="Ink 271">
                <a:extLst>
                  <a:ext uri="{FF2B5EF4-FFF2-40B4-BE49-F238E27FC236}">
                    <a16:creationId xmlns:a16="http://schemas.microsoft.com/office/drawing/2014/main" id="{57B73357-EC97-4CB9-95E3-9F749FC19AC5}"/>
                  </a:ext>
                </a:extLst>
              </p:cNvPr>
              <p:cNvPicPr/>
              <p:nvPr/>
            </p:nvPicPr>
            <p:blipFill>
              <a:blip r:embed="rId7"/>
              <a:stretch>
                <a:fillRect/>
              </a:stretch>
            </p:blipFill>
            <p:spPr>
              <a:xfrm>
                <a:off x="1773190" y="2237040"/>
                <a:ext cx="59364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4" name="Ink 283">
                <a:extLst>
                  <a:ext uri="{FF2B5EF4-FFF2-40B4-BE49-F238E27FC236}">
                    <a16:creationId xmlns:a16="http://schemas.microsoft.com/office/drawing/2014/main" id="{B471D6AD-5C90-4FD6-B0BE-9B9995FF9818}"/>
                  </a:ext>
                </a:extLst>
              </p14:cNvPr>
              <p14:cNvContentPartPr/>
              <p14:nvPr/>
            </p14:nvContentPartPr>
            <p14:xfrm>
              <a:off x="2691910" y="2263680"/>
              <a:ext cx="1090800" cy="371520"/>
            </p14:xfrm>
          </p:contentPart>
        </mc:Choice>
        <mc:Fallback xmlns="">
          <p:pic>
            <p:nvPicPr>
              <p:cNvPr id="284" name="Ink 283">
                <a:extLst>
                  <a:ext uri="{FF2B5EF4-FFF2-40B4-BE49-F238E27FC236}">
                    <a16:creationId xmlns:a16="http://schemas.microsoft.com/office/drawing/2014/main" id="{B471D6AD-5C90-4FD6-B0BE-9B9995FF9818}"/>
                  </a:ext>
                </a:extLst>
              </p:cNvPr>
              <p:cNvPicPr/>
              <p:nvPr/>
            </p:nvPicPr>
            <p:blipFill>
              <a:blip r:embed="rId9"/>
              <a:stretch>
                <a:fillRect/>
              </a:stretch>
            </p:blipFill>
            <p:spPr>
              <a:xfrm>
                <a:off x="2682910" y="2254680"/>
                <a:ext cx="110844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8" name="Ink 297">
                <a:extLst>
                  <a:ext uri="{FF2B5EF4-FFF2-40B4-BE49-F238E27FC236}">
                    <a16:creationId xmlns:a16="http://schemas.microsoft.com/office/drawing/2014/main" id="{A222141F-7E6D-435D-A371-D46BB1D0C241}"/>
                  </a:ext>
                </a:extLst>
              </p14:cNvPr>
              <p14:cNvContentPartPr/>
              <p14:nvPr/>
            </p14:nvContentPartPr>
            <p14:xfrm>
              <a:off x="4101310" y="2172240"/>
              <a:ext cx="942840" cy="379800"/>
            </p14:xfrm>
          </p:contentPart>
        </mc:Choice>
        <mc:Fallback xmlns="">
          <p:pic>
            <p:nvPicPr>
              <p:cNvPr id="298" name="Ink 297">
                <a:extLst>
                  <a:ext uri="{FF2B5EF4-FFF2-40B4-BE49-F238E27FC236}">
                    <a16:creationId xmlns:a16="http://schemas.microsoft.com/office/drawing/2014/main" id="{A222141F-7E6D-435D-A371-D46BB1D0C241}"/>
                  </a:ext>
                </a:extLst>
              </p:cNvPr>
              <p:cNvPicPr/>
              <p:nvPr/>
            </p:nvPicPr>
            <p:blipFill>
              <a:blip r:embed="rId11"/>
              <a:stretch>
                <a:fillRect/>
              </a:stretch>
            </p:blipFill>
            <p:spPr>
              <a:xfrm>
                <a:off x="4092310" y="2163240"/>
                <a:ext cx="96048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1" name="Ink 310">
                <a:extLst>
                  <a:ext uri="{FF2B5EF4-FFF2-40B4-BE49-F238E27FC236}">
                    <a16:creationId xmlns:a16="http://schemas.microsoft.com/office/drawing/2014/main" id="{82773DC8-0351-4060-BFAF-9BD4E52E26CE}"/>
                  </a:ext>
                </a:extLst>
              </p14:cNvPr>
              <p14:cNvContentPartPr/>
              <p14:nvPr/>
            </p14:nvContentPartPr>
            <p14:xfrm>
              <a:off x="5216590" y="2119320"/>
              <a:ext cx="1648440" cy="510840"/>
            </p14:xfrm>
          </p:contentPart>
        </mc:Choice>
        <mc:Fallback xmlns="">
          <p:pic>
            <p:nvPicPr>
              <p:cNvPr id="311" name="Ink 310">
                <a:extLst>
                  <a:ext uri="{FF2B5EF4-FFF2-40B4-BE49-F238E27FC236}">
                    <a16:creationId xmlns:a16="http://schemas.microsoft.com/office/drawing/2014/main" id="{82773DC8-0351-4060-BFAF-9BD4E52E26CE}"/>
                  </a:ext>
                </a:extLst>
              </p:cNvPr>
              <p:cNvPicPr/>
              <p:nvPr/>
            </p:nvPicPr>
            <p:blipFill>
              <a:blip r:embed="rId13"/>
              <a:stretch>
                <a:fillRect/>
              </a:stretch>
            </p:blipFill>
            <p:spPr>
              <a:xfrm>
                <a:off x="5207590" y="2110320"/>
                <a:ext cx="1666080" cy="528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4" name="Ink 313">
                <a:extLst>
                  <a:ext uri="{FF2B5EF4-FFF2-40B4-BE49-F238E27FC236}">
                    <a16:creationId xmlns:a16="http://schemas.microsoft.com/office/drawing/2014/main" id="{D855B60C-9D6C-41F6-829A-7A75A6AFF5B1}"/>
                  </a:ext>
                </a:extLst>
              </p14:cNvPr>
              <p14:cNvContentPartPr/>
              <p14:nvPr/>
            </p14:nvContentPartPr>
            <p14:xfrm>
              <a:off x="7132150" y="2354040"/>
              <a:ext cx="59400" cy="127800"/>
            </p14:xfrm>
          </p:contentPart>
        </mc:Choice>
        <mc:Fallback xmlns="">
          <p:pic>
            <p:nvPicPr>
              <p:cNvPr id="314" name="Ink 313">
                <a:extLst>
                  <a:ext uri="{FF2B5EF4-FFF2-40B4-BE49-F238E27FC236}">
                    <a16:creationId xmlns:a16="http://schemas.microsoft.com/office/drawing/2014/main" id="{D855B60C-9D6C-41F6-829A-7A75A6AFF5B1}"/>
                  </a:ext>
                </a:extLst>
              </p:cNvPr>
              <p:cNvPicPr/>
              <p:nvPr/>
            </p:nvPicPr>
            <p:blipFill>
              <a:blip r:embed="rId15"/>
              <a:stretch>
                <a:fillRect/>
              </a:stretch>
            </p:blipFill>
            <p:spPr>
              <a:xfrm>
                <a:off x="7123150" y="2345040"/>
                <a:ext cx="770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2" name="Ink 161">
                <a:extLst>
                  <a:ext uri="{FF2B5EF4-FFF2-40B4-BE49-F238E27FC236}">
                    <a16:creationId xmlns:a16="http://schemas.microsoft.com/office/drawing/2014/main" id="{47728A21-744E-4296-88EC-193D803CF359}"/>
                  </a:ext>
                </a:extLst>
              </p14:cNvPr>
              <p14:cNvContentPartPr/>
              <p14:nvPr/>
            </p14:nvContentPartPr>
            <p14:xfrm>
              <a:off x="1137970" y="2977560"/>
              <a:ext cx="676080" cy="356760"/>
            </p14:xfrm>
          </p:contentPart>
        </mc:Choice>
        <mc:Fallback xmlns="">
          <p:pic>
            <p:nvPicPr>
              <p:cNvPr id="162" name="Ink 161">
                <a:extLst>
                  <a:ext uri="{FF2B5EF4-FFF2-40B4-BE49-F238E27FC236}">
                    <a16:creationId xmlns:a16="http://schemas.microsoft.com/office/drawing/2014/main" id="{47728A21-744E-4296-88EC-193D803CF359}"/>
                  </a:ext>
                </a:extLst>
              </p:cNvPr>
              <p:cNvPicPr/>
              <p:nvPr/>
            </p:nvPicPr>
            <p:blipFill>
              <a:blip r:embed="rId23"/>
              <a:stretch>
                <a:fillRect/>
              </a:stretch>
            </p:blipFill>
            <p:spPr>
              <a:xfrm>
                <a:off x="1128970" y="2968560"/>
                <a:ext cx="69372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3" name="Ink 162">
                <a:extLst>
                  <a:ext uri="{FF2B5EF4-FFF2-40B4-BE49-F238E27FC236}">
                    <a16:creationId xmlns:a16="http://schemas.microsoft.com/office/drawing/2014/main" id="{41719757-C20D-4206-975F-80E216E7CFF0}"/>
                  </a:ext>
                </a:extLst>
              </p14:cNvPr>
              <p14:cNvContentPartPr/>
              <p14:nvPr/>
            </p14:nvContentPartPr>
            <p14:xfrm>
              <a:off x="2765530" y="3031920"/>
              <a:ext cx="86760" cy="158400"/>
            </p14:xfrm>
          </p:contentPart>
        </mc:Choice>
        <mc:Fallback xmlns="">
          <p:pic>
            <p:nvPicPr>
              <p:cNvPr id="163" name="Ink 162">
                <a:extLst>
                  <a:ext uri="{FF2B5EF4-FFF2-40B4-BE49-F238E27FC236}">
                    <a16:creationId xmlns:a16="http://schemas.microsoft.com/office/drawing/2014/main" id="{41719757-C20D-4206-975F-80E216E7CFF0}"/>
                  </a:ext>
                </a:extLst>
              </p:cNvPr>
              <p:cNvPicPr/>
              <p:nvPr/>
            </p:nvPicPr>
            <p:blipFill>
              <a:blip r:embed="rId25"/>
              <a:stretch>
                <a:fillRect/>
              </a:stretch>
            </p:blipFill>
            <p:spPr>
              <a:xfrm>
                <a:off x="2756530" y="3022920"/>
                <a:ext cx="10440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9" name="Ink 168">
                <a:extLst>
                  <a:ext uri="{FF2B5EF4-FFF2-40B4-BE49-F238E27FC236}">
                    <a16:creationId xmlns:a16="http://schemas.microsoft.com/office/drawing/2014/main" id="{53F01334-FF12-4343-A080-838F742045D7}"/>
                  </a:ext>
                </a:extLst>
              </p14:cNvPr>
              <p14:cNvContentPartPr/>
              <p14:nvPr/>
            </p14:nvContentPartPr>
            <p14:xfrm>
              <a:off x="3791170" y="2898000"/>
              <a:ext cx="355320" cy="264240"/>
            </p14:xfrm>
          </p:contentPart>
        </mc:Choice>
        <mc:Fallback xmlns="">
          <p:pic>
            <p:nvPicPr>
              <p:cNvPr id="169" name="Ink 168">
                <a:extLst>
                  <a:ext uri="{FF2B5EF4-FFF2-40B4-BE49-F238E27FC236}">
                    <a16:creationId xmlns:a16="http://schemas.microsoft.com/office/drawing/2014/main" id="{53F01334-FF12-4343-A080-838F742045D7}"/>
                  </a:ext>
                </a:extLst>
              </p:cNvPr>
              <p:cNvPicPr/>
              <p:nvPr/>
            </p:nvPicPr>
            <p:blipFill>
              <a:blip r:embed="rId27"/>
              <a:stretch>
                <a:fillRect/>
              </a:stretch>
            </p:blipFill>
            <p:spPr>
              <a:xfrm>
                <a:off x="3782170" y="2889000"/>
                <a:ext cx="3729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7" name="Ink 196">
                <a:extLst>
                  <a:ext uri="{FF2B5EF4-FFF2-40B4-BE49-F238E27FC236}">
                    <a16:creationId xmlns:a16="http://schemas.microsoft.com/office/drawing/2014/main" id="{6B06618A-D1DB-44FD-AEB6-475810EC8BE0}"/>
                  </a:ext>
                </a:extLst>
              </p14:cNvPr>
              <p14:cNvContentPartPr/>
              <p14:nvPr/>
            </p14:nvContentPartPr>
            <p14:xfrm>
              <a:off x="768610" y="3548880"/>
              <a:ext cx="915120" cy="1094760"/>
            </p14:xfrm>
          </p:contentPart>
        </mc:Choice>
        <mc:Fallback xmlns="">
          <p:pic>
            <p:nvPicPr>
              <p:cNvPr id="197" name="Ink 196">
                <a:extLst>
                  <a:ext uri="{FF2B5EF4-FFF2-40B4-BE49-F238E27FC236}">
                    <a16:creationId xmlns:a16="http://schemas.microsoft.com/office/drawing/2014/main" id="{6B06618A-D1DB-44FD-AEB6-475810EC8BE0}"/>
                  </a:ext>
                </a:extLst>
              </p:cNvPr>
              <p:cNvPicPr/>
              <p:nvPr/>
            </p:nvPicPr>
            <p:blipFill>
              <a:blip r:embed="rId29"/>
              <a:stretch>
                <a:fillRect/>
              </a:stretch>
            </p:blipFill>
            <p:spPr>
              <a:xfrm>
                <a:off x="759610" y="3539880"/>
                <a:ext cx="932760" cy="1112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3" name="Ink 202">
                <a:extLst>
                  <a:ext uri="{FF2B5EF4-FFF2-40B4-BE49-F238E27FC236}">
                    <a16:creationId xmlns:a16="http://schemas.microsoft.com/office/drawing/2014/main" id="{7515191B-C34B-4DF0-B605-9476BBB57BA8}"/>
                  </a:ext>
                </a:extLst>
              </p14:cNvPr>
              <p14:cNvContentPartPr/>
              <p14:nvPr/>
            </p14:nvContentPartPr>
            <p14:xfrm>
              <a:off x="2274490" y="3703680"/>
              <a:ext cx="317520" cy="588240"/>
            </p14:xfrm>
          </p:contentPart>
        </mc:Choice>
        <mc:Fallback xmlns="">
          <p:pic>
            <p:nvPicPr>
              <p:cNvPr id="203" name="Ink 202">
                <a:extLst>
                  <a:ext uri="{FF2B5EF4-FFF2-40B4-BE49-F238E27FC236}">
                    <a16:creationId xmlns:a16="http://schemas.microsoft.com/office/drawing/2014/main" id="{7515191B-C34B-4DF0-B605-9476BBB57BA8}"/>
                  </a:ext>
                </a:extLst>
              </p:cNvPr>
              <p:cNvPicPr/>
              <p:nvPr/>
            </p:nvPicPr>
            <p:blipFill>
              <a:blip r:embed="rId31"/>
              <a:stretch>
                <a:fillRect/>
              </a:stretch>
            </p:blipFill>
            <p:spPr>
              <a:xfrm>
                <a:off x="2265490" y="3694680"/>
                <a:ext cx="335160" cy="605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0" name="Ink 209">
                <a:extLst>
                  <a:ext uri="{FF2B5EF4-FFF2-40B4-BE49-F238E27FC236}">
                    <a16:creationId xmlns:a16="http://schemas.microsoft.com/office/drawing/2014/main" id="{19D5FE03-3692-4706-B692-8510CA465F40}"/>
                  </a:ext>
                </a:extLst>
              </p14:cNvPr>
              <p14:cNvContentPartPr/>
              <p14:nvPr/>
            </p14:nvContentPartPr>
            <p14:xfrm>
              <a:off x="2635570" y="3501720"/>
              <a:ext cx="578520" cy="1080720"/>
            </p14:xfrm>
          </p:contentPart>
        </mc:Choice>
        <mc:Fallback xmlns="">
          <p:pic>
            <p:nvPicPr>
              <p:cNvPr id="210" name="Ink 209">
                <a:extLst>
                  <a:ext uri="{FF2B5EF4-FFF2-40B4-BE49-F238E27FC236}">
                    <a16:creationId xmlns:a16="http://schemas.microsoft.com/office/drawing/2014/main" id="{19D5FE03-3692-4706-B692-8510CA465F40}"/>
                  </a:ext>
                </a:extLst>
              </p:cNvPr>
              <p:cNvPicPr/>
              <p:nvPr/>
            </p:nvPicPr>
            <p:blipFill>
              <a:blip r:embed="rId33"/>
              <a:stretch>
                <a:fillRect/>
              </a:stretch>
            </p:blipFill>
            <p:spPr>
              <a:xfrm>
                <a:off x="2626570" y="3492720"/>
                <a:ext cx="596160" cy="1098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0" name="Ink 229">
                <a:extLst>
                  <a:ext uri="{FF2B5EF4-FFF2-40B4-BE49-F238E27FC236}">
                    <a16:creationId xmlns:a16="http://schemas.microsoft.com/office/drawing/2014/main" id="{92D8BC2C-69ED-4248-A6E2-6FA6A7486306}"/>
                  </a:ext>
                </a:extLst>
              </p14:cNvPr>
              <p14:cNvContentPartPr/>
              <p14:nvPr/>
            </p14:nvContentPartPr>
            <p14:xfrm>
              <a:off x="3483010" y="3440880"/>
              <a:ext cx="1236600" cy="996480"/>
            </p14:xfrm>
          </p:contentPart>
        </mc:Choice>
        <mc:Fallback xmlns="">
          <p:pic>
            <p:nvPicPr>
              <p:cNvPr id="230" name="Ink 229">
                <a:extLst>
                  <a:ext uri="{FF2B5EF4-FFF2-40B4-BE49-F238E27FC236}">
                    <a16:creationId xmlns:a16="http://schemas.microsoft.com/office/drawing/2014/main" id="{92D8BC2C-69ED-4248-A6E2-6FA6A7486306}"/>
                  </a:ext>
                </a:extLst>
              </p:cNvPr>
              <p:cNvPicPr/>
              <p:nvPr/>
            </p:nvPicPr>
            <p:blipFill>
              <a:blip r:embed="rId35"/>
              <a:stretch>
                <a:fillRect/>
              </a:stretch>
            </p:blipFill>
            <p:spPr>
              <a:xfrm>
                <a:off x="3474010" y="3431880"/>
                <a:ext cx="125424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 name="Ink 10">
                <a:extLst>
                  <a:ext uri="{FF2B5EF4-FFF2-40B4-BE49-F238E27FC236}">
                    <a16:creationId xmlns:a16="http://schemas.microsoft.com/office/drawing/2014/main" id="{7AC752B6-A308-4623-8013-E972E7DD130B}"/>
                  </a:ext>
                </a:extLst>
              </p14:cNvPr>
              <p14:cNvContentPartPr/>
              <p14:nvPr/>
            </p14:nvContentPartPr>
            <p14:xfrm>
              <a:off x="6096000" y="2866871"/>
              <a:ext cx="403920" cy="366840"/>
            </p14:xfrm>
          </p:contentPart>
        </mc:Choice>
        <mc:Fallback xmlns="">
          <p:pic>
            <p:nvPicPr>
              <p:cNvPr id="11" name="Ink 10">
                <a:extLst>
                  <a:ext uri="{FF2B5EF4-FFF2-40B4-BE49-F238E27FC236}">
                    <a16:creationId xmlns:a16="http://schemas.microsoft.com/office/drawing/2014/main" id="{7AC752B6-A308-4623-8013-E972E7DD130B}"/>
                  </a:ext>
                </a:extLst>
              </p:cNvPr>
              <p:cNvPicPr/>
              <p:nvPr/>
            </p:nvPicPr>
            <p:blipFill>
              <a:blip r:embed="rId37"/>
              <a:stretch>
                <a:fillRect/>
              </a:stretch>
            </p:blipFill>
            <p:spPr>
              <a:xfrm>
                <a:off x="6087000" y="2857871"/>
                <a:ext cx="42156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 name="Ink 11">
                <a:extLst>
                  <a:ext uri="{FF2B5EF4-FFF2-40B4-BE49-F238E27FC236}">
                    <a16:creationId xmlns:a16="http://schemas.microsoft.com/office/drawing/2014/main" id="{B88932A4-C1F9-4158-BCC4-0F911A1C2088}"/>
                  </a:ext>
                </a:extLst>
              </p14:cNvPr>
              <p14:cNvContentPartPr/>
              <p14:nvPr/>
            </p14:nvContentPartPr>
            <p14:xfrm>
              <a:off x="5412360" y="2959031"/>
              <a:ext cx="337320" cy="285480"/>
            </p14:xfrm>
          </p:contentPart>
        </mc:Choice>
        <mc:Fallback xmlns="">
          <p:pic>
            <p:nvPicPr>
              <p:cNvPr id="12" name="Ink 11">
                <a:extLst>
                  <a:ext uri="{FF2B5EF4-FFF2-40B4-BE49-F238E27FC236}">
                    <a16:creationId xmlns:a16="http://schemas.microsoft.com/office/drawing/2014/main" id="{B88932A4-C1F9-4158-BCC4-0F911A1C2088}"/>
                  </a:ext>
                </a:extLst>
              </p:cNvPr>
              <p:cNvPicPr/>
              <p:nvPr/>
            </p:nvPicPr>
            <p:blipFill>
              <a:blip r:embed="rId39"/>
              <a:stretch>
                <a:fillRect/>
              </a:stretch>
            </p:blipFill>
            <p:spPr>
              <a:xfrm>
                <a:off x="5403360" y="2950031"/>
                <a:ext cx="3549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718E96AE-4206-4501-93B0-F2D735ACF018}"/>
                  </a:ext>
                </a:extLst>
              </p14:cNvPr>
              <p14:cNvContentPartPr/>
              <p14:nvPr/>
            </p14:nvContentPartPr>
            <p14:xfrm>
              <a:off x="6756240" y="2708111"/>
              <a:ext cx="2316960" cy="572040"/>
            </p14:xfrm>
          </p:contentPart>
        </mc:Choice>
        <mc:Fallback xmlns="">
          <p:pic>
            <p:nvPicPr>
              <p:cNvPr id="29" name="Ink 28">
                <a:extLst>
                  <a:ext uri="{FF2B5EF4-FFF2-40B4-BE49-F238E27FC236}">
                    <a16:creationId xmlns:a16="http://schemas.microsoft.com/office/drawing/2014/main" id="{718E96AE-4206-4501-93B0-F2D735ACF018}"/>
                  </a:ext>
                </a:extLst>
              </p:cNvPr>
              <p:cNvPicPr/>
              <p:nvPr/>
            </p:nvPicPr>
            <p:blipFill>
              <a:blip r:embed="rId41"/>
              <a:stretch>
                <a:fillRect/>
              </a:stretch>
            </p:blipFill>
            <p:spPr>
              <a:xfrm>
                <a:off x="6747240" y="2699111"/>
                <a:ext cx="2334600" cy="589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6A6B6974-6466-4885-8663-642FEF18889A}"/>
                  </a:ext>
                </a:extLst>
              </p14:cNvPr>
              <p14:cNvContentPartPr/>
              <p14:nvPr/>
            </p14:nvContentPartPr>
            <p14:xfrm>
              <a:off x="9382800" y="2905751"/>
              <a:ext cx="699480" cy="266040"/>
            </p14:xfrm>
          </p:contentPart>
        </mc:Choice>
        <mc:Fallback xmlns="">
          <p:pic>
            <p:nvPicPr>
              <p:cNvPr id="37" name="Ink 36">
                <a:extLst>
                  <a:ext uri="{FF2B5EF4-FFF2-40B4-BE49-F238E27FC236}">
                    <a16:creationId xmlns:a16="http://schemas.microsoft.com/office/drawing/2014/main" id="{6A6B6974-6466-4885-8663-642FEF18889A}"/>
                  </a:ext>
                </a:extLst>
              </p:cNvPr>
              <p:cNvPicPr/>
              <p:nvPr/>
            </p:nvPicPr>
            <p:blipFill>
              <a:blip r:embed="rId43"/>
              <a:stretch>
                <a:fillRect/>
              </a:stretch>
            </p:blipFill>
            <p:spPr>
              <a:xfrm>
                <a:off x="9373800" y="2896751"/>
                <a:ext cx="7171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2" name="Ink 41">
                <a:extLst>
                  <a:ext uri="{FF2B5EF4-FFF2-40B4-BE49-F238E27FC236}">
                    <a16:creationId xmlns:a16="http://schemas.microsoft.com/office/drawing/2014/main" id="{0AD2F7EB-4ECF-46A2-A0B7-B55F303DE90C}"/>
                  </a:ext>
                </a:extLst>
              </p14:cNvPr>
              <p14:cNvContentPartPr/>
              <p14:nvPr/>
            </p14:nvContentPartPr>
            <p14:xfrm>
              <a:off x="10305480" y="2659151"/>
              <a:ext cx="529920" cy="363240"/>
            </p14:xfrm>
          </p:contentPart>
        </mc:Choice>
        <mc:Fallback xmlns="">
          <p:pic>
            <p:nvPicPr>
              <p:cNvPr id="42" name="Ink 41">
                <a:extLst>
                  <a:ext uri="{FF2B5EF4-FFF2-40B4-BE49-F238E27FC236}">
                    <a16:creationId xmlns:a16="http://schemas.microsoft.com/office/drawing/2014/main" id="{0AD2F7EB-4ECF-46A2-A0B7-B55F303DE90C}"/>
                  </a:ext>
                </a:extLst>
              </p:cNvPr>
              <p:cNvPicPr/>
              <p:nvPr/>
            </p:nvPicPr>
            <p:blipFill>
              <a:blip r:embed="rId45"/>
              <a:stretch>
                <a:fillRect/>
              </a:stretch>
            </p:blipFill>
            <p:spPr>
              <a:xfrm>
                <a:off x="10296480" y="2650151"/>
                <a:ext cx="54756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2" name="Ink 81">
                <a:extLst>
                  <a:ext uri="{FF2B5EF4-FFF2-40B4-BE49-F238E27FC236}">
                    <a16:creationId xmlns:a16="http://schemas.microsoft.com/office/drawing/2014/main" id="{E323973D-BA9F-4FE0-9E48-9EB6E6BA06AB}"/>
                  </a:ext>
                </a:extLst>
              </p14:cNvPr>
              <p14:cNvContentPartPr/>
              <p14:nvPr/>
            </p14:nvContentPartPr>
            <p14:xfrm>
              <a:off x="5836849" y="3783664"/>
              <a:ext cx="1497960" cy="915120"/>
            </p14:xfrm>
          </p:contentPart>
        </mc:Choice>
        <mc:Fallback xmlns="">
          <p:pic>
            <p:nvPicPr>
              <p:cNvPr id="82" name="Ink 81">
                <a:extLst>
                  <a:ext uri="{FF2B5EF4-FFF2-40B4-BE49-F238E27FC236}">
                    <a16:creationId xmlns:a16="http://schemas.microsoft.com/office/drawing/2014/main" id="{E323973D-BA9F-4FE0-9E48-9EB6E6BA06AB}"/>
                  </a:ext>
                </a:extLst>
              </p:cNvPr>
              <p:cNvPicPr/>
              <p:nvPr/>
            </p:nvPicPr>
            <p:blipFill>
              <a:blip r:embed="rId47"/>
              <a:stretch>
                <a:fillRect/>
              </a:stretch>
            </p:blipFill>
            <p:spPr>
              <a:xfrm>
                <a:off x="5827849" y="3774664"/>
                <a:ext cx="1515600" cy="932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5" name="Ink 94">
                <a:extLst>
                  <a:ext uri="{FF2B5EF4-FFF2-40B4-BE49-F238E27FC236}">
                    <a16:creationId xmlns:a16="http://schemas.microsoft.com/office/drawing/2014/main" id="{918E392C-021E-444D-8564-333716042B56}"/>
                  </a:ext>
                </a:extLst>
              </p14:cNvPr>
              <p14:cNvContentPartPr/>
              <p14:nvPr/>
            </p14:nvContentPartPr>
            <p14:xfrm>
              <a:off x="7534249" y="4068064"/>
              <a:ext cx="668880" cy="652680"/>
            </p14:xfrm>
          </p:contentPart>
        </mc:Choice>
        <mc:Fallback xmlns="">
          <p:pic>
            <p:nvPicPr>
              <p:cNvPr id="95" name="Ink 94">
                <a:extLst>
                  <a:ext uri="{FF2B5EF4-FFF2-40B4-BE49-F238E27FC236}">
                    <a16:creationId xmlns:a16="http://schemas.microsoft.com/office/drawing/2014/main" id="{918E392C-021E-444D-8564-333716042B56}"/>
                  </a:ext>
                </a:extLst>
              </p:cNvPr>
              <p:cNvPicPr/>
              <p:nvPr/>
            </p:nvPicPr>
            <p:blipFill>
              <a:blip r:embed="rId49"/>
              <a:stretch>
                <a:fillRect/>
              </a:stretch>
            </p:blipFill>
            <p:spPr>
              <a:xfrm>
                <a:off x="7525249" y="4059064"/>
                <a:ext cx="686520" cy="670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16" name="Ink 115">
                <a:extLst>
                  <a:ext uri="{FF2B5EF4-FFF2-40B4-BE49-F238E27FC236}">
                    <a16:creationId xmlns:a16="http://schemas.microsoft.com/office/drawing/2014/main" id="{C92198F2-7F54-4A0C-804A-9A7CD96E199B}"/>
                  </a:ext>
                </a:extLst>
              </p14:cNvPr>
              <p14:cNvContentPartPr/>
              <p14:nvPr/>
            </p14:nvContentPartPr>
            <p14:xfrm>
              <a:off x="8325889" y="3936304"/>
              <a:ext cx="507600" cy="667800"/>
            </p14:xfrm>
          </p:contentPart>
        </mc:Choice>
        <mc:Fallback xmlns="">
          <p:pic>
            <p:nvPicPr>
              <p:cNvPr id="116" name="Ink 115">
                <a:extLst>
                  <a:ext uri="{FF2B5EF4-FFF2-40B4-BE49-F238E27FC236}">
                    <a16:creationId xmlns:a16="http://schemas.microsoft.com/office/drawing/2014/main" id="{C92198F2-7F54-4A0C-804A-9A7CD96E199B}"/>
                  </a:ext>
                </a:extLst>
              </p:cNvPr>
              <p:cNvPicPr/>
              <p:nvPr/>
            </p:nvPicPr>
            <p:blipFill>
              <a:blip r:embed="rId51"/>
              <a:stretch>
                <a:fillRect/>
              </a:stretch>
            </p:blipFill>
            <p:spPr>
              <a:xfrm>
                <a:off x="8316889" y="3927304"/>
                <a:ext cx="525240" cy="685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46" name="Ink 145">
                <a:extLst>
                  <a:ext uri="{FF2B5EF4-FFF2-40B4-BE49-F238E27FC236}">
                    <a16:creationId xmlns:a16="http://schemas.microsoft.com/office/drawing/2014/main" id="{73750DAA-3F59-4FF7-8E8B-377EE84F386C}"/>
                  </a:ext>
                </a:extLst>
              </p14:cNvPr>
              <p14:cNvContentPartPr/>
              <p14:nvPr/>
            </p14:nvContentPartPr>
            <p14:xfrm>
              <a:off x="8956249" y="3967624"/>
              <a:ext cx="1549080" cy="650160"/>
            </p14:xfrm>
          </p:contentPart>
        </mc:Choice>
        <mc:Fallback xmlns="">
          <p:pic>
            <p:nvPicPr>
              <p:cNvPr id="146" name="Ink 145">
                <a:extLst>
                  <a:ext uri="{FF2B5EF4-FFF2-40B4-BE49-F238E27FC236}">
                    <a16:creationId xmlns:a16="http://schemas.microsoft.com/office/drawing/2014/main" id="{73750DAA-3F59-4FF7-8E8B-377EE84F386C}"/>
                  </a:ext>
                </a:extLst>
              </p:cNvPr>
              <p:cNvPicPr/>
              <p:nvPr/>
            </p:nvPicPr>
            <p:blipFill>
              <a:blip r:embed="rId53"/>
              <a:stretch>
                <a:fillRect/>
              </a:stretch>
            </p:blipFill>
            <p:spPr>
              <a:xfrm>
                <a:off x="8947249" y="3958624"/>
                <a:ext cx="1566720" cy="667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51" name="Ink 150">
                <a:extLst>
                  <a:ext uri="{FF2B5EF4-FFF2-40B4-BE49-F238E27FC236}">
                    <a16:creationId xmlns:a16="http://schemas.microsoft.com/office/drawing/2014/main" id="{CC65F7F7-3B2E-4281-B302-F574643E30E1}"/>
                  </a:ext>
                </a:extLst>
              </p14:cNvPr>
              <p14:cNvContentPartPr/>
              <p14:nvPr/>
            </p14:nvContentPartPr>
            <p14:xfrm>
              <a:off x="8645209" y="3911824"/>
              <a:ext cx="56520" cy="65160"/>
            </p14:xfrm>
          </p:contentPart>
        </mc:Choice>
        <mc:Fallback xmlns="">
          <p:pic>
            <p:nvPicPr>
              <p:cNvPr id="151" name="Ink 150">
                <a:extLst>
                  <a:ext uri="{FF2B5EF4-FFF2-40B4-BE49-F238E27FC236}">
                    <a16:creationId xmlns:a16="http://schemas.microsoft.com/office/drawing/2014/main" id="{CC65F7F7-3B2E-4281-B302-F574643E30E1}"/>
                  </a:ext>
                </a:extLst>
              </p:cNvPr>
              <p:cNvPicPr/>
              <p:nvPr/>
            </p:nvPicPr>
            <p:blipFill>
              <a:blip r:embed="rId55"/>
              <a:stretch>
                <a:fillRect/>
              </a:stretch>
            </p:blipFill>
            <p:spPr>
              <a:xfrm>
                <a:off x="8636209" y="3902824"/>
                <a:ext cx="7416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57" name="Ink 156">
                <a:extLst>
                  <a:ext uri="{FF2B5EF4-FFF2-40B4-BE49-F238E27FC236}">
                    <a16:creationId xmlns:a16="http://schemas.microsoft.com/office/drawing/2014/main" id="{D2038E60-803E-4F81-BC47-153663FEC856}"/>
                  </a:ext>
                </a:extLst>
              </p14:cNvPr>
              <p14:cNvContentPartPr/>
              <p14:nvPr/>
            </p14:nvContentPartPr>
            <p14:xfrm>
              <a:off x="9783889" y="3790864"/>
              <a:ext cx="399240" cy="227880"/>
            </p14:xfrm>
          </p:contentPart>
        </mc:Choice>
        <mc:Fallback xmlns="">
          <p:pic>
            <p:nvPicPr>
              <p:cNvPr id="157" name="Ink 156">
                <a:extLst>
                  <a:ext uri="{FF2B5EF4-FFF2-40B4-BE49-F238E27FC236}">
                    <a16:creationId xmlns:a16="http://schemas.microsoft.com/office/drawing/2014/main" id="{D2038E60-803E-4F81-BC47-153663FEC856}"/>
                  </a:ext>
                </a:extLst>
              </p:cNvPr>
              <p:cNvPicPr/>
              <p:nvPr/>
            </p:nvPicPr>
            <p:blipFill>
              <a:blip r:embed="rId57"/>
              <a:stretch>
                <a:fillRect/>
              </a:stretch>
            </p:blipFill>
            <p:spPr>
              <a:xfrm>
                <a:off x="9774889" y="3781864"/>
                <a:ext cx="4168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58" name="Ink 157">
                <a:extLst>
                  <a:ext uri="{FF2B5EF4-FFF2-40B4-BE49-F238E27FC236}">
                    <a16:creationId xmlns:a16="http://schemas.microsoft.com/office/drawing/2014/main" id="{4B041B72-6184-49D5-ABEA-47F4398797B9}"/>
                  </a:ext>
                </a:extLst>
              </p14:cNvPr>
              <p14:cNvContentPartPr/>
              <p14:nvPr/>
            </p14:nvContentPartPr>
            <p14:xfrm>
              <a:off x="10266649" y="3807784"/>
              <a:ext cx="72720" cy="133560"/>
            </p14:xfrm>
          </p:contentPart>
        </mc:Choice>
        <mc:Fallback xmlns="">
          <p:pic>
            <p:nvPicPr>
              <p:cNvPr id="158" name="Ink 157">
                <a:extLst>
                  <a:ext uri="{FF2B5EF4-FFF2-40B4-BE49-F238E27FC236}">
                    <a16:creationId xmlns:a16="http://schemas.microsoft.com/office/drawing/2014/main" id="{4B041B72-6184-49D5-ABEA-47F4398797B9}"/>
                  </a:ext>
                </a:extLst>
              </p:cNvPr>
              <p:cNvPicPr/>
              <p:nvPr/>
            </p:nvPicPr>
            <p:blipFill>
              <a:blip r:embed="rId59"/>
              <a:stretch>
                <a:fillRect/>
              </a:stretch>
            </p:blipFill>
            <p:spPr>
              <a:xfrm>
                <a:off x="10257649" y="3798784"/>
                <a:ext cx="903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59" name="Ink 158">
                <a:extLst>
                  <a:ext uri="{FF2B5EF4-FFF2-40B4-BE49-F238E27FC236}">
                    <a16:creationId xmlns:a16="http://schemas.microsoft.com/office/drawing/2014/main" id="{38AB1DFD-21F9-423C-BC48-157BEE492EE9}"/>
                  </a:ext>
                </a:extLst>
              </p14:cNvPr>
              <p14:cNvContentPartPr/>
              <p14:nvPr/>
            </p14:nvContentPartPr>
            <p14:xfrm>
              <a:off x="8806129" y="3898864"/>
              <a:ext cx="29160" cy="147240"/>
            </p14:xfrm>
          </p:contentPart>
        </mc:Choice>
        <mc:Fallback xmlns="">
          <p:pic>
            <p:nvPicPr>
              <p:cNvPr id="159" name="Ink 158">
                <a:extLst>
                  <a:ext uri="{FF2B5EF4-FFF2-40B4-BE49-F238E27FC236}">
                    <a16:creationId xmlns:a16="http://schemas.microsoft.com/office/drawing/2014/main" id="{38AB1DFD-21F9-423C-BC48-157BEE492EE9}"/>
                  </a:ext>
                </a:extLst>
              </p:cNvPr>
              <p:cNvPicPr/>
              <p:nvPr/>
            </p:nvPicPr>
            <p:blipFill>
              <a:blip r:embed="rId61"/>
              <a:stretch>
                <a:fillRect/>
              </a:stretch>
            </p:blipFill>
            <p:spPr>
              <a:xfrm>
                <a:off x="8797129" y="3889864"/>
                <a:ext cx="468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60" name="Ink 159">
                <a:extLst>
                  <a:ext uri="{FF2B5EF4-FFF2-40B4-BE49-F238E27FC236}">
                    <a16:creationId xmlns:a16="http://schemas.microsoft.com/office/drawing/2014/main" id="{F529D8BE-7A82-440E-8D52-820DC7348C19}"/>
                  </a:ext>
                </a:extLst>
              </p14:cNvPr>
              <p14:cNvContentPartPr/>
              <p14:nvPr/>
            </p14:nvContentPartPr>
            <p14:xfrm>
              <a:off x="10567249" y="4368664"/>
              <a:ext cx="113760" cy="25560"/>
            </p14:xfrm>
          </p:contentPart>
        </mc:Choice>
        <mc:Fallback xmlns="">
          <p:pic>
            <p:nvPicPr>
              <p:cNvPr id="160" name="Ink 159">
                <a:extLst>
                  <a:ext uri="{FF2B5EF4-FFF2-40B4-BE49-F238E27FC236}">
                    <a16:creationId xmlns:a16="http://schemas.microsoft.com/office/drawing/2014/main" id="{F529D8BE-7A82-440E-8D52-820DC7348C19}"/>
                  </a:ext>
                </a:extLst>
              </p:cNvPr>
              <p:cNvPicPr/>
              <p:nvPr/>
            </p:nvPicPr>
            <p:blipFill>
              <a:blip r:embed="rId63"/>
              <a:stretch>
                <a:fillRect/>
              </a:stretch>
            </p:blipFill>
            <p:spPr>
              <a:xfrm>
                <a:off x="10558249" y="4359664"/>
                <a:ext cx="1314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85" name="Ink 184">
                <a:extLst>
                  <a:ext uri="{FF2B5EF4-FFF2-40B4-BE49-F238E27FC236}">
                    <a16:creationId xmlns:a16="http://schemas.microsoft.com/office/drawing/2014/main" id="{9E7437CF-BE2C-4577-AFA0-D5159C8702BC}"/>
                  </a:ext>
                </a:extLst>
              </p14:cNvPr>
              <p14:cNvContentPartPr/>
              <p14:nvPr/>
            </p14:nvContentPartPr>
            <p14:xfrm>
              <a:off x="10733209" y="2374751"/>
              <a:ext cx="1237320" cy="2297033"/>
            </p14:xfrm>
          </p:contentPart>
        </mc:Choice>
        <mc:Fallback xmlns="">
          <p:pic>
            <p:nvPicPr>
              <p:cNvPr id="185" name="Ink 184">
                <a:extLst>
                  <a:ext uri="{FF2B5EF4-FFF2-40B4-BE49-F238E27FC236}">
                    <a16:creationId xmlns:a16="http://schemas.microsoft.com/office/drawing/2014/main" id="{9E7437CF-BE2C-4577-AFA0-D5159C8702BC}"/>
                  </a:ext>
                </a:extLst>
              </p:cNvPr>
              <p:cNvPicPr/>
              <p:nvPr/>
            </p:nvPicPr>
            <p:blipFill>
              <a:blip r:embed="rId65"/>
              <a:stretch>
                <a:fillRect/>
              </a:stretch>
            </p:blipFill>
            <p:spPr>
              <a:xfrm>
                <a:off x="10724209" y="2365751"/>
                <a:ext cx="1254960" cy="2314672"/>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89" name="Ink 188">
                <a:extLst>
                  <a:ext uri="{FF2B5EF4-FFF2-40B4-BE49-F238E27FC236}">
                    <a16:creationId xmlns:a16="http://schemas.microsoft.com/office/drawing/2014/main" id="{262BC0AD-88C2-4FF2-AA1B-0D91D25BCCCC}"/>
                  </a:ext>
                </a:extLst>
              </p14:cNvPr>
              <p14:cNvContentPartPr/>
              <p14:nvPr/>
            </p14:nvContentPartPr>
            <p14:xfrm>
              <a:off x="527209" y="5254984"/>
              <a:ext cx="361440" cy="373320"/>
            </p14:xfrm>
          </p:contentPart>
        </mc:Choice>
        <mc:Fallback xmlns="">
          <p:pic>
            <p:nvPicPr>
              <p:cNvPr id="189" name="Ink 188">
                <a:extLst>
                  <a:ext uri="{FF2B5EF4-FFF2-40B4-BE49-F238E27FC236}">
                    <a16:creationId xmlns:a16="http://schemas.microsoft.com/office/drawing/2014/main" id="{262BC0AD-88C2-4FF2-AA1B-0D91D25BCCCC}"/>
                  </a:ext>
                </a:extLst>
              </p:cNvPr>
              <p:cNvPicPr/>
              <p:nvPr/>
            </p:nvPicPr>
            <p:blipFill>
              <a:blip r:embed="rId67"/>
              <a:stretch>
                <a:fillRect/>
              </a:stretch>
            </p:blipFill>
            <p:spPr>
              <a:xfrm>
                <a:off x="518209" y="5245984"/>
                <a:ext cx="37908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9" name="Ink 208">
                <a:extLst>
                  <a:ext uri="{FF2B5EF4-FFF2-40B4-BE49-F238E27FC236}">
                    <a16:creationId xmlns:a16="http://schemas.microsoft.com/office/drawing/2014/main" id="{7495BBF0-5D03-4404-9EC3-DDBCED9DB909}"/>
                  </a:ext>
                </a:extLst>
              </p14:cNvPr>
              <p14:cNvContentPartPr/>
              <p14:nvPr/>
            </p14:nvContentPartPr>
            <p14:xfrm>
              <a:off x="3578929" y="5450104"/>
              <a:ext cx="113760" cy="152640"/>
            </p14:xfrm>
          </p:contentPart>
        </mc:Choice>
        <mc:Fallback xmlns="">
          <p:pic>
            <p:nvPicPr>
              <p:cNvPr id="209" name="Ink 208">
                <a:extLst>
                  <a:ext uri="{FF2B5EF4-FFF2-40B4-BE49-F238E27FC236}">
                    <a16:creationId xmlns:a16="http://schemas.microsoft.com/office/drawing/2014/main" id="{7495BBF0-5D03-4404-9EC3-DDBCED9DB909}"/>
                  </a:ext>
                </a:extLst>
              </p:cNvPr>
              <p:cNvPicPr/>
              <p:nvPr/>
            </p:nvPicPr>
            <p:blipFill>
              <a:blip r:embed="rId69"/>
              <a:stretch>
                <a:fillRect/>
              </a:stretch>
            </p:blipFill>
            <p:spPr>
              <a:xfrm>
                <a:off x="3569929" y="5441104"/>
                <a:ext cx="13140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11" name="Ink 210">
                <a:extLst>
                  <a:ext uri="{FF2B5EF4-FFF2-40B4-BE49-F238E27FC236}">
                    <a16:creationId xmlns:a16="http://schemas.microsoft.com/office/drawing/2014/main" id="{C9B9C83D-957C-43E7-8F92-B3929EFC3202}"/>
                  </a:ext>
                </a:extLst>
              </p14:cNvPr>
              <p14:cNvContentPartPr/>
              <p14:nvPr/>
            </p14:nvContentPartPr>
            <p14:xfrm>
              <a:off x="1111129" y="5098384"/>
              <a:ext cx="2188080" cy="806040"/>
            </p14:xfrm>
          </p:contentPart>
        </mc:Choice>
        <mc:Fallback xmlns="">
          <p:pic>
            <p:nvPicPr>
              <p:cNvPr id="211" name="Ink 210">
                <a:extLst>
                  <a:ext uri="{FF2B5EF4-FFF2-40B4-BE49-F238E27FC236}">
                    <a16:creationId xmlns:a16="http://schemas.microsoft.com/office/drawing/2014/main" id="{C9B9C83D-957C-43E7-8F92-B3929EFC3202}"/>
                  </a:ext>
                </a:extLst>
              </p:cNvPr>
              <p:cNvPicPr/>
              <p:nvPr/>
            </p:nvPicPr>
            <p:blipFill>
              <a:blip r:embed="rId71"/>
              <a:stretch>
                <a:fillRect/>
              </a:stretch>
            </p:blipFill>
            <p:spPr>
              <a:xfrm>
                <a:off x="1102129" y="5089384"/>
                <a:ext cx="2205720" cy="823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27" name="Ink 226">
                <a:extLst>
                  <a:ext uri="{FF2B5EF4-FFF2-40B4-BE49-F238E27FC236}">
                    <a16:creationId xmlns:a16="http://schemas.microsoft.com/office/drawing/2014/main" id="{43891B0F-BCF5-4B83-969D-89CAA4B731DE}"/>
                  </a:ext>
                </a:extLst>
              </p14:cNvPr>
              <p14:cNvContentPartPr/>
              <p14:nvPr/>
            </p14:nvContentPartPr>
            <p14:xfrm>
              <a:off x="3744889" y="5162464"/>
              <a:ext cx="189000" cy="392040"/>
            </p14:xfrm>
          </p:contentPart>
        </mc:Choice>
        <mc:Fallback xmlns="">
          <p:pic>
            <p:nvPicPr>
              <p:cNvPr id="227" name="Ink 226">
                <a:extLst>
                  <a:ext uri="{FF2B5EF4-FFF2-40B4-BE49-F238E27FC236}">
                    <a16:creationId xmlns:a16="http://schemas.microsoft.com/office/drawing/2014/main" id="{43891B0F-BCF5-4B83-969D-89CAA4B731DE}"/>
                  </a:ext>
                </a:extLst>
              </p:cNvPr>
              <p:cNvPicPr/>
              <p:nvPr/>
            </p:nvPicPr>
            <p:blipFill>
              <a:blip r:embed="rId73"/>
              <a:stretch>
                <a:fillRect/>
              </a:stretch>
            </p:blipFill>
            <p:spPr>
              <a:xfrm>
                <a:off x="3735889" y="5153464"/>
                <a:ext cx="20664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44" name="Ink 243">
                <a:extLst>
                  <a:ext uri="{FF2B5EF4-FFF2-40B4-BE49-F238E27FC236}">
                    <a16:creationId xmlns:a16="http://schemas.microsoft.com/office/drawing/2014/main" id="{16DE10C0-0FAE-4499-B62C-7210C2D8F670}"/>
                  </a:ext>
                </a:extLst>
              </p14:cNvPr>
              <p14:cNvContentPartPr/>
              <p14:nvPr/>
            </p14:nvContentPartPr>
            <p14:xfrm>
              <a:off x="5274889" y="5199184"/>
              <a:ext cx="547920" cy="559440"/>
            </p14:xfrm>
          </p:contentPart>
        </mc:Choice>
        <mc:Fallback xmlns="">
          <p:pic>
            <p:nvPicPr>
              <p:cNvPr id="244" name="Ink 243">
                <a:extLst>
                  <a:ext uri="{FF2B5EF4-FFF2-40B4-BE49-F238E27FC236}">
                    <a16:creationId xmlns:a16="http://schemas.microsoft.com/office/drawing/2014/main" id="{16DE10C0-0FAE-4499-B62C-7210C2D8F670}"/>
                  </a:ext>
                </a:extLst>
              </p:cNvPr>
              <p:cNvPicPr/>
              <p:nvPr/>
            </p:nvPicPr>
            <p:blipFill>
              <a:blip r:embed="rId75"/>
              <a:stretch>
                <a:fillRect/>
              </a:stretch>
            </p:blipFill>
            <p:spPr>
              <a:xfrm>
                <a:off x="5265889" y="5190184"/>
                <a:ext cx="565560" cy="577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48" name="Ink 247">
                <a:extLst>
                  <a:ext uri="{FF2B5EF4-FFF2-40B4-BE49-F238E27FC236}">
                    <a16:creationId xmlns:a16="http://schemas.microsoft.com/office/drawing/2014/main" id="{5AC778DA-DB25-4616-A5B4-ED5A4C92AA1A}"/>
                  </a:ext>
                </a:extLst>
              </p14:cNvPr>
              <p14:cNvContentPartPr/>
              <p14:nvPr/>
            </p14:nvContentPartPr>
            <p14:xfrm>
              <a:off x="4184449" y="5252824"/>
              <a:ext cx="762480" cy="337320"/>
            </p14:xfrm>
          </p:contentPart>
        </mc:Choice>
        <mc:Fallback xmlns="">
          <p:pic>
            <p:nvPicPr>
              <p:cNvPr id="248" name="Ink 247">
                <a:extLst>
                  <a:ext uri="{FF2B5EF4-FFF2-40B4-BE49-F238E27FC236}">
                    <a16:creationId xmlns:a16="http://schemas.microsoft.com/office/drawing/2014/main" id="{5AC778DA-DB25-4616-A5B4-ED5A4C92AA1A}"/>
                  </a:ext>
                </a:extLst>
              </p:cNvPr>
              <p:cNvPicPr/>
              <p:nvPr/>
            </p:nvPicPr>
            <p:blipFill>
              <a:blip r:embed="rId77"/>
              <a:stretch>
                <a:fillRect/>
              </a:stretch>
            </p:blipFill>
            <p:spPr>
              <a:xfrm>
                <a:off x="4175449" y="5243824"/>
                <a:ext cx="7801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62" name="Ink 261">
                <a:extLst>
                  <a:ext uri="{FF2B5EF4-FFF2-40B4-BE49-F238E27FC236}">
                    <a16:creationId xmlns:a16="http://schemas.microsoft.com/office/drawing/2014/main" id="{ACEBF7E2-5BB5-4AA7-BAAD-FE0421D9F507}"/>
                  </a:ext>
                </a:extLst>
              </p14:cNvPr>
              <p14:cNvContentPartPr/>
              <p14:nvPr/>
            </p14:nvContentPartPr>
            <p14:xfrm>
              <a:off x="6170209" y="5184064"/>
              <a:ext cx="1362240" cy="479880"/>
            </p14:xfrm>
          </p:contentPart>
        </mc:Choice>
        <mc:Fallback xmlns="">
          <p:pic>
            <p:nvPicPr>
              <p:cNvPr id="262" name="Ink 261">
                <a:extLst>
                  <a:ext uri="{FF2B5EF4-FFF2-40B4-BE49-F238E27FC236}">
                    <a16:creationId xmlns:a16="http://schemas.microsoft.com/office/drawing/2014/main" id="{ACEBF7E2-5BB5-4AA7-BAAD-FE0421D9F507}"/>
                  </a:ext>
                </a:extLst>
              </p:cNvPr>
              <p:cNvPicPr/>
              <p:nvPr/>
            </p:nvPicPr>
            <p:blipFill>
              <a:blip r:embed="rId79"/>
              <a:stretch>
                <a:fillRect/>
              </a:stretch>
            </p:blipFill>
            <p:spPr>
              <a:xfrm>
                <a:off x="6161209" y="5175064"/>
                <a:ext cx="1379880" cy="497520"/>
              </a:xfrm>
              <a:prstGeom prst="rect">
                <a:avLst/>
              </a:prstGeom>
            </p:spPr>
          </p:pic>
        </mc:Fallback>
      </mc:AlternateContent>
    </p:spTree>
    <p:extLst>
      <p:ext uri="{BB962C8B-B14F-4D97-AF65-F5344CB8AC3E}">
        <p14:creationId xmlns:p14="http://schemas.microsoft.com/office/powerpoint/2010/main" val="4109858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6B37-A647-4625-AAC5-FE5C8680372E}"/>
              </a:ext>
            </a:extLst>
          </p:cNvPr>
          <p:cNvSpPr>
            <a:spLocks noGrp="1"/>
          </p:cNvSpPr>
          <p:nvPr>
            <p:ph type="title"/>
          </p:nvPr>
        </p:nvSpPr>
        <p:spPr/>
        <p:txBody>
          <a:bodyPr/>
          <a:lstStyle/>
          <a:p>
            <a:r>
              <a:rPr lang="en-CA" dirty="0"/>
              <a:t>Implications more generally</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1203DF2-38D3-4027-B13F-15D79A871E06}"/>
                  </a:ext>
                </a:extLst>
              </p:cNvPr>
              <p:cNvSpPr txBox="1">
                <a:spLocks/>
              </p:cNvSpPr>
              <p:nvPr/>
            </p:nvSpPr>
            <p:spPr>
              <a:xfrm>
                <a:off x="1097280" y="2057405"/>
                <a:ext cx="10058400" cy="15524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t>1)	Our spherical harmonics, </a:t>
                </a:r>
                <a14:m>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𝑌</m:t>
                        </m:r>
                      </m:e>
                      <m:sub>
                        <m:r>
                          <a:rPr lang="en-CA" b="0" i="1" smtClean="0">
                            <a:latin typeface="Cambria Math" panose="02040503050406030204" pitchFamily="18" charset="0"/>
                          </a:rPr>
                          <m:t>𝑙</m:t>
                        </m:r>
                      </m:sub>
                      <m:sup>
                        <m:r>
                          <a:rPr lang="en-CA" b="0" i="1" smtClean="0">
                            <a:latin typeface="Cambria Math" panose="02040503050406030204" pitchFamily="18" charset="0"/>
                          </a:rPr>
                          <m:t>𝑚</m:t>
                        </m:r>
                      </m:sup>
                    </m:sSubSup>
                    <m:r>
                      <a:rPr lang="en-CA" b="0" i="1" smtClean="0">
                        <a:latin typeface="Cambria Math" panose="02040503050406030204" pitchFamily="18" charset="0"/>
                      </a:rPr>
                      <m:t>(</m:t>
                    </m:r>
                    <m:r>
                      <a:rPr lang="en-CA" b="0" i="1" smtClean="0">
                        <a:latin typeface="Cambria Math" panose="02040503050406030204" pitchFamily="18" charset="0"/>
                      </a:rPr>
                      <m:t>𝜃</m:t>
                    </m:r>
                    <m:r>
                      <a:rPr lang="en-CA" b="0" i="1" smtClean="0">
                        <a:latin typeface="Cambria Math" panose="02040503050406030204" pitchFamily="18" charset="0"/>
                      </a:rPr>
                      <m:t>,</m:t>
                    </m:r>
                    <m:r>
                      <a:rPr lang="en-CA" b="0" i="1" smtClean="0">
                        <a:latin typeface="Cambria Math" panose="02040503050406030204" pitchFamily="18" charset="0"/>
                      </a:rPr>
                      <m:t>𝜙</m:t>
                    </m:r>
                    <m:r>
                      <a:rPr lang="en-CA" b="0" i="1" smtClean="0">
                        <a:latin typeface="Cambria Math" panose="02040503050406030204" pitchFamily="18" charset="0"/>
                      </a:rPr>
                      <m:t>)</m:t>
                    </m:r>
                  </m:oMath>
                </a14:m>
                <a:r>
                  <a:rPr lang="en-CA" dirty="0"/>
                  <a:t> are nothing other than the (already normalized) common eigen functions of the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p>
                          <m:sSupPr>
                            <m:ctrlPr>
                              <a:rPr lang="en-CA" i="1">
                                <a:latin typeface="Cambria Math" panose="02040503050406030204" pitchFamily="18" charset="0"/>
                                <a:cs typeface="Times New Roman" panose="02020603050405020304" pitchFamily="18" charset="0"/>
                              </a:rPr>
                            </m:ctrlPr>
                          </m:sSupPr>
                          <m:e>
                            <m:r>
                              <a:rPr lang="en-CA" i="1">
                                <a:latin typeface="Cambria Math" panose="02040503050406030204" pitchFamily="18" charset="0"/>
                                <a:cs typeface="Times New Roman" panose="02020603050405020304" pitchFamily="18" charset="0"/>
                              </a:rPr>
                              <m:t>𝐿</m:t>
                            </m:r>
                          </m:e>
                          <m:sup>
                            <m:r>
                              <a:rPr lang="en-CA" i="1">
                                <a:latin typeface="Cambria Math" panose="02040503050406030204" pitchFamily="18" charset="0"/>
                                <a:cs typeface="Times New Roman" panose="02020603050405020304" pitchFamily="18" charset="0"/>
                              </a:rPr>
                              <m:t>2</m:t>
                            </m:r>
                          </m:sup>
                        </m:sSup>
                      </m:e>
                    </m:acc>
                  </m:oMath>
                </a14:m>
                <a:r>
                  <a:rPr lang="en-CA" dirty="0">
                    <a:latin typeface="Calibri" panose="020F0502020204030204" pitchFamily="34" charset="0"/>
                    <a:ea typeface="Calibri" panose="020F0502020204030204" pitchFamily="34" charset="0"/>
                    <a:cs typeface="Times New Roman" panose="02020603050405020304" pitchFamily="18" charset="0"/>
                  </a:rPr>
                  <a:t> and the</a:t>
                </a:r>
                <a:r>
                  <a:rPr lang="en-CA" dirty="0"/>
                  <a:t> </a:t>
                </a:r>
                <a14:m>
                  <m:oMath xmlns:m="http://schemas.openxmlformats.org/officeDocument/2006/math">
                    <m:sSub>
                      <m:sSubPr>
                        <m:ctrlPr>
                          <a:rPr lang="en-CA" i="1" dirty="0">
                            <a:latin typeface="Cambria Math" panose="02040503050406030204" pitchFamily="18" charset="0"/>
                            <a:cs typeface="Times New Roman" panose="02020603050405020304" pitchFamily="18" charset="0"/>
                          </a:rPr>
                        </m:ctrlPr>
                      </m:sSubPr>
                      <m:e>
                        <m:acc>
                          <m:accPr>
                            <m:chr m:val="̂"/>
                            <m:ctrlPr>
                              <a:rPr lang="en-CA" i="1" dirty="0">
                                <a:latin typeface="Cambria Math" panose="02040503050406030204" pitchFamily="18" charset="0"/>
                                <a:cs typeface="Times New Roman" panose="02020603050405020304" pitchFamily="18" charset="0"/>
                              </a:rPr>
                            </m:ctrlPr>
                          </m:accPr>
                          <m:e>
                            <m:r>
                              <a:rPr lang="en-CA" i="1" dirty="0">
                                <a:latin typeface="Cambria Math" panose="02040503050406030204" pitchFamily="18" charset="0"/>
                                <a:cs typeface="Times New Roman" panose="02020603050405020304" pitchFamily="18" charset="0"/>
                              </a:rPr>
                              <m:t>𝐿</m:t>
                            </m:r>
                          </m:e>
                        </m:acc>
                      </m:e>
                      <m:sub>
                        <m:r>
                          <a:rPr lang="en-CA" i="1" dirty="0">
                            <a:latin typeface="Cambria Math" panose="02040503050406030204" pitchFamily="18" charset="0"/>
                            <a:cs typeface="Times New Roman" panose="02020603050405020304" pitchFamily="18" charset="0"/>
                          </a:rPr>
                          <m:t>𝑧</m:t>
                        </m:r>
                      </m:sub>
                    </m:sSub>
                  </m:oMath>
                </a14:m>
                <a:r>
                  <a:rPr lang="en-CA" dirty="0"/>
                  <a:t> operators in the position basis, in spherical coordinates, but only including non-negative integer, not half-integer values of </a:t>
                </a:r>
                <a14:m>
                  <m:oMath xmlns:m="http://schemas.openxmlformats.org/officeDocument/2006/math">
                    <m:r>
                      <a:rPr lang="en-CA" b="0" i="1" smtClean="0">
                        <a:latin typeface="Cambria Math" panose="02040503050406030204" pitchFamily="18" charset="0"/>
                      </a:rPr>
                      <m:t>𝑙</m:t>
                    </m:r>
                  </m:oMath>
                </a14:m>
                <a:r>
                  <a:rPr lang="en-CA" dirty="0"/>
                  <a:t>. </a:t>
                </a:r>
              </a:p>
              <a:p>
                <a:r>
                  <a:rPr lang="en-CA" dirty="0"/>
                  <a:t>2)	The restriction to only integer values of </a:t>
                </a:r>
                <a14:m>
                  <m:oMath xmlns:m="http://schemas.openxmlformats.org/officeDocument/2006/math">
                    <m:r>
                      <a:rPr lang="en-CA" b="0" i="1" smtClean="0">
                        <a:latin typeface="Cambria Math" panose="02040503050406030204" pitchFamily="18" charset="0"/>
                      </a:rPr>
                      <m:t>𝑙</m:t>
                    </m:r>
                  </m:oMath>
                </a14:m>
                <a:r>
                  <a:rPr lang="en-CA" dirty="0"/>
                  <a:t> arose because …. ?</a:t>
                </a:r>
              </a:p>
            </p:txBody>
          </p:sp>
        </mc:Choice>
        <mc:Fallback xmlns="">
          <p:sp>
            <p:nvSpPr>
              <p:cNvPr id="4" name="Content Placeholder 2">
                <a:extLst>
                  <a:ext uri="{FF2B5EF4-FFF2-40B4-BE49-F238E27FC236}">
                    <a16:creationId xmlns:a16="http://schemas.microsoft.com/office/drawing/2014/main" id="{21203DF2-38D3-4027-B13F-15D79A871E06}"/>
                  </a:ext>
                </a:extLst>
              </p:cNvPr>
              <p:cNvSpPr txBox="1">
                <a:spLocks noRot="1" noChangeAspect="1" noMove="1" noResize="1" noEditPoints="1" noAdjustHandles="1" noChangeArrowheads="1" noChangeShapeType="1" noTextEdit="1"/>
              </p:cNvSpPr>
              <p:nvPr/>
            </p:nvSpPr>
            <p:spPr>
              <a:xfrm>
                <a:off x="1097280" y="2057405"/>
                <a:ext cx="10058400" cy="1552462"/>
              </a:xfrm>
              <a:prstGeom prst="rect">
                <a:avLst/>
              </a:prstGeom>
              <a:blipFill>
                <a:blip r:embed="rId2"/>
                <a:stretch>
                  <a:fillRect l="-606" t="-43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7599DEA3-BF8F-47C9-9541-033CC846DC9F}"/>
                  </a:ext>
                </a:extLst>
              </p:cNvPr>
              <p:cNvSpPr txBox="1">
                <a:spLocks/>
              </p:cNvSpPr>
              <p:nvPr/>
            </p:nvSpPr>
            <p:spPr>
              <a:xfrm>
                <a:off x="1097280" y="3637521"/>
                <a:ext cx="10058400" cy="15524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t>Because we forced the associated wavefunctions, in the position basis, to be single-valued at all positions (in particular all values of </a:t>
                </a:r>
                <a14:m>
                  <m:oMath xmlns:m="http://schemas.openxmlformats.org/officeDocument/2006/math">
                    <m:r>
                      <a:rPr lang="en-CA" b="0" i="1" smtClean="0">
                        <a:latin typeface="Cambria Math" panose="02040503050406030204" pitchFamily="18" charset="0"/>
                      </a:rPr>
                      <m:t>𝜙</m:t>
                    </m:r>
                  </m:oMath>
                </a14:m>
                <a:r>
                  <a:rPr lang="en-CA" dirty="0"/>
                  <a:t>, modulo </a:t>
                </a:r>
                <a14:m>
                  <m:oMath xmlns:m="http://schemas.openxmlformats.org/officeDocument/2006/math">
                    <m:r>
                      <a:rPr lang="en-CA" b="0" i="1" smtClean="0">
                        <a:latin typeface="Cambria Math" panose="02040503050406030204" pitchFamily="18" charset="0"/>
                      </a:rPr>
                      <m:t>2</m:t>
                    </m:r>
                    <m:r>
                      <a:rPr lang="en-CA" b="0" i="1" smtClean="0">
                        <a:latin typeface="Cambria Math" panose="02040503050406030204" pitchFamily="18" charset="0"/>
                      </a:rPr>
                      <m:t>𝜋</m:t>
                    </m:r>
                  </m:oMath>
                </a14:m>
                <a:r>
                  <a:rPr lang="en-CA" dirty="0"/>
                  <a:t>).  </a:t>
                </a:r>
              </a:p>
              <a:p>
                <a:r>
                  <a:rPr lang="en-CA" dirty="0"/>
                  <a:t>Did we screw up, are their also solutions of our hydrogen atom Hamiltonian that have half integer values of </a:t>
                </a:r>
                <a14:m>
                  <m:oMath xmlns:m="http://schemas.openxmlformats.org/officeDocument/2006/math">
                    <m:r>
                      <a:rPr lang="en-CA" b="0" i="1" smtClean="0">
                        <a:latin typeface="Cambria Math" panose="02040503050406030204" pitchFamily="18" charset="0"/>
                      </a:rPr>
                      <m:t>𝑙</m:t>
                    </m:r>
                  </m:oMath>
                </a14:m>
                <a:r>
                  <a:rPr lang="en-CA" dirty="0"/>
                  <a:t> and </a:t>
                </a:r>
                <a14:m>
                  <m:oMath xmlns:m="http://schemas.openxmlformats.org/officeDocument/2006/math">
                    <m:r>
                      <a:rPr lang="en-CA" b="0" i="1" smtClean="0">
                        <a:latin typeface="Cambria Math" panose="02040503050406030204" pitchFamily="18" charset="0"/>
                      </a:rPr>
                      <m:t>𝑚</m:t>
                    </m:r>
                  </m:oMath>
                </a14:m>
                <a:r>
                  <a:rPr lang="en-CA" dirty="0"/>
                  <a:t>?</a:t>
                </a:r>
              </a:p>
            </p:txBody>
          </p:sp>
        </mc:Choice>
        <mc:Fallback xmlns="">
          <p:sp>
            <p:nvSpPr>
              <p:cNvPr id="5" name="Content Placeholder 2">
                <a:extLst>
                  <a:ext uri="{FF2B5EF4-FFF2-40B4-BE49-F238E27FC236}">
                    <a16:creationId xmlns:a16="http://schemas.microsoft.com/office/drawing/2014/main" id="{7599DEA3-BF8F-47C9-9541-033CC846DC9F}"/>
                  </a:ext>
                </a:extLst>
              </p:cNvPr>
              <p:cNvSpPr txBox="1">
                <a:spLocks noRot="1" noChangeAspect="1" noMove="1" noResize="1" noEditPoints="1" noAdjustHandles="1" noChangeArrowheads="1" noChangeShapeType="1" noTextEdit="1"/>
              </p:cNvSpPr>
              <p:nvPr/>
            </p:nvSpPr>
            <p:spPr>
              <a:xfrm>
                <a:off x="1097280" y="3637521"/>
                <a:ext cx="10058400" cy="1552462"/>
              </a:xfrm>
              <a:prstGeom prst="rect">
                <a:avLst/>
              </a:prstGeom>
              <a:blipFill>
                <a:blip r:embed="rId3"/>
                <a:stretch>
                  <a:fillRect l="-606" t="-4331" r="-848"/>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534DB3D-736A-431C-8945-9E6D8E4E9A2B}"/>
              </a:ext>
            </a:extLst>
          </p:cNvPr>
          <p:cNvSpPr txBox="1">
            <a:spLocks/>
          </p:cNvSpPr>
          <p:nvPr/>
        </p:nvSpPr>
        <p:spPr>
          <a:xfrm>
            <a:off x="1097280" y="5110632"/>
            <a:ext cx="10058400" cy="9071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t>No, the result is experimentally correct, validating the assumption of the single-valued nature of position space wavefunction.  Then did we screw up in the derivation of the general spectrum?</a:t>
            </a:r>
          </a:p>
        </p:txBody>
      </p:sp>
    </p:spTree>
    <p:extLst>
      <p:ext uri="{BB962C8B-B14F-4D97-AF65-F5344CB8AC3E}">
        <p14:creationId xmlns:p14="http://schemas.microsoft.com/office/powerpoint/2010/main" val="281955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225D-8436-4859-9927-8D0A878F3F41}"/>
              </a:ext>
            </a:extLst>
          </p:cNvPr>
          <p:cNvSpPr>
            <a:spLocks noGrp="1"/>
          </p:cNvSpPr>
          <p:nvPr>
            <p:ph type="title"/>
          </p:nvPr>
        </p:nvSpPr>
        <p:spPr/>
        <p:txBody>
          <a:bodyPr/>
          <a:lstStyle/>
          <a:p>
            <a:r>
              <a:rPr lang="en-CA" dirty="0"/>
              <a:t>Apparently not!  Electron spin</a:t>
            </a:r>
          </a:p>
        </p:txBody>
      </p:sp>
      <p:sp>
        <p:nvSpPr>
          <p:cNvPr id="3" name="Rectangle 10">
            <a:extLst>
              <a:ext uri="{FF2B5EF4-FFF2-40B4-BE49-F238E27FC236}">
                <a16:creationId xmlns:a16="http://schemas.microsoft.com/office/drawing/2014/main" id="{0A013667-9519-4504-B078-595BD53F1DE8}"/>
              </a:ext>
            </a:extLst>
          </p:cNvPr>
          <p:cNvSpPr>
            <a:spLocks noChangeArrowheads="1"/>
          </p:cNvSpPr>
          <p:nvPr/>
        </p:nvSpPr>
        <p:spPr bwMode="auto">
          <a:xfrm>
            <a:off x="1036320" y="1737360"/>
            <a:ext cx="1022168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If there was an measurement apparatus that could deflect a stream of incident atoms upwards or downwards an amount proportional to the z component of their angular momentum, sketch what would you expect to see on a screen that imaged the particles coming out the other side in the cases: i) a hydrogen atom in state i) </a:t>
            </a:r>
            <a:r>
              <a:rPr kumimoji="0" lang="en-CA" altLang="en-US" b="0" i="0"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ψ</a:t>
            </a:r>
            <a:r>
              <a:rPr kumimoji="0" lang="en-CA" altLang="en-US" b="0" i="1" u="none" strike="noStrike" cap="none" normalizeH="0" baseline="-2500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1,0,0 </a:t>
            </a:r>
            <a:r>
              <a:rPr kumimoji="0" lang="en-CA"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ii)  </a:t>
            </a:r>
            <a:r>
              <a:rPr kumimoji="0" lang="en-CA"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ψ</a:t>
            </a:r>
            <a:r>
              <a:rPr kumimoji="0" lang="en-CA" altLang="en-US" b="0" i="1" u="none" strike="noStrike" cap="none" normalizeH="0" baseline="-25000" dirty="0">
                <a:ln>
                  <a:noFill/>
                </a:ln>
                <a:solidFill>
                  <a:schemeClr val="tx1"/>
                </a:solidFill>
                <a:effectLst/>
                <a:ea typeface="Calibri" panose="020F0502020204030204" pitchFamily="34" charset="0"/>
                <a:cs typeface="Times New Roman" panose="02020603050405020304" pitchFamily="18" charset="0"/>
              </a:rPr>
              <a:t>2,1,0 </a:t>
            </a:r>
            <a:r>
              <a:rPr lang="en-CA" altLang="en-US" dirty="0">
                <a:ea typeface="Calibri" panose="020F0502020204030204" pitchFamily="34" charset="0"/>
                <a:cs typeface="Times New Roman" panose="02020603050405020304" pitchFamily="18" charset="0"/>
              </a:rPr>
              <a:t>,</a:t>
            </a:r>
            <a:r>
              <a:rPr kumimoji="0" lang="en-CA" altLang="en-US"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iii) </a:t>
            </a:r>
            <a:r>
              <a:rPr kumimoji="0" lang="en-CA"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ψ</a:t>
            </a:r>
            <a:r>
              <a:rPr kumimoji="0" lang="en-CA" altLang="en-US" b="0" i="1" u="none" strike="noStrike" cap="none" normalizeH="0" baseline="-25000" dirty="0">
                <a:ln>
                  <a:noFill/>
                </a:ln>
                <a:solidFill>
                  <a:schemeClr val="tx1"/>
                </a:solidFill>
                <a:effectLst/>
                <a:ea typeface="Calibri" panose="020F0502020204030204" pitchFamily="34" charset="0"/>
                <a:cs typeface="Times New Roman" panose="02020603050405020304" pitchFamily="18" charset="0"/>
              </a:rPr>
              <a:t>2,1,1  </a:t>
            </a:r>
            <a:r>
              <a:rPr lang="en-CA" altLang="en-US" dirty="0">
                <a:ea typeface="Calibri" panose="020F0502020204030204" pitchFamily="34" charset="0"/>
                <a:cs typeface="Times New Roman" panose="02020603050405020304" pitchFamily="18" charset="0"/>
              </a:rPr>
              <a:t>,</a:t>
            </a:r>
            <a:r>
              <a:rPr kumimoji="0" lang="en-CA" altLang="en-US"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and iv) </a:t>
            </a:r>
            <a:r>
              <a:rPr kumimoji="0" lang="en-CA"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ψ</a:t>
            </a:r>
            <a:r>
              <a:rPr kumimoji="0" lang="en-CA" altLang="en-US" b="0" i="1" u="none" strike="noStrike" cap="none" normalizeH="0" baseline="-25000" dirty="0">
                <a:ln>
                  <a:noFill/>
                </a:ln>
                <a:solidFill>
                  <a:schemeClr val="tx1"/>
                </a:solidFill>
                <a:effectLst/>
                <a:ea typeface="Calibri" panose="020F0502020204030204" pitchFamily="34" charset="0"/>
                <a:cs typeface="Times New Roman" panose="02020603050405020304" pitchFamily="18" charset="0"/>
              </a:rPr>
              <a:t>2,1,-1 .</a:t>
            </a:r>
            <a:endParaRPr kumimoji="0" lang="en-CA" altLang="en-US" b="0" i="0" u="none" strike="noStrike" cap="none" normalizeH="0" baseline="0" dirty="0">
              <a:ln>
                <a:noFill/>
              </a:ln>
              <a:solidFill>
                <a:schemeClr val="tx1"/>
              </a:solidFill>
              <a:effectLst/>
            </a:endParaRPr>
          </a:p>
        </p:txBody>
      </p:sp>
      <p:sp>
        <p:nvSpPr>
          <p:cNvPr id="6" name="Rectangle 5">
            <a:extLst>
              <a:ext uri="{FF2B5EF4-FFF2-40B4-BE49-F238E27FC236}">
                <a16:creationId xmlns:a16="http://schemas.microsoft.com/office/drawing/2014/main" id="{67EBA8E2-357E-4E7C-98CA-05A1E6A0E7C8}"/>
              </a:ext>
            </a:extLst>
          </p:cNvPr>
          <p:cNvSpPr/>
          <p:nvPr/>
        </p:nvSpPr>
        <p:spPr>
          <a:xfrm>
            <a:off x="1036320" y="2782520"/>
            <a:ext cx="4651400" cy="3235960"/>
          </a:xfrm>
          <a:prstGeom prst="rect">
            <a:avLst/>
          </a:prstGeom>
        </p:spPr>
      </p:sp>
      <p:cxnSp>
        <p:nvCxnSpPr>
          <p:cNvPr id="7" name="Straight Arrow Connector 6">
            <a:extLst>
              <a:ext uri="{FF2B5EF4-FFF2-40B4-BE49-F238E27FC236}">
                <a16:creationId xmlns:a16="http://schemas.microsoft.com/office/drawing/2014/main" id="{BAB52AC9-DA26-4C0D-A647-82A4463BB83E}"/>
              </a:ext>
            </a:extLst>
          </p:cNvPr>
          <p:cNvCxnSpPr/>
          <p:nvPr/>
        </p:nvCxnSpPr>
        <p:spPr>
          <a:xfrm>
            <a:off x="1305271" y="4395859"/>
            <a:ext cx="11371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6ABF979-3260-4261-B696-A28634C7689B}"/>
              </a:ext>
            </a:extLst>
          </p:cNvPr>
          <p:cNvCxnSpPr/>
          <p:nvPr/>
        </p:nvCxnSpPr>
        <p:spPr>
          <a:xfrm flipV="1">
            <a:off x="1305271" y="3534799"/>
            <a:ext cx="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1F1546B-6842-49EA-BBB0-1C60AEA07A30}"/>
              </a:ext>
            </a:extLst>
          </p:cNvPr>
          <p:cNvSpPr/>
          <p:nvPr/>
        </p:nvSpPr>
        <p:spPr>
          <a:xfrm>
            <a:off x="2442433" y="3801499"/>
            <a:ext cx="146937"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cxnSp>
        <p:nvCxnSpPr>
          <p:cNvPr id="10" name="Straight Arrow Connector 9">
            <a:extLst>
              <a:ext uri="{FF2B5EF4-FFF2-40B4-BE49-F238E27FC236}">
                <a16:creationId xmlns:a16="http://schemas.microsoft.com/office/drawing/2014/main" id="{CEE8FAE8-3657-43C3-B6FB-5B909CE76F04}"/>
              </a:ext>
            </a:extLst>
          </p:cNvPr>
          <p:cNvCxnSpPr/>
          <p:nvPr/>
        </p:nvCxnSpPr>
        <p:spPr>
          <a:xfrm flipV="1">
            <a:off x="2589370" y="4228219"/>
            <a:ext cx="741072" cy="16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D4A9827-3D09-4427-B8D7-ECDA045F6C06}"/>
              </a:ext>
            </a:extLst>
          </p:cNvPr>
          <p:cNvCxnSpPr/>
          <p:nvPr/>
        </p:nvCxnSpPr>
        <p:spPr>
          <a:xfrm>
            <a:off x="4963298" y="3429000"/>
            <a:ext cx="0" cy="193548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Box 7">
            <a:extLst>
              <a:ext uri="{FF2B5EF4-FFF2-40B4-BE49-F238E27FC236}">
                <a16:creationId xmlns:a16="http://schemas.microsoft.com/office/drawing/2014/main" id="{AC167FD2-94DA-4998-8080-C9201961DD9F}"/>
              </a:ext>
            </a:extLst>
          </p:cNvPr>
          <p:cNvSpPr txBox="1"/>
          <p:nvPr/>
        </p:nvSpPr>
        <p:spPr>
          <a:xfrm>
            <a:off x="1273328" y="3336679"/>
            <a:ext cx="204966" cy="9144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z</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Box 8">
            <a:extLst>
              <a:ext uri="{FF2B5EF4-FFF2-40B4-BE49-F238E27FC236}">
                <a16:creationId xmlns:a16="http://schemas.microsoft.com/office/drawing/2014/main" id="{E4C500FF-EB57-4684-9C5D-AD14A92B042F}"/>
              </a:ext>
            </a:extLst>
          </p:cNvPr>
          <p:cNvSpPr txBox="1"/>
          <p:nvPr/>
        </p:nvSpPr>
        <p:spPr>
          <a:xfrm>
            <a:off x="3157951" y="3138559"/>
            <a:ext cx="481271" cy="9144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Screen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4" name="Group 23">
            <a:extLst>
              <a:ext uri="{FF2B5EF4-FFF2-40B4-BE49-F238E27FC236}">
                <a16:creationId xmlns:a16="http://schemas.microsoft.com/office/drawing/2014/main" id="{63CFDC58-84E8-41F4-A0B3-19ACA547B564}"/>
              </a:ext>
            </a:extLst>
          </p:cNvPr>
          <p:cNvGrpSpPr/>
          <p:nvPr/>
        </p:nvGrpSpPr>
        <p:grpSpPr>
          <a:xfrm>
            <a:off x="3558951" y="2893434"/>
            <a:ext cx="1455480" cy="1541880"/>
            <a:chOff x="3558951" y="2893434"/>
            <a:chExt cx="1455480" cy="1541880"/>
          </a:xfrm>
        </p:grpSpPr>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696AFD34-AE45-444D-90DD-3A5CCE8F011B}"/>
                    </a:ext>
                  </a:extLst>
                </p14:cNvPr>
                <p14:cNvContentPartPr/>
                <p14:nvPr/>
              </p14:nvContentPartPr>
              <p14:xfrm>
                <a:off x="4442391" y="2940954"/>
                <a:ext cx="359640" cy="64440"/>
              </p14:xfrm>
            </p:contentPart>
          </mc:Choice>
          <mc:Fallback xmlns="">
            <p:pic>
              <p:nvPicPr>
                <p:cNvPr id="21" name="Ink 20">
                  <a:extLst>
                    <a:ext uri="{FF2B5EF4-FFF2-40B4-BE49-F238E27FC236}">
                      <a16:creationId xmlns:a16="http://schemas.microsoft.com/office/drawing/2014/main" id="{696AFD34-AE45-444D-90DD-3A5CCE8F011B}"/>
                    </a:ext>
                  </a:extLst>
                </p:cNvPr>
                <p:cNvPicPr/>
                <p:nvPr/>
              </p:nvPicPr>
              <p:blipFill>
                <a:blip r:embed="rId4"/>
                <a:stretch>
                  <a:fillRect/>
                </a:stretch>
              </p:blipFill>
              <p:spPr>
                <a:xfrm>
                  <a:off x="4433391" y="2931954"/>
                  <a:ext cx="37728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Ink 22">
                  <a:extLst>
                    <a:ext uri="{FF2B5EF4-FFF2-40B4-BE49-F238E27FC236}">
                      <a16:creationId xmlns:a16="http://schemas.microsoft.com/office/drawing/2014/main" id="{C8849CCE-AC5E-4526-AD1E-9861D8BE6E2E}"/>
                    </a:ext>
                  </a:extLst>
                </p14:cNvPr>
                <p14:cNvContentPartPr/>
                <p14:nvPr/>
              </p14:nvContentPartPr>
              <p14:xfrm>
                <a:off x="3558951" y="2893434"/>
                <a:ext cx="1455480" cy="1541880"/>
              </p14:xfrm>
            </p:contentPart>
          </mc:Choice>
          <mc:Fallback xmlns="">
            <p:pic>
              <p:nvPicPr>
                <p:cNvPr id="23" name="Ink 22">
                  <a:extLst>
                    <a:ext uri="{FF2B5EF4-FFF2-40B4-BE49-F238E27FC236}">
                      <a16:creationId xmlns:a16="http://schemas.microsoft.com/office/drawing/2014/main" id="{C8849CCE-AC5E-4526-AD1E-9861D8BE6E2E}"/>
                    </a:ext>
                  </a:extLst>
                </p:cNvPr>
                <p:cNvPicPr/>
                <p:nvPr/>
              </p:nvPicPr>
              <p:blipFill>
                <a:blip r:embed="rId6"/>
                <a:stretch>
                  <a:fillRect/>
                </a:stretch>
              </p:blipFill>
              <p:spPr>
                <a:xfrm>
                  <a:off x="3549951" y="2884434"/>
                  <a:ext cx="1473120" cy="1559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F83B7D6A-934B-40BC-AFDE-C037424E2FC9}"/>
                  </a:ext>
                </a:extLst>
              </p14:cNvPr>
              <p14:cNvContentPartPr/>
              <p14:nvPr/>
            </p14:nvContentPartPr>
            <p14:xfrm>
              <a:off x="4913631" y="2893434"/>
              <a:ext cx="845280" cy="981720"/>
            </p14:xfrm>
          </p:contentPart>
        </mc:Choice>
        <mc:Fallback xmlns="">
          <p:pic>
            <p:nvPicPr>
              <p:cNvPr id="25" name="Ink 24">
                <a:extLst>
                  <a:ext uri="{FF2B5EF4-FFF2-40B4-BE49-F238E27FC236}">
                    <a16:creationId xmlns:a16="http://schemas.microsoft.com/office/drawing/2014/main" id="{F83B7D6A-934B-40BC-AFDE-C037424E2FC9}"/>
                  </a:ext>
                </a:extLst>
              </p:cNvPr>
              <p:cNvPicPr/>
              <p:nvPr/>
            </p:nvPicPr>
            <p:blipFill>
              <a:blip r:embed="rId8"/>
              <a:stretch>
                <a:fillRect/>
              </a:stretch>
            </p:blipFill>
            <p:spPr>
              <a:xfrm>
                <a:off x="4909311" y="2884434"/>
                <a:ext cx="858600" cy="995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73835E3D-9C93-4DF8-9015-3657D6DDBB48}"/>
                  </a:ext>
                </a:extLst>
              </p14:cNvPr>
              <p14:cNvContentPartPr/>
              <p14:nvPr/>
            </p14:nvContentPartPr>
            <p14:xfrm>
              <a:off x="4913631" y="2977314"/>
              <a:ext cx="2244240" cy="2021316"/>
            </p14:xfrm>
          </p:contentPart>
        </mc:Choice>
        <mc:Fallback xmlns="">
          <p:pic>
            <p:nvPicPr>
              <p:cNvPr id="27" name="Ink 26">
                <a:extLst>
                  <a:ext uri="{FF2B5EF4-FFF2-40B4-BE49-F238E27FC236}">
                    <a16:creationId xmlns:a16="http://schemas.microsoft.com/office/drawing/2014/main" id="{73835E3D-9C93-4DF8-9015-3657D6DDBB48}"/>
                  </a:ext>
                </a:extLst>
              </p:cNvPr>
              <p:cNvPicPr/>
              <p:nvPr/>
            </p:nvPicPr>
            <p:blipFill>
              <a:blip r:embed="rId10"/>
              <a:stretch>
                <a:fillRect/>
              </a:stretch>
            </p:blipFill>
            <p:spPr>
              <a:xfrm>
                <a:off x="4909311" y="2972994"/>
                <a:ext cx="2252880" cy="2029956"/>
              </a:xfrm>
              <a:prstGeom prst="rect">
                <a:avLst/>
              </a:prstGeom>
            </p:spPr>
          </p:pic>
        </mc:Fallback>
      </mc:AlternateContent>
    </p:spTree>
    <p:extLst>
      <p:ext uri="{BB962C8B-B14F-4D97-AF65-F5344CB8AC3E}">
        <p14:creationId xmlns:p14="http://schemas.microsoft.com/office/powerpoint/2010/main" val="28419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Electron spin</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6662B85-79F4-4570-94B7-65B7E38F02CA}"/>
                  </a:ext>
                </a:extLst>
              </p:cNvPr>
              <p:cNvSpPr/>
              <p:nvPr/>
            </p:nvSpPr>
            <p:spPr>
              <a:xfrm>
                <a:off x="1097280" y="1743500"/>
                <a:ext cx="10058400" cy="935513"/>
              </a:xfrm>
              <a:prstGeom prst="rect">
                <a:avLst/>
              </a:prstGeom>
            </p:spPr>
            <p:txBody>
              <a:bodyPr wrap="square">
                <a:spAutoFit/>
              </a:bodyPr>
              <a:lstStyle/>
              <a:p>
                <a:pPr lvl="0"/>
                <a:r>
                  <a:rPr lang="en-CA" dirty="0"/>
                  <a:t>It turns out that if you send a beam of hydrogen atoms in the </a:t>
                </a:r>
                <a14:m>
                  <m:oMath xmlns:m="http://schemas.openxmlformats.org/officeDocument/2006/math">
                    <m:sSub>
                      <m:sSubPr>
                        <m:ctrlPr>
                          <a:rPr lang="en-CA" i="1">
                            <a:latin typeface="Cambria Math" panose="02040503050406030204" pitchFamily="18" charset="0"/>
                          </a:rPr>
                        </m:ctrlPr>
                      </m:sSubPr>
                      <m:e>
                        <m:r>
                          <m:rPr>
                            <m:sty m:val="p"/>
                          </m:rPr>
                          <a:rPr lang="en-CA">
                            <a:latin typeface="Cambria Math" panose="02040503050406030204" pitchFamily="18" charset="0"/>
                          </a:rPr>
                          <m:t>ψ</m:t>
                        </m:r>
                      </m:e>
                      <m:sub>
                        <m:r>
                          <a:rPr lang="en-CA" i="1">
                            <a:latin typeface="Cambria Math" panose="02040503050406030204" pitchFamily="18" charset="0"/>
                          </a:rPr>
                          <m:t>1,0,0</m:t>
                        </m:r>
                      </m:sub>
                    </m:sSub>
                  </m:oMath>
                </a14:m>
                <a:r>
                  <a:rPr lang="en-CA" dirty="0"/>
                  <a:t> state through such an apparatus, there are two spots on the screen corresponding to an upward and downward deflection one would expect for a particle having an angular momentum </a:t>
                </a:r>
                <a14:m>
                  <m:oMath xmlns:m="http://schemas.openxmlformats.org/officeDocument/2006/math">
                    <m:r>
                      <a:rPr lang="en-CA" i="1">
                        <a:latin typeface="Cambria Math" panose="02040503050406030204" pitchFamily="18" charset="0"/>
                      </a:rPr>
                      <m:t>±ℏ/2</m:t>
                    </m:r>
                  </m:oMath>
                </a14:m>
                <a:r>
                  <a:rPr lang="en-CA" dirty="0"/>
                  <a:t>.  What are the implications of this observation? </a:t>
                </a:r>
                <a:endParaRPr lang="en-CA" sz="2000" dirty="0"/>
              </a:p>
            </p:txBody>
          </p:sp>
        </mc:Choice>
        <mc:Fallback xmlns="">
          <p:sp>
            <p:nvSpPr>
              <p:cNvPr id="3" name="Rectangle 2">
                <a:extLst>
                  <a:ext uri="{FF2B5EF4-FFF2-40B4-BE49-F238E27FC236}">
                    <a16:creationId xmlns:a16="http://schemas.microsoft.com/office/drawing/2014/main" id="{86662B85-79F4-4570-94B7-65B7E38F02CA}"/>
                  </a:ext>
                </a:extLst>
              </p:cNvPr>
              <p:cNvSpPr>
                <a:spLocks noRot="1" noChangeAspect="1" noMove="1" noResize="1" noEditPoints="1" noAdjustHandles="1" noChangeArrowheads="1" noChangeShapeType="1" noTextEdit="1"/>
              </p:cNvSpPr>
              <p:nvPr/>
            </p:nvSpPr>
            <p:spPr>
              <a:xfrm>
                <a:off x="1097280" y="1743500"/>
                <a:ext cx="10058400" cy="935513"/>
              </a:xfrm>
              <a:prstGeom prst="rect">
                <a:avLst/>
              </a:prstGeom>
              <a:blipFill>
                <a:blip r:embed="rId3"/>
                <a:stretch>
                  <a:fillRect l="-485" t="-2614" b="-9804"/>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8FE8E719-CDB2-420A-9925-616635EEB7AA}"/>
              </a:ext>
            </a:extLst>
          </p:cNvPr>
          <p:cNvPicPr/>
          <p:nvPr/>
        </p:nvPicPr>
        <p:blipFill>
          <a:blip r:embed="rId4"/>
          <a:stretch>
            <a:fillRect/>
          </a:stretch>
        </p:blipFill>
        <p:spPr>
          <a:xfrm>
            <a:off x="1097280" y="2887185"/>
            <a:ext cx="3779683" cy="311855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3689BD-3818-4783-AB28-F78937236768}"/>
                  </a:ext>
                </a:extLst>
              </p:cNvPr>
              <p:cNvSpPr txBox="1"/>
              <p:nvPr/>
            </p:nvSpPr>
            <p:spPr>
              <a:xfrm>
                <a:off x="5313026" y="2887185"/>
                <a:ext cx="6331352" cy="3542124"/>
              </a:xfrm>
              <a:prstGeom prst="rect">
                <a:avLst/>
              </a:prstGeom>
              <a:noFill/>
            </p:spPr>
            <p:txBody>
              <a:bodyPr wrap="square" rtlCol="0">
                <a:spAutoFit/>
              </a:bodyPr>
              <a:lstStyle/>
              <a:p>
                <a:pPr marL="285750" indent="-285750">
                  <a:buFont typeface="Arial" panose="020B0604020202020204" pitchFamily="34" charset="0"/>
                  <a:buChar char="•"/>
                </a:pPr>
                <a:r>
                  <a:rPr lang="en-CA" dirty="0"/>
                  <a:t>Point-like particle possesses “intrinsic” angular momentum quantized in units of </a:t>
                </a:r>
                <a14:m>
                  <m:oMath xmlns:m="http://schemas.openxmlformats.org/officeDocument/2006/math">
                    <m:f>
                      <m:fPr>
                        <m:ctrlPr>
                          <a:rPr lang="en-CA" b="0" i="1" smtClean="0">
                            <a:latin typeface="Cambria Math" panose="02040503050406030204" pitchFamily="18" charset="0"/>
                          </a:rPr>
                        </m:ctrlPr>
                      </m:fPr>
                      <m:num>
                        <m:r>
                          <a:rPr lang="en-CA" b="0" i="1" smtClean="0">
                            <a:latin typeface="Cambria Math" panose="02040503050406030204" pitchFamily="18" charset="0"/>
                          </a:rPr>
                          <m:t>ℏ</m:t>
                        </m:r>
                      </m:num>
                      <m:den>
                        <m:r>
                          <a:rPr lang="en-CA" b="0" i="1" smtClean="0">
                            <a:latin typeface="Cambria Math" panose="02040503050406030204" pitchFamily="18" charset="0"/>
                          </a:rPr>
                          <m:t>2</m:t>
                        </m:r>
                      </m:den>
                    </m:f>
                    <m:r>
                      <a:rPr lang="en-CA" b="0" i="1" smtClean="0">
                        <a:latin typeface="Cambria Math" panose="02040503050406030204" pitchFamily="18" charset="0"/>
                      </a:rPr>
                      <m:t>,</m:t>
                    </m:r>
                  </m:oMath>
                </a14:m>
                <a:r>
                  <a:rPr lang="en-CA" dirty="0"/>
                  <a:t> independent of position, linear, or angular orbital momentum of the electron.</a:t>
                </a:r>
              </a:p>
              <a:p>
                <a:pPr marL="285750" indent="-285750">
                  <a:buFont typeface="Arial" panose="020B0604020202020204" pitchFamily="34" charset="0"/>
                  <a:buChar char="•"/>
                </a:pPr>
                <a:r>
                  <a:rPr lang="en-CA" dirty="0"/>
                  <a:t>This spin degree of freedom must exist in some </a:t>
                </a:r>
                <a:r>
                  <a:rPr lang="en-CA" b="1" dirty="0"/>
                  <a:t>separate Hilbert space</a:t>
                </a:r>
                <a:r>
                  <a:rPr lang="en-CA" dirty="0"/>
                  <a:t>. (makes no sense to project its “spin state” onto position or momentum basis states). What </a:t>
                </a:r>
                <a:r>
                  <a:rPr lang="en-CA" i="1" dirty="0"/>
                  <a:t>is</a:t>
                </a:r>
                <a:r>
                  <a:rPr lang="en-CA" dirty="0"/>
                  <a:t> its nature then?</a:t>
                </a:r>
              </a:p>
              <a:p>
                <a:pPr marL="285750" indent="-285750">
                  <a:buFont typeface="Arial" panose="020B0604020202020204" pitchFamily="34" charset="0"/>
                  <a:buChar char="•"/>
                </a:pPr>
                <a:r>
                  <a:rPr lang="en-CA" dirty="0"/>
                  <a:t>Clearly associated with angular momentum, appears to behave like an entity that has two possible eigen values of a </a:t>
                </a:r>
                <a:r>
                  <a:rPr lang="en-CA" dirty="0" err="1"/>
                  <a:t>cartesean</a:t>
                </a:r>
                <a:r>
                  <a:rPr lang="en-CA" dirty="0"/>
                  <a:t> component of angular momentum, </a:t>
                </a:r>
                <a14:m>
                  <m:oMath xmlns:m="http://schemas.openxmlformats.org/officeDocument/2006/math">
                    <m:r>
                      <a:rPr lang="en-CA" b="0" i="1" smtClean="0">
                        <a:latin typeface="Cambria Math" panose="02040503050406030204" pitchFamily="18" charset="0"/>
                      </a:rPr>
                      <m:t>𝑚</m:t>
                    </m:r>
                    <m:r>
                      <a:rPr lang="en-CA" b="0" i="0" smtClean="0">
                        <a:latin typeface="Cambria Math" panose="02040503050406030204" pitchFamily="18" charset="0"/>
                      </a:rPr>
                      <m:t>=</m:t>
                    </m:r>
                    <m:r>
                      <a:rPr lang="en-CA" b="0" i="1" smtClean="0">
                        <a:latin typeface="Cambria Math" panose="02040503050406030204" pitchFamily="18" charset="0"/>
                      </a:rPr>
                      <m:t>±ℏ/2</m:t>
                    </m:r>
                  </m:oMath>
                </a14:m>
                <a:r>
                  <a:rPr lang="en-CA" dirty="0"/>
                  <a:t>…finally a justification for all that Dirac notation!</a:t>
                </a:r>
              </a:p>
              <a:p>
                <a:endParaRPr lang="en-CA" dirty="0"/>
              </a:p>
              <a:p>
                <a:endParaRPr lang="en-CA" dirty="0"/>
              </a:p>
            </p:txBody>
          </p:sp>
        </mc:Choice>
        <mc:Fallback xmlns="">
          <p:sp>
            <p:nvSpPr>
              <p:cNvPr id="5" name="TextBox 4">
                <a:extLst>
                  <a:ext uri="{FF2B5EF4-FFF2-40B4-BE49-F238E27FC236}">
                    <a16:creationId xmlns:a16="http://schemas.microsoft.com/office/drawing/2014/main" id="{3B3689BD-3818-4783-AB28-F78937236768}"/>
                  </a:ext>
                </a:extLst>
              </p:cNvPr>
              <p:cNvSpPr txBox="1">
                <a:spLocks noRot="1" noChangeAspect="1" noMove="1" noResize="1" noEditPoints="1" noAdjustHandles="1" noChangeArrowheads="1" noChangeShapeType="1" noTextEdit="1"/>
              </p:cNvSpPr>
              <p:nvPr/>
            </p:nvSpPr>
            <p:spPr>
              <a:xfrm>
                <a:off x="5313026" y="2887185"/>
                <a:ext cx="6331352" cy="3542124"/>
              </a:xfrm>
              <a:prstGeom prst="rect">
                <a:avLst/>
              </a:prstGeom>
              <a:blipFill>
                <a:blip r:embed="rId5"/>
                <a:stretch>
                  <a:fillRect l="-674" t="-1033" r="-1541"/>
                </a:stretch>
              </a:blipFill>
            </p:spPr>
            <p:txBody>
              <a:bodyPr/>
              <a:lstStyle/>
              <a:p>
                <a:r>
                  <a:rPr lang="en-CA">
                    <a:noFill/>
                  </a:rPr>
                  <a:t> </a:t>
                </a:r>
              </a:p>
            </p:txBody>
          </p:sp>
        </mc:Fallback>
      </mc:AlternateContent>
    </p:spTree>
    <p:extLst>
      <p:ext uri="{BB962C8B-B14F-4D97-AF65-F5344CB8AC3E}">
        <p14:creationId xmlns:p14="http://schemas.microsoft.com/office/powerpoint/2010/main" val="15009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8FF1-9821-4136-9089-5ACA96D335A5}"/>
              </a:ext>
            </a:extLst>
          </p:cNvPr>
          <p:cNvSpPr>
            <a:spLocks noGrp="1"/>
          </p:cNvSpPr>
          <p:nvPr>
            <p:ph type="title"/>
          </p:nvPr>
        </p:nvSpPr>
        <p:spPr/>
        <p:txBody>
          <a:bodyPr/>
          <a:lstStyle/>
          <a:p>
            <a:r>
              <a:rPr lang="en-CA" dirty="0"/>
              <a:t>Electron spin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0CA4915-D81E-4193-A522-145187DF96AF}"/>
                  </a:ext>
                </a:extLst>
              </p:cNvPr>
              <p:cNvSpPr txBox="1"/>
              <p:nvPr/>
            </p:nvSpPr>
            <p:spPr>
              <a:xfrm>
                <a:off x="1099593" y="1805651"/>
                <a:ext cx="9248172" cy="450444"/>
              </a:xfrm>
              <a:prstGeom prst="rect">
                <a:avLst/>
              </a:prstGeom>
              <a:noFill/>
            </p:spPr>
            <p:txBody>
              <a:bodyPr wrap="square" rtlCol="0">
                <a:spAutoFit/>
              </a:bodyPr>
              <a:lstStyle/>
              <a:p>
                <a:r>
                  <a:rPr lang="en-CA" dirty="0"/>
                  <a:t>Postulate a “spin operator” </a:t>
                </a:r>
                <a14:m>
                  <m:oMath xmlns:m="http://schemas.openxmlformats.org/officeDocument/2006/math">
                    <m:acc>
                      <m:accPr>
                        <m:chr m:val="̂"/>
                        <m:ctrlPr>
                          <a:rPr lang="en-CA" b="0" i="1" smtClean="0">
                            <a:latin typeface="Cambria Math" panose="02040503050406030204" pitchFamily="18" charset="0"/>
                          </a:rPr>
                        </m:ctrlPr>
                      </m:acc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𝑆</m:t>
                            </m:r>
                          </m:e>
                        </m:acc>
                      </m:e>
                    </m:acc>
                  </m:oMath>
                </a14:m>
                <a:r>
                  <a:rPr lang="en-CA" dirty="0"/>
                  <a:t> that only operates on the intrinsic spin of the electron.  </a:t>
                </a:r>
              </a:p>
            </p:txBody>
          </p:sp>
        </mc:Choice>
        <mc:Fallback xmlns="">
          <p:sp>
            <p:nvSpPr>
              <p:cNvPr id="4" name="TextBox 3">
                <a:extLst>
                  <a:ext uri="{FF2B5EF4-FFF2-40B4-BE49-F238E27FC236}">
                    <a16:creationId xmlns:a16="http://schemas.microsoft.com/office/drawing/2014/main" id="{C0CA4915-D81E-4193-A522-145187DF96AF}"/>
                  </a:ext>
                </a:extLst>
              </p:cNvPr>
              <p:cNvSpPr txBox="1">
                <a:spLocks noRot="1" noChangeAspect="1" noMove="1" noResize="1" noEditPoints="1" noAdjustHandles="1" noChangeArrowheads="1" noChangeShapeType="1" noTextEdit="1"/>
              </p:cNvSpPr>
              <p:nvPr/>
            </p:nvSpPr>
            <p:spPr>
              <a:xfrm>
                <a:off x="1099593" y="1805651"/>
                <a:ext cx="9248172" cy="450444"/>
              </a:xfrm>
              <a:prstGeom prst="rect">
                <a:avLst/>
              </a:prstGeom>
              <a:blipFill>
                <a:blip r:embed="rId3"/>
                <a:stretch>
                  <a:fillRect l="-527" t="-9459" b="-2162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C8FCFD4-6DB0-4F5F-B5A3-C8658587F9F3}"/>
                  </a:ext>
                </a:extLst>
              </p:cNvPr>
              <p:cNvSpPr txBox="1"/>
              <p:nvPr/>
            </p:nvSpPr>
            <p:spPr>
              <a:xfrm>
                <a:off x="1097280" y="2424384"/>
                <a:ext cx="9248172" cy="1586332"/>
              </a:xfrm>
              <a:prstGeom prst="rect">
                <a:avLst/>
              </a:prstGeom>
              <a:noFill/>
            </p:spPr>
            <p:txBody>
              <a:bodyPr wrap="square" rtlCol="0">
                <a:spAutoFit/>
              </a:bodyPr>
              <a:lstStyle/>
              <a:p>
                <a:r>
                  <a:rPr lang="en-CA" dirty="0"/>
                  <a:t>Postulate that is components possess the same commutation relations as derived for orbital angular momentum: </a:t>
                </a:r>
              </a:p>
              <a:p>
                <a14:m>
                  <m:oMath xmlns:m="http://schemas.openxmlformats.org/officeDocument/2006/math">
                    <m:r>
                      <a:rPr lang="en-CA" smtClean="0">
                        <a:latin typeface="Cambria Math" panose="02040503050406030204" pitchFamily="18" charset="0"/>
                        <a:cs typeface="Times New Roman" panose="02020603050405020304" pitchFamily="18" charset="0"/>
                      </a:rPr>
                      <m:t>[</m:t>
                    </m:r>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latin typeface="Cambria Math" panose="02040503050406030204" pitchFamily="18" charset="0"/>
                                <a:ea typeface="Calibri" panose="020F0502020204030204" pitchFamily="34" charset="0"/>
                                <a:cs typeface="Times New Roman" panose="02020603050405020304" pitchFamily="18" charset="0"/>
                              </a:rPr>
                              <m:t>𝑆</m:t>
                            </m:r>
                          </m:e>
                          <m:sub>
                            <m:r>
                              <a:rPr lang="en-CA" i="1">
                                <a:latin typeface="Cambria Math" panose="02040503050406030204" pitchFamily="18" charset="0"/>
                                <a:ea typeface="Calibri" panose="020F0502020204030204" pitchFamily="34" charset="0"/>
                                <a:cs typeface="Times New Roman" panose="02020603050405020304" pitchFamily="18" charset="0"/>
                              </a:rPr>
                              <m:t>𝑥</m:t>
                            </m:r>
                          </m:sub>
                        </m:sSub>
                        <m:r>
                          <a:rPr lang="en-CA" i="1">
                            <a:latin typeface="Cambria Math" panose="02040503050406030204" pitchFamily="18" charset="0"/>
                            <a:ea typeface="Calibri" panose="020F0502020204030204" pitchFamily="34" charset="0"/>
                            <a:cs typeface="Times New Roman" panose="02020603050405020304" pitchFamily="18" charset="0"/>
                          </a:rPr>
                          <m:t>,</m:t>
                        </m:r>
                      </m:e>
                    </m:acc>
                  </m:oMath>
                </a14:m>
                <a:r>
                  <a:rPr lang="en-CA" dirty="0">
                    <a:cs typeface="Times New Roman" panose="02020603050405020304" pitchFamily="18" charset="0"/>
                  </a:rPr>
                  <a:t>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latin typeface="Cambria Math" panose="02040503050406030204" pitchFamily="18" charset="0"/>
                                <a:ea typeface="Calibri" panose="020F0502020204030204" pitchFamily="34" charset="0"/>
                                <a:cs typeface="Times New Roman" panose="02020603050405020304" pitchFamily="18" charset="0"/>
                              </a:rPr>
                              <m:t>𝑆</m:t>
                            </m:r>
                          </m:e>
                          <m:sub>
                            <m:r>
                              <a:rPr lang="en-CA" i="1">
                                <a:latin typeface="Cambria Math" panose="02040503050406030204" pitchFamily="18" charset="0"/>
                                <a:ea typeface="Calibri" panose="020F0502020204030204" pitchFamily="34" charset="0"/>
                                <a:cs typeface="Times New Roman" panose="02020603050405020304" pitchFamily="18" charset="0"/>
                              </a:rPr>
                              <m:t>𝑦</m:t>
                            </m:r>
                          </m:sub>
                        </m:sSub>
                      </m:e>
                    </m:acc>
                  </m:oMath>
                </a14:m>
                <a:r>
                  <a:rPr lang="en-CA" dirty="0">
                    <a:cs typeface="Times New Roman" panose="02020603050405020304" pitchFamily="18" charset="0"/>
                  </a:rPr>
                  <a:t>]= </a:t>
                </a:r>
                <a14:m>
                  <m:oMath xmlns:m="http://schemas.openxmlformats.org/officeDocument/2006/math">
                    <m:r>
                      <a:rPr lang="en-CA" i="1">
                        <a:latin typeface="Cambria Math" panose="02040503050406030204" pitchFamily="18" charset="0"/>
                        <a:ea typeface="Calibri" panose="020F0502020204030204" pitchFamily="34" charset="0"/>
                        <a:cs typeface="Times New Roman" panose="02020603050405020304" pitchFamily="18" charset="0"/>
                      </a:rPr>
                      <m:t>𝑖</m:t>
                    </m:r>
                    <m:r>
                      <a:rPr lang="en-CA" i="1">
                        <a:latin typeface="Cambria Math" panose="02040503050406030204" pitchFamily="18" charset="0"/>
                        <a:ea typeface="Cambria Math" panose="02040503050406030204" pitchFamily="18" charset="0"/>
                        <a:cs typeface="Times New Roman" panose="02020603050405020304" pitchFamily="18" charset="0"/>
                      </a:rPr>
                      <m:t>ℏ</m:t>
                    </m:r>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latin typeface="Cambria Math" panose="02040503050406030204" pitchFamily="18" charset="0"/>
                                <a:ea typeface="Calibri" panose="020F0502020204030204" pitchFamily="34" charset="0"/>
                                <a:cs typeface="Times New Roman" panose="02020603050405020304" pitchFamily="18" charset="0"/>
                              </a:rPr>
                              <m:t>𝑆</m:t>
                            </m:r>
                          </m:e>
                          <m:sub>
                            <m:r>
                              <a:rPr lang="en-CA" i="1">
                                <a:latin typeface="Cambria Math" panose="02040503050406030204" pitchFamily="18" charset="0"/>
                                <a:ea typeface="Calibri" panose="020F0502020204030204" pitchFamily="34" charset="0"/>
                                <a:cs typeface="Times New Roman" panose="02020603050405020304" pitchFamily="18" charset="0"/>
                              </a:rPr>
                              <m:t>𝑧</m:t>
                            </m:r>
                          </m:sub>
                        </m:sSub>
                      </m:e>
                    </m:acc>
                    <m:r>
                      <a:rPr lang="en-CA">
                        <a:latin typeface="Cambria Math" panose="02040503050406030204" pitchFamily="18" charset="0"/>
                        <a:ea typeface="Calibri" panose="020F0502020204030204" pitchFamily="34" charset="0"/>
                        <a:cs typeface="Times New Roman" panose="02020603050405020304" pitchFamily="18" charset="0"/>
                      </a:rPr>
                      <m:t>, </m:t>
                    </m:r>
                    <m:r>
                      <a:rPr lang="en-CA" b="0" i="0" smtClean="0">
                        <a:latin typeface="Cambria Math" panose="02040503050406030204" pitchFamily="18" charset="0"/>
                        <a:ea typeface="Calibri" panose="020F0502020204030204" pitchFamily="34" charset="0"/>
                        <a:cs typeface="Times New Roman" panose="02020603050405020304" pitchFamily="18" charset="0"/>
                      </a:rPr>
                      <m:t> </m:t>
                    </m:r>
                    <m:r>
                      <a:rPr lang="en-CA">
                        <a:latin typeface="Cambria Math" panose="02040503050406030204" pitchFamily="18" charset="0"/>
                        <a:cs typeface="Times New Roman" panose="02020603050405020304" pitchFamily="18" charset="0"/>
                      </a:rPr>
                      <m:t>[</m:t>
                    </m:r>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latin typeface="Cambria Math" panose="02040503050406030204" pitchFamily="18" charset="0"/>
                                <a:ea typeface="Calibri" panose="020F0502020204030204" pitchFamily="34" charset="0"/>
                                <a:cs typeface="Times New Roman" panose="02020603050405020304" pitchFamily="18" charset="0"/>
                              </a:rPr>
                              <m:t>𝑆</m:t>
                            </m:r>
                          </m:e>
                          <m:sub>
                            <m:r>
                              <a:rPr lang="en-CA" i="1">
                                <a:latin typeface="Cambria Math" panose="02040503050406030204" pitchFamily="18" charset="0"/>
                                <a:ea typeface="Calibri" panose="020F0502020204030204" pitchFamily="34" charset="0"/>
                                <a:cs typeface="Times New Roman" panose="02020603050405020304" pitchFamily="18" charset="0"/>
                              </a:rPr>
                              <m:t>𝑦</m:t>
                            </m:r>
                          </m:sub>
                        </m:sSub>
                        <m:r>
                          <a:rPr lang="en-CA" i="1">
                            <a:latin typeface="Cambria Math" panose="02040503050406030204" pitchFamily="18" charset="0"/>
                            <a:ea typeface="Calibri" panose="020F0502020204030204" pitchFamily="34" charset="0"/>
                            <a:cs typeface="Times New Roman" panose="02020603050405020304" pitchFamily="18" charset="0"/>
                          </a:rPr>
                          <m:t>,</m:t>
                        </m:r>
                      </m:e>
                    </m:acc>
                  </m:oMath>
                </a14:m>
                <a:r>
                  <a:rPr lang="en-CA" dirty="0">
                    <a:cs typeface="Times New Roman" panose="02020603050405020304" pitchFamily="18" charset="0"/>
                  </a:rPr>
                  <a:t>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latin typeface="Cambria Math" panose="02040503050406030204" pitchFamily="18" charset="0"/>
                                <a:ea typeface="Calibri" panose="020F0502020204030204" pitchFamily="34" charset="0"/>
                                <a:cs typeface="Times New Roman" panose="02020603050405020304" pitchFamily="18" charset="0"/>
                              </a:rPr>
                              <m:t>𝑆</m:t>
                            </m:r>
                          </m:e>
                          <m:sub>
                            <m:r>
                              <a:rPr lang="en-CA" i="1">
                                <a:latin typeface="Cambria Math" panose="02040503050406030204" pitchFamily="18" charset="0"/>
                                <a:ea typeface="Calibri" panose="020F0502020204030204" pitchFamily="34" charset="0"/>
                                <a:cs typeface="Times New Roman" panose="02020603050405020304" pitchFamily="18" charset="0"/>
                              </a:rPr>
                              <m:t>𝑧</m:t>
                            </m:r>
                          </m:sub>
                        </m:sSub>
                      </m:e>
                    </m:acc>
                  </m:oMath>
                </a14:m>
                <a:r>
                  <a:rPr lang="en-CA" dirty="0">
                    <a:cs typeface="Times New Roman" panose="02020603050405020304" pitchFamily="18" charset="0"/>
                  </a:rPr>
                  <a:t>]= </a:t>
                </a:r>
                <a14:m>
                  <m:oMath xmlns:m="http://schemas.openxmlformats.org/officeDocument/2006/math">
                    <m:r>
                      <a:rPr lang="en-CA" i="1">
                        <a:latin typeface="Cambria Math" panose="02040503050406030204" pitchFamily="18" charset="0"/>
                        <a:ea typeface="Calibri" panose="020F0502020204030204" pitchFamily="34" charset="0"/>
                        <a:cs typeface="Times New Roman" panose="02020603050405020304" pitchFamily="18" charset="0"/>
                      </a:rPr>
                      <m:t>𝑖</m:t>
                    </m:r>
                    <m:r>
                      <a:rPr lang="en-CA" i="1">
                        <a:latin typeface="Cambria Math" panose="02040503050406030204" pitchFamily="18" charset="0"/>
                        <a:ea typeface="Cambria Math" panose="02040503050406030204" pitchFamily="18" charset="0"/>
                        <a:cs typeface="Times New Roman" panose="02020603050405020304" pitchFamily="18" charset="0"/>
                      </a:rPr>
                      <m:t>ℏ</m:t>
                    </m:r>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latin typeface="Cambria Math" panose="02040503050406030204" pitchFamily="18" charset="0"/>
                                <a:ea typeface="Calibri" panose="020F0502020204030204" pitchFamily="34" charset="0"/>
                                <a:cs typeface="Times New Roman" panose="02020603050405020304" pitchFamily="18" charset="0"/>
                              </a:rPr>
                              <m:t>𝑆</m:t>
                            </m:r>
                          </m:e>
                          <m:sub>
                            <m:r>
                              <a:rPr lang="en-CA" i="1">
                                <a:latin typeface="Cambria Math" panose="02040503050406030204" pitchFamily="18" charset="0"/>
                                <a:ea typeface="Calibri" panose="020F0502020204030204" pitchFamily="34" charset="0"/>
                                <a:cs typeface="Times New Roman" panose="02020603050405020304" pitchFamily="18" charset="0"/>
                              </a:rPr>
                              <m:t>𝑥</m:t>
                            </m:r>
                          </m:sub>
                        </m:sSub>
                      </m:e>
                    </m:acc>
                  </m:oMath>
                </a14:m>
                <a:r>
                  <a:rPr lang="en-US"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CA">
                        <a:latin typeface="Cambria Math" panose="02040503050406030204" pitchFamily="18" charset="0"/>
                        <a:cs typeface="Times New Roman" panose="02020603050405020304" pitchFamily="18" charset="0"/>
                      </a:rPr>
                      <m:t>[</m:t>
                    </m:r>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latin typeface="Cambria Math" panose="02040503050406030204" pitchFamily="18" charset="0"/>
                                <a:ea typeface="Calibri" panose="020F0502020204030204" pitchFamily="34" charset="0"/>
                                <a:cs typeface="Times New Roman" panose="02020603050405020304" pitchFamily="18" charset="0"/>
                              </a:rPr>
                              <m:t>𝑆</m:t>
                            </m:r>
                          </m:e>
                          <m:sub>
                            <m:r>
                              <a:rPr lang="en-CA" i="1">
                                <a:latin typeface="Cambria Math" panose="02040503050406030204" pitchFamily="18" charset="0"/>
                                <a:ea typeface="Calibri" panose="020F0502020204030204" pitchFamily="34" charset="0"/>
                                <a:cs typeface="Times New Roman" panose="02020603050405020304" pitchFamily="18" charset="0"/>
                              </a:rPr>
                              <m:t>𝑧</m:t>
                            </m:r>
                          </m:sub>
                        </m:sSub>
                        <m:r>
                          <a:rPr lang="en-CA" i="1">
                            <a:latin typeface="Cambria Math" panose="02040503050406030204" pitchFamily="18" charset="0"/>
                            <a:ea typeface="Calibri" panose="020F0502020204030204" pitchFamily="34" charset="0"/>
                            <a:cs typeface="Times New Roman" panose="02020603050405020304" pitchFamily="18" charset="0"/>
                          </a:rPr>
                          <m:t>,</m:t>
                        </m:r>
                      </m:e>
                    </m:acc>
                  </m:oMath>
                </a14:m>
                <a:r>
                  <a:rPr lang="en-CA" dirty="0">
                    <a:cs typeface="Times New Roman" panose="02020603050405020304" pitchFamily="18" charset="0"/>
                  </a:rPr>
                  <a:t>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latin typeface="Cambria Math" panose="02040503050406030204" pitchFamily="18" charset="0"/>
                                <a:ea typeface="Calibri" panose="020F0502020204030204" pitchFamily="34" charset="0"/>
                                <a:cs typeface="Times New Roman" panose="02020603050405020304" pitchFamily="18" charset="0"/>
                              </a:rPr>
                              <m:t>𝑆</m:t>
                            </m:r>
                          </m:e>
                          <m:sub>
                            <m:r>
                              <a:rPr lang="en-CA" i="1">
                                <a:latin typeface="Cambria Math" panose="02040503050406030204" pitchFamily="18" charset="0"/>
                                <a:ea typeface="Calibri" panose="020F0502020204030204" pitchFamily="34" charset="0"/>
                                <a:cs typeface="Times New Roman" panose="02020603050405020304" pitchFamily="18" charset="0"/>
                              </a:rPr>
                              <m:t>𝑥</m:t>
                            </m:r>
                          </m:sub>
                        </m:sSub>
                      </m:e>
                    </m:acc>
                  </m:oMath>
                </a14:m>
                <a:r>
                  <a:rPr lang="en-CA" dirty="0">
                    <a:cs typeface="Times New Roman" panose="02020603050405020304" pitchFamily="18" charset="0"/>
                  </a:rPr>
                  <a:t>]= </a:t>
                </a:r>
                <a14:m>
                  <m:oMath xmlns:m="http://schemas.openxmlformats.org/officeDocument/2006/math">
                    <m:r>
                      <a:rPr lang="en-CA" i="1">
                        <a:latin typeface="Cambria Math" panose="02040503050406030204" pitchFamily="18" charset="0"/>
                        <a:ea typeface="Calibri" panose="020F0502020204030204" pitchFamily="34" charset="0"/>
                        <a:cs typeface="Times New Roman" panose="02020603050405020304" pitchFamily="18" charset="0"/>
                      </a:rPr>
                      <m:t>𝑖</m:t>
                    </m:r>
                    <m:r>
                      <a:rPr lang="en-CA" i="1">
                        <a:latin typeface="Cambria Math" panose="02040503050406030204" pitchFamily="18" charset="0"/>
                        <a:ea typeface="Cambria Math" panose="02040503050406030204" pitchFamily="18" charset="0"/>
                        <a:cs typeface="Times New Roman" panose="02020603050405020304" pitchFamily="18" charset="0"/>
                      </a:rPr>
                      <m:t>ℏ</m:t>
                    </m:r>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latin typeface="Cambria Math" panose="02040503050406030204" pitchFamily="18" charset="0"/>
                                <a:ea typeface="Calibri" panose="020F0502020204030204" pitchFamily="34" charset="0"/>
                                <a:cs typeface="Times New Roman" panose="02020603050405020304" pitchFamily="18" charset="0"/>
                              </a:rPr>
                              <m:t>𝑆</m:t>
                            </m:r>
                          </m:e>
                          <m:sub>
                            <m:r>
                              <a:rPr lang="en-CA" i="1">
                                <a:latin typeface="Cambria Math" panose="02040503050406030204" pitchFamily="18" charset="0"/>
                                <a:ea typeface="Calibri" panose="020F0502020204030204" pitchFamily="34" charset="0"/>
                                <a:cs typeface="Times New Roman" panose="02020603050405020304" pitchFamily="18" charset="0"/>
                              </a:rPr>
                              <m:t>𝑦</m:t>
                            </m:r>
                          </m:sub>
                        </m:sSub>
                      </m:e>
                    </m:acc>
                  </m:oMath>
                </a14:m>
                <a:r>
                  <a:rPr lang="en-US" dirty="0">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r>
                      <a:rPr lang="en-CA">
                        <a:latin typeface="Cambria Math" panose="02040503050406030204" pitchFamily="18" charset="0"/>
                        <a:cs typeface="Times New Roman" panose="02020603050405020304" pitchFamily="18" charset="0"/>
                      </a:rPr>
                      <m:t>[</m:t>
                    </m:r>
                    <m:acc>
                      <m:accPr>
                        <m:chr m:val="̂"/>
                        <m:ctrlPr>
                          <a:rPr lang="en-CA" i="1">
                            <a:latin typeface="Cambria Math" panose="02040503050406030204" pitchFamily="18" charset="0"/>
                            <a:cs typeface="Times New Roman" panose="02020603050405020304" pitchFamily="18" charset="0"/>
                          </a:rPr>
                        </m:ctrlPr>
                      </m:accPr>
                      <m:e>
                        <m:sSup>
                          <m:sSupPr>
                            <m:ctrlPr>
                              <a:rPr lang="en-CA" i="1">
                                <a:latin typeface="Cambria Math" panose="02040503050406030204" pitchFamily="18" charset="0"/>
                                <a:cs typeface="Times New Roman" panose="02020603050405020304" pitchFamily="18" charset="0"/>
                              </a:rPr>
                            </m:ctrlPr>
                          </m:sSupPr>
                          <m:e>
                            <m:r>
                              <a:rPr lang="en-CA" b="0" i="1" smtClean="0">
                                <a:latin typeface="Cambria Math" panose="02040503050406030204" pitchFamily="18" charset="0"/>
                                <a:cs typeface="Times New Roman" panose="02020603050405020304" pitchFamily="18" charset="0"/>
                              </a:rPr>
                              <m:t>𝑆</m:t>
                            </m:r>
                          </m:e>
                          <m:sup>
                            <m:r>
                              <a:rPr lang="en-CA" i="1">
                                <a:latin typeface="Cambria Math" panose="02040503050406030204" pitchFamily="18" charset="0"/>
                                <a:cs typeface="Times New Roman" panose="02020603050405020304" pitchFamily="18" charset="0"/>
                              </a:rPr>
                              <m:t>2</m:t>
                            </m:r>
                          </m:sup>
                        </m:sSup>
                        <m:r>
                          <a:rPr lang="en-CA" i="1">
                            <a:latin typeface="Cambria Math" panose="02040503050406030204" pitchFamily="18" charset="0"/>
                            <a:ea typeface="Calibri" panose="020F0502020204030204" pitchFamily="34" charset="0"/>
                            <a:cs typeface="Times New Roman" panose="02020603050405020304" pitchFamily="18" charset="0"/>
                          </a:rPr>
                          <m:t>,</m:t>
                        </m:r>
                      </m:e>
                    </m:acc>
                  </m:oMath>
                </a14:m>
                <a:r>
                  <a:rPr lang="en-CA" dirty="0">
                    <a:cs typeface="Times New Roman" panose="02020603050405020304" pitchFamily="18" charset="0"/>
                  </a:rPr>
                  <a:t>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latin typeface="Cambria Math" panose="02040503050406030204" pitchFamily="18" charset="0"/>
                                <a:ea typeface="Calibri" panose="020F0502020204030204" pitchFamily="34" charset="0"/>
                                <a:cs typeface="Times New Roman" panose="02020603050405020304" pitchFamily="18" charset="0"/>
                              </a:rPr>
                              <m:t>𝑆</m:t>
                            </m:r>
                          </m:e>
                          <m:sub>
                            <m:r>
                              <a:rPr lang="en-CA" i="1">
                                <a:latin typeface="Cambria Math" panose="02040503050406030204" pitchFamily="18" charset="0"/>
                                <a:ea typeface="Calibri" panose="020F0502020204030204" pitchFamily="34" charset="0"/>
                                <a:cs typeface="Times New Roman" panose="02020603050405020304" pitchFamily="18" charset="0"/>
                              </a:rPr>
                              <m:t>𝑥</m:t>
                            </m:r>
                          </m:sub>
                        </m:sSub>
                      </m:e>
                    </m:acc>
                  </m:oMath>
                </a14:m>
                <a:r>
                  <a:rPr lang="en-CA" dirty="0">
                    <a:cs typeface="Times New Roman" panose="02020603050405020304" pitchFamily="18" charset="0"/>
                  </a:rPr>
                  <a:t>] = </a:t>
                </a:r>
                <a14:m>
                  <m:oMath xmlns:m="http://schemas.openxmlformats.org/officeDocument/2006/math">
                    <m:r>
                      <a:rPr lang="en-CA">
                        <a:latin typeface="Cambria Math" panose="02040503050406030204" pitchFamily="18" charset="0"/>
                        <a:cs typeface="Times New Roman" panose="02020603050405020304" pitchFamily="18" charset="0"/>
                      </a:rPr>
                      <m:t>[</m:t>
                    </m:r>
                    <m:acc>
                      <m:accPr>
                        <m:chr m:val="̂"/>
                        <m:ctrlPr>
                          <a:rPr lang="en-CA" i="1">
                            <a:latin typeface="Cambria Math" panose="02040503050406030204" pitchFamily="18" charset="0"/>
                            <a:cs typeface="Times New Roman" panose="02020603050405020304" pitchFamily="18" charset="0"/>
                          </a:rPr>
                        </m:ctrlPr>
                      </m:accPr>
                      <m:e>
                        <m:sSup>
                          <m:sSupPr>
                            <m:ctrlPr>
                              <a:rPr lang="en-CA" i="1">
                                <a:latin typeface="Cambria Math" panose="02040503050406030204" pitchFamily="18" charset="0"/>
                                <a:cs typeface="Times New Roman" panose="02020603050405020304" pitchFamily="18" charset="0"/>
                              </a:rPr>
                            </m:ctrlPr>
                          </m:sSupPr>
                          <m:e>
                            <m:r>
                              <a:rPr lang="en-CA" b="0" i="1" smtClean="0">
                                <a:latin typeface="Cambria Math" panose="02040503050406030204" pitchFamily="18" charset="0"/>
                                <a:cs typeface="Times New Roman" panose="02020603050405020304" pitchFamily="18" charset="0"/>
                              </a:rPr>
                              <m:t>𝑆</m:t>
                            </m:r>
                          </m:e>
                          <m:sup>
                            <m:r>
                              <a:rPr lang="en-CA" i="1">
                                <a:latin typeface="Cambria Math" panose="02040503050406030204" pitchFamily="18" charset="0"/>
                                <a:cs typeface="Times New Roman" panose="02020603050405020304" pitchFamily="18" charset="0"/>
                              </a:rPr>
                              <m:t>2</m:t>
                            </m:r>
                          </m:sup>
                        </m:sSup>
                        <m:r>
                          <a:rPr lang="en-CA" i="1">
                            <a:latin typeface="Cambria Math" panose="02040503050406030204" pitchFamily="18" charset="0"/>
                            <a:ea typeface="Calibri" panose="020F0502020204030204" pitchFamily="34" charset="0"/>
                            <a:cs typeface="Times New Roman" panose="02020603050405020304" pitchFamily="18" charset="0"/>
                          </a:rPr>
                          <m:t>,</m:t>
                        </m:r>
                      </m:e>
                    </m:acc>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latin typeface="Cambria Math" panose="02040503050406030204" pitchFamily="18" charset="0"/>
                                <a:ea typeface="Calibri" panose="020F0502020204030204" pitchFamily="34" charset="0"/>
                                <a:cs typeface="Times New Roman" panose="02020603050405020304" pitchFamily="18" charset="0"/>
                              </a:rPr>
                              <m:t>𝑆</m:t>
                            </m:r>
                          </m:e>
                          <m:sub>
                            <m:r>
                              <a:rPr lang="en-CA" i="1">
                                <a:latin typeface="Cambria Math" panose="02040503050406030204" pitchFamily="18" charset="0"/>
                                <a:ea typeface="Calibri" panose="020F0502020204030204" pitchFamily="34" charset="0"/>
                                <a:cs typeface="Times New Roman" panose="02020603050405020304" pitchFamily="18" charset="0"/>
                              </a:rPr>
                              <m:t>𝑦</m:t>
                            </m:r>
                          </m:sub>
                        </m:sSub>
                      </m:e>
                    </m:acc>
                  </m:oMath>
                </a14:m>
                <a:r>
                  <a:rPr lang="en-CA" dirty="0">
                    <a:cs typeface="Times New Roman" panose="02020603050405020304" pitchFamily="18" charset="0"/>
                  </a:rPr>
                  <a:t>] = </a:t>
                </a:r>
                <a14:m>
                  <m:oMath xmlns:m="http://schemas.openxmlformats.org/officeDocument/2006/math">
                    <m:r>
                      <a:rPr lang="en-CA">
                        <a:latin typeface="Cambria Math" panose="02040503050406030204" pitchFamily="18" charset="0"/>
                        <a:cs typeface="Times New Roman" panose="02020603050405020304" pitchFamily="18" charset="0"/>
                      </a:rPr>
                      <m:t>[</m:t>
                    </m:r>
                    <m:acc>
                      <m:accPr>
                        <m:chr m:val="̂"/>
                        <m:ctrlPr>
                          <a:rPr lang="en-CA" i="1">
                            <a:latin typeface="Cambria Math" panose="02040503050406030204" pitchFamily="18" charset="0"/>
                            <a:cs typeface="Times New Roman" panose="02020603050405020304" pitchFamily="18" charset="0"/>
                          </a:rPr>
                        </m:ctrlPr>
                      </m:accPr>
                      <m:e>
                        <m:sSup>
                          <m:sSupPr>
                            <m:ctrlPr>
                              <a:rPr lang="en-CA" i="1">
                                <a:latin typeface="Cambria Math" panose="02040503050406030204" pitchFamily="18" charset="0"/>
                                <a:cs typeface="Times New Roman" panose="02020603050405020304" pitchFamily="18" charset="0"/>
                              </a:rPr>
                            </m:ctrlPr>
                          </m:sSupPr>
                          <m:e>
                            <m:r>
                              <a:rPr lang="en-CA" b="0" i="1" smtClean="0">
                                <a:latin typeface="Cambria Math" panose="02040503050406030204" pitchFamily="18" charset="0"/>
                                <a:cs typeface="Times New Roman" panose="02020603050405020304" pitchFamily="18" charset="0"/>
                              </a:rPr>
                              <m:t>𝑆</m:t>
                            </m:r>
                          </m:e>
                          <m:sup>
                            <m:r>
                              <a:rPr lang="en-CA" i="1">
                                <a:latin typeface="Cambria Math" panose="02040503050406030204" pitchFamily="18" charset="0"/>
                                <a:cs typeface="Times New Roman" panose="02020603050405020304" pitchFamily="18" charset="0"/>
                              </a:rPr>
                              <m:t>2</m:t>
                            </m:r>
                          </m:sup>
                        </m:sSup>
                        <m:r>
                          <a:rPr lang="en-CA" i="1">
                            <a:latin typeface="Cambria Math" panose="02040503050406030204" pitchFamily="18" charset="0"/>
                            <a:ea typeface="Calibri" panose="020F0502020204030204" pitchFamily="34" charset="0"/>
                            <a:cs typeface="Times New Roman" panose="02020603050405020304" pitchFamily="18" charset="0"/>
                          </a:rPr>
                          <m:t>,</m:t>
                        </m:r>
                      </m:e>
                    </m:acc>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latin typeface="Cambria Math" panose="02040503050406030204" pitchFamily="18" charset="0"/>
                                <a:ea typeface="Calibri" panose="020F0502020204030204" pitchFamily="34" charset="0"/>
                                <a:cs typeface="Times New Roman" panose="02020603050405020304" pitchFamily="18" charset="0"/>
                              </a:rPr>
                              <m:t>𝑆</m:t>
                            </m:r>
                          </m:e>
                          <m:sub>
                            <m:r>
                              <a:rPr lang="en-CA" i="1">
                                <a:latin typeface="Cambria Math" panose="02040503050406030204" pitchFamily="18" charset="0"/>
                                <a:ea typeface="Calibri" panose="020F0502020204030204" pitchFamily="34" charset="0"/>
                                <a:cs typeface="Times New Roman" panose="02020603050405020304" pitchFamily="18" charset="0"/>
                              </a:rPr>
                              <m:t>𝑧</m:t>
                            </m:r>
                          </m:sub>
                        </m:sSub>
                      </m:e>
                    </m:acc>
                    <m:r>
                      <a:rPr lang="en-CA" i="1">
                        <a:latin typeface="Cambria Math" panose="02040503050406030204" pitchFamily="18" charset="0"/>
                        <a:ea typeface="Calibri" panose="020F0502020204030204" pitchFamily="34" charset="0"/>
                        <a:cs typeface="Times New Roman" panose="02020603050405020304" pitchFamily="18" charset="0"/>
                      </a:rPr>
                      <m:t>]=0</m:t>
                    </m:r>
                  </m:oMath>
                </a14:m>
                <a:endParaRPr lang="en-CA" dirty="0"/>
              </a:p>
              <a:p>
                <a14:m>
                  <m:oMath xmlns:m="http://schemas.openxmlformats.org/officeDocument/2006/math">
                    <m:d>
                      <m:dPr>
                        <m:begChr m:val="["/>
                        <m:endChr m:val="]"/>
                        <m:ctrlPr>
                          <a:rPr lang="en-CA" b="0" i="1" smtClean="0">
                            <a:latin typeface="Cambria Math" panose="02040503050406030204" pitchFamily="18" charset="0"/>
                            <a:cs typeface="Times New Roman" panose="02020603050405020304" pitchFamily="18" charset="0"/>
                          </a:rPr>
                        </m:ctrlPr>
                      </m:dPr>
                      <m:e>
                        <m:sSub>
                          <m:sSubPr>
                            <m:ctrlPr>
                              <a:rPr lang="en-CA" b="0" i="1" smtClean="0">
                                <a:latin typeface="Cambria Math" panose="02040503050406030204" pitchFamily="18" charset="0"/>
                                <a:cs typeface="Times New Roman" panose="02020603050405020304" pitchFamily="18" charset="0"/>
                              </a:rPr>
                            </m:ctrlPr>
                          </m:sSubPr>
                          <m:e>
                            <m:acc>
                              <m:accPr>
                                <m:chr m:val="̂"/>
                                <m:ctrlPr>
                                  <a:rPr lang="en-CA" i="1">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𝑆</m:t>
                                </m:r>
                              </m:e>
                            </m:acc>
                          </m:e>
                          <m:sub>
                            <m:r>
                              <a:rPr lang="en-CA" b="0" i="1" smtClean="0">
                                <a:latin typeface="Cambria Math" panose="02040503050406030204" pitchFamily="18" charset="0"/>
                                <a:cs typeface="Times New Roman" panose="02020603050405020304" pitchFamily="18" charset="0"/>
                              </a:rPr>
                              <m:t>𝑧</m:t>
                            </m:r>
                          </m:sub>
                        </m:sSub>
                        <m:r>
                          <a:rPr lang="en-CA" b="0" i="1" smtClean="0">
                            <a:latin typeface="Cambria Math" panose="02040503050406030204" pitchFamily="18" charset="0"/>
                            <a:cs typeface="Times New Roman" panose="02020603050405020304" pitchFamily="18" charset="0"/>
                          </a:rPr>
                          <m:t> ,</m:t>
                        </m:r>
                        <m:sSub>
                          <m:sSubPr>
                            <m:ctrlPr>
                              <a:rPr lang="en-CA" b="0" i="1" smtClean="0">
                                <a:latin typeface="Cambria Math" panose="02040503050406030204" pitchFamily="18" charset="0"/>
                                <a:cs typeface="Times New Roman" panose="02020603050405020304" pitchFamily="18" charset="0"/>
                              </a:rPr>
                            </m:ctrlPr>
                          </m:sSubPr>
                          <m:e>
                            <m:acc>
                              <m:accPr>
                                <m:chr m:val="̂"/>
                                <m:ctrlPr>
                                  <a:rPr lang="en-CA" b="0" i="1" smtClean="0">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𝑆</m:t>
                                </m:r>
                              </m:e>
                            </m:acc>
                          </m:e>
                          <m:sub>
                            <m:r>
                              <a:rPr lang="en-CA" b="0" i="1" smtClean="0">
                                <a:latin typeface="Cambria Math" panose="02040503050406030204" pitchFamily="18" charset="0"/>
                                <a:cs typeface="Times New Roman" panose="02020603050405020304" pitchFamily="18" charset="0"/>
                              </a:rPr>
                              <m:t>±</m:t>
                            </m:r>
                          </m:sub>
                        </m:sSub>
                      </m:e>
                    </m:d>
                    <m:r>
                      <a:rPr lang="en-CA" b="0" i="1" smtClean="0">
                        <a:latin typeface="Cambria Math" panose="02040503050406030204" pitchFamily="18" charset="0"/>
                        <a:cs typeface="Times New Roman" panose="02020603050405020304" pitchFamily="18" charset="0"/>
                      </a:rPr>
                      <m:t>=±ℏ</m:t>
                    </m:r>
                    <m:sSub>
                      <m:sSubPr>
                        <m:ctrlPr>
                          <a:rPr lang="en-CA" i="1">
                            <a:latin typeface="Cambria Math" panose="02040503050406030204" pitchFamily="18" charset="0"/>
                            <a:cs typeface="Times New Roman" panose="02020603050405020304" pitchFamily="18" charset="0"/>
                          </a:rPr>
                        </m:ctrlPr>
                      </m:sSubPr>
                      <m:e>
                        <m:acc>
                          <m:accPr>
                            <m:chr m:val="̂"/>
                            <m:ctrlPr>
                              <a:rPr lang="en-CA" i="1">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𝑆</m:t>
                            </m:r>
                          </m:e>
                        </m:acc>
                      </m:e>
                      <m:sub>
                        <m:r>
                          <a:rPr lang="en-CA" i="1">
                            <a:latin typeface="Cambria Math" panose="02040503050406030204" pitchFamily="18" charset="0"/>
                            <a:cs typeface="Times New Roman" panose="02020603050405020304" pitchFamily="18" charset="0"/>
                          </a:rPr>
                          <m:t>±</m:t>
                        </m:r>
                      </m:sub>
                    </m:sSub>
                  </m:oMath>
                </a14:m>
                <a:r>
                  <a:rPr lang="en-CA" dirty="0"/>
                  <a:t> and </a:t>
                </a:r>
                <a14:m>
                  <m:oMath xmlns:m="http://schemas.openxmlformats.org/officeDocument/2006/math">
                    <m:d>
                      <m:dPr>
                        <m:begChr m:val="["/>
                        <m:endChr m:val="]"/>
                        <m:ctrlPr>
                          <a:rPr lang="en-CA" i="1">
                            <a:latin typeface="Cambria Math" panose="02040503050406030204" pitchFamily="18" charset="0"/>
                            <a:cs typeface="Times New Roman" panose="02020603050405020304" pitchFamily="18" charset="0"/>
                          </a:rPr>
                        </m:ctrlPr>
                      </m:dPr>
                      <m:e>
                        <m:acc>
                          <m:accPr>
                            <m:chr m:val="̂"/>
                            <m:ctrlPr>
                              <a:rPr lang="en-CA" b="0" i="1" dirty="0" smtClean="0">
                                <a:latin typeface="Cambria Math" panose="02040503050406030204" pitchFamily="18" charset="0"/>
                                <a:cs typeface="Times New Roman" panose="02020603050405020304" pitchFamily="18" charset="0"/>
                              </a:rPr>
                            </m:ctrlPr>
                          </m:accPr>
                          <m:e>
                            <m:sSup>
                              <m:sSupPr>
                                <m:ctrlPr>
                                  <a:rPr lang="en-CA" b="0" i="1" dirty="0" smtClean="0">
                                    <a:latin typeface="Cambria Math" panose="02040503050406030204" pitchFamily="18" charset="0"/>
                                    <a:cs typeface="Times New Roman" panose="02020603050405020304" pitchFamily="18" charset="0"/>
                                  </a:rPr>
                                </m:ctrlPr>
                              </m:sSupPr>
                              <m:e>
                                <m:r>
                                  <a:rPr lang="en-CA" b="0" i="1" dirty="0" smtClean="0">
                                    <a:latin typeface="Cambria Math" panose="02040503050406030204" pitchFamily="18" charset="0"/>
                                    <a:cs typeface="Times New Roman" panose="02020603050405020304" pitchFamily="18" charset="0"/>
                                  </a:rPr>
                                  <m:t>𝑆</m:t>
                                </m:r>
                              </m:e>
                              <m:sup>
                                <m:r>
                                  <a:rPr lang="en-CA" b="0" i="1" dirty="0" smtClean="0">
                                    <a:latin typeface="Cambria Math" panose="02040503050406030204" pitchFamily="18" charset="0"/>
                                    <a:cs typeface="Times New Roman" panose="02020603050405020304" pitchFamily="18" charset="0"/>
                                  </a:rPr>
                                  <m:t>2</m:t>
                                </m:r>
                              </m:sup>
                            </m:sSup>
                          </m:e>
                        </m:acc>
                        <m:r>
                          <a:rPr lang="en-CA" i="1">
                            <a:latin typeface="Cambria Math" panose="02040503050406030204" pitchFamily="18" charset="0"/>
                            <a:cs typeface="Times New Roman" panose="02020603050405020304" pitchFamily="18" charset="0"/>
                          </a:rPr>
                          <m:t> ,</m:t>
                        </m:r>
                        <m:sSub>
                          <m:sSubPr>
                            <m:ctrlPr>
                              <a:rPr lang="en-CA" i="1">
                                <a:latin typeface="Cambria Math" panose="02040503050406030204" pitchFamily="18" charset="0"/>
                                <a:cs typeface="Times New Roman" panose="02020603050405020304" pitchFamily="18" charset="0"/>
                              </a:rPr>
                            </m:ctrlPr>
                          </m:sSubPr>
                          <m:e>
                            <m:acc>
                              <m:accPr>
                                <m:chr m:val="̂"/>
                                <m:ctrlPr>
                                  <a:rPr lang="en-CA" i="1">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𝑆</m:t>
                                </m:r>
                              </m:e>
                            </m:acc>
                          </m:e>
                          <m:sub>
                            <m:r>
                              <a:rPr lang="en-CA" i="1">
                                <a:latin typeface="Cambria Math" panose="02040503050406030204" pitchFamily="18" charset="0"/>
                                <a:cs typeface="Times New Roman" panose="02020603050405020304" pitchFamily="18" charset="0"/>
                              </a:rPr>
                              <m:t>±</m:t>
                            </m:r>
                          </m:sub>
                        </m:sSub>
                      </m:e>
                    </m:d>
                    <m:r>
                      <a:rPr lang="en-CA" i="1">
                        <a:latin typeface="Cambria Math" panose="02040503050406030204" pitchFamily="18" charset="0"/>
                        <a:cs typeface="Times New Roman" panose="02020603050405020304" pitchFamily="18" charset="0"/>
                      </a:rPr>
                      <m:t>=</m:t>
                    </m:r>
                    <m:r>
                      <a:rPr lang="en-CA" b="0" i="1" smtClean="0">
                        <a:latin typeface="Cambria Math" panose="02040503050406030204" pitchFamily="18" charset="0"/>
                        <a:cs typeface="Times New Roman" panose="02020603050405020304" pitchFamily="18" charset="0"/>
                      </a:rPr>
                      <m:t>0</m:t>
                    </m:r>
                  </m:oMath>
                </a14:m>
                <a:r>
                  <a:rPr lang="en-CA" dirty="0"/>
                  <a:t> where </a:t>
                </a:r>
                <a14:m>
                  <m:oMath xmlns:m="http://schemas.openxmlformats.org/officeDocument/2006/math">
                    <m:sSub>
                      <m:sSubPr>
                        <m:ctrlPr>
                          <a:rPr lang="en-CA" i="1">
                            <a:latin typeface="Cambria Math" panose="02040503050406030204" pitchFamily="18" charset="0"/>
                            <a:cs typeface="Times New Roman" panose="02020603050405020304" pitchFamily="18" charset="0"/>
                          </a:rPr>
                        </m:ctrlPr>
                      </m:sSubPr>
                      <m:e>
                        <m:acc>
                          <m:accPr>
                            <m:chr m:val="̂"/>
                            <m:ctrlPr>
                              <a:rPr lang="en-CA" i="1">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𝑆</m:t>
                            </m:r>
                          </m:e>
                        </m:acc>
                      </m:e>
                      <m:sub>
                        <m:r>
                          <a:rPr lang="en-CA" i="1">
                            <a:latin typeface="Cambria Math" panose="02040503050406030204" pitchFamily="18" charset="0"/>
                            <a:cs typeface="Times New Roman" panose="02020603050405020304" pitchFamily="18" charset="0"/>
                          </a:rPr>
                          <m:t>±</m:t>
                        </m:r>
                      </m:sub>
                    </m:sSub>
                    <m:r>
                      <a:rPr lang="en-CA" b="0" i="1" smtClean="0">
                        <a:latin typeface="Cambria Math" panose="02040503050406030204" pitchFamily="18" charset="0"/>
                        <a:cs typeface="Times New Roman" panose="02020603050405020304" pitchFamily="18" charset="0"/>
                      </a:rPr>
                      <m:t>=</m:t>
                    </m:r>
                  </m:oMath>
                </a14:m>
                <a:r>
                  <a:rPr lang="en-CA" dirty="0"/>
                  <a:t> </a:t>
                </a:r>
                <a14:m>
                  <m:oMath xmlns:m="http://schemas.openxmlformats.org/officeDocument/2006/math">
                    <m:sSub>
                      <m:sSubPr>
                        <m:ctrlPr>
                          <a:rPr lang="en-CA" i="1">
                            <a:latin typeface="Cambria Math" panose="02040503050406030204" pitchFamily="18" charset="0"/>
                            <a:cs typeface="Times New Roman" panose="02020603050405020304" pitchFamily="18" charset="0"/>
                          </a:rPr>
                        </m:ctrlPr>
                      </m:sSubPr>
                      <m:e>
                        <m:acc>
                          <m:accPr>
                            <m:chr m:val="̂"/>
                            <m:ctrlPr>
                              <a:rPr lang="en-CA" i="1">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𝑆</m:t>
                            </m:r>
                          </m:e>
                        </m:acc>
                      </m:e>
                      <m:sub>
                        <m:r>
                          <a:rPr lang="en-CA" b="0" i="1" smtClean="0">
                            <a:latin typeface="Cambria Math" panose="02040503050406030204" pitchFamily="18" charset="0"/>
                            <a:cs typeface="Times New Roman" panose="02020603050405020304" pitchFamily="18" charset="0"/>
                          </a:rPr>
                          <m:t>𝑥</m:t>
                        </m:r>
                      </m:sub>
                    </m:sSub>
                    <m:r>
                      <a:rPr lang="en-CA" b="0" i="1" smtClean="0">
                        <a:latin typeface="Cambria Math" panose="02040503050406030204" pitchFamily="18" charset="0"/>
                        <a:cs typeface="Times New Roman" panose="02020603050405020304" pitchFamily="18" charset="0"/>
                      </a:rPr>
                      <m:t>±</m:t>
                    </m:r>
                    <m:r>
                      <a:rPr lang="en-CA" b="0" i="1" smtClean="0">
                        <a:latin typeface="Cambria Math" panose="02040503050406030204" pitchFamily="18" charset="0"/>
                        <a:cs typeface="Times New Roman" panose="02020603050405020304" pitchFamily="18" charset="0"/>
                      </a:rPr>
                      <m:t>𝑖</m:t>
                    </m:r>
                    <m:sSub>
                      <m:sSubPr>
                        <m:ctrlPr>
                          <a:rPr lang="en-CA" i="1">
                            <a:latin typeface="Cambria Math" panose="02040503050406030204" pitchFamily="18" charset="0"/>
                            <a:cs typeface="Times New Roman" panose="02020603050405020304" pitchFamily="18" charset="0"/>
                          </a:rPr>
                        </m:ctrlPr>
                      </m:sSubPr>
                      <m:e>
                        <m:acc>
                          <m:accPr>
                            <m:chr m:val="̂"/>
                            <m:ctrlPr>
                              <a:rPr lang="en-CA" i="1">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𝑆</m:t>
                            </m:r>
                          </m:e>
                        </m:acc>
                      </m:e>
                      <m:sub>
                        <m:r>
                          <a:rPr lang="en-CA" b="0" i="1" smtClean="0">
                            <a:latin typeface="Cambria Math" panose="02040503050406030204" pitchFamily="18" charset="0"/>
                            <a:cs typeface="Times New Roman" panose="02020603050405020304" pitchFamily="18" charset="0"/>
                          </a:rPr>
                          <m:t>𝑦</m:t>
                        </m:r>
                      </m:sub>
                    </m:sSub>
                  </m:oMath>
                </a14:m>
                <a:endParaRPr lang="en-CA" dirty="0"/>
              </a:p>
              <a:p>
                <a:endParaRPr lang="en-CA" dirty="0"/>
              </a:p>
            </p:txBody>
          </p:sp>
        </mc:Choice>
        <mc:Fallback xmlns="">
          <p:sp>
            <p:nvSpPr>
              <p:cNvPr id="5" name="TextBox 4">
                <a:extLst>
                  <a:ext uri="{FF2B5EF4-FFF2-40B4-BE49-F238E27FC236}">
                    <a16:creationId xmlns:a16="http://schemas.microsoft.com/office/drawing/2014/main" id="{1C8FCFD4-6DB0-4F5F-B5A3-C8658587F9F3}"/>
                  </a:ext>
                </a:extLst>
              </p:cNvPr>
              <p:cNvSpPr txBox="1">
                <a:spLocks noRot="1" noChangeAspect="1" noMove="1" noResize="1" noEditPoints="1" noAdjustHandles="1" noChangeArrowheads="1" noChangeShapeType="1" noTextEdit="1"/>
              </p:cNvSpPr>
              <p:nvPr/>
            </p:nvSpPr>
            <p:spPr>
              <a:xfrm>
                <a:off x="1097280" y="2424384"/>
                <a:ext cx="9248172" cy="1586332"/>
              </a:xfrm>
              <a:prstGeom prst="rect">
                <a:avLst/>
              </a:prstGeom>
              <a:blipFill>
                <a:blip r:embed="rId4"/>
                <a:stretch>
                  <a:fillRect l="-527" t="-230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21AB372-E15B-4DAE-B630-3F11F23DBC14}"/>
                  </a:ext>
                </a:extLst>
              </p:cNvPr>
              <p:cNvSpPr txBox="1"/>
              <p:nvPr/>
            </p:nvSpPr>
            <p:spPr>
              <a:xfrm>
                <a:off x="1097280" y="3762449"/>
                <a:ext cx="11094720" cy="1358192"/>
              </a:xfrm>
              <a:prstGeom prst="rect">
                <a:avLst/>
              </a:prstGeom>
              <a:noFill/>
            </p:spPr>
            <p:txBody>
              <a:bodyPr wrap="square" rtlCol="0">
                <a:spAutoFit/>
              </a:bodyPr>
              <a:lstStyle/>
              <a:p>
                <a:r>
                  <a:rPr lang="en-CA" dirty="0"/>
                  <a:t>It then follows that the operators </a:t>
                </a:r>
                <a14:m>
                  <m:oMath xmlns:m="http://schemas.openxmlformats.org/officeDocument/2006/math">
                    <m:acc>
                      <m:accPr>
                        <m:chr m:val="̂"/>
                        <m:ctrlPr>
                          <a:rPr lang="en-CA" i="1" smtClean="0">
                            <a:latin typeface="Cambria Math" panose="02040503050406030204" pitchFamily="18" charset="0"/>
                            <a:cs typeface="Times New Roman" panose="02020603050405020304" pitchFamily="18" charset="0"/>
                          </a:rPr>
                        </m:ctrlPr>
                      </m:accPr>
                      <m:e>
                        <m:sSup>
                          <m:sSupPr>
                            <m:ctrlPr>
                              <a:rPr lang="en-CA" i="1">
                                <a:latin typeface="Cambria Math" panose="02040503050406030204" pitchFamily="18" charset="0"/>
                                <a:cs typeface="Times New Roman" panose="02020603050405020304" pitchFamily="18" charset="0"/>
                              </a:rPr>
                            </m:ctrlPr>
                          </m:sSupPr>
                          <m:e>
                            <m:r>
                              <a:rPr lang="en-CA" b="0" i="1" smtClean="0">
                                <a:latin typeface="Cambria Math" panose="02040503050406030204" pitchFamily="18" charset="0"/>
                                <a:cs typeface="Times New Roman" panose="02020603050405020304" pitchFamily="18" charset="0"/>
                              </a:rPr>
                              <m:t>𝑆</m:t>
                            </m:r>
                          </m:e>
                          <m:sup>
                            <m:r>
                              <a:rPr lang="en-CA" i="1">
                                <a:latin typeface="Cambria Math" panose="02040503050406030204" pitchFamily="18" charset="0"/>
                                <a:cs typeface="Times New Roman" panose="02020603050405020304" pitchFamily="18" charset="0"/>
                              </a:rPr>
                              <m:t>2</m:t>
                            </m:r>
                          </m:sup>
                        </m:sSup>
                        <m:r>
                          <a:rPr lang="en-CA" i="1">
                            <a:latin typeface="Cambria Math" panose="02040503050406030204" pitchFamily="18" charset="0"/>
                            <a:ea typeface="Calibri" panose="020F0502020204030204" pitchFamily="34" charset="0"/>
                            <a:cs typeface="Times New Roman" panose="02020603050405020304" pitchFamily="18" charset="0"/>
                          </a:rPr>
                          <m:t>,</m:t>
                        </m:r>
                      </m:e>
                    </m:acc>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b="0" i="1" smtClean="0">
                                <a:latin typeface="Cambria Math" panose="02040503050406030204" pitchFamily="18" charset="0"/>
                                <a:ea typeface="Calibri" panose="020F0502020204030204" pitchFamily="34" charset="0"/>
                                <a:cs typeface="Times New Roman" panose="02020603050405020304" pitchFamily="18" charset="0"/>
                              </a:rPr>
                              <m:t>𝑆</m:t>
                            </m:r>
                          </m:e>
                          <m:sub>
                            <m:r>
                              <a:rPr lang="en-CA" i="1">
                                <a:latin typeface="Cambria Math" panose="02040503050406030204" pitchFamily="18" charset="0"/>
                                <a:ea typeface="Calibri" panose="020F0502020204030204" pitchFamily="34" charset="0"/>
                                <a:cs typeface="Times New Roman" panose="02020603050405020304" pitchFamily="18" charset="0"/>
                              </a:rPr>
                              <m:t>𝑧</m:t>
                            </m:r>
                          </m:sub>
                        </m:sSub>
                      </m:e>
                    </m:acc>
                    <m:r>
                      <a:rPr lang="en-CA" b="0" i="0" smtClean="0">
                        <a:latin typeface="Cambria Math" panose="02040503050406030204" pitchFamily="18" charset="0"/>
                        <a:ea typeface="Calibri" panose="020F0502020204030204" pitchFamily="34" charset="0"/>
                        <a:cs typeface="Times New Roman" panose="02020603050405020304" pitchFamily="18" charset="0"/>
                      </a:rPr>
                      <m:t> </m:t>
                    </m:r>
                  </m:oMath>
                </a14:m>
                <a:r>
                  <a:rPr lang="en-CA" dirty="0"/>
                  <a:t> ,must share a common set of eigen states, 2 in number, that can be labelled with </a:t>
                </a:r>
                <a14:m>
                  <m:oMath xmlns:m="http://schemas.openxmlformats.org/officeDocument/2006/math">
                    <m:r>
                      <a:rPr lang="en-CA" b="0" i="1" smtClean="0">
                        <a:latin typeface="Cambria Math" panose="02040503050406030204" pitchFamily="18" charset="0"/>
                      </a:rPr>
                      <m:t>𝑠</m:t>
                    </m:r>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r>
                      <a:rPr lang="en-CA" b="0" i="1" smtClean="0">
                        <a:latin typeface="Cambria Math" panose="02040503050406030204" pitchFamily="18" charset="0"/>
                      </a:rPr>
                      <m:t>,</m:t>
                    </m:r>
                    <m:r>
                      <a:rPr lang="en-CA" b="0" i="1" smtClean="0">
                        <a:latin typeface="Cambria Math" panose="02040503050406030204" pitchFamily="18" charset="0"/>
                      </a:rPr>
                      <m:t>𝑚</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𝑠</m:t>
                        </m:r>
                      </m:e>
                      <m:sub>
                        <m:r>
                          <a:rPr lang="en-CA" b="0" i="1" smtClean="0">
                            <a:latin typeface="Cambria Math" panose="02040503050406030204" pitchFamily="18" charset="0"/>
                          </a:rPr>
                          <m:t>𝑧</m:t>
                        </m:r>
                      </m:sub>
                    </m:sSub>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oMath>
                </a14:m>
                <a:r>
                  <a:rPr lang="en-CA" dirty="0"/>
                  <a:t>, i.e. </a:t>
                </a:r>
                <a14:m>
                  <m:oMath xmlns:m="http://schemas.openxmlformats.org/officeDocument/2006/math">
                    <m:d>
                      <m:dPr>
                        <m:begChr m:val="|"/>
                        <m:endChr m:val="⟩"/>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e>
                    </m:d>
                  </m:oMath>
                </a14:m>
                <a:r>
                  <a:rPr lang="en-CA" dirty="0"/>
                  <a:t> and </a:t>
                </a:r>
                <a14:m>
                  <m:oMath xmlns:m="http://schemas.openxmlformats.org/officeDocument/2006/math">
                    <m:d>
                      <m:dPr>
                        <m:begChr m:val="|"/>
                        <m:endChr m:val="⟩"/>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r>
                          <a:rPr lang="en-CA" i="1">
                            <a:latin typeface="Cambria Math" panose="02040503050406030204" pitchFamily="18" charset="0"/>
                          </a:rPr>
                          <m:t>,</m:t>
                        </m:r>
                        <m:r>
                          <a:rPr lang="en-CA" b="0" i="1" smtClean="0">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e>
                    </m:d>
                  </m:oMath>
                </a14:m>
                <a:r>
                  <a:rPr lang="en-CA" dirty="0"/>
                  <a:t> . </a:t>
                </a:r>
              </a:p>
              <a:p>
                <a14:m>
                  <m:oMath xmlns:m="http://schemas.openxmlformats.org/officeDocument/2006/math">
                    <m:acc>
                      <m:accPr>
                        <m:chr m:val="̂"/>
                        <m:ctrlPr>
                          <a:rPr lang="en-CA" b="0" i="1" dirty="0" smtClean="0">
                            <a:latin typeface="Cambria Math" panose="02040503050406030204" pitchFamily="18" charset="0"/>
                          </a:rPr>
                        </m:ctrlPr>
                      </m:accPr>
                      <m:e>
                        <m:sSup>
                          <m:sSupPr>
                            <m:ctrlPr>
                              <a:rPr lang="en-CA" b="0" i="1" dirty="0" smtClean="0">
                                <a:latin typeface="Cambria Math" panose="02040503050406030204" pitchFamily="18" charset="0"/>
                              </a:rPr>
                            </m:ctrlPr>
                          </m:sSupPr>
                          <m:e>
                            <m:r>
                              <a:rPr lang="en-CA" b="0" i="1" dirty="0" smtClean="0">
                                <a:latin typeface="Cambria Math" panose="02040503050406030204" pitchFamily="18" charset="0"/>
                              </a:rPr>
                              <m:t>𝑆</m:t>
                            </m:r>
                          </m:e>
                          <m:sup>
                            <m:r>
                              <a:rPr lang="en-CA" b="0" i="1" dirty="0" smtClean="0">
                                <a:latin typeface="Cambria Math" panose="02040503050406030204" pitchFamily="18" charset="0"/>
                              </a:rPr>
                              <m:t>2</m:t>
                            </m:r>
                          </m:sup>
                        </m:sSup>
                      </m:e>
                    </m:acc>
                    <m:d>
                      <m:dPr>
                        <m:begChr m:val="|"/>
                        <m:endChr m:val="⟩"/>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r>
                          <a:rPr lang="en-CA" i="1">
                            <a:latin typeface="Cambria Math" panose="02040503050406030204" pitchFamily="18" charset="0"/>
                          </a:rPr>
                          <m:t>,</m:t>
                        </m:r>
                        <m:r>
                          <a:rPr lang="en-CA" b="0" i="1" smtClean="0">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e>
                    </m:d>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ℏ</m:t>
                        </m:r>
                      </m:e>
                      <m:sup>
                        <m:r>
                          <a:rPr lang="en-CA" b="0" i="1" smtClean="0">
                            <a:latin typeface="Cambria Math" panose="02040503050406030204" pitchFamily="18" charset="0"/>
                          </a:rPr>
                          <m:t>2</m:t>
                        </m:r>
                      </m:sup>
                    </m:sSup>
                    <m:r>
                      <a:rPr lang="en-CA" b="0" i="1" smtClean="0">
                        <a:latin typeface="Cambria Math" panose="02040503050406030204" pitchFamily="18" charset="0"/>
                      </a:rPr>
                      <m:t>𝑠</m:t>
                    </m:r>
                    <m:d>
                      <m:dPr>
                        <m:ctrlPr>
                          <a:rPr lang="en-CA" b="0" i="1" smtClean="0">
                            <a:latin typeface="Cambria Math" panose="02040503050406030204" pitchFamily="18" charset="0"/>
                          </a:rPr>
                        </m:ctrlPr>
                      </m:dPr>
                      <m:e>
                        <m:r>
                          <a:rPr lang="en-CA" b="0" i="1" smtClean="0">
                            <a:latin typeface="Cambria Math" panose="02040503050406030204" pitchFamily="18" charset="0"/>
                          </a:rPr>
                          <m:t>𝑠</m:t>
                        </m:r>
                        <m:r>
                          <a:rPr lang="en-CA" b="0" i="1" smtClean="0">
                            <a:latin typeface="Cambria Math" panose="02040503050406030204" pitchFamily="18" charset="0"/>
                          </a:rPr>
                          <m:t>+1</m:t>
                        </m:r>
                      </m:e>
                    </m:d>
                    <m:d>
                      <m:dPr>
                        <m:begChr m:val="|"/>
                        <m:endChr m:val="⟩"/>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e>
                    </m:d>
                    <m:r>
                      <a:rPr lang="en-CA" b="0" i="1" smtClean="0">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ℏ</m:t>
                        </m:r>
                      </m:e>
                      <m:sup>
                        <m:r>
                          <a:rPr lang="en-CA" i="1">
                            <a:latin typeface="Cambria Math" panose="02040503050406030204" pitchFamily="18" charset="0"/>
                          </a:rPr>
                          <m:t>2</m:t>
                        </m:r>
                      </m:sup>
                    </m:sSup>
                    <m:f>
                      <m:fPr>
                        <m:ctrlPr>
                          <a:rPr lang="en-CA" i="1" smtClean="0">
                            <a:latin typeface="Cambria Math" panose="02040503050406030204" pitchFamily="18" charset="0"/>
                          </a:rPr>
                        </m:ctrlPr>
                      </m:fPr>
                      <m:num>
                        <m:r>
                          <a:rPr lang="en-CA" b="0" i="1" smtClean="0">
                            <a:latin typeface="Cambria Math" panose="02040503050406030204" pitchFamily="18" charset="0"/>
                          </a:rPr>
                          <m:t>3</m:t>
                        </m:r>
                      </m:num>
                      <m:den>
                        <m:r>
                          <a:rPr lang="en-CA" b="0" i="1" smtClean="0">
                            <a:latin typeface="Cambria Math" panose="02040503050406030204" pitchFamily="18" charset="0"/>
                          </a:rPr>
                          <m:t>4</m:t>
                        </m:r>
                      </m:den>
                    </m:f>
                    <m:d>
                      <m:dPr>
                        <m:begChr m:val="|"/>
                        <m:endChr m:val="⟩"/>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e>
                    </m:d>
                  </m:oMath>
                </a14:m>
                <a:r>
                  <a:rPr lang="en-CA" dirty="0"/>
                  <a:t>, and </a:t>
                </a:r>
                <a14:m>
                  <m:oMath xmlns:m="http://schemas.openxmlformats.org/officeDocument/2006/math">
                    <m:acc>
                      <m:accPr>
                        <m:chr m:val="̂"/>
                        <m:ctrlPr>
                          <a:rPr lang="en-CA" i="1" dirty="0">
                            <a:latin typeface="Cambria Math" panose="02040503050406030204" pitchFamily="18" charset="0"/>
                          </a:rPr>
                        </m:ctrlPr>
                      </m:accPr>
                      <m:e>
                        <m:sSub>
                          <m:sSubPr>
                            <m:ctrlPr>
                              <a:rPr lang="en-CA" b="0" i="1" dirty="0" smtClean="0">
                                <a:latin typeface="Cambria Math" panose="02040503050406030204" pitchFamily="18" charset="0"/>
                              </a:rPr>
                            </m:ctrlPr>
                          </m:sSubPr>
                          <m:e>
                            <m:r>
                              <a:rPr lang="en-CA" b="0" i="1" dirty="0" smtClean="0">
                                <a:latin typeface="Cambria Math" panose="02040503050406030204" pitchFamily="18" charset="0"/>
                              </a:rPr>
                              <m:t>𝑆</m:t>
                            </m:r>
                          </m:e>
                          <m:sub>
                            <m:r>
                              <a:rPr lang="en-CA" b="0" i="1" dirty="0" smtClean="0">
                                <a:latin typeface="Cambria Math" panose="02040503050406030204" pitchFamily="18" charset="0"/>
                              </a:rPr>
                              <m:t>𝑧</m:t>
                            </m:r>
                          </m:sub>
                        </m:sSub>
                      </m:e>
                    </m:acc>
                    <m:d>
                      <m:dPr>
                        <m:begChr m:val="|"/>
                        <m:endChr m:val="⟩"/>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e>
                    </m:d>
                    <m:r>
                      <a:rPr lang="en-CA" i="1">
                        <a:latin typeface="Cambria Math" panose="02040503050406030204" pitchFamily="18" charset="0"/>
                      </a:rPr>
                      <m:t>=</m:t>
                    </m:r>
                    <m:r>
                      <a:rPr lang="en-CA" b="0" i="1" smtClean="0">
                        <a:latin typeface="Cambria Math" panose="02040503050406030204" pitchFamily="18" charset="0"/>
                      </a:rPr>
                      <m:t>ℏ</m:t>
                    </m:r>
                    <m:r>
                      <a:rPr lang="en-CA" b="0" i="1" smtClean="0">
                        <a:latin typeface="Cambria Math" panose="02040503050406030204" pitchFamily="18" charset="0"/>
                      </a:rPr>
                      <m:t>𝑚</m:t>
                    </m:r>
                    <m:d>
                      <m:dPr>
                        <m:begChr m:val="|"/>
                        <m:endChr m:val="⟩"/>
                        <m:ctrlPr>
                          <a:rPr lang="en-CA" i="1" smtClean="0">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e>
                    </m:d>
                    <m:r>
                      <a:rPr lang="en-CA" i="1">
                        <a:latin typeface="Cambria Math" panose="02040503050406030204" pitchFamily="18" charset="0"/>
                      </a:rPr>
                      <m:t>=</m:t>
                    </m:r>
                    <m:r>
                      <a:rPr lang="en-CA" b="0" i="1" smtClean="0">
                        <a:latin typeface="Cambria Math" panose="02040503050406030204" pitchFamily="18" charset="0"/>
                      </a:rPr>
                      <m:t>±</m:t>
                    </m:r>
                    <m:r>
                      <a:rPr lang="en-CA" i="1">
                        <a:latin typeface="Cambria Math" panose="02040503050406030204" pitchFamily="18" charset="0"/>
                      </a:rPr>
                      <m:t>ℏ</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d>
                      <m:dPr>
                        <m:begChr m:val="|"/>
                        <m:endChr m:val="⟩"/>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e>
                    </m:d>
                  </m:oMath>
                </a14:m>
                <a:r>
                  <a:rPr lang="en-CA" dirty="0"/>
                  <a:t>.</a:t>
                </a:r>
              </a:p>
            </p:txBody>
          </p:sp>
        </mc:Choice>
        <mc:Fallback xmlns="">
          <p:sp>
            <p:nvSpPr>
              <p:cNvPr id="6" name="TextBox 5">
                <a:extLst>
                  <a:ext uri="{FF2B5EF4-FFF2-40B4-BE49-F238E27FC236}">
                    <a16:creationId xmlns:a16="http://schemas.microsoft.com/office/drawing/2014/main" id="{F21AB372-E15B-4DAE-B630-3F11F23DBC14}"/>
                  </a:ext>
                </a:extLst>
              </p:cNvPr>
              <p:cNvSpPr txBox="1">
                <a:spLocks noRot="1" noChangeAspect="1" noMove="1" noResize="1" noEditPoints="1" noAdjustHandles="1" noChangeArrowheads="1" noChangeShapeType="1" noTextEdit="1"/>
              </p:cNvSpPr>
              <p:nvPr/>
            </p:nvSpPr>
            <p:spPr>
              <a:xfrm>
                <a:off x="1097280" y="3762449"/>
                <a:ext cx="11094720" cy="1358192"/>
              </a:xfrm>
              <a:prstGeom prst="rect">
                <a:avLst/>
              </a:prstGeom>
              <a:blipFill>
                <a:blip r:embed="rId5"/>
                <a:stretch>
                  <a:fillRect l="-440" t="-448"/>
                </a:stretch>
              </a:blipFill>
            </p:spPr>
            <p:txBody>
              <a:bodyPr/>
              <a:lstStyle/>
              <a:p>
                <a:r>
                  <a:rPr lang="en-CA">
                    <a:noFill/>
                  </a:rPr>
                  <a:t> </a:t>
                </a:r>
              </a:p>
            </p:txBody>
          </p:sp>
        </mc:Fallback>
      </mc:AlternateContent>
      <p:grpSp>
        <p:nvGrpSpPr>
          <p:cNvPr id="11" name="Group 10">
            <a:extLst>
              <a:ext uri="{FF2B5EF4-FFF2-40B4-BE49-F238E27FC236}">
                <a16:creationId xmlns:a16="http://schemas.microsoft.com/office/drawing/2014/main" id="{00881E3F-B9C2-4EBB-914F-83BC954C4C5A}"/>
              </a:ext>
            </a:extLst>
          </p:cNvPr>
          <p:cNvGrpSpPr/>
          <p:nvPr/>
        </p:nvGrpSpPr>
        <p:grpSpPr>
          <a:xfrm>
            <a:off x="1097279" y="5333152"/>
            <a:ext cx="10297551" cy="572144"/>
            <a:chOff x="1097279" y="5333152"/>
            <a:chExt cx="10297551" cy="572144"/>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A8833B1-3A53-4CAF-A1B8-3B7F0C464A68}"/>
                    </a:ext>
                  </a:extLst>
                </p:cNvPr>
                <p:cNvSpPr txBox="1"/>
                <p:nvPr/>
              </p:nvSpPr>
              <p:spPr>
                <a:xfrm>
                  <a:off x="1097279" y="5333152"/>
                  <a:ext cx="10297551" cy="572144"/>
                </a:xfrm>
                <a:prstGeom prst="rect">
                  <a:avLst/>
                </a:prstGeom>
                <a:noFill/>
              </p:spPr>
              <p:txBody>
                <a:bodyPr wrap="square" rtlCol="0">
                  <a:spAutoFit/>
                </a:bodyPr>
                <a:lstStyle/>
                <a:p>
                  <a:r>
                    <a:rPr lang="en-CA" dirty="0">
                      <a:cs typeface="Times New Roman" panose="02020603050405020304" pitchFamily="18" charset="0"/>
                    </a:rPr>
                    <a:t>Also,</a:t>
                  </a:r>
                  <a14:m>
                    <m:oMath xmlns:m="http://schemas.openxmlformats.org/officeDocument/2006/math">
                      <m:sSub>
                        <m:sSubPr>
                          <m:ctrlPr>
                            <a:rPr lang="en-CA" i="1">
                              <a:latin typeface="Cambria Math" panose="02040503050406030204" pitchFamily="18" charset="0"/>
                              <a:cs typeface="Times New Roman" panose="02020603050405020304" pitchFamily="18" charset="0"/>
                            </a:rPr>
                          </m:ctrlPr>
                        </m:sSubPr>
                        <m:e>
                          <m:acc>
                            <m:accPr>
                              <m:chr m:val="̂"/>
                              <m:ctrlPr>
                                <a:rPr lang="en-CA" i="1">
                                  <a:latin typeface="Cambria Math" panose="02040503050406030204" pitchFamily="18" charset="0"/>
                                  <a:cs typeface="Times New Roman" panose="02020603050405020304" pitchFamily="18" charset="0"/>
                                </a:rPr>
                              </m:ctrlPr>
                            </m:accPr>
                            <m:e>
                              <m:r>
                                <a:rPr lang="en-CA" i="1">
                                  <a:latin typeface="Cambria Math" panose="02040503050406030204" pitchFamily="18" charset="0"/>
                                  <a:cs typeface="Times New Roman" panose="02020603050405020304" pitchFamily="18" charset="0"/>
                                </a:rPr>
                                <m:t>𝑆</m:t>
                              </m:r>
                            </m:e>
                          </m:acc>
                        </m:e>
                        <m:sub>
                          <m:r>
                            <a:rPr lang="en-CA" i="1">
                              <a:latin typeface="Cambria Math" panose="02040503050406030204" pitchFamily="18" charset="0"/>
                              <a:cs typeface="Times New Roman" panose="02020603050405020304" pitchFamily="18" charset="0"/>
                            </a:rPr>
                            <m:t>±</m:t>
                          </m:r>
                        </m:sub>
                      </m:sSub>
                      <m:d>
                        <m:dPr>
                          <m:begChr m:val="|"/>
                          <m:endChr m:val="⟩"/>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e>
                      </m:d>
                      <m:r>
                        <a:rPr lang="en-CA" i="1">
                          <a:latin typeface="Cambria Math" panose="02040503050406030204" pitchFamily="18" charset="0"/>
                        </a:rPr>
                        <m:t>=ℏ</m:t>
                      </m:r>
                      <m:rad>
                        <m:radPr>
                          <m:degHide m:val="on"/>
                          <m:ctrlPr>
                            <a:rPr lang="en-CA" i="1">
                              <a:latin typeface="Cambria Math" panose="02040503050406030204" pitchFamily="18" charset="0"/>
                            </a:rPr>
                          </m:ctrlPr>
                        </m:radPr>
                        <m:deg/>
                        <m:e>
                          <m:r>
                            <a:rPr lang="en-CA" i="1">
                              <a:latin typeface="Cambria Math" panose="02040503050406030204" pitchFamily="18" charset="0"/>
                            </a:rPr>
                            <m:t>𝑠</m:t>
                          </m:r>
                          <m:r>
                            <a:rPr lang="en-CA" i="1">
                              <a:latin typeface="Cambria Math" panose="02040503050406030204" pitchFamily="18" charset="0"/>
                            </a:rPr>
                            <m:t>(</m:t>
                          </m:r>
                          <m:r>
                            <a:rPr lang="en-CA" i="1">
                              <a:latin typeface="Cambria Math" panose="02040503050406030204" pitchFamily="18" charset="0"/>
                            </a:rPr>
                            <m:t>𝑠</m:t>
                          </m:r>
                          <m:r>
                            <a:rPr lang="en-CA" i="1">
                              <a:latin typeface="Cambria Math" panose="02040503050406030204" pitchFamily="18" charset="0"/>
                            </a:rPr>
                            <m:t>+1)−</m:t>
                          </m:r>
                          <m:r>
                            <a:rPr lang="en-CA" i="1">
                              <a:latin typeface="Cambria Math" panose="02040503050406030204" pitchFamily="18" charset="0"/>
                            </a:rPr>
                            <m:t>𝑚</m:t>
                          </m:r>
                          <m:r>
                            <a:rPr lang="en-CA" i="1">
                              <a:latin typeface="Cambria Math" panose="02040503050406030204" pitchFamily="18" charset="0"/>
                            </a:rPr>
                            <m:t>(</m:t>
                          </m:r>
                          <m:r>
                            <a:rPr lang="en-CA" i="1">
                              <a:latin typeface="Cambria Math" panose="02040503050406030204" pitchFamily="18" charset="0"/>
                            </a:rPr>
                            <m:t>𝑚</m:t>
                          </m:r>
                          <m:r>
                            <a:rPr lang="en-CA" i="1">
                              <a:latin typeface="Cambria Math" panose="02040503050406030204" pitchFamily="18" charset="0"/>
                            </a:rPr>
                            <m:t>±1)</m:t>
                          </m:r>
                        </m:e>
                      </m:rad>
                      <m:d>
                        <m:dPr>
                          <m:begChr m:val="|"/>
                          <m:endChr m:val="⟩"/>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r>
                            <a:rPr lang="en-CA" i="1">
                              <a:latin typeface="Cambria Math" panose="02040503050406030204" pitchFamily="18" charset="0"/>
                            </a:rPr>
                            <m:t>±1</m:t>
                          </m:r>
                        </m:e>
                      </m:d>
                    </m:oMath>
                  </a14:m>
                  <a:r>
                    <a:rPr lang="en-CA" dirty="0"/>
                    <a:t> and </a:t>
                  </a:r>
                  <a14:m>
                    <m:oMath xmlns:m="http://schemas.openxmlformats.org/officeDocument/2006/math">
                      <m:sSub>
                        <m:sSubPr>
                          <m:ctrlPr>
                            <a:rPr lang="en-CA" i="1">
                              <a:latin typeface="Cambria Math" panose="02040503050406030204" pitchFamily="18" charset="0"/>
                              <a:cs typeface="Times New Roman" panose="02020603050405020304" pitchFamily="18" charset="0"/>
                            </a:rPr>
                          </m:ctrlPr>
                        </m:sSubPr>
                        <m:e>
                          <m:acc>
                            <m:accPr>
                              <m:chr m:val="̂"/>
                              <m:ctrlPr>
                                <a:rPr lang="en-CA" i="1">
                                  <a:latin typeface="Cambria Math" panose="02040503050406030204" pitchFamily="18" charset="0"/>
                                  <a:cs typeface="Times New Roman" panose="02020603050405020304" pitchFamily="18" charset="0"/>
                                </a:rPr>
                              </m:ctrlPr>
                            </m:accPr>
                            <m:e>
                              <m:r>
                                <a:rPr lang="en-CA" i="1">
                                  <a:latin typeface="Cambria Math" panose="02040503050406030204" pitchFamily="18" charset="0"/>
                                  <a:cs typeface="Times New Roman" panose="02020603050405020304" pitchFamily="18" charset="0"/>
                                </a:rPr>
                                <m:t>𝑆</m:t>
                              </m:r>
                            </m:e>
                          </m:acc>
                        </m:e>
                        <m:sub>
                          <m:r>
                            <a:rPr lang="en-CA" i="1">
                              <a:latin typeface="Cambria Math" panose="02040503050406030204" pitchFamily="18" charset="0"/>
                              <a:cs typeface="Times New Roman" panose="02020603050405020304" pitchFamily="18" charset="0"/>
                            </a:rPr>
                            <m:t>±</m:t>
                          </m:r>
                        </m:sub>
                      </m:sSub>
                    </m:oMath>
                  </a14:m>
                  <a:r>
                    <a:rPr lang="en-CA" dirty="0"/>
                    <a:t>, </a:t>
                  </a:r>
                  <a14:m>
                    <m:oMath xmlns:m="http://schemas.openxmlformats.org/officeDocument/2006/math">
                      <m:acc>
                        <m:accPr>
                          <m:chr m:val="̂"/>
                          <m:ctrlPr>
                            <a:rPr lang="en-CA" i="1" dirty="0">
                              <a:latin typeface="Cambria Math" panose="02040503050406030204" pitchFamily="18" charset="0"/>
                            </a:rPr>
                          </m:ctrlPr>
                        </m:accPr>
                        <m:e>
                          <m:sSub>
                            <m:sSubPr>
                              <m:ctrlPr>
                                <a:rPr lang="en-CA" i="1" dirty="0">
                                  <a:latin typeface="Cambria Math" panose="02040503050406030204" pitchFamily="18" charset="0"/>
                                </a:rPr>
                              </m:ctrlPr>
                            </m:sSubPr>
                            <m:e>
                              <m:r>
                                <a:rPr lang="en-CA" i="1" dirty="0">
                                  <a:latin typeface="Cambria Math" panose="02040503050406030204" pitchFamily="18" charset="0"/>
                                </a:rPr>
                                <m:t>𝑆</m:t>
                              </m:r>
                            </m:e>
                            <m:sub>
                              <m:r>
                                <a:rPr lang="en-CA" i="1" dirty="0">
                                  <a:latin typeface="Cambria Math" panose="02040503050406030204" pitchFamily="18" charset="0"/>
                                </a:rPr>
                                <m:t>𝑧</m:t>
                              </m:r>
                            </m:sub>
                          </m:sSub>
                        </m:e>
                      </m:acc>
                    </m:oMath>
                  </a14:m>
                  <a:r>
                    <a:rPr lang="en-CA" dirty="0"/>
                    <a:t> , and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p>
                            <m:sSupPr>
                              <m:ctrlPr>
                                <a:rPr lang="en-CA" i="1">
                                  <a:latin typeface="Cambria Math" panose="02040503050406030204" pitchFamily="18" charset="0"/>
                                  <a:cs typeface="Times New Roman" panose="02020603050405020304" pitchFamily="18" charset="0"/>
                                </a:rPr>
                              </m:ctrlPr>
                            </m:sSupPr>
                            <m:e>
                              <m:r>
                                <a:rPr lang="en-CA" i="1">
                                  <a:latin typeface="Cambria Math" panose="02040503050406030204" pitchFamily="18" charset="0"/>
                                  <a:cs typeface="Times New Roman" panose="02020603050405020304" pitchFamily="18" charset="0"/>
                                </a:rPr>
                                <m:t>𝑆</m:t>
                              </m:r>
                            </m:e>
                            <m:sup>
                              <m:r>
                                <a:rPr lang="en-CA" i="1">
                                  <a:latin typeface="Cambria Math" panose="02040503050406030204" pitchFamily="18" charset="0"/>
                                  <a:cs typeface="Times New Roman" panose="02020603050405020304" pitchFamily="18" charset="0"/>
                                </a:rPr>
                                <m:t>2</m:t>
                              </m:r>
                            </m:sup>
                          </m:sSup>
                          <m:r>
                            <a:rPr lang="en-CA" i="1">
                              <a:latin typeface="Cambria Math" panose="02040503050406030204" pitchFamily="18" charset="0"/>
                              <a:ea typeface="Calibri" panose="020F0502020204030204" pitchFamily="34" charset="0"/>
                              <a:cs typeface="Times New Roman" panose="02020603050405020304" pitchFamily="18" charset="0"/>
                            </a:rPr>
                            <m:t>,</m:t>
                          </m:r>
                        </m:e>
                      </m:acc>
                    </m:oMath>
                  </a14:m>
                  <a:r>
                    <a:rPr lang="en-CA" dirty="0"/>
                    <a:t> commute with </a:t>
                  </a:r>
                  <a:r>
                    <a:rPr lang="en-CA" b="1" dirty="0"/>
                    <a:t>any</a:t>
                  </a:r>
                  <a:r>
                    <a:rPr lang="en-CA" dirty="0"/>
                    <a:t> </a:t>
                  </a:r>
                  <a14:m>
                    <m:oMath xmlns:m="http://schemas.openxmlformats.org/officeDocument/2006/math">
                      <m:r>
                        <a:rPr lang="en-CA" b="0" i="1" smtClean="0">
                          <a:latin typeface="Cambria Math" panose="02040503050406030204" pitchFamily="18" charset="0"/>
                          <a:cs typeface="Times New Roman" panose="02020603050405020304" pitchFamily="18" charset="0"/>
                        </a:rPr>
                        <m:t>𝑓</m:t>
                      </m:r>
                      <m:r>
                        <a:rPr lang="en-CA" b="0" i="0" smtClean="0">
                          <a:latin typeface="Cambria Math" panose="02040503050406030204" pitchFamily="18" charset="0"/>
                          <a:cs typeface="Times New Roman" panose="02020603050405020304" pitchFamily="18" charset="0"/>
                        </a:rPr>
                        <m:t>(</m:t>
                      </m:r>
                      <m:acc>
                        <m:accPr>
                          <m:chr m:val="̂"/>
                          <m:ctrlPr>
                            <a:rPr lang="en-CA" b="0" i="1" smtClean="0">
                              <a:latin typeface="Cambria Math" panose="02040503050406030204" pitchFamily="18" charset="0"/>
                              <a:cs typeface="Times New Roman" panose="02020603050405020304" pitchFamily="18" charset="0"/>
                            </a:rPr>
                          </m:ctrlPr>
                        </m:accPr>
                        <m:e>
                          <m:acc>
                            <m:accPr>
                              <m:chr m:val="⃗"/>
                              <m:ctrlPr>
                                <a:rPr lang="en-CA" b="0" i="1" smtClean="0">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𝑟</m:t>
                              </m:r>
                            </m:e>
                          </m:acc>
                        </m:e>
                      </m:acc>
                      <m:r>
                        <a:rPr lang="en-CA" b="0" i="1" dirty="0" smtClean="0">
                          <a:latin typeface="Cambria Math" panose="02040503050406030204" pitchFamily="18" charset="0"/>
                          <a:cs typeface="Times New Roman" panose="02020603050405020304" pitchFamily="18" charset="0"/>
                        </a:rPr>
                        <m:t>,</m:t>
                      </m:r>
                      <m:acc>
                        <m:accPr>
                          <m:chr m:val="̂"/>
                          <m:ctrlPr>
                            <a:rPr lang="en-CA" i="1">
                              <a:latin typeface="Cambria Math" panose="02040503050406030204" pitchFamily="18" charset="0"/>
                              <a:cs typeface="Times New Roman" panose="02020603050405020304" pitchFamily="18" charset="0"/>
                            </a:rPr>
                          </m:ctrlPr>
                        </m:accPr>
                        <m:e>
                          <m:acc>
                            <m:accPr>
                              <m:chr m:val="⃗"/>
                              <m:ctrlPr>
                                <a:rPr lang="en-CA" i="1">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𝑝</m:t>
                              </m:r>
                            </m:e>
                          </m:acc>
                        </m:e>
                      </m:acc>
                      <m:r>
                        <a:rPr lang="en-CA" b="0" i="1" smtClean="0">
                          <a:latin typeface="Cambria Math" panose="02040503050406030204" pitchFamily="18" charset="0"/>
                          <a:cs typeface="Times New Roman" panose="02020603050405020304" pitchFamily="18" charset="0"/>
                        </a:rPr>
                        <m:t>)</m:t>
                      </m:r>
                    </m:oMath>
                  </a14:m>
                  <a:r>
                    <a:rPr lang="en-CA" dirty="0"/>
                    <a:t>.   </a:t>
                  </a:r>
                </a:p>
              </p:txBody>
            </p:sp>
          </mc:Choice>
          <mc:Fallback xmlns="">
            <p:sp>
              <p:nvSpPr>
                <p:cNvPr id="7" name="TextBox 6">
                  <a:extLst>
                    <a:ext uri="{FF2B5EF4-FFF2-40B4-BE49-F238E27FC236}">
                      <a16:creationId xmlns:a16="http://schemas.microsoft.com/office/drawing/2014/main" id="{BA8833B1-3A53-4CAF-A1B8-3B7F0C464A68}"/>
                    </a:ext>
                  </a:extLst>
                </p:cNvPr>
                <p:cNvSpPr txBox="1">
                  <a:spLocks noRot="1" noChangeAspect="1" noMove="1" noResize="1" noEditPoints="1" noAdjustHandles="1" noChangeArrowheads="1" noChangeShapeType="1" noTextEdit="1"/>
                </p:cNvSpPr>
                <p:nvPr/>
              </p:nvSpPr>
              <p:spPr>
                <a:xfrm>
                  <a:off x="1097279" y="5333152"/>
                  <a:ext cx="10297551" cy="572144"/>
                </a:xfrm>
                <a:prstGeom prst="rect">
                  <a:avLst/>
                </a:prstGeom>
                <a:blipFill>
                  <a:blip r:embed="rId6"/>
                  <a:stretch>
                    <a:fillRect l="-4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5334F082-AB08-4835-99B0-7C3869BF164D}"/>
                    </a:ext>
                  </a:extLst>
                </p14:cNvPr>
                <p14:cNvContentPartPr/>
                <p14:nvPr/>
              </p14:nvContentPartPr>
              <p14:xfrm>
                <a:off x="2196092" y="5464892"/>
                <a:ext cx="222120" cy="387000"/>
              </p14:xfrm>
            </p:contentPart>
          </mc:Choice>
          <mc:Fallback xmlns="">
            <p:pic>
              <p:nvPicPr>
                <p:cNvPr id="3" name="Ink 2">
                  <a:extLst>
                    <a:ext uri="{FF2B5EF4-FFF2-40B4-BE49-F238E27FC236}">
                      <a16:creationId xmlns:a16="http://schemas.microsoft.com/office/drawing/2014/main" id="{5334F082-AB08-4835-99B0-7C3869BF164D}"/>
                    </a:ext>
                  </a:extLst>
                </p:cNvPr>
                <p:cNvPicPr/>
                <p:nvPr/>
              </p:nvPicPr>
              <p:blipFill>
                <a:blip r:embed="rId8"/>
                <a:stretch>
                  <a:fillRect/>
                </a:stretch>
              </p:blipFill>
              <p:spPr>
                <a:xfrm>
                  <a:off x="2187452" y="5456252"/>
                  <a:ext cx="23976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6C2705F2-80AE-47B9-AD26-170743499791}"/>
                    </a:ext>
                  </a:extLst>
                </p14:cNvPr>
                <p14:cNvContentPartPr/>
                <p14:nvPr/>
              </p14:nvContentPartPr>
              <p14:xfrm>
                <a:off x="5601332" y="5484692"/>
                <a:ext cx="181800" cy="355680"/>
              </p14:xfrm>
            </p:contentPart>
          </mc:Choice>
          <mc:Fallback xmlns="">
            <p:pic>
              <p:nvPicPr>
                <p:cNvPr id="8" name="Ink 7">
                  <a:extLst>
                    <a:ext uri="{FF2B5EF4-FFF2-40B4-BE49-F238E27FC236}">
                      <a16:creationId xmlns:a16="http://schemas.microsoft.com/office/drawing/2014/main" id="{6C2705F2-80AE-47B9-AD26-170743499791}"/>
                    </a:ext>
                  </a:extLst>
                </p:cNvPr>
                <p:cNvPicPr/>
                <p:nvPr/>
              </p:nvPicPr>
              <p:blipFill>
                <a:blip r:embed="rId10"/>
                <a:stretch>
                  <a:fillRect/>
                </a:stretch>
              </p:blipFill>
              <p:spPr>
                <a:xfrm>
                  <a:off x="5592332" y="5476052"/>
                  <a:ext cx="19944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1ED6E645-2DB5-4B38-905B-61B77F60926B}"/>
                    </a:ext>
                  </a:extLst>
                </p14:cNvPr>
                <p14:cNvContentPartPr/>
                <p14:nvPr/>
              </p14:nvContentPartPr>
              <p14:xfrm>
                <a:off x="1734932" y="5570372"/>
                <a:ext cx="134640" cy="262440"/>
              </p14:xfrm>
            </p:contentPart>
          </mc:Choice>
          <mc:Fallback xmlns="">
            <p:pic>
              <p:nvPicPr>
                <p:cNvPr id="9" name="Ink 8">
                  <a:extLst>
                    <a:ext uri="{FF2B5EF4-FFF2-40B4-BE49-F238E27FC236}">
                      <a16:creationId xmlns:a16="http://schemas.microsoft.com/office/drawing/2014/main" id="{1ED6E645-2DB5-4B38-905B-61B77F60926B}"/>
                    </a:ext>
                  </a:extLst>
                </p:cNvPr>
                <p:cNvPicPr/>
                <p:nvPr/>
              </p:nvPicPr>
              <p:blipFill>
                <a:blip r:embed="rId12"/>
                <a:stretch>
                  <a:fillRect/>
                </a:stretch>
              </p:blipFill>
              <p:spPr>
                <a:xfrm>
                  <a:off x="1730612" y="5566052"/>
                  <a:ext cx="14328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2CD8DE0F-6FE2-47F5-ACA1-C45F7A8CD52F}"/>
                    </a:ext>
                  </a:extLst>
                </p14:cNvPr>
                <p14:cNvContentPartPr/>
                <p14:nvPr/>
              </p14:nvContentPartPr>
              <p14:xfrm>
                <a:off x="5931812" y="5508812"/>
                <a:ext cx="199080" cy="311400"/>
              </p14:xfrm>
            </p:contentPart>
          </mc:Choice>
          <mc:Fallback xmlns="">
            <p:pic>
              <p:nvPicPr>
                <p:cNvPr id="10" name="Ink 9">
                  <a:extLst>
                    <a:ext uri="{FF2B5EF4-FFF2-40B4-BE49-F238E27FC236}">
                      <a16:creationId xmlns:a16="http://schemas.microsoft.com/office/drawing/2014/main" id="{2CD8DE0F-6FE2-47F5-ACA1-C45F7A8CD52F}"/>
                    </a:ext>
                  </a:extLst>
                </p:cNvPr>
                <p:cNvPicPr/>
                <p:nvPr/>
              </p:nvPicPr>
              <p:blipFill>
                <a:blip r:embed="rId14"/>
                <a:stretch>
                  <a:fillRect/>
                </a:stretch>
              </p:blipFill>
              <p:spPr>
                <a:xfrm>
                  <a:off x="5927492" y="5504492"/>
                  <a:ext cx="207720" cy="320040"/>
                </a:xfrm>
                <a:prstGeom prst="rect">
                  <a:avLst/>
                </a:prstGeom>
              </p:spPr>
            </p:pic>
          </mc:Fallback>
        </mc:AlternateContent>
      </p:grpSp>
    </p:spTree>
    <p:extLst>
      <p:ext uri="{BB962C8B-B14F-4D97-AF65-F5344CB8AC3E}">
        <p14:creationId xmlns:p14="http://schemas.microsoft.com/office/powerpoint/2010/main" val="307695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B7C0-628C-4194-9BC3-1CAA24109DE7}"/>
              </a:ext>
            </a:extLst>
          </p:cNvPr>
          <p:cNvSpPr>
            <a:spLocks noGrp="1"/>
          </p:cNvSpPr>
          <p:nvPr>
            <p:ph type="title"/>
          </p:nvPr>
        </p:nvSpPr>
        <p:spPr/>
        <p:txBody>
          <a:bodyPr/>
          <a:lstStyle/>
          <a:p>
            <a:r>
              <a:rPr lang="en-CA" dirty="0"/>
              <a:t>Electron spin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40B6CFF-102F-41AE-9981-BA5693137CC9}"/>
                  </a:ext>
                </a:extLst>
              </p:cNvPr>
              <p:cNvSpPr txBox="1"/>
              <p:nvPr/>
            </p:nvSpPr>
            <p:spPr>
              <a:xfrm>
                <a:off x="1097280" y="2025569"/>
                <a:ext cx="11040523" cy="479811"/>
              </a:xfrm>
              <a:prstGeom prst="rect">
                <a:avLst/>
              </a:prstGeom>
              <a:noFill/>
            </p:spPr>
            <p:txBody>
              <a:bodyPr wrap="none" lIns="0" tIns="0" rIns="0" bIns="0" rtlCol="0">
                <a:spAutoFit/>
              </a:bodyPr>
              <a:lstStyle/>
              <a:p>
                <a:r>
                  <a:rPr lang="en-CA" b="0" dirty="0"/>
                  <a:t>An arbitrary state in the spin ½ Hilbert space can then be written most generally as </a:t>
                </a:r>
                <a14:m>
                  <m:oMath xmlns:m="http://schemas.openxmlformats.org/officeDocument/2006/math">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𝜒</m:t>
                        </m:r>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e>
                    </m:d>
                    <m:r>
                      <a:rPr lang="en-CA" b="0" i="1" smtClean="0">
                        <a:latin typeface="Cambria Math" panose="02040503050406030204" pitchFamily="18" charset="0"/>
                      </a:rPr>
                      <m:t>=</m:t>
                    </m:r>
                    <m:r>
                      <a:rPr lang="en-CA" b="0" i="1" smtClean="0">
                        <a:latin typeface="Cambria Math" panose="02040503050406030204" pitchFamily="18" charset="0"/>
                      </a:rPr>
                      <m:t>𝑎</m:t>
                    </m:r>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d>
                      <m:dPr>
                        <m:begChr m:val="|"/>
                        <m:endChr m:val="⟩"/>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e>
                    </m:d>
                    <m:r>
                      <a:rPr lang="en-CA" b="0" i="1" smtClean="0">
                        <a:latin typeface="Cambria Math" panose="02040503050406030204" pitchFamily="18" charset="0"/>
                      </a:rPr>
                      <m:t>+</m:t>
                    </m:r>
                    <m:r>
                      <a:rPr lang="en-CA" b="0" i="1" smtClean="0">
                        <a:latin typeface="Cambria Math" panose="02040503050406030204" pitchFamily="18" charset="0"/>
                      </a:rPr>
                      <m:t>𝑏</m:t>
                    </m:r>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d>
                      <m:dPr>
                        <m:begChr m:val="|"/>
                        <m:endChr m:val="⟩"/>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e>
                    </m:d>
                  </m:oMath>
                </a14:m>
                <a:endParaRPr lang="en-CA" dirty="0"/>
              </a:p>
            </p:txBody>
          </p:sp>
        </mc:Choice>
        <mc:Fallback xmlns="">
          <p:sp>
            <p:nvSpPr>
              <p:cNvPr id="4" name="TextBox 3">
                <a:extLst>
                  <a:ext uri="{FF2B5EF4-FFF2-40B4-BE49-F238E27FC236}">
                    <a16:creationId xmlns:a16="http://schemas.microsoft.com/office/drawing/2014/main" id="{740B6CFF-102F-41AE-9981-BA5693137CC9}"/>
                  </a:ext>
                </a:extLst>
              </p:cNvPr>
              <p:cNvSpPr txBox="1">
                <a:spLocks noRot="1" noChangeAspect="1" noMove="1" noResize="1" noEditPoints="1" noAdjustHandles="1" noChangeArrowheads="1" noChangeShapeType="1" noTextEdit="1"/>
              </p:cNvSpPr>
              <p:nvPr/>
            </p:nvSpPr>
            <p:spPr>
              <a:xfrm>
                <a:off x="1097280" y="2025569"/>
                <a:ext cx="11040523" cy="479811"/>
              </a:xfrm>
              <a:prstGeom prst="rect">
                <a:avLst/>
              </a:prstGeom>
              <a:blipFill>
                <a:blip r:embed="rId3"/>
                <a:stretch>
                  <a:fillRect l="-1270" b="-886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50DF43-D49C-4684-B626-40D0211776B2}"/>
                  </a:ext>
                </a:extLst>
              </p:cNvPr>
              <p:cNvSpPr txBox="1"/>
              <p:nvPr/>
            </p:nvSpPr>
            <p:spPr>
              <a:xfrm>
                <a:off x="1097280" y="2655089"/>
                <a:ext cx="7973401" cy="276999"/>
              </a:xfrm>
              <a:prstGeom prst="rect">
                <a:avLst/>
              </a:prstGeom>
              <a:noFill/>
            </p:spPr>
            <p:txBody>
              <a:bodyPr wrap="none" lIns="0" tIns="0" rIns="0" bIns="0" rtlCol="0">
                <a:spAutoFit/>
              </a:bodyPr>
              <a:lstStyle/>
              <a:p>
                <a:r>
                  <a:rPr lang="en-CA" b="0" dirty="0"/>
                  <a:t>What is the unity operator in this Hilbert space, and how does it relate to  </a:t>
                </a:r>
                <a14:m>
                  <m:oMath xmlns:m="http://schemas.openxmlformats.org/officeDocument/2006/math">
                    <m:r>
                      <a:rPr lang="en-CA" b="0" i="1" smtClean="0">
                        <a:latin typeface="Cambria Math" panose="02040503050406030204" pitchFamily="18" charset="0"/>
                      </a:rPr>
                      <m:t>𝑎</m:t>
                    </m:r>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r>
                      <a:rPr lang="en-CA" b="0" i="1" smtClean="0">
                        <a:latin typeface="Cambria Math" panose="02040503050406030204" pitchFamily="18" charset="0"/>
                      </a:rPr>
                      <m:t>,</m:t>
                    </m:r>
                    <m:r>
                      <a:rPr lang="en-CA" b="0" i="1" smtClean="0">
                        <a:latin typeface="Cambria Math" panose="02040503050406030204" pitchFamily="18" charset="0"/>
                      </a:rPr>
                      <m:t>𝑏</m:t>
                    </m:r>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r>
                      <a:rPr lang="en-CA" b="0" i="1" smtClean="0">
                        <a:latin typeface="Cambria Math" panose="02040503050406030204" pitchFamily="18" charset="0"/>
                      </a:rPr>
                      <m:t>?</m:t>
                    </m:r>
                  </m:oMath>
                </a14:m>
                <a:endParaRPr lang="en-CA" dirty="0"/>
              </a:p>
            </p:txBody>
          </p:sp>
        </mc:Choice>
        <mc:Fallback xmlns="">
          <p:sp>
            <p:nvSpPr>
              <p:cNvPr id="5" name="TextBox 4">
                <a:extLst>
                  <a:ext uri="{FF2B5EF4-FFF2-40B4-BE49-F238E27FC236}">
                    <a16:creationId xmlns:a16="http://schemas.microsoft.com/office/drawing/2014/main" id="{CC50DF43-D49C-4684-B626-40D0211776B2}"/>
                  </a:ext>
                </a:extLst>
              </p:cNvPr>
              <p:cNvSpPr txBox="1">
                <a:spLocks noRot="1" noChangeAspect="1" noMove="1" noResize="1" noEditPoints="1" noAdjustHandles="1" noChangeArrowheads="1" noChangeShapeType="1" noTextEdit="1"/>
              </p:cNvSpPr>
              <p:nvPr/>
            </p:nvSpPr>
            <p:spPr>
              <a:xfrm>
                <a:off x="1097280" y="2655089"/>
                <a:ext cx="7973401" cy="276999"/>
              </a:xfrm>
              <a:prstGeom prst="rect">
                <a:avLst/>
              </a:prstGeom>
              <a:blipFill>
                <a:blip r:embed="rId4"/>
                <a:stretch>
                  <a:fillRect l="-1758" t="-28889" r="-459" b="-5111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6B616AB-71AB-418D-B030-6A2C07CF4727}"/>
                  </a:ext>
                </a:extLst>
              </p:cNvPr>
              <p:cNvSpPr txBox="1"/>
              <p:nvPr/>
            </p:nvSpPr>
            <p:spPr>
              <a:xfrm>
                <a:off x="404245" y="3260831"/>
                <a:ext cx="10985243" cy="7184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CA" sz="1600" b="0" i="1" smtClean="0">
                              <a:latin typeface="Cambria Math" panose="02040503050406030204" pitchFamily="18" charset="0"/>
                            </a:rPr>
                          </m:ctrlPr>
                        </m:accPr>
                        <m:e>
                          <m:r>
                            <a:rPr lang="en-CA" sz="1600" b="0" i="1" smtClean="0">
                              <a:latin typeface="Cambria Math" panose="02040503050406030204" pitchFamily="18" charset="0"/>
                            </a:rPr>
                            <m:t>𝐼</m:t>
                          </m:r>
                        </m:e>
                      </m:acc>
                      <m:r>
                        <a:rPr lang="en-CA" sz="1600" b="0" i="1" smtClean="0">
                          <a:latin typeface="Cambria Math" panose="02040503050406030204" pitchFamily="18" charset="0"/>
                        </a:rPr>
                        <m:t>=</m:t>
                      </m:r>
                      <m:d>
                        <m:dPr>
                          <m:begChr m:val="|"/>
                          <m:endChr m:val="⟩"/>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2</m:t>
                              </m:r>
                            </m:den>
                          </m:f>
                          <m:r>
                            <a:rPr lang="en-CA" sz="1600" i="1">
                              <a:latin typeface="Cambria Math" panose="02040503050406030204" pitchFamily="18" charset="0"/>
                            </a:rPr>
                            <m:t>,</m:t>
                          </m:r>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2</m:t>
                              </m:r>
                            </m:den>
                          </m:f>
                        </m:e>
                      </m:d>
                      <m:d>
                        <m:dPr>
                          <m:begChr m:val="⟨"/>
                          <m:endChr m:val="|"/>
                          <m:ctrlPr>
                            <a:rPr lang="en-CA" sz="1600" b="0" i="1" smtClean="0">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2</m:t>
                              </m:r>
                            </m:den>
                          </m:f>
                          <m:r>
                            <a:rPr lang="en-CA" sz="1600" i="1">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2</m:t>
                              </m:r>
                            </m:den>
                          </m:f>
                        </m:e>
                      </m:d>
                      <m:r>
                        <a:rPr lang="en-CA" sz="1600" b="0" i="1" smtClean="0">
                          <a:latin typeface="Cambria Math" panose="02040503050406030204" pitchFamily="18" charset="0"/>
                        </a:rPr>
                        <m:t>+</m:t>
                      </m:r>
                      <m:d>
                        <m:dPr>
                          <m:begChr m:val="|"/>
                          <m:endChr m:val="⟩"/>
                          <m:ctrlPr>
                            <a:rPr lang="en-CA" sz="1600" i="1" smtClean="0">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2</m:t>
                              </m:r>
                            </m:den>
                          </m:f>
                          <m:r>
                            <a:rPr lang="en-CA" sz="1600" i="1">
                              <a:latin typeface="Cambria Math" panose="02040503050406030204" pitchFamily="18" charset="0"/>
                            </a:rPr>
                            <m:t>,</m:t>
                          </m:r>
                          <m:r>
                            <a:rPr lang="en-CA" sz="1600" b="0" i="1" smtClean="0">
                              <a:latin typeface="Cambria Math" panose="02040503050406030204" pitchFamily="18" charset="0"/>
                            </a:rPr>
                            <m:t>−</m:t>
                          </m:r>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2</m:t>
                              </m:r>
                            </m:den>
                          </m:f>
                        </m:e>
                      </m:d>
                      <m:d>
                        <m:dPr>
                          <m:begChr m:val="⟨"/>
                          <m:endChr m:val="|"/>
                          <m:ctrlPr>
                            <a:rPr lang="en-CA" sz="1600" b="0" i="1" smtClean="0">
                              <a:latin typeface="Cambria Math" panose="02040503050406030204" pitchFamily="18" charset="0"/>
                            </a:rPr>
                          </m:ctrlPr>
                        </m:dPr>
                        <m:e>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2</m:t>
                              </m:r>
                            </m:den>
                          </m:f>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2</m:t>
                              </m:r>
                            </m:den>
                          </m:f>
                        </m:e>
                      </m:d>
                      <m:r>
                        <a:rPr lang="en-CA" sz="1600" b="0" i="1" smtClean="0">
                          <a:latin typeface="Cambria Math" panose="02040503050406030204" pitchFamily="18" charset="0"/>
                        </a:rPr>
                        <m:t>,   </m:t>
                      </m:r>
                      <m:d>
                        <m:dPr>
                          <m:begChr m:val="|"/>
                          <m:endChr m:val="⟩"/>
                          <m:ctrlPr>
                            <a:rPr lang="en-CA" sz="1600" b="0" i="1" smtClean="0">
                              <a:latin typeface="Cambria Math" panose="02040503050406030204" pitchFamily="18" charset="0"/>
                            </a:rPr>
                          </m:ctrlPr>
                        </m:dPr>
                        <m:e>
                          <m:r>
                            <a:rPr lang="en-CA" sz="1600" b="0" i="1" smtClean="0">
                              <a:latin typeface="Cambria Math" panose="02040503050406030204" pitchFamily="18" charset="0"/>
                            </a:rPr>
                            <m:t>𝜒</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𝑡</m:t>
                              </m:r>
                            </m:e>
                          </m:d>
                        </m:e>
                      </m:d>
                      <m:r>
                        <a:rPr lang="en-CA" sz="1600" b="0" i="1" smtClean="0">
                          <a:latin typeface="Cambria Math" panose="02040503050406030204" pitchFamily="18" charset="0"/>
                        </a:rPr>
                        <m:t>=</m:t>
                      </m:r>
                      <m:acc>
                        <m:accPr>
                          <m:chr m:val="̂"/>
                          <m:ctrlPr>
                            <a:rPr lang="en-CA" sz="1600" b="0" i="1" smtClean="0">
                              <a:latin typeface="Cambria Math" panose="02040503050406030204" pitchFamily="18" charset="0"/>
                            </a:rPr>
                          </m:ctrlPr>
                        </m:accPr>
                        <m:e>
                          <m:r>
                            <a:rPr lang="en-CA" sz="1600" b="0" i="1" smtClean="0">
                              <a:latin typeface="Cambria Math" panose="02040503050406030204" pitchFamily="18" charset="0"/>
                            </a:rPr>
                            <m:t>𝐼</m:t>
                          </m:r>
                        </m:e>
                      </m:acc>
                      <m:d>
                        <m:dPr>
                          <m:begChr m:val="|"/>
                          <m:endChr m:val="⟩"/>
                          <m:ctrlPr>
                            <a:rPr lang="en-CA" sz="1600" b="0" i="1" smtClean="0">
                              <a:latin typeface="Cambria Math" panose="02040503050406030204" pitchFamily="18" charset="0"/>
                            </a:rPr>
                          </m:ctrlPr>
                        </m:dPr>
                        <m:e>
                          <m:r>
                            <a:rPr lang="en-CA" sz="1600" b="0" i="1" smtClean="0">
                              <a:latin typeface="Cambria Math" panose="02040503050406030204" pitchFamily="18" charset="0"/>
                            </a:rPr>
                            <m:t>𝜒</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𝑡</m:t>
                              </m:r>
                            </m:e>
                          </m:d>
                        </m:e>
                      </m:d>
                      <m:r>
                        <a:rPr lang="en-CA" sz="1600" b="0" i="1" smtClean="0">
                          <a:latin typeface="Cambria Math" panose="02040503050406030204" pitchFamily="18" charset="0"/>
                        </a:rPr>
                        <m:t>        ∴</m:t>
                      </m:r>
                      <m:r>
                        <a:rPr lang="en-CA" sz="1600" b="0" i="1" smtClean="0">
                          <a:latin typeface="Cambria Math" panose="02040503050406030204" pitchFamily="18" charset="0"/>
                        </a:rPr>
                        <m:t>𝑎</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𝑡</m:t>
                          </m:r>
                        </m:e>
                      </m:d>
                      <m:r>
                        <a:rPr lang="en-CA" sz="1600" i="1">
                          <a:latin typeface="Cambria Math" panose="02040503050406030204" pitchFamily="18" charset="0"/>
                        </a:rPr>
                        <m:t>=⟨</m:t>
                      </m:r>
                      <m:f>
                        <m:fPr>
                          <m:ctrlPr>
                            <a:rPr lang="en-CA" sz="160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2</m:t>
                          </m:r>
                        </m:den>
                      </m:f>
                      <m:r>
                        <a:rPr lang="en-CA" sz="1600" i="1">
                          <a:latin typeface="Cambria Math" panose="02040503050406030204" pitchFamily="18" charset="0"/>
                        </a:rPr>
                        <m:t>,</m:t>
                      </m:r>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2</m:t>
                          </m:r>
                        </m:den>
                      </m:f>
                      <m:r>
                        <a:rPr lang="en-CA" sz="1600" b="0" i="1" smtClean="0">
                          <a:latin typeface="Cambria Math" panose="02040503050406030204" pitchFamily="18" charset="0"/>
                        </a:rPr>
                        <m:t>|</m:t>
                      </m:r>
                      <m:r>
                        <a:rPr lang="en-CA" sz="1600" b="0" i="1" smtClean="0">
                          <a:latin typeface="Cambria Math" panose="02040503050406030204" pitchFamily="18" charset="0"/>
                        </a:rPr>
                        <m:t>𝜒</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𝑡</m:t>
                          </m:r>
                        </m:e>
                      </m:d>
                      <m:r>
                        <a:rPr lang="en-CA" sz="1600" b="0" i="1" smtClean="0">
                          <a:latin typeface="Cambria Math" panose="02040503050406030204" pitchFamily="18" charset="0"/>
                        </a:rPr>
                        <m:t>⟩; </m:t>
                      </m:r>
                      <m:r>
                        <a:rPr lang="en-CA" sz="1600" b="0" i="1" smtClean="0">
                          <a:latin typeface="Cambria Math" panose="02040503050406030204" pitchFamily="18" charset="0"/>
                        </a:rPr>
                        <m:t>𝑏</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𝑡</m:t>
                          </m:r>
                        </m:e>
                      </m:d>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2</m:t>
                          </m:r>
                        </m:den>
                      </m:f>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2</m:t>
                          </m:r>
                        </m:den>
                      </m:f>
                      <m:d>
                        <m:dPr>
                          <m:begChr m:val="|"/>
                          <m:endChr m:val="⟩"/>
                          <m:ctrlPr>
                            <a:rPr lang="en-CA" sz="1600" b="0" i="1" smtClean="0">
                              <a:latin typeface="Cambria Math" panose="02040503050406030204" pitchFamily="18" charset="0"/>
                            </a:rPr>
                          </m:ctrlPr>
                        </m:dPr>
                        <m:e>
                          <m:r>
                            <a:rPr lang="en-CA" sz="1600" b="0" i="1" smtClean="0">
                              <a:latin typeface="Cambria Math" panose="02040503050406030204" pitchFamily="18" charset="0"/>
                            </a:rPr>
                            <m:t>𝜒</m:t>
                          </m:r>
                          <m:r>
                            <a:rPr lang="en-CA" sz="1600" b="0" i="1" smtClean="0">
                              <a:latin typeface="Cambria Math" panose="02040503050406030204" pitchFamily="18" charset="0"/>
                            </a:rPr>
                            <m:t>(</m:t>
                          </m:r>
                          <m:r>
                            <a:rPr lang="en-CA" sz="1600" b="0" i="1" smtClean="0">
                              <a:latin typeface="Cambria Math" panose="02040503050406030204" pitchFamily="18" charset="0"/>
                            </a:rPr>
                            <m:t>𝑡</m:t>
                          </m:r>
                          <m:r>
                            <a:rPr lang="en-CA" sz="1600" b="0" i="1" smtClean="0">
                              <a:latin typeface="Cambria Math" panose="02040503050406030204" pitchFamily="18" charset="0"/>
                            </a:rPr>
                            <m:t>)</m:t>
                          </m:r>
                        </m:e>
                      </m:d>
                    </m:oMath>
                  </m:oMathPara>
                </a14:m>
                <a:endParaRPr lang="en-CA" sz="2000" dirty="0"/>
              </a:p>
            </p:txBody>
          </p:sp>
        </mc:Choice>
        <mc:Fallback xmlns="">
          <p:sp>
            <p:nvSpPr>
              <p:cNvPr id="7" name="TextBox 6">
                <a:extLst>
                  <a:ext uri="{FF2B5EF4-FFF2-40B4-BE49-F238E27FC236}">
                    <a16:creationId xmlns:a16="http://schemas.microsoft.com/office/drawing/2014/main" id="{66B616AB-71AB-418D-B030-6A2C07CF4727}"/>
                  </a:ext>
                </a:extLst>
              </p:cNvPr>
              <p:cNvSpPr txBox="1">
                <a:spLocks noRot="1" noChangeAspect="1" noMove="1" noResize="1" noEditPoints="1" noAdjustHandles="1" noChangeArrowheads="1" noChangeShapeType="1" noTextEdit="1"/>
              </p:cNvSpPr>
              <p:nvPr/>
            </p:nvSpPr>
            <p:spPr>
              <a:xfrm>
                <a:off x="404245" y="3260831"/>
                <a:ext cx="10985243" cy="718402"/>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10DF1F-63BC-4D1B-801B-00970462CE64}"/>
                  </a:ext>
                </a:extLst>
              </p:cNvPr>
              <p:cNvSpPr txBox="1"/>
              <p:nvPr/>
            </p:nvSpPr>
            <p:spPr>
              <a:xfrm>
                <a:off x="1097279" y="4438570"/>
                <a:ext cx="9973179" cy="535083"/>
              </a:xfrm>
              <a:prstGeom prst="rect">
                <a:avLst/>
              </a:prstGeom>
              <a:noFill/>
            </p:spPr>
            <p:txBody>
              <a:bodyPr wrap="none" lIns="0" tIns="0" rIns="0" bIns="0" rtlCol="0">
                <a:spAutoFit/>
              </a:bodyPr>
              <a:lstStyle/>
              <a:p>
                <a:r>
                  <a:rPr lang="en-CA" b="0" dirty="0"/>
                  <a:t>Most easily dealt with using matrix/vector representation:   </a:t>
                </a:r>
                <a14:m>
                  <m:oMath xmlns:m="http://schemas.openxmlformats.org/officeDocument/2006/math">
                    <m:d>
                      <m:dPr>
                        <m:begChr m:val="|"/>
                        <m:endChr m:val="⟩"/>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m>
                          <m:mPr>
                            <m:mcs>
                              <m:mc>
                                <m:mcPr>
                                  <m:count m:val="1"/>
                                  <m:mcJc m:val="center"/>
                                </m:mcPr>
                              </m:mc>
                            </m:mcs>
                            <m:ctrlPr>
                              <a:rPr lang="en-CA" b="0" i="1" smtClean="0">
                                <a:latin typeface="Cambria Math" panose="02040503050406030204" pitchFamily="18" charset="0"/>
                              </a:rPr>
                            </m:ctrlPr>
                          </m:mPr>
                          <m:mr>
                            <m:e>
                              <m:r>
                                <m:rPr>
                                  <m:brk m:alnAt="7"/>
                                </m:rPr>
                                <a:rPr lang="en-CA" b="0" i="1" smtClean="0">
                                  <a:latin typeface="Cambria Math" panose="02040503050406030204" pitchFamily="18" charset="0"/>
                                </a:rPr>
                                <m:t>1</m:t>
                              </m:r>
                            </m:e>
                          </m:mr>
                          <m:mr>
                            <m:e>
                              <m:r>
                                <a:rPr lang="en-CA" b="0" i="1" smtClean="0">
                                  <a:latin typeface="Cambria Math" panose="02040503050406030204" pitchFamily="18" charset="0"/>
                                </a:rPr>
                                <m:t>0</m:t>
                              </m:r>
                            </m:e>
                          </m:mr>
                        </m:m>
                      </m:e>
                    </m:d>
                    <m:r>
                      <a:rPr lang="en-CA" b="0" i="1" smtClean="0">
                        <a:latin typeface="Cambria Math" panose="02040503050406030204" pitchFamily="18" charset="0"/>
                      </a:rPr>
                      <m:t>,  </m:t>
                    </m:r>
                    <m:d>
                      <m:dPr>
                        <m:begChr m:val="|"/>
                        <m:endChr m:val="⟩"/>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r>
                          <a:rPr lang="en-CA" i="1">
                            <a:latin typeface="Cambria Math" panose="02040503050406030204" pitchFamily="18" charset="0"/>
                          </a:rPr>
                          <m:t>,</m:t>
                        </m:r>
                        <m:r>
                          <a:rPr lang="en-CA" b="0" i="1" smtClean="0">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e>
                    </m:d>
                    <m:r>
                      <a:rPr lang="en-CA" i="1">
                        <a:latin typeface="Cambria Math" panose="02040503050406030204" pitchFamily="18" charset="0"/>
                      </a:rPr>
                      <m:t>≡</m:t>
                    </m:r>
                    <m:d>
                      <m:dPr>
                        <m:ctrlPr>
                          <a:rPr lang="en-CA" i="1">
                            <a:latin typeface="Cambria Math" panose="02040503050406030204" pitchFamily="18" charset="0"/>
                          </a:rPr>
                        </m:ctrlPr>
                      </m:dPr>
                      <m:e>
                        <m:m>
                          <m:mPr>
                            <m:mcs>
                              <m:mc>
                                <m:mcPr>
                                  <m:count m:val="1"/>
                                  <m:mcJc m:val="center"/>
                                </m:mcPr>
                              </m:mc>
                            </m:mcs>
                            <m:ctrlPr>
                              <a:rPr lang="en-CA" i="1">
                                <a:latin typeface="Cambria Math" panose="02040503050406030204" pitchFamily="18" charset="0"/>
                              </a:rPr>
                            </m:ctrlPr>
                          </m:mPr>
                          <m:mr>
                            <m:e>
                              <m:r>
                                <m:rPr>
                                  <m:brk m:alnAt="7"/>
                                </m:rPr>
                                <a:rPr lang="en-CA" b="0" i="1" smtClean="0">
                                  <a:latin typeface="Cambria Math" panose="02040503050406030204" pitchFamily="18" charset="0"/>
                                </a:rPr>
                                <m:t>0</m:t>
                              </m:r>
                            </m:e>
                          </m:mr>
                          <m:mr>
                            <m:e>
                              <m:r>
                                <a:rPr lang="en-CA" b="0" i="1" smtClean="0">
                                  <a:latin typeface="Cambria Math" panose="02040503050406030204" pitchFamily="18" charset="0"/>
                                </a:rPr>
                                <m:t>1</m:t>
                              </m:r>
                            </m:e>
                          </m:mr>
                        </m:m>
                      </m:e>
                    </m:d>
                    <m:r>
                      <a:rPr lang="en-CA" b="0" i="1" smtClean="0">
                        <a:latin typeface="Cambria Math" panose="02040503050406030204" pitchFamily="18" charset="0"/>
                      </a:rPr>
                      <m:t>,  </m:t>
                    </m:r>
                    <m:d>
                      <m:dPr>
                        <m:begChr m:val="|"/>
                        <m:endChr m:val="⟩"/>
                        <m:ctrlPr>
                          <a:rPr lang="en-CA" i="1">
                            <a:latin typeface="Cambria Math" panose="02040503050406030204" pitchFamily="18" charset="0"/>
                          </a:rPr>
                        </m:ctrlPr>
                      </m:dPr>
                      <m:e>
                        <m:r>
                          <a:rPr lang="en-CA" i="1">
                            <a:latin typeface="Cambria Math" panose="02040503050406030204" pitchFamily="18" charset="0"/>
                          </a:rPr>
                          <m:t>𝜒</m:t>
                        </m:r>
                        <m:d>
                          <m:dPr>
                            <m:ctrlPr>
                              <a:rPr lang="en-CA" i="1">
                                <a:latin typeface="Cambria Math" panose="02040503050406030204" pitchFamily="18" charset="0"/>
                              </a:rPr>
                            </m:ctrlPr>
                          </m:dPr>
                          <m:e>
                            <m:r>
                              <a:rPr lang="en-CA" i="1">
                                <a:latin typeface="Cambria Math" panose="02040503050406030204" pitchFamily="18" charset="0"/>
                              </a:rPr>
                              <m:t>𝑡</m:t>
                            </m:r>
                          </m:e>
                        </m:d>
                      </m:e>
                    </m:d>
                    <m:r>
                      <a:rPr lang="en-CA" b="0" i="1" smtClean="0">
                        <a:latin typeface="Cambria Math" panose="02040503050406030204" pitchFamily="18" charset="0"/>
                      </a:rPr>
                      <m:t>≡</m:t>
                    </m:r>
                    <m:d>
                      <m:dPr>
                        <m:ctrlPr>
                          <a:rPr lang="en-CA" i="1">
                            <a:latin typeface="Cambria Math" panose="02040503050406030204" pitchFamily="18" charset="0"/>
                          </a:rPr>
                        </m:ctrlPr>
                      </m:dPr>
                      <m:e>
                        <m:m>
                          <m:mPr>
                            <m:mcs>
                              <m:mc>
                                <m:mcPr>
                                  <m:count m:val="1"/>
                                  <m:mcJc m:val="center"/>
                                </m:mcPr>
                              </m:mc>
                            </m:mcs>
                            <m:ctrlPr>
                              <a:rPr lang="en-CA" i="1">
                                <a:latin typeface="Cambria Math" panose="02040503050406030204" pitchFamily="18" charset="0"/>
                              </a:rPr>
                            </m:ctrlPr>
                          </m:mPr>
                          <m:mr>
                            <m:e>
                              <m:r>
                                <m:rPr>
                                  <m:brk m:alnAt="7"/>
                                </m:rPr>
                                <a:rPr lang="en-CA" b="0" i="1" smtClean="0">
                                  <a:latin typeface="Cambria Math" panose="02040503050406030204" pitchFamily="18" charset="0"/>
                                </a:rPr>
                                <m:t>𝑎</m:t>
                              </m:r>
                              <m:r>
                                <a:rPr lang="en-CA" b="0" i="1" smtClean="0">
                                  <a:latin typeface="Cambria Math" panose="02040503050406030204" pitchFamily="18" charset="0"/>
                                </a:rPr>
                                <m:t>(</m:t>
                              </m:r>
                              <m:r>
                                <a:rPr lang="en-CA" b="0" i="1" smtClean="0">
                                  <a:latin typeface="Cambria Math" panose="02040503050406030204" pitchFamily="18" charset="0"/>
                                </a:rPr>
                                <m:t>𝑡</m:t>
                              </m:r>
                              <m:r>
                                <a:rPr lang="en-CA" b="0" i="1" smtClean="0">
                                  <a:latin typeface="Cambria Math" panose="02040503050406030204" pitchFamily="18" charset="0"/>
                                </a:rPr>
                                <m:t>)</m:t>
                              </m:r>
                            </m:e>
                          </m:mr>
                          <m:mr>
                            <m:e>
                              <m:r>
                                <a:rPr lang="en-CA" b="0" i="1" smtClean="0">
                                  <a:latin typeface="Cambria Math" panose="02040503050406030204" pitchFamily="18" charset="0"/>
                                </a:rPr>
                                <m:t>𝑏</m:t>
                              </m:r>
                              <m:r>
                                <a:rPr lang="en-CA" b="0" i="1" smtClean="0">
                                  <a:latin typeface="Cambria Math" panose="02040503050406030204" pitchFamily="18" charset="0"/>
                                </a:rPr>
                                <m:t>(</m:t>
                              </m:r>
                              <m:r>
                                <a:rPr lang="en-CA" b="0" i="1" smtClean="0">
                                  <a:latin typeface="Cambria Math" panose="02040503050406030204" pitchFamily="18" charset="0"/>
                                </a:rPr>
                                <m:t>𝑡</m:t>
                              </m:r>
                              <m:r>
                                <a:rPr lang="en-CA" b="0" i="1" smtClean="0">
                                  <a:latin typeface="Cambria Math" panose="02040503050406030204" pitchFamily="18" charset="0"/>
                                </a:rPr>
                                <m:t>)</m:t>
                              </m:r>
                            </m:e>
                          </m:mr>
                        </m:m>
                      </m:e>
                    </m:d>
                  </m:oMath>
                </a14:m>
                <a:endParaRPr lang="en-CA" dirty="0"/>
              </a:p>
            </p:txBody>
          </p:sp>
        </mc:Choice>
        <mc:Fallback xmlns="">
          <p:sp>
            <p:nvSpPr>
              <p:cNvPr id="8" name="TextBox 7">
                <a:extLst>
                  <a:ext uri="{FF2B5EF4-FFF2-40B4-BE49-F238E27FC236}">
                    <a16:creationId xmlns:a16="http://schemas.microsoft.com/office/drawing/2014/main" id="{1B10DF1F-63BC-4D1B-801B-00970462CE64}"/>
                  </a:ext>
                </a:extLst>
              </p:cNvPr>
              <p:cNvSpPr txBox="1">
                <a:spLocks noRot="1" noChangeAspect="1" noMove="1" noResize="1" noEditPoints="1" noAdjustHandles="1" noChangeArrowheads="1" noChangeShapeType="1" noTextEdit="1"/>
              </p:cNvSpPr>
              <p:nvPr/>
            </p:nvSpPr>
            <p:spPr>
              <a:xfrm>
                <a:off x="1097279" y="4438570"/>
                <a:ext cx="9973179" cy="535083"/>
              </a:xfrm>
              <a:prstGeom prst="rect">
                <a:avLst/>
              </a:prstGeom>
              <a:blipFill>
                <a:blip r:embed="rId6"/>
                <a:stretch>
                  <a:fillRect l="-1406" b="-340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CA232E0-F780-4B99-B701-50FA9274778B}"/>
                  </a:ext>
                </a:extLst>
              </p:cNvPr>
              <p:cNvSpPr txBox="1"/>
              <p:nvPr/>
            </p:nvSpPr>
            <p:spPr>
              <a:xfrm>
                <a:off x="1097280" y="5494798"/>
                <a:ext cx="4330224" cy="535083"/>
              </a:xfrm>
              <a:prstGeom prst="rect">
                <a:avLst/>
              </a:prstGeom>
              <a:noFill/>
            </p:spPr>
            <p:txBody>
              <a:bodyPr wrap="none" lIns="0" tIns="0" rIns="0" bIns="0" rtlCol="0">
                <a:spAutoFit/>
              </a:bodyPr>
              <a:lstStyle/>
              <a:p>
                <a:r>
                  <a:rPr lang="en-CA" b="0" dirty="0"/>
                  <a:t>From chapter 3, what would you call </a:t>
                </a:r>
                <a14:m>
                  <m:oMath xmlns:m="http://schemas.openxmlformats.org/officeDocument/2006/math">
                    <m:d>
                      <m:dPr>
                        <m:ctrlPr>
                          <a:rPr lang="en-CA" i="1" smtClean="0">
                            <a:latin typeface="Cambria Math" panose="02040503050406030204" pitchFamily="18" charset="0"/>
                          </a:rPr>
                        </m:ctrlPr>
                      </m:dPr>
                      <m:e>
                        <m:m>
                          <m:mPr>
                            <m:mcs>
                              <m:mc>
                                <m:mcPr>
                                  <m:count m:val="1"/>
                                  <m:mcJc m:val="center"/>
                                </m:mcPr>
                              </m:mc>
                            </m:mcs>
                            <m:ctrlPr>
                              <a:rPr lang="en-CA" i="1">
                                <a:latin typeface="Cambria Math" panose="02040503050406030204" pitchFamily="18" charset="0"/>
                              </a:rPr>
                            </m:ctrlPr>
                          </m:mPr>
                          <m:mr>
                            <m:e>
                              <m:r>
                                <m:rPr>
                                  <m:brk m:alnAt="7"/>
                                </m:rPr>
                                <a:rPr lang="en-CA" b="0" i="1" smtClean="0">
                                  <a:latin typeface="Cambria Math" panose="02040503050406030204" pitchFamily="18" charset="0"/>
                                </a:rPr>
                                <m:t>𝑎</m:t>
                              </m:r>
                              <m:r>
                                <a:rPr lang="en-CA" b="0" i="1" smtClean="0">
                                  <a:latin typeface="Cambria Math" panose="02040503050406030204" pitchFamily="18" charset="0"/>
                                </a:rPr>
                                <m:t>(</m:t>
                              </m:r>
                              <m:r>
                                <a:rPr lang="en-CA" b="0" i="1" smtClean="0">
                                  <a:latin typeface="Cambria Math" panose="02040503050406030204" pitchFamily="18" charset="0"/>
                                </a:rPr>
                                <m:t>𝑡</m:t>
                              </m:r>
                              <m:r>
                                <a:rPr lang="en-CA" b="0" i="1" smtClean="0">
                                  <a:latin typeface="Cambria Math" panose="02040503050406030204" pitchFamily="18" charset="0"/>
                                </a:rPr>
                                <m:t>)</m:t>
                              </m:r>
                            </m:e>
                          </m:mr>
                          <m:mr>
                            <m:e>
                              <m:r>
                                <a:rPr lang="en-CA" b="0" i="1" smtClean="0">
                                  <a:latin typeface="Cambria Math" panose="02040503050406030204" pitchFamily="18" charset="0"/>
                                </a:rPr>
                                <m:t>𝑏</m:t>
                              </m:r>
                              <m:r>
                                <a:rPr lang="en-CA" b="0" i="1" smtClean="0">
                                  <a:latin typeface="Cambria Math" panose="02040503050406030204" pitchFamily="18" charset="0"/>
                                </a:rPr>
                                <m:t>(</m:t>
                              </m:r>
                              <m:r>
                                <a:rPr lang="en-CA" b="0" i="1" smtClean="0">
                                  <a:latin typeface="Cambria Math" panose="02040503050406030204" pitchFamily="18" charset="0"/>
                                </a:rPr>
                                <m:t>𝑡</m:t>
                              </m:r>
                              <m:r>
                                <a:rPr lang="en-CA" b="0" i="1" smtClean="0">
                                  <a:latin typeface="Cambria Math" panose="02040503050406030204" pitchFamily="18" charset="0"/>
                                </a:rPr>
                                <m:t>)</m:t>
                              </m:r>
                            </m:e>
                          </m:mr>
                        </m:m>
                      </m:e>
                    </m:d>
                  </m:oMath>
                </a14:m>
                <a:r>
                  <a:rPr lang="en-CA" b="0" dirty="0"/>
                  <a:t> ? </a:t>
                </a:r>
                <a:endParaRPr lang="en-CA" dirty="0"/>
              </a:p>
            </p:txBody>
          </p:sp>
        </mc:Choice>
        <mc:Fallback xmlns="">
          <p:sp>
            <p:nvSpPr>
              <p:cNvPr id="9" name="TextBox 8">
                <a:extLst>
                  <a:ext uri="{FF2B5EF4-FFF2-40B4-BE49-F238E27FC236}">
                    <a16:creationId xmlns:a16="http://schemas.microsoft.com/office/drawing/2014/main" id="{0CA232E0-F780-4B99-B701-50FA9274778B}"/>
                  </a:ext>
                </a:extLst>
              </p:cNvPr>
              <p:cNvSpPr txBox="1">
                <a:spLocks noRot="1" noChangeAspect="1" noMove="1" noResize="1" noEditPoints="1" noAdjustHandles="1" noChangeArrowheads="1" noChangeShapeType="1" noTextEdit="1"/>
              </p:cNvSpPr>
              <p:nvPr/>
            </p:nvSpPr>
            <p:spPr>
              <a:xfrm>
                <a:off x="1097280" y="5494798"/>
                <a:ext cx="4330224" cy="535083"/>
              </a:xfrm>
              <a:prstGeom prst="rect">
                <a:avLst/>
              </a:prstGeom>
              <a:blipFill>
                <a:blip r:embed="rId7"/>
                <a:stretch>
                  <a:fillRect l="-3239" r="-2394" b="-3409"/>
                </a:stretch>
              </a:blipFill>
            </p:spPr>
            <p:txBody>
              <a:bodyPr/>
              <a:lstStyle/>
              <a:p>
                <a:r>
                  <a:rPr lang="en-CA">
                    <a:noFill/>
                  </a:rPr>
                  <a:t> </a:t>
                </a:r>
              </a:p>
            </p:txBody>
          </p:sp>
        </mc:Fallback>
      </mc:AlternateContent>
    </p:spTree>
    <p:extLst>
      <p:ext uri="{BB962C8B-B14F-4D97-AF65-F5344CB8AC3E}">
        <p14:creationId xmlns:p14="http://schemas.microsoft.com/office/powerpoint/2010/main" val="249084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784B-7561-426D-B6AF-07FA83E5D257}"/>
              </a:ext>
            </a:extLst>
          </p:cNvPr>
          <p:cNvSpPr>
            <a:spLocks noGrp="1"/>
          </p:cNvSpPr>
          <p:nvPr>
            <p:ph type="title"/>
          </p:nvPr>
        </p:nvSpPr>
        <p:spPr/>
        <p:txBody>
          <a:bodyPr/>
          <a:lstStyle/>
          <a:p>
            <a:r>
              <a:rPr lang="en-CA" dirty="0"/>
              <a:t>Electron spin</a:t>
            </a:r>
          </a:p>
        </p:txBody>
      </p:sp>
      <p:sp>
        <p:nvSpPr>
          <p:cNvPr id="3" name="Content Placeholder 2">
            <a:extLst>
              <a:ext uri="{FF2B5EF4-FFF2-40B4-BE49-F238E27FC236}">
                <a16:creationId xmlns:a16="http://schemas.microsoft.com/office/drawing/2014/main" id="{22D8B7FC-47A8-4C30-BE7C-FF37266D7F91}"/>
              </a:ext>
            </a:extLst>
          </p:cNvPr>
          <p:cNvSpPr>
            <a:spLocks noGrp="1"/>
          </p:cNvSpPr>
          <p:nvPr>
            <p:ph idx="1"/>
          </p:nvPr>
        </p:nvSpPr>
        <p:spPr>
          <a:xfrm>
            <a:off x="1097280" y="1845734"/>
            <a:ext cx="10058400" cy="608099"/>
          </a:xfrm>
        </p:spPr>
        <p:txBody>
          <a:bodyPr/>
          <a:lstStyle/>
          <a:p>
            <a:r>
              <a:rPr lang="en-CA" dirty="0"/>
              <a:t>What are the matrix representations of the various spin operators in this basis?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94BEB58-3D20-4A11-934F-4F836A867CB7}"/>
                  </a:ext>
                </a:extLst>
              </p:cNvPr>
              <p:cNvSpPr txBox="1"/>
              <p:nvPr/>
            </p:nvSpPr>
            <p:spPr>
              <a:xfrm>
                <a:off x="1208397" y="2578790"/>
                <a:ext cx="10373231" cy="482889"/>
              </a:xfrm>
              <a:prstGeom prst="rect">
                <a:avLst/>
              </a:prstGeom>
              <a:noFill/>
            </p:spPr>
            <p:txBody>
              <a:bodyPr wrap="square" lIns="0" tIns="0" rIns="0" bIns="0" rtlCol="0">
                <a:spAutoFit/>
              </a:bodyPr>
              <a:lstStyle/>
              <a:p>
                <a14:m>
                  <m:oMath xmlns:m="http://schemas.openxmlformats.org/officeDocument/2006/math">
                    <m:acc>
                      <m:accPr>
                        <m:chr m:val="̂"/>
                        <m:ctrlPr>
                          <a:rPr lang="en-CA" b="0" i="1" smtClean="0">
                            <a:latin typeface="Cambria Math" panose="02040503050406030204" pitchFamily="18" charset="0"/>
                          </a:rPr>
                        </m:ctrlPr>
                      </m:accPr>
                      <m:e>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𝑆</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𝑗</m:t>
                            </m:r>
                          </m:sub>
                          <m:sup>
                            <m:r>
                              <a:rPr lang="en-CA" b="0" i="1" smtClean="0">
                                <a:latin typeface="Cambria Math" panose="02040503050406030204" pitchFamily="18" charset="0"/>
                              </a:rPr>
                              <m:t>2</m:t>
                            </m:r>
                          </m:sup>
                        </m:sSubSup>
                      </m:e>
                    </m:acc>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r>
                      <a:rPr lang="en-CA" b="0" i="1" smtClean="0">
                        <a:latin typeface="Cambria Math" panose="02040503050406030204" pitchFamily="18" charset="0"/>
                      </a:rPr>
                      <m:t>,</m:t>
                    </m:r>
                    <m:r>
                      <a:rPr lang="en-CA" b="0" i="1" smtClean="0">
                        <a:latin typeface="Cambria Math" panose="02040503050406030204" pitchFamily="18" charset="0"/>
                      </a:rPr>
                      <m:t>𝑖</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p>
                          <m:sSupPr>
                            <m:ctrlPr>
                              <a:rPr lang="en-CA" b="0" i="1" smtClean="0">
                                <a:latin typeface="Cambria Math" panose="02040503050406030204" pitchFamily="18" charset="0"/>
                              </a:rPr>
                            </m:ctrlPr>
                          </m:sSupPr>
                          <m:e>
                            <m:r>
                              <a:rPr lang="en-CA" b="0" i="1" smtClean="0">
                                <a:latin typeface="Cambria Math" panose="02040503050406030204" pitchFamily="18" charset="0"/>
                              </a:rPr>
                              <m:t>𝑆</m:t>
                            </m:r>
                          </m:e>
                          <m:sup>
                            <m:r>
                              <a:rPr lang="en-CA" b="0" i="1" smtClean="0">
                                <a:latin typeface="Cambria Math" panose="02040503050406030204" pitchFamily="18" charset="0"/>
                              </a:rPr>
                              <m:t>2</m:t>
                            </m:r>
                          </m:sup>
                        </m:sSup>
                      </m:e>
                    </m:acc>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r>
                      <a:rPr lang="en-CA" b="0" i="1" smtClean="0">
                        <a:latin typeface="Cambria Math" panose="02040503050406030204" pitchFamily="18" charset="0"/>
                      </a:rPr>
                      <m:t>,</m:t>
                    </m:r>
                    <m:r>
                      <a:rPr lang="en-CA" b="0" i="1" smtClean="0">
                        <a:latin typeface="Cambria Math" panose="02040503050406030204" pitchFamily="18" charset="0"/>
                      </a:rPr>
                      <m:t>𝑗</m:t>
                    </m:r>
                    <m:r>
                      <a:rPr lang="en-CA" b="0" i="1" smtClean="0">
                        <a:latin typeface="Cambria Math" panose="02040503050406030204" pitchFamily="18" charset="0"/>
                      </a:rPr>
                      <m:t>⟩</m:t>
                    </m:r>
                  </m:oMath>
                </a14:m>
                <a:r>
                  <a:rPr lang="en-CA" dirty="0"/>
                  <a:t>,     </a:t>
                </a:r>
                <a14:m>
                  <m:oMath xmlns:m="http://schemas.openxmlformats.org/officeDocument/2006/math">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𝑆</m:t>
                                </m:r>
                              </m:e>
                              <m:sub>
                                <m:r>
                                  <a:rPr lang="en-CA" b="0" i="1" smtClean="0">
                                    <a:latin typeface="Cambria Math" panose="02040503050406030204" pitchFamily="18" charset="0"/>
                                  </a:rPr>
                                  <m:t>𝑧</m:t>
                                </m:r>
                              </m:sub>
                            </m:sSub>
                          </m:e>
                        </m:acc>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𝑗</m:t>
                        </m:r>
                      </m:sub>
                    </m:sSub>
                    <m:r>
                      <a:rPr lang="en-CA" i="1">
                        <a:latin typeface="Cambria Math" panose="02040503050406030204" pitchFamily="18" charset="0"/>
                      </a:rPr>
                      <m:t>≡</m:t>
                    </m:r>
                    <m:d>
                      <m:dPr>
                        <m:begChr m:val="⟨"/>
                        <m:endChr m:val="⟩"/>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r>
                          <a:rPr lang="en-CA" b="0" i="1" smtClean="0">
                            <a:latin typeface="Cambria Math" panose="02040503050406030204" pitchFamily="18" charset="0"/>
                          </a:rPr>
                          <m:t>,</m:t>
                        </m:r>
                        <m:r>
                          <a:rPr lang="en-CA" b="0" i="1" smtClean="0">
                            <a:latin typeface="Cambria Math" panose="02040503050406030204" pitchFamily="18" charset="0"/>
                          </a:rPr>
                          <m:t>𝑖</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𝑆</m:t>
                                </m:r>
                              </m:e>
                            </m:acc>
                          </m:e>
                          <m:sub>
                            <m:r>
                              <a:rPr lang="en-CA" b="0" i="1" smtClean="0">
                                <a:latin typeface="Cambria Math" panose="02040503050406030204" pitchFamily="18" charset="0"/>
                              </a:rPr>
                              <m:t>𝑧</m:t>
                            </m:r>
                          </m:sub>
                        </m:sSub>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i="1">
                                <a:latin typeface="Cambria Math" panose="02040503050406030204" pitchFamily="18" charset="0"/>
                              </a:rPr>
                              <m:t>2</m:t>
                            </m:r>
                          </m:den>
                        </m:f>
                        <m:r>
                          <a:rPr lang="en-CA" i="1">
                            <a:latin typeface="Cambria Math" panose="02040503050406030204" pitchFamily="18" charset="0"/>
                          </a:rPr>
                          <m:t>,</m:t>
                        </m:r>
                        <m:r>
                          <a:rPr lang="en-CA" i="1">
                            <a:latin typeface="Cambria Math" panose="02040503050406030204" pitchFamily="18" charset="0"/>
                          </a:rPr>
                          <m:t>𝑗</m:t>
                        </m:r>
                      </m:e>
                    </m:d>
                  </m:oMath>
                </a14:m>
                <a:r>
                  <a:rPr lang="en-CA" dirty="0"/>
                  <a:t>, spend a few minutes trying to find these matrix reps</a:t>
                </a:r>
              </a:p>
            </p:txBody>
          </p:sp>
        </mc:Choice>
        <mc:Fallback xmlns="">
          <p:sp>
            <p:nvSpPr>
              <p:cNvPr id="4" name="TextBox 3">
                <a:extLst>
                  <a:ext uri="{FF2B5EF4-FFF2-40B4-BE49-F238E27FC236}">
                    <a16:creationId xmlns:a16="http://schemas.microsoft.com/office/drawing/2014/main" id="{B94BEB58-3D20-4A11-934F-4F836A867CB7}"/>
                  </a:ext>
                </a:extLst>
              </p:cNvPr>
              <p:cNvSpPr txBox="1">
                <a:spLocks noRot="1" noChangeAspect="1" noMove="1" noResize="1" noEditPoints="1" noAdjustHandles="1" noChangeArrowheads="1" noChangeShapeType="1" noTextEdit="1"/>
              </p:cNvSpPr>
              <p:nvPr/>
            </p:nvSpPr>
            <p:spPr>
              <a:xfrm>
                <a:off x="1208397" y="2578790"/>
                <a:ext cx="10373231" cy="482889"/>
              </a:xfrm>
              <a:prstGeom prst="rect">
                <a:avLst/>
              </a:prstGeom>
              <a:blipFill>
                <a:blip r:embed="rId2"/>
                <a:stretch>
                  <a:fillRect b="-886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05F89CF-FC79-4E05-AB14-8406C3333ADE}"/>
                  </a:ext>
                </a:extLst>
              </p:cNvPr>
              <p:cNvSpPr txBox="1"/>
              <p:nvPr/>
            </p:nvSpPr>
            <p:spPr>
              <a:xfrm>
                <a:off x="1870913" y="3604802"/>
                <a:ext cx="8033161" cy="461921"/>
              </a:xfrm>
              <a:prstGeom prst="rect">
                <a:avLst/>
              </a:prstGeom>
              <a:noFill/>
            </p:spPr>
            <p:txBody>
              <a:bodyPr wrap="none" lIns="0" tIns="0" rIns="0" bIns="0" rtlCol="0">
                <a:spAutoFit/>
              </a:bodyPr>
              <a:lstStyle/>
              <a:p>
                <a14:m>
                  <m:oMath xmlns:m="http://schemas.openxmlformats.org/officeDocument/2006/math">
                    <m:acc>
                      <m:accPr>
                        <m:chr m:val="̂"/>
                        <m:ctrlPr>
                          <a:rPr lang="en-CA" i="1" smtClean="0">
                            <a:latin typeface="Cambria Math" panose="02040503050406030204" pitchFamily="18" charset="0"/>
                          </a:rPr>
                        </m:ctrlPr>
                      </m:accPr>
                      <m:e>
                        <m:sSup>
                          <m:sSupPr>
                            <m:ctrlPr>
                              <a:rPr lang="en-CA" i="1">
                                <a:latin typeface="Cambria Math" panose="02040503050406030204" pitchFamily="18" charset="0"/>
                              </a:rPr>
                            </m:ctrlPr>
                          </m:sSupPr>
                          <m:e>
                            <m:r>
                              <a:rPr lang="en-CA" i="1">
                                <a:latin typeface="Cambria Math" panose="02040503050406030204" pitchFamily="18" charset="0"/>
                              </a:rPr>
                              <m:t>𝑆</m:t>
                            </m:r>
                          </m:e>
                          <m:sup>
                            <m:r>
                              <a:rPr lang="en-CA" i="1">
                                <a:latin typeface="Cambria Math" panose="02040503050406030204" pitchFamily="18" charset="0"/>
                              </a:rPr>
                              <m:t>2</m:t>
                            </m:r>
                          </m:sup>
                        </m:sSup>
                      </m:e>
                    </m:acc>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3</m:t>
                        </m:r>
                      </m:num>
                      <m:den>
                        <m:r>
                          <a:rPr lang="en-CA" b="0" i="1" smtClean="0">
                            <a:latin typeface="Cambria Math" panose="02040503050406030204" pitchFamily="18" charset="0"/>
                          </a:rPr>
                          <m:t>4</m:t>
                        </m:r>
                      </m:den>
                    </m:f>
                    <m:sSup>
                      <m:sSupPr>
                        <m:ctrlPr>
                          <a:rPr lang="en-CA" b="0" i="1" smtClean="0">
                            <a:latin typeface="Cambria Math" panose="02040503050406030204" pitchFamily="18" charset="0"/>
                          </a:rPr>
                        </m:ctrlPr>
                      </m:sSupPr>
                      <m:e>
                        <m:r>
                          <a:rPr lang="en-CA" b="0" i="1" smtClean="0">
                            <a:latin typeface="Cambria Math" panose="02040503050406030204" pitchFamily="18" charset="0"/>
                          </a:rPr>
                          <m:t>ℏ</m:t>
                        </m:r>
                      </m:e>
                      <m:sup>
                        <m:r>
                          <a:rPr lang="en-CA" b="0" i="1" smtClean="0">
                            <a:latin typeface="Cambria Math" panose="02040503050406030204" pitchFamily="18" charset="0"/>
                          </a:rPr>
                          <m:t>2</m:t>
                        </m:r>
                      </m:sup>
                    </m:sSup>
                    <m:d>
                      <m:dPr>
                        <m:begChr m:val="["/>
                        <m:endChr m:val="]"/>
                        <m:ctrlPr>
                          <a:rPr lang="en-CA" i="1" smtClean="0">
                            <a:latin typeface="Cambria Math" panose="02040503050406030204" pitchFamily="18" charset="0"/>
                          </a:rPr>
                        </m:ctrlPr>
                      </m:dPr>
                      <m:e>
                        <m:m>
                          <m:mPr>
                            <m:mcs>
                              <m:mc>
                                <m:mcPr>
                                  <m:count m:val="2"/>
                                  <m:mcJc m:val="center"/>
                                </m:mcPr>
                              </m:mc>
                            </m:mcs>
                            <m:ctrlPr>
                              <a:rPr lang="en-CA" i="1">
                                <a:latin typeface="Cambria Math" panose="02040503050406030204" pitchFamily="18" charset="0"/>
                              </a:rPr>
                            </m:ctrlPr>
                          </m:mPr>
                          <m:mr>
                            <m:e>
                              <m:r>
                                <m:rPr>
                                  <m:brk m:alnAt="7"/>
                                </m:rPr>
                                <a:rPr lang="en-CA" b="0" i="1" smtClean="0">
                                  <a:latin typeface="Cambria Math" panose="02040503050406030204" pitchFamily="18" charset="0"/>
                                </a:rPr>
                                <m:t>1</m:t>
                              </m:r>
                            </m:e>
                            <m:e>
                              <m:r>
                                <a:rPr lang="en-CA" b="0" i="1" smtClean="0">
                                  <a:latin typeface="Cambria Math" panose="02040503050406030204" pitchFamily="18" charset="0"/>
                                </a:rPr>
                                <m:t>0</m:t>
                              </m:r>
                            </m:e>
                          </m:mr>
                          <m:mr>
                            <m:e>
                              <m:r>
                                <a:rPr lang="en-CA" b="0" i="1" smtClean="0">
                                  <a:latin typeface="Cambria Math" panose="02040503050406030204" pitchFamily="18" charset="0"/>
                                </a:rPr>
                                <m:t>0</m:t>
                              </m:r>
                            </m:e>
                            <m:e>
                              <m:r>
                                <a:rPr lang="en-CA" b="0" i="1" smtClean="0">
                                  <a:latin typeface="Cambria Math" panose="02040503050406030204" pitchFamily="18" charset="0"/>
                                </a:rPr>
                                <m:t>1</m:t>
                              </m:r>
                            </m:e>
                          </m:mr>
                        </m:m>
                      </m:e>
                    </m:d>
                  </m:oMath>
                </a14:m>
                <a:r>
                  <a:rPr lang="en-CA" dirty="0"/>
                  <a:t>                  </a:t>
                </a:r>
                <a14:m>
                  <m:oMath xmlns:m="http://schemas.openxmlformats.org/officeDocument/2006/math">
                    <m:acc>
                      <m:accPr>
                        <m:chr m:val="̂"/>
                        <m:ctrlPr>
                          <a:rPr lang="en-CA" i="1">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𝑆</m:t>
                            </m:r>
                          </m:e>
                          <m:sub>
                            <m:r>
                              <a:rPr lang="en-CA" b="0" i="1" smtClean="0">
                                <a:latin typeface="Cambria Math" panose="02040503050406030204" pitchFamily="18" charset="0"/>
                              </a:rPr>
                              <m:t>𝑧</m:t>
                            </m:r>
                          </m:sub>
                        </m:sSub>
                      </m:e>
                    </m:acc>
                    <m:r>
                      <a:rPr lang="en-CA" i="1">
                        <a:latin typeface="Cambria Math" panose="02040503050406030204" pitchFamily="18" charset="0"/>
                      </a:rPr>
                      <m:t>≡</m:t>
                    </m:r>
                    <m:f>
                      <m:fPr>
                        <m:ctrlPr>
                          <a:rPr lang="en-CA" i="1">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2</m:t>
                        </m:r>
                      </m:den>
                    </m:f>
                    <m:r>
                      <a:rPr lang="en-CA" b="0" i="1" smtClean="0">
                        <a:latin typeface="Cambria Math" panose="02040503050406030204" pitchFamily="18" charset="0"/>
                      </a:rPr>
                      <m:t>ℏ</m:t>
                    </m:r>
                    <m:d>
                      <m:dPr>
                        <m:begChr m:val="["/>
                        <m:endChr m:val="]"/>
                        <m:ctrlPr>
                          <a:rPr lang="en-CA" i="1">
                            <a:latin typeface="Cambria Math" panose="02040503050406030204" pitchFamily="18" charset="0"/>
                          </a:rPr>
                        </m:ctrlPr>
                      </m:dPr>
                      <m:e>
                        <m:m>
                          <m:mPr>
                            <m:mcs>
                              <m:mc>
                                <m:mcPr>
                                  <m:count m:val="2"/>
                                  <m:mcJc m:val="center"/>
                                </m:mcPr>
                              </m:mc>
                            </m:mcs>
                            <m:ctrlPr>
                              <a:rPr lang="en-CA" i="1">
                                <a:latin typeface="Cambria Math" panose="02040503050406030204" pitchFamily="18" charset="0"/>
                              </a:rPr>
                            </m:ctrlPr>
                          </m:mPr>
                          <m:mr>
                            <m:e>
                              <m:r>
                                <m:rPr>
                                  <m:brk m:alnAt="7"/>
                                </m:rPr>
                                <a:rPr lang="en-CA" b="0" i="1" smtClean="0">
                                  <a:latin typeface="Cambria Math" panose="02040503050406030204" pitchFamily="18" charset="0"/>
                                </a:rPr>
                                <m:t>1</m:t>
                              </m:r>
                            </m:e>
                            <m:e>
                              <m:r>
                                <a:rPr lang="en-CA" i="1">
                                  <a:latin typeface="Cambria Math" panose="02040503050406030204" pitchFamily="18" charset="0"/>
                                </a:rPr>
                                <m:t>0</m:t>
                              </m:r>
                            </m:e>
                          </m:mr>
                          <m:mr>
                            <m:e>
                              <m:r>
                                <a:rPr lang="en-CA" i="1">
                                  <a:latin typeface="Cambria Math" panose="02040503050406030204" pitchFamily="18" charset="0"/>
                                </a:rPr>
                                <m:t>0</m:t>
                              </m:r>
                            </m:e>
                            <m:e>
                              <m:r>
                                <a:rPr lang="en-CA" b="0" i="1" smtClean="0">
                                  <a:latin typeface="Cambria Math" panose="02040503050406030204" pitchFamily="18" charset="0"/>
                                </a:rPr>
                                <m:t>−1</m:t>
                              </m:r>
                            </m:e>
                          </m:mr>
                        </m:m>
                      </m:e>
                    </m:d>
                  </m:oMath>
                </a14:m>
                <a:r>
                  <a:rPr lang="en-CA"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𝑆</m:t>
                            </m:r>
                          </m:e>
                          <m:sub>
                            <m:r>
                              <a:rPr lang="en-CA" b="0" i="1" smtClean="0">
                                <a:latin typeface="Cambria Math" panose="02040503050406030204" pitchFamily="18" charset="0"/>
                              </a:rPr>
                              <m:t>+</m:t>
                            </m:r>
                          </m:sub>
                        </m:sSub>
                      </m:e>
                    </m:acc>
                    <m:r>
                      <a:rPr lang="en-CA" i="1">
                        <a:latin typeface="Cambria Math" panose="02040503050406030204" pitchFamily="18" charset="0"/>
                      </a:rPr>
                      <m:t>≡</m:t>
                    </m:r>
                    <m:r>
                      <a:rPr lang="en-CA" b="0" i="1" smtClean="0">
                        <a:latin typeface="Cambria Math" panose="02040503050406030204" pitchFamily="18" charset="0"/>
                      </a:rPr>
                      <m:t>ℏ</m:t>
                    </m:r>
                    <m:d>
                      <m:dPr>
                        <m:begChr m:val="["/>
                        <m:endChr m:val="]"/>
                        <m:ctrlPr>
                          <a:rPr lang="en-CA" i="1">
                            <a:latin typeface="Cambria Math" panose="02040503050406030204" pitchFamily="18" charset="0"/>
                          </a:rPr>
                        </m:ctrlPr>
                      </m:dPr>
                      <m:e>
                        <m:m>
                          <m:mPr>
                            <m:mcs>
                              <m:mc>
                                <m:mcPr>
                                  <m:count m:val="2"/>
                                  <m:mcJc m:val="center"/>
                                </m:mcPr>
                              </m:mc>
                            </m:mcs>
                            <m:ctrlPr>
                              <a:rPr lang="en-CA" i="1">
                                <a:latin typeface="Cambria Math" panose="02040503050406030204" pitchFamily="18" charset="0"/>
                              </a:rPr>
                            </m:ctrlPr>
                          </m:mPr>
                          <m:mr>
                            <m:e>
                              <m:r>
                                <m:rPr>
                                  <m:brk m:alnAt="7"/>
                                </m:rPr>
                                <a:rPr lang="en-CA" b="0" i="1" smtClean="0">
                                  <a:latin typeface="Cambria Math" panose="02040503050406030204" pitchFamily="18" charset="0"/>
                                </a:rPr>
                                <m:t>0</m:t>
                              </m:r>
                            </m:e>
                            <m:e>
                              <m:r>
                                <a:rPr lang="en-CA" b="0" i="1" smtClean="0">
                                  <a:latin typeface="Cambria Math" panose="02040503050406030204" pitchFamily="18" charset="0"/>
                                </a:rPr>
                                <m:t>1</m:t>
                              </m:r>
                            </m:e>
                          </m:mr>
                          <m:mr>
                            <m:e>
                              <m:r>
                                <a:rPr lang="en-CA" i="1">
                                  <a:latin typeface="Cambria Math" panose="02040503050406030204" pitchFamily="18" charset="0"/>
                                </a:rPr>
                                <m:t>0</m:t>
                              </m:r>
                            </m:e>
                            <m:e>
                              <m:r>
                                <a:rPr lang="en-CA" b="0" i="1" smtClean="0">
                                  <a:latin typeface="Cambria Math" panose="02040503050406030204" pitchFamily="18" charset="0"/>
                                </a:rPr>
                                <m:t>0</m:t>
                              </m:r>
                            </m:e>
                          </m:mr>
                        </m:m>
                      </m:e>
                    </m:d>
                  </m:oMath>
                </a14:m>
                <a:r>
                  <a:rPr lang="en-CA"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𝑆</m:t>
                            </m:r>
                          </m:e>
                          <m:sub>
                            <m:r>
                              <a:rPr lang="en-CA" b="0" i="1" smtClean="0">
                                <a:latin typeface="Cambria Math" panose="02040503050406030204" pitchFamily="18" charset="0"/>
                              </a:rPr>
                              <m:t>−</m:t>
                            </m:r>
                          </m:sub>
                        </m:sSub>
                      </m:e>
                    </m:acc>
                    <m:r>
                      <a:rPr lang="en-CA" i="1">
                        <a:latin typeface="Cambria Math" panose="02040503050406030204" pitchFamily="18" charset="0"/>
                      </a:rPr>
                      <m:t>≡</m:t>
                    </m:r>
                    <m:r>
                      <a:rPr lang="en-CA" b="0" i="1" smtClean="0">
                        <a:latin typeface="Cambria Math" panose="02040503050406030204" pitchFamily="18" charset="0"/>
                      </a:rPr>
                      <m:t>ℏ</m:t>
                    </m:r>
                    <m:d>
                      <m:dPr>
                        <m:begChr m:val="["/>
                        <m:endChr m:val="]"/>
                        <m:ctrlPr>
                          <a:rPr lang="en-CA" i="1">
                            <a:latin typeface="Cambria Math" panose="02040503050406030204" pitchFamily="18" charset="0"/>
                          </a:rPr>
                        </m:ctrlPr>
                      </m:dPr>
                      <m:e>
                        <m:m>
                          <m:mPr>
                            <m:mcs>
                              <m:mc>
                                <m:mcPr>
                                  <m:count m:val="2"/>
                                  <m:mcJc m:val="center"/>
                                </m:mcPr>
                              </m:mc>
                            </m:mcs>
                            <m:ctrlPr>
                              <a:rPr lang="en-CA" i="1">
                                <a:latin typeface="Cambria Math" panose="02040503050406030204" pitchFamily="18" charset="0"/>
                              </a:rPr>
                            </m:ctrlPr>
                          </m:mPr>
                          <m:mr>
                            <m:e>
                              <m:r>
                                <m:rPr>
                                  <m:brk m:alnAt="7"/>
                                </m:rPr>
                                <a:rPr lang="en-CA" i="1">
                                  <a:latin typeface="Cambria Math" panose="02040503050406030204" pitchFamily="18" charset="0"/>
                                </a:rPr>
                                <m:t>0</m:t>
                              </m:r>
                            </m:e>
                            <m:e>
                              <m:r>
                                <a:rPr lang="en-CA" b="0" i="1" smtClean="0">
                                  <a:latin typeface="Cambria Math" panose="02040503050406030204" pitchFamily="18" charset="0"/>
                                </a:rPr>
                                <m:t>0</m:t>
                              </m:r>
                            </m:e>
                          </m:mr>
                          <m:mr>
                            <m:e>
                              <m:r>
                                <a:rPr lang="en-CA" b="0" i="1" smtClean="0">
                                  <a:latin typeface="Cambria Math" panose="02040503050406030204" pitchFamily="18" charset="0"/>
                                </a:rPr>
                                <m:t>1</m:t>
                              </m:r>
                            </m:e>
                            <m:e>
                              <m:r>
                                <a:rPr lang="en-CA" i="1">
                                  <a:latin typeface="Cambria Math" panose="02040503050406030204" pitchFamily="18" charset="0"/>
                                </a:rPr>
                                <m:t>0</m:t>
                              </m:r>
                            </m:e>
                          </m:mr>
                        </m:m>
                      </m:e>
                    </m:d>
                  </m:oMath>
                </a14:m>
                <a:endParaRPr lang="en-CA" dirty="0"/>
              </a:p>
            </p:txBody>
          </p:sp>
        </mc:Choice>
        <mc:Fallback xmlns="">
          <p:sp>
            <p:nvSpPr>
              <p:cNvPr id="5" name="TextBox 4">
                <a:extLst>
                  <a:ext uri="{FF2B5EF4-FFF2-40B4-BE49-F238E27FC236}">
                    <a16:creationId xmlns:a16="http://schemas.microsoft.com/office/drawing/2014/main" id="{905F89CF-FC79-4E05-AB14-8406C3333ADE}"/>
                  </a:ext>
                </a:extLst>
              </p:cNvPr>
              <p:cNvSpPr txBox="1">
                <a:spLocks noRot="1" noChangeAspect="1" noMove="1" noResize="1" noEditPoints="1" noAdjustHandles="1" noChangeArrowheads="1" noChangeShapeType="1" noTextEdit="1"/>
              </p:cNvSpPr>
              <p:nvPr/>
            </p:nvSpPr>
            <p:spPr>
              <a:xfrm>
                <a:off x="1870913" y="3604802"/>
                <a:ext cx="8033161" cy="461921"/>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6C50F58-35D2-4E87-9AF3-C5740ED6676D}"/>
                  </a:ext>
                </a:extLst>
              </p:cNvPr>
              <p:cNvSpPr txBox="1"/>
              <p:nvPr/>
            </p:nvSpPr>
            <p:spPr>
              <a:xfrm>
                <a:off x="4223468" y="4912537"/>
                <a:ext cx="6094070" cy="554254"/>
              </a:xfrm>
              <a:prstGeom prst="rect">
                <a:avLst/>
              </a:prstGeom>
              <a:noFill/>
            </p:spPr>
            <p:txBody>
              <a:bodyPr wrap="square">
                <a:spAutoFit/>
              </a:bodyPr>
              <a:lstStyle/>
              <a:p>
                <a14:m>
                  <m:oMath xmlns:m="http://schemas.openxmlformats.org/officeDocument/2006/math">
                    <m:acc>
                      <m:accPr>
                        <m:chr m:val="̂"/>
                        <m:ctrlPr>
                          <a:rPr lang="en-CA" i="1" smtClean="0">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𝑆</m:t>
                            </m:r>
                          </m:e>
                          <m:sub>
                            <m:r>
                              <a:rPr lang="en-CA" b="0" i="1" smtClean="0">
                                <a:latin typeface="Cambria Math" panose="02040503050406030204" pitchFamily="18" charset="0"/>
                              </a:rPr>
                              <m:t>𝑥</m:t>
                            </m:r>
                          </m:sub>
                        </m:sSub>
                      </m:e>
                    </m:acc>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r>
                      <a:rPr lang="en-CA" b="0" i="1" smtClean="0">
                        <a:latin typeface="Cambria Math" panose="02040503050406030204" pitchFamily="18" charset="0"/>
                      </a:rPr>
                      <m:t>ℏ</m:t>
                    </m:r>
                    <m:d>
                      <m:dPr>
                        <m:begChr m:val="["/>
                        <m:endChr m:val="]"/>
                        <m:ctrlPr>
                          <a:rPr lang="en-CA" i="1">
                            <a:latin typeface="Cambria Math" panose="02040503050406030204" pitchFamily="18" charset="0"/>
                          </a:rPr>
                        </m:ctrlPr>
                      </m:dPr>
                      <m:e>
                        <m:m>
                          <m:mPr>
                            <m:mcs>
                              <m:mc>
                                <m:mcPr>
                                  <m:count m:val="2"/>
                                  <m:mcJc m:val="center"/>
                                </m:mcPr>
                              </m:mc>
                            </m:mcs>
                            <m:ctrlPr>
                              <a:rPr lang="en-CA" i="1">
                                <a:latin typeface="Cambria Math" panose="02040503050406030204" pitchFamily="18" charset="0"/>
                              </a:rPr>
                            </m:ctrlPr>
                          </m:mPr>
                          <m:mr>
                            <m:e>
                              <m:r>
                                <m:rPr>
                                  <m:brk m:alnAt="7"/>
                                </m:rPr>
                                <a:rPr lang="en-CA" b="0" i="1" smtClean="0">
                                  <a:latin typeface="Cambria Math" panose="02040503050406030204" pitchFamily="18" charset="0"/>
                                </a:rPr>
                                <m:t>0</m:t>
                              </m:r>
                            </m:e>
                            <m:e>
                              <m:r>
                                <a:rPr lang="en-CA" b="0" i="1" smtClean="0">
                                  <a:latin typeface="Cambria Math" panose="02040503050406030204" pitchFamily="18" charset="0"/>
                                </a:rPr>
                                <m:t>1</m:t>
                              </m:r>
                            </m:e>
                          </m:mr>
                          <m:mr>
                            <m:e>
                              <m:r>
                                <a:rPr lang="en-CA" b="0" i="1" smtClean="0">
                                  <a:latin typeface="Cambria Math" panose="02040503050406030204" pitchFamily="18" charset="0"/>
                                </a:rPr>
                                <m:t>1</m:t>
                              </m:r>
                            </m:e>
                            <m:e>
                              <m:r>
                                <a:rPr lang="en-CA" b="0" i="1" smtClean="0">
                                  <a:latin typeface="Cambria Math" panose="02040503050406030204" pitchFamily="18" charset="0"/>
                                </a:rPr>
                                <m:t>0</m:t>
                              </m:r>
                            </m:e>
                          </m:mr>
                        </m:m>
                      </m:e>
                    </m:d>
                  </m:oMath>
                </a14:m>
                <a:r>
                  <a:rPr lang="en-CA"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𝑆</m:t>
                            </m:r>
                          </m:e>
                          <m:sub>
                            <m:r>
                              <a:rPr lang="en-CA" b="0" i="1" smtClean="0">
                                <a:latin typeface="Cambria Math" panose="02040503050406030204" pitchFamily="18" charset="0"/>
                              </a:rPr>
                              <m:t>𝑦</m:t>
                            </m:r>
                          </m:sub>
                        </m:sSub>
                      </m:e>
                    </m:acc>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r>
                      <a:rPr lang="en-CA" i="1">
                        <a:latin typeface="Cambria Math" panose="02040503050406030204" pitchFamily="18" charset="0"/>
                      </a:rPr>
                      <m:t>ℏ</m:t>
                    </m:r>
                    <m:d>
                      <m:dPr>
                        <m:begChr m:val="["/>
                        <m:endChr m:val="]"/>
                        <m:ctrlPr>
                          <a:rPr lang="en-CA" i="1">
                            <a:latin typeface="Cambria Math" panose="02040503050406030204" pitchFamily="18" charset="0"/>
                          </a:rPr>
                        </m:ctrlPr>
                      </m:dPr>
                      <m:e>
                        <m:m>
                          <m:mPr>
                            <m:mcs>
                              <m:mc>
                                <m:mcPr>
                                  <m:count m:val="2"/>
                                  <m:mcJc m:val="center"/>
                                </m:mcPr>
                              </m:mc>
                            </m:mcs>
                            <m:ctrlPr>
                              <a:rPr lang="en-CA" i="1">
                                <a:latin typeface="Cambria Math" panose="02040503050406030204" pitchFamily="18" charset="0"/>
                              </a:rPr>
                            </m:ctrlPr>
                          </m:mPr>
                          <m:mr>
                            <m:e>
                              <m:r>
                                <m:rPr>
                                  <m:brk m:alnAt="7"/>
                                </m:rPr>
                                <a:rPr lang="en-CA" i="1">
                                  <a:latin typeface="Cambria Math" panose="02040503050406030204" pitchFamily="18" charset="0"/>
                                </a:rPr>
                                <m:t>0</m:t>
                              </m:r>
                            </m:e>
                            <m:e>
                              <m:r>
                                <a:rPr lang="en-CA" b="0" i="1" smtClean="0">
                                  <a:latin typeface="Cambria Math" panose="02040503050406030204" pitchFamily="18" charset="0"/>
                                </a:rPr>
                                <m:t>−</m:t>
                              </m:r>
                              <m:r>
                                <a:rPr lang="en-CA" b="0" i="1" smtClean="0">
                                  <a:latin typeface="Cambria Math" panose="02040503050406030204" pitchFamily="18" charset="0"/>
                                </a:rPr>
                                <m:t>𝑖</m:t>
                              </m:r>
                            </m:e>
                          </m:mr>
                          <m:mr>
                            <m:e>
                              <m:r>
                                <a:rPr lang="en-CA" b="0" i="1" smtClean="0">
                                  <a:latin typeface="Cambria Math" panose="02040503050406030204" pitchFamily="18" charset="0"/>
                                </a:rPr>
                                <m:t>𝑖</m:t>
                              </m:r>
                            </m:e>
                            <m:e>
                              <m:r>
                                <a:rPr lang="en-CA" i="1">
                                  <a:latin typeface="Cambria Math" panose="02040503050406030204" pitchFamily="18" charset="0"/>
                                </a:rPr>
                                <m:t>0</m:t>
                              </m:r>
                            </m:e>
                          </m:mr>
                        </m:m>
                      </m:e>
                    </m:d>
                  </m:oMath>
                </a14:m>
                <a:endParaRPr lang="en-CA" dirty="0"/>
              </a:p>
            </p:txBody>
          </p:sp>
        </mc:Choice>
        <mc:Fallback xmlns="">
          <p:sp>
            <p:nvSpPr>
              <p:cNvPr id="7" name="TextBox 6">
                <a:extLst>
                  <a:ext uri="{FF2B5EF4-FFF2-40B4-BE49-F238E27FC236}">
                    <a16:creationId xmlns:a16="http://schemas.microsoft.com/office/drawing/2014/main" id="{B6C50F58-35D2-4E87-9AF3-C5740ED6676D}"/>
                  </a:ext>
                </a:extLst>
              </p:cNvPr>
              <p:cNvSpPr txBox="1">
                <a:spLocks noRot="1" noChangeAspect="1" noMove="1" noResize="1" noEditPoints="1" noAdjustHandles="1" noChangeArrowheads="1" noChangeShapeType="1" noTextEdit="1"/>
              </p:cNvSpPr>
              <p:nvPr/>
            </p:nvSpPr>
            <p:spPr>
              <a:xfrm>
                <a:off x="4223468" y="4912537"/>
                <a:ext cx="6094070" cy="554254"/>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35130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9398-1AE6-4DD2-82FC-6C59BD5A7326}"/>
              </a:ext>
            </a:extLst>
          </p:cNvPr>
          <p:cNvSpPr>
            <a:spLocks noGrp="1"/>
          </p:cNvSpPr>
          <p:nvPr>
            <p:ph type="title"/>
          </p:nvPr>
        </p:nvSpPr>
        <p:spPr/>
        <p:txBody>
          <a:bodyPr/>
          <a:lstStyle/>
          <a:p>
            <a:r>
              <a:rPr lang="en-CA" dirty="0"/>
              <a:t>Electron spin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E34551-BBF7-4A61-8CD2-7967E966DC59}"/>
                  </a:ext>
                </a:extLst>
              </p:cNvPr>
              <p:cNvSpPr>
                <a:spLocks noGrp="1"/>
              </p:cNvSpPr>
              <p:nvPr>
                <p:ph idx="1"/>
              </p:nvPr>
            </p:nvSpPr>
            <p:spPr/>
            <p:txBody>
              <a:bodyPr/>
              <a:lstStyle/>
              <a:p>
                <a:r>
                  <a:rPr lang="en-CA" dirty="0"/>
                  <a:t>The Pauli Spin matrices:</a:t>
                </a:r>
              </a:p>
              <a:p>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𝑆</m:t>
                            </m:r>
                          </m:e>
                          <m:sub>
                            <m:r>
                              <a:rPr lang="en-CA" b="0" i="1" smtClean="0">
                                <a:latin typeface="Cambria Math" panose="02040503050406030204" pitchFamily="18" charset="0"/>
                              </a:rPr>
                              <m:t>𝑖</m:t>
                            </m:r>
                          </m:sub>
                        </m:sSub>
                      </m:e>
                    </m:acc>
                    <m:r>
                      <a:rPr lang="en-CA" b="0" i="1" dirty="0" smtClean="0">
                        <a:latin typeface="Cambria Math" panose="02040503050406030204" pitchFamily="18" charset="0"/>
                      </a:rPr>
                      <m:t>≡</m:t>
                    </m:r>
                    <m:f>
                      <m:fPr>
                        <m:ctrlPr>
                          <a:rPr lang="en-CA" b="0" i="1" dirty="0" smtClean="0">
                            <a:latin typeface="Cambria Math" panose="02040503050406030204" pitchFamily="18" charset="0"/>
                          </a:rPr>
                        </m:ctrlPr>
                      </m:fPr>
                      <m:num>
                        <m:r>
                          <a:rPr lang="en-CA" b="0" i="1" dirty="0" smtClean="0">
                            <a:latin typeface="Cambria Math" panose="02040503050406030204" pitchFamily="18" charset="0"/>
                          </a:rPr>
                          <m:t>ℏ</m:t>
                        </m:r>
                      </m:num>
                      <m:den>
                        <m:r>
                          <a:rPr lang="en-CA" b="0" i="1" dirty="0" smtClean="0">
                            <a:latin typeface="Cambria Math" panose="02040503050406030204" pitchFamily="18" charset="0"/>
                          </a:rPr>
                          <m:t>2</m:t>
                        </m:r>
                      </m:den>
                    </m:f>
                    <m:r>
                      <a:rPr lang="en-CA" b="0" i="1" dirty="0" smtClean="0">
                        <a:latin typeface="Cambria Math" panose="02040503050406030204" pitchFamily="18" charset="0"/>
                      </a:rPr>
                      <m:t> </m:t>
                    </m:r>
                    <m:acc>
                      <m:accPr>
                        <m:chr m:val="̂"/>
                        <m:ctrlPr>
                          <a:rPr lang="en-CA" b="0" i="1" dirty="0" smtClean="0">
                            <a:latin typeface="Cambria Math" panose="02040503050406030204" pitchFamily="18" charset="0"/>
                          </a:rPr>
                        </m:ctrlPr>
                      </m:accPr>
                      <m:e>
                        <m:sSub>
                          <m:sSubPr>
                            <m:ctrlPr>
                              <a:rPr lang="en-CA" b="0" i="1" dirty="0" smtClean="0">
                                <a:latin typeface="Cambria Math" panose="02040503050406030204" pitchFamily="18" charset="0"/>
                              </a:rPr>
                            </m:ctrlPr>
                          </m:sSubPr>
                          <m:e>
                            <m:r>
                              <a:rPr lang="en-CA" b="0" i="1" dirty="0" smtClean="0">
                                <a:latin typeface="Cambria Math" panose="02040503050406030204" pitchFamily="18" charset="0"/>
                              </a:rPr>
                              <m:t>𝜎</m:t>
                            </m:r>
                          </m:e>
                          <m:sub>
                            <m:r>
                              <a:rPr lang="en-CA" b="0" i="1" dirty="0" smtClean="0">
                                <a:latin typeface="Cambria Math" panose="02040503050406030204" pitchFamily="18" charset="0"/>
                              </a:rPr>
                              <m:t>𝑖</m:t>
                            </m:r>
                          </m:sub>
                        </m:sSub>
                      </m:e>
                    </m:acc>
                  </m:oMath>
                </a14:m>
                <a:r>
                  <a:rPr lang="en-CA" dirty="0"/>
                  <a:t> for </a:t>
                </a:r>
                <a14:m>
                  <m:oMath xmlns:m="http://schemas.openxmlformats.org/officeDocument/2006/math">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𝑥</m:t>
                    </m:r>
                    <m:r>
                      <a:rPr lang="en-CA" b="0" i="1" smtClean="0">
                        <a:latin typeface="Cambria Math" panose="02040503050406030204" pitchFamily="18" charset="0"/>
                      </a:rPr>
                      <m:t>,</m:t>
                    </m:r>
                    <m:r>
                      <a:rPr lang="en-CA" b="0" i="1" smtClean="0">
                        <a:latin typeface="Cambria Math" panose="02040503050406030204" pitchFamily="18" charset="0"/>
                      </a:rPr>
                      <m:t>𝑦</m:t>
                    </m:r>
                    <m:r>
                      <a:rPr lang="en-CA" b="0" i="1" smtClean="0">
                        <a:latin typeface="Cambria Math" panose="02040503050406030204" pitchFamily="18" charset="0"/>
                      </a:rPr>
                      <m:t>,</m:t>
                    </m:r>
                    <m:r>
                      <a:rPr lang="en-CA" b="0" i="1" smtClean="0">
                        <a:latin typeface="Cambria Math" panose="02040503050406030204" pitchFamily="18" charset="0"/>
                      </a:rPr>
                      <m:t>𝑧</m:t>
                    </m:r>
                  </m:oMath>
                </a14:m>
                <a:endParaRPr lang="en-CA" dirty="0"/>
              </a:p>
            </p:txBody>
          </p:sp>
        </mc:Choice>
        <mc:Fallback xmlns="">
          <p:sp>
            <p:nvSpPr>
              <p:cNvPr id="3" name="Content Placeholder 2">
                <a:extLst>
                  <a:ext uri="{FF2B5EF4-FFF2-40B4-BE49-F238E27FC236}">
                    <a16:creationId xmlns:a16="http://schemas.microsoft.com/office/drawing/2014/main" id="{BAE34551-BBF7-4A61-8CD2-7967E966DC59}"/>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5A3144-EB9F-4449-887F-8C0EE1491354}"/>
                  </a:ext>
                </a:extLst>
              </p:cNvPr>
              <p:cNvSpPr txBox="1"/>
              <p:nvPr/>
            </p:nvSpPr>
            <p:spPr>
              <a:xfrm>
                <a:off x="1097280" y="3303160"/>
                <a:ext cx="6094070" cy="554254"/>
              </a:xfrm>
              <a:prstGeom prst="rect">
                <a:avLst/>
              </a:prstGeom>
              <a:noFill/>
            </p:spPr>
            <p:txBody>
              <a:bodyPr wrap="square">
                <a:spAutoFit/>
              </a:bodyPr>
              <a:lstStyle/>
              <a:p>
                <a14:m>
                  <m:oMath xmlns:m="http://schemas.openxmlformats.org/officeDocument/2006/math">
                    <m:acc>
                      <m:accPr>
                        <m:chr m:val="̂"/>
                        <m:ctrlPr>
                          <a:rPr lang="en-CA" i="1" smtClean="0">
                            <a:latin typeface="Cambria Math" panose="02040503050406030204" pitchFamily="18" charset="0"/>
                          </a:rPr>
                        </m:ctrlPr>
                      </m:accPr>
                      <m:e>
                        <m:sSub>
                          <m:sSubPr>
                            <m:ctrlPr>
                              <a:rPr lang="en-CA" i="1">
                                <a:latin typeface="Cambria Math" panose="02040503050406030204" pitchFamily="18" charset="0"/>
                              </a:rPr>
                            </m:ctrlPr>
                          </m:sSubPr>
                          <m:e>
                            <m:r>
                              <a:rPr lang="en-CA" b="0" i="1" smtClean="0">
                                <a:latin typeface="Cambria Math" panose="02040503050406030204" pitchFamily="18" charset="0"/>
                              </a:rPr>
                              <m:t>𝜎</m:t>
                            </m:r>
                          </m:e>
                          <m:sub>
                            <m:r>
                              <a:rPr lang="en-CA" b="0" i="1" smtClean="0">
                                <a:latin typeface="Cambria Math" panose="02040503050406030204" pitchFamily="18" charset="0"/>
                              </a:rPr>
                              <m:t>𝑥</m:t>
                            </m:r>
                          </m:sub>
                        </m:sSub>
                      </m:e>
                    </m:acc>
                    <m:r>
                      <a:rPr lang="en-CA" i="1">
                        <a:latin typeface="Cambria Math" panose="02040503050406030204" pitchFamily="18" charset="0"/>
                      </a:rPr>
                      <m:t>≡</m:t>
                    </m:r>
                    <m:d>
                      <m:dPr>
                        <m:begChr m:val="["/>
                        <m:endChr m:val="]"/>
                        <m:ctrlPr>
                          <a:rPr lang="en-CA" i="1">
                            <a:latin typeface="Cambria Math" panose="02040503050406030204" pitchFamily="18" charset="0"/>
                          </a:rPr>
                        </m:ctrlPr>
                      </m:dPr>
                      <m:e>
                        <m:m>
                          <m:mPr>
                            <m:mcs>
                              <m:mc>
                                <m:mcPr>
                                  <m:count m:val="2"/>
                                  <m:mcJc m:val="center"/>
                                </m:mcPr>
                              </m:mc>
                            </m:mcs>
                            <m:ctrlPr>
                              <a:rPr lang="en-CA" i="1">
                                <a:latin typeface="Cambria Math" panose="02040503050406030204" pitchFamily="18" charset="0"/>
                              </a:rPr>
                            </m:ctrlPr>
                          </m:mPr>
                          <m:mr>
                            <m:e>
                              <m:r>
                                <m:rPr>
                                  <m:brk m:alnAt="7"/>
                                </m:rPr>
                                <a:rPr lang="en-CA" b="0" i="1" smtClean="0">
                                  <a:latin typeface="Cambria Math" panose="02040503050406030204" pitchFamily="18" charset="0"/>
                                </a:rPr>
                                <m:t>0</m:t>
                              </m:r>
                            </m:e>
                            <m:e>
                              <m:r>
                                <a:rPr lang="en-CA" b="0" i="1" smtClean="0">
                                  <a:latin typeface="Cambria Math" panose="02040503050406030204" pitchFamily="18" charset="0"/>
                                </a:rPr>
                                <m:t>1</m:t>
                              </m:r>
                            </m:e>
                          </m:mr>
                          <m:mr>
                            <m:e>
                              <m:r>
                                <a:rPr lang="en-CA" b="0" i="1" smtClean="0">
                                  <a:latin typeface="Cambria Math" panose="02040503050406030204" pitchFamily="18" charset="0"/>
                                </a:rPr>
                                <m:t>1</m:t>
                              </m:r>
                            </m:e>
                            <m:e>
                              <m:r>
                                <a:rPr lang="en-CA" b="0" i="1" smtClean="0">
                                  <a:latin typeface="Cambria Math" panose="02040503050406030204" pitchFamily="18" charset="0"/>
                                </a:rPr>
                                <m:t>0</m:t>
                              </m:r>
                            </m:e>
                          </m:mr>
                        </m:m>
                      </m:e>
                    </m:d>
                  </m:oMath>
                </a14:m>
                <a:r>
                  <a:rPr lang="en-CA"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smtClean="0">
                                <a:latin typeface="Cambria Math" panose="02040503050406030204" pitchFamily="18" charset="0"/>
                              </a:rPr>
                              <m:t>𝜎</m:t>
                            </m:r>
                          </m:e>
                          <m:sub>
                            <m:r>
                              <a:rPr lang="en-CA" b="0" i="1" smtClean="0">
                                <a:latin typeface="Cambria Math" panose="02040503050406030204" pitchFamily="18" charset="0"/>
                              </a:rPr>
                              <m:t>𝑦</m:t>
                            </m:r>
                          </m:sub>
                        </m:sSub>
                      </m:e>
                    </m:acc>
                    <m:r>
                      <a:rPr lang="en-CA" i="1">
                        <a:latin typeface="Cambria Math" panose="02040503050406030204" pitchFamily="18" charset="0"/>
                      </a:rPr>
                      <m:t>≡</m:t>
                    </m:r>
                    <m:d>
                      <m:dPr>
                        <m:begChr m:val="["/>
                        <m:endChr m:val="]"/>
                        <m:ctrlPr>
                          <a:rPr lang="en-CA" i="1">
                            <a:latin typeface="Cambria Math" panose="02040503050406030204" pitchFamily="18" charset="0"/>
                          </a:rPr>
                        </m:ctrlPr>
                      </m:dPr>
                      <m:e>
                        <m:m>
                          <m:mPr>
                            <m:mcs>
                              <m:mc>
                                <m:mcPr>
                                  <m:count m:val="2"/>
                                  <m:mcJc m:val="center"/>
                                </m:mcPr>
                              </m:mc>
                            </m:mcs>
                            <m:ctrlPr>
                              <a:rPr lang="en-CA" i="1">
                                <a:latin typeface="Cambria Math" panose="02040503050406030204" pitchFamily="18" charset="0"/>
                              </a:rPr>
                            </m:ctrlPr>
                          </m:mPr>
                          <m:mr>
                            <m:e>
                              <m:r>
                                <m:rPr>
                                  <m:brk m:alnAt="7"/>
                                </m:rPr>
                                <a:rPr lang="en-CA" i="1">
                                  <a:latin typeface="Cambria Math" panose="02040503050406030204" pitchFamily="18" charset="0"/>
                                </a:rPr>
                                <m:t>0</m:t>
                              </m:r>
                            </m:e>
                            <m:e>
                              <m:r>
                                <a:rPr lang="en-CA" b="0" i="1" smtClean="0">
                                  <a:latin typeface="Cambria Math" panose="02040503050406030204" pitchFamily="18" charset="0"/>
                                </a:rPr>
                                <m:t>−</m:t>
                              </m:r>
                              <m:r>
                                <a:rPr lang="en-CA" b="0" i="1" smtClean="0">
                                  <a:latin typeface="Cambria Math" panose="02040503050406030204" pitchFamily="18" charset="0"/>
                                </a:rPr>
                                <m:t>𝑖</m:t>
                              </m:r>
                            </m:e>
                          </m:mr>
                          <m:mr>
                            <m:e>
                              <m:r>
                                <a:rPr lang="en-CA" b="0" i="1" smtClean="0">
                                  <a:latin typeface="Cambria Math" panose="02040503050406030204" pitchFamily="18" charset="0"/>
                                </a:rPr>
                                <m:t>𝑖</m:t>
                              </m:r>
                            </m:e>
                            <m:e>
                              <m:r>
                                <a:rPr lang="en-CA" i="1">
                                  <a:latin typeface="Cambria Math" panose="02040503050406030204" pitchFamily="18" charset="0"/>
                                </a:rPr>
                                <m:t>0</m:t>
                              </m:r>
                            </m:e>
                          </m:mr>
                        </m:m>
                      </m:e>
                    </m:d>
                  </m:oMath>
                </a14:m>
                <a:r>
                  <a:rPr lang="en-CA"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𝜎</m:t>
                            </m:r>
                          </m:e>
                          <m:sub>
                            <m:r>
                              <a:rPr lang="en-CA" b="0" i="1" smtClean="0">
                                <a:latin typeface="Cambria Math" panose="02040503050406030204" pitchFamily="18" charset="0"/>
                              </a:rPr>
                              <m:t>𝑧</m:t>
                            </m:r>
                          </m:sub>
                        </m:sSub>
                      </m:e>
                    </m:acc>
                    <m:r>
                      <a:rPr lang="en-CA" i="1">
                        <a:latin typeface="Cambria Math" panose="02040503050406030204" pitchFamily="18" charset="0"/>
                      </a:rPr>
                      <m:t>≡</m:t>
                    </m:r>
                    <m:d>
                      <m:dPr>
                        <m:begChr m:val="["/>
                        <m:endChr m:val="]"/>
                        <m:ctrlPr>
                          <a:rPr lang="en-CA" i="1">
                            <a:latin typeface="Cambria Math" panose="02040503050406030204" pitchFamily="18" charset="0"/>
                          </a:rPr>
                        </m:ctrlPr>
                      </m:dPr>
                      <m:e>
                        <m:m>
                          <m:mPr>
                            <m:mcs>
                              <m:mc>
                                <m:mcPr>
                                  <m:count m:val="2"/>
                                  <m:mcJc m:val="center"/>
                                </m:mcPr>
                              </m:mc>
                            </m:mcs>
                            <m:ctrlPr>
                              <a:rPr lang="en-CA" i="1">
                                <a:latin typeface="Cambria Math" panose="02040503050406030204" pitchFamily="18" charset="0"/>
                              </a:rPr>
                            </m:ctrlPr>
                          </m:mPr>
                          <m:mr>
                            <m:e>
                              <m:r>
                                <m:rPr>
                                  <m:brk m:alnAt="7"/>
                                </m:rPr>
                                <a:rPr lang="en-CA" b="0" i="1" smtClean="0">
                                  <a:latin typeface="Cambria Math" panose="02040503050406030204" pitchFamily="18" charset="0"/>
                                </a:rPr>
                                <m:t>1</m:t>
                              </m:r>
                            </m:e>
                            <m:e>
                              <m:r>
                                <a:rPr lang="en-CA" b="0" i="1" smtClean="0">
                                  <a:latin typeface="Cambria Math" panose="02040503050406030204" pitchFamily="18" charset="0"/>
                                </a:rPr>
                                <m:t>0</m:t>
                              </m:r>
                            </m:e>
                          </m:mr>
                          <m:mr>
                            <m:e>
                              <m:r>
                                <a:rPr lang="en-CA" b="0" i="1" smtClean="0">
                                  <a:latin typeface="Cambria Math" panose="02040503050406030204" pitchFamily="18" charset="0"/>
                                </a:rPr>
                                <m:t>0</m:t>
                              </m:r>
                            </m:e>
                            <m:e>
                              <m:r>
                                <a:rPr lang="en-CA" b="0" i="1" smtClean="0">
                                  <a:latin typeface="Cambria Math" panose="02040503050406030204" pitchFamily="18" charset="0"/>
                                </a:rPr>
                                <m:t>−1</m:t>
                              </m:r>
                            </m:e>
                          </m:mr>
                        </m:m>
                      </m:e>
                    </m:d>
                  </m:oMath>
                </a14:m>
                <a:endParaRPr lang="en-CA" dirty="0"/>
              </a:p>
            </p:txBody>
          </p:sp>
        </mc:Choice>
        <mc:Fallback xmlns="">
          <p:sp>
            <p:nvSpPr>
              <p:cNvPr id="4" name="TextBox 3">
                <a:extLst>
                  <a:ext uri="{FF2B5EF4-FFF2-40B4-BE49-F238E27FC236}">
                    <a16:creationId xmlns:a16="http://schemas.microsoft.com/office/drawing/2014/main" id="{855A3144-EB9F-4449-887F-8C0EE1491354}"/>
                  </a:ext>
                </a:extLst>
              </p:cNvPr>
              <p:cNvSpPr txBox="1">
                <a:spLocks noRot="1" noChangeAspect="1" noMove="1" noResize="1" noEditPoints="1" noAdjustHandles="1" noChangeArrowheads="1" noChangeShapeType="1" noTextEdit="1"/>
              </p:cNvSpPr>
              <p:nvPr/>
            </p:nvSpPr>
            <p:spPr>
              <a:xfrm>
                <a:off x="1097280" y="3303160"/>
                <a:ext cx="6094070" cy="554254"/>
              </a:xfrm>
              <a:prstGeom prst="rect">
                <a:avLst/>
              </a:prstGeom>
              <a:blipFill>
                <a:blip r:embed="rId3"/>
                <a:stretch>
                  <a:fillRect b="-1099"/>
                </a:stretch>
              </a:blipFill>
            </p:spPr>
            <p:txBody>
              <a:bodyPr/>
              <a:lstStyle/>
              <a:p>
                <a:r>
                  <a:rPr lang="en-CA">
                    <a:noFill/>
                  </a:rPr>
                  <a:t> </a:t>
                </a:r>
              </a:p>
            </p:txBody>
          </p:sp>
        </mc:Fallback>
      </mc:AlternateContent>
    </p:spTree>
    <p:extLst>
      <p:ext uri="{BB962C8B-B14F-4D97-AF65-F5344CB8AC3E}">
        <p14:creationId xmlns:p14="http://schemas.microsoft.com/office/powerpoint/2010/main" val="395266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1919"/>
            <a:ext cx="10058400" cy="1450757"/>
          </a:xfrm>
        </p:spPr>
        <p:txBody>
          <a:bodyPr/>
          <a:lstStyle/>
          <a:p>
            <a:r>
              <a:rPr lang="en-CA" dirty="0"/>
              <a:t>Review of key points from last lecture</a:t>
            </a:r>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1066800" y="2040472"/>
                <a:ext cx="10058400" cy="308016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We reviewed the various quantum numbers and the associated number of nodes in the radial, polar, and azimuthal variables of our hydrogen atom Hamiltonian’s eigen functions.  A tabular format was recommended for keeping track of them.</a:t>
                </a:r>
              </a:p>
              <a:p>
                <a:r>
                  <a:rPr lang="en-CA" dirty="0">
                    <a:latin typeface="Calibri" panose="020F0502020204030204" pitchFamily="34" charset="0"/>
                    <a:ea typeface="Calibri" panose="020F0502020204030204" pitchFamily="34" charset="0"/>
                    <a:cs typeface="Times New Roman" panose="02020603050405020304" pitchFamily="18" charset="0"/>
                  </a:rPr>
                  <a:t>The commutation relations between the various angular momentum operators,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i="1">
                                <a:latin typeface="Cambria Math" panose="02040503050406030204" pitchFamily="18" charset="0"/>
                                <a:ea typeface="Calibri" panose="020F0502020204030204" pitchFamily="34" charset="0"/>
                                <a:cs typeface="Times New Roman" panose="02020603050405020304" pitchFamily="18" charset="0"/>
                              </a:rPr>
                              <m:t>𝑥</m:t>
                            </m:r>
                          </m:sub>
                        </m:sSub>
                        <m:r>
                          <a:rPr lang="en-CA" i="1">
                            <a:latin typeface="Cambria Math" panose="02040503050406030204" pitchFamily="18" charset="0"/>
                            <a:ea typeface="Calibri" panose="020F0502020204030204" pitchFamily="34" charset="0"/>
                            <a:cs typeface="Times New Roman" panose="02020603050405020304" pitchFamily="18" charset="0"/>
                          </a:rPr>
                          <m:t>,</m:t>
                        </m:r>
                      </m:e>
                    </m:acc>
                  </m:oMath>
                </a14:m>
                <a:r>
                  <a:rPr lang="en-CA" dirty="0">
                    <a:cs typeface="Times New Roman" panose="02020603050405020304" pitchFamily="18" charset="0"/>
                  </a:rPr>
                  <a:t>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i="1">
                                <a:latin typeface="Cambria Math" panose="02040503050406030204" pitchFamily="18" charset="0"/>
                                <a:ea typeface="Calibri" panose="020F0502020204030204" pitchFamily="34" charset="0"/>
                                <a:cs typeface="Times New Roman" panose="02020603050405020304" pitchFamily="18" charset="0"/>
                              </a:rPr>
                              <m:t>𝑦</m:t>
                            </m:r>
                          </m:sub>
                        </m:sSub>
                      </m:e>
                    </m:acc>
                  </m:oMath>
                </a14:m>
                <a:r>
                  <a:rPr lang="en-CA" dirty="0">
                    <a:latin typeface="Calibri" panose="020F0502020204030204" pitchFamily="34" charset="0"/>
                    <a:ea typeface="Calibri" panose="020F0502020204030204" pitchFamily="34" charset="0"/>
                    <a:cs typeface="Times New Roman" panose="02020603050405020304" pitchFamily="18" charset="0"/>
                  </a:rPr>
                  <a:t>,</a:t>
                </a:r>
                <a:r>
                  <a:rPr lang="en-CA" dirty="0">
                    <a:cs typeface="Times New Roman" panose="02020603050405020304" pitchFamily="18" charset="0"/>
                  </a:rPr>
                  <a:t>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b="0" i="1" smtClean="0">
                                <a:latin typeface="Cambria Math" panose="02040503050406030204" pitchFamily="18" charset="0"/>
                                <a:ea typeface="Calibri" panose="020F0502020204030204" pitchFamily="34" charset="0"/>
                                <a:cs typeface="Times New Roman" panose="02020603050405020304" pitchFamily="18" charset="0"/>
                              </a:rPr>
                              <m:t>𝑧</m:t>
                            </m:r>
                          </m:sub>
                        </m:sSub>
                        <m:r>
                          <a:rPr lang="en-CA" i="1">
                            <a:latin typeface="Cambria Math" panose="02040503050406030204" pitchFamily="18" charset="0"/>
                            <a:ea typeface="Calibri" panose="020F0502020204030204" pitchFamily="34" charset="0"/>
                            <a:cs typeface="Times New Roman" panose="02020603050405020304" pitchFamily="18" charset="0"/>
                          </a:rPr>
                          <m:t>,</m:t>
                        </m:r>
                      </m:e>
                    </m:acc>
                    <m:acc>
                      <m:accPr>
                        <m:chr m:val="̂"/>
                        <m:ctrlPr>
                          <a:rPr lang="en-CA" i="1">
                            <a:latin typeface="Cambria Math" panose="02040503050406030204" pitchFamily="18" charset="0"/>
                            <a:cs typeface="Times New Roman" panose="02020603050405020304" pitchFamily="18" charset="0"/>
                          </a:rPr>
                        </m:ctrlPr>
                      </m:accPr>
                      <m:e>
                        <m:sSup>
                          <m:sSupPr>
                            <m:ctrlPr>
                              <a:rPr lang="en-CA" b="0" i="1" smtClean="0">
                                <a:latin typeface="Cambria Math" panose="02040503050406030204" pitchFamily="18" charset="0"/>
                                <a:cs typeface="Times New Roman" panose="02020603050405020304" pitchFamily="18" charset="0"/>
                              </a:rPr>
                            </m:ctrlPr>
                          </m:sSupPr>
                          <m:e>
                            <m:r>
                              <a:rPr lang="en-CA" b="0" i="1" smtClean="0">
                                <a:latin typeface="Cambria Math" panose="02040503050406030204" pitchFamily="18" charset="0"/>
                                <a:cs typeface="Times New Roman" panose="02020603050405020304" pitchFamily="18" charset="0"/>
                              </a:rPr>
                              <m:t>𝐿</m:t>
                            </m:r>
                          </m:e>
                          <m:sup>
                            <m:r>
                              <a:rPr lang="en-CA" b="0" i="1" smtClean="0">
                                <a:latin typeface="Cambria Math" panose="02040503050406030204" pitchFamily="18" charset="0"/>
                                <a:cs typeface="Times New Roman" panose="02020603050405020304" pitchFamily="18" charset="0"/>
                              </a:rPr>
                              <m:t>2</m:t>
                            </m:r>
                          </m:sup>
                        </m:sSup>
                      </m:e>
                    </m:acc>
                    <m:r>
                      <a:rPr lang="en-CA" b="0" i="1" smtClean="0">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b="0" i="1" smtClean="0">
                                <a:latin typeface="Cambria Math" panose="02040503050406030204" pitchFamily="18" charset="0"/>
                                <a:ea typeface="Calibri" panose="020F0502020204030204" pitchFamily="34" charset="0"/>
                                <a:cs typeface="Times New Roman" panose="02020603050405020304" pitchFamily="18" charset="0"/>
                              </a:rPr>
                              <m:t>+</m:t>
                            </m:r>
                          </m:sub>
                        </m:sSub>
                      </m:e>
                    </m:acc>
                    <m:r>
                      <m:rPr>
                        <m:nor/>
                      </m:rPr>
                      <a:rPr lang="en-CA" dirty="0">
                        <a:latin typeface="Calibri" panose="020F0502020204030204" pitchFamily="34" charset="0"/>
                        <a:ea typeface="Calibri" panose="020F0502020204030204" pitchFamily="34" charset="0"/>
                        <a:cs typeface="Times New Roman" panose="02020603050405020304" pitchFamily="18" charset="0"/>
                      </a:rPr>
                      <m:t>,</m:t>
                    </m:r>
                    <m:r>
                      <m:rPr>
                        <m:nor/>
                      </m:rPr>
                      <a:rPr lang="en-CA" dirty="0">
                        <a:cs typeface="Times New Roman" panose="02020603050405020304" pitchFamily="18" charset="0"/>
                      </a:rPr>
                      <m:t> </m:t>
                    </m:r>
                    <m:r>
                      <a:rPr lang="en-CA" b="0" i="1" dirty="0" smtClean="0">
                        <a:latin typeface="Cambria Math" panose="02040503050406030204" pitchFamily="18" charset="0"/>
                        <a:cs typeface="Times New Roman" panose="02020603050405020304" pitchFamily="18" charset="0"/>
                      </a:rPr>
                      <m:t>&amp; </m:t>
                    </m:r>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b="0" i="1" smtClean="0">
                                <a:latin typeface="Cambria Math" panose="02040503050406030204" pitchFamily="18" charset="0"/>
                                <a:ea typeface="Calibri" panose="020F0502020204030204" pitchFamily="34" charset="0"/>
                                <a:cs typeface="Times New Roman" panose="02020603050405020304" pitchFamily="18" charset="0"/>
                              </a:rPr>
                              <m:t>−</m:t>
                            </m:r>
                          </m:sub>
                        </m:sSub>
                      </m:e>
                    </m:acc>
                    <m:r>
                      <a:rPr lang="en-CA" b="0" i="0" smtClean="0">
                        <a:latin typeface="Cambria Math" panose="02040503050406030204" pitchFamily="18" charset="0"/>
                        <a:ea typeface="Calibri" panose="020F0502020204030204" pitchFamily="34" charset="0"/>
                        <a:cs typeface="Times New Roman" panose="02020603050405020304" pitchFamily="18" charset="0"/>
                      </a:rPr>
                      <m:t>,</m:t>
                    </m:r>
                  </m:oMath>
                </a14:m>
                <a:r>
                  <a:rPr lang="en-US" dirty="0">
                    <a:latin typeface="Calibri" panose="020F0502020204030204" pitchFamily="34" charset="0"/>
                    <a:ea typeface="Calibri" panose="020F0502020204030204" pitchFamily="34" charset="0"/>
                    <a:cs typeface="Times New Roman" panose="02020603050405020304" pitchFamily="18" charset="0"/>
                  </a:rPr>
                  <a:t> were derived, using both the real space differential operator notation, and the more generic Dirac notation along with the important operator relation, </a:t>
                </a:r>
                <a14:m>
                  <m:oMath xmlns:m="http://schemas.openxmlformats.org/officeDocument/2006/math">
                    <m:d>
                      <m:dPr>
                        <m:begChr m:val="["/>
                        <m:endChr m:val="]"/>
                        <m:ctrlPr>
                          <a:rPr lang="en-CA" b="0" i="1" smtClean="0">
                            <a:latin typeface="Cambria Math" panose="02040503050406030204" pitchFamily="18" charset="0"/>
                            <a:cs typeface="Times New Roman" panose="02020603050405020304" pitchFamily="18" charset="0"/>
                          </a:rPr>
                        </m:ctrlPr>
                      </m:dPr>
                      <m:e>
                        <m:acc>
                          <m:accPr>
                            <m:chr m:val="̂"/>
                            <m:ctrlPr>
                              <a:rPr lang="en-CA" b="0" i="1" smtClean="0">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𝐴</m:t>
                            </m:r>
                          </m:e>
                        </m:acc>
                        <m:r>
                          <a:rPr lang="en-CA" b="0" i="1" smtClean="0">
                            <a:latin typeface="Cambria Math" panose="02040503050406030204" pitchFamily="18" charset="0"/>
                            <a:cs typeface="Times New Roman" panose="02020603050405020304" pitchFamily="18" charset="0"/>
                          </a:rPr>
                          <m:t> </m:t>
                        </m:r>
                        <m:acc>
                          <m:accPr>
                            <m:chr m:val="̂"/>
                            <m:ctrlPr>
                              <a:rPr lang="en-CA" b="0" i="1" smtClean="0">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𝐵</m:t>
                            </m:r>
                          </m:e>
                        </m:acc>
                        <m:r>
                          <a:rPr lang="en-CA" b="0" i="1" smtClean="0">
                            <a:latin typeface="Cambria Math" panose="02040503050406030204" pitchFamily="18" charset="0"/>
                            <a:cs typeface="Times New Roman" panose="02020603050405020304" pitchFamily="18" charset="0"/>
                          </a:rPr>
                          <m:t>, </m:t>
                        </m:r>
                        <m:acc>
                          <m:accPr>
                            <m:chr m:val="̂"/>
                            <m:ctrlPr>
                              <a:rPr lang="en-CA" b="0" i="1" smtClean="0">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𝐶</m:t>
                            </m:r>
                          </m:e>
                        </m:acc>
                      </m:e>
                    </m:d>
                    <m:r>
                      <a:rPr lang="en-CA" b="0" i="1" smtClean="0">
                        <a:latin typeface="Cambria Math" panose="02040503050406030204" pitchFamily="18" charset="0"/>
                        <a:cs typeface="Times New Roman" panose="02020603050405020304" pitchFamily="18" charset="0"/>
                      </a:rPr>
                      <m:t>=</m:t>
                    </m:r>
                    <m:acc>
                      <m:accPr>
                        <m:chr m:val="̂"/>
                        <m:ctrlPr>
                          <a:rPr lang="en-CA" b="0" i="1" smtClean="0">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𝐴</m:t>
                        </m:r>
                      </m:e>
                    </m:acc>
                    <m:r>
                      <a:rPr lang="en-CA" b="0" i="1" smtClean="0">
                        <a:latin typeface="Cambria Math" panose="02040503050406030204" pitchFamily="18" charset="0"/>
                        <a:cs typeface="Times New Roman" panose="02020603050405020304" pitchFamily="18" charset="0"/>
                      </a:rPr>
                      <m:t> </m:t>
                    </m:r>
                    <m:d>
                      <m:dPr>
                        <m:begChr m:val="["/>
                        <m:endChr m:val="]"/>
                        <m:ctrlPr>
                          <a:rPr lang="en-CA" b="0" i="1" smtClean="0">
                            <a:latin typeface="Cambria Math" panose="02040503050406030204" pitchFamily="18" charset="0"/>
                            <a:cs typeface="Times New Roman" panose="02020603050405020304" pitchFamily="18" charset="0"/>
                          </a:rPr>
                        </m:ctrlPr>
                      </m:dPr>
                      <m:e>
                        <m:acc>
                          <m:accPr>
                            <m:chr m:val="̂"/>
                            <m:ctrlPr>
                              <a:rPr lang="en-CA" b="0" i="1" smtClean="0">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𝐵</m:t>
                            </m:r>
                          </m:e>
                        </m:acc>
                        <m:r>
                          <a:rPr lang="en-CA" b="0" i="1" smtClean="0">
                            <a:latin typeface="Cambria Math" panose="02040503050406030204" pitchFamily="18" charset="0"/>
                            <a:cs typeface="Times New Roman" panose="02020603050405020304" pitchFamily="18" charset="0"/>
                          </a:rPr>
                          <m:t>,</m:t>
                        </m:r>
                        <m:acc>
                          <m:accPr>
                            <m:chr m:val="̂"/>
                            <m:ctrlPr>
                              <a:rPr lang="en-CA" b="0" i="1" smtClean="0">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𝐶</m:t>
                            </m:r>
                          </m:e>
                        </m:acc>
                      </m:e>
                    </m:d>
                    <m:r>
                      <a:rPr lang="en-CA" b="0" i="1" smtClean="0">
                        <a:latin typeface="Cambria Math" panose="02040503050406030204" pitchFamily="18" charset="0"/>
                        <a:cs typeface="Times New Roman" panose="02020603050405020304" pitchFamily="18" charset="0"/>
                      </a:rPr>
                      <m:t>+</m:t>
                    </m:r>
                    <m:d>
                      <m:dPr>
                        <m:begChr m:val="["/>
                        <m:endChr m:val="]"/>
                        <m:ctrlPr>
                          <a:rPr lang="en-CA" b="0" i="1" smtClean="0">
                            <a:latin typeface="Cambria Math" panose="02040503050406030204" pitchFamily="18" charset="0"/>
                            <a:cs typeface="Times New Roman" panose="02020603050405020304" pitchFamily="18" charset="0"/>
                          </a:rPr>
                        </m:ctrlPr>
                      </m:dPr>
                      <m:e>
                        <m:acc>
                          <m:accPr>
                            <m:chr m:val="̂"/>
                            <m:ctrlPr>
                              <a:rPr lang="en-CA" b="0" i="1" smtClean="0">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𝐴</m:t>
                            </m:r>
                          </m:e>
                        </m:acc>
                        <m:r>
                          <a:rPr lang="en-CA" b="0" i="1" smtClean="0">
                            <a:latin typeface="Cambria Math" panose="02040503050406030204" pitchFamily="18" charset="0"/>
                            <a:cs typeface="Times New Roman" panose="02020603050405020304" pitchFamily="18" charset="0"/>
                          </a:rPr>
                          <m:t> ,</m:t>
                        </m:r>
                        <m:acc>
                          <m:accPr>
                            <m:chr m:val="̂"/>
                            <m:ctrlPr>
                              <a:rPr lang="en-CA" b="0" i="1" smtClean="0">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𝐶</m:t>
                            </m:r>
                          </m:e>
                        </m:acc>
                      </m:e>
                    </m:d>
                    <m:acc>
                      <m:accPr>
                        <m:chr m:val="̂"/>
                        <m:ctrlPr>
                          <a:rPr lang="en-CA" i="1">
                            <a:latin typeface="Cambria Math" panose="02040503050406030204" pitchFamily="18" charset="0"/>
                            <a:cs typeface="Times New Roman" panose="02020603050405020304" pitchFamily="18" charset="0"/>
                          </a:rPr>
                        </m:ctrlPr>
                      </m:accPr>
                      <m:e>
                        <m:r>
                          <a:rPr lang="en-CA" i="1">
                            <a:latin typeface="Cambria Math" panose="02040503050406030204" pitchFamily="18" charset="0"/>
                            <a:cs typeface="Times New Roman" panose="02020603050405020304" pitchFamily="18" charset="0"/>
                          </a:rPr>
                          <m:t>𝐵</m:t>
                        </m:r>
                      </m:e>
                    </m:acc>
                  </m:oMath>
                </a14:m>
                <a:r>
                  <a:rPr lang="en-CA" dirty="0"/>
                  <a:t>.  Namely:</a:t>
                </a:r>
              </a:p>
              <a:p>
                <a14:m>
                  <m:oMath xmlns:m="http://schemas.openxmlformats.org/officeDocument/2006/math">
                    <m:r>
                      <a:rPr lang="en-CA">
                        <a:latin typeface="Cambria Math" panose="02040503050406030204" pitchFamily="18" charset="0"/>
                        <a:cs typeface="Times New Roman" panose="02020603050405020304" pitchFamily="18" charset="0"/>
                      </a:rPr>
                      <m:t>[</m:t>
                    </m:r>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i="1">
                                <a:latin typeface="Cambria Math" panose="02040503050406030204" pitchFamily="18" charset="0"/>
                                <a:ea typeface="Calibri" panose="020F0502020204030204" pitchFamily="34" charset="0"/>
                                <a:cs typeface="Times New Roman" panose="02020603050405020304" pitchFamily="18" charset="0"/>
                              </a:rPr>
                              <m:t>𝑥</m:t>
                            </m:r>
                          </m:sub>
                        </m:sSub>
                        <m:r>
                          <a:rPr lang="en-CA" i="1">
                            <a:latin typeface="Cambria Math" panose="02040503050406030204" pitchFamily="18" charset="0"/>
                            <a:ea typeface="Calibri" panose="020F0502020204030204" pitchFamily="34" charset="0"/>
                            <a:cs typeface="Times New Roman" panose="02020603050405020304" pitchFamily="18" charset="0"/>
                          </a:rPr>
                          <m:t>,</m:t>
                        </m:r>
                      </m:e>
                    </m:acc>
                  </m:oMath>
                </a14:m>
                <a:r>
                  <a:rPr lang="en-CA" dirty="0">
                    <a:cs typeface="Times New Roman" panose="02020603050405020304" pitchFamily="18" charset="0"/>
                  </a:rPr>
                  <a:t>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i="1">
                                <a:latin typeface="Cambria Math" panose="02040503050406030204" pitchFamily="18" charset="0"/>
                                <a:ea typeface="Calibri" panose="020F0502020204030204" pitchFamily="34" charset="0"/>
                                <a:cs typeface="Times New Roman" panose="02020603050405020304" pitchFamily="18" charset="0"/>
                              </a:rPr>
                              <m:t>𝑦</m:t>
                            </m:r>
                          </m:sub>
                        </m:sSub>
                      </m:e>
                    </m:acc>
                  </m:oMath>
                </a14:m>
                <a:r>
                  <a:rPr lang="en-CA" dirty="0">
                    <a:cs typeface="Times New Roman" panose="02020603050405020304" pitchFamily="18" charset="0"/>
                  </a:rPr>
                  <a:t>]= </a:t>
                </a:r>
                <a14:m>
                  <m:oMath xmlns:m="http://schemas.openxmlformats.org/officeDocument/2006/math">
                    <m:r>
                      <a:rPr lang="en-CA" i="1">
                        <a:latin typeface="Cambria Math" panose="02040503050406030204" pitchFamily="18" charset="0"/>
                        <a:ea typeface="Calibri" panose="020F0502020204030204" pitchFamily="34" charset="0"/>
                        <a:cs typeface="Times New Roman" panose="02020603050405020304" pitchFamily="18" charset="0"/>
                      </a:rPr>
                      <m:t>𝑖</m:t>
                    </m:r>
                    <m:r>
                      <a:rPr lang="en-CA" i="1">
                        <a:latin typeface="Cambria Math" panose="02040503050406030204" pitchFamily="18" charset="0"/>
                        <a:ea typeface="Cambria Math" panose="02040503050406030204" pitchFamily="18" charset="0"/>
                        <a:cs typeface="Times New Roman" panose="02020603050405020304" pitchFamily="18" charset="0"/>
                      </a:rPr>
                      <m:t>ℏ</m:t>
                    </m:r>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i="1">
                                <a:latin typeface="Cambria Math" panose="02040503050406030204" pitchFamily="18" charset="0"/>
                                <a:ea typeface="Calibri" panose="020F0502020204030204" pitchFamily="34" charset="0"/>
                                <a:cs typeface="Times New Roman" panose="02020603050405020304" pitchFamily="18" charset="0"/>
                              </a:rPr>
                              <m:t>𝑧</m:t>
                            </m:r>
                          </m:sub>
                        </m:sSub>
                      </m:e>
                    </m:acc>
                    <m:r>
                      <a:rPr lang="en-CA">
                        <a:latin typeface="Cambria Math" panose="02040503050406030204" pitchFamily="18" charset="0"/>
                        <a:ea typeface="Calibri" panose="020F0502020204030204" pitchFamily="34" charset="0"/>
                        <a:cs typeface="Times New Roman" panose="02020603050405020304" pitchFamily="18" charset="0"/>
                      </a:rPr>
                      <m:t>, </m:t>
                    </m:r>
                    <m:r>
                      <a:rPr lang="en-CA" b="0" i="0" smtClean="0">
                        <a:latin typeface="Cambria Math" panose="02040503050406030204" pitchFamily="18" charset="0"/>
                        <a:ea typeface="Calibri" panose="020F0502020204030204" pitchFamily="34" charset="0"/>
                        <a:cs typeface="Times New Roman" panose="02020603050405020304" pitchFamily="18" charset="0"/>
                      </a:rPr>
                      <m:t> </m:t>
                    </m:r>
                    <m:r>
                      <a:rPr lang="en-CA">
                        <a:latin typeface="Cambria Math" panose="02040503050406030204" pitchFamily="18" charset="0"/>
                        <a:cs typeface="Times New Roman" panose="02020603050405020304" pitchFamily="18" charset="0"/>
                      </a:rPr>
                      <m:t>[</m:t>
                    </m:r>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i="1">
                                <a:latin typeface="Cambria Math" panose="02040503050406030204" pitchFamily="18" charset="0"/>
                                <a:ea typeface="Calibri" panose="020F0502020204030204" pitchFamily="34" charset="0"/>
                                <a:cs typeface="Times New Roman" panose="02020603050405020304" pitchFamily="18" charset="0"/>
                              </a:rPr>
                              <m:t>𝑦</m:t>
                            </m:r>
                          </m:sub>
                        </m:sSub>
                        <m:r>
                          <a:rPr lang="en-CA" i="1">
                            <a:latin typeface="Cambria Math" panose="02040503050406030204" pitchFamily="18" charset="0"/>
                            <a:ea typeface="Calibri" panose="020F0502020204030204" pitchFamily="34" charset="0"/>
                            <a:cs typeface="Times New Roman" panose="02020603050405020304" pitchFamily="18" charset="0"/>
                          </a:rPr>
                          <m:t>,</m:t>
                        </m:r>
                      </m:e>
                    </m:acc>
                  </m:oMath>
                </a14:m>
                <a:r>
                  <a:rPr lang="en-CA" dirty="0">
                    <a:cs typeface="Times New Roman" panose="02020603050405020304" pitchFamily="18" charset="0"/>
                  </a:rPr>
                  <a:t>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i="1">
                                <a:latin typeface="Cambria Math" panose="02040503050406030204" pitchFamily="18" charset="0"/>
                                <a:ea typeface="Calibri" panose="020F0502020204030204" pitchFamily="34" charset="0"/>
                                <a:cs typeface="Times New Roman" panose="02020603050405020304" pitchFamily="18" charset="0"/>
                              </a:rPr>
                              <m:t>𝑧</m:t>
                            </m:r>
                          </m:sub>
                        </m:sSub>
                      </m:e>
                    </m:acc>
                  </m:oMath>
                </a14:m>
                <a:r>
                  <a:rPr lang="en-CA" dirty="0">
                    <a:cs typeface="Times New Roman" panose="02020603050405020304" pitchFamily="18" charset="0"/>
                  </a:rPr>
                  <a:t>]= </a:t>
                </a:r>
                <a14:m>
                  <m:oMath xmlns:m="http://schemas.openxmlformats.org/officeDocument/2006/math">
                    <m:r>
                      <a:rPr lang="en-CA" i="1">
                        <a:latin typeface="Cambria Math" panose="02040503050406030204" pitchFamily="18" charset="0"/>
                        <a:ea typeface="Calibri" panose="020F0502020204030204" pitchFamily="34" charset="0"/>
                        <a:cs typeface="Times New Roman" panose="02020603050405020304" pitchFamily="18" charset="0"/>
                      </a:rPr>
                      <m:t>𝑖</m:t>
                    </m:r>
                    <m:r>
                      <a:rPr lang="en-CA" i="1">
                        <a:latin typeface="Cambria Math" panose="02040503050406030204" pitchFamily="18" charset="0"/>
                        <a:ea typeface="Cambria Math" panose="02040503050406030204" pitchFamily="18" charset="0"/>
                        <a:cs typeface="Times New Roman" panose="02020603050405020304" pitchFamily="18" charset="0"/>
                      </a:rPr>
                      <m:t>ℏ</m:t>
                    </m:r>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i="1">
                                <a:latin typeface="Cambria Math" panose="02040503050406030204" pitchFamily="18" charset="0"/>
                                <a:ea typeface="Calibri" panose="020F0502020204030204" pitchFamily="34" charset="0"/>
                                <a:cs typeface="Times New Roman" panose="02020603050405020304" pitchFamily="18" charset="0"/>
                              </a:rPr>
                              <m:t>𝑥</m:t>
                            </m:r>
                          </m:sub>
                        </m:sSub>
                      </m:e>
                    </m:acc>
                  </m:oMath>
                </a14:m>
                <a:r>
                  <a:rPr lang="en-US"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CA">
                        <a:latin typeface="Cambria Math" panose="02040503050406030204" pitchFamily="18" charset="0"/>
                        <a:cs typeface="Times New Roman" panose="02020603050405020304" pitchFamily="18" charset="0"/>
                      </a:rPr>
                      <m:t>[</m:t>
                    </m:r>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i="1">
                                <a:latin typeface="Cambria Math" panose="02040503050406030204" pitchFamily="18" charset="0"/>
                                <a:ea typeface="Calibri" panose="020F0502020204030204" pitchFamily="34" charset="0"/>
                                <a:cs typeface="Times New Roman" panose="02020603050405020304" pitchFamily="18" charset="0"/>
                              </a:rPr>
                              <m:t>𝑧</m:t>
                            </m:r>
                          </m:sub>
                        </m:sSub>
                        <m:r>
                          <a:rPr lang="en-CA" i="1">
                            <a:latin typeface="Cambria Math" panose="02040503050406030204" pitchFamily="18" charset="0"/>
                            <a:ea typeface="Calibri" panose="020F0502020204030204" pitchFamily="34" charset="0"/>
                            <a:cs typeface="Times New Roman" panose="02020603050405020304" pitchFamily="18" charset="0"/>
                          </a:rPr>
                          <m:t>,</m:t>
                        </m:r>
                      </m:e>
                    </m:acc>
                  </m:oMath>
                </a14:m>
                <a:r>
                  <a:rPr lang="en-CA" dirty="0">
                    <a:cs typeface="Times New Roman" panose="02020603050405020304" pitchFamily="18" charset="0"/>
                  </a:rPr>
                  <a:t>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i="1">
                                <a:latin typeface="Cambria Math" panose="02040503050406030204" pitchFamily="18" charset="0"/>
                                <a:ea typeface="Calibri" panose="020F0502020204030204" pitchFamily="34" charset="0"/>
                                <a:cs typeface="Times New Roman" panose="02020603050405020304" pitchFamily="18" charset="0"/>
                              </a:rPr>
                              <m:t>𝑥</m:t>
                            </m:r>
                          </m:sub>
                        </m:sSub>
                      </m:e>
                    </m:acc>
                  </m:oMath>
                </a14:m>
                <a:r>
                  <a:rPr lang="en-CA" dirty="0">
                    <a:cs typeface="Times New Roman" panose="02020603050405020304" pitchFamily="18" charset="0"/>
                  </a:rPr>
                  <a:t>]= </a:t>
                </a:r>
                <a14:m>
                  <m:oMath xmlns:m="http://schemas.openxmlformats.org/officeDocument/2006/math">
                    <m:r>
                      <a:rPr lang="en-CA" i="1">
                        <a:latin typeface="Cambria Math" panose="02040503050406030204" pitchFamily="18" charset="0"/>
                        <a:ea typeface="Calibri" panose="020F0502020204030204" pitchFamily="34" charset="0"/>
                        <a:cs typeface="Times New Roman" panose="02020603050405020304" pitchFamily="18" charset="0"/>
                      </a:rPr>
                      <m:t>𝑖</m:t>
                    </m:r>
                    <m:r>
                      <a:rPr lang="en-CA" i="1">
                        <a:latin typeface="Cambria Math" panose="02040503050406030204" pitchFamily="18" charset="0"/>
                        <a:ea typeface="Cambria Math" panose="02040503050406030204" pitchFamily="18" charset="0"/>
                        <a:cs typeface="Times New Roman" panose="02020603050405020304" pitchFamily="18" charset="0"/>
                      </a:rPr>
                      <m:t>ℏ</m:t>
                    </m:r>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i="1">
                                <a:latin typeface="Cambria Math" panose="02040503050406030204" pitchFamily="18" charset="0"/>
                                <a:ea typeface="Calibri" panose="020F0502020204030204" pitchFamily="34" charset="0"/>
                                <a:cs typeface="Times New Roman" panose="02020603050405020304" pitchFamily="18" charset="0"/>
                              </a:rPr>
                              <m:t>𝑦</m:t>
                            </m:r>
                          </m:sub>
                        </m:sSub>
                      </m:e>
                    </m:acc>
                  </m:oMath>
                </a14:m>
                <a:r>
                  <a:rPr lang="en-US" dirty="0">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r>
                      <a:rPr lang="en-CA">
                        <a:latin typeface="Cambria Math" panose="02040503050406030204" pitchFamily="18" charset="0"/>
                        <a:cs typeface="Times New Roman" panose="02020603050405020304" pitchFamily="18" charset="0"/>
                      </a:rPr>
                      <m:t>[</m:t>
                    </m:r>
                    <m:acc>
                      <m:accPr>
                        <m:chr m:val="̂"/>
                        <m:ctrlPr>
                          <a:rPr lang="en-CA" i="1">
                            <a:latin typeface="Cambria Math" panose="02040503050406030204" pitchFamily="18" charset="0"/>
                            <a:cs typeface="Times New Roman" panose="02020603050405020304" pitchFamily="18" charset="0"/>
                          </a:rPr>
                        </m:ctrlPr>
                      </m:accPr>
                      <m:e>
                        <m:sSup>
                          <m:sSupPr>
                            <m:ctrlPr>
                              <a:rPr lang="en-CA" i="1">
                                <a:latin typeface="Cambria Math" panose="02040503050406030204" pitchFamily="18" charset="0"/>
                                <a:cs typeface="Times New Roman" panose="02020603050405020304" pitchFamily="18" charset="0"/>
                              </a:rPr>
                            </m:ctrlPr>
                          </m:sSupPr>
                          <m:e>
                            <m:r>
                              <a:rPr lang="en-CA" i="1">
                                <a:latin typeface="Cambria Math" panose="02040503050406030204" pitchFamily="18" charset="0"/>
                                <a:cs typeface="Times New Roman" panose="02020603050405020304" pitchFamily="18" charset="0"/>
                              </a:rPr>
                              <m:t>𝐿</m:t>
                            </m:r>
                          </m:e>
                          <m:sup>
                            <m:r>
                              <a:rPr lang="en-CA" i="1">
                                <a:latin typeface="Cambria Math" panose="02040503050406030204" pitchFamily="18" charset="0"/>
                                <a:cs typeface="Times New Roman" panose="02020603050405020304" pitchFamily="18" charset="0"/>
                              </a:rPr>
                              <m:t>2</m:t>
                            </m:r>
                          </m:sup>
                        </m:sSup>
                        <m:r>
                          <a:rPr lang="en-CA" i="1">
                            <a:latin typeface="Cambria Math" panose="02040503050406030204" pitchFamily="18" charset="0"/>
                            <a:ea typeface="Calibri" panose="020F0502020204030204" pitchFamily="34" charset="0"/>
                            <a:cs typeface="Times New Roman" panose="02020603050405020304" pitchFamily="18" charset="0"/>
                          </a:rPr>
                          <m:t>,</m:t>
                        </m:r>
                      </m:e>
                    </m:acc>
                  </m:oMath>
                </a14:m>
                <a:r>
                  <a:rPr lang="en-CA" dirty="0">
                    <a:cs typeface="Times New Roman" panose="02020603050405020304" pitchFamily="18" charset="0"/>
                  </a:rPr>
                  <a:t>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i="1">
                                <a:latin typeface="Cambria Math" panose="02040503050406030204" pitchFamily="18" charset="0"/>
                                <a:ea typeface="Calibri" panose="020F0502020204030204" pitchFamily="34" charset="0"/>
                                <a:cs typeface="Times New Roman" panose="02020603050405020304" pitchFamily="18" charset="0"/>
                              </a:rPr>
                              <m:t>𝑥</m:t>
                            </m:r>
                          </m:sub>
                        </m:sSub>
                      </m:e>
                    </m:acc>
                  </m:oMath>
                </a14:m>
                <a:r>
                  <a:rPr lang="en-CA" dirty="0">
                    <a:cs typeface="Times New Roman" panose="02020603050405020304" pitchFamily="18" charset="0"/>
                  </a:rPr>
                  <a:t>] = </a:t>
                </a:r>
                <a14:m>
                  <m:oMath xmlns:m="http://schemas.openxmlformats.org/officeDocument/2006/math">
                    <m:r>
                      <a:rPr lang="en-CA">
                        <a:latin typeface="Cambria Math" panose="02040503050406030204" pitchFamily="18" charset="0"/>
                        <a:cs typeface="Times New Roman" panose="02020603050405020304" pitchFamily="18" charset="0"/>
                      </a:rPr>
                      <m:t>[</m:t>
                    </m:r>
                    <m:acc>
                      <m:accPr>
                        <m:chr m:val="̂"/>
                        <m:ctrlPr>
                          <a:rPr lang="en-CA" i="1">
                            <a:latin typeface="Cambria Math" panose="02040503050406030204" pitchFamily="18" charset="0"/>
                            <a:cs typeface="Times New Roman" panose="02020603050405020304" pitchFamily="18" charset="0"/>
                          </a:rPr>
                        </m:ctrlPr>
                      </m:accPr>
                      <m:e>
                        <m:sSup>
                          <m:sSupPr>
                            <m:ctrlPr>
                              <a:rPr lang="en-CA" i="1">
                                <a:latin typeface="Cambria Math" panose="02040503050406030204" pitchFamily="18" charset="0"/>
                                <a:cs typeface="Times New Roman" panose="02020603050405020304" pitchFamily="18" charset="0"/>
                              </a:rPr>
                            </m:ctrlPr>
                          </m:sSupPr>
                          <m:e>
                            <m:r>
                              <a:rPr lang="en-CA" i="1">
                                <a:latin typeface="Cambria Math" panose="02040503050406030204" pitchFamily="18" charset="0"/>
                                <a:cs typeface="Times New Roman" panose="02020603050405020304" pitchFamily="18" charset="0"/>
                              </a:rPr>
                              <m:t>𝐿</m:t>
                            </m:r>
                          </m:e>
                          <m:sup>
                            <m:r>
                              <a:rPr lang="en-CA" i="1">
                                <a:latin typeface="Cambria Math" panose="02040503050406030204" pitchFamily="18" charset="0"/>
                                <a:cs typeface="Times New Roman" panose="02020603050405020304" pitchFamily="18" charset="0"/>
                              </a:rPr>
                              <m:t>2</m:t>
                            </m:r>
                          </m:sup>
                        </m:sSup>
                        <m:r>
                          <a:rPr lang="en-CA" i="1">
                            <a:latin typeface="Cambria Math" panose="02040503050406030204" pitchFamily="18" charset="0"/>
                            <a:ea typeface="Calibri" panose="020F0502020204030204" pitchFamily="34" charset="0"/>
                            <a:cs typeface="Times New Roman" panose="02020603050405020304" pitchFamily="18" charset="0"/>
                          </a:rPr>
                          <m:t>,</m:t>
                        </m:r>
                      </m:e>
                    </m:acc>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i="1">
                                <a:latin typeface="Cambria Math" panose="02040503050406030204" pitchFamily="18" charset="0"/>
                                <a:ea typeface="Calibri" panose="020F0502020204030204" pitchFamily="34" charset="0"/>
                                <a:cs typeface="Times New Roman" panose="02020603050405020304" pitchFamily="18" charset="0"/>
                              </a:rPr>
                              <m:t>𝑦</m:t>
                            </m:r>
                          </m:sub>
                        </m:sSub>
                      </m:e>
                    </m:acc>
                  </m:oMath>
                </a14:m>
                <a:r>
                  <a:rPr lang="en-CA" dirty="0">
                    <a:cs typeface="Times New Roman" panose="02020603050405020304" pitchFamily="18" charset="0"/>
                  </a:rPr>
                  <a:t>] = </a:t>
                </a:r>
                <a14:m>
                  <m:oMath xmlns:m="http://schemas.openxmlformats.org/officeDocument/2006/math">
                    <m:r>
                      <a:rPr lang="en-CA">
                        <a:latin typeface="Cambria Math" panose="02040503050406030204" pitchFamily="18" charset="0"/>
                        <a:cs typeface="Times New Roman" panose="02020603050405020304" pitchFamily="18" charset="0"/>
                      </a:rPr>
                      <m:t>[</m:t>
                    </m:r>
                    <m:acc>
                      <m:accPr>
                        <m:chr m:val="̂"/>
                        <m:ctrlPr>
                          <a:rPr lang="en-CA" i="1">
                            <a:latin typeface="Cambria Math" panose="02040503050406030204" pitchFamily="18" charset="0"/>
                            <a:cs typeface="Times New Roman" panose="02020603050405020304" pitchFamily="18" charset="0"/>
                          </a:rPr>
                        </m:ctrlPr>
                      </m:accPr>
                      <m:e>
                        <m:sSup>
                          <m:sSupPr>
                            <m:ctrlPr>
                              <a:rPr lang="en-CA" i="1">
                                <a:latin typeface="Cambria Math" panose="02040503050406030204" pitchFamily="18" charset="0"/>
                                <a:cs typeface="Times New Roman" panose="02020603050405020304" pitchFamily="18" charset="0"/>
                              </a:rPr>
                            </m:ctrlPr>
                          </m:sSupPr>
                          <m:e>
                            <m:r>
                              <a:rPr lang="en-CA" i="1">
                                <a:latin typeface="Cambria Math" panose="02040503050406030204" pitchFamily="18" charset="0"/>
                                <a:cs typeface="Times New Roman" panose="02020603050405020304" pitchFamily="18" charset="0"/>
                              </a:rPr>
                              <m:t>𝐿</m:t>
                            </m:r>
                          </m:e>
                          <m:sup>
                            <m:r>
                              <a:rPr lang="en-CA" i="1">
                                <a:latin typeface="Cambria Math" panose="02040503050406030204" pitchFamily="18" charset="0"/>
                                <a:cs typeface="Times New Roman" panose="02020603050405020304" pitchFamily="18" charset="0"/>
                              </a:rPr>
                              <m:t>2</m:t>
                            </m:r>
                          </m:sup>
                        </m:sSup>
                        <m:r>
                          <a:rPr lang="en-CA" i="1">
                            <a:latin typeface="Cambria Math" panose="02040503050406030204" pitchFamily="18" charset="0"/>
                            <a:ea typeface="Calibri" panose="020F0502020204030204" pitchFamily="34" charset="0"/>
                            <a:cs typeface="Times New Roman" panose="02020603050405020304" pitchFamily="18" charset="0"/>
                          </a:rPr>
                          <m:t>,</m:t>
                        </m:r>
                      </m:e>
                    </m:acc>
                    <m:acc>
                      <m:accPr>
                        <m:chr m:val="̂"/>
                        <m:ctrlPr>
                          <a:rPr lang="en-CA" i="1">
                            <a:latin typeface="Cambria Math" panose="02040503050406030204" pitchFamily="18" charset="0"/>
                            <a:cs typeface="Times New Roman" panose="02020603050405020304" pitchFamily="18" charset="0"/>
                          </a:rPr>
                        </m:ctrlPr>
                      </m:accPr>
                      <m:e>
                        <m:sSub>
                          <m:sSubPr>
                            <m:ctrlPr>
                              <a:rPr lang="en-CA" i="1">
                                <a:latin typeface="Cambria Math" panose="02040503050406030204" pitchFamily="18" charset="0"/>
                                <a:ea typeface="Calibri" panose="020F0502020204030204" pitchFamily="34" charset="0"/>
                                <a:cs typeface="Times New Roman" panose="02020603050405020304" pitchFamily="18" charset="0"/>
                              </a:rPr>
                            </m:ctrlPr>
                          </m:sSubPr>
                          <m:e>
                            <m:r>
                              <a:rPr lang="en-CA" i="1">
                                <a:latin typeface="Cambria Math" panose="02040503050406030204" pitchFamily="18" charset="0"/>
                                <a:ea typeface="Calibri" panose="020F0502020204030204" pitchFamily="34" charset="0"/>
                                <a:cs typeface="Times New Roman" panose="02020603050405020304" pitchFamily="18" charset="0"/>
                              </a:rPr>
                              <m:t>𝐿</m:t>
                            </m:r>
                          </m:e>
                          <m:sub>
                            <m:r>
                              <a:rPr lang="en-CA" i="1">
                                <a:latin typeface="Cambria Math" panose="02040503050406030204" pitchFamily="18" charset="0"/>
                                <a:ea typeface="Calibri" panose="020F0502020204030204" pitchFamily="34" charset="0"/>
                                <a:cs typeface="Times New Roman" panose="02020603050405020304" pitchFamily="18" charset="0"/>
                              </a:rPr>
                              <m:t>𝑧</m:t>
                            </m:r>
                          </m:sub>
                        </m:sSub>
                      </m:e>
                    </m:acc>
                    <m:r>
                      <a:rPr lang="en-CA" i="1">
                        <a:latin typeface="Cambria Math" panose="02040503050406030204" pitchFamily="18" charset="0"/>
                        <a:ea typeface="Calibri" panose="020F0502020204030204" pitchFamily="34" charset="0"/>
                        <a:cs typeface="Times New Roman" panose="02020603050405020304" pitchFamily="18" charset="0"/>
                      </a:rPr>
                      <m:t>]=0</m:t>
                    </m:r>
                  </m:oMath>
                </a14:m>
                <a:endParaRPr lang="en-CA" dirty="0"/>
              </a:p>
              <a:p>
                <a14:m>
                  <m:oMath xmlns:m="http://schemas.openxmlformats.org/officeDocument/2006/math">
                    <m:d>
                      <m:dPr>
                        <m:begChr m:val="["/>
                        <m:endChr m:val="]"/>
                        <m:ctrlPr>
                          <a:rPr lang="en-CA" b="0" i="1" smtClean="0">
                            <a:latin typeface="Cambria Math" panose="02040503050406030204" pitchFamily="18" charset="0"/>
                            <a:cs typeface="Times New Roman" panose="02020603050405020304" pitchFamily="18" charset="0"/>
                          </a:rPr>
                        </m:ctrlPr>
                      </m:dPr>
                      <m:e>
                        <m:sSub>
                          <m:sSubPr>
                            <m:ctrlPr>
                              <a:rPr lang="en-CA" b="0" i="1" smtClean="0">
                                <a:latin typeface="Cambria Math" panose="02040503050406030204" pitchFamily="18" charset="0"/>
                                <a:cs typeface="Times New Roman" panose="02020603050405020304" pitchFamily="18" charset="0"/>
                              </a:rPr>
                            </m:ctrlPr>
                          </m:sSubPr>
                          <m:e>
                            <m:acc>
                              <m:accPr>
                                <m:chr m:val="̂"/>
                                <m:ctrlPr>
                                  <a:rPr lang="en-CA" i="1">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𝐿</m:t>
                                </m:r>
                              </m:e>
                            </m:acc>
                          </m:e>
                          <m:sub>
                            <m:r>
                              <a:rPr lang="en-CA" b="0" i="1" smtClean="0">
                                <a:latin typeface="Cambria Math" panose="02040503050406030204" pitchFamily="18" charset="0"/>
                                <a:cs typeface="Times New Roman" panose="02020603050405020304" pitchFamily="18" charset="0"/>
                              </a:rPr>
                              <m:t>𝑧</m:t>
                            </m:r>
                          </m:sub>
                        </m:sSub>
                        <m:r>
                          <a:rPr lang="en-CA" b="0" i="1" smtClean="0">
                            <a:latin typeface="Cambria Math" panose="02040503050406030204" pitchFamily="18" charset="0"/>
                            <a:cs typeface="Times New Roman" panose="02020603050405020304" pitchFamily="18" charset="0"/>
                          </a:rPr>
                          <m:t> ,</m:t>
                        </m:r>
                        <m:sSub>
                          <m:sSubPr>
                            <m:ctrlPr>
                              <a:rPr lang="en-CA" b="0" i="1" smtClean="0">
                                <a:latin typeface="Cambria Math" panose="02040503050406030204" pitchFamily="18" charset="0"/>
                                <a:cs typeface="Times New Roman" panose="02020603050405020304" pitchFamily="18" charset="0"/>
                              </a:rPr>
                            </m:ctrlPr>
                          </m:sSubPr>
                          <m:e>
                            <m:acc>
                              <m:accPr>
                                <m:chr m:val="̂"/>
                                <m:ctrlPr>
                                  <a:rPr lang="en-CA" b="0" i="1" smtClean="0">
                                    <a:latin typeface="Cambria Math" panose="02040503050406030204" pitchFamily="18" charset="0"/>
                                    <a:cs typeface="Times New Roman" panose="02020603050405020304" pitchFamily="18" charset="0"/>
                                  </a:rPr>
                                </m:ctrlPr>
                              </m:accPr>
                              <m:e>
                                <m:r>
                                  <a:rPr lang="en-CA" b="0" i="1" smtClean="0">
                                    <a:latin typeface="Cambria Math" panose="02040503050406030204" pitchFamily="18" charset="0"/>
                                    <a:cs typeface="Times New Roman" panose="02020603050405020304" pitchFamily="18" charset="0"/>
                                  </a:rPr>
                                  <m:t>𝐿</m:t>
                                </m:r>
                              </m:e>
                            </m:acc>
                          </m:e>
                          <m:sub>
                            <m:r>
                              <a:rPr lang="en-CA" b="0" i="1" smtClean="0">
                                <a:latin typeface="Cambria Math" panose="02040503050406030204" pitchFamily="18" charset="0"/>
                                <a:cs typeface="Times New Roman" panose="02020603050405020304" pitchFamily="18" charset="0"/>
                              </a:rPr>
                              <m:t>±</m:t>
                            </m:r>
                          </m:sub>
                        </m:sSub>
                      </m:e>
                    </m:d>
                    <m:r>
                      <a:rPr lang="en-CA" b="0" i="1" smtClean="0">
                        <a:latin typeface="Cambria Math" panose="02040503050406030204" pitchFamily="18" charset="0"/>
                        <a:cs typeface="Times New Roman" panose="02020603050405020304" pitchFamily="18" charset="0"/>
                      </a:rPr>
                      <m:t>=±ℏ</m:t>
                    </m:r>
                    <m:sSub>
                      <m:sSubPr>
                        <m:ctrlPr>
                          <a:rPr lang="en-CA" i="1">
                            <a:latin typeface="Cambria Math" panose="02040503050406030204" pitchFamily="18" charset="0"/>
                            <a:cs typeface="Times New Roman" panose="02020603050405020304" pitchFamily="18" charset="0"/>
                          </a:rPr>
                        </m:ctrlPr>
                      </m:sSubPr>
                      <m:e>
                        <m:acc>
                          <m:accPr>
                            <m:chr m:val="̂"/>
                            <m:ctrlPr>
                              <a:rPr lang="en-CA" i="1">
                                <a:latin typeface="Cambria Math" panose="02040503050406030204" pitchFamily="18" charset="0"/>
                                <a:cs typeface="Times New Roman" panose="02020603050405020304" pitchFamily="18" charset="0"/>
                              </a:rPr>
                            </m:ctrlPr>
                          </m:accPr>
                          <m:e>
                            <m:r>
                              <a:rPr lang="en-CA" i="1">
                                <a:latin typeface="Cambria Math" panose="02040503050406030204" pitchFamily="18" charset="0"/>
                                <a:cs typeface="Times New Roman" panose="02020603050405020304" pitchFamily="18" charset="0"/>
                              </a:rPr>
                              <m:t>𝐿</m:t>
                            </m:r>
                          </m:e>
                        </m:acc>
                      </m:e>
                      <m:sub>
                        <m:r>
                          <a:rPr lang="en-CA" i="1">
                            <a:latin typeface="Cambria Math" panose="02040503050406030204" pitchFamily="18" charset="0"/>
                            <a:cs typeface="Times New Roman" panose="02020603050405020304" pitchFamily="18" charset="0"/>
                          </a:rPr>
                          <m:t>±</m:t>
                        </m:r>
                      </m:sub>
                    </m:sSub>
                  </m:oMath>
                </a14:m>
                <a:r>
                  <a:rPr lang="en-CA" dirty="0"/>
                  <a:t> and </a:t>
                </a:r>
                <a14:m>
                  <m:oMath xmlns:m="http://schemas.openxmlformats.org/officeDocument/2006/math">
                    <m:d>
                      <m:dPr>
                        <m:begChr m:val="["/>
                        <m:endChr m:val="]"/>
                        <m:ctrlPr>
                          <a:rPr lang="en-CA" i="1">
                            <a:latin typeface="Cambria Math" panose="02040503050406030204" pitchFamily="18" charset="0"/>
                            <a:cs typeface="Times New Roman" panose="02020603050405020304" pitchFamily="18" charset="0"/>
                          </a:rPr>
                        </m:ctrlPr>
                      </m:dPr>
                      <m:e>
                        <m:acc>
                          <m:accPr>
                            <m:chr m:val="̂"/>
                            <m:ctrlPr>
                              <a:rPr lang="en-CA" b="0" i="1" dirty="0" smtClean="0">
                                <a:latin typeface="Cambria Math" panose="02040503050406030204" pitchFamily="18" charset="0"/>
                                <a:cs typeface="Times New Roman" panose="02020603050405020304" pitchFamily="18" charset="0"/>
                              </a:rPr>
                            </m:ctrlPr>
                          </m:accPr>
                          <m:e>
                            <m:sSup>
                              <m:sSupPr>
                                <m:ctrlPr>
                                  <a:rPr lang="en-CA" b="0" i="1" dirty="0" smtClean="0">
                                    <a:latin typeface="Cambria Math" panose="02040503050406030204" pitchFamily="18" charset="0"/>
                                    <a:cs typeface="Times New Roman" panose="02020603050405020304" pitchFamily="18" charset="0"/>
                                  </a:rPr>
                                </m:ctrlPr>
                              </m:sSupPr>
                              <m:e>
                                <m:r>
                                  <a:rPr lang="en-CA" b="0" i="1" dirty="0" smtClean="0">
                                    <a:latin typeface="Cambria Math" panose="02040503050406030204" pitchFamily="18" charset="0"/>
                                    <a:cs typeface="Times New Roman" panose="02020603050405020304" pitchFamily="18" charset="0"/>
                                  </a:rPr>
                                  <m:t>𝐿</m:t>
                                </m:r>
                              </m:e>
                              <m:sup>
                                <m:r>
                                  <a:rPr lang="en-CA" b="0" i="1" dirty="0" smtClean="0">
                                    <a:latin typeface="Cambria Math" panose="02040503050406030204" pitchFamily="18" charset="0"/>
                                    <a:cs typeface="Times New Roman" panose="02020603050405020304" pitchFamily="18" charset="0"/>
                                  </a:rPr>
                                  <m:t>2</m:t>
                                </m:r>
                              </m:sup>
                            </m:sSup>
                          </m:e>
                        </m:acc>
                        <m:r>
                          <a:rPr lang="en-CA" i="1">
                            <a:latin typeface="Cambria Math" panose="02040503050406030204" pitchFamily="18" charset="0"/>
                            <a:cs typeface="Times New Roman" panose="02020603050405020304" pitchFamily="18" charset="0"/>
                          </a:rPr>
                          <m:t> ,</m:t>
                        </m:r>
                        <m:sSub>
                          <m:sSubPr>
                            <m:ctrlPr>
                              <a:rPr lang="en-CA" i="1">
                                <a:latin typeface="Cambria Math" panose="02040503050406030204" pitchFamily="18" charset="0"/>
                                <a:cs typeface="Times New Roman" panose="02020603050405020304" pitchFamily="18" charset="0"/>
                              </a:rPr>
                            </m:ctrlPr>
                          </m:sSubPr>
                          <m:e>
                            <m:acc>
                              <m:accPr>
                                <m:chr m:val="̂"/>
                                <m:ctrlPr>
                                  <a:rPr lang="en-CA" i="1">
                                    <a:latin typeface="Cambria Math" panose="02040503050406030204" pitchFamily="18" charset="0"/>
                                    <a:cs typeface="Times New Roman" panose="02020603050405020304" pitchFamily="18" charset="0"/>
                                  </a:rPr>
                                </m:ctrlPr>
                              </m:accPr>
                              <m:e>
                                <m:r>
                                  <a:rPr lang="en-CA" i="1">
                                    <a:latin typeface="Cambria Math" panose="02040503050406030204" pitchFamily="18" charset="0"/>
                                    <a:cs typeface="Times New Roman" panose="02020603050405020304" pitchFamily="18" charset="0"/>
                                  </a:rPr>
                                  <m:t>𝐿</m:t>
                                </m:r>
                              </m:e>
                            </m:acc>
                          </m:e>
                          <m:sub>
                            <m:r>
                              <a:rPr lang="en-CA" i="1">
                                <a:latin typeface="Cambria Math" panose="02040503050406030204" pitchFamily="18" charset="0"/>
                                <a:cs typeface="Times New Roman" panose="02020603050405020304" pitchFamily="18" charset="0"/>
                              </a:rPr>
                              <m:t>±</m:t>
                            </m:r>
                          </m:sub>
                        </m:sSub>
                      </m:e>
                    </m:d>
                    <m:r>
                      <a:rPr lang="en-CA" i="1">
                        <a:latin typeface="Cambria Math" panose="02040503050406030204" pitchFamily="18" charset="0"/>
                        <a:cs typeface="Times New Roman" panose="02020603050405020304" pitchFamily="18" charset="0"/>
                      </a:rPr>
                      <m:t>=</m:t>
                    </m:r>
                    <m:r>
                      <a:rPr lang="en-CA" b="0" i="1" smtClean="0">
                        <a:latin typeface="Cambria Math" panose="02040503050406030204" pitchFamily="18" charset="0"/>
                        <a:cs typeface="Times New Roman" panose="02020603050405020304" pitchFamily="18" charset="0"/>
                      </a:rPr>
                      <m:t>0</m:t>
                    </m:r>
                  </m:oMath>
                </a14:m>
                <a:r>
                  <a:rPr lang="en-CA" dirty="0"/>
                  <a:t> where </a:t>
                </a:r>
                <a14:m>
                  <m:oMath xmlns:m="http://schemas.openxmlformats.org/officeDocument/2006/math">
                    <m:sSub>
                      <m:sSubPr>
                        <m:ctrlPr>
                          <a:rPr lang="en-CA" i="1">
                            <a:latin typeface="Cambria Math" panose="02040503050406030204" pitchFamily="18" charset="0"/>
                            <a:cs typeface="Times New Roman" panose="02020603050405020304" pitchFamily="18" charset="0"/>
                          </a:rPr>
                        </m:ctrlPr>
                      </m:sSubPr>
                      <m:e>
                        <m:acc>
                          <m:accPr>
                            <m:chr m:val="̂"/>
                            <m:ctrlPr>
                              <a:rPr lang="en-CA" i="1">
                                <a:latin typeface="Cambria Math" panose="02040503050406030204" pitchFamily="18" charset="0"/>
                                <a:cs typeface="Times New Roman" panose="02020603050405020304" pitchFamily="18" charset="0"/>
                              </a:rPr>
                            </m:ctrlPr>
                          </m:accPr>
                          <m:e>
                            <m:r>
                              <a:rPr lang="en-CA" i="1">
                                <a:latin typeface="Cambria Math" panose="02040503050406030204" pitchFamily="18" charset="0"/>
                                <a:cs typeface="Times New Roman" panose="02020603050405020304" pitchFamily="18" charset="0"/>
                              </a:rPr>
                              <m:t>𝐿</m:t>
                            </m:r>
                          </m:e>
                        </m:acc>
                      </m:e>
                      <m:sub>
                        <m:r>
                          <a:rPr lang="en-CA" i="1">
                            <a:latin typeface="Cambria Math" panose="02040503050406030204" pitchFamily="18" charset="0"/>
                            <a:cs typeface="Times New Roman" panose="02020603050405020304" pitchFamily="18" charset="0"/>
                          </a:rPr>
                          <m:t>±</m:t>
                        </m:r>
                      </m:sub>
                    </m:sSub>
                    <m:r>
                      <a:rPr lang="en-CA" b="0" i="1" smtClean="0">
                        <a:latin typeface="Cambria Math" panose="02040503050406030204" pitchFamily="18" charset="0"/>
                        <a:cs typeface="Times New Roman" panose="02020603050405020304" pitchFamily="18" charset="0"/>
                      </a:rPr>
                      <m:t>=</m:t>
                    </m:r>
                  </m:oMath>
                </a14:m>
                <a:r>
                  <a:rPr lang="en-CA" dirty="0"/>
                  <a:t> </a:t>
                </a:r>
                <a14:m>
                  <m:oMath xmlns:m="http://schemas.openxmlformats.org/officeDocument/2006/math">
                    <m:sSub>
                      <m:sSubPr>
                        <m:ctrlPr>
                          <a:rPr lang="en-CA" i="1">
                            <a:latin typeface="Cambria Math" panose="02040503050406030204" pitchFamily="18" charset="0"/>
                            <a:cs typeface="Times New Roman" panose="02020603050405020304" pitchFamily="18" charset="0"/>
                          </a:rPr>
                        </m:ctrlPr>
                      </m:sSubPr>
                      <m:e>
                        <m:acc>
                          <m:accPr>
                            <m:chr m:val="̂"/>
                            <m:ctrlPr>
                              <a:rPr lang="en-CA" i="1">
                                <a:latin typeface="Cambria Math" panose="02040503050406030204" pitchFamily="18" charset="0"/>
                                <a:cs typeface="Times New Roman" panose="02020603050405020304" pitchFamily="18" charset="0"/>
                              </a:rPr>
                            </m:ctrlPr>
                          </m:accPr>
                          <m:e>
                            <m:r>
                              <a:rPr lang="en-CA" i="1">
                                <a:latin typeface="Cambria Math" panose="02040503050406030204" pitchFamily="18" charset="0"/>
                                <a:cs typeface="Times New Roman" panose="02020603050405020304" pitchFamily="18" charset="0"/>
                              </a:rPr>
                              <m:t>𝐿</m:t>
                            </m:r>
                          </m:e>
                        </m:acc>
                      </m:e>
                      <m:sub>
                        <m:r>
                          <a:rPr lang="en-CA" b="0" i="1" smtClean="0">
                            <a:latin typeface="Cambria Math" panose="02040503050406030204" pitchFamily="18" charset="0"/>
                            <a:cs typeface="Times New Roman" panose="02020603050405020304" pitchFamily="18" charset="0"/>
                          </a:rPr>
                          <m:t>𝑥</m:t>
                        </m:r>
                      </m:sub>
                    </m:sSub>
                    <m:r>
                      <a:rPr lang="en-CA" b="0" i="1" smtClean="0">
                        <a:latin typeface="Cambria Math" panose="02040503050406030204" pitchFamily="18" charset="0"/>
                        <a:cs typeface="Times New Roman" panose="02020603050405020304" pitchFamily="18" charset="0"/>
                      </a:rPr>
                      <m:t>±</m:t>
                    </m:r>
                    <m:r>
                      <a:rPr lang="en-CA" b="0" i="1" smtClean="0">
                        <a:latin typeface="Cambria Math" panose="02040503050406030204" pitchFamily="18" charset="0"/>
                        <a:cs typeface="Times New Roman" panose="02020603050405020304" pitchFamily="18" charset="0"/>
                      </a:rPr>
                      <m:t>𝑖</m:t>
                    </m:r>
                    <m:sSub>
                      <m:sSubPr>
                        <m:ctrlPr>
                          <a:rPr lang="en-CA" i="1">
                            <a:latin typeface="Cambria Math" panose="02040503050406030204" pitchFamily="18" charset="0"/>
                            <a:cs typeface="Times New Roman" panose="02020603050405020304" pitchFamily="18" charset="0"/>
                          </a:rPr>
                        </m:ctrlPr>
                      </m:sSubPr>
                      <m:e>
                        <m:acc>
                          <m:accPr>
                            <m:chr m:val="̂"/>
                            <m:ctrlPr>
                              <a:rPr lang="en-CA" i="1">
                                <a:latin typeface="Cambria Math" panose="02040503050406030204" pitchFamily="18" charset="0"/>
                                <a:cs typeface="Times New Roman" panose="02020603050405020304" pitchFamily="18" charset="0"/>
                              </a:rPr>
                            </m:ctrlPr>
                          </m:accPr>
                          <m:e>
                            <m:r>
                              <a:rPr lang="en-CA" i="1">
                                <a:latin typeface="Cambria Math" panose="02040503050406030204" pitchFamily="18" charset="0"/>
                                <a:cs typeface="Times New Roman" panose="02020603050405020304" pitchFamily="18" charset="0"/>
                              </a:rPr>
                              <m:t>𝐿</m:t>
                            </m:r>
                          </m:e>
                        </m:acc>
                      </m:e>
                      <m:sub>
                        <m:r>
                          <a:rPr lang="en-CA" b="0" i="1" smtClean="0">
                            <a:latin typeface="Cambria Math" panose="02040503050406030204" pitchFamily="18" charset="0"/>
                            <a:cs typeface="Times New Roman" panose="02020603050405020304" pitchFamily="18" charset="0"/>
                          </a:rPr>
                          <m:t>𝑦</m:t>
                        </m:r>
                      </m:sub>
                    </m:sSub>
                  </m:oMath>
                </a14:m>
                <a:endParaRPr lang="en-CA"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066800" y="2040472"/>
                <a:ext cx="10058400" cy="3080169"/>
              </a:xfrm>
              <a:prstGeom prst="rect">
                <a:avLst/>
              </a:prstGeom>
              <a:blipFill>
                <a:blip r:embed="rId3"/>
                <a:stretch>
                  <a:fillRect l="-1515" t="-2178" r="-61" b="-12079"/>
                </a:stretch>
              </a:blipFill>
            </p:spPr>
            <p:txBody>
              <a:bodyPr/>
              <a:lstStyle/>
              <a:p>
                <a:r>
                  <a:rPr lang="en-CA">
                    <a:noFill/>
                  </a:rPr>
                  <a:t> </a:t>
                </a:r>
              </a:p>
            </p:txBody>
          </p:sp>
        </mc:Fallback>
      </mc:AlternateContent>
    </p:spTree>
    <p:extLst>
      <p:ext uri="{BB962C8B-B14F-4D97-AF65-F5344CB8AC3E}">
        <p14:creationId xmlns:p14="http://schemas.microsoft.com/office/powerpoint/2010/main" val="284445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lecture</a:t>
            </a:r>
          </a:p>
        </p:txBody>
      </p:sp>
      <p:sp>
        <p:nvSpPr>
          <p:cNvPr id="7" name="Content Placeholder 2">
            <a:extLst>
              <a:ext uri="{FF2B5EF4-FFF2-40B4-BE49-F238E27FC236}">
                <a16:creationId xmlns:a16="http://schemas.microsoft.com/office/drawing/2014/main" id="{DCD2519B-2605-4BDA-A412-2A48B5C61F85}"/>
              </a:ext>
            </a:extLst>
          </p:cNvPr>
          <p:cNvSpPr txBox="1">
            <a:spLocks/>
          </p:cNvSpPr>
          <p:nvPr/>
        </p:nvSpPr>
        <p:spPr>
          <a:xfrm>
            <a:off x="1097280" y="3999153"/>
            <a:ext cx="10058400" cy="10198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CA" sz="2400"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A426B242-B021-48FE-95AD-47C3A51B94F0}"/>
                  </a:ext>
                </a:extLst>
              </p:cNvPr>
              <p:cNvSpPr txBox="1">
                <a:spLocks/>
              </p:cNvSpPr>
              <p:nvPr/>
            </p:nvSpPr>
            <p:spPr>
              <a:xfrm>
                <a:off x="1066800" y="1923332"/>
                <a:ext cx="10058400" cy="35949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These commutation relations imply that it is possible to find a common set of eigen functions for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p>
                          <m:sSupPr>
                            <m:ctrlPr>
                              <a:rPr lang="en-CA" i="1">
                                <a:latin typeface="Cambria Math" panose="02040503050406030204" pitchFamily="18" charset="0"/>
                                <a:cs typeface="Times New Roman" panose="02020603050405020304" pitchFamily="18" charset="0"/>
                              </a:rPr>
                            </m:ctrlPr>
                          </m:sSupPr>
                          <m:e>
                            <m:r>
                              <a:rPr lang="en-CA" i="1">
                                <a:latin typeface="Cambria Math" panose="02040503050406030204" pitchFamily="18" charset="0"/>
                                <a:cs typeface="Times New Roman" panose="02020603050405020304" pitchFamily="18" charset="0"/>
                              </a:rPr>
                              <m:t>𝐿</m:t>
                            </m:r>
                          </m:e>
                          <m:sup>
                            <m:r>
                              <a:rPr lang="en-CA" i="1">
                                <a:latin typeface="Cambria Math" panose="02040503050406030204" pitchFamily="18" charset="0"/>
                                <a:cs typeface="Times New Roman" panose="02020603050405020304" pitchFamily="18" charset="0"/>
                              </a:rPr>
                              <m:t>2</m:t>
                            </m:r>
                          </m:sup>
                        </m:sSup>
                        <m:r>
                          <a:rPr lang="en-CA" i="1">
                            <a:latin typeface="Cambria Math" panose="02040503050406030204" pitchFamily="18" charset="0"/>
                            <a:ea typeface="Calibri" panose="020F0502020204030204" pitchFamily="34" charset="0"/>
                            <a:cs typeface="Times New Roman" panose="02020603050405020304" pitchFamily="18" charset="0"/>
                          </a:rPr>
                          <m:t>,</m:t>
                        </m:r>
                      </m:e>
                    </m:acc>
                  </m:oMath>
                </a14:m>
                <a:r>
                  <a:rPr lang="en-CA" dirty="0"/>
                  <a:t> and </a:t>
                </a:r>
                <a:r>
                  <a:rPr lang="en-CA" b="1" i="1" dirty="0"/>
                  <a:t>one of </a:t>
                </a:r>
                <a:r>
                  <a:rPr lang="en-CA" dirty="0"/>
                  <a:t>the Cartesian components of the angular momentum, </a:t>
                </a:r>
                <a14:m>
                  <m:oMath xmlns:m="http://schemas.openxmlformats.org/officeDocument/2006/math">
                    <m:sSub>
                      <m:sSubPr>
                        <m:ctrlPr>
                          <a:rPr lang="en-CA" b="0" i="1" dirty="0" smtClean="0">
                            <a:latin typeface="Cambria Math" panose="02040503050406030204" pitchFamily="18" charset="0"/>
                            <a:cs typeface="Times New Roman" panose="02020603050405020304" pitchFamily="18" charset="0"/>
                          </a:rPr>
                        </m:ctrlPr>
                      </m:sSubPr>
                      <m:e>
                        <m:acc>
                          <m:accPr>
                            <m:chr m:val="̂"/>
                            <m:ctrlPr>
                              <a:rPr lang="en-CA" b="0" i="1" dirty="0" smtClean="0">
                                <a:latin typeface="Cambria Math" panose="02040503050406030204" pitchFamily="18" charset="0"/>
                                <a:cs typeface="Times New Roman" panose="02020603050405020304" pitchFamily="18" charset="0"/>
                              </a:rPr>
                            </m:ctrlPr>
                          </m:accPr>
                          <m:e>
                            <m:r>
                              <a:rPr lang="en-CA" b="0" i="1" dirty="0" smtClean="0">
                                <a:latin typeface="Cambria Math" panose="02040503050406030204" pitchFamily="18" charset="0"/>
                                <a:cs typeface="Times New Roman" panose="02020603050405020304" pitchFamily="18" charset="0"/>
                              </a:rPr>
                              <m:t>𝐿</m:t>
                            </m:r>
                          </m:e>
                        </m:acc>
                      </m:e>
                      <m:sub>
                        <m:r>
                          <a:rPr lang="en-CA" b="0" i="1" dirty="0" smtClean="0">
                            <a:latin typeface="Cambria Math" panose="02040503050406030204" pitchFamily="18" charset="0"/>
                            <a:cs typeface="Times New Roman" panose="02020603050405020304" pitchFamily="18" charset="0"/>
                          </a:rPr>
                          <m:t>𝑖</m:t>
                        </m:r>
                      </m:sub>
                    </m:sSub>
                  </m:oMath>
                </a14:m>
                <a:r>
                  <a:rPr lang="en-CA" dirty="0">
                    <a:latin typeface="Calibri" panose="020F0502020204030204" pitchFamily="34" charset="0"/>
                    <a:ea typeface="Calibri" panose="020F0502020204030204" pitchFamily="34" charset="0"/>
                    <a:cs typeface="Times New Roman" panose="02020603050405020304" pitchFamily="18" charset="0"/>
                  </a:rPr>
                  <a:t>, but once you have that set defined, they cannot be a complete set of shared eigen functions of either of the other two Cartesian component angular momentum operators.  The variance of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p>
                          <m:sSupPr>
                            <m:ctrlPr>
                              <a:rPr lang="en-CA" i="1">
                                <a:latin typeface="Cambria Math" panose="02040503050406030204" pitchFamily="18" charset="0"/>
                                <a:cs typeface="Times New Roman" panose="02020603050405020304" pitchFamily="18" charset="0"/>
                              </a:rPr>
                            </m:ctrlPr>
                          </m:sSupPr>
                          <m:e>
                            <m:r>
                              <a:rPr lang="en-CA" i="1">
                                <a:latin typeface="Cambria Math" panose="02040503050406030204" pitchFamily="18" charset="0"/>
                                <a:cs typeface="Times New Roman" panose="02020603050405020304" pitchFamily="18" charset="0"/>
                              </a:rPr>
                              <m:t>𝐿</m:t>
                            </m:r>
                          </m:e>
                          <m:sup>
                            <m:r>
                              <a:rPr lang="en-CA" i="1">
                                <a:latin typeface="Cambria Math" panose="02040503050406030204" pitchFamily="18" charset="0"/>
                                <a:cs typeface="Times New Roman" panose="02020603050405020304" pitchFamily="18" charset="0"/>
                              </a:rPr>
                              <m:t>2</m:t>
                            </m:r>
                          </m:sup>
                        </m:sSup>
                      </m:e>
                    </m:acc>
                  </m:oMath>
                </a14:m>
                <a:r>
                  <a:rPr lang="en-CA" dirty="0">
                    <a:latin typeface="Calibri" panose="020F0502020204030204" pitchFamily="34" charset="0"/>
                    <a:ea typeface="Calibri" panose="020F0502020204030204" pitchFamily="34" charset="0"/>
                    <a:cs typeface="Times New Roman" panose="02020603050405020304" pitchFamily="18" charset="0"/>
                  </a:rPr>
                  <a:t> and the</a:t>
                </a:r>
                <a:r>
                  <a:rPr lang="en-CA" dirty="0"/>
                  <a:t> </a:t>
                </a:r>
                <a14:m>
                  <m:oMath xmlns:m="http://schemas.openxmlformats.org/officeDocument/2006/math">
                    <m:sSub>
                      <m:sSubPr>
                        <m:ctrlPr>
                          <a:rPr lang="en-CA" i="1" dirty="0">
                            <a:latin typeface="Cambria Math" panose="02040503050406030204" pitchFamily="18" charset="0"/>
                            <a:cs typeface="Times New Roman" panose="02020603050405020304" pitchFamily="18" charset="0"/>
                          </a:rPr>
                        </m:ctrlPr>
                      </m:sSubPr>
                      <m:e>
                        <m:acc>
                          <m:accPr>
                            <m:chr m:val="̂"/>
                            <m:ctrlPr>
                              <a:rPr lang="en-CA" i="1" dirty="0">
                                <a:latin typeface="Cambria Math" panose="02040503050406030204" pitchFamily="18" charset="0"/>
                                <a:cs typeface="Times New Roman" panose="02020603050405020304" pitchFamily="18" charset="0"/>
                              </a:rPr>
                            </m:ctrlPr>
                          </m:accPr>
                          <m:e>
                            <m:r>
                              <a:rPr lang="en-CA" i="1" dirty="0">
                                <a:latin typeface="Cambria Math" panose="02040503050406030204" pitchFamily="18" charset="0"/>
                                <a:cs typeface="Times New Roman" panose="02020603050405020304" pitchFamily="18" charset="0"/>
                              </a:rPr>
                              <m:t>𝐿</m:t>
                            </m:r>
                          </m:e>
                        </m:acc>
                      </m:e>
                      <m:sub>
                        <m:r>
                          <a:rPr lang="en-CA" i="1" dirty="0">
                            <a:latin typeface="Cambria Math" panose="02040503050406030204" pitchFamily="18" charset="0"/>
                            <a:cs typeface="Times New Roman" panose="02020603050405020304" pitchFamily="18" charset="0"/>
                          </a:rPr>
                          <m:t>𝑖</m:t>
                        </m:r>
                      </m:sub>
                    </m:sSub>
                  </m:oMath>
                </a14:m>
                <a:r>
                  <a:rPr lang="en-CA" dirty="0">
                    <a:latin typeface="Calibri" panose="020F0502020204030204" pitchFamily="34" charset="0"/>
                    <a:ea typeface="Calibri" panose="020F0502020204030204" pitchFamily="34" charset="0"/>
                    <a:cs typeface="Times New Roman" panose="02020603050405020304" pitchFamily="18" charset="0"/>
                  </a:rPr>
                  <a:t> in any one of their shared eigen states will both be zero, but the variance of either of the other two Cartesian component angular momentum operators in those states will in general be non-zero*. </a:t>
                </a:r>
              </a:p>
              <a:p>
                <a:r>
                  <a:rPr lang="en-CA" dirty="0">
                    <a:latin typeface="Calibri" panose="020F0502020204030204" pitchFamily="34" charset="0"/>
                    <a:ea typeface="Calibri" panose="020F0502020204030204" pitchFamily="34" charset="0"/>
                    <a:cs typeface="Times New Roman" panose="02020603050405020304" pitchFamily="18" charset="0"/>
                  </a:rPr>
                  <a:t>We also discussed how one can deduce what final states would have to be involved in transitions within highly excited hydrogen atoms that emitted visible radiation (say from a fluorescent tube, or plasma).  Only photons with discrete energies corresponding to the </a:t>
                </a:r>
                <a:r>
                  <a:rPr lang="en-CA" b="1" i="1" dirty="0">
                    <a:latin typeface="Calibri" panose="020F0502020204030204" pitchFamily="34" charset="0"/>
                    <a:ea typeface="Calibri" panose="020F0502020204030204" pitchFamily="34" charset="0"/>
                    <a:cs typeface="Times New Roman" panose="02020603050405020304" pitchFamily="18" charset="0"/>
                  </a:rPr>
                  <a:t>differences in eigen energies of the atom </a:t>
                </a:r>
                <a:r>
                  <a:rPr lang="en-CA" dirty="0">
                    <a:latin typeface="Calibri" panose="020F0502020204030204" pitchFamily="34" charset="0"/>
                    <a:ea typeface="Calibri" panose="020F0502020204030204" pitchFamily="34" charset="0"/>
                    <a:cs typeface="Times New Roman" panose="02020603050405020304" pitchFamily="18" charset="0"/>
                  </a:rPr>
                  <a:t>can be emitted (and the final state would have to be with n=2).</a:t>
                </a:r>
              </a:p>
              <a:p>
                <a:endParaRPr lang="en-CA"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A426B242-B021-48FE-95AD-47C3A51B94F0}"/>
                  </a:ext>
                </a:extLst>
              </p:cNvPr>
              <p:cNvSpPr txBox="1">
                <a:spLocks noRot="1" noChangeAspect="1" noMove="1" noResize="1" noEditPoints="1" noAdjustHandles="1" noChangeArrowheads="1" noChangeShapeType="1" noTextEdit="1"/>
              </p:cNvSpPr>
              <p:nvPr/>
            </p:nvSpPr>
            <p:spPr>
              <a:xfrm>
                <a:off x="1066800" y="1923332"/>
                <a:ext cx="10058400" cy="3594966"/>
              </a:xfrm>
              <a:prstGeom prst="rect">
                <a:avLst/>
              </a:prstGeom>
              <a:blipFill>
                <a:blip r:embed="rId3"/>
                <a:stretch>
                  <a:fillRect l="-606" t="-1868" r="-2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1E8154-156A-4246-9667-C3413426530D}"/>
                  </a:ext>
                </a:extLst>
              </p:cNvPr>
              <p:cNvSpPr txBox="1"/>
              <p:nvPr/>
            </p:nvSpPr>
            <p:spPr>
              <a:xfrm>
                <a:off x="1097280" y="5487986"/>
                <a:ext cx="10216443" cy="646331"/>
              </a:xfrm>
              <a:prstGeom prst="rect">
                <a:avLst/>
              </a:prstGeom>
              <a:noFill/>
            </p:spPr>
            <p:txBody>
              <a:bodyPr wrap="square" rtlCol="0">
                <a:spAutoFit/>
              </a:bodyPr>
              <a:lstStyle/>
              <a:p>
                <a:r>
                  <a:rPr lang="en-CA" dirty="0"/>
                  <a:t>* Note that the </a:t>
                </a:r>
                <a14:m>
                  <m:oMath xmlns:m="http://schemas.openxmlformats.org/officeDocument/2006/math">
                    <m:r>
                      <a:rPr lang="en-CA" b="0" i="1" smtClean="0">
                        <a:latin typeface="Cambria Math" panose="02040503050406030204" pitchFamily="18" charset="0"/>
                      </a:rPr>
                      <m:t>𝑙</m:t>
                    </m:r>
                    <m:r>
                      <a:rPr lang="en-CA" b="0" i="1" smtClean="0">
                        <a:latin typeface="Cambria Math" panose="02040503050406030204" pitchFamily="18" charset="0"/>
                      </a:rPr>
                      <m:t>=</m:t>
                    </m:r>
                    <m:r>
                      <a:rPr lang="en-CA" b="0" i="1" smtClean="0">
                        <a:latin typeface="Cambria Math" panose="02040503050406030204" pitchFamily="18" charset="0"/>
                      </a:rPr>
                      <m:t>𝑚</m:t>
                    </m:r>
                    <m:r>
                      <a:rPr lang="en-CA" b="0" i="1" smtClean="0">
                        <a:latin typeface="Cambria Math" panose="02040503050406030204" pitchFamily="18" charset="0"/>
                      </a:rPr>
                      <m:t>=0</m:t>
                    </m:r>
                  </m:oMath>
                </a14:m>
                <a:r>
                  <a:rPr lang="en-CA" dirty="0"/>
                  <a:t> case is a pathological exception, where the variances of all cartesian angular momenta, and the total angular momentum are all zero.  (what is the shared eigen function in that case?)</a:t>
                </a:r>
              </a:p>
            </p:txBody>
          </p:sp>
        </mc:Choice>
        <mc:Fallback xmlns="">
          <p:sp>
            <p:nvSpPr>
              <p:cNvPr id="3" name="TextBox 2">
                <a:extLst>
                  <a:ext uri="{FF2B5EF4-FFF2-40B4-BE49-F238E27FC236}">
                    <a16:creationId xmlns:a16="http://schemas.microsoft.com/office/drawing/2014/main" id="{D91E8154-156A-4246-9667-C3413426530D}"/>
                  </a:ext>
                </a:extLst>
              </p:cNvPr>
              <p:cNvSpPr txBox="1">
                <a:spLocks noRot="1" noChangeAspect="1" noMove="1" noResize="1" noEditPoints="1" noAdjustHandles="1" noChangeArrowheads="1" noChangeShapeType="1" noTextEdit="1"/>
              </p:cNvSpPr>
              <p:nvPr/>
            </p:nvSpPr>
            <p:spPr>
              <a:xfrm>
                <a:off x="1097280" y="5487986"/>
                <a:ext cx="10216443" cy="646331"/>
              </a:xfrm>
              <a:prstGeom prst="rect">
                <a:avLst/>
              </a:prstGeom>
              <a:blipFill>
                <a:blip r:embed="rId4"/>
                <a:stretch>
                  <a:fillRect l="-477" t="-4717" b="-14151"/>
                </a:stretch>
              </a:blipFill>
            </p:spPr>
            <p:txBody>
              <a:bodyPr/>
              <a:lstStyle/>
              <a:p>
                <a:r>
                  <a:rPr lang="en-CA">
                    <a:noFill/>
                  </a:rPr>
                  <a:t> </a:t>
                </a:r>
              </a:p>
            </p:txBody>
          </p:sp>
        </mc:Fallback>
      </mc:AlternateContent>
    </p:spTree>
    <p:extLst>
      <p:ext uri="{BB962C8B-B14F-4D97-AF65-F5344CB8AC3E}">
        <p14:creationId xmlns:p14="http://schemas.microsoft.com/office/powerpoint/2010/main" val="151016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Today</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A4D54D9-92CA-470E-A8F4-625818669E11}"/>
                  </a:ext>
                </a:extLst>
              </p:cNvPr>
              <p:cNvSpPr/>
              <p:nvPr/>
            </p:nvSpPr>
            <p:spPr>
              <a:xfrm>
                <a:off x="1097280" y="2008960"/>
                <a:ext cx="9922654" cy="2609561"/>
              </a:xfrm>
              <a:prstGeom prst="rect">
                <a:avLst/>
              </a:prstGeom>
            </p:spPr>
            <p:txBody>
              <a:bodyPr wrap="square">
                <a:spAutoFit/>
              </a:bodyPr>
              <a:lstStyle/>
              <a:p>
                <a:pPr lvl="0"/>
                <a:r>
                  <a:rPr lang="en-US" sz="2000" dirty="0"/>
                  <a:t>Derive the spectrum of allowed eigen values of the shared eigen state </a:t>
                </a:r>
                <a:r>
                  <a:rPr lang="en-CA" sz="2000" dirty="0">
                    <a:latin typeface="Calibri" panose="020F0502020204030204" pitchFamily="34" charset="0"/>
                    <a:ea typeface="Calibri" panose="020F0502020204030204" pitchFamily="34" charset="0"/>
                    <a:cs typeface="Times New Roman" panose="02020603050405020304" pitchFamily="18" charset="0"/>
                  </a:rPr>
                  <a:t>of the </a:t>
                </a:r>
                <a14:m>
                  <m:oMath xmlns:m="http://schemas.openxmlformats.org/officeDocument/2006/math">
                    <m:acc>
                      <m:accPr>
                        <m:chr m:val="̂"/>
                        <m:ctrlPr>
                          <a:rPr lang="en-CA" sz="2000" i="1">
                            <a:latin typeface="Cambria Math" panose="02040503050406030204" pitchFamily="18" charset="0"/>
                            <a:cs typeface="Times New Roman" panose="02020603050405020304" pitchFamily="18" charset="0"/>
                          </a:rPr>
                        </m:ctrlPr>
                      </m:accPr>
                      <m:e>
                        <m:sSup>
                          <m:sSupPr>
                            <m:ctrlPr>
                              <a:rPr lang="en-CA" sz="2000" i="1">
                                <a:latin typeface="Cambria Math" panose="02040503050406030204" pitchFamily="18" charset="0"/>
                                <a:cs typeface="Times New Roman" panose="02020603050405020304" pitchFamily="18" charset="0"/>
                              </a:rPr>
                            </m:ctrlPr>
                          </m:sSupPr>
                          <m:e>
                            <m:r>
                              <a:rPr lang="en-CA" sz="2000" i="1">
                                <a:latin typeface="Cambria Math" panose="02040503050406030204" pitchFamily="18" charset="0"/>
                                <a:cs typeface="Times New Roman" panose="02020603050405020304" pitchFamily="18" charset="0"/>
                              </a:rPr>
                              <m:t>𝐿</m:t>
                            </m:r>
                          </m:e>
                          <m:sup>
                            <m:r>
                              <a:rPr lang="en-CA" sz="2000" i="1">
                                <a:latin typeface="Cambria Math" panose="02040503050406030204" pitchFamily="18" charset="0"/>
                                <a:cs typeface="Times New Roman" panose="02020603050405020304" pitchFamily="18" charset="0"/>
                              </a:rPr>
                              <m:t>2</m:t>
                            </m:r>
                          </m:sup>
                        </m:sSup>
                      </m:e>
                    </m:acc>
                  </m:oMath>
                </a14:m>
                <a:r>
                  <a:rPr lang="en-CA" sz="2000" dirty="0">
                    <a:latin typeface="Calibri" panose="020F0502020204030204" pitchFamily="34" charset="0"/>
                    <a:ea typeface="Calibri" panose="020F0502020204030204" pitchFamily="34" charset="0"/>
                    <a:cs typeface="Times New Roman" panose="02020603050405020304" pitchFamily="18" charset="0"/>
                  </a:rPr>
                  <a:t> and the</a:t>
                </a:r>
                <a:r>
                  <a:rPr lang="en-CA" sz="2000" dirty="0"/>
                  <a:t> </a:t>
                </a:r>
                <a14:m>
                  <m:oMath xmlns:m="http://schemas.openxmlformats.org/officeDocument/2006/math">
                    <m:sSub>
                      <m:sSubPr>
                        <m:ctrlPr>
                          <a:rPr lang="en-CA" sz="2000" i="1" dirty="0">
                            <a:latin typeface="Cambria Math" panose="02040503050406030204" pitchFamily="18" charset="0"/>
                            <a:cs typeface="Times New Roman" panose="02020603050405020304" pitchFamily="18" charset="0"/>
                          </a:rPr>
                        </m:ctrlPr>
                      </m:sSubPr>
                      <m:e>
                        <m:acc>
                          <m:accPr>
                            <m:chr m:val="̂"/>
                            <m:ctrlPr>
                              <a:rPr lang="en-CA" sz="2000" i="1" dirty="0">
                                <a:latin typeface="Cambria Math" panose="02040503050406030204" pitchFamily="18" charset="0"/>
                                <a:cs typeface="Times New Roman" panose="02020603050405020304" pitchFamily="18" charset="0"/>
                              </a:rPr>
                            </m:ctrlPr>
                          </m:accPr>
                          <m:e>
                            <m:r>
                              <a:rPr lang="en-CA" sz="2000" i="1" dirty="0">
                                <a:latin typeface="Cambria Math" panose="02040503050406030204" pitchFamily="18" charset="0"/>
                                <a:cs typeface="Times New Roman" panose="02020603050405020304" pitchFamily="18" charset="0"/>
                              </a:rPr>
                              <m:t>𝐿</m:t>
                            </m:r>
                          </m:e>
                        </m:acc>
                      </m:e>
                      <m:sub>
                        <m:r>
                          <a:rPr lang="en-CA" sz="2000" b="0" i="1" dirty="0" smtClean="0">
                            <a:latin typeface="Cambria Math" panose="02040503050406030204" pitchFamily="18" charset="0"/>
                            <a:cs typeface="Times New Roman" panose="02020603050405020304" pitchFamily="18" charset="0"/>
                          </a:rPr>
                          <m:t>𝑧</m:t>
                        </m:r>
                      </m:sub>
                    </m:sSub>
                  </m:oMath>
                </a14:m>
                <a:r>
                  <a:rPr lang="en-US" sz="2000" dirty="0"/>
                  <a:t> operators using only the properties of the </a:t>
                </a:r>
                <a14:m>
                  <m:oMath xmlns:m="http://schemas.openxmlformats.org/officeDocument/2006/math">
                    <m:sSub>
                      <m:sSubPr>
                        <m:ctrlPr>
                          <a:rPr lang="en-CA" sz="2000" i="1" dirty="0">
                            <a:latin typeface="Cambria Math" panose="02040503050406030204" pitchFamily="18" charset="0"/>
                            <a:cs typeface="Times New Roman" panose="02020603050405020304" pitchFamily="18" charset="0"/>
                          </a:rPr>
                        </m:ctrlPr>
                      </m:sSubPr>
                      <m:e>
                        <m:acc>
                          <m:accPr>
                            <m:chr m:val="̂"/>
                            <m:ctrlPr>
                              <a:rPr lang="en-CA" sz="2000" i="1" dirty="0">
                                <a:latin typeface="Cambria Math" panose="02040503050406030204" pitchFamily="18" charset="0"/>
                                <a:cs typeface="Times New Roman" panose="02020603050405020304" pitchFamily="18" charset="0"/>
                              </a:rPr>
                            </m:ctrlPr>
                          </m:accPr>
                          <m:e>
                            <m:r>
                              <a:rPr lang="en-CA" sz="2000" i="1" dirty="0">
                                <a:latin typeface="Cambria Math" panose="02040503050406030204" pitchFamily="18" charset="0"/>
                                <a:cs typeface="Times New Roman" panose="02020603050405020304" pitchFamily="18" charset="0"/>
                              </a:rPr>
                              <m:t>𝐿</m:t>
                            </m:r>
                          </m:e>
                        </m:acc>
                      </m:e>
                      <m:sub>
                        <m:r>
                          <a:rPr lang="en-CA" sz="2000" b="0" i="1" dirty="0" smtClean="0">
                            <a:latin typeface="Cambria Math" panose="02040503050406030204" pitchFamily="18" charset="0"/>
                            <a:cs typeface="Times New Roman" panose="02020603050405020304" pitchFamily="18" charset="0"/>
                          </a:rPr>
                          <m:t>±</m:t>
                        </m:r>
                      </m:sub>
                    </m:sSub>
                  </m:oMath>
                </a14:m>
                <a:r>
                  <a:rPr lang="en-US" sz="2000" dirty="0"/>
                  <a:t> operators and some basic physics.</a:t>
                </a:r>
              </a:p>
              <a:p>
                <a:pPr lvl="0"/>
                <a:endParaRPr lang="en-US" sz="2000" dirty="0"/>
              </a:p>
              <a:p>
                <a:pPr lvl="0"/>
                <a:r>
                  <a:rPr lang="en-US" sz="2000" dirty="0"/>
                  <a:t>Derive the associated shared set of eigen functions. </a:t>
                </a:r>
              </a:p>
              <a:p>
                <a:pPr lvl="0"/>
                <a:endParaRPr lang="en-US" sz="2000" dirty="0"/>
              </a:p>
              <a:p>
                <a:pPr lvl="0"/>
                <a:r>
                  <a:rPr lang="en-US" sz="2000" dirty="0"/>
                  <a:t>Hopefully start a discussion of spin.</a:t>
                </a:r>
              </a:p>
              <a:p>
                <a:pPr lvl="0"/>
                <a:endParaRPr lang="en-US" sz="2000" dirty="0"/>
              </a:p>
              <a:p>
                <a:pPr lvl="0"/>
                <a:r>
                  <a:rPr lang="en-US" sz="2000" dirty="0"/>
                  <a:t> </a:t>
                </a:r>
                <a:endParaRPr lang="en-CA" sz="2000" dirty="0"/>
              </a:p>
            </p:txBody>
          </p:sp>
        </mc:Choice>
        <mc:Fallback xmlns="">
          <p:sp>
            <p:nvSpPr>
              <p:cNvPr id="3" name="Rectangle 2">
                <a:extLst>
                  <a:ext uri="{FF2B5EF4-FFF2-40B4-BE49-F238E27FC236}">
                    <a16:creationId xmlns:a16="http://schemas.microsoft.com/office/drawing/2014/main" id="{7A4D54D9-92CA-470E-A8F4-625818669E11}"/>
                  </a:ext>
                </a:extLst>
              </p:cNvPr>
              <p:cNvSpPr>
                <a:spLocks noRot="1" noChangeAspect="1" noMove="1" noResize="1" noEditPoints="1" noAdjustHandles="1" noChangeArrowheads="1" noChangeShapeType="1" noTextEdit="1"/>
              </p:cNvSpPr>
              <p:nvPr/>
            </p:nvSpPr>
            <p:spPr>
              <a:xfrm>
                <a:off x="1097280" y="2008960"/>
                <a:ext cx="9922654" cy="2609561"/>
              </a:xfrm>
              <a:prstGeom prst="rect">
                <a:avLst/>
              </a:prstGeom>
              <a:blipFill>
                <a:blip r:embed="rId3"/>
                <a:stretch>
                  <a:fillRect l="-614" t="-1636"/>
                </a:stretch>
              </a:blipFill>
            </p:spPr>
            <p:txBody>
              <a:bodyPr/>
              <a:lstStyle/>
              <a:p>
                <a:r>
                  <a:rPr lang="en-CA">
                    <a:noFill/>
                  </a:rPr>
                  <a:t> </a:t>
                </a:r>
              </a:p>
            </p:txBody>
          </p:sp>
        </mc:Fallback>
      </mc:AlternateContent>
    </p:spTree>
    <p:extLst>
      <p:ext uri="{BB962C8B-B14F-4D97-AF65-F5344CB8AC3E}">
        <p14:creationId xmlns:p14="http://schemas.microsoft.com/office/powerpoint/2010/main" val="205233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591F2B7-C10C-4EBE-B1DF-79829FA9ED32}"/>
                  </a:ext>
                </a:extLst>
              </p:cNvPr>
              <p:cNvSpPr>
                <a:spLocks noGrp="1"/>
              </p:cNvSpPr>
              <p:nvPr>
                <p:ph type="title"/>
              </p:nvPr>
            </p:nvSpPr>
            <p:spPr/>
            <p:txBody>
              <a:bodyPr>
                <a:normAutofit/>
              </a:bodyPr>
              <a:lstStyle/>
              <a:p>
                <a:r>
                  <a:rPr lang="en-CA" dirty="0"/>
                  <a:t>General spectrum of common eigenstates of the </a:t>
                </a:r>
                <a14:m>
                  <m:oMath xmlns:m="http://schemas.openxmlformats.org/officeDocument/2006/math">
                    <m:acc>
                      <m:accPr>
                        <m:chr m:val="̂"/>
                        <m:ctrlPr>
                          <a:rPr lang="en-CA" i="1" dirty="0">
                            <a:latin typeface="Cambria Math" panose="02040503050406030204" pitchFamily="18" charset="0"/>
                            <a:cs typeface="Times New Roman" panose="02020603050405020304" pitchFamily="18" charset="0"/>
                          </a:rPr>
                        </m:ctrlPr>
                      </m:accPr>
                      <m:e>
                        <m:sSup>
                          <m:sSupPr>
                            <m:ctrlPr>
                              <a:rPr lang="en-CA" i="1" dirty="0">
                                <a:latin typeface="Cambria Math" panose="02040503050406030204" pitchFamily="18" charset="0"/>
                                <a:cs typeface="Times New Roman" panose="02020603050405020304" pitchFamily="18" charset="0"/>
                              </a:rPr>
                            </m:ctrlPr>
                          </m:sSupPr>
                          <m:e>
                            <m:r>
                              <a:rPr lang="en-CA" i="1" dirty="0">
                                <a:latin typeface="Cambria Math" panose="02040503050406030204" pitchFamily="18" charset="0"/>
                                <a:cs typeface="Times New Roman" panose="02020603050405020304" pitchFamily="18" charset="0"/>
                              </a:rPr>
                              <m:t>𝐿</m:t>
                            </m:r>
                          </m:e>
                          <m:sup>
                            <m:r>
                              <a:rPr lang="en-CA" i="1" dirty="0">
                                <a:latin typeface="Cambria Math" panose="02040503050406030204" pitchFamily="18" charset="0"/>
                                <a:cs typeface="Times New Roman" panose="02020603050405020304" pitchFamily="18" charset="0"/>
                              </a:rPr>
                              <m:t>2</m:t>
                            </m:r>
                          </m:sup>
                        </m:sSup>
                      </m:e>
                    </m:acc>
                  </m:oMath>
                </a14:m>
                <a:r>
                  <a:rPr lang="en-CA" dirty="0"/>
                  <a:t> and </a:t>
                </a:r>
                <a14:m>
                  <m:oMath xmlns:m="http://schemas.openxmlformats.org/officeDocument/2006/math">
                    <m:sSub>
                      <m:sSubPr>
                        <m:ctrlPr>
                          <a:rPr lang="en-CA" i="1" dirty="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𝐿</m:t>
                            </m:r>
                          </m:e>
                        </m:acc>
                      </m:e>
                      <m:sub>
                        <m:r>
                          <a:rPr lang="en-CA" i="1" dirty="0">
                            <a:latin typeface="Cambria Math" panose="02040503050406030204" pitchFamily="18" charset="0"/>
                          </a:rPr>
                          <m:t>𝑧</m:t>
                        </m:r>
                      </m:sub>
                    </m:sSub>
                  </m:oMath>
                </a14:m>
                <a:r>
                  <a:rPr lang="en-CA" dirty="0"/>
                  <a:t> operators</a:t>
                </a:r>
              </a:p>
            </p:txBody>
          </p:sp>
        </mc:Choice>
        <mc:Fallback xmlns="">
          <p:sp>
            <p:nvSpPr>
              <p:cNvPr id="2" name="Title 1">
                <a:extLst>
                  <a:ext uri="{FF2B5EF4-FFF2-40B4-BE49-F238E27FC236}">
                    <a16:creationId xmlns:a16="http://schemas.microsoft.com/office/drawing/2014/main" id="{F591F2B7-C10C-4EBE-B1DF-79829FA9ED32}"/>
                  </a:ext>
                </a:extLst>
              </p:cNvPr>
              <p:cNvSpPr>
                <a:spLocks noGrp="1" noRot="1" noChangeAspect="1" noMove="1" noResize="1" noEditPoints="1" noAdjustHandles="1" noChangeArrowheads="1" noChangeShapeType="1" noTextEdit="1"/>
              </p:cNvSpPr>
              <p:nvPr>
                <p:ph type="title"/>
              </p:nvPr>
            </p:nvSpPr>
            <p:spPr>
              <a:blipFill>
                <a:blip r:embed="rId2"/>
                <a:stretch>
                  <a:fillRect l="-2727" t="-13025" b="-226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10F2E-5154-470D-9585-8B7FA7FC7734}"/>
                  </a:ext>
                </a:extLst>
              </p:cNvPr>
              <p:cNvSpPr>
                <a:spLocks noGrp="1"/>
              </p:cNvSpPr>
              <p:nvPr>
                <p:ph idx="1"/>
              </p:nvPr>
            </p:nvSpPr>
            <p:spPr>
              <a:xfrm>
                <a:off x="1097280" y="1845734"/>
                <a:ext cx="10058400" cy="929129"/>
              </a:xfrm>
            </p:spPr>
            <p:txBody>
              <a:bodyPr>
                <a:normAutofit lnSpcReduction="10000"/>
              </a:bodyPr>
              <a:lstStyle/>
              <a:p>
                <a:r>
                  <a:rPr lang="en-CA" dirty="0"/>
                  <a:t>Use the raising and lowering operators to derive the spectrum of eigen values of the </a:t>
                </a:r>
                <a14:m>
                  <m:oMath xmlns:m="http://schemas.openxmlformats.org/officeDocument/2006/math">
                    <m:acc>
                      <m:accPr>
                        <m:chr m:val="̂"/>
                        <m:ctrlPr>
                          <a:rPr lang="en-CA" b="0" i="1" dirty="0" smtClean="0">
                            <a:latin typeface="Cambria Math" panose="02040503050406030204" pitchFamily="18" charset="0"/>
                            <a:cs typeface="Times New Roman" panose="02020603050405020304" pitchFamily="18" charset="0"/>
                          </a:rPr>
                        </m:ctrlPr>
                      </m:accPr>
                      <m:e>
                        <m:sSup>
                          <m:sSupPr>
                            <m:ctrlPr>
                              <a:rPr lang="en-CA" b="0" i="1" dirty="0" smtClean="0">
                                <a:latin typeface="Cambria Math" panose="02040503050406030204" pitchFamily="18" charset="0"/>
                                <a:cs typeface="Times New Roman" panose="02020603050405020304" pitchFamily="18" charset="0"/>
                              </a:rPr>
                            </m:ctrlPr>
                          </m:sSupPr>
                          <m:e>
                            <m:r>
                              <a:rPr lang="en-CA" b="0" i="1" dirty="0" smtClean="0">
                                <a:latin typeface="Cambria Math" panose="02040503050406030204" pitchFamily="18" charset="0"/>
                                <a:cs typeface="Times New Roman" panose="02020603050405020304" pitchFamily="18" charset="0"/>
                              </a:rPr>
                              <m:t>𝐿</m:t>
                            </m:r>
                          </m:e>
                          <m:sup>
                            <m:r>
                              <a:rPr lang="en-CA" b="0" i="1" dirty="0" smtClean="0">
                                <a:latin typeface="Cambria Math" panose="02040503050406030204" pitchFamily="18" charset="0"/>
                                <a:cs typeface="Times New Roman" panose="02020603050405020304" pitchFamily="18" charset="0"/>
                              </a:rPr>
                              <m:t>2</m:t>
                            </m:r>
                          </m:sup>
                        </m:sSup>
                      </m:e>
                    </m:acc>
                  </m:oMath>
                </a14:m>
                <a:r>
                  <a:rPr lang="en-CA" dirty="0"/>
                  <a:t> and </a:t>
                </a:r>
                <a14:m>
                  <m:oMath xmlns:m="http://schemas.openxmlformats.org/officeDocument/2006/math">
                    <m:sSub>
                      <m:sSubPr>
                        <m:ctrlPr>
                          <a:rPr lang="en-CA" b="0" i="1" dirty="0"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𝐿</m:t>
                            </m:r>
                          </m:e>
                        </m:acc>
                      </m:e>
                      <m:sub>
                        <m:r>
                          <a:rPr lang="en-CA" b="0" i="1" dirty="0" smtClean="0">
                            <a:latin typeface="Cambria Math" panose="02040503050406030204" pitchFamily="18" charset="0"/>
                          </a:rPr>
                          <m:t>𝑧</m:t>
                        </m:r>
                      </m:sub>
                    </m:sSub>
                  </m:oMath>
                </a14:m>
                <a:r>
                  <a:rPr lang="en-CA" dirty="0"/>
                  <a:t> operators.  Roughly the same strategy as used in the ladder operator derivation of the eigen spectrum of the 1D Harmonic oscillator.</a:t>
                </a:r>
              </a:p>
            </p:txBody>
          </p:sp>
        </mc:Choice>
        <mc:Fallback xmlns="">
          <p:sp>
            <p:nvSpPr>
              <p:cNvPr id="3" name="Content Placeholder 2">
                <a:extLst>
                  <a:ext uri="{FF2B5EF4-FFF2-40B4-BE49-F238E27FC236}">
                    <a16:creationId xmlns:a16="http://schemas.microsoft.com/office/drawing/2014/main" id="{B9010F2E-5154-470D-9585-8B7FA7FC7734}"/>
                  </a:ext>
                </a:extLst>
              </p:cNvPr>
              <p:cNvSpPr>
                <a:spLocks noGrp="1" noRot="1" noChangeAspect="1" noMove="1" noResize="1" noEditPoints="1" noAdjustHandles="1" noChangeArrowheads="1" noChangeShapeType="1" noTextEdit="1"/>
              </p:cNvSpPr>
              <p:nvPr>
                <p:ph idx="1"/>
              </p:nvPr>
            </p:nvSpPr>
            <p:spPr>
              <a:xfrm>
                <a:off x="1097280" y="1845734"/>
                <a:ext cx="10058400" cy="929129"/>
              </a:xfrm>
              <a:blipFill>
                <a:blip r:embed="rId3"/>
                <a:stretch>
                  <a:fillRect l="-606" t="-11842" r="-242" b="-394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DF8454D-29E2-4163-9564-4067BB353605}"/>
              </a:ext>
            </a:extLst>
          </p:cNvPr>
          <p:cNvSpPr txBox="1"/>
          <p:nvPr/>
        </p:nvSpPr>
        <p:spPr>
          <a:xfrm>
            <a:off x="1066800" y="2804436"/>
            <a:ext cx="2101216" cy="369332"/>
          </a:xfrm>
          <a:prstGeom prst="rect">
            <a:avLst/>
          </a:prstGeom>
          <a:noFill/>
        </p:spPr>
        <p:txBody>
          <a:bodyPr wrap="none" rtlCol="0">
            <a:spAutoFit/>
          </a:bodyPr>
          <a:lstStyle/>
          <a:p>
            <a:r>
              <a:rPr lang="en-CA" dirty="0"/>
              <a:t>Step 1: Define terms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E4D5BA6-1951-4906-89C1-E5F6FBEB81BC}"/>
                  </a:ext>
                </a:extLst>
              </p:cNvPr>
              <p:cNvSpPr txBox="1"/>
              <p:nvPr/>
            </p:nvSpPr>
            <p:spPr>
              <a:xfrm>
                <a:off x="1066800" y="3197423"/>
                <a:ext cx="8742971" cy="398827"/>
              </a:xfrm>
              <a:prstGeom prst="rect">
                <a:avLst/>
              </a:prstGeom>
              <a:noFill/>
            </p:spPr>
            <p:txBody>
              <a:bodyPr wrap="none" rtlCol="0">
                <a:spAutoFit/>
              </a:bodyPr>
              <a:lstStyle/>
              <a:p>
                <a:r>
                  <a:rPr lang="en-CA" dirty="0"/>
                  <a:t>Step 2: Show that the states </a:t>
                </a:r>
                <a14:m>
                  <m:oMath xmlns:m="http://schemas.openxmlformats.org/officeDocument/2006/math">
                    <m:sSub>
                      <m:sSubPr>
                        <m:ctrlPr>
                          <a:rPr lang="en-CA" i="1" smtClean="0">
                            <a:latin typeface="Cambria Math" panose="02040503050406030204" pitchFamily="18" charset="0"/>
                            <a:cs typeface="Times New Roman" panose="02020603050405020304" pitchFamily="18" charset="0"/>
                          </a:rPr>
                        </m:ctrlPr>
                      </m:sSubPr>
                      <m:e>
                        <m:acc>
                          <m:accPr>
                            <m:chr m:val="̂"/>
                            <m:ctrlPr>
                              <a:rPr lang="en-CA" i="1">
                                <a:latin typeface="Cambria Math" panose="02040503050406030204" pitchFamily="18" charset="0"/>
                                <a:cs typeface="Times New Roman" panose="02020603050405020304" pitchFamily="18" charset="0"/>
                              </a:rPr>
                            </m:ctrlPr>
                          </m:accPr>
                          <m:e>
                            <m:r>
                              <a:rPr lang="en-CA" i="1">
                                <a:latin typeface="Cambria Math" panose="02040503050406030204" pitchFamily="18" charset="0"/>
                                <a:cs typeface="Times New Roman" panose="02020603050405020304" pitchFamily="18" charset="0"/>
                              </a:rPr>
                              <m:t>𝐿</m:t>
                            </m:r>
                          </m:e>
                        </m:acc>
                      </m:e>
                      <m:sub>
                        <m:r>
                          <a:rPr lang="en-CA" i="1">
                            <a:latin typeface="Cambria Math" panose="02040503050406030204" pitchFamily="18" charset="0"/>
                            <a:cs typeface="Times New Roman" panose="02020603050405020304" pitchFamily="18" charset="0"/>
                          </a:rPr>
                          <m:t>±</m:t>
                        </m:r>
                      </m:sub>
                    </m:sSub>
                    <m:r>
                      <a:rPr lang="en-CA" b="0" i="1" smtClean="0">
                        <a:latin typeface="Cambria Math" panose="02040503050406030204" pitchFamily="18" charset="0"/>
                        <a:cs typeface="Times New Roman" panose="02020603050405020304" pitchFamily="18" charset="0"/>
                      </a:rPr>
                      <m:t>|</m:t>
                    </m:r>
                    <m:sSub>
                      <m:sSubPr>
                        <m:ctrlPr>
                          <a:rPr lang="en-CA" b="0" i="1" smtClean="0">
                            <a:latin typeface="Cambria Math" panose="02040503050406030204" pitchFamily="18" charset="0"/>
                            <a:cs typeface="Times New Roman" panose="02020603050405020304" pitchFamily="18" charset="0"/>
                          </a:rPr>
                        </m:ctrlPr>
                      </m:sSubPr>
                      <m:e>
                        <m:r>
                          <a:rPr lang="en-CA" b="0" i="1" smtClean="0">
                            <a:latin typeface="Cambria Math" panose="02040503050406030204" pitchFamily="18" charset="0"/>
                            <a:cs typeface="Times New Roman" panose="02020603050405020304" pitchFamily="18" charset="0"/>
                          </a:rPr>
                          <m:t>𝜓</m:t>
                        </m:r>
                      </m:e>
                      <m:sub>
                        <m:r>
                          <a:rPr lang="en-CA" b="0" i="1" smtClean="0">
                            <a:latin typeface="Cambria Math" panose="02040503050406030204" pitchFamily="18" charset="0"/>
                            <a:cs typeface="Times New Roman" panose="02020603050405020304" pitchFamily="18" charset="0"/>
                          </a:rPr>
                          <m:t>𝜆</m:t>
                        </m:r>
                      </m:sub>
                    </m:sSub>
                    <m:r>
                      <a:rPr lang="en-CA" b="0" i="1" smtClean="0">
                        <a:latin typeface="Cambria Math" panose="02040503050406030204" pitchFamily="18" charset="0"/>
                        <a:cs typeface="Times New Roman" panose="02020603050405020304" pitchFamily="18" charset="0"/>
                      </a:rPr>
                      <m:t>⟩</m:t>
                    </m:r>
                  </m:oMath>
                </a14:m>
                <a:r>
                  <a:rPr lang="en-CA" dirty="0"/>
                  <a:t> are also eigen states of </a:t>
                </a:r>
                <a14:m>
                  <m:oMath xmlns:m="http://schemas.openxmlformats.org/officeDocument/2006/math">
                    <m:acc>
                      <m:accPr>
                        <m:chr m:val="̂"/>
                        <m:ctrlPr>
                          <a:rPr lang="en-CA" i="1" dirty="0">
                            <a:latin typeface="Cambria Math" panose="02040503050406030204" pitchFamily="18" charset="0"/>
                            <a:cs typeface="Times New Roman" panose="02020603050405020304" pitchFamily="18" charset="0"/>
                          </a:rPr>
                        </m:ctrlPr>
                      </m:accPr>
                      <m:e>
                        <m:sSup>
                          <m:sSupPr>
                            <m:ctrlPr>
                              <a:rPr lang="en-CA" i="1" dirty="0">
                                <a:latin typeface="Cambria Math" panose="02040503050406030204" pitchFamily="18" charset="0"/>
                                <a:cs typeface="Times New Roman" panose="02020603050405020304" pitchFamily="18" charset="0"/>
                              </a:rPr>
                            </m:ctrlPr>
                          </m:sSupPr>
                          <m:e>
                            <m:r>
                              <a:rPr lang="en-CA" i="1" dirty="0">
                                <a:latin typeface="Cambria Math" panose="02040503050406030204" pitchFamily="18" charset="0"/>
                                <a:cs typeface="Times New Roman" panose="02020603050405020304" pitchFamily="18" charset="0"/>
                              </a:rPr>
                              <m:t>𝐿</m:t>
                            </m:r>
                          </m:e>
                          <m:sup>
                            <m:r>
                              <a:rPr lang="en-CA" i="1" dirty="0">
                                <a:latin typeface="Cambria Math" panose="02040503050406030204" pitchFamily="18" charset="0"/>
                                <a:cs typeface="Times New Roman" panose="02020603050405020304" pitchFamily="18" charset="0"/>
                              </a:rPr>
                              <m:t>2</m:t>
                            </m:r>
                          </m:sup>
                        </m:sSup>
                      </m:e>
                    </m:acc>
                  </m:oMath>
                </a14:m>
                <a:r>
                  <a:rPr lang="en-CA" dirty="0"/>
                  <a:t> with the same eigen value </a:t>
                </a:r>
                <a14:m>
                  <m:oMath xmlns:m="http://schemas.openxmlformats.org/officeDocument/2006/math">
                    <m:r>
                      <a:rPr lang="en-CA" b="0" i="1" smtClean="0">
                        <a:latin typeface="Cambria Math" panose="02040503050406030204" pitchFamily="18" charset="0"/>
                      </a:rPr>
                      <m:t>𝜆</m:t>
                    </m:r>
                    <m:r>
                      <a:rPr lang="en-CA" b="0" i="1" smtClean="0">
                        <a:latin typeface="Cambria Math" panose="02040503050406030204" pitchFamily="18" charset="0"/>
                      </a:rPr>
                      <m:t>.</m:t>
                    </m:r>
                  </m:oMath>
                </a14:m>
                <a:endParaRPr lang="en-CA" dirty="0"/>
              </a:p>
            </p:txBody>
          </p:sp>
        </mc:Choice>
        <mc:Fallback xmlns="">
          <p:sp>
            <p:nvSpPr>
              <p:cNvPr id="28" name="TextBox 27">
                <a:extLst>
                  <a:ext uri="{FF2B5EF4-FFF2-40B4-BE49-F238E27FC236}">
                    <a16:creationId xmlns:a16="http://schemas.microsoft.com/office/drawing/2014/main" id="{2E4D5BA6-1951-4906-89C1-E5F6FBEB81BC}"/>
                  </a:ext>
                </a:extLst>
              </p:cNvPr>
              <p:cNvSpPr txBox="1">
                <a:spLocks noRot="1" noChangeAspect="1" noMove="1" noResize="1" noEditPoints="1" noAdjustHandles="1" noChangeArrowheads="1" noChangeShapeType="1" noTextEdit="1"/>
              </p:cNvSpPr>
              <p:nvPr/>
            </p:nvSpPr>
            <p:spPr>
              <a:xfrm>
                <a:off x="1066800" y="3197423"/>
                <a:ext cx="8742971" cy="398827"/>
              </a:xfrm>
              <a:prstGeom prst="rect">
                <a:avLst/>
              </a:prstGeom>
              <a:blipFill>
                <a:blip r:embed="rId4"/>
                <a:stretch>
                  <a:fillRect l="-558" t="-1538" b="-2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5C65E9B-D6E7-47F3-A572-F698A8C7CF60}"/>
                  </a:ext>
                </a:extLst>
              </p:cNvPr>
              <p:cNvSpPr txBox="1"/>
              <p:nvPr/>
            </p:nvSpPr>
            <p:spPr>
              <a:xfrm>
                <a:off x="1066800" y="3587530"/>
                <a:ext cx="10307237" cy="653769"/>
              </a:xfrm>
              <a:prstGeom prst="rect">
                <a:avLst/>
              </a:prstGeom>
              <a:noFill/>
            </p:spPr>
            <p:txBody>
              <a:bodyPr wrap="square" rtlCol="0">
                <a:spAutoFit/>
              </a:bodyPr>
              <a:lstStyle/>
              <a:p>
                <a:r>
                  <a:rPr lang="en-CA" dirty="0"/>
                  <a:t>Step 3: Knowing that there must be a shared set of eigen functions with </a:t>
                </a:r>
                <a14:m>
                  <m:oMath xmlns:m="http://schemas.openxmlformats.org/officeDocument/2006/math">
                    <m:sSub>
                      <m:sSubPr>
                        <m:ctrlPr>
                          <a:rPr lang="en-CA" b="0" i="1" dirty="0"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𝐿</m:t>
                            </m:r>
                          </m:e>
                        </m:acc>
                      </m:e>
                      <m:sub>
                        <m:r>
                          <a:rPr lang="en-CA" b="0" i="1" dirty="0" smtClean="0">
                            <a:latin typeface="Cambria Math" panose="02040503050406030204" pitchFamily="18" charset="0"/>
                          </a:rPr>
                          <m:t>𝑧</m:t>
                        </m:r>
                      </m:sub>
                    </m:sSub>
                  </m:oMath>
                </a14:m>
                <a:r>
                  <a:rPr lang="en-CA" dirty="0"/>
                  <a:t>, what are the corresponding eigen values?</a:t>
                </a:r>
              </a:p>
            </p:txBody>
          </p:sp>
        </mc:Choice>
        <mc:Fallback xmlns="">
          <p:sp>
            <p:nvSpPr>
              <p:cNvPr id="29" name="TextBox 28">
                <a:extLst>
                  <a:ext uri="{FF2B5EF4-FFF2-40B4-BE49-F238E27FC236}">
                    <a16:creationId xmlns:a16="http://schemas.microsoft.com/office/drawing/2014/main" id="{45C65E9B-D6E7-47F3-A572-F698A8C7CF60}"/>
                  </a:ext>
                </a:extLst>
              </p:cNvPr>
              <p:cNvSpPr txBox="1">
                <a:spLocks noRot="1" noChangeAspect="1" noMove="1" noResize="1" noEditPoints="1" noAdjustHandles="1" noChangeArrowheads="1" noChangeShapeType="1" noTextEdit="1"/>
              </p:cNvSpPr>
              <p:nvPr/>
            </p:nvSpPr>
            <p:spPr>
              <a:xfrm>
                <a:off x="1066800" y="3587530"/>
                <a:ext cx="10307237" cy="653769"/>
              </a:xfrm>
              <a:prstGeom prst="rect">
                <a:avLst/>
              </a:prstGeom>
              <a:blipFill>
                <a:blip r:embed="rId5"/>
                <a:stretch>
                  <a:fillRect l="-473" t="-3738" b="-14019"/>
                </a:stretch>
              </a:blipFill>
            </p:spPr>
            <p:txBody>
              <a:bodyPr/>
              <a:lstStyle/>
              <a:p>
                <a:r>
                  <a:rPr lang="en-US">
                    <a:noFill/>
                  </a:rPr>
                  <a:t> </a:t>
                </a:r>
              </a:p>
            </p:txBody>
          </p:sp>
        </mc:Fallback>
      </mc:AlternateContent>
      <p:sp>
        <p:nvSpPr>
          <p:cNvPr id="30" name="Content Placeholder 2">
            <a:extLst>
              <a:ext uri="{FF2B5EF4-FFF2-40B4-BE49-F238E27FC236}">
                <a16:creationId xmlns:a16="http://schemas.microsoft.com/office/drawing/2014/main" id="{1D0CA8FB-8455-4D93-BF40-929DFCB654C1}"/>
              </a:ext>
            </a:extLst>
          </p:cNvPr>
          <p:cNvSpPr txBox="1">
            <a:spLocks/>
          </p:cNvSpPr>
          <p:nvPr/>
        </p:nvSpPr>
        <p:spPr>
          <a:xfrm>
            <a:off x="1066800" y="4204480"/>
            <a:ext cx="10913539" cy="60940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1800" dirty="0"/>
              <a:t>Step 4: Introduce some basic physics (any component can’t be larger than the total angular momentum) </a:t>
            </a:r>
          </a:p>
          <a:p>
            <a:endParaRPr lang="en-CA"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C3D0CD2-CC98-4200-B107-D98FC7CC94B9}"/>
                  </a:ext>
                </a:extLst>
              </p:cNvPr>
              <p:cNvSpPr txBox="1"/>
              <p:nvPr/>
            </p:nvSpPr>
            <p:spPr>
              <a:xfrm flipH="1">
                <a:off x="1066800" y="4555819"/>
                <a:ext cx="9930028" cy="376770"/>
              </a:xfrm>
              <a:prstGeom prst="rect">
                <a:avLst/>
              </a:prstGeom>
              <a:noFill/>
            </p:spPr>
            <p:txBody>
              <a:bodyPr wrap="square" rtlCol="0">
                <a:spAutoFit/>
              </a:bodyPr>
              <a:lstStyle/>
              <a:p>
                <a:r>
                  <a:rPr lang="en-CA" dirty="0"/>
                  <a:t>Step 5: Implications (there must be a maximum eigen value of the </a:t>
                </a:r>
                <a14:m>
                  <m:oMath xmlns:m="http://schemas.openxmlformats.org/officeDocument/2006/math">
                    <m:sSub>
                      <m:sSubPr>
                        <m:ctrlPr>
                          <a:rPr lang="en-CA" i="1" dirty="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𝐿</m:t>
                            </m:r>
                          </m:e>
                        </m:acc>
                      </m:e>
                      <m:sub>
                        <m:r>
                          <a:rPr lang="en-CA" i="1" dirty="0">
                            <a:latin typeface="Cambria Math" panose="02040503050406030204" pitchFamily="18" charset="0"/>
                          </a:rPr>
                          <m:t>𝑧</m:t>
                        </m:r>
                      </m:sub>
                    </m:sSub>
                  </m:oMath>
                </a14:m>
                <a:r>
                  <a:rPr lang="en-CA" dirty="0"/>
                  <a:t> operator </a:t>
                </a:r>
              </a:p>
            </p:txBody>
          </p:sp>
        </mc:Choice>
        <mc:Fallback xmlns="">
          <p:sp>
            <p:nvSpPr>
              <p:cNvPr id="31" name="TextBox 30">
                <a:extLst>
                  <a:ext uri="{FF2B5EF4-FFF2-40B4-BE49-F238E27FC236}">
                    <a16:creationId xmlns:a16="http://schemas.microsoft.com/office/drawing/2014/main" id="{0C3D0CD2-CC98-4200-B107-D98FC7CC94B9}"/>
                  </a:ext>
                </a:extLst>
              </p:cNvPr>
              <p:cNvSpPr txBox="1">
                <a:spLocks noRot="1" noChangeAspect="1" noMove="1" noResize="1" noEditPoints="1" noAdjustHandles="1" noChangeArrowheads="1" noChangeShapeType="1" noTextEdit="1"/>
              </p:cNvSpPr>
              <p:nvPr/>
            </p:nvSpPr>
            <p:spPr>
              <a:xfrm flipH="1">
                <a:off x="1066800" y="4555819"/>
                <a:ext cx="9930028" cy="376770"/>
              </a:xfrm>
              <a:prstGeom prst="rect">
                <a:avLst/>
              </a:prstGeom>
              <a:blipFill>
                <a:blip r:embed="rId6"/>
                <a:stretch>
                  <a:fillRect l="-491" t="-4839" b="-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9317A46D-61B9-41B9-96E6-2DCA972EBB01}"/>
                  </a:ext>
                </a:extLst>
              </p:cNvPr>
              <p:cNvSpPr txBox="1">
                <a:spLocks/>
              </p:cNvSpPr>
              <p:nvPr/>
            </p:nvSpPr>
            <p:spPr>
              <a:xfrm>
                <a:off x="1066800" y="4962162"/>
                <a:ext cx="10058400" cy="64454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1800" dirty="0"/>
                  <a:t>Step 6: Apply same strategy to find the lowest possible (negative) eigen value of the </a:t>
                </a:r>
                <a14:m>
                  <m:oMath xmlns:m="http://schemas.openxmlformats.org/officeDocument/2006/math">
                    <m:sSub>
                      <m:sSubPr>
                        <m:ctrlPr>
                          <a:rPr lang="en-CA" sz="1800" i="1" dirty="0" smtClean="0">
                            <a:latin typeface="Cambria Math" panose="02040503050406030204" pitchFamily="18" charset="0"/>
                          </a:rPr>
                        </m:ctrlPr>
                      </m:sSubPr>
                      <m:e>
                        <m:acc>
                          <m:accPr>
                            <m:chr m:val="̂"/>
                            <m:ctrlPr>
                              <a:rPr lang="en-CA" sz="1800" i="1" smtClean="0">
                                <a:latin typeface="Cambria Math" panose="02040503050406030204" pitchFamily="18" charset="0"/>
                              </a:rPr>
                            </m:ctrlPr>
                          </m:accPr>
                          <m:e>
                            <m:r>
                              <a:rPr lang="en-CA" sz="1800" i="1" smtClean="0">
                                <a:latin typeface="Cambria Math" panose="02040503050406030204" pitchFamily="18" charset="0"/>
                              </a:rPr>
                              <m:t>𝐿</m:t>
                            </m:r>
                          </m:e>
                        </m:acc>
                      </m:e>
                      <m:sub>
                        <m:r>
                          <a:rPr lang="en-CA" sz="1800" i="1" dirty="0" smtClean="0">
                            <a:latin typeface="Cambria Math" panose="02040503050406030204" pitchFamily="18" charset="0"/>
                          </a:rPr>
                          <m:t>𝑧</m:t>
                        </m:r>
                      </m:sub>
                    </m:sSub>
                  </m:oMath>
                </a14:m>
                <a:r>
                  <a:rPr lang="en-CA" sz="1800" dirty="0"/>
                  <a:t> operator consistent with </a:t>
                </a:r>
                <a14:m>
                  <m:oMath xmlns:m="http://schemas.openxmlformats.org/officeDocument/2006/math">
                    <m:sSup>
                      <m:sSupPr>
                        <m:ctrlPr>
                          <a:rPr lang="en-CA" sz="1800" i="1">
                            <a:latin typeface="Cambria Math" panose="02040503050406030204" pitchFamily="18" charset="0"/>
                          </a:rPr>
                        </m:ctrlPr>
                      </m:sSupPr>
                      <m:e>
                        <m:d>
                          <m:dPr>
                            <m:begChr m:val="|"/>
                            <m:endChr m:val="|"/>
                            <m:ctrlPr>
                              <a:rPr lang="en-CA" sz="1800" i="1">
                                <a:latin typeface="Cambria Math" panose="02040503050406030204" pitchFamily="18" charset="0"/>
                              </a:rPr>
                            </m:ctrlPr>
                          </m:dPr>
                          <m:e>
                            <m:r>
                              <a:rPr lang="en-CA" sz="1800" i="1">
                                <a:latin typeface="Cambria Math" panose="02040503050406030204" pitchFamily="18" charset="0"/>
                              </a:rPr>
                              <m:t>𝜇</m:t>
                            </m:r>
                          </m:e>
                        </m:d>
                      </m:e>
                      <m:sup>
                        <m:r>
                          <a:rPr lang="en-CA" sz="1800" i="1">
                            <a:latin typeface="Cambria Math" panose="02040503050406030204" pitchFamily="18" charset="0"/>
                          </a:rPr>
                          <m:t>2</m:t>
                        </m:r>
                      </m:sup>
                    </m:sSup>
                    <m:r>
                      <a:rPr lang="en-CA" sz="1800" i="1">
                        <a:latin typeface="Cambria Math" panose="02040503050406030204" pitchFamily="18" charset="0"/>
                      </a:rPr>
                      <m:t>≤</m:t>
                    </m:r>
                    <m:r>
                      <a:rPr lang="en-CA" sz="1800" i="1">
                        <a:latin typeface="Cambria Math" panose="02040503050406030204" pitchFamily="18" charset="0"/>
                      </a:rPr>
                      <m:t>𝜆</m:t>
                    </m:r>
                  </m:oMath>
                </a14:m>
                <a:r>
                  <a:rPr lang="en-CA" sz="1800" dirty="0"/>
                  <a:t>.  </a:t>
                </a:r>
              </a:p>
              <a:p>
                <a:endParaRPr lang="en-CA" dirty="0"/>
              </a:p>
            </p:txBody>
          </p:sp>
        </mc:Choice>
        <mc:Fallback xmlns="">
          <p:sp>
            <p:nvSpPr>
              <p:cNvPr id="33" name="Content Placeholder 2">
                <a:extLst>
                  <a:ext uri="{FF2B5EF4-FFF2-40B4-BE49-F238E27FC236}">
                    <a16:creationId xmlns:a16="http://schemas.microsoft.com/office/drawing/2014/main" id="{9317A46D-61B9-41B9-96E6-2DCA972EBB01}"/>
                  </a:ext>
                </a:extLst>
              </p:cNvPr>
              <p:cNvSpPr txBox="1">
                <a:spLocks noRot="1" noChangeAspect="1" noMove="1" noResize="1" noEditPoints="1" noAdjustHandles="1" noChangeArrowheads="1" noChangeShapeType="1" noTextEdit="1"/>
              </p:cNvSpPr>
              <p:nvPr/>
            </p:nvSpPr>
            <p:spPr>
              <a:xfrm>
                <a:off x="1066800" y="4962162"/>
                <a:ext cx="10058400" cy="644547"/>
              </a:xfrm>
              <a:prstGeom prst="rect">
                <a:avLst/>
              </a:prstGeom>
              <a:blipFill>
                <a:blip r:embed="rId7"/>
                <a:stretch>
                  <a:fillRect l="-485" t="-7547" r="-1333" b="-6604"/>
                </a:stretch>
              </a:blipFill>
            </p:spPr>
            <p:txBody>
              <a:bodyPr/>
              <a:lstStyle/>
              <a:p>
                <a:r>
                  <a:rPr lang="en-US">
                    <a:noFill/>
                  </a:rPr>
                  <a:t> </a:t>
                </a:r>
              </a:p>
            </p:txBody>
          </p:sp>
        </mc:Fallback>
      </mc:AlternateContent>
      <p:sp>
        <p:nvSpPr>
          <p:cNvPr id="34" name="Content Placeholder 2">
            <a:extLst>
              <a:ext uri="{FF2B5EF4-FFF2-40B4-BE49-F238E27FC236}">
                <a16:creationId xmlns:a16="http://schemas.microsoft.com/office/drawing/2014/main" id="{EEEA7DFC-964C-4AB5-9DE0-EE32EB6ECFA6}"/>
              </a:ext>
            </a:extLst>
          </p:cNvPr>
          <p:cNvSpPr txBox="1">
            <a:spLocks/>
          </p:cNvSpPr>
          <p:nvPr/>
        </p:nvSpPr>
        <p:spPr>
          <a:xfrm>
            <a:off x="1066800" y="5615829"/>
            <a:ext cx="10058400" cy="64454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1800" dirty="0"/>
              <a:t>Step 7: The full spectrum.</a:t>
            </a:r>
          </a:p>
          <a:p>
            <a:endParaRPr lang="en-CA" dirty="0"/>
          </a:p>
        </p:txBody>
      </p:sp>
    </p:spTree>
    <p:extLst>
      <p:ext uri="{BB962C8B-B14F-4D97-AF65-F5344CB8AC3E}">
        <p14:creationId xmlns:p14="http://schemas.microsoft.com/office/powerpoint/2010/main" val="330728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BD53FE1-344B-4D16-8D38-13A32F9627A5}"/>
                  </a:ext>
                </a:extLst>
              </p:cNvPr>
              <p:cNvSpPr>
                <a:spLocks noGrp="1"/>
              </p:cNvSpPr>
              <p:nvPr>
                <p:ph type="title"/>
              </p:nvPr>
            </p:nvSpPr>
            <p:spPr/>
            <p:txBody>
              <a:bodyPr/>
              <a:lstStyle/>
              <a:p>
                <a:r>
                  <a:rPr lang="en-CA" dirty="0"/>
                  <a:t>General spectrum of common eigenstates of the </a:t>
                </a:r>
                <a14:m>
                  <m:oMath xmlns:m="http://schemas.openxmlformats.org/officeDocument/2006/math">
                    <m:acc>
                      <m:accPr>
                        <m:chr m:val="̂"/>
                        <m:ctrlPr>
                          <a:rPr lang="en-CA" i="1" dirty="0">
                            <a:latin typeface="Cambria Math" panose="02040503050406030204" pitchFamily="18" charset="0"/>
                            <a:cs typeface="Times New Roman" panose="02020603050405020304" pitchFamily="18" charset="0"/>
                          </a:rPr>
                        </m:ctrlPr>
                      </m:accPr>
                      <m:e>
                        <m:sSup>
                          <m:sSupPr>
                            <m:ctrlPr>
                              <a:rPr lang="en-CA" i="1" dirty="0">
                                <a:latin typeface="Cambria Math" panose="02040503050406030204" pitchFamily="18" charset="0"/>
                                <a:cs typeface="Times New Roman" panose="02020603050405020304" pitchFamily="18" charset="0"/>
                              </a:rPr>
                            </m:ctrlPr>
                          </m:sSupPr>
                          <m:e>
                            <m:r>
                              <a:rPr lang="en-CA" i="1" dirty="0">
                                <a:latin typeface="Cambria Math" panose="02040503050406030204" pitchFamily="18" charset="0"/>
                                <a:cs typeface="Times New Roman" panose="02020603050405020304" pitchFamily="18" charset="0"/>
                              </a:rPr>
                              <m:t>𝐿</m:t>
                            </m:r>
                          </m:e>
                          <m:sup>
                            <m:r>
                              <a:rPr lang="en-CA" i="1" dirty="0">
                                <a:latin typeface="Cambria Math" panose="02040503050406030204" pitchFamily="18" charset="0"/>
                                <a:cs typeface="Times New Roman" panose="02020603050405020304" pitchFamily="18" charset="0"/>
                              </a:rPr>
                              <m:t>2</m:t>
                            </m:r>
                          </m:sup>
                        </m:sSup>
                      </m:e>
                    </m:acc>
                  </m:oMath>
                </a14:m>
                <a:r>
                  <a:rPr lang="en-CA" dirty="0"/>
                  <a:t> and </a:t>
                </a:r>
                <a14:m>
                  <m:oMath xmlns:m="http://schemas.openxmlformats.org/officeDocument/2006/math">
                    <m:sSub>
                      <m:sSubPr>
                        <m:ctrlPr>
                          <a:rPr lang="en-CA" i="1" dirty="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𝐿</m:t>
                            </m:r>
                          </m:e>
                        </m:acc>
                      </m:e>
                      <m:sub>
                        <m:r>
                          <a:rPr lang="en-CA" i="1" dirty="0">
                            <a:latin typeface="Cambria Math" panose="02040503050406030204" pitchFamily="18" charset="0"/>
                          </a:rPr>
                          <m:t>𝑧</m:t>
                        </m:r>
                      </m:sub>
                    </m:sSub>
                  </m:oMath>
                </a14:m>
                <a:r>
                  <a:rPr lang="en-CA" dirty="0"/>
                  <a:t> operators</a:t>
                </a:r>
              </a:p>
            </p:txBody>
          </p:sp>
        </mc:Choice>
        <mc:Fallback xmlns="">
          <p:sp>
            <p:nvSpPr>
              <p:cNvPr id="2" name="Title 1">
                <a:extLst>
                  <a:ext uri="{FF2B5EF4-FFF2-40B4-BE49-F238E27FC236}">
                    <a16:creationId xmlns:a16="http://schemas.microsoft.com/office/drawing/2014/main" id="{5BD53FE1-344B-4D16-8D38-13A32F9627A5}"/>
                  </a:ext>
                </a:extLst>
              </p:cNvPr>
              <p:cNvSpPr>
                <a:spLocks noGrp="1" noRot="1" noChangeAspect="1" noMove="1" noResize="1" noEditPoints="1" noAdjustHandles="1" noChangeArrowheads="1" noChangeShapeType="1" noTextEdit="1"/>
              </p:cNvSpPr>
              <p:nvPr>
                <p:ph type="title"/>
              </p:nvPr>
            </p:nvSpPr>
            <p:spPr>
              <a:blipFill>
                <a:blip r:embed="rId2"/>
                <a:stretch>
                  <a:fillRect l="-2727" t="-13025" b="-226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481EC83-3EEB-42BB-92F2-591F48E7B832}"/>
                  </a:ext>
                </a:extLst>
              </p:cNvPr>
              <p:cNvSpPr txBox="1">
                <a:spLocks/>
              </p:cNvSpPr>
              <p:nvPr/>
            </p:nvSpPr>
            <p:spPr>
              <a:xfrm>
                <a:off x="1097280" y="2490281"/>
                <a:ext cx="10058400" cy="1157591"/>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t>The operator </a:t>
                </a:r>
                <a14:m>
                  <m:oMath xmlns:m="http://schemas.openxmlformats.org/officeDocument/2006/math">
                    <m:sSub>
                      <m:sSubPr>
                        <m:ctrlPr>
                          <a:rPr lang="en-CA" b="0" i="1" dirty="0"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𝐿</m:t>
                            </m:r>
                          </m:e>
                        </m:acc>
                      </m:e>
                      <m:sub>
                        <m:r>
                          <a:rPr lang="en-CA" b="0" i="1" smtClean="0">
                            <a:latin typeface="Cambria Math" panose="02040503050406030204" pitchFamily="18" charset="0"/>
                          </a:rPr>
                          <m:t>+</m:t>
                        </m:r>
                      </m:sub>
                    </m:sSub>
                  </m:oMath>
                </a14:m>
                <a:r>
                  <a:rPr lang="en-CA" dirty="0"/>
                  <a:t>operating on one of the shared eigen states with eigen values </a:t>
                </a:r>
                <a14:m>
                  <m:oMath xmlns:m="http://schemas.openxmlformats.org/officeDocument/2006/math">
                    <m:r>
                      <a:rPr lang="en-CA" b="0" i="1" smtClean="0">
                        <a:latin typeface="Cambria Math" panose="02040503050406030204" pitchFamily="18" charset="0"/>
                      </a:rPr>
                      <m:t>𝜆</m:t>
                    </m:r>
                    <m:r>
                      <a:rPr lang="en-CA" b="0" i="1" smtClean="0">
                        <a:latin typeface="Cambria Math" panose="02040503050406030204" pitchFamily="18" charset="0"/>
                      </a:rPr>
                      <m:t>,</m:t>
                    </m:r>
                    <m:r>
                      <a:rPr lang="en-CA" b="0" i="1" smtClean="0">
                        <a:latin typeface="Cambria Math" panose="02040503050406030204" pitchFamily="18" charset="0"/>
                      </a:rPr>
                      <m:t>𝜇</m:t>
                    </m:r>
                  </m:oMath>
                </a14:m>
                <a:r>
                  <a:rPr lang="en-CA" dirty="0"/>
                  <a:t>, generates another shared eigen state with eigen values </a:t>
                </a:r>
                <a14:m>
                  <m:oMath xmlns:m="http://schemas.openxmlformats.org/officeDocument/2006/math">
                    <m:r>
                      <a:rPr lang="en-CA" i="1">
                        <a:latin typeface="Cambria Math" panose="02040503050406030204" pitchFamily="18" charset="0"/>
                      </a:rPr>
                      <m:t>𝜆</m:t>
                    </m:r>
                    <m:r>
                      <a:rPr lang="en-CA" i="1">
                        <a:latin typeface="Cambria Math" panose="02040503050406030204" pitchFamily="18" charset="0"/>
                      </a:rPr>
                      <m:t>,</m:t>
                    </m:r>
                    <m:r>
                      <a:rPr lang="en-CA" i="1">
                        <a:latin typeface="Cambria Math" panose="02040503050406030204" pitchFamily="18" charset="0"/>
                      </a:rPr>
                      <m:t>𝜇</m:t>
                    </m:r>
                    <m:r>
                      <a:rPr lang="en-CA" b="0" i="1" smtClean="0">
                        <a:latin typeface="Cambria Math" panose="02040503050406030204" pitchFamily="18" charset="0"/>
                      </a:rPr>
                      <m:t>+ℏ</m:t>
                    </m:r>
                  </m:oMath>
                </a14:m>
                <a:r>
                  <a:rPr lang="en-CA" dirty="0"/>
                  <a:t>.  For a given eigen value </a:t>
                </a:r>
                <a14:m>
                  <m:oMath xmlns:m="http://schemas.openxmlformats.org/officeDocument/2006/math">
                    <m:r>
                      <a:rPr lang="en-CA" b="0" i="1" smtClean="0">
                        <a:latin typeface="Cambria Math" panose="02040503050406030204" pitchFamily="18" charset="0"/>
                      </a:rPr>
                      <m:t>𝜆</m:t>
                    </m:r>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ℏ</m:t>
                        </m:r>
                      </m:e>
                      <m:sup>
                        <m:r>
                          <a:rPr lang="en-CA" b="0" i="1" smtClean="0">
                            <a:latin typeface="Cambria Math" panose="02040503050406030204" pitchFamily="18" charset="0"/>
                          </a:rPr>
                          <m:t>2</m:t>
                        </m:r>
                      </m:sup>
                    </m:sSup>
                    <m:r>
                      <a:rPr lang="en-CA" b="0" i="1" smtClean="0">
                        <a:latin typeface="Cambria Math" panose="02040503050406030204" pitchFamily="18" charset="0"/>
                      </a:rPr>
                      <m:t>𝑙</m:t>
                    </m:r>
                    <m:r>
                      <a:rPr lang="en-CA" b="0" i="1" smtClean="0">
                        <a:latin typeface="Cambria Math" panose="02040503050406030204" pitchFamily="18" charset="0"/>
                      </a:rPr>
                      <m:t>(</m:t>
                    </m:r>
                    <m:r>
                      <a:rPr lang="en-CA" b="0" i="1" smtClean="0">
                        <a:latin typeface="Cambria Math" panose="02040503050406030204" pitchFamily="18" charset="0"/>
                      </a:rPr>
                      <m:t>𝑙</m:t>
                    </m:r>
                    <m:r>
                      <a:rPr lang="en-CA" b="0" i="1" smtClean="0">
                        <a:latin typeface="Cambria Math" panose="02040503050406030204" pitchFamily="18" charset="0"/>
                      </a:rPr>
                      <m:t>+1)</m:t>
                    </m:r>
                  </m:oMath>
                </a14:m>
                <a:r>
                  <a:rPr lang="en-CA" dirty="0"/>
                  <a:t> there is a maximum </a:t>
                </a:r>
                <a14:m>
                  <m:oMath xmlns:m="http://schemas.openxmlformats.org/officeDocument/2006/math">
                    <m:sSub>
                      <m:sSubPr>
                        <m:ctrlPr>
                          <a:rPr lang="en-CA" i="1" dirty="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𝐿</m:t>
                            </m:r>
                          </m:e>
                        </m:acc>
                      </m:e>
                      <m:sub>
                        <m:r>
                          <a:rPr lang="en-CA" b="0" i="1" smtClean="0">
                            <a:latin typeface="Cambria Math" panose="02040503050406030204" pitchFamily="18" charset="0"/>
                          </a:rPr>
                          <m:t>𝑧</m:t>
                        </m:r>
                      </m:sub>
                    </m:sSub>
                    <m:r>
                      <a:rPr lang="en-CA" i="1" dirty="0">
                        <a:latin typeface="Cambria Math" panose="02040503050406030204" pitchFamily="18" charset="0"/>
                      </a:rPr>
                      <m:t> </m:t>
                    </m:r>
                  </m:oMath>
                </a14:m>
                <a:r>
                  <a:rPr lang="en-CA" dirty="0"/>
                  <a:t>eigen value of </a:t>
                </a:r>
                <a14:m>
                  <m:oMath xmlns:m="http://schemas.openxmlformats.org/officeDocument/2006/math">
                    <m:sSup>
                      <m:sSupPr>
                        <m:ctrlPr>
                          <a:rPr lang="en-CA" b="0" i="1" smtClean="0">
                            <a:latin typeface="Cambria Math" panose="02040503050406030204" pitchFamily="18" charset="0"/>
                          </a:rPr>
                        </m:ctrlPr>
                      </m:sSupPr>
                      <m:e>
                        <m:r>
                          <a:rPr lang="en-CA" b="0" i="1" smtClean="0">
                            <a:latin typeface="Cambria Math" panose="02040503050406030204" pitchFamily="18" charset="0"/>
                          </a:rPr>
                          <m:t>𝜇</m:t>
                        </m:r>
                      </m:e>
                      <m:sup>
                        <m:r>
                          <a:rPr lang="en-CA" b="0" i="1" smtClean="0">
                            <a:latin typeface="Cambria Math" panose="02040503050406030204" pitchFamily="18" charset="0"/>
                          </a:rPr>
                          <m:t>𝑡</m:t>
                        </m:r>
                      </m:sup>
                    </m:sSup>
                    <m:r>
                      <a:rPr lang="en-CA" b="0" i="1" smtClean="0">
                        <a:latin typeface="Cambria Math" panose="02040503050406030204" pitchFamily="18" charset="0"/>
                      </a:rPr>
                      <m:t>=ℏ</m:t>
                    </m:r>
                    <m:r>
                      <a:rPr lang="en-CA" b="0" i="1" smtClean="0">
                        <a:latin typeface="Cambria Math" panose="02040503050406030204" pitchFamily="18" charset="0"/>
                      </a:rPr>
                      <m:t>𝑙</m:t>
                    </m:r>
                    <m:r>
                      <a:rPr lang="en-CA" b="0" i="0" smtClean="0">
                        <a:latin typeface="Cambria Math" panose="02040503050406030204" pitchFamily="18" charset="0"/>
                      </a:rPr>
                      <m:t> </m:t>
                    </m:r>
                  </m:oMath>
                </a14:m>
                <a:r>
                  <a:rPr lang="en-CA" dirty="0"/>
                  <a:t>and a minimum </a:t>
                </a:r>
                <a14:m>
                  <m:oMath xmlns:m="http://schemas.openxmlformats.org/officeDocument/2006/math">
                    <m:sSub>
                      <m:sSubPr>
                        <m:ctrlPr>
                          <a:rPr lang="en-CA" i="1" dirty="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𝐿</m:t>
                            </m:r>
                          </m:e>
                        </m:acc>
                      </m:e>
                      <m:sub>
                        <m:r>
                          <a:rPr lang="en-CA" i="1">
                            <a:latin typeface="Cambria Math" panose="02040503050406030204" pitchFamily="18" charset="0"/>
                          </a:rPr>
                          <m:t>𝑧</m:t>
                        </m:r>
                      </m:sub>
                    </m:sSub>
                    <m:r>
                      <a:rPr lang="en-CA" i="1" dirty="0">
                        <a:latin typeface="Cambria Math" panose="02040503050406030204" pitchFamily="18" charset="0"/>
                      </a:rPr>
                      <m:t> </m:t>
                    </m:r>
                  </m:oMath>
                </a14:m>
                <a:r>
                  <a:rPr lang="en-CA" dirty="0"/>
                  <a:t>eigen value of </a:t>
                </a:r>
                <a14:m>
                  <m:oMath xmlns:m="http://schemas.openxmlformats.org/officeDocument/2006/math">
                    <m:sSup>
                      <m:sSupPr>
                        <m:ctrlPr>
                          <a:rPr lang="en-CA" i="1">
                            <a:latin typeface="Cambria Math" panose="02040503050406030204" pitchFamily="18" charset="0"/>
                          </a:rPr>
                        </m:ctrlPr>
                      </m:sSupPr>
                      <m:e>
                        <m:r>
                          <a:rPr lang="en-CA" i="1">
                            <a:latin typeface="Cambria Math" panose="02040503050406030204" pitchFamily="18" charset="0"/>
                          </a:rPr>
                          <m:t>𝜇</m:t>
                        </m:r>
                      </m:e>
                      <m:sup>
                        <m:r>
                          <a:rPr lang="en-CA" b="0" i="1" smtClean="0">
                            <a:latin typeface="Cambria Math" panose="02040503050406030204" pitchFamily="18" charset="0"/>
                          </a:rPr>
                          <m:t>𝑏</m:t>
                        </m:r>
                      </m:sup>
                    </m:sSup>
                    <m:r>
                      <a:rPr lang="en-CA" i="1">
                        <a:latin typeface="Cambria Math" panose="02040503050406030204" pitchFamily="18" charset="0"/>
                      </a:rPr>
                      <m:t>=</m:t>
                    </m:r>
                    <m:r>
                      <a:rPr lang="en-CA" b="0" i="1" smtClean="0">
                        <a:latin typeface="Cambria Math" panose="02040503050406030204" pitchFamily="18" charset="0"/>
                      </a:rPr>
                      <m:t>−</m:t>
                    </m:r>
                    <m:r>
                      <a:rPr lang="en-CA" i="1">
                        <a:latin typeface="Cambria Math" panose="02040503050406030204" pitchFamily="18" charset="0"/>
                      </a:rPr>
                      <m:t>ℏ</m:t>
                    </m:r>
                    <m:r>
                      <a:rPr lang="en-CA" i="1">
                        <a:latin typeface="Cambria Math" panose="02040503050406030204" pitchFamily="18" charset="0"/>
                      </a:rPr>
                      <m:t>𝑙</m:t>
                    </m:r>
                    <m:r>
                      <a:rPr lang="en-CA">
                        <a:latin typeface="Cambria Math" panose="02040503050406030204" pitchFamily="18" charset="0"/>
                      </a:rPr>
                      <m:t> </m:t>
                    </m:r>
                  </m:oMath>
                </a14:m>
                <a:r>
                  <a:rPr lang="en-CA" dirty="0"/>
                  <a:t>, therefore there must be an integer </a:t>
                </a:r>
                <a14:m>
                  <m:oMath xmlns:m="http://schemas.openxmlformats.org/officeDocument/2006/math">
                    <m:r>
                      <a:rPr lang="en-CA" b="0" i="1" smtClean="0">
                        <a:latin typeface="Cambria Math" panose="02040503050406030204" pitchFamily="18" charset="0"/>
                      </a:rPr>
                      <m:t>𝑁</m:t>
                    </m:r>
                  </m:oMath>
                </a14:m>
                <a:r>
                  <a:rPr lang="en-CA" dirty="0"/>
                  <a:t>such that </a:t>
                </a:r>
                <a14:m>
                  <m:oMath xmlns:m="http://schemas.openxmlformats.org/officeDocument/2006/math">
                    <m:r>
                      <a:rPr lang="en-CA" b="0" i="1" smtClean="0">
                        <a:latin typeface="Cambria Math" panose="02040503050406030204" pitchFamily="18" charset="0"/>
                      </a:rPr>
                      <m:t>𝑁</m:t>
                    </m:r>
                    <m:r>
                      <a:rPr lang="en-CA" b="0" i="1" smtClean="0">
                        <a:latin typeface="Cambria Math" panose="02040503050406030204" pitchFamily="18" charset="0"/>
                      </a:rPr>
                      <m:t>=2</m:t>
                    </m:r>
                    <m:r>
                      <a:rPr lang="en-CA" b="0" i="1" smtClean="0">
                        <a:latin typeface="Cambria Math" panose="02040503050406030204" pitchFamily="18" charset="0"/>
                      </a:rPr>
                      <m:t>𝑙</m:t>
                    </m:r>
                  </m:oMath>
                </a14:m>
                <a:r>
                  <a:rPr lang="en-CA" dirty="0"/>
                  <a:t>.</a:t>
                </a:r>
              </a:p>
              <a:p>
                <a:endParaRPr lang="en-CA" dirty="0"/>
              </a:p>
            </p:txBody>
          </p:sp>
        </mc:Choice>
        <mc:Fallback xmlns="">
          <p:sp>
            <p:nvSpPr>
              <p:cNvPr id="5" name="Content Placeholder 2">
                <a:extLst>
                  <a:ext uri="{FF2B5EF4-FFF2-40B4-BE49-F238E27FC236}">
                    <a16:creationId xmlns:a16="http://schemas.microsoft.com/office/drawing/2014/main" id="{4481EC83-3EEB-42BB-92F2-591F48E7B832}"/>
                  </a:ext>
                </a:extLst>
              </p:cNvPr>
              <p:cNvSpPr txBox="1">
                <a:spLocks noRot="1" noChangeAspect="1" noMove="1" noResize="1" noEditPoints="1" noAdjustHandles="1" noChangeArrowheads="1" noChangeShapeType="1" noTextEdit="1"/>
              </p:cNvSpPr>
              <p:nvPr/>
            </p:nvSpPr>
            <p:spPr>
              <a:xfrm>
                <a:off x="1097280" y="2490281"/>
                <a:ext cx="10058400" cy="1157591"/>
              </a:xfrm>
              <a:prstGeom prst="rect">
                <a:avLst/>
              </a:prstGeom>
              <a:blipFill>
                <a:blip r:embed="rId3"/>
                <a:stretch>
                  <a:fillRect l="-606" t="-8466" b="-370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A40FE94-1FC6-45F0-B8E8-9453CCFBD26F}"/>
                  </a:ext>
                </a:extLst>
              </p:cNvPr>
              <p:cNvSpPr txBox="1">
                <a:spLocks/>
              </p:cNvSpPr>
              <p:nvPr/>
            </p:nvSpPr>
            <p:spPr>
              <a:xfrm>
                <a:off x="1097280" y="3788924"/>
                <a:ext cx="10058400" cy="227140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t>Therefore: </a:t>
                </a:r>
              </a:p>
              <a:p>
                <a:r>
                  <a:rPr lang="en-CA" dirty="0"/>
                  <a:t>i) </a:t>
                </a:r>
                <a14:m>
                  <m:oMath xmlns:m="http://schemas.openxmlformats.org/officeDocument/2006/math">
                    <m:r>
                      <a:rPr lang="en-CA" b="0" i="1" smtClean="0">
                        <a:latin typeface="Cambria Math" panose="02040503050406030204" pitchFamily="18" charset="0"/>
                      </a:rPr>
                      <m:t>𝑙</m:t>
                    </m:r>
                  </m:oMath>
                </a14:m>
                <a:r>
                  <a:rPr lang="en-CA" dirty="0"/>
                  <a:t> must be either an integer </a:t>
                </a:r>
                <a:r>
                  <a:rPr lang="en-CA" b="1" i="1" dirty="0"/>
                  <a:t>or a half integer</a:t>
                </a:r>
              </a:p>
              <a:p>
                <a:r>
                  <a:rPr lang="en-CA" dirty="0"/>
                  <a:t>ii) The shared eigen states of the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p>
                          <m:sSupPr>
                            <m:ctrlPr>
                              <a:rPr lang="en-CA" i="1">
                                <a:latin typeface="Cambria Math" panose="02040503050406030204" pitchFamily="18" charset="0"/>
                                <a:cs typeface="Times New Roman" panose="02020603050405020304" pitchFamily="18" charset="0"/>
                              </a:rPr>
                            </m:ctrlPr>
                          </m:sSupPr>
                          <m:e>
                            <m:r>
                              <a:rPr lang="en-CA" i="1">
                                <a:latin typeface="Cambria Math" panose="02040503050406030204" pitchFamily="18" charset="0"/>
                                <a:cs typeface="Times New Roman" panose="02020603050405020304" pitchFamily="18" charset="0"/>
                              </a:rPr>
                              <m:t>𝐿</m:t>
                            </m:r>
                          </m:e>
                          <m:sup>
                            <m:r>
                              <a:rPr lang="en-CA" i="1">
                                <a:latin typeface="Cambria Math" panose="02040503050406030204" pitchFamily="18" charset="0"/>
                                <a:cs typeface="Times New Roman" panose="02020603050405020304" pitchFamily="18" charset="0"/>
                              </a:rPr>
                              <m:t>2</m:t>
                            </m:r>
                          </m:sup>
                        </m:sSup>
                      </m:e>
                    </m:acc>
                  </m:oMath>
                </a14:m>
                <a:r>
                  <a:rPr lang="en-CA" dirty="0">
                    <a:latin typeface="Calibri" panose="020F0502020204030204" pitchFamily="34" charset="0"/>
                    <a:ea typeface="Calibri" panose="020F0502020204030204" pitchFamily="34" charset="0"/>
                    <a:cs typeface="Times New Roman" panose="02020603050405020304" pitchFamily="18" charset="0"/>
                  </a:rPr>
                  <a:t> and the</a:t>
                </a:r>
                <a:r>
                  <a:rPr lang="en-CA" dirty="0"/>
                  <a:t> </a:t>
                </a:r>
                <a14:m>
                  <m:oMath xmlns:m="http://schemas.openxmlformats.org/officeDocument/2006/math">
                    <m:sSub>
                      <m:sSubPr>
                        <m:ctrlPr>
                          <a:rPr lang="en-CA" i="1" dirty="0">
                            <a:latin typeface="Cambria Math" panose="02040503050406030204" pitchFamily="18" charset="0"/>
                            <a:cs typeface="Times New Roman" panose="02020603050405020304" pitchFamily="18" charset="0"/>
                          </a:rPr>
                        </m:ctrlPr>
                      </m:sSubPr>
                      <m:e>
                        <m:acc>
                          <m:accPr>
                            <m:chr m:val="̂"/>
                            <m:ctrlPr>
                              <a:rPr lang="en-CA" i="1" dirty="0">
                                <a:latin typeface="Cambria Math" panose="02040503050406030204" pitchFamily="18" charset="0"/>
                                <a:cs typeface="Times New Roman" panose="02020603050405020304" pitchFamily="18" charset="0"/>
                              </a:rPr>
                            </m:ctrlPr>
                          </m:accPr>
                          <m:e>
                            <m:r>
                              <a:rPr lang="en-CA" i="1" dirty="0">
                                <a:latin typeface="Cambria Math" panose="02040503050406030204" pitchFamily="18" charset="0"/>
                                <a:cs typeface="Times New Roman" panose="02020603050405020304" pitchFamily="18" charset="0"/>
                              </a:rPr>
                              <m:t>𝐿</m:t>
                            </m:r>
                          </m:e>
                        </m:acc>
                      </m:e>
                      <m:sub>
                        <m:r>
                          <a:rPr lang="en-CA" i="1" dirty="0">
                            <a:latin typeface="Cambria Math" panose="02040503050406030204" pitchFamily="18" charset="0"/>
                            <a:cs typeface="Times New Roman" panose="02020603050405020304" pitchFamily="18" charset="0"/>
                          </a:rPr>
                          <m:t>𝑧</m:t>
                        </m:r>
                      </m:sub>
                    </m:sSub>
                  </m:oMath>
                </a14:m>
                <a:r>
                  <a:rPr lang="en-US" dirty="0"/>
                  <a:t> operators come in distinct sets labeled by any non-zero integer or half integer, </a:t>
                </a:r>
                <a14:m>
                  <m:oMath xmlns:m="http://schemas.openxmlformats.org/officeDocument/2006/math">
                    <m:r>
                      <a:rPr lang="en-CA" i="1">
                        <a:latin typeface="Cambria Math" panose="02040503050406030204" pitchFamily="18" charset="0"/>
                      </a:rPr>
                      <m:t>𝑙</m:t>
                    </m:r>
                  </m:oMath>
                </a14:m>
                <a:r>
                  <a:rPr lang="en-CA" dirty="0"/>
                  <a:t>.  Each of the  </a:t>
                </a:r>
                <a14:m>
                  <m:oMath xmlns:m="http://schemas.openxmlformats.org/officeDocument/2006/math">
                    <m:r>
                      <a:rPr lang="en-CA">
                        <a:latin typeface="Cambria Math" panose="02040503050406030204" pitchFamily="18" charset="0"/>
                      </a:rPr>
                      <m:t>2</m:t>
                    </m:r>
                    <m:r>
                      <a:rPr lang="en-CA" i="1">
                        <a:latin typeface="Cambria Math" panose="02040503050406030204" pitchFamily="18" charset="0"/>
                      </a:rPr>
                      <m:t>𝑙</m:t>
                    </m:r>
                    <m:r>
                      <a:rPr lang="en-CA" i="1">
                        <a:latin typeface="Cambria Math" panose="02040503050406030204" pitchFamily="18" charset="0"/>
                      </a:rPr>
                      <m:t>+1</m:t>
                    </m:r>
                  </m:oMath>
                </a14:m>
                <a:r>
                  <a:rPr lang="en-CA" dirty="0"/>
                  <a:t> in number shared eigen states for any given </a:t>
                </a:r>
                <a14:m>
                  <m:oMath xmlns:m="http://schemas.openxmlformats.org/officeDocument/2006/math">
                    <m:r>
                      <a:rPr lang="en-CA" i="1" smtClean="0">
                        <a:latin typeface="Cambria Math" panose="02040503050406030204" pitchFamily="18" charset="0"/>
                      </a:rPr>
                      <m:t>𝑙</m:t>
                    </m:r>
                  </m:oMath>
                </a14:m>
                <a:r>
                  <a:rPr lang="en-US" dirty="0"/>
                  <a:t> have the same eigen value, </a:t>
                </a:r>
                <a14:m>
                  <m:oMath xmlns:m="http://schemas.openxmlformats.org/officeDocument/2006/math">
                    <m:sSup>
                      <m:sSupPr>
                        <m:ctrlPr>
                          <a:rPr lang="en-CA" i="1">
                            <a:latin typeface="Cambria Math" panose="02040503050406030204" pitchFamily="18" charset="0"/>
                          </a:rPr>
                        </m:ctrlPr>
                      </m:sSupPr>
                      <m:e>
                        <m:r>
                          <a:rPr lang="en-CA" i="1">
                            <a:latin typeface="Cambria Math" panose="02040503050406030204" pitchFamily="18" charset="0"/>
                          </a:rPr>
                          <m:t>ℏ</m:t>
                        </m:r>
                      </m:e>
                      <m:sup>
                        <m:r>
                          <a:rPr lang="en-CA" i="1">
                            <a:latin typeface="Cambria Math" panose="02040503050406030204" pitchFamily="18" charset="0"/>
                          </a:rPr>
                          <m:t>2</m:t>
                        </m:r>
                      </m:sup>
                    </m:sSup>
                    <m:r>
                      <a:rPr lang="en-CA" i="1">
                        <a:latin typeface="Cambria Math" panose="02040503050406030204" pitchFamily="18" charset="0"/>
                      </a:rPr>
                      <m:t>𝑙</m:t>
                    </m:r>
                    <m:r>
                      <a:rPr lang="en-CA" i="1">
                        <a:latin typeface="Cambria Math" panose="02040503050406030204" pitchFamily="18" charset="0"/>
                      </a:rPr>
                      <m:t>(</m:t>
                    </m:r>
                    <m:r>
                      <a:rPr lang="en-CA" i="1">
                        <a:latin typeface="Cambria Math" panose="02040503050406030204" pitchFamily="18" charset="0"/>
                      </a:rPr>
                      <m:t>𝑙</m:t>
                    </m:r>
                    <m:r>
                      <a:rPr lang="en-CA" i="1">
                        <a:latin typeface="Cambria Math" panose="02040503050406030204" pitchFamily="18" charset="0"/>
                      </a:rPr>
                      <m:t>+1)</m:t>
                    </m:r>
                  </m:oMath>
                </a14:m>
                <a:r>
                  <a:rPr lang="en-CA" dirty="0"/>
                  <a:t> for the </a:t>
                </a:r>
                <a14:m>
                  <m:oMath xmlns:m="http://schemas.openxmlformats.org/officeDocument/2006/math">
                    <m:acc>
                      <m:accPr>
                        <m:chr m:val="̂"/>
                        <m:ctrlPr>
                          <a:rPr lang="en-CA" i="1">
                            <a:latin typeface="Cambria Math" panose="02040503050406030204" pitchFamily="18" charset="0"/>
                            <a:cs typeface="Times New Roman" panose="02020603050405020304" pitchFamily="18" charset="0"/>
                          </a:rPr>
                        </m:ctrlPr>
                      </m:accPr>
                      <m:e>
                        <m:sSup>
                          <m:sSupPr>
                            <m:ctrlPr>
                              <a:rPr lang="en-CA" i="1">
                                <a:latin typeface="Cambria Math" panose="02040503050406030204" pitchFamily="18" charset="0"/>
                                <a:cs typeface="Times New Roman" panose="02020603050405020304" pitchFamily="18" charset="0"/>
                              </a:rPr>
                            </m:ctrlPr>
                          </m:sSupPr>
                          <m:e>
                            <m:r>
                              <a:rPr lang="en-CA" i="1">
                                <a:latin typeface="Cambria Math" panose="02040503050406030204" pitchFamily="18" charset="0"/>
                                <a:cs typeface="Times New Roman" panose="02020603050405020304" pitchFamily="18" charset="0"/>
                              </a:rPr>
                              <m:t>𝐿</m:t>
                            </m:r>
                          </m:e>
                          <m:sup>
                            <m:r>
                              <a:rPr lang="en-CA" i="1">
                                <a:latin typeface="Cambria Math" panose="02040503050406030204" pitchFamily="18" charset="0"/>
                                <a:cs typeface="Times New Roman" panose="02020603050405020304" pitchFamily="18" charset="0"/>
                              </a:rPr>
                              <m:t>2</m:t>
                            </m:r>
                          </m:sup>
                        </m:sSup>
                      </m:e>
                    </m:acc>
                  </m:oMath>
                </a14:m>
                <a:r>
                  <a:rPr lang="en-CA" dirty="0">
                    <a:latin typeface="Calibri" panose="020F0502020204030204" pitchFamily="34" charset="0"/>
                    <a:ea typeface="Calibri" panose="020F0502020204030204" pitchFamily="34" charset="0"/>
                    <a:cs typeface="Times New Roman" panose="02020603050405020304" pitchFamily="18" charset="0"/>
                  </a:rPr>
                  <a:t> operator, and eigen values </a:t>
                </a:r>
                <a14:m>
                  <m:oMath xmlns:m="http://schemas.openxmlformats.org/officeDocument/2006/math">
                    <m:r>
                      <a:rPr lang="en-CA" i="1" dirty="0">
                        <a:latin typeface="Cambria Math" panose="02040503050406030204" pitchFamily="18" charset="0"/>
                      </a:rPr>
                      <m:t>𝑚</m:t>
                    </m:r>
                    <m:r>
                      <a:rPr lang="en-CA" b="0" i="1" dirty="0" smtClean="0">
                        <a:latin typeface="Cambria Math" panose="02040503050406030204" pitchFamily="18" charset="0"/>
                      </a:rPr>
                      <m:t>ℏ</m:t>
                    </m:r>
                  </m:oMath>
                </a14:m>
                <a:r>
                  <a:rPr lang="en-CA" dirty="0"/>
                  <a:t>, with </a:t>
                </a:r>
                <a14:m>
                  <m:oMath xmlns:m="http://schemas.openxmlformats.org/officeDocument/2006/math">
                    <m:r>
                      <a:rPr lang="en-CA" b="0" i="0" smtClean="0">
                        <a:latin typeface="Cambria Math" panose="02040503050406030204" pitchFamily="18" charset="0"/>
                      </a:rPr>
                      <m:t>−</m:t>
                    </m:r>
                    <m:r>
                      <a:rPr lang="en-CA" b="0" i="1" smtClean="0">
                        <a:latin typeface="Cambria Math" panose="02040503050406030204" pitchFamily="18" charset="0"/>
                      </a:rPr>
                      <m:t>𝑙</m:t>
                    </m:r>
                    <m:r>
                      <a:rPr lang="en-CA" b="0" i="1" smtClean="0">
                        <a:latin typeface="Cambria Math" panose="02040503050406030204" pitchFamily="18" charset="0"/>
                      </a:rPr>
                      <m:t>≤</m:t>
                    </m:r>
                    <m:r>
                      <a:rPr lang="en-CA" b="0" i="1" smtClean="0">
                        <a:latin typeface="Cambria Math" panose="02040503050406030204" pitchFamily="18" charset="0"/>
                      </a:rPr>
                      <m:t>𝑚</m:t>
                    </m:r>
                    <m:r>
                      <a:rPr lang="en-CA" b="0" i="1" smtClean="0">
                        <a:latin typeface="Cambria Math" panose="02040503050406030204" pitchFamily="18" charset="0"/>
                      </a:rPr>
                      <m:t>≤</m:t>
                    </m:r>
                    <m:r>
                      <a:rPr lang="en-CA" b="0" i="1" smtClean="0">
                        <a:latin typeface="Cambria Math" panose="02040503050406030204" pitchFamily="18" charset="0"/>
                      </a:rPr>
                      <m:t>𝑙</m:t>
                    </m:r>
                  </m:oMath>
                </a14:m>
                <a:r>
                  <a:rPr lang="en-CA" dirty="0"/>
                  <a:t>, for the </a:t>
                </a:r>
                <a14:m>
                  <m:oMath xmlns:m="http://schemas.openxmlformats.org/officeDocument/2006/math">
                    <m:sSub>
                      <m:sSubPr>
                        <m:ctrlPr>
                          <a:rPr lang="en-CA" i="1" dirty="0">
                            <a:latin typeface="Cambria Math" panose="02040503050406030204" pitchFamily="18" charset="0"/>
                            <a:cs typeface="Times New Roman" panose="02020603050405020304" pitchFamily="18" charset="0"/>
                          </a:rPr>
                        </m:ctrlPr>
                      </m:sSubPr>
                      <m:e>
                        <m:acc>
                          <m:accPr>
                            <m:chr m:val="̂"/>
                            <m:ctrlPr>
                              <a:rPr lang="en-CA" i="1" dirty="0">
                                <a:latin typeface="Cambria Math" panose="02040503050406030204" pitchFamily="18" charset="0"/>
                                <a:cs typeface="Times New Roman" panose="02020603050405020304" pitchFamily="18" charset="0"/>
                              </a:rPr>
                            </m:ctrlPr>
                          </m:accPr>
                          <m:e>
                            <m:r>
                              <a:rPr lang="en-CA" i="1" dirty="0">
                                <a:latin typeface="Cambria Math" panose="02040503050406030204" pitchFamily="18" charset="0"/>
                                <a:cs typeface="Times New Roman" panose="02020603050405020304" pitchFamily="18" charset="0"/>
                              </a:rPr>
                              <m:t>𝐿</m:t>
                            </m:r>
                          </m:e>
                        </m:acc>
                      </m:e>
                      <m:sub>
                        <m:r>
                          <a:rPr lang="en-CA" i="1" dirty="0">
                            <a:latin typeface="Cambria Math" panose="02040503050406030204" pitchFamily="18" charset="0"/>
                            <a:cs typeface="Times New Roman" panose="02020603050405020304" pitchFamily="18" charset="0"/>
                          </a:rPr>
                          <m:t>𝑧</m:t>
                        </m:r>
                      </m:sub>
                    </m:sSub>
                  </m:oMath>
                </a14:m>
                <a:r>
                  <a:rPr lang="en-US" dirty="0"/>
                  <a:t> operator.</a:t>
                </a:r>
                <a:endParaRPr lang="en-CA" dirty="0"/>
              </a:p>
            </p:txBody>
          </p:sp>
        </mc:Choice>
        <mc:Fallback xmlns="">
          <p:sp>
            <p:nvSpPr>
              <p:cNvPr id="6" name="Content Placeholder 2">
                <a:extLst>
                  <a:ext uri="{FF2B5EF4-FFF2-40B4-BE49-F238E27FC236}">
                    <a16:creationId xmlns:a16="http://schemas.microsoft.com/office/drawing/2014/main" id="{6A40FE94-1FC6-45F0-B8E8-9453CCFBD26F}"/>
                  </a:ext>
                </a:extLst>
              </p:cNvPr>
              <p:cNvSpPr txBox="1">
                <a:spLocks noRot="1" noChangeAspect="1" noMove="1" noResize="1" noEditPoints="1" noAdjustHandles="1" noChangeArrowheads="1" noChangeShapeType="1" noTextEdit="1"/>
              </p:cNvSpPr>
              <p:nvPr/>
            </p:nvSpPr>
            <p:spPr>
              <a:xfrm>
                <a:off x="1097280" y="3788924"/>
                <a:ext cx="10058400" cy="2271408"/>
              </a:xfrm>
              <a:prstGeom prst="rect">
                <a:avLst/>
              </a:prstGeom>
              <a:blipFill>
                <a:blip r:embed="rId4"/>
                <a:stretch>
                  <a:fillRect l="-606" t="-2957" b="-269"/>
                </a:stretch>
              </a:blipFill>
            </p:spPr>
            <p:txBody>
              <a:bodyPr/>
              <a:lstStyle/>
              <a:p>
                <a:r>
                  <a:rPr lang="en-CA">
                    <a:noFill/>
                  </a:rPr>
                  <a:t> </a:t>
                </a:r>
              </a:p>
            </p:txBody>
          </p:sp>
        </mc:Fallback>
      </mc:AlternateContent>
    </p:spTree>
    <p:extLst>
      <p:ext uri="{BB962C8B-B14F-4D97-AF65-F5344CB8AC3E}">
        <p14:creationId xmlns:p14="http://schemas.microsoft.com/office/powerpoint/2010/main" val="217558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2A43-AB39-4524-BC4F-D2634FBAB75D}"/>
              </a:ext>
            </a:extLst>
          </p:cNvPr>
          <p:cNvSpPr>
            <a:spLocks noGrp="1"/>
          </p:cNvSpPr>
          <p:nvPr>
            <p:ph type="title"/>
          </p:nvPr>
        </p:nvSpPr>
        <p:spPr/>
        <p:txBody>
          <a:bodyPr/>
          <a:lstStyle/>
          <a:p>
            <a:r>
              <a:rPr lang="en-CA" dirty="0"/>
              <a:t>The eigen functions</a:t>
            </a:r>
          </a:p>
        </p:txBody>
      </p:sp>
      <p:sp>
        <p:nvSpPr>
          <p:cNvPr id="3" name="Content Placeholder 2">
            <a:extLst>
              <a:ext uri="{FF2B5EF4-FFF2-40B4-BE49-F238E27FC236}">
                <a16:creationId xmlns:a16="http://schemas.microsoft.com/office/drawing/2014/main" id="{794326DB-CD7A-4E91-8C5F-B69B1F9D56B1}"/>
              </a:ext>
            </a:extLst>
          </p:cNvPr>
          <p:cNvSpPr>
            <a:spLocks noGrp="1"/>
          </p:cNvSpPr>
          <p:nvPr>
            <p:ph idx="1"/>
          </p:nvPr>
        </p:nvSpPr>
        <p:spPr>
          <a:xfrm>
            <a:off x="1097280" y="1845734"/>
            <a:ext cx="10058400" cy="595909"/>
          </a:xfrm>
        </p:spPr>
        <p:txBody>
          <a:bodyPr/>
          <a:lstStyle/>
          <a:p>
            <a:r>
              <a:rPr lang="en-CA" dirty="0"/>
              <a:t>The eigen functions.  Can’t avoid solving the eigen value problem(s)!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781178F-06A3-4DE6-B244-5F48D4E06ED7}"/>
                  </a:ext>
                </a:extLst>
              </p:cNvPr>
              <p:cNvSpPr txBox="1">
                <a:spLocks/>
              </p:cNvSpPr>
              <p:nvPr/>
            </p:nvSpPr>
            <p:spPr>
              <a:xfrm>
                <a:off x="1097280" y="2441642"/>
                <a:ext cx="10058400" cy="98735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t>Render </a:t>
                </a:r>
                <a14:m>
                  <m:oMath xmlns:m="http://schemas.openxmlformats.org/officeDocument/2006/math">
                    <m:acc>
                      <m:accPr>
                        <m:chr m:val="̂"/>
                        <m:ctrlPr>
                          <a:rPr lang="en-CA" i="1" smtClean="0">
                            <a:latin typeface="Cambria Math" panose="02040503050406030204" pitchFamily="18" charset="0"/>
                            <a:cs typeface="Times New Roman" panose="02020603050405020304" pitchFamily="18" charset="0"/>
                          </a:rPr>
                        </m:ctrlPr>
                      </m:accPr>
                      <m:e>
                        <m:sSup>
                          <m:sSupPr>
                            <m:ctrlPr>
                              <a:rPr lang="en-CA" i="1">
                                <a:latin typeface="Cambria Math" panose="02040503050406030204" pitchFamily="18" charset="0"/>
                                <a:cs typeface="Times New Roman" panose="02020603050405020304" pitchFamily="18" charset="0"/>
                              </a:rPr>
                            </m:ctrlPr>
                          </m:sSupPr>
                          <m:e>
                            <m:r>
                              <a:rPr lang="en-CA" i="1">
                                <a:latin typeface="Cambria Math" panose="02040503050406030204" pitchFamily="18" charset="0"/>
                                <a:cs typeface="Times New Roman" panose="02020603050405020304" pitchFamily="18" charset="0"/>
                              </a:rPr>
                              <m:t>𝐿</m:t>
                            </m:r>
                          </m:e>
                          <m:sup>
                            <m:r>
                              <a:rPr lang="en-CA" i="1">
                                <a:latin typeface="Cambria Math" panose="02040503050406030204" pitchFamily="18" charset="0"/>
                                <a:cs typeface="Times New Roman" panose="02020603050405020304" pitchFamily="18" charset="0"/>
                              </a:rPr>
                              <m:t>2</m:t>
                            </m:r>
                          </m:sup>
                        </m:sSup>
                      </m:e>
                    </m:acc>
                  </m:oMath>
                </a14:m>
                <a:r>
                  <a:rPr lang="en-CA" dirty="0">
                    <a:latin typeface="Calibri" panose="020F0502020204030204" pitchFamily="34" charset="0"/>
                    <a:ea typeface="Calibri" panose="020F0502020204030204" pitchFamily="34" charset="0"/>
                    <a:cs typeface="Times New Roman" panose="02020603050405020304" pitchFamily="18" charset="0"/>
                  </a:rPr>
                  <a:t> and the</a:t>
                </a:r>
                <a:r>
                  <a:rPr lang="en-CA" dirty="0"/>
                  <a:t> </a:t>
                </a:r>
                <a14:m>
                  <m:oMath xmlns:m="http://schemas.openxmlformats.org/officeDocument/2006/math">
                    <m:sSub>
                      <m:sSubPr>
                        <m:ctrlPr>
                          <a:rPr lang="en-CA" i="1" dirty="0">
                            <a:latin typeface="Cambria Math" panose="02040503050406030204" pitchFamily="18" charset="0"/>
                            <a:cs typeface="Times New Roman" panose="02020603050405020304" pitchFamily="18" charset="0"/>
                          </a:rPr>
                        </m:ctrlPr>
                      </m:sSubPr>
                      <m:e>
                        <m:acc>
                          <m:accPr>
                            <m:chr m:val="̂"/>
                            <m:ctrlPr>
                              <a:rPr lang="en-CA" i="1" dirty="0">
                                <a:latin typeface="Cambria Math" panose="02040503050406030204" pitchFamily="18" charset="0"/>
                                <a:cs typeface="Times New Roman" panose="02020603050405020304" pitchFamily="18" charset="0"/>
                              </a:rPr>
                            </m:ctrlPr>
                          </m:accPr>
                          <m:e>
                            <m:r>
                              <a:rPr lang="en-CA" i="1" dirty="0">
                                <a:latin typeface="Cambria Math" panose="02040503050406030204" pitchFamily="18" charset="0"/>
                                <a:cs typeface="Times New Roman" panose="02020603050405020304" pitchFamily="18" charset="0"/>
                              </a:rPr>
                              <m:t>𝐿</m:t>
                            </m:r>
                          </m:e>
                        </m:acc>
                      </m:e>
                      <m:sub>
                        <m:r>
                          <a:rPr lang="en-CA" i="1" dirty="0">
                            <a:latin typeface="Cambria Math" panose="02040503050406030204" pitchFamily="18" charset="0"/>
                            <a:cs typeface="Times New Roman" panose="02020603050405020304" pitchFamily="18" charset="0"/>
                          </a:rPr>
                          <m:t>𝑧</m:t>
                        </m:r>
                      </m:sub>
                    </m:sSub>
                  </m:oMath>
                </a14:m>
                <a:r>
                  <a:rPr lang="en-US" dirty="0"/>
                  <a:t> operators in the position basis (QM Hilbert space basis), then choose the spherical coordinate system to express the operators in terms of </a:t>
                </a:r>
                <a14:m>
                  <m:oMath xmlns:m="http://schemas.openxmlformats.org/officeDocument/2006/math">
                    <m:r>
                      <a:rPr lang="en-CA" b="0" i="1" smtClean="0">
                        <a:latin typeface="Cambria Math" panose="02040503050406030204" pitchFamily="18" charset="0"/>
                      </a:rPr>
                      <m:t>𝜃</m:t>
                    </m:r>
                    <m:r>
                      <a:rPr lang="en-CA" b="0" i="1" smtClean="0">
                        <a:latin typeface="Cambria Math" panose="02040503050406030204" pitchFamily="18" charset="0"/>
                      </a:rPr>
                      <m:t>,</m:t>
                    </m:r>
                    <m:r>
                      <a:rPr lang="en-CA" b="0" i="1" smtClean="0">
                        <a:latin typeface="Cambria Math" panose="02040503050406030204" pitchFamily="18" charset="0"/>
                      </a:rPr>
                      <m:t>𝜙</m:t>
                    </m:r>
                    <m:r>
                      <a:rPr lang="en-CA" b="0" i="1" smtClean="0">
                        <a:latin typeface="Cambria Math" panose="02040503050406030204" pitchFamily="18" charset="0"/>
                      </a:rPr>
                      <m:t>, </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𝜃</m:t>
                        </m:r>
                      </m:e>
                    </m:acc>
                    <m:r>
                      <a:rPr lang="en-CA" b="0" i="1" smtClean="0">
                        <a:latin typeface="Cambria Math" panose="02040503050406030204" pitchFamily="18" charset="0"/>
                      </a:rPr>
                      <m:t> </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𝜙</m:t>
                        </m:r>
                      </m:e>
                    </m:acc>
                  </m:oMath>
                </a14:m>
                <a:r>
                  <a:rPr lang="en-US" dirty="0"/>
                  <a:t>. (see text for derivation)  </a:t>
                </a:r>
                <a:r>
                  <a:rPr lang="en-CA" dirty="0"/>
                  <a:t> </a:t>
                </a:r>
              </a:p>
            </p:txBody>
          </p:sp>
        </mc:Choice>
        <mc:Fallback xmlns="">
          <p:sp>
            <p:nvSpPr>
              <p:cNvPr id="4" name="Content Placeholder 2">
                <a:extLst>
                  <a:ext uri="{FF2B5EF4-FFF2-40B4-BE49-F238E27FC236}">
                    <a16:creationId xmlns:a16="http://schemas.microsoft.com/office/drawing/2014/main" id="{E781178F-06A3-4DE6-B244-5F48D4E06ED7}"/>
                  </a:ext>
                </a:extLst>
              </p:cNvPr>
              <p:cNvSpPr txBox="1">
                <a:spLocks noRot="1" noChangeAspect="1" noMove="1" noResize="1" noEditPoints="1" noAdjustHandles="1" noChangeArrowheads="1" noChangeShapeType="1" noTextEdit="1"/>
              </p:cNvSpPr>
              <p:nvPr/>
            </p:nvSpPr>
            <p:spPr>
              <a:xfrm>
                <a:off x="1097280" y="2441642"/>
                <a:ext cx="10058400" cy="987357"/>
              </a:xfrm>
              <a:prstGeom prst="rect">
                <a:avLst/>
              </a:prstGeom>
              <a:blipFill>
                <a:blip r:embed="rId2"/>
                <a:stretch>
                  <a:fillRect l="-606" t="-8075" b="-8696"/>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35E98DD3-180A-4D28-ADCB-E8DAF5F07C77}"/>
              </a:ext>
            </a:extLst>
          </p:cNvPr>
          <p:cNvPicPr>
            <a:picLocks noChangeAspect="1"/>
          </p:cNvPicPr>
          <p:nvPr/>
        </p:nvPicPr>
        <p:blipFill>
          <a:blip r:embed="rId3"/>
          <a:stretch>
            <a:fillRect/>
          </a:stretch>
        </p:blipFill>
        <p:spPr>
          <a:xfrm>
            <a:off x="1153616" y="3781998"/>
            <a:ext cx="7007132" cy="926750"/>
          </a:xfrm>
          <a:prstGeom prst="rect">
            <a:avLst/>
          </a:prstGeom>
        </p:spPr>
      </p:pic>
      <p:pic>
        <p:nvPicPr>
          <p:cNvPr id="27" name="Picture 26">
            <a:extLst>
              <a:ext uri="{FF2B5EF4-FFF2-40B4-BE49-F238E27FC236}">
                <a16:creationId xmlns:a16="http://schemas.microsoft.com/office/drawing/2014/main" id="{C32EBFE9-B896-4E2E-93C1-FC9A41F812B4}"/>
              </a:ext>
            </a:extLst>
          </p:cNvPr>
          <p:cNvPicPr>
            <a:picLocks noChangeAspect="1"/>
          </p:cNvPicPr>
          <p:nvPr/>
        </p:nvPicPr>
        <p:blipFill>
          <a:blip r:embed="rId4"/>
          <a:stretch>
            <a:fillRect/>
          </a:stretch>
        </p:blipFill>
        <p:spPr>
          <a:xfrm>
            <a:off x="4115119" y="5036994"/>
            <a:ext cx="4388114" cy="1231957"/>
          </a:xfrm>
          <a:prstGeom prst="rect">
            <a:avLst/>
          </a:prstGeom>
        </p:spPr>
      </p:pic>
    </p:spTree>
    <p:extLst>
      <p:ext uri="{BB962C8B-B14F-4D97-AF65-F5344CB8AC3E}">
        <p14:creationId xmlns:p14="http://schemas.microsoft.com/office/powerpoint/2010/main" val="319246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1135-2774-49B8-A3AF-02FE92374962}"/>
              </a:ext>
            </a:extLst>
          </p:cNvPr>
          <p:cNvSpPr>
            <a:spLocks noGrp="1"/>
          </p:cNvSpPr>
          <p:nvPr>
            <p:ph type="title"/>
          </p:nvPr>
        </p:nvSpPr>
        <p:spPr/>
        <p:txBody>
          <a:bodyPr/>
          <a:lstStyle/>
          <a:p>
            <a:r>
              <a:rPr lang="en-CA" dirty="0"/>
              <a:t>POLLS:</a:t>
            </a:r>
          </a:p>
        </p:txBody>
      </p:sp>
      <p:sp>
        <p:nvSpPr>
          <p:cNvPr id="3" name="Content Placeholder 2">
            <a:extLst>
              <a:ext uri="{FF2B5EF4-FFF2-40B4-BE49-F238E27FC236}">
                <a16:creationId xmlns:a16="http://schemas.microsoft.com/office/drawing/2014/main" id="{E1F1EA12-B18E-428B-B2F7-9E77E30F2973}"/>
              </a:ext>
            </a:extLst>
          </p:cNvPr>
          <p:cNvSpPr>
            <a:spLocks noGrp="1"/>
          </p:cNvSpPr>
          <p:nvPr>
            <p:ph idx="1"/>
          </p:nvPr>
        </p:nvSpPr>
        <p:spPr>
          <a:xfrm>
            <a:off x="1097280" y="1845734"/>
            <a:ext cx="10058400" cy="4351866"/>
          </a:xfrm>
        </p:spPr>
        <p:txBody>
          <a:bodyPr>
            <a:normAutofit lnSpcReduction="10000"/>
          </a:bodyPr>
          <a:lstStyle/>
          <a:p>
            <a:r>
              <a:rPr lang="en-CA" dirty="0">
                <a:latin typeface="Calibri" panose="020F0502020204030204" pitchFamily="34" charset="0"/>
                <a:ea typeface="Calibri" panose="020F0502020204030204" pitchFamily="34" charset="0"/>
                <a:cs typeface="Times New Roman" panose="02020603050405020304" pitchFamily="18" charset="0"/>
              </a:rPr>
              <a:t>POLL #1: If you measured the magnitude of the angular momentum, and then followed that with a measurement of the z component of the angular momentum, another measurement of the magnitude of the angular momentum of the resulting state would yield:</a:t>
            </a:r>
          </a:p>
          <a:p>
            <a:r>
              <a:rPr lang="en-CA" dirty="0">
                <a:latin typeface="Calibri" panose="020F0502020204030204" pitchFamily="34" charset="0"/>
                <a:ea typeface="Calibri" panose="020F0502020204030204" pitchFamily="34" charset="0"/>
                <a:cs typeface="Times New Roman" panose="02020603050405020304" pitchFamily="18" charset="0"/>
              </a:rPr>
              <a:t>a) the same value as originally measured</a:t>
            </a:r>
          </a:p>
          <a:p>
            <a:r>
              <a:rPr lang="en-CA" dirty="0">
                <a:latin typeface="Calibri" panose="020F0502020204030204" pitchFamily="34" charset="0"/>
                <a:ea typeface="Calibri" panose="020F0502020204030204" pitchFamily="34" charset="0"/>
                <a:cs typeface="Times New Roman" panose="02020603050405020304" pitchFamily="18" charset="0"/>
              </a:rPr>
              <a:t>b) some value that cannot be precisely predicted   </a:t>
            </a:r>
            <a:endParaRPr lang="en-CA" dirty="0"/>
          </a:p>
          <a:p>
            <a:r>
              <a:rPr lang="en-CA" dirty="0">
                <a:latin typeface="Calibri" panose="020F0502020204030204" pitchFamily="34" charset="0"/>
                <a:ea typeface="Calibri" panose="020F0502020204030204" pitchFamily="34" charset="0"/>
                <a:cs typeface="Times New Roman" panose="02020603050405020304" pitchFamily="18" charset="0"/>
              </a:rPr>
              <a:t>POLL #2: If you measured the magnitude of the angular momentum, and then followed that with a measurement of the z component of the angular momentum, a third measurement of the x component of the angular momentum would yield:</a:t>
            </a:r>
          </a:p>
          <a:p>
            <a:r>
              <a:rPr lang="en-CA" dirty="0">
                <a:latin typeface="Calibri" panose="020F0502020204030204" pitchFamily="34" charset="0"/>
                <a:ea typeface="Calibri" panose="020F0502020204030204" pitchFamily="34" charset="0"/>
                <a:cs typeface="Times New Roman" panose="02020603050405020304" pitchFamily="18" charset="0"/>
              </a:rPr>
              <a:t>a) the same value as measured for the x component in the second measurement</a:t>
            </a:r>
          </a:p>
          <a:p>
            <a:r>
              <a:rPr lang="en-CA" dirty="0">
                <a:latin typeface="Calibri" panose="020F0502020204030204" pitchFamily="34" charset="0"/>
                <a:ea typeface="Calibri" panose="020F0502020204030204" pitchFamily="34" charset="0"/>
                <a:cs typeface="Times New Roman" panose="02020603050405020304" pitchFamily="18" charset="0"/>
              </a:rPr>
              <a:t>b) some value that cannot be precisely predicted   </a:t>
            </a:r>
          </a:p>
          <a:p>
            <a:r>
              <a:rPr lang="en-CA" dirty="0">
                <a:latin typeface="Calibri" panose="020F0502020204030204" pitchFamily="34" charset="0"/>
                <a:ea typeface="Calibri" panose="020F0502020204030204" pitchFamily="34" charset="0"/>
                <a:cs typeface="Times New Roman" panose="02020603050405020304" pitchFamily="18" charset="0"/>
              </a:rPr>
              <a:t>c) some value that cannot be precisely predicted, except in the case where the first two measurements yielded zero.</a:t>
            </a:r>
          </a:p>
          <a:p>
            <a:endParaRPr lang="en-CA" dirty="0"/>
          </a:p>
        </p:txBody>
      </p:sp>
    </p:spTree>
    <p:extLst>
      <p:ext uri="{BB962C8B-B14F-4D97-AF65-F5344CB8AC3E}">
        <p14:creationId xmlns:p14="http://schemas.microsoft.com/office/powerpoint/2010/main" val="370916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89EE-4F69-4BCE-BC9F-7ECD7BC6C545}"/>
              </a:ext>
            </a:extLst>
          </p:cNvPr>
          <p:cNvSpPr>
            <a:spLocks noGrp="1"/>
          </p:cNvSpPr>
          <p:nvPr>
            <p:ph type="title"/>
          </p:nvPr>
        </p:nvSpPr>
        <p:spPr/>
        <p:txBody>
          <a:bodyPr/>
          <a:lstStyle/>
          <a:p>
            <a:r>
              <a:rPr lang="en-CA" dirty="0"/>
              <a:t>Example</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C10ECBF-526C-4716-8AFF-C21BF935D595}"/>
                  </a:ext>
                </a:extLst>
              </p14:cNvPr>
              <p14:cNvContentPartPr/>
              <p14:nvPr/>
            </p14:nvContentPartPr>
            <p14:xfrm>
              <a:off x="637369" y="1959544"/>
              <a:ext cx="197280" cy="327240"/>
            </p14:xfrm>
          </p:contentPart>
        </mc:Choice>
        <mc:Fallback xmlns="">
          <p:pic>
            <p:nvPicPr>
              <p:cNvPr id="6" name="Ink 5">
                <a:extLst>
                  <a:ext uri="{FF2B5EF4-FFF2-40B4-BE49-F238E27FC236}">
                    <a16:creationId xmlns:a16="http://schemas.microsoft.com/office/drawing/2014/main" id="{2C10ECBF-526C-4716-8AFF-C21BF935D595}"/>
                  </a:ext>
                </a:extLst>
              </p:cNvPr>
              <p:cNvPicPr/>
              <p:nvPr/>
            </p:nvPicPr>
            <p:blipFill>
              <a:blip r:embed="rId3"/>
              <a:stretch>
                <a:fillRect/>
              </a:stretch>
            </p:blipFill>
            <p:spPr>
              <a:xfrm>
                <a:off x="628369" y="1950544"/>
                <a:ext cx="21492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821CAF1C-E0B5-4A21-9CFE-4ADDB81B33F1}"/>
                  </a:ext>
                </a:extLst>
              </p14:cNvPr>
              <p14:cNvContentPartPr/>
              <p14:nvPr/>
            </p14:nvContentPartPr>
            <p14:xfrm>
              <a:off x="927889" y="2038384"/>
              <a:ext cx="1328040" cy="516960"/>
            </p14:xfrm>
          </p:contentPart>
        </mc:Choice>
        <mc:Fallback xmlns="">
          <p:pic>
            <p:nvPicPr>
              <p:cNvPr id="27" name="Ink 26">
                <a:extLst>
                  <a:ext uri="{FF2B5EF4-FFF2-40B4-BE49-F238E27FC236}">
                    <a16:creationId xmlns:a16="http://schemas.microsoft.com/office/drawing/2014/main" id="{821CAF1C-E0B5-4A21-9CFE-4ADDB81B33F1}"/>
                  </a:ext>
                </a:extLst>
              </p:cNvPr>
              <p:cNvPicPr/>
              <p:nvPr/>
            </p:nvPicPr>
            <p:blipFill>
              <a:blip r:embed="rId5"/>
              <a:stretch>
                <a:fillRect/>
              </a:stretch>
            </p:blipFill>
            <p:spPr>
              <a:xfrm>
                <a:off x="918889" y="2029384"/>
                <a:ext cx="1345680" cy="534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 name="Ink 36">
                <a:extLst>
                  <a:ext uri="{FF2B5EF4-FFF2-40B4-BE49-F238E27FC236}">
                    <a16:creationId xmlns:a16="http://schemas.microsoft.com/office/drawing/2014/main" id="{A1AE38D8-0D04-47F1-B92D-3C0327238AEE}"/>
                  </a:ext>
                </a:extLst>
              </p14:cNvPr>
              <p14:cNvContentPartPr/>
              <p14:nvPr/>
            </p14:nvContentPartPr>
            <p14:xfrm>
              <a:off x="2510089" y="2047024"/>
              <a:ext cx="916920" cy="350640"/>
            </p14:xfrm>
          </p:contentPart>
        </mc:Choice>
        <mc:Fallback xmlns="">
          <p:pic>
            <p:nvPicPr>
              <p:cNvPr id="37" name="Ink 36">
                <a:extLst>
                  <a:ext uri="{FF2B5EF4-FFF2-40B4-BE49-F238E27FC236}">
                    <a16:creationId xmlns:a16="http://schemas.microsoft.com/office/drawing/2014/main" id="{A1AE38D8-0D04-47F1-B92D-3C0327238AEE}"/>
                  </a:ext>
                </a:extLst>
              </p:cNvPr>
              <p:cNvPicPr/>
              <p:nvPr/>
            </p:nvPicPr>
            <p:blipFill>
              <a:blip r:embed="rId7"/>
              <a:stretch>
                <a:fillRect/>
              </a:stretch>
            </p:blipFill>
            <p:spPr>
              <a:xfrm>
                <a:off x="2501089" y="2038024"/>
                <a:ext cx="9345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7" name="Ink 46">
                <a:extLst>
                  <a:ext uri="{FF2B5EF4-FFF2-40B4-BE49-F238E27FC236}">
                    <a16:creationId xmlns:a16="http://schemas.microsoft.com/office/drawing/2014/main" id="{4E5103B1-5934-404D-9158-506A43913EAA}"/>
                  </a:ext>
                </a:extLst>
              </p14:cNvPr>
              <p14:cNvContentPartPr/>
              <p14:nvPr/>
            </p14:nvContentPartPr>
            <p14:xfrm>
              <a:off x="3779089" y="1991584"/>
              <a:ext cx="961920" cy="326880"/>
            </p14:xfrm>
          </p:contentPart>
        </mc:Choice>
        <mc:Fallback xmlns="">
          <p:pic>
            <p:nvPicPr>
              <p:cNvPr id="47" name="Ink 46">
                <a:extLst>
                  <a:ext uri="{FF2B5EF4-FFF2-40B4-BE49-F238E27FC236}">
                    <a16:creationId xmlns:a16="http://schemas.microsoft.com/office/drawing/2014/main" id="{4E5103B1-5934-404D-9158-506A43913EAA}"/>
                  </a:ext>
                </a:extLst>
              </p:cNvPr>
              <p:cNvPicPr/>
              <p:nvPr/>
            </p:nvPicPr>
            <p:blipFill>
              <a:blip r:embed="rId9"/>
              <a:stretch>
                <a:fillRect/>
              </a:stretch>
            </p:blipFill>
            <p:spPr>
              <a:xfrm>
                <a:off x="3770089" y="1982584"/>
                <a:ext cx="97956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8" name="Ink 67">
                <a:extLst>
                  <a:ext uri="{FF2B5EF4-FFF2-40B4-BE49-F238E27FC236}">
                    <a16:creationId xmlns:a16="http://schemas.microsoft.com/office/drawing/2014/main" id="{ADD99A7A-4EEF-48EE-9742-863DF4361909}"/>
                  </a:ext>
                </a:extLst>
              </p14:cNvPr>
              <p14:cNvContentPartPr/>
              <p14:nvPr/>
            </p14:nvContentPartPr>
            <p14:xfrm>
              <a:off x="4931449" y="1821304"/>
              <a:ext cx="1326240" cy="608400"/>
            </p14:xfrm>
          </p:contentPart>
        </mc:Choice>
        <mc:Fallback xmlns="">
          <p:pic>
            <p:nvPicPr>
              <p:cNvPr id="68" name="Ink 67">
                <a:extLst>
                  <a:ext uri="{FF2B5EF4-FFF2-40B4-BE49-F238E27FC236}">
                    <a16:creationId xmlns:a16="http://schemas.microsoft.com/office/drawing/2014/main" id="{ADD99A7A-4EEF-48EE-9742-863DF4361909}"/>
                  </a:ext>
                </a:extLst>
              </p:cNvPr>
              <p:cNvPicPr/>
              <p:nvPr/>
            </p:nvPicPr>
            <p:blipFill>
              <a:blip r:embed="rId11"/>
              <a:stretch>
                <a:fillRect/>
              </a:stretch>
            </p:blipFill>
            <p:spPr>
              <a:xfrm>
                <a:off x="4922449" y="1812304"/>
                <a:ext cx="1343880" cy="626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9" name="Ink 68">
                <a:extLst>
                  <a:ext uri="{FF2B5EF4-FFF2-40B4-BE49-F238E27FC236}">
                    <a16:creationId xmlns:a16="http://schemas.microsoft.com/office/drawing/2014/main" id="{8E6ABFD1-3E86-4DBD-A47C-322D419AE64F}"/>
                  </a:ext>
                </a:extLst>
              </p14:cNvPr>
              <p14:cNvContentPartPr/>
              <p14:nvPr/>
            </p14:nvContentPartPr>
            <p14:xfrm>
              <a:off x="859129" y="2277064"/>
              <a:ext cx="12960" cy="69120"/>
            </p14:xfrm>
          </p:contentPart>
        </mc:Choice>
        <mc:Fallback xmlns="">
          <p:pic>
            <p:nvPicPr>
              <p:cNvPr id="69" name="Ink 68">
                <a:extLst>
                  <a:ext uri="{FF2B5EF4-FFF2-40B4-BE49-F238E27FC236}">
                    <a16:creationId xmlns:a16="http://schemas.microsoft.com/office/drawing/2014/main" id="{8E6ABFD1-3E86-4DBD-A47C-322D419AE64F}"/>
                  </a:ext>
                </a:extLst>
              </p:cNvPr>
              <p:cNvPicPr/>
              <p:nvPr/>
            </p:nvPicPr>
            <p:blipFill>
              <a:blip r:embed="rId13"/>
              <a:stretch>
                <a:fillRect/>
              </a:stretch>
            </p:blipFill>
            <p:spPr>
              <a:xfrm>
                <a:off x="850129" y="2268064"/>
                <a:ext cx="3060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0" name="Ink 69">
                <a:extLst>
                  <a:ext uri="{FF2B5EF4-FFF2-40B4-BE49-F238E27FC236}">
                    <a16:creationId xmlns:a16="http://schemas.microsoft.com/office/drawing/2014/main" id="{7A472E1D-152E-4A31-897D-4B25990CDF1B}"/>
                  </a:ext>
                </a:extLst>
              </p14:cNvPr>
              <p14:cNvContentPartPr/>
              <p14:nvPr/>
            </p14:nvContentPartPr>
            <p14:xfrm>
              <a:off x="6839449" y="2040184"/>
              <a:ext cx="165960" cy="250920"/>
            </p14:xfrm>
          </p:contentPart>
        </mc:Choice>
        <mc:Fallback xmlns="">
          <p:pic>
            <p:nvPicPr>
              <p:cNvPr id="70" name="Ink 69">
                <a:extLst>
                  <a:ext uri="{FF2B5EF4-FFF2-40B4-BE49-F238E27FC236}">
                    <a16:creationId xmlns:a16="http://schemas.microsoft.com/office/drawing/2014/main" id="{7A472E1D-152E-4A31-897D-4B25990CDF1B}"/>
                  </a:ext>
                </a:extLst>
              </p:cNvPr>
              <p:cNvPicPr/>
              <p:nvPr/>
            </p:nvPicPr>
            <p:blipFill>
              <a:blip r:embed="rId15"/>
              <a:stretch>
                <a:fillRect/>
              </a:stretch>
            </p:blipFill>
            <p:spPr>
              <a:xfrm>
                <a:off x="6830449" y="2031184"/>
                <a:ext cx="1836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3" name="Ink 92">
                <a:extLst>
                  <a:ext uri="{FF2B5EF4-FFF2-40B4-BE49-F238E27FC236}">
                    <a16:creationId xmlns:a16="http://schemas.microsoft.com/office/drawing/2014/main" id="{7366B06C-E5D3-47DA-8A0A-DBCF826CE0C4}"/>
                  </a:ext>
                </a:extLst>
              </p14:cNvPr>
              <p14:cNvContentPartPr/>
              <p14:nvPr/>
            </p14:nvContentPartPr>
            <p14:xfrm>
              <a:off x="7153009" y="1847584"/>
              <a:ext cx="3682440" cy="502560"/>
            </p14:xfrm>
          </p:contentPart>
        </mc:Choice>
        <mc:Fallback xmlns="">
          <p:pic>
            <p:nvPicPr>
              <p:cNvPr id="93" name="Ink 92">
                <a:extLst>
                  <a:ext uri="{FF2B5EF4-FFF2-40B4-BE49-F238E27FC236}">
                    <a16:creationId xmlns:a16="http://schemas.microsoft.com/office/drawing/2014/main" id="{7366B06C-E5D3-47DA-8A0A-DBCF826CE0C4}"/>
                  </a:ext>
                </a:extLst>
              </p:cNvPr>
              <p:cNvPicPr/>
              <p:nvPr/>
            </p:nvPicPr>
            <p:blipFill>
              <a:blip r:embed="rId17"/>
              <a:stretch>
                <a:fillRect/>
              </a:stretch>
            </p:blipFill>
            <p:spPr>
              <a:xfrm>
                <a:off x="7144009" y="1838584"/>
                <a:ext cx="370008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1" name="Ink 100">
                <a:extLst>
                  <a:ext uri="{FF2B5EF4-FFF2-40B4-BE49-F238E27FC236}">
                    <a16:creationId xmlns:a16="http://schemas.microsoft.com/office/drawing/2014/main" id="{EF071D31-3371-4F5B-9D97-4C1C138ED79F}"/>
                  </a:ext>
                </a:extLst>
              </p14:cNvPr>
              <p14:cNvContentPartPr/>
              <p14:nvPr/>
            </p14:nvContentPartPr>
            <p14:xfrm>
              <a:off x="723049" y="2846584"/>
              <a:ext cx="1343160" cy="223560"/>
            </p14:xfrm>
          </p:contentPart>
        </mc:Choice>
        <mc:Fallback xmlns="">
          <p:pic>
            <p:nvPicPr>
              <p:cNvPr id="101" name="Ink 100">
                <a:extLst>
                  <a:ext uri="{FF2B5EF4-FFF2-40B4-BE49-F238E27FC236}">
                    <a16:creationId xmlns:a16="http://schemas.microsoft.com/office/drawing/2014/main" id="{EF071D31-3371-4F5B-9D97-4C1C138ED79F}"/>
                  </a:ext>
                </a:extLst>
              </p:cNvPr>
              <p:cNvPicPr/>
              <p:nvPr/>
            </p:nvPicPr>
            <p:blipFill>
              <a:blip r:embed="rId19"/>
              <a:stretch>
                <a:fillRect/>
              </a:stretch>
            </p:blipFill>
            <p:spPr>
              <a:xfrm>
                <a:off x="714049" y="2837584"/>
                <a:ext cx="13608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7" name="Ink 106">
                <a:extLst>
                  <a:ext uri="{FF2B5EF4-FFF2-40B4-BE49-F238E27FC236}">
                    <a16:creationId xmlns:a16="http://schemas.microsoft.com/office/drawing/2014/main" id="{F1115831-2B81-49D9-B192-AA066E5C5AD8}"/>
                  </a:ext>
                </a:extLst>
              </p14:cNvPr>
              <p14:cNvContentPartPr/>
              <p14:nvPr/>
            </p14:nvContentPartPr>
            <p14:xfrm>
              <a:off x="2370769" y="2633824"/>
              <a:ext cx="618120" cy="375840"/>
            </p14:xfrm>
          </p:contentPart>
        </mc:Choice>
        <mc:Fallback xmlns="">
          <p:pic>
            <p:nvPicPr>
              <p:cNvPr id="107" name="Ink 106">
                <a:extLst>
                  <a:ext uri="{FF2B5EF4-FFF2-40B4-BE49-F238E27FC236}">
                    <a16:creationId xmlns:a16="http://schemas.microsoft.com/office/drawing/2014/main" id="{F1115831-2B81-49D9-B192-AA066E5C5AD8}"/>
                  </a:ext>
                </a:extLst>
              </p:cNvPr>
              <p:cNvPicPr/>
              <p:nvPr/>
            </p:nvPicPr>
            <p:blipFill>
              <a:blip r:embed="rId21"/>
              <a:stretch>
                <a:fillRect/>
              </a:stretch>
            </p:blipFill>
            <p:spPr>
              <a:xfrm>
                <a:off x="2361769" y="2624824"/>
                <a:ext cx="63576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0" name="Ink 109">
                <a:extLst>
                  <a:ext uri="{FF2B5EF4-FFF2-40B4-BE49-F238E27FC236}">
                    <a16:creationId xmlns:a16="http://schemas.microsoft.com/office/drawing/2014/main" id="{DEA6ABF2-9154-4657-BD9A-3A3E3E948562}"/>
                  </a:ext>
                </a:extLst>
              </p14:cNvPr>
              <p14:cNvContentPartPr/>
              <p14:nvPr/>
            </p14:nvContentPartPr>
            <p14:xfrm>
              <a:off x="3086089" y="2791144"/>
              <a:ext cx="148680" cy="66240"/>
            </p14:xfrm>
          </p:contentPart>
        </mc:Choice>
        <mc:Fallback xmlns="">
          <p:pic>
            <p:nvPicPr>
              <p:cNvPr id="110" name="Ink 109">
                <a:extLst>
                  <a:ext uri="{FF2B5EF4-FFF2-40B4-BE49-F238E27FC236}">
                    <a16:creationId xmlns:a16="http://schemas.microsoft.com/office/drawing/2014/main" id="{DEA6ABF2-9154-4657-BD9A-3A3E3E948562}"/>
                  </a:ext>
                </a:extLst>
              </p:cNvPr>
              <p:cNvPicPr/>
              <p:nvPr/>
            </p:nvPicPr>
            <p:blipFill>
              <a:blip r:embed="rId23"/>
              <a:stretch>
                <a:fillRect/>
              </a:stretch>
            </p:blipFill>
            <p:spPr>
              <a:xfrm>
                <a:off x="3077089" y="2782144"/>
                <a:ext cx="1663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2" name="Ink 121">
                <a:extLst>
                  <a:ext uri="{FF2B5EF4-FFF2-40B4-BE49-F238E27FC236}">
                    <a16:creationId xmlns:a16="http://schemas.microsoft.com/office/drawing/2014/main" id="{4665AFC8-8827-4CA4-A522-468DA8CEA41B}"/>
                  </a:ext>
                </a:extLst>
              </p14:cNvPr>
              <p14:cNvContentPartPr/>
              <p14:nvPr/>
            </p14:nvContentPartPr>
            <p14:xfrm>
              <a:off x="3434929" y="2642824"/>
              <a:ext cx="1211400" cy="314280"/>
            </p14:xfrm>
          </p:contentPart>
        </mc:Choice>
        <mc:Fallback xmlns="">
          <p:pic>
            <p:nvPicPr>
              <p:cNvPr id="122" name="Ink 121">
                <a:extLst>
                  <a:ext uri="{FF2B5EF4-FFF2-40B4-BE49-F238E27FC236}">
                    <a16:creationId xmlns:a16="http://schemas.microsoft.com/office/drawing/2014/main" id="{4665AFC8-8827-4CA4-A522-468DA8CEA41B}"/>
                  </a:ext>
                </a:extLst>
              </p:cNvPr>
              <p:cNvPicPr/>
              <p:nvPr/>
            </p:nvPicPr>
            <p:blipFill>
              <a:blip r:embed="rId25"/>
              <a:stretch>
                <a:fillRect/>
              </a:stretch>
            </p:blipFill>
            <p:spPr>
              <a:xfrm>
                <a:off x="3425929" y="2633824"/>
                <a:ext cx="12290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6" name="Ink 125">
                <a:extLst>
                  <a:ext uri="{FF2B5EF4-FFF2-40B4-BE49-F238E27FC236}">
                    <a16:creationId xmlns:a16="http://schemas.microsoft.com/office/drawing/2014/main" id="{81C7AE84-F49F-421D-A188-35B59824D177}"/>
                  </a:ext>
                </a:extLst>
              </p14:cNvPr>
              <p14:cNvContentPartPr/>
              <p14:nvPr/>
            </p14:nvContentPartPr>
            <p14:xfrm>
              <a:off x="4815889" y="2650744"/>
              <a:ext cx="253440" cy="293400"/>
            </p14:xfrm>
          </p:contentPart>
        </mc:Choice>
        <mc:Fallback xmlns="">
          <p:pic>
            <p:nvPicPr>
              <p:cNvPr id="126" name="Ink 125">
                <a:extLst>
                  <a:ext uri="{FF2B5EF4-FFF2-40B4-BE49-F238E27FC236}">
                    <a16:creationId xmlns:a16="http://schemas.microsoft.com/office/drawing/2014/main" id="{81C7AE84-F49F-421D-A188-35B59824D177}"/>
                  </a:ext>
                </a:extLst>
              </p:cNvPr>
              <p:cNvPicPr/>
              <p:nvPr/>
            </p:nvPicPr>
            <p:blipFill>
              <a:blip r:embed="rId27"/>
              <a:stretch>
                <a:fillRect/>
              </a:stretch>
            </p:blipFill>
            <p:spPr>
              <a:xfrm>
                <a:off x="4806889" y="2641744"/>
                <a:ext cx="27108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2" name="Ink 131">
                <a:extLst>
                  <a:ext uri="{FF2B5EF4-FFF2-40B4-BE49-F238E27FC236}">
                    <a16:creationId xmlns:a16="http://schemas.microsoft.com/office/drawing/2014/main" id="{200E31A7-E4F2-445C-9026-33ADCE809827}"/>
                  </a:ext>
                </a:extLst>
              </p14:cNvPr>
              <p14:cNvContentPartPr/>
              <p14:nvPr/>
            </p14:nvContentPartPr>
            <p14:xfrm>
              <a:off x="5263009" y="2688544"/>
              <a:ext cx="706680" cy="232560"/>
            </p14:xfrm>
          </p:contentPart>
        </mc:Choice>
        <mc:Fallback xmlns="">
          <p:pic>
            <p:nvPicPr>
              <p:cNvPr id="132" name="Ink 131">
                <a:extLst>
                  <a:ext uri="{FF2B5EF4-FFF2-40B4-BE49-F238E27FC236}">
                    <a16:creationId xmlns:a16="http://schemas.microsoft.com/office/drawing/2014/main" id="{200E31A7-E4F2-445C-9026-33ADCE809827}"/>
                  </a:ext>
                </a:extLst>
              </p:cNvPr>
              <p:cNvPicPr/>
              <p:nvPr/>
            </p:nvPicPr>
            <p:blipFill>
              <a:blip r:embed="rId29"/>
              <a:stretch>
                <a:fillRect/>
              </a:stretch>
            </p:blipFill>
            <p:spPr>
              <a:xfrm>
                <a:off x="5254009" y="2679544"/>
                <a:ext cx="72432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3" name="Ink 132">
                <a:extLst>
                  <a:ext uri="{FF2B5EF4-FFF2-40B4-BE49-F238E27FC236}">
                    <a16:creationId xmlns:a16="http://schemas.microsoft.com/office/drawing/2014/main" id="{6E602D76-ED37-4F67-9AD6-267575AE460D}"/>
                  </a:ext>
                </a:extLst>
              </p14:cNvPr>
              <p14:cNvContentPartPr/>
              <p14:nvPr/>
            </p14:nvContentPartPr>
            <p14:xfrm>
              <a:off x="6142489" y="2866744"/>
              <a:ext cx="57600" cy="133200"/>
            </p14:xfrm>
          </p:contentPart>
        </mc:Choice>
        <mc:Fallback xmlns="">
          <p:pic>
            <p:nvPicPr>
              <p:cNvPr id="133" name="Ink 132">
                <a:extLst>
                  <a:ext uri="{FF2B5EF4-FFF2-40B4-BE49-F238E27FC236}">
                    <a16:creationId xmlns:a16="http://schemas.microsoft.com/office/drawing/2014/main" id="{6E602D76-ED37-4F67-9AD6-267575AE460D}"/>
                  </a:ext>
                </a:extLst>
              </p:cNvPr>
              <p:cNvPicPr/>
              <p:nvPr/>
            </p:nvPicPr>
            <p:blipFill>
              <a:blip r:embed="rId31"/>
              <a:stretch>
                <a:fillRect/>
              </a:stretch>
            </p:blipFill>
            <p:spPr>
              <a:xfrm>
                <a:off x="6133489" y="2857744"/>
                <a:ext cx="7524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46" name="Ink 145">
                <a:extLst>
                  <a:ext uri="{FF2B5EF4-FFF2-40B4-BE49-F238E27FC236}">
                    <a16:creationId xmlns:a16="http://schemas.microsoft.com/office/drawing/2014/main" id="{BE2FD772-9912-4451-BFE3-C234EFE5A26C}"/>
                  </a:ext>
                </a:extLst>
              </p14:cNvPr>
              <p14:cNvContentPartPr/>
              <p14:nvPr/>
            </p14:nvContentPartPr>
            <p14:xfrm>
              <a:off x="7414369" y="2675224"/>
              <a:ext cx="714960" cy="160920"/>
            </p14:xfrm>
          </p:contentPart>
        </mc:Choice>
        <mc:Fallback xmlns="">
          <p:pic>
            <p:nvPicPr>
              <p:cNvPr id="146" name="Ink 145">
                <a:extLst>
                  <a:ext uri="{FF2B5EF4-FFF2-40B4-BE49-F238E27FC236}">
                    <a16:creationId xmlns:a16="http://schemas.microsoft.com/office/drawing/2014/main" id="{BE2FD772-9912-4451-BFE3-C234EFE5A26C}"/>
                  </a:ext>
                </a:extLst>
              </p:cNvPr>
              <p:cNvPicPr/>
              <p:nvPr/>
            </p:nvPicPr>
            <p:blipFill>
              <a:blip r:embed="rId33"/>
              <a:stretch>
                <a:fillRect/>
              </a:stretch>
            </p:blipFill>
            <p:spPr>
              <a:xfrm>
                <a:off x="7405369" y="2666224"/>
                <a:ext cx="7326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47" name="Ink 146">
                <a:extLst>
                  <a:ext uri="{FF2B5EF4-FFF2-40B4-BE49-F238E27FC236}">
                    <a16:creationId xmlns:a16="http://schemas.microsoft.com/office/drawing/2014/main" id="{0B35E258-E611-4733-95AE-9C80E91BA791}"/>
                  </a:ext>
                </a:extLst>
              </p14:cNvPr>
              <p14:cNvContentPartPr/>
              <p14:nvPr/>
            </p14:nvContentPartPr>
            <p14:xfrm>
              <a:off x="6430849" y="2603584"/>
              <a:ext cx="723240" cy="217800"/>
            </p14:xfrm>
          </p:contentPart>
        </mc:Choice>
        <mc:Fallback xmlns="">
          <p:pic>
            <p:nvPicPr>
              <p:cNvPr id="147" name="Ink 146">
                <a:extLst>
                  <a:ext uri="{FF2B5EF4-FFF2-40B4-BE49-F238E27FC236}">
                    <a16:creationId xmlns:a16="http://schemas.microsoft.com/office/drawing/2014/main" id="{0B35E258-E611-4733-95AE-9C80E91BA791}"/>
                  </a:ext>
                </a:extLst>
              </p:cNvPr>
              <p:cNvPicPr/>
              <p:nvPr/>
            </p:nvPicPr>
            <p:blipFill>
              <a:blip r:embed="rId35"/>
              <a:stretch>
                <a:fillRect/>
              </a:stretch>
            </p:blipFill>
            <p:spPr>
              <a:xfrm>
                <a:off x="6421849" y="2594584"/>
                <a:ext cx="7408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51" name="Ink 150">
                <a:extLst>
                  <a:ext uri="{FF2B5EF4-FFF2-40B4-BE49-F238E27FC236}">
                    <a16:creationId xmlns:a16="http://schemas.microsoft.com/office/drawing/2014/main" id="{BB13B876-682F-49B0-91A0-6E75ECC1D267}"/>
                  </a:ext>
                </a:extLst>
              </p14:cNvPr>
              <p14:cNvContentPartPr/>
              <p14:nvPr/>
            </p14:nvContentPartPr>
            <p14:xfrm>
              <a:off x="8385289" y="2650744"/>
              <a:ext cx="459000" cy="161280"/>
            </p14:xfrm>
          </p:contentPart>
        </mc:Choice>
        <mc:Fallback xmlns="">
          <p:pic>
            <p:nvPicPr>
              <p:cNvPr id="151" name="Ink 150">
                <a:extLst>
                  <a:ext uri="{FF2B5EF4-FFF2-40B4-BE49-F238E27FC236}">
                    <a16:creationId xmlns:a16="http://schemas.microsoft.com/office/drawing/2014/main" id="{BB13B876-682F-49B0-91A0-6E75ECC1D267}"/>
                  </a:ext>
                </a:extLst>
              </p:cNvPr>
              <p:cNvPicPr/>
              <p:nvPr/>
            </p:nvPicPr>
            <p:blipFill>
              <a:blip r:embed="rId37"/>
              <a:stretch>
                <a:fillRect/>
              </a:stretch>
            </p:blipFill>
            <p:spPr>
              <a:xfrm>
                <a:off x="8376289" y="2641744"/>
                <a:ext cx="4766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52" name="Ink 151">
                <a:extLst>
                  <a:ext uri="{FF2B5EF4-FFF2-40B4-BE49-F238E27FC236}">
                    <a16:creationId xmlns:a16="http://schemas.microsoft.com/office/drawing/2014/main" id="{773E2FF3-5370-4A63-854B-4C77EF35BD19}"/>
                  </a:ext>
                </a:extLst>
              </p14:cNvPr>
              <p14:cNvContentPartPr/>
              <p14:nvPr/>
            </p14:nvContentPartPr>
            <p14:xfrm>
              <a:off x="8735929" y="2491624"/>
              <a:ext cx="39600" cy="63360"/>
            </p14:xfrm>
          </p:contentPart>
        </mc:Choice>
        <mc:Fallback xmlns="">
          <p:pic>
            <p:nvPicPr>
              <p:cNvPr id="152" name="Ink 151">
                <a:extLst>
                  <a:ext uri="{FF2B5EF4-FFF2-40B4-BE49-F238E27FC236}">
                    <a16:creationId xmlns:a16="http://schemas.microsoft.com/office/drawing/2014/main" id="{773E2FF3-5370-4A63-854B-4C77EF35BD19}"/>
                  </a:ext>
                </a:extLst>
              </p:cNvPr>
              <p:cNvPicPr/>
              <p:nvPr/>
            </p:nvPicPr>
            <p:blipFill>
              <a:blip r:embed="rId39"/>
              <a:stretch>
                <a:fillRect/>
              </a:stretch>
            </p:blipFill>
            <p:spPr>
              <a:xfrm>
                <a:off x="8726929" y="2482624"/>
                <a:ext cx="572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61" name="Ink 160">
                <a:extLst>
                  <a:ext uri="{FF2B5EF4-FFF2-40B4-BE49-F238E27FC236}">
                    <a16:creationId xmlns:a16="http://schemas.microsoft.com/office/drawing/2014/main" id="{2BAB09BD-6A44-4568-880C-568608B0C7E0}"/>
                  </a:ext>
                </a:extLst>
              </p14:cNvPr>
              <p14:cNvContentPartPr/>
              <p14:nvPr/>
            </p14:nvContentPartPr>
            <p14:xfrm>
              <a:off x="723769" y="3285424"/>
              <a:ext cx="772560" cy="471960"/>
            </p14:xfrm>
          </p:contentPart>
        </mc:Choice>
        <mc:Fallback xmlns="">
          <p:pic>
            <p:nvPicPr>
              <p:cNvPr id="161" name="Ink 160">
                <a:extLst>
                  <a:ext uri="{FF2B5EF4-FFF2-40B4-BE49-F238E27FC236}">
                    <a16:creationId xmlns:a16="http://schemas.microsoft.com/office/drawing/2014/main" id="{2BAB09BD-6A44-4568-880C-568608B0C7E0}"/>
                  </a:ext>
                </a:extLst>
              </p:cNvPr>
              <p:cNvPicPr/>
              <p:nvPr/>
            </p:nvPicPr>
            <p:blipFill>
              <a:blip r:embed="rId41"/>
              <a:stretch>
                <a:fillRect/>
              </a:stretch>
            </p:blipFill>
            <p:spPr>
              <a:xfrm>
                <a:off x="714769" y="3276424"/>
                <a:ext cx="790200" cy="489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64" name="Ink 163">
                <a:extLst>
                  <a:ext uri="{FF2B5EF4-FFF2-40B4-BE49-F238E27FC236}">
                    <a16:creationId xmlns:a16="http://schemas.microsoft.com/office/drawing/2014/main" id="{F05A2121-A46D-4FF6-8159-6CDB7E73CEDC}"/>
                  </a:ext>
                </a:extLst>
              </p14:cNvPr>
              <p14:cNvContentPartPr/>
              <p14:nvPr/>
            </p14:nvContentPartPr>
            <p14:xfrm>
              <a:off x="1759489" y="3456784"/>
              <a:ext cx="140760" cy="49320"/>
            </p14:xfrm>
          </p:contentPart>
        </mc:Choice>
        <mc:Fallback xmlns="">
          <p:pic>
            <p:nvPicPr>
              <p:cNvPr id="164" name="Ink 163">
                <a:extLst>
                  <a:ext uri="{FF2B5EF4-FFF2-40B4-BE49-F238E27FC236}">
                    <a16:creationId xmlns:a16="http://schemas.microsoft.com/office/drawing/2014/main" id="{F05A2121-A46D-4FF6-8159-6CDB7E73CEDC}"/>
                  </a:ext>
                </a:extLst>
              </p:cNvPr>
              <p:cNvPicPr/>
              <p:nvPr/>
            </p:nvPicPr>
            <p:blipFill>
              <a:blip r:embed="rId43"/>
              <a:stretch>
                <a:fillRect/>
              </a:stretch>
            </p:blipFill>
            <p:spPr>
              <a:xfrm>
                <a:off x="1750489" y="3447784"/>
                <a:ext cx="15840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66" name="Ink 165">
                <a:extLst>
                  <a:ext uri="{FF2B5EF4-FFF2-40B4-BE49-F238E27FC236}">
                    <a16:creationId xmlns:a16="http://schemas.microsoft.com/office/drawing/2014/main" id="{E723DE10-7B72-4DBE-AA15-C84958960805}"/>
                  </a:ext>
                </a:extLst>
              </p14:cNvPr>
              <p14:cNvContentPartPr/>
              <p14:nvPr/>
            </p14:nvContentPartPr>
            <p14:xfrm>
              <a:off x="1676689" y="1910224"/>
              <a:ext cx="214920" cy="228240"/>
            </p14:xfrm>
          </p:contentPart>
        </mc:Choice>
        <mc:Fallback xmlns="">
          <p:pic>
            <p:nvPicPr>
              <p:cNvPr id="166" name="Ink 165">
                <a:extLst>
                  <a:ext uri="{FF2B5EF4-FFF2-40B4-BE49-F238E27FC236}">
                    <a16:creationId xmlns:a16="http://schemas.microsoft.com/office/drawing/2014/main" id="{E723DE10-7B72-4DBE-AA15-C84958960805}"/>
                  </a:ext>
                </a:extLst>
              </p:cNvPr>
              <p:cNvPicPr/>
              <p:nvPr/>
            </p:nvPicPr>
            <p:blipFill>
              <a:blip r:embed="rId45"/>
              <a:stretch>
                <a:fillRect/>
              </a:stretch>
            </p:blipFill>
            <p:spPr>
              <a:xfrm>
                <a:off x="1667689" y="1901224"/>
                <a:ext cx="2325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67" name="Ink 166">
                <a:extLst>
                  <a:ext uri="{FF2B5EF4-FFF2-40B4-BE49-F238E27FC236}">
                    <a16:creationId xmlns:a16="http://schemas.microsoft.com/office/drawing/2014/main" id="{B6F86658-E7DC-4803-836F-A2EE50D7EC1F}"/>
                  </a:ext>
                </a:extLst>
              </p14:cNvPr>
              <p14:cNvContentPartPr/>
              <p14:nvPr/>
            </p14:nvContentPartPr>
            <p14:xfrm>
              <a:off x="2050369" y="3305944"/>
              <a:ext cx="267120" cy="209880"/>
            </p14:xfrm>
          </p:contentPart>
        </mc:Choice>
        <mc:Fallback xmlns="">
          <p:pic>
            <p:nvPicPr>
              <p:cNvPr id="167" name="Ink 166">
                <a:extLst>
                  <a:ext uri="{FF2B5EF4-FFF2-40B4-BE49-F238E27FC236}">
                    <a16:creationId xmlns:a16="http://schemas.microsoft.com/office/drawing/2014/main" id="{B6F86658-E7DC-4803-836F-A2EE50D7EC1F}"/>
                  </a:ext>
                </a:extLst>
              </p:cNvPr>
              <p:cNvPicPr/>
              <p:nvPr/>
            </p:nvPicPr>
            <p:blipFill>
              <a:blip r:embed="rId47"/>
              <a:stretch>
                <a:fillRect/>
              </a:stretch>
            </p:blipFill>
            <p:spPr>
              <a:xfrm>
                <a:off x="2041369" y="3296944"/>
                <a:ext cx="28476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74" name="Ink 173">
                <a:extLst>
                  <a:ext uri="{FF2B5EF4-FFF2-40B4-BE49-F238E27FC236}">
                    <a16:creationId xmlns:a16="http://schemas.microsoft.com/office/drawing/2014/main" id="{4148C9AA-2E63-445A-9CEF-2744ED973765}"/>
                  </a:ext>
                </a:extLst>
              </p14:cNvPr>
              <p14:cNvContentPartPr/>
              <p14:nvPr/>
            </p14:nvContentPartPr>
            <p14:xfrm>
              <a:off x="2039209" y="3537064"/>
              <a:ext cx="491400" cy="280440"/>
            </p14:xfrm>
          </p:contentPart>
        </mc:Choice>
        <mc:Fallback xmlns="">
          <p:pic>
            <p:nvPicPr>
              <p:cNvPr id="174" name="Ink 173">
                <a:extLst>
                  <a:ext uri="{FF2B5EF4-FFF2-40B4-BE49-F238E27FC236}">
                    <a16:creationId xmlns:a16="http://schemas.microsoft.com/office/drawing/2014/main" id="{4148C9AA-2E63-445A-9CEF-2744ED973765}"/>
                  </a:ext>
                </a:extLst>
              </p:cNvPr>
              <p:cNvPicPr/>
              <p:nvPr/>
            </p:nvPicPr>
            <p:blipFill>
              <a:blip r:embed="rId49"/>
              <a:stretch>
                <a:fillRect/>
              </a:stretch>
            </p:blipFill>
            <p:spPr>
              <a:xfrm>
                <a:off x="2030209" y="3528064"/>
                <a:ext cx="50904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83" name="Ink 182">
                <a:extLst>
                  <a:ext uri="{FF2B5EF4-FFF2-40B4-BE49-F238E27FC236}">
                    <a16:creationId xmlns:a16="http://schemas.microsoft.com/office/drawing/2014/main" id="{0491442A-3AA1-43FB-BAFB-7AA151C0E77C}"/>
                  </a:ext>
                </a:extLst>
              </p14:cNvPr>
              <p14:cNvContentPartPr/>
              <p14:nvPr/>
            </p14:nvContentPartPr>
            <p14:xfrm>
              <a:off x="2784409" y="3333664"/>
              <a:ext cx="926280" cy="367200"/>
            </p14:xfrm>
          </p:contentPart>
        </mc:Choice>
        <mc:Fallback xmlns="">
          <p:pic>
            <p:nvPicPr>
              <p:cNvPr id="183" name="Ink 182">
                <a:extLst>
                  <a:ext uri="{FF2B5EF4-FFF2-40B4-BE49-F238E27FC236}">
                    <a16:creationId xmlns:a16="http://schemas.microsoft.com/office/drawing/2014/main" id="{0491442A-3AA1-43FB-BAFB-7AA151C0E77C}"/>
                  </a:ext>
                </a:extLst>
              </p:cNvPr>
              <p:cNvPicPr/>
              <p:nvPr/>
            </p:nvPicPr>
            <p:blipFill>
              <a:blip r:embed="rId51"/>
              <a:stretch>
                <a:fillRect/>
              </a:stretch>
            </p:blipFill>
            <p:spPr>
              <a:xfrm>
                <a:off x="2775409" y="3324664"/>
                <a:ext cx="94392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86" name="Ink 185">
                <a:extLst>
                  <a:ext uri="{FF2B5EF4-FFF2-40B4-BE49-F238E27FC236}">
                    <a16:creationId xmlns:a16="http://schemas.microsoft.com/office/drawing/2014/main" id="{E861E7BA-6DD8-4B2C-9EE6-C71EB0BFA60F}"/>
                  </a:ext>
                </a:extLst>
              </p14:cNvPr>
              <p14:cNvContentPartPr/>
              <p14:nvPr/>
            </p14:nvContentPartPr>
            <p14:xfrm>
              <a:off x="4024609" y="3279664"/>
              <a:ext cx="343440" cy="368280"/>
            </p14:xfrm>
          </p:contentPart>
        </mc:Choice>
        <mc:Fallback xmlns="">
          <p:pic>
            <p:nvPicPr>
              <p:cNvPr id="186" name="Ink 185">
                <a:extLst>
                  <a:ext uri="{FF2B5EF4-FFF2-40B4-BE49-F238E27FC236}">
                    <a16:creationId xmlns:a16="http://schemas.microsoft.com/office/drawing/2014/main" id="{E861E7BA-6DD8-4B2C-9EE6-C71EB0BFA60F}"/>
                  </a:ext>
                </a:extLst>
              </p:cNvPr>
              <p:cNvPicPr/>
              <p:nvPr/>
            </p:nvPicPr>
            <p:blipFill>
              <a:blip r:embed="rId53"/>
              <a:stretch>
                <a:fillRect/>
              </a:stretch>
            </p:blipFill>
            <p:spPr>
              <a:xfrm>
                <a:off x="4015609" y="3270664"/>
                <a:ext cx="361080"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91" name="Ink 190">
                <a:extLst>
                  <a:ext uri="{FF2B5EF4-FFF2-40B4-BE49-F238E27FC236}">
                    <a16:creationId xmlns:a16="http://schemas.microsoft.com/office/drawing/2014/main" id="{3777559E-744B-438D-9E6A-B206E665526E}"/>
                  </a:ext>
                </a:extLst>
              </p14:cNvPr>
              <p14:cNvContentPartPr/>
              <p14:nvPr/>
            </p14:nvContentPartPr>
            <p14:xfrm>
              <a:off x="4461649" y="3485224"/>
              <a:ext cx="16200" cy="148680"/>
            </p14:xfrm>
          </p:contentPart>
        </mc:Choice>
        <mc:Fallback xmlns="">
          <p:pic>
            <p:nvPicPr>
              <p:cNvPr id="191" name="Ink 190">
                <a:extLst>
                  <a:ext uri="{FF2B5EF4-FFF2-40B4-BE49-F238E27FC236}">
                    <a16:creationId xmlns:a16="http://schemas.microsoft.com/office/drawing/2014/main" id="{3777559E-744B-438D-9E6A-B206E665526E}"/>
                  </a:ext>
                </a:extLst>
              </p:cNvPr>
              <p:cNvPicPr/>
              <p:nvPr/>
            </p:nvPicPr>
            <p:blipFill>
              <a:blip r:embed="rId55"/>
              <a:stretch>
                <a:fillRect/>
              </a:stretch>
            </p:blipFill>
            <p:spPr>
              <a:xfrm>
                <a:off x="4452649" y="3476224"/>
                <a:ext cx="338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95" name="Ink 194">
                <a:extLst>
                  <a:ext uri="{FF2B5EF4-FFF2-40B4-BE49-F238E27FC236}">
                    <a16:creationId xmlns:a16="http://schemas.microsoft.com/office/drawing/2014/main" id="{E6D3C8D1-262F-4102-A248-A2CF268F7B5C}"/>
                  </a:ext>
                </a:extLst>
              </p14:cNvPr>
              <p14:cNvContentPartPr/>
              <p14:nvPr/>
            </p14:nvContentPartPr>
            <p14:xfrm>
              <a:off x="4543009" y="3303064"/>
              <a:ext cx="298440" cy="299880"/>
            </p14:xfrm>
          </p:contentPart>
        </mc:Choice>
        <mc:Fallback xmlns="">
          <p:pic>
            <p:nvPicPr>
              <p:cNvPr id="195" name="Ink 194">
                <a:extLst>
                  <a:ext uri="{FF2B5EF4-FFF2-40B4-BE49-F238E27FC236}">
                    <a16:creationId xmlns:a16="http://schemas.microsoft.com/office/drawing/2014/main" id="{E6D3C8D1-262F-4102-A248-A2CF268F7B5C}"/>
                  </a:ext>
                </a:extLst>
              </p:cNvPr>
              <p:cNvPicPr/>
              <p:nvPr/>
            </p:nvPicPr>
            <p:blipFill>
              <a:blip r:embed="rId57"/>
              <a:stretch>
                <a:fillRect/>
              </a:stretch>
            </p:blipFill>
            <p:spPr>
              <a:xfrm>
                <a:off x="4534009" y="3294064"/>
                <a:ext cx="31608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99" name="Ink 198">
                <a:extLst>
                  <a:ext uri="{FF2B5EF4-FFF2-40B4-BE49-F238E27FC236}">
                    <a16:creationId xmlns:a16="http://schemas.microsoft.com/office/drawing/2014/main" id="{10789DAF-8476-410E-BA1C-811ECA0142C7}"/>
                  </a:ext>
                </a:extLst>
              </p14:cNvPr>
              <p14:cNvContentPartPr/>
              <p14:nvPr/>
            </p14:nvContentPartPr>
            <p14:xfrm>
              <a:off x="5040889" y="3310264"/>
              <a:ext cx="193320" cy="472320"/>
            </p14:xfrm>
          </p:contentPart>
        </mc:Choice>
        <mc:Fallback xmlns="">
          <p:pic>
            <p:nvPicPr>
              <p:cNvPr id="199" name="Ink 198">
                <a:extLst>
                  <a:ext uri="{FF2B5EF4-FFF2-40B4-BE49-F238E27FC236}">
                    <a16:creationId xmlns:a16="http://schemas.microsoft.com/office/drawing/2014/main" id="{10789DAF-8476-410E-BA1C-811ECA0142C7}"/>
                  </a:ext>
                </a:extLst>
              </p:cNvPr>
              <p:cNvPicPr/>
              <p:nvPr/>
            </p:nvPicPr>
            <p:blipFill>
              <a:blip r:embed="rId59"/>
              <a:stretch>
                <a:fillRect/>
              </a:stretch>
            </p:blipFill>
            <p:spPr>
              <a:xfrm>
                <a:off x="5031889" y="3301264"/>
                <a:ext cx="21096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11" name="Ink 210">
                <a:extLst>
                  <a:ext uri="{FF2B5EF4-FFF2-40B4-BE49-F238E27FC236}">
                    <a16:creationId xmlns:a16="http://schemas.microsoft.com/office/drawing/2014/main" id="{E576E6E6-4863-4A6A-8F39-F0E0A12FF35C}"/>
                  </a:ext>
                </a:extLst>
              </p14:cNvPr>
              <p14:cNvContentPartPr/>
              <p14:nvPr/>
            </p14:nvContentPartPr>
            <p14:xfrm>
              <a:off x="5359849" y="3115504"/>
              <a:ext cx="1042920" cy="682560"/>
            </p14:xfrm>
          </p:contentPart>
        </mc:Choice>
        <mc:Fallback xmlns="">
          <p:pic>
            <p:nvPicPr>
              <p:cNvPr id="211" name="Ink 210">
                <a:extLst>
                  <a:ext uri="{FF2B5EF4-FFF2-40B4-BE49-F238E27FC236}">
                    <a16:creationId xmlns:a16="http://schemas.microsoft.com/office/drawing/2014/main" id="{E576E6E6-4863-4A6A-8F39-F0E0A12FF35C}"/>
                  </a:ext>
                </a:extLst>
              </p:cNvPr>
              <p:cNvPicPr/>
              <p:nvPr/>
            </p:nvPicPr>
            <p:blipFill>
              <a:blip r:embed="rId61"/>
              <a:stretch>
                <a:fillRect/>
              </a:stretch>
            </p:blipFill>
            <p:spPr>
              <a:xfrm>
                <a:off x="5350849" y="3106504"/>
                <a:ext cx="1060560" cy="700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19" name="Ink 218">
                <a:extLst>
                  <a:ext uri="{FF2B5EF4-FFF2-40B4-BE49-F238E27FC236}">
                    <a16:creationId xmlns:a16="http://schemas.microsoft.com/office/drawing/2014/main" id="{C6C0A167-F3E4-442C-B0EF-ED4ED47AE3AD}"/>
                  </a:ext>
                </a:extLst>
              </p14:cNvPr>
              <p14:cNvContentPartPr/>
              <p14:nvPr/>
            </p14:nvContentPartPr>
            <p14:xfrm>
              <a:off x="776689" y="4050064"/>
              <a:ext cx="1476720" cy="272520"/>
            </p14:xfrm>
          </p:contentPart>
        </mc:Choice>
        <mc:Fallback xmlns="">
          <p:pic>
            <p:nvPicPr>
              <p:cNvPr id="219" name="Ink 218">
                <a:extLst>
                  <a:ext uri="{FF2B5EF4-FFF2-40B4-BE49-F238E27FC236}">
                    <a16:creationId xmlns:a16="http://schemas.microsoft.com/office/drawing/2014/main" id="{C6C0A167-F3E4-442C-B0EF-ED4ED47AE3AD}"/>
                  </a:ext>
                </a:extLst>
              </p:cNvPr>
              <p:cNvPicPr/>
              <p:nvPr/>
            </p:nvPicPr>
            <p:blipFill>
              <a:blip r:embed="rId63"/>
              <a:stretch>
                <a:fillRect/>
              </a:stretch>
            </p:blipFill>
            <p:spPr>
              <a:xfrm>
                <a:off x="767689" y="4041064"/>
                <a:ext cx="149436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23" name="Ink 222">
                <a:extLst>
                  <a:ext uri="{FF2B5EF4-FFF2-40B4-BE49-F238E27FC236}">
                    <a16:creationId xmlns:a16="http://schemas.microsoft.com/office/drawing/2014/main" id="{36F3A877-CE93-464B-9C66-CF64AFB12643}"/>
                  </a:ext>
                </a:extLst>
              </p14:cNvPr>
              <p14:cNvContentPartPr/>
              <p14:nvPr/>
            </p14:nvContentPartPr>
            <p14:xfrm>
              <a:off x="2608009" y="4034224"/>
              <a:ext cx="416160" cy="310320"/>
            </p14:xfrm>
          </p:contentPart>
        </mc:Choice>
        <mc:Fallback xmlns="">
          <p:pic>
            <p:nvPicPr>
              <p:cNvPr id="223" name="Ink 222">
                <a:extLst>
                  <a:ext uri="{FF2B5EF4-FFF2-40B4-BE49-F238E27FC236}">
                    <a16:creationId xmlns:a16="http://schemas.microsoft.com/office/drawing/2014/main" id="{36F3A877-CE93-464B-9C66-CF64AFB12643}"/>
                  </a:ext>
                </a:extLst>
              </p:cNvPr>
              <p:cNvPicPr/>
              <p:nvPr/>
            </p:nvPicPr>
            <p:blipFill>
              <a:blip r:embed="rId65"/>
              <a:stretch>
                <a:fillRect/>
              </a:stretch>
            </p:blipFill>
            <p:spPr>
              <a:xfrm>
                <a:off x="2599009" y="4025224"/>
                <a:ext cx="43380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26" name="Ink 225">
                <a:extLst>
                  <a:ext uri="{FF2B5EF4-FFF2-40B4-BE49-F238E27FC236}">
                    <a16:creationId xmlns:a16="http://schemas.microsoft.com/office/drawing/2014/main" id="{7766E74B-2A1B-40B6-879D-F5C6FFFBBC45}"/>
                  </a:ext>
                </a:extLst>
              </p14:cNvPr>
              <p14:cNvContentPartPr/>
              <p14:nvPr/>
            </p14:nvContentPartPr>
            <p14:xfrm>
              <a:off x="3212449" y="4100464"/>
              <a:ext cx="164880" cy="76680"/>
            </p14:xfrm>
          </p:contentPart>
        </mc:Choice>
        <mc:Fallback xmlns="">
          <p:pic>
            <p:nvPicPr>
              <p:cNvPr id="226" name="Ink 225">
                <a:extLst>
                  <a:ext uri="{FF2B5EF4-FFF2-40B4-BE49-F238E27FC236}">
                    <a16:creationId xmlns:a16="http://schemas.microsoft.com/office/drawing/2014/main" id="{7766E74B-2A1B-40B6-879D-F5C6FFFBBC45}"/>
                  </a:ext>
                </a:extLst>
              </p:cNvPr>
              <p:cNvPicPr/>
              <p:nvPr/>
            </p:nvPicPr>
            <p:blipFill>
              <a:blip r:embed="rId67"/>
              <a:stretch>
                <a:fillRect/>
              </a:stretch>
            </p:blipFill>
            <p:spPr>
              <a:xfrm>
                <a:off x="3203449" y="4091464"/>
                <a:ext cx="1825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29" name="Ink 228">
                <a:extLst>
                  <a:ext uri="{FF2B5EF4-FFF2-40B4-BE49-F238E27FC236}">
                    <a16:creationId xmlns:a16="http://schemas.microsoft.com/office/drawing/2014/main" id="{31966D33-ED7C-484C-A407-A90A35432B7C}"/>
                  </a:ext>
                </a:extLst>
              </p14:cNvPr>
              <p14:cNvContentPartPr/>
              <p14:nvPr/>
            </p14:nvContentPartPr>
            <p14:xfrm>
              <a:off x="3578569" y="3946384"/>
              <a:ext cx="211680" cy="263880"/>
            </p14:xfrm>
          </p:contentPart>
        </mc:Choice>
        <mc:Fallback xmlns="">
          <p:pic>
            <p:nvPicPr>
              <p:cNvPr id="229" name="Ink 228">
                <a:extLst>
                  <a:ext uri="{FF2B5EF4-FFF2-40B4-BE49-F238E27FC236}">
                    <a16:creationId xmlns:a16="http://schemas.microsoft.com/office/drawing/2014/main" id="{31966D33-ED7C-484C-A407-A90A35432B7C}"/>
                  </a:ext>
                </a:extLst>
              </p:cNvPr>
              <p:cNvPicPr/>
              <p:nvPr/>
            </p:nvPicPr>
            <p:blipFill>
              <a:blip r:embed="rId69"/>
              <a:stretch>
                <a:fillRect/>
              </a:stretch>
            </p:blipFill>
            <p:spPr>
              <a:xfrm>
                <a:off x="3569569" y="3937384"/>
                <a:ext cx="22932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33" name="Ink 232">
                <a:extLst>
                  <a:ext uri="{FF2B5EF4-FFF2-40B4-BE49-F238E27FC236}">
                    <a16:creationId xmlns:a16="http://schemas.microsoft.com/office/drawing/2014/main" id="{CF2DF78B-BB02-427C-B708-A6AAA11674AE}"/>
                  </a:ext>
                </a:extLst>
              </p14:cNvPr>
              <p14:cNvContentPartPr/>
              <p14:nvPr/>
            </p14:nvContentPartPr>
            <p14:xfrm>
              <a:off x="3993289" y="4070584"/>
              <a:ext cx="437760" cy="197640"/>
            </p14:xfrm>
          </p:contentPart>
        </mc:Choice>
        <mc:Fallback xmlns="">
          <p:pic>
            <p:nvPicPr>
              <p:cNvPr id="233" name="Ink 232">
                <a:extLst>
                  <a:ext uri="{FF2B5EF4-FFF2-40B4-BE49-F238E27FC236}">
                    <a16:creationId xmlns:a16="http://schemas.microsoft.com/office/drawing/2014/main" id="{CF2DF78B-BB02-427C-B708-A6AAA11674AE}"/>
                  </a:ext>
                </a:extLst>
              </p:cNvPr>
              <p:cNvPicPr/>
              <p:nvPr/>
            </p:nvPicPr>
            <p:blipFill>
              <a:blip r:embed="rId71"/>
              <a:stretch>
                <a:fillRect/>
              </a:stretch>
            </p:blipFill>
            <p:spPr>
              <a:xfrm>
                <a:off x="3984289" y="4061584"/>
                <a:ext cx="45540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37" name="Ink 236">
                <a:extLst>
                  <a:ext uri="{FF2B5EF4-FFF2-40B4-BE49-F238E27FC236}">
                    <a16:creationId xmlns:a16="http://schemas.microsoft.com/office/drawing/2014/main" id="{37DDBF45-D212-4E74-B209-1F7913BC22FA}"/>
                  </a:ext>
                </a:extLst>
              </p14:cNvPr>
              <p14:cNvContentPartPr/>
              <p14:nvPr/>
            </p14:nvContentPartPr>
            <p14:xfrm>
              <a:off x="4939009" y="4110904"/>
              <a:ext cx="394920" cy="178560"/>
            </p14:xfrm>
          </p:contentPart>
        </mc:Choice>
        <mc:Fallback xmlns="">
          <p:pic>
            <p:nvPicPr>
              <p:cNvPr id="237" name="Ink 236">
                <a:extLst>
                  <a:ext uri="{FF2B5EF4-FFF2-40B4-BE49-F238E27FC236}">
                    <a16:creationId xmlns:a16="http://schemas.microsoft.com/office/drawing/2014/main" id="{37DDBF45-D212-4E74-B209-1F7913BC22FA}"/>
                  </a:ext>
                </a:extLst>
              </p:cNvPr>
              <p:cNvPicPr/>
              <p:nvPr/>
            </p:nvPicPr>
            <p:blipFill>
              <a:blip r:embed="rId73"/>
              <a:stretch>
                <a:fillRect/>
              </a:stretch>
            </p:blipFill>
            <p:spPr>
              <a:xfrm>
                <a:off x="4930009" y="4101904"/>
                <a:ext cx="4125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45" name="Ink 244">
                <a:extLst>
                  <a:ext uri="{FF2B5EF4-FFF2-40B4-BE49-F238E27FC236}">
                    <a16:creationId xmlns:a16="http://schemas.microsoft.com/office/drawing/2014/main" id="{440125D1-7869-45C0-91CA-F088104EF0BA}"/>
                  </a:ext>
                </a:extLst>
              </p14:cNvPr>
              <p14:cNvContentPartPr/>
              <p14:nvPr/>
            </p14:nvContentPartPr>
            <p14:xfrm>
              <a:off x="6595369" y="3931264"/>
              <a:ext cx="408240" cy="289080"/>
            </p14:xfrm>
          </p:contentPart>
        </mc:Choice>
        <mc:Fallback xmlns="">
          <p:pic>
            <p:nvPicPr>
              <p:cNvPr id="245" name="Ink 244">
                <a:extLst>
                  <a:ext uri="{FF2B5EF4-FFF2-40B4-BE49-F238E27FC236}">
                    <a16:creationId xmlns:a16="http://schemas.microsoft.com/office/drawing/2014/main" id="{440125D1-7869-45C0-91CA-F088104EF0BA}"/>
                  </a:ext>
                </a:extLst>
              </p:cNvPr>
              <p:cNvPicPr/>
              <p:nvPr/>
            </p:nvPicPr>
            <p:blipFill>
              <a:blip r:embed="rId75"/>
              <a:stretch>
                <a:fillRect/>
              </a:stretch>
            </p:blipFill>
            <p:spPr>
              <a:xfrm>
                <a:off x="6586369" y="3922264"/>
                <a:ext cx="42588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46" name="Ink 245">
                <a:extLst>
                  <a:ext uri="{FF2B5EF4-FFF2-40B4-BE49-F238E27FC236}">
                    <a16:creationId xmlns:a16="http://schemas.microsoft.com/office/drawing/2014/main" id="{9CB606D5-639F-441D-9772-79F6B0324C28}"/>
                  </a:ext>
                </a:extLst>
              </p14:cNvPr>
              <p14:cNvContentPartPr/>
              <p14:nvPr/>
            </p14:nvContentPartPr>
            <p14:xfrm>
              <a:off x="5607889" y="3961864"/>
              <a:ext cx="812160" cy="277920"/>
            </p14:xfrm>
          </p:contentPart>
        </mc:Choice>
        <mc:Fallback xmlns="">
          <p:pic>
            <p:nvPicPr>
              <p:cNvPr id="246" name="Ink 245">
                <a:extLst>
                  <a:ext uri="{FF2B5EF4-FFF2-40B4-BE49-F238E27FC236}">
                    <a16:creationId xmlns:a16="http://schemas.microsoft.com/office/drawing/2014/main" id="{9CB606D5-639F-441D-9772-79F6B0324C28}"/>
                  </a:ext>
                </a:extLst>
              </p:cNvPr>
              <p:cNvPicPr/>
              <p:nvPr/>
            </p:nvPicPr>
            <p:blipFill>
              <a:blip r:embed="rId77"/>
              <a:stretch>
                <a:fillRect/>
              </a:stretch>
            </p:blipFill>
            <p:spPr>
              <a:xfrm>
                <a:off x="5598889" y="3952864"/>
                <a:ext cx="82980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55" name="Ink 254">
                <a:extLst>
                  <a:ext uri="{FF2B5EF4-FFF2-40B4-BE49-F238E27FC236}">
                    <a16:creationId xmlns:a16="http://schemas.microsoft.com/office/drawing/2014/main" id="{340BA7E8-BE93-4F50-9A0B-B4ADA5DBD5C1}"/>
                  </a:ext>
                </a:extLst>
              </p14:cNvPr>
              <p14:cNvContentPartPr/>
              <p14:nvPr/>
            </p14:nvContentPartPr>
            <p14:xfrm>
              <a:off x="7819729" y="3873664"/>
              <a:ext cx="759240" cy="418680"/>
            </p14:xfrm>
          </p:contentPart>
        </mc:Choice>
        <mc:Fallback xmlns="">
          <p:pic>
            <p:nvPicPr>
              <p:cNvPr id="255" name="Ink 254">
                <a:extLst>
                  <a:ext uri="{FF2B5EF4-FFF2-40B4-BE49-F238E27FC236}">
                    <a16:creationId xmlns:a16="http://schemas.microsoft.com/office/drawing/2014/main" id="{340BA7E8-BE93-4F50-9A0B-B4ADA5DBD5C1}"/>
                  </a:ext>
                </a:extLst>
              </p:cNvPr>
              <p:cNvPicPr/>
              <p:nvPr/>
            </p:nvPicPr>
            <p:blipFill>
              <a:blip r:embed="rId79"/>
              <a:stretch>
                <a:fillRect/>
              </a:stretch>
            </p:blipFill>
            <p:spPr>
              <a:xfrm>
                <a:off x="7810729" y="3864664"/>
                <a:ext cx="77688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56" name="Ink 255">
                <a:extLst>
                  <a:ext uri="{FF2B5EF4-FFF2-40B4-BE49-F238E27FC236}">
                    <a16:creationId xmlns:a16="http://schemas.microsoft.com/office/drawing/2014/main" id="{C119065D-52CB-424A-BBDD-D7AC56C9999E}"/>
                  </a:ext>
                </a:extLst>
              </p14:cNvPr>
              <p14:cNvContentPartPr/>
              <p14:nvPr/>
            </p14:nvContentPartPr>
            <p14:xfrm>
              <a:off x="7254889" y="3951424"/>
              <a:ext cx="394920" cy="293400"/>
            </p14:xfrm>
          </p:contentPart>
        </mc:Choice>
        <mc:Fallback xmlns="">
          <p:pic>
            <p:nvPicPr>
              <p:cNvPr id="256" name="Ink 255">
                <a:extLst>
                  <a:ext uri="{FF2B5EF4-FFF2-40B4-BE49-F238E27FC236}">
                    <a16:creationId xmlns:a16="http://schemas.microsoft.com/office/drawing/2014/main" id="{C119065D-52CB-424A-BBDD-D7AC56C9999E}"/>
                  </a:ext>
                </a:extLst>
              </p:cNvPr>
              <p:cNvPicPr/>
              <p:nvPr/>
            </p:nvPicPr>
            <p:blipFill>
              <a:blip r:embed="rId81"/>
              <a:stretch>
                <a:fillRect/>
              </a:stretch>
            </p:blipFill>
            <p:spPr>
              <a:xfrm>
                <a:off x="7245889" y="3942424"/>
                <a:ext cx="4125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66" name="Ink 265">
                <a:extLst>
                  <a:ext uri="{FF2B5EF4-FFF2-40B4-BE49-F238E27FC236}">
                    <a16:creationId xmlns:a16="http://schemas.microsoft.com/office/drawing/2014/main" id="{2FEFB341-564F-4FC2-A85E-6D6BCAFAA438}"/>
                  </a:ext>
                </a:extLst>
              </p14:cNvPr>
              <p14:cNvContentPartPr/>
              <p14:nvPr/>
            </p14:nvContentPartPr>
            <p14:xfrm>
              <a:off x="763369" y="4600864"/>
              <a:ext cx="907560" cy="496080"/>
            </p14:xfrm>
          </p:contentPart>
        </mc:Choice>
        <mc:Fallback xmlns="">
          <p:pic>
            <p:nvPicPr>
              <p:cNvPr id="266" name="Ink 265">
                <a:extLst>
                  <a:ext uri="{FF2B5EF4-FFF2-40B4-BE49-F238E27FC236}">
                    <a16:creationId xmlns:a16="http://schemas.microsoft.com/office/drawing/2014/main" id="{2FEFB341-564F-4FC2-A85E-6D6BCAFAA438}"/>
                  </a:ext>
                </a:extLst>
              </p:cNvPr>
              <p:cNvPicPr/>
              <p:nvPr/>
            </p:nvPicPr>
            <p:blipFill>
              <a:blip r:embed="rId83"/>
              <a:stretch>
                <a:fillRect/>
              </a:stretch>
            </p:blipFill>
            <p:spPr>
              <a:xfrm>
                <a:off x="754369" y="4591864"/>
                <a:ext cx="92520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71" name="Ink 270">
                <a:extLst>
                  <a:ext uri="{FF2B5EF4-FFF2-40B4-BE49-F238E27FC236}">
                    <a16:creationId xmlns:a16="http://schemas.microsoft.com/office/drawing/2014/main" id="{69901450-26AF-4207-98CD-E444AE4D74E6}"/>
                  </a:ext>
                </a:extLst>
              </p14:cNvPr>
              <p14:cNvContentPartPr/>
              <p14:nvPr/>
            </p14:nvContentPartPr>
            <p14:xfrm>
              <a:off x="2113009" y="5126464"/>
              <a:ext cx="147240" cy="116280"/>
            </p14:xfrm>
          </p:contentPart>
        </mc:Choice>
        <mc:Fallback xmlns="">
          <p:pic>
            <p:nvPicPr>
              <p:cNvPr id="271" name="Ink 270">
                <a:extLst>
                  <a:ext uri="{FF2B5EF4-FFF2-40B4-BE49-F238E27FC236}">
                    <a16:creationId xmlns:a16="http://schemas.microsoft.com/office/drawing/2014/main" id="{69901450-26AF-4207-98CD-E444AE4D74E6}"/>
                  </a:ext>
                </a:extLst>
              </p:cNvPr>
              <p:cNvPicPr/>
              <p:nvPr/>
            </p:nvPicPr>
            <p:blipFill>
              <a:blip r:embed="rId85"/>
              <a:stretch>
                <a:fillRect/>
              </a:stretch>
            </p:blipFill>
            <p:spPr>
              <a:xfrm>
                <a:off x="2104009" y="5117464"/>
                <a:ext cx="16488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72" name="Ink 271">
                <a:extLst>
                  <a:ext uri="{FF2B5EF4-FFF2-40B4-BE49-F238E27FC236}">
                    <a16:creationId xmlns:a16="http://schemas.microsoft.com/office/drawing/2014/main" id="{57B73357-EC97-4CB9-95E3-9F749FC19AC5}"/>
                  </a:ext>
                </a:extLst>
              </p14:cNvPr>
              <p14:cNvContentPartPr/>
              <p14:nvPr/>
            </p14:nvContentPartPr>
            <p14:xfrm>
              <a:off x="1879009" y="4703104"/>
              <a:ext cx="576000" cy="311040"/>
            </p14:xfrm>
          </p:contentPart>
        </mc:Choice>
        <mc:Fallback xmlns="">
          <p:pic>
            <p:nvPicPr>
              <p:cNvPr id="272" name="Ink 271">
                <a:extLst>
                  <a:ext uri="{FF2B5EF4-FFF2-40B4-BE49-F238E27FC236}">
                    <a16:creationId xmlns:a16="http://schemas.microsoft.com/office/drawing/2014/main" id="{57B73357-EC97-4CB9-95E3-9F749FC19AC5}"/>
                  </a:ext>
                </a:extLst>
              </p:cNvPr>
              <p:cNvPicPr/>
              <p:nvPr/>
            </p:nvPicPr>
            <p:blipFill>
              <a:blip r:embed="rId87"/>
              <a:stretch>
                <a:fillRect/>
              </a:stretch>
            </p:blipFill>
            <p:spPr>
              <a:xfrm>
                <a:off x="1870009" y="4694104"/>
                <a:ext cx="59364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84" name="Ink 283">
                <a:extLst>
                  <a:ext uri="{FF2B5EF4-FFF2-40B4-BE49-F238E27FC236}">
                    <a16:creationId xmlns:a16="http://schemas.microsoft.com/office/drawing/2014/main" id="{B471D6AD-5C90-4FD6-B0BE-9B9995FF9818}"/>
                  </a:ext>
                </a:extLst>
              </p14:cNvPr>
              <p14:cNvContentPartPr/>
              <p14:nvPr/>
            </p14:nvContentPartPr>
            <p14:xfrm>
              <a:off x="2788729" y="4720744"/>
              <a:ext cx="1090800" cy="371520"/>
            </p14:xfrm>
          </p:contentPart>
        </mc:Choice>
        <mc:Fallback xmlns="">
          <p:pic>
            <p:nvPicPr>
              <p:cNvPr id="284" name="Ink 283">
                <a:extLst>
                  <a:ext uri="{FF2B5EF4-FFF2-40B4-BE49-F238E27FC236}">
                    <a16:creationId xmlns:a16="http://schemas.microsoft.com/office/drawing/2014/main" id="{B471D6AD-5C90-4FD6-B0BE-9B9995FF9818}"/>
                  </a:ext>
                </a:extLst>
              </p:cNvPr>
              <p:cNvPicPr/>
              <p:nvPr/>
            </p:nvPicPr>
            <p:blipFill>
              <a:blip r:embed="rId89"/>
              <a:stretch>
                <a:fillRect/>
              </a:stretch>
            </p:blipFill>
            <p:spPr>
              <a:xfrm>
                <a:off x="2779729" y="4711744"/>
                <a:ext cx="110844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98" name="Ink 297">
                <a:extLst>
                  <a:ext uri="{FF2B5EF4-FFF2-40B4-BE49-F238E27FC236}">
                    <a16:creationId xmlns:a16="http://schemas.microsoft.com/office/drawing/2014/main" id="{A222141F-7E6D-435D-A371-D46BB1D0C241}"/>
                  </a:ext>
                </a:extLst>
              </p14:cNvPr>
              <p14:cNvContentPartPr/>
              <p14:nvPr/>
            </p14:nvContentPartPr>
            <p14:xfrm>
              <a:off x="4198129" y="4629304"/>
              <a:ext cx="942840" cy="379800"/>
            </p14:xfrm>
          </p:contentPart>
        </mc:Choice>
        <mc:Fallback xmlns="">
          <p:pic>
            <p:nvPicPr>
              <p:cNvPr id="298" name="Ink 297">
                <a:extLst>
                  <a:ext uri="{FF2B5EF4-FFF2-40B4-BE49-F238E27FC236}">
                    <a16:creationId xmlns:a16="http://schemas.microsoft.com/office/drawing/2014/main" id="{A222141F-7E6D-435D-A371-D46BB1D0C241}"/>
                  </a:ext>
                </a:extLst>
              </p:cNvPr>
              <p:cNvPicPr/>
              <p:nvPr/>
            </p:nvPicPr>
            <p:blipFill>
              <a:blip r:embed="rId91"/>
              <a:stretch>
                <a:fillRect/>
              </a:stretch>
            </p:blipFill>
            <p:spPr>
              <a:xfrm>
                <a:off x="4189129" y="4620304"/>
                <a:ext cx="96048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11" name="Ink 310">
                <a:extLst>
                  <a:ext uri="{FF2B5EF4-FFF2-40B4-BE49-F238E27FC236}">
                    <a16:creationId xmlns:a16="http://schemas.microsoft.com/office/drawing/2014/main" id="{82773DC8-0351-4060-BFAF-9BD4E52E26CE}"/>
                  </a:ext>
                </a:extLst>
              </p14:cNvPr>
              <p14:cNvContentPartPr/>
              <p14:nvPr/>
            </p14:nvContentPartPr>
            <p14:xfrm>
              <a:off x="5313409" y="4576384"/>
              <a:ext cx="1648440" cy="510840"/>
            </p14:xfrm>
          </p:contentPart>
        </mc:Choice>
        <mc:Fallback xmlns="">
          <p:pic>
            <p:nvPicPr>
              <p:cNvPr id="311" name="Ink 310">
                <a:extLst>
                  <a:ext uri="{FF2B5EF4-FFF2-40B4-BE49-F238E27FC236}">
                    <a16:creationId xmlns:a16="http://schemas.microsoft.com/office/drawing/2014/main" id="{82773DC8-0351-4060-BFAF-9BD4E52E26CE}"/>
                  </a:ext>
                </a:extLst>
              </p:cNvPr>
              <p:cNvPicPr/>
              <p:nvPr/>
            </p:nvPicPr>
            <p:blipFill>
              <a:blip r:embed="rId93"/>
              <a:stretch>
                <a:fillRect/>
              </a:stretch>
            </p:blipFill>
            <p:spPr>
              <a:xfrm>
                <a:off x="5304409" y="4567384"/>
                <a:ext cx="1666080" cy="528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14" name="Ink 313">
                <a:extLst>
                  <a:ext uri="{FF2B5EF4-FFF2-40B4-BE49-F238E27FC236}">
                    <a16:creationId xmlns:a16="http://schemas.microsoft.com/office/drawing/2014/main" id="{D855B60C-9D6C-41F6-829A-7A75A6AFF5B1}"/>
                  </a:ext>
                </a:extLst>
              </p14:cNvPr>
              <p14:cNvContentPartPr/>
              <p14:nvPr/>
            </p14:nvContentPartPr>
            <p14:xfrm>
              <a:off x="7228969" y="4811104"/>
              <a:ext cx="59400" cy="127800"/>
            </p14:xfrm>
          </p:contentPart>
        </mc:Choice>
        <mc:Fallback xmlns="">
          <p:pic>
            <p:nvPicPr>
              <p:cNvPr id="314" name="Ink 313">
                <a:extLst>
                  <a:ext uri="{FF2B5EF4-FFF2-40B4-BE49-F238E27FC236}">
                    <a16:creationId xmlns:a16="http://schemas.microsoft.com/office/drawing/2014/main" id="{D855B60C-9D6C-41F6-829A-7A75A6AFF5B1}"/>
                  </a:ext>
                </a:extLst>
              </p:cNvPr>
              <p:cNvPicPr/>
              <p:nvPr/>
            </p:nvPicPr>
            <p:blipFill>
              <a:blip r:embed="rId95"/>
              <a:stretch>
                <a:fillRect/>
              </a:stretch>
            </p:blipFill>
            <p:spPr>
              <a:xfrm>
                <a:off x="7219969" y="4802104"/>
                <a:ext cx="770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27" name="Ink 326">
                <a:extLst>
                  <a:ext uri="{FF2B5EF4-FFF2-40B4-BE49-F238E27FC236}">
                    <a16:creationId xmlns:a16="http://schemas.microsoft.com/office/drawing/2014/main" id="{50E84CAA-B059-4B32-82F9-F9876FBC4632}"/>
                  </a:ext>
                </a:extLst>
              </p14:cNvPr>
              <p14:cNvContentPartPr/>
              <p14:nvPr/>
            </p14:nvContentPartPr>
            <p14:xfrm>
              <a:off x="7551889" y="4628584"/>
              <a:ext cx="1908360" cy="257760"/>
            </p14:xfrm>
          </p:contentPart>
        </mc:Choice>
        <mc:Fallback xmlns="">
          <p:pic>
            <p:nvPicPr>
              <p:cNvPr id="327" name="Ink 326">
                <a:extLst>
                  <a:ext uri="{FF2B5EF4-FFF2-40B4-BE49-F238E27FC236}">
                    <a16:creationId xmlns:a16="http://schemas.microsoft.com/office/drawing/2014/main" id="{50E84CAA-B059-4B32-82F9-F9876FBC4632}"/>
                  </a:ext>
                </a:extLst>
              </p:cNvPr>
              <p:cNvPicPr/>
              <p:nvPr/>
            </p:nvPicPr>
            <p:blipFill>
              <a:blip r:embed="rId97"/>
              <a:stretch>
                <a:fillRect/>
              </a:stretch>
            </p:blipFill>
            <p:spPr>
              <a:xfrm>
                <a:off x="7542889" y="4619584"/>
                <a:ext cx="19260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33" name="Ink 332">
                <a:extLst>
                  <a:ext uri="{FF2B5EF4-FFF2-40B4-BE49-F238E27FC236}">
                    <a16:creationId xmlns:a16="http://schemas.microsoft.com/office/drawing/2014/main" id="{1FEAB958-0E7E-46E3-93FC-9C0BB3CCFBCB}"/>
                  </a:ext>
                </a:extLst>
              </p14:cNvPr>
              <p14:cNvContentPartPr/>
              <p14:nvPr/>
            </p14:nvContentPartPr>
            <p14:xfrm>
              <a:off x="9644929" y="4404304"/>
              <a:ext cx="589320" cy="381240"/>
            </p14:xfrm>
          </p:contentPart>
        </mc:Choice>
        <mc:Fallback xmlns="">
          <p:pic>
            <p:nvPicPr>
              <p:cNvPr id="333" name="Ink 332">
                <a:extLst>
                  <a:ext uri="{FF2B5EF4-FFF2-40B4-BE49-F238E27FC236}">
                    <a16:creationId xmlns:a16="http://schemas.microsoft.com/office/drawing/2014/main" id="{1FEAB958-0E7E-46E3-93FC-9C0BB3CCFBCB}"/>
                  </a:ext>
                </a:extLst>
              </p:cNvPr>
              <p:cNvPicPr/>
              <p:nvPr/>
            </p:nvPicPr>
            <p:blipFill>
              <a:blip r:embed="rId99"/>
              <a:stretch>
                <a:fillRect/>
              </a:stretch>
            </p:blipFill>
            <p:spPr>
              <a:xfrm>
                <a:off x="9635929" y="4395304"/>
                <a:ext cx="6069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46" name="Ink 345">
                <a:extLst>
                  <a:ext uri="{FF2B5EF4-FFF2-40B4-BE49-F238E27FC236}">
                    <a16:creationId xmlns:a16="http://schemas.microsoft.com/office/drawing/2014/main" id="{51765C3F-69E1-4FEF-999E-4BE31F46AB38}"/>
                  </a:ext>
                </a:extLst>
              </p14:cNvPr>
              <p14:cNvContentPartPr/>
              <p14:nvPr/>
            </p14:nvContentPartPr>
            <p14:xfrm>
              <a:off x="10061809" y="4437064"/>
              <a:ext cx="1941120" cy="537120"/>
            </p14:xfrm>
          </p:contentPart>
        </mc:Choice>
        <mc:Fallback xmlns="">
          <p:pic>
            <p:nvPicPr>
              <p:cNvPr id="346" name="Ink 345">
                <a:extLst>
                  <a:ext uri="{FF2B5EF4-FFF2-40B4-BE49-F238E27FC236}">
                    <a16:creationId xmlns:a16="http://schemas.microsoft.com/office/drawing/2014/main" id="{51765C3F-69E1-4FEF-999E-4BE31F46AB38}"/>
                  </a:ext>
                </a:extLst>
              </p:cNvPr>
              <p:cNvPicPr/>
              <p:nvPr/>
            </p:nvPicPr>
            <p:blipFill>
              <a:blip r:embed="rId101"/>
              <a:stretch>
                <a:fillRect/>
              </a:stretch>
            </p:blipFill>
            <p:spPr>
              <a:xfrm>
                <a:off x="10052809" y="4428064"/>
                <a:ext cx="1958760"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47" name="Ink 346">
                <a:extLst>
                  <a:ext uri="{FF2B5EF4-FFF2-40B4-BE49-F238E27FC236}">
                    <a16:creationId xmlns:a16="http://schemas.microsoft.com/office/drawing/2014/main" id="{5F9A9132-3BF3-4572-8611-E487C2C0306F}"/>
                  </a:ext>
                </a:extLst>
              </p14:cNvPr>
              <p14:cNvContentPartPr/>
              <p14:nvPr/>
            </p14:nvContentPartPr>
            <p14:xfrm>
              <a:off x="4592689" y="4259944"/>
              <a:ext cx="58320" cy="150120"/>
            </p14:xfrm>
          </p:contentPart>
        </mc:Choice>
        <mc:Fallback xmlns="">
          <p:pic>
            <p:nvPicPr>
              <p:cNvPr id="347" name="Ink 346">
                <a:extLst>
                  <a:ext uri="{FF2B5EF4-FFF2-40B4-BE49-F238E27FC236}">
                    <a16:creationId xmlns:a16="http://schemas.microsoft.com/office/drawing/2014/main" id="{5F9A9132-3BF3-4572-8611-E487C2C0306F}"/>
                  </a:ext>
                </a:extLst>
              </p:cNvPr>
              <p:cNvPicPr/>
              <p:nvPr/>
            </p:nvPicPr>
            <p:blipFill>
              <a:blip r:embed="rId103"/>
              <a:stretch>
                <a:fillRect/>
              </a:stretch>
            </p:blipFill>
            <p:spPr>
              <a:xfrm>
                <a:off x="4583689" y="4250944"/>
                <a:ext cx="759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48" name="Ink 347">
                <a:extLst>
                  <a:ext uri="{FF2B5EF4-FFF2-40B4-BE49-F238E27FC236}">
                    <a16:creationId xmlns:a16="http://schemas.microsoft.com/office/drawing/2014/main" id="{D32385F1-166F-4489-AD29-C628659D95CE}"/>
                  </a:ext>
                </a:extLst>
              </p14:cNvPr>
              <p14:cNvContentPartPr/>
              <p14:nvPr/>
            </p14:nvContentPartPr>
            <p14:xfrm>
              <a:off x="4634809" y="4141504"/>
              <a:ext cx="19440" cy="22320"/>
            </p14:xfrm>
          </p:contentPart>
        </mc:Choice>
        <mc:Fallback xmlns="">
          <p:pic>
            <p:nvPicPr>
              <p:cNvPr id="348" name="Ink 347">
                <a:extLst>
                  <a:ext uri="{FF2B5EF4-FFF2-40B4-BE49-F238E27FC236}">
                    <a16:creationId xmlns:a16="http://schemas.microsoft.com/office/drawing/2014/main" id="{D32385F1-166F-4489-AD29-C628659D95CE}"/>
                  </a:ext>
                </a:extLst>
              </p:cNvPr>
              <p:cNvPicPr/>
              <p:nvPr/>
            </p:nvPicPr>
            <p:blipFill>
              <a:blip r:embed="rId105"/>
              <a:stretch>
                <a:fillRect/>
              </a:stretch>
            </p:blipFill>
            <p:spPr>
              <a:xfrm>
                <a:off x="4625809" y="4132504"/>
                <a:ext cx="370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56" name="Ink 355">
                <a:extLst>
                  <a:ext uri="{FF2B5EF4-FFF2-40B4-BE49-F238E27FC236}">
                    <a16:creationId xmlns:a16="http://schemas.microsoft.com/office/drawing/2014/main" id="{58AED6A7-692A-4346-B9A0-4F2E02736D26}"/>
                  </a:ext>
                </a:extLst>
              </p14:cNvPr>
              <p14:cNvContentPartPr/>
              <p14:nvPr/>
            </p14:nvContentPartPr>
            <p14:xfrm>
              <a:off x="771649" y="5486464"/>
              <a:ext cx="1575000" cy="323280"/>
            </p14:xfrm>
          </p:contentPart>
        </mc:Choice>
        <mc:Fallback xmlns="">
          <p:pic>
            <p:nvPicPr>
              <p:cNvPr id="356" name="Ink 355">
                <a:extLst>
                  <a:ext uri="{FF2B5EF4-FFF2-40B4-BE49-F238E27FC236}">
                    <a16:creationId xmlns:a16="http://schemas.microsoft.com/office/drawing/2014/main" id="{58AED6A7-692A-4346-B9A0-4F2E02736D26}"/>
                  </a:ext>
                </a:extLst>
              </p:cNvPr>
              <p:cNvPicPr/>
              <p:nvPr/>
            </p:nvPicPr>
            <p:blipFill>
              <a:blip r:embed="rId107"/>
              <a:stretch>
                <a:fillRect/>
              </a:stretch>
            </p:blipFill>
            <p:spPr>
              <a:xfrm>
                <a:off x="762649" y="5477464"/>
                <a:ext cx="159264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70" name="Ink 369">
                <a:extLst>
                  <a:ext uri="{FF2B5EF4-FFF2-40B4-BE49-F238E27FC236}">
                    <a16:creationId xmlns:a16="http://schemas.microsoft.com/office/drawing/2014/main" id="{5E834D2C-05A7-4571-B645-6BC031C2A938}"/>
                  </a:ext>
                </a:extLst>
              </p14:cNvPr>
              <p14:cNvContentPartPr/>
              <p14:nvPr/>
            </p14:nvContentPartPr>
            <p14:xfrm>
              <a:off x="2697289" y="5518504"/>
              <a:ext cx="437760" cy="287640"/>
            </p14:xfrm>
          </p:contentPart>
        </mc:Choice>
        <mc:Fallback xmlns="">
          <p:pic>
            <p:nvPicPr>
              <p:cNvPr id="370" name="Ink 369">
                <a:extLst>
                  <a:ext uri="{FF2B5EF4-FFF2-40B4-BE49-F238E27FC236}">
                    <a16:creationId xmlns:a16="http://schemas.microsoft.com/office/drawing/2014/main" id="{5E834D2C-05A7-4571-B645-6BC031C2A938}"/>
                  </a:ext>
                </a:extLst>
              </p:cNvPr>
              <p:cNvPicPr/>
              <p:nvPr/>
            </p:nvPicPr>
            <p:blipFill>
              <a:blip r:embed="rId109"/>
              <a:stretch>
                <a:fillRect/>
              </a:stretch>
            </p:blipFill>
            <p:spPr>
              <a:xfrm>
                <a:off x="2688289" y="5509504"/>
                <a:ext cx="45540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80" name="Ink 379">
                <a:extLst>
                  <a:ext uri="{FF2B5EF4-FFF2-40B4-BE49-F238E27FC236}">
                    <a16:creationId xmlns:a16="http://schemas.microsoft.com/office/drawing/2014/main" id="{4F9C937D-5E74-4B18-97A0-9FE77DE93E7F}"/>
                  </a:ext>
                </a:extLst>
              </p14:cNvPr>
              <p14:cNvContentPartPr/>
              <p14:nvPr/>
            </p14:nvContentPartPr>
            <p14:xfrm>
              <a:off x="3489289" y="5448664"/>
              <a:ext cx="921600" cy="295920"/>
            </p14:xfrm>
          </p:contentPart>
        </mc:Choice>
        <mc:Fallback xmlns="">
          <p:pic>
            <p:nvPicPr>
              <p:cNvPr id="380" name="Ink 379">
                <a:extLst>
                  <a:ext uri="{FF2B5EF4-FFF2-40B4-BE49-F238E27FC236}">
                    <a16:creationId xmlns:a16="http://schemas.microsoft.com/office/drawing/2014/main" id="{4F9C937D-5E74-4B18-97A0-9FE77DE93E7F}"/>
                  </a:ext>
                </a:extLst>
              </p:cNvPr>
              <p:cNvPicPr/>
              <p:nvPr/>
            </p:nvPicPr>
            <p:blipFill>
              <a:blip r:embed="rId111"/>
              <a:stretch>
                <a:fillRect/>
              </a:stretch>
            </p:blipFill>
            <p:spPr>
              <a:xfrm>
                <a:off x="3480289" y="5439664"/>
                <a:ext cx="93924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87" name="Ink 386">
                <a:extLst>
                  <a:ext uri="{FF2B5EF4-FFF2-40B4-BE49-F238E27FC236}">
                    <a16:creationId xmlns:a16="http://schemas.microsoft.com/office/drawing/2014/main" id="{0D99A7BB-B111-4EB4-A966-3C56F128A4F9}"/>
                  </a:ext>
                </a:extLst>
              </p14:cNvPr>
              <p14:cNvContentPartPr/>
              <p14:nvPr/>
            </p14:nvContentPartPr>
            <p14:xfrm>
              <a:off x="4680889" y="5377024"/>
              <a:ext cx="885600" cy="509040"/>
            </p14:xfrm>
          </p:contentPart>
        </mc:Choice>
        <mc:Fallback xmlns="">
          <p:pic>
            <p:nvPicPr>
              <p:cNvPr id="387" name="Ink 386">
                <a:extLst>
                  <a:ext uri="{FF2B5EF4-FFF2-40B4-BE49-F238E27FC236}">
                    <a16:creationId xmlns:a16="http://schemas.microsoft.com/office/drawing/2014/main" id="{0D99A7BB-B111-4EB4-A966-3C56F128A4F9}"/>
                  </a:ext>
                </a:extLst>
              </p:cNvPr>
              <p:cNvPicPr/>
              <p:nvPr/>
            </p:nvPicPr>
            <p:blipFill>
              <a:blip r:embed="rId113"/>
              <a:stretch>
                <a:fillRect/>
              </a:stretch>
            </p:blipFill>
            <p:spPr>
              <a:xfrm>
                <a:off x="4671889" y="5368024"/>
                <a:ext cx="90324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88" name="Ink 387">
                <a:extLst>
                  <a:ext uri="{FF2B5EF4-FFF2-40B4-BE49-F238E27FC236}">
                    <a16:creationId xmlns:a16="http://schemas.microsoft.com/office/drawing/2014/main" id="{04621A1F-C8E5-4FE6-AACB-EB940F5BD236}"/>
                  </a:ext>
                </a:extLst>
              </p14:cNvPr>
              <p14:cNvContentPartPr/>
              <p14:nvPr/>
            </p14:nvContentPartPr>
            <p14:xfrm>
              <a:off x="5871049" y="5405104"/>
              <a:ext cx="150480" cy="190080"/>
            </p14:xfrm>
          </p:contentPart>
        </mc:Choice>
        <mc:Fallback xmlns="">
          <p:pic>
            <p:nvPicPr>
              <p:cNvPr id="388" name="Ink 387">
                <a:extLst>
                  <a:ext uri="{FF2B5EF4-FFF2-40B4-BE49-F238E27FC236}">
                    <a16:creationId xmlns:a16="http://schemas.microsoft.com/office/drawing/2014/main" id="{04621A1F-C8E5-4FE6-AACB-EB940F5BD236}"/>
                  </a:ext>
                </a:extLst>
              </p:cNvPr>
              <p:cNvPicPr/>
              <p:nvPr/>
            </p:nvPicPr>
            <p:blipFill>
              <a:blip r:embed="rId115"/>
              <a:stretch>
                <a:fillRect/>
              </a:stretch>
            </p:blipFill>
            <p:spPr>
              <a:xfrm>
                <a:off x="5862049" y="5396104"/>
                <a:ext cx="1681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89" name="Ink 388">
                <a:extLst>
                  <a:ext uri="{FF2B5EF4-FFF2-40B4-BE49-F238E27FC236}">
                    <a16:creationId xmlns:a16="http://schemas.microsoft.com/office/drawing/2014/main" id="{7F44DEFE-CE05-4599-B8CD-11E3CB7A0ABE}"/>
                  </a:ext>
                </a:extLst>
              </p14:cNvPr>
              <p14:cNvContentPartPr/>
              <p14:nvPr/>
            </p14:nvContentPartPr>
            <p14:xfrm>
              <a:off x="5914249" y="5722984"/>
              <a:ext cx="6480" cy="31320"/>
            </p14:xfrm>
          </p:contentPart>
        </mc:Choice>
        <mc:Fallback xmlns="">
          <p:pic>
            <p:nvPicPr>
              <p:cNvPr id="389" name="Ink 388">
                <a:extLst>
                  <a:ext uri="{FF2B5EF4-FFF2-40B4-BE49-F238E27FC236}">
                    <a16:creationId xmlns:a16="http://schemas.microsoft.com/office/drawing/2014/main" id="{7F44DEFE-CE05-4599-B8CD-11E3CB7A0ABE}"/>
                  </a:ext>
                </a:extLst>
              </p:cNvPr>
              <p:cNvPicPr/>
              <p:nvPr/>
            </p:nvPicPr>
            <p:blipFill>
              <a:blip r:embed="rId117"/>
              <a:stretch>
                <a:fillRect/>
              </a:stretch>
            </p:blipFill>
            <p:spPr>
              <a:xfrm>
                <a:off x="5905249" y="5713984"/>
                <a:ext cx="24120" cy="48960"/>
              </a:xfrm>
              <a:prstGeom prst="rect">
                <a:avLst/>
              </a:prstGeom>
            </p:spPr>
          </p:pic>
        </mc:Fallback>
      </mc:AlternateContent>
    </p:spTree>
    <p:extLst>
      <p:ext uri="{BB962C8B-B14F-4D97-AF65-F5344CB8AC3E}">
        <p14:creationId xmlns:p14="http://schemas.microsoft.com/office/powerpoint/2010/main" val="16046246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8911</TotalTime>
  <Words>2297</Words>
  <Application>Microsoft Office PowerPoint</Application>
  <PresentationFormat>Widescreen</PresentationFormat>
  <Paragraphs>116</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Retrospect</vt:lpstr>
      <vt:lpstr>PHYS 304: Lecture 22 (Intro to) Quantum Mechanics</vt:lpstr>
      <vt:lpstr>Review of key points from last lecture</vt:lpstr>
      <vt:lpstr>Review of key points from last lecture</vt:lpstr>
      <vt:lpstr>Today</vt:lpstr>
      <vt:lpstr>General spectrum of common eigenstates of the (L^2 ) ̂ and L ̂_z operators</vt:lpstr>
      <vt:lpstr>General spectrum of common eigenstates of the (L^2 ) ̂ and L ̂_z operators</vt:lpstr>
      <vt:lpstr>The eigen functions</vt:lpstr>
      <vt:lpstr>POLLS:</vt:lpstr>
      <vt:lpstr>Example</vt:lpstr>
      <vt:lpstr>Example</vt:lpstr>
      <vt:lpstr>Example</vt:lpstr>
      <vt:lpstr>Implications more generally</vt:lpstr>
      <vt:lpstr>Apparently not!  Electron spin</vt:lpstr>
      <vt:lpstr>Electron spin</vt:lpstr>
      <vt:lpstr>Electron spin</vt:lpstr>
      <vt:lpstr>Electron spin</vt:lpstr>
      <vt:lpstr>Electron spin</vt:lpstr>
      <vt:lpstr>Electron spin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Young</dc:creator>
  <cp:lastModifiedBy>Jeff Young</cp:lastModifiedBy>
  <cp:revision>490</cp:revision>
  <dcterms:created xsi:type="dcterms:W3CDTF">2015-12-24T20:40:29Z</dcterms:created>
  <dcterms:modified xsi:type="dcterms:W3CDTF">2021-12-14T20:34:23Z</dcterms:modified>
</cp:coreProperties>
</file>