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10.xml" ContentType="application/vnd.openxmlformats-officedocument.presentationml.notesSlide+xml"/>
  <Override PartName="/ppt/ink/ink2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307" r:id="rId3"/>
    <p:sldId id="257" r:id="rId4"/>
    <p:sldId id="305" r:id="rId5"/>
    <p:sldId id="299" r:id="rId6"/>
    <p:sldId id="303" r:id="rId7"/>
    <p:sldId id="298" r:id="rId8"/>
    <p:sldId id="304" r:id="rId9"/>
    <p:sldId id="300" r:id="rId10"/>
    <p:sldId id="301" r:id="rId11"/>
    <p:sldId id="302" r:id="rId12"/>
    <p:sldId id="306" r:id="rId13"/>
    <p:sldId id="261" r:id="rId1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A1610-3A33-4AF9-A2BF-715818FEEE35}" v="107" dt="2021-09-14T19:48:54.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77515" autoAdjust="0"/>
  </p:normalViewPr>
  <p:slideViewPr>
    <p:cSldViewPr snapToGrid="0">
      <p:cViewPr varScale="1">
        <p:scale>
          <a:sx n="56" d="100"/>
          <a:sy n="56" d="100"/>
        </p:scale>
        <p:origin x="739" y="29"/>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Young" userId="0c20932148f593a9" providerId="LiveId" clId="{0E4A1610-3A33-4AF9-A2BF-715818FEEE35}"/>
    <pc:docChg chg="undo custSel modSld">
      <pc:chgData name="Jeff Young" userId="0c20932148f593a9" providerId="LiveId" clId="{0E4A1610-3A33-4AF9-A2BF-715818FEEE35}" dt="2021-09-14T19:48:54.960" v="504"/>
      <pc:docMkLst>
        <pc:docMk/>
      </pc:docMkLst>
      <pc:sldChg chg="addSp modSp mod modAnim">
        <pc:chgData name="Jeff Young" userId="0c20932148f593a9" providerId="LiveId" clId="{0E4A1610-3A33-4AF9-A2BF-715818FEEE35}" dt="2021-09-14T19:48:54.960" v="504"/>
        <pc:sldMkLst>
          <pc:docMk/>
          <pc:sldMk cId="2680920304" sldId="298"/>
        </pc:sldMkLst>
        <pc:spChg chg="mod">
          <ac:chgData name="Jeff Young" userId="0c20932148f593a9" providerId="LiveId" clId="{0E4A1610-3A33-4AF9-A2BF-715818FEEE35}" dt="2021-09-14T19:47:16.296" v="497" actId="113"/>
          <ac:spMkLst>
            <pc:docMk/>
            <pc:sldMk cId="2680920304" sldId="298"/>
            <ac:spMk id="10" creationId="{95249F1A-D41C-4AC5-AA7C-99E5E6A99C93}"/>
          </ac:spMkLst>
        </pc:spChg>
        <pc:spChg chg="add mod">
          <ac:chgData name="Jeff Young" userId="0c20932148f593a9" providerId="LiveId" clId="{0E4A1610-3A33-4AF9-A2BF-715818FEEE35}" dt="2021-09-14T19:48:46.694" v="503" actId="14100"/>
          <ac:spMkLst>
            <pc:docMk/>
            <pc:sldMk cId="2680920304" sldId="298"/>
            <ac:spMk id="12" creationId="{73FC90DD-55AE-4877-91EA-AEC3CAF53C08}"/>
          </ac:spMkLst>
        </pc:spChg>
      </pc:sldChg>
      <pc:sldChg chg="addSp delSp modSp mod addAnim delAnim modAnim">
        <pc:chgData name="Jeff Young" userId="0c20932148f593a9" providerId="LiveId" clId="{0E4A1610-3A33-4AF9-A2BF-715818FEEE35}" dt="2021-09-14T19:48:22.088" v="498" actId="14100"/>
        <pc:sldMkLst>
          <pc:docMk/>
          <pc:sldMk cId="4148328852" sldId="307"/>
        </pc:sldMkLst>
        <pc:spChg chg="mod">
          <ac:chgData name="Jeff Young" userId="0c20932148f593a9" providerId="LiveId" clId="{0E4A1610-3A33-4AF9-A2BF-715818FEEE35}" dt="2021-09-14T19:41:40.060" v="381" actId="1076"/>
          <ac:spMkLst>
            <pc:docMk/>
            <pc:sldMk cId="4148328852" sldId="307"/>
            <ac:spMk id="4" creationId="{4E8D65BD-5DEF-4361-B680-589998BBBA79}"/>
          </ac:spMkLst>
        </pc:spChg>
        <pc:spChg chg="mod">
          <ac:chgData name="Jeff Young" userId="0c20932148f593a9" providerId="LiveId" clId="{0E4A1610-3A33-4AF9-A2BF-715818FEEE35}" dt="2021-09-14T19:42:02.831" v="386" actId="1076"/>
          <ac:spMkLst>
            <pc:docMk/>
            <pc:sldMk cId="4148328852" sldId="307"/>
            <ac:spMk id="5" creationId="{24BFB0E6-EACC-4937-A683-52352CB4E9F6}"/>
          </ac:spMkLst>
        </pc:spChg>
        <pc:spChg chg="mod">
          <ac:chgData name="Jeff Young" userId="0c20932148f593a9" providerId="LiveId" clId="{0E4A1610-3A33-4AF9-A2BF-715818FEEE35}" dt="2021-09-14T19:40:49.815" v="375" actId="1076"/>
          <ac:spMkLst>
            <pc:docMk/>
            <pc:sldMk cId="4148328852" sldId="307"/>
            <ac:spMk id="7" creationId="{08A72E97-5B2F-4608-AE81-5A89E4D38C88}"/>
          </ac:spMkLst>
        </pc:spChg>
        <pc:spChg chg="mod">
          <ac:chgData name="Jeff Young" userId="0c20932148f593a9" providerId="LiveId" clId="{0E4A1610-3A33-4AF9-A2BF-715818FEEE35}" dt="2021-09-14T19:40:42.663" v="374" actId="1076"/>
          <ac:spMkLst>
            <pc:docMk/>
            <pc:sldMk cId="4148328852" sldId="307"/>
            <ac:spMk id="8" creationId="{CE6EE762-1DF4-440F-8971-643F8D875984}"/>
          </ac:spMkLst>
        </pc:spChg>
        <pc:spChg chg="mod">
          <ac:chgData name="Jeff Young" userId="0c20932148f593a9" providerId="LiveId" clId="{0E4A1610-3A33-4AF9-A2BF-715818FEEE35}" dt="2021-09-14T19:42:15.760" v="388" actId="1076"/>
          <ac:spMkLst>
            <pc:docMk/>
            <pc:sldMk cId="4148328852" sldId="307"/>
            <ac:spMk id="9" creationId="{C05128B8-4853-44F3-A72B-38765E6D6BB8}"/>
          </ac:spMkLst>
        </pc:spChg>
        <pc:spChg chg="add del mod">
          <ac:chgData name="Jeff Young" userId="0c20932148f593a9" providerId="LiveId" clId="{0E4A1610-3A33-4AF9-A2BF-715818FEEE35}" dt="2021-09-14T19:41:31.277" v="380" actId="1076"/>
          <ac:spMkLst>
            <pc:docMk/>
            <pc:sldMk cId="4148328852" sldId="307"/>
            <ac:spMk id="10" creationId="{73E73992-6373-4070-9B1E-5DD5A5C6DBE3}"/>
          </ac:spMkLst>
        </pc:spChg>
        <pc:spChg chg="mod">
          <ac:chgData name="Jeff Young" userId="0c20932148f593a9" providerId="LiveId" clId="{0E4A1610-3A33-4AF9-A2BF-715818FEEE35}" dt="2021-09-14T19:41:49.923" v="384" actId="1076"/>
          <ac:spMkLst>
            <pc:docMk/>
            <pc:sldMk cId="4148328852" sldId="307"/>
            <ac:spMk id="11" creationId="{4230F7CD-0EDE-4099-A9CD-735638B43082}"/>
          </ac:spMkLst>
        </pc:spChg>
        <pc:spChg chg="add">
          <ac:chgData name="Jeff Young" userId="0c20932148f593a9" providerId="LiveId" clId="{0E4A1610-3A33-4AF9-A2BF-715818FEEE35}" dt="2021-09-14T19:35:13.343" v="0"/>
          <ac:spMkLst>
            <pc:docMk/>
            <pc:sldMk cId="4148328852" sldId="307"/>
            <ac:spMk id="12" creationId="{DB2A7864-04D9-439B-94D2-2CC8B1580D90}"/>
          </ac:spMkLst>
        </pc:spChg>
        <pc:spChg chg="add mod">
          <ac:chgData name="Jeff Young" userId="0c20932148f593a9" providerId="LiveId" clId="{0E4A1610-3A33-4AF9-A2BF-715818FEEE35}" dt="2021-09-14T19:42:20.255" v="389" actId="1076"/>
          <ac:spMkLst>
            <pc:docMk/>
            <pc:sldMk cId="4148328852" sldId="307"/>
            <ac:spMk id="13" creationId="{4B5F08FE-0BFA-465B-9926-6B3F00BC40E4}"/>
          </ac:spMkLst>
        </pc:spChg>
        <pc:spChg chg="add mod">
          <ac:chgData name="Jeff Young" userId="0c20932148f593a9" providerId="LiveId" clId="{0E4A1610-3A33-4AF9-A2BF-715818FEEE35}" dt="2021-09-14T19:48:22.088" v="498" actId="14100"/>
          <ac:spMkLst>
            <pc:docMk/>
            <pc:sldMk cId="4148328852" sldId="307"/>
            <ac:spMk id="14" creationId="{2D3D0C28-E62A-42E9-9443-FE69E3181196}"/>
          </ac:spMkLst>
        </pc:sp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in="-1050" max="1080" units="cm"/>
          <inkml:channel name="T" type="integer" max="2.14748E9" units="dev"/>
        </inkml:traceFormat>
        <inkml:channelProperties>
          <inkml:channelProperty channel="X" name="resolution" value="69.56522" units="1/cm"/>
          <inkml:channelProperty channel="Y" name="resolution" value="136.53847" units="1/cm"/>
          <inkml:channelProperty channel="T" name="resolution" value="1" units="1/dev"/>
        </inkml:channelProperties>
      </inkml:inkSource>
      <inkml:timestamp xml:id="ts0" timeString="2020-09-15T17:43:26.670"/>
    </inkml:context>
    <inkml:brush xml:id="br0">
      <inkml:brushProperty name="width" value="0.05" units="cm"/>
      <inkml:brushProperty name="height" value="0.05" units="cm"/>
      <inkml:brushProperty name="color" value="#E71224"/>
      <inkml:brushProperty name="fitToCurve" value="1"/>
    </inkml:brush>
    <inkml:context xml:id="ctx1">
      <inkml:inkSource xml:id="inkSrc1">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1" timeString="2020-09-15T17:43:28.880"/>
    </inkml:context>
  </inkml:definitions>
  <inkml:trace contextRef="#ctx0" brushRef="#br0">2420 0 0</inkml:trace>
  <inkml:trace contextRef="#ctx1" brushRef="#br0">666 688 371 0,'0'0'124'0,"0"0"-23"15,0 0-11-15,0 0-23 16,0 0-22-16,0 0-41 16,0 0-4-16,0 0 1 15,0 0 0-15,9 23 2 16,-9-23-1-16,0 45 0 16,0-13 2-16,0 13-1 0,0 3-4 15,-9 1 5 1,-6 13-6-16,6-3 4 15,-8 1-5-15,2-7 6 16,2-5-6-16,6-3 3 0,7-21-25 16,0-24-78-16,24 0-22 15,-5-29-22-15,14-12-3 16,-7-12-2-16,13-7 36 16</inkml:trace>
  <inkml:trace contextRef="#ctx1" brushRef="#br0" timeOffset="348">666 674 147 0,'0'0'70'0,"0"0"20"16,0 0 14-16,28-20-16 16,-6 20-16-16,-1-11-8 15,9 11 0-15,-1-16-6 16,9 16-10-16,-3-6-25 16,2 6-23-16,2-8 0 15,-9 8 0-15,9-10 0 16,-5 4 0-16,1-3-9 15,-5-3-32-15,5-4-53 16,-7 9-23-16,-4-6-24 0,0 13-22 16,-24 0-5-16,0 0 73 15</inkml:trace>
  <inkml:trace contextRef="#ctx1" brushRef="#br0" timeOffset="676">662 881 161 0,'0'0'165'15,"0"0"-7"-15,0 0-61 16,19 0-20-16,-19 0-21 15,19 13-16 1,-19-13-2-16,24 13-11 0,-24-13-25 16,30 17-2-16,-30-17-1 15,35 4 0-15,-15-4 1 16,8-11-1-16,4 0-5 16,0-3-41-16,8 3-45 15,-2-6-20-15,3 4-14 16,-2 2-18-16,-10 4-14 15,11 10 25-15</inkml:trace>
  <inkml:trace contextRef="#ctx1" brushRef="#br0" timeOffset="1042">1446 846 415 0,'0'0'168'16,"33"-10"-52"-16,-9 10-62 15,1-14-33-15,8 14 0 0,-1-10-7 16,5 10-12-16,0-8 0 16,-2 8-2-16,1 0 2 15,-3 8-3-15,3-3 0 16,-12-5-12-16,0 19-68 16,-5-11-35-16,-19-8-22 15,24 20-26-15,-24-20 1 16,0 0 25-16</inkml:trace>
  <inkml:trace contextRef="#ctx1" brushRef="#br0" timeOffset="1310">1542 982 281 0,'25'-6'166'0,"-25"6"-2"16,33-13-75-16,-7 13-44 15,2-11-15-15,7 11-5 16,1 0-24-16,1 0-1 0,-2 0 1 16,-1 0-13-1,3 0-80-15,-7 16-27 16,-6-16-31-16,8 14-12 15,-32-14-3-15,37 10 63 0</inkml:trace>
  <inkml:trace contextRef="#ctx1" brushRef="#br0" timeOffset="1992">2279 958 101 0,'-11'34'157'0,"11"-6"-35"16,0-1-36-16,0-3 1 0,0 1-5 16,0-25-3-16,11 31-22 15,-11-31-33-15,0 0-21 16,17-8-3-16,-17 8 0 15,20-35-2-15,-14 14 4 16,5-5-8-16,0 2 7 16,4 0-5-16,6 4 6 15,-21 20-3-15,35-21 6 16,-13 21-3-16,-3 9-6 16,-19-9 8-16,37 32-9 15,-20-13 9-15,-4-1-6 16,-2 3 5-16,-11-21-6 0,15 35 3 15,-15-35 1-15,13 21 0 16,-13-21 3-16,0 0-4 16,0 0 0-16,0 0 0 15,0 0-1-15,0 0 1 16,22 13 0-16,-22-13-1 16,0 0-2-16,17-13 3 15,-17 13 0-15,32-29 0 16,-16 13 4-16,9-5-6 15,1-3 6-15,5-2-5 16,5-4 4-16,-9 6-5 16,5-2 6-16,-6 13-5 15,-2 0 3-15,0 3 0 0,3-3-1 16,-1 13 1-16,-4 10 0 16,2 3 0-16,0 5-2 15,-1 4 0 1,1 9-6-16,-9-2 6 0,0 8-3 15,-2-8 4-15,5-5-6 16,-5-3 4-16,-13-21-46 16,26 11-60-16,-5-11-27 15,-6-32-25-15,11 5-2 16,-11-21-4-16</inkml:trace>
  <inkml:trace contextRef="#ctx1" brushRef="#br0" timeOffset="11585">3993 788 269 0,'0'0'98'15,"0"0"-7"-15,0-20-17 16,0 20-8-16,0 0-17 16,-21-6-9-16,21 6-23 15,-17 0-12-15,17 0 0 16,-22-9-2-16,22 9-3 0,-20-9 0 15,20 9 0-15,0 0 1 16,-28 0 2-16,28 0-1 16,-26 10 0-1,26-10-1-15,-36 34 0 0,16-10-2 16,-3-2 3-16,5 2-2 16,-3 0 3-16,7 1-2 15,-7 7 1-15,6-3-6 16,4-1 7-16,-4 0-5 15,6 9 3-15,9-6-7 16,0-1 1-16,0 1-2 16,20-10 1-16,6-13 1 15,10-16 2-15,12-8 3 0,-5-15-3 16,5-13 7-16,1 0-4 16,-7-3 4-1,-6-3 1-15,-18 12 9 16,-7 7-4-16,-11 9 3 0,0 22-3 15,-16 7-1-15,-5 17 2 16,-1 15-6-16,-4 8 2 16,9 8-10-16,6-4-3 15,11 9-7-15,13-15 6 16,19-13-6-16,23-10 4 16,20-22 1-16,18 0 0 15,5-24 1-15,3-3 6 16,-1-4-1-16,-10-1-4 0,-14 9-94 15,-20-5-41-15,-8 13-12 16,-48 15-5 0,37-18 4-16</inkml:trace>
  <inkml:trace contextRef="#ctx1" brushRef="#br0" timeOffset="12620">0 208 370 0,'0'0'151'16,"0"0"-36"-16,0 27-17 16,0-27-25-16,0 20-39 15,0-20-32-15,8 28-3 0,-8-28 1 16,0 0-1-16,13 26 2 15,-13-26 0-15,0 0 1 16,0 0-18 0,0 0-73-16,22 23-34 0,-22-23-30 15,0 0-14-15,0 0-4 16,0 0 45-16</inkml:trace>
  <inkml:trace contextRef="#ctx1" brushRef="#br0" timeOffset="12897">214 189 345 0,'0'0'168'0,"0"0"-9"15,0 0-74-15,0 0-29 0,0 0-19 16,0 19-24-16,0-19-1 15,-7 35-2-15,7-14-4 16,-10-2-3-16,10 6-3 16,-7 0-1-16,7 2 1 15,0 1-21-15,0-5-78 16,0-3-33-16,24-1-25 16,-24-19-12-16,48 9-3 0,-16-30 29 15</inkml:trace>
  <inkml:trace contextRef="#ctx1" brushRef="#br0" timeOffset="14004">4387 290 359 0,'0'0'128'16,"0"0"-20"-16,0 0-13 15,0 0-22-15,0 0-30 16,0 0-35-16,0 0 2 16,0 0-1-16,0 0 1 15,0 24-4-15,0-24 0 16,-13 29 0-16,13-29 0 15,-11 31-5-15,11-31-2 16,-13 37-1-16,3-15-9 16,3 2-33-16,-6-3-40 15,2 6-29-15,0-1-21 16,-2-4-21-16,13 1-14 0,0-23 14 16</inkml:trace>
  <inkml:trace contextRef="#ctx1" brushRef="#br0" timeOffset="14412">4592 274 42 0,'-21'0'30'0,"21"0"-5"0,0 0 7 16,0 0 14-16,0 0 14 16,0 0 6-16,0 0 7 15,0 0 17-15,0 0-2 16,0 0-3-16,0 0-12 15,0 0-21-15,8 45-16 16,-20-21-8-16,1 2-9 16,2 4-17-16,-6-1-1 15,6 2-1-15,-2-7 0 16,1 0-15-16,10-24-42 0,-9 29-57 16,9-29-34-16,0 0-21 15,9 22-3 1,-9-22-1-16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in="-1050" max="1080" units="cm"/>
          <inkml:channel name="T" type="integer" max="2.14748E9" units="dev"/>
        </inkml:traceFormat>
        <inkml:channelProperties>
          <inkml:channelProperty channel="X" name="resolution" value="69.56522" units="1/cm"/>
          <inkml:channelProperty channel="Y" name="resolution" value="136.53847" units="1/cm"/>
          <inkml:channelProperty channel="T" name="resolution" value="1" units="1/dev"/>
        </inkml:channelProperties>
      </inkml:inkSource>
      <inkml:timestamp xml:id="ts0" timeString="2020-09-15T17:48:21.893"/>
    </inkml:context>
    <inkml:brush xml:id="br0">
      <inkml:brushProperty name="width" value="0.05" units="cm"/>
      <inkml:brushProperty name="height" value="0.05" units="cm"/>
      <inkml:brushProperty name="color" value="#E71224"/>
      <inkml:brushProperty name="fitToCurve" value="1"/>
    </inkml:brush>
  </inkml:definitions>
  <inkml:trace contextRef="#ctx0" brushRef="#br0">0 0 0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09-15T17:49:01.341"/>
    </inkml:context>
    <inkml:brush xml:id="br0">
      <inkml:brushProperty name="width" value="0.05" units="cm"/>
      <inkml:brushProperty name="height" value="0.05" units="cm"/>
      <inkml:brushProperty name="color" value="#E71224"/>
      <inkml:brushProperty name="fitToCurve" value="1"/>
    </inkml:brush>
  </inkml:definitions>
  <inkml:trace contextRef="#ctx0" brushRef="#br0">65 0 539 0,'-35'15'186'0,"35"-15"-5"16,-30 10-145-16,30-10-83 15,11 23-94-15,6-13-31 16,27 4-7-16,-8-19-3 16,16 5-5-16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09-15T17:48:32.079"/>
    </inkml:context>
    <inkml:brush xml:id="br0">
      <inkml:brushProperty name="width" value="0.05" units="cm"/>
      <inkml:brushProperty name="height" value="0.05" units="cm"/>
      <inkml:brushProperty name="color" value="#E71224"/>
      <inkml:brushProperty name="fitToCurve" value="1"/>
    </inkml:brush>
    <inkml:context xml:id="ctx1">
      <inkml:inkSource xml:id="inkSrc4">
        <inkml:traceFormat>
          <inkml:channel name="X" type="integer" max="1920" units="cm"/>
          <inkml:channel name="Y" type="integer" min="-1050" max="1080" units="cm"/>
          <inkml:channel name="T" type="integer" max="2.14748E9" units="dev"/>
        </inkml:traceFormat>
        <inkml:channelProperties>
          <inkml:channelProperty channel="X" name="resolution" value="69.56522" units="1/cm"/>
          <inkml:channelProperty channel="Y" name="resolution" value="136.53847" units="1/cm"/>
          <inkml:channelProperty channel="T" name="resolution" value="1" units="1/dev"/>
        </inkml:channelProperties>
      </inkml:inkSource>
      <inkml:timestamp xml:id="ts1" timeString="2020-09-15T17:48:28.246"/>
    </inkml:context>
  </inkml:definitions>
  <inkml:trace contextRef="#ctx0" brushRef="#br0">3630 317 82 0,'0'0'71'16,"0"0"2"-16,-30 0 14 15,30 0 8-15,-37 19 1 16,15-1-5-16,3 6-10 16,-5 7-14-16,3 4-21 15,16 5-15-15,-5-1-13 16,10 4-12-16,12 2-5 16,4-8 0-16,10-6 0 0,15-7-2 15,8-13-2-15,5-11-3 16,9-16 0-16,4-16 2 15,-4-7 3-15,-3-14 0 16,-10-6 0-16,-15-2 1 16,-20 3 4-16,-15 8 2 15,-28 7 0-15,-11 14-2 16,-17 11-1-16,-3 18-1 16,-5 5 1-16,1 14-1 15,13 13-8-15,7 2-23 16,21 3-70-16,22-2-32 15,11-12-20-15,24-8-7 16,10-15-4-16,16 0 44 0</inkml:trace>
  <inkml:trace contextRef="#ctx0" brushRef="#br0" timeOffset="-1170">2393 314 279 0,'-8'22'153'0,"8"-22"-21"16,0 0-39-16,0 0-17 15,0 0-26-15,43 20-19 16,-15-20-9-16,9 0-13 16,10-5-9-16,3 5 0 0,4-15-12 15,-2 9-64 1,-11 6-28-16,2 0-25 16,-43 0-24-16,31 21-9 15,-31-21-1-15,-7 48 117 0</inkml:trace>
  <inkml:trace contextRef="#ctx0" brushRef="#br0" timeOffset="-824">2502 498 33 0,'-13'24'36'0,"13"-24"-32"16,-11 24-6-16,11-24 4 0,-9 24 10 15,9-24 14-15,0 22 22 16,0-22 49-16,22 7 2 16,1-14-4-16,3 0 1 15,9-4-6-15,4 3-7 16,6-8-14-16,-4 8-20 15,3-1-48-15,-7 9-1 16,-1-11 2-16,-8 11-10 16,-4 0-92-16,-2 0-41 15,-22 0-10-15,37 0-9 16,-22-28-6-16,21 7 52 16</inkml:trace>
  <inkml:trace contextRef="#ctx0" brushRef="#br0" timeOffset="-2396">1315 304 162 0,'0'0'155'16,"0"-21"-1"-16,0 21-46 15,0 0-33-15,-18 17 0 16,9 7-14-16,-12 3-12 16,3 12-17-16,-1 2-30 15,4 1-2-15,-4 0-3 0,6-2-3 16,13-10 1 0,0-30 0-16,17 26 0 15,7-38 0-15,15-3 1 16,2-14-1-16,6-11 4 0,-1 1 1 15,-8 1 0-15,-12 4 6 16,-12 5 1-16,-14 8 1 16,0 21 1-16,-40-8-1 15,-1 22 1-15,-4 9-1 16,-2-2-1-16,8 6-10 16,6-2-40-16,14-3-56 15,19-22-26-15,0 0-18 16,49 0-12-16,1-18 0 15,6-11-4-15</inkml:trace>
  <inkml:trace contextRef="#ctx1" brushRef="#br0">79 369 0</inkml:trace>
  <inkml:trace contextRef="#ctx0" brushRef="#br0" timeOffset="-3404">17 420 140 0,'0'0'127'16,"17"-18"-29"-16,-6-1-15 15,4-2 6-15,-15 21-15 16,35-38-22-16,-14 23-10 16,1 6-5-16,2 9-3 15,-24 0 1-15,37 0-10 16,-37 0-18-16,36 33-4 0,-23-6-1 16,3 6 0-1,-4-3-1-15,-7 7-1 16,3 0-5-16,-8 0 1 15,0-3 1-15,-12 6 2 0,1-8-1 16,-7 3 2-16,-7-7-2 16,-4 1 3-16,-1-2-1 15,-2-7 2-15,2 2-1 16,6-9 0-16,6-5-39 16,18-8-43-16,-26 0-26 15,26 0-19-15,0 0-18 16,5-15-6-16,-5 15-1 15</inkml:trace>
  <inkml:trace contextRef="#ctx0" brushRef="#br0" timeOffset="-2825">597 264 65 0,'0'0'52'0,"0"0"23"16,0 0 27-16,0 0-2 15,0 0-4-15,0 0-6 16,0 0-9-16,0 0-8 16,0 0-18-16,0 0-27 15,-28 12-32-15,28-12 0 16,-26 12 1-16,26-12-1 15,-24 29 2-15,11-8 1 16,4 7-1-16,-4 0 3 16,5 6-1-16,-3 8 1 15,4 1 0-15,-4-1-1 16,0-3 2-16,5 1 2 0,6 1 4 16,-8-5 1-16,16-4 1 15,1-6-3 1,10-4 2-16,1-6-2 0,10-1-1 15,2-1-2-15,3-14-2 16,6 5-3-16,-4-5-3 16,6 0-69-16,-2-14-44 15,-11 0-30-15,3-1-8 16,-9-9-3-16,6 0-1 16</inkml:trace>
  <inkml:trace contextRef="#ctx0" brushRef="#br0" timeOffset="-1816">1217 42 174 0,'-21'0'123'0,"21"0"-10"15,-24 20-7-15,7-3-13 0,-7 14-7 16,-4 4-10-16,-9 6-24 16,2 10-17-16,1 8-25 15,3-1-8 1,10 6-6-16,12-6-1 0,9 0-1 15,9-7 2-15,19-7 1 16,9-10 0-16,6-9-7 16,6-10-62-16,4-15-32 15,7 0-28-15,-2-28-14 16,9 4-10-16,-8-16-2 16,4-1 91-16</inkml:trace>
  <inkml:trace contextRef="#ctx0" brushRef="#br0" timeOffset="-1498">1775 0 516 0,'35'0'156'0,"-35"0"-12"15,17 24-115-15,-4 4-32 16,6 14 7-16,-8 9-4 16,2 10 4-16,-9 7 2 0,-4 1-5 15,0 2 1-15,0-1-1 16,-4-8 1 0,-9-9 0-16,4-8-1 15,-1-10-2-15,-1-11-39 0,6-4-51 16,5-20-26-16,-25 11-24 15,25-11-10-15,0 0-1 16,-20-23-1-16</inkml:trace>
  <inkml:trace contextRef="#ctx0" brushRef="#br0" timeOffset="1498">4595 402 211 0,'0'0'119'0,"21"0"-13"16,-21 0-9-16,26-8-5 16,0-2-4-16,11 1-8 15,10-12-32-15,10 3-45 16,8-1-4-16,8 0 2 16,0-2-2-16,-5 8-5 15,-6 13-36-15,-14 0-43 16,-12 6-28-16,-16 17-24 15,-20-4-21-15,0 15-7 16,-24-10 28-16</inkml:trace>
  <inkml:trace contextRef="#ctx0" brushRef="#br0" timeOffset="1888">4620 542 143 0,'0'0'117'16,"0"0"-2"-16,0 0-14 16,0 0-7-16,24-9-14 15,4 9-13-15,0 0-10 0,9 0-7 16,0 0-24-16,9 0-26 16,8 0 0-16,2-10 1 15,-2 10 0-15,2-5-1 16,0 5-6-16,-4-10-64 15,-4 0-39-15,-3 3-24 16,-12-6-19-16,8 13-2 16,-16-22-5-16</inkml:trace>
  <inkml:trace contextRef="#ctx0" brushRef="#br0" timeOffset="2336">5295 39 156 0,'-22'-12'143'0,"22"12"-10"15,-30 0-31-15,30 0-8 16,-34 12-14-16,34-12-18 16,-28 0-16-16,28 0-11 15,0 0-24-15,0 0-15 0,28 31 0 16,0-15-1-16,13 0 2 16,13 5-1-16,6 6 3 15,3 3 0-15,-2 0 2 16,-1 11 3-16,-4-4-2 15,-17 5-3-15,-13 8-2 16,-15 6 0-16,-22-1-1 16,-19 1 0-16,-13 8 0 15,-11-12-5-15,-3-1 4 16,8-4-24-16,3-13-49 16,20-12-28-16,26-22-25 15,0 0-15-15,48-8-4 16,2-23 1-16</inkml:trace>
  <inkml:trace contextRef="#ctx0" brushRef="#br0" timeOffset="3164">6378 285 128 0,'0'0'97'0,"11"-21"13"16,-11 21-2-16,0 0 1 16,0-22-6-16,0 22-15 0,0 0-21 15,-30-14-25 1,30 14-23-16,0 0-18 16,-32-10-2-16,32 10-1 15,-24 0-2-15,24 0-2 0,-35 16 0 16,16 2-1-16,-5-1 0 15,-2 7-1-15,-4 2 3 16,-3 6 1-16,1 1 4 16,1 3 3-16,6 0 3 15,1 2 1-15,11-1 0 16,13-4-3-16,0-5 0 16,26-7-2-16,17 0 1 15,13-11-3-15,13-1 1 16,1-9-2-16,7 0 1 15,-3 0 2-15,-7 0 0 16,-9 0-19-16,-16 0-67 16,-17 0-41-16,-25 0-29 0,20-13-12 15,-20 13-2-15,0-29 20 16</inkml:trace>
  <inkml:trace contextRef="#ctx0" brushRef="#br0" timeOffset="6448">6833 724 120 0,'0'0'76'16,"0"0"4"-16,0 0 16 15,0 0 2-15,0 0-10 16,0 0-9-16,0 0-16 0,0 0-9 16,0 0-16-16,0 0-14 15,0 0-22-15,25 0-10 16,-25 0 2-16,0 0 2 16,28 0 2-16,-28 0 0 15,0 0 1-15,24 6-1 16,-24-6 1-16,7 20 2 15,-7-20-1-15,-7 41-1 0,-6-18 0 16,-10 7 2-16,-1-1 0 16,-2 5 1-16,-2-2-2 15,-2-8 0 1,4-3-1-16,2-2 1 0,2-6-5 16,22-13 0-16,0 0 1 15,0 0 3-15,0 0 0 16,33-8 3-16,5-6 0 15,6 4 1-15,10-1 3 16,11 3-1-16,2 0-1 16,-5 8-1-16,-1 0-4 15,-9 0-10-15,-9 6-56 16,-11 4-35-16,-32-10-19 0,33 35-26 16,-33-35-8-1,15 27-4-15</inkml:trace>
  <inkml:trace contextRef="#ctx0" brushRef="#br0" timeOffset="6960">7494 218 21 0,'-13'22'113'15,"13"-22"-11"-15,0 0-7 16,0 0-8-16,0 0 1 15,0 0-2-15,35-13-3 0,-9 13-18 16,6-17-16-16,9 11-15 16,7-6-27-16,4 2-2 15,6-4-4-15,1 6-7 16,-6 0-69-16,-9 8-37 16,-10 0-34-16,-6 10-14 15,-28-10-5-15,0 30 1 16</inkml:trace>
  <inkml:trace contextRef="#ctx0" brushRef="#br0" timeOffset="7320">7464 348 141 0,'0'0'72'16,"-7"22"4"-16,7-22 22 15,0 0-5-15,24 16-8 16,0-16-13-16,4 8-12 0,11-3-7 15,4-5-11-15,5 0-10 16,6 8-26 0,6-8-4-16,-5 0-9 0,1 0-39 15,-5 0-55-15,-7 0-23 16,-7 0-24-16,-1 0-4 16,-16-14-9-16,10 14 68 15</inkml:trace>
  <inkml:trace contextRef="#ctx0" brushRef="#br0" timeOffset="7800">8772 103 29 0,'-22'23'58'16,"-12"-4"-43"-16,-5 7-34 15,2 11 4-15,-10 6 10 16,8-1 13-16,6 8 8 15,7 1 10-15,13 4 11 16,13-10 8-16,9 1 17 16,15-12 9-16,10-9 11 15,20-12 0-15,16-13 0 0,9-23-8 16,6-8-10-16,1-6-8 16,-8-14-16-16,-15 1-19 15,-22-8-14-15,-22 0-6 16,-31 7-5-16,-27 6-1 15,-29 6 0-15,-14 9-3 16,-13 12 4-16,-2 11 6 16,4 7-91-16,13 23-47 15,7-13-21-15,36 14-3 16,11-15-6-16,26-9 61 16</inkml:trace>
  <inkml:trace contextRef="#ctx0" brushRef="#br0" timeOffset="9468">63 1792 297 0,'-27'-10'111'16,"27"10"-9"-16,-27-4-16 16,27 4-15-16,0 0-20 15,0 0-18-15,0 0-33 16,-9-26-1-16,9 26-1 15,22-18 1-15,-22 18 4 16,41-27 0-16,-16 16-1 16,-5 3-3-16,4 8-2 0,-5-7-1 15,-1 7 2-15,-18 0 1 16,23 26 0-16,-23-5 1 16,0 2 1-16,0 4 2 15,-6-1 1-15,1 0 0 16,-8 12-3-16,5-6-2 15,-7 10-1-15,8-2 2 16,-4 5 0-16,3 10 0 16,-3-4-3-16,11 2 2 15,-7-3-3-15,7-3 0 16,11-11 0-16,7-11 0 16,8-16 4-16,6-9 0 0,9-22 4 15,0-7 2-15,4-14 1 16,-3-7 1-16,-6-5-2 15,-5-11-1-15,-8 3-4 16,-12 6-2 0,-6-3-2-16,-5 10-2 0,0 8 2 15,-9 4-2-15,4 4 4 16,5 12-1-16,0 22 2 16,-13-29 0-16,13 29 3 15,0-26 0-15,0 26-2 16,16-30 1-16,-16 30-1 15,21-29-1-15,-21 29-1 16,24-16 2-16,-24 16-1 0,0 0 0 16,22 30-1-16,-22-2 0 15,10 8-4-15,-3-6-12 16,8 11-47-16,9-10-29 16,2-9-19-16,19 1-16 15,-6-23-14-15,18 0-2 16,-12-17 91-16</inkml:trace>
  <inkml:trace contextRef="#ctx0" brushRef="#br0" timeOffset="10076">1273 1816 174 0,'0'0'102'0,"0"0"-40"0,7 23-41 15,-14 1-1-15,-10 5 15 16,0 3 20-16,-5 12-1 15,-2-1-6-15,3 7-7 16,1-14-3-16,10 5 1 16,10-16-5-16,10-2-12 15,-10-23-23-15,44 11 3 16,-5-21 0-16,-1-10 3 16,4-4-2-16,1-8 1 15,-4-2-2-15,-14-2-3 16,-9 6 5-16,-16 1 1 15,-7 8 3-15,7 21-3 16,-45-17 2-16,8 17-1 0,-2 7 2 16,2 10 1-16,-4-3-6 15,9 1-34-15,8 2-63 16,24-17-24-16,-19 7-25 16,19-7-9-16,26-23-1 15,6 4 28-15</inkml:trace>
  <inkml:trace contextRef="#ctx0" brushRef="#br0" timeOffset="10572">1022 1740 113 0,'-36'33'53'0,"6"4"-4"15,-7 5-1-15,7 8 0 16,1-1-4-16,12 11-15 15,6-7-11-15,11 8-6 16,0-5 1-16,20-1 0 16,4 6 3-16,8-15-3 15,5 0-20-15,12-11-43 16,6-1-19-16,-1-23-22 0,23 5-19 16,-12-32-7-16,17-3 92 15</inkml:trace>
  <inkml:trace contextRef="#ctx0" brushRef="#br0" timeOffset="10880">1738 1456 104 0,'-13'23'141'0,"13"-23"-3"0,-21 45-40 16,21-11-22 0,0 10-6-16,0 7-7 0,13 6-5 15,10 8-21 1,6-1-31-16,9 4-6 0,4-4-2 16,3-4 1-16,-4-4 1 15,-8-4 3-15,-8-3-14 16,-12-6-50-16,-13-1-43 15,-17-2-19-15,-15-11-23 16,8 0-7-16,-15-16-4 16</inkml:trace>
  <inkml:trace contextRef="#ctx0" brushRef="#br0" timeOffset="15457">7814 1783 345 0,'0'0'124'0,"0"0"-17"15,0 0-21-15,0 0-18 16,24-19-32-16,2 12-28 15,9-7 0-15,14-1 1 16,7 1-1-16,9-2-2 16,-2 6-5-16,-2 5-7 15,-5 5-1-15,-17 0-12 16,-13 15-68-16,-15 4-32 0,-24 2-26 16,-5 14-2-1,-21-17 0-15,9 8 18 16</inkml:trace>
  <inkml:trace contextRef="#ctx0" brushRef="#br0" timeOffset="15778">7749 2001 192 0,'30'-5'144'0,"-12"-7"-11"16,14 5-52-16,3-2-32 15,10 2-13-15,3 7 1 16,-5 0-1-16,3 0-7 15,-5 0-33-15,-7 7-56 16,-6-1-38-16,-4 12-26 16,-24-18-20-16,20 22-5 15,-20-22-4-15</inkml:trace>
  <inkml:trace contextRef="#ctx0" brushRef="#br0" timeOffset="14396">6577 1882 234 0,'0'0'104'0,"0"-19"-13"0,0 19-9 15,0 0-10-15,0-24-7 16,0 24-11-1,0-18-23-15,0 18-29 16,0 0 0-16,-30-29-1 0,30 29 1 16,-32-11-1-16,14 11 1 15,-6-6 0-15,-1 6 3 16,1 0 0-16,-6 0-2 16,-1 11-1-16,1 2 3 15,0 0 0-15,0 5 1 16,1 4-1-16,5 2-1 15,-3 6 0-15,14-4 1 16,2 5-1-16,2 3-5 0,9-4-2 16,9 5 0-1,4-1-2-15,10 0 1 16,8-5-1-16,6-1 0 16,4-4 2-16,8-6 2 0,-1 2 2 15,1-10 0-15,-3-1 0 16,1-9 0-16,-7 0 2 15,0 0-51-15,0-11-51 16,3 11-31-16,-7-26-16 16,3 17-6-16,-10-17 1 15</inkml:trace>
  <inkml:trace contextRef="#ctx0" brushRef="#br0" timeOffset="14922">7062 2101 393 0,'0'0'127'0,"0"0"-30"16,13 24-19-16,-13-24-26 15,0 32-37-15,0-8-16 16,0 6 3-16,-7 6-4 16,7-6 4-16,0 11-7 15,0-15-1-15,0 3 0 16,11-7 0-16,-11-22 0 15,7 24 1-15,-7-24 5 0,0 0-5 16,0 20-7-16,0-20-70 16,0 0-41-16,0 0-20 15,0 0 3-15,0 0-6 16,25-37 68-16</inkml:trace>
  <inkml:trace contextRef="#ctx0" brushRef="#br0" timeOffset="11430">2811 1884 333 0,'32'-15'144'0,"18"-2"-42"16,-2 1-43-16,10 3-8 15,4 0-23-15,-1 2-24 0,-2 11-1 16,-10 0 0-16,-1 0-12 16,-16 8-52-16,1 6-35 15,-12-14-25-15,7 7-19 16,-28-7-3-16,24-5-7 16</inkml:trace>
  <inkml:trace contextRef="#ctx0" brushRef="#br0" timeOffset="11770">2869 1921 135 0,'-15'23'112'0,"15"-23"-13"15,-11 24-12-15,11-24-22 16,0 0-7-16,22 22-4 16,4-22-3-16,2 0-7 15,17 0-7-15,-6-16-15 16,17 8-21-16,-12-3-21 0,5 3-70 15,-7-7-30-15,-1 15-27 16,-16-8-2-16,6 8-2 16,-31 0 63-1</inkml:trace>
  <inkml:trace contextRef="#ctx0" brushRef="#br0" timeOffset="12360">3987 1767 112 0,'0'0'99'0,"0"0"-47"16,0 0-17-16,-24 15 1 15,24-15 7-15,-28 39 19 16,4-6-7-16,-8 10-9 16,2 15-2-16,-5 1-3 15,0 9 1-15,1-1-7 0,10-4-10 16,7-7-21-16,17-17-1 16,11-17 7-16,19-14 0 15,19-22 0-15,18-12 0 16,7-22 5-16,4-5 4 15,4-13-4-15,-6-2-4 16,-9-2-13-16,-22 2-7 16,-17 13 1-16,-28 7 9 15,-11 8 2-15,-25 16-5 16,-12 5 1-16,-10 19-1 16,-3 13 5-16,1-2-3 15,8 13-63-15,13 6-48 16,7-7-29-16,32 7-15 0,0-30-3 15,21 18-4-15</inkml:trace>
  <inkml:trace contextRef="#ctx0" brushRef="#br0" timeOffset="12907">4785 1921 220 0,'0'0'123'16,"0"0"-8"-16,-22 0-54 0,22 0-18 15,0 0-4-15,0 0-6 16,22 18-6-16,-22-18-2 16,39 9 0-16,-5-9-2 15,7 0-4-15,14 0-21 16,7 0-1-16,-1-16 1 15,1 5-3-15,-3-2-26 16,-9 7-46-16,-12 1-28 16,-9 14-21-16,-29-9-15 0,6 31-4 15,-28-20 29 1</inkml:trace>
  <inkml:trace contextRef="#ctx0" brushRef="#br0" timeOffset="13189">4744 2086 267 0,'0'0'132'0,"0"20"-35"15,0-20-40-15,34 6-14 0,-3-6 0 16,8 0-1-1,12-3-4-15,16-10-7 16,-4 3-25-16,9-4-8 16,-10 4-3-16,-6-3-19 0,-10 13-57 15,-9 0-28-15,-37 0-19 16,0 0-16-16,0 23-5 16,-18-2 35-16</inkml:trace>
  <inkml:trace contextRef="#ctx0" brushRef="#br0" timeOffset="13548">5196 1646 159 0,'-39'0'116'15,"39"0"-23"-15,0 0-26 16,0 0-7-16,21 7-2 16,10-7-11-16,8 11-6 15,8-7 0-15,9 11-12 16,0-6-14-16,-6 11-8 16,-2 4 0-16,-3 4 2 15,-17 10 3-15,-8 5 1 16,-20 4-1-16,-11 0 2 15,-19 4-5-15,-1-3 0 16,-7-4-2-16,-1-9-9 16,6-3-82-16,9-4-40 0,-1-28-24 15,25 0-10-15,0 0 3 16,45-31 1-16</inkml:trace>
  <inkml:trace contextRef="#ctx1" brushRef="#br0" timeOffset="25542.73">9255 750 0</inkml:trace>
  <inkml:trace contextRef="#ctx1" brushRef="#br0" timeOffset="34445">8905 1861 0</inkml:trace>
  <inkml:trace contextRef="#ctx0" brushRef="#br0" timeOffset="31528">8712 1792 55 0,'-20'0'45'0,"20"0"13"15,0 0 3-15,0 0 7 16,0 0 9-16,0 0 5 16,0-14 3-16,0 14-3 15,0 0-15-15,24-20-12 16,-24 20-8-16,32-15-7 0,-32 15-10 16,41-9-9-16,-17 9-8 15,6 0-2 1,-6 0-3-16,0 0-2 0,-7 10-4 15,3 3-3-15,-20-13 0 16,24 24 1-16,-18-6-1 16,-6 4 2-16,0 4 0 15,0 0 1-15,-15 7 0 16,0 3 0-16,2-6 1 16,-9 6 0-16,0-7-1 15,1-4-1-15,6-1-1 16,0-4 0-16,15-20-1 15,-11 33 0-15,11-33-1 0,13 28 0 16,-13-28 2-16,34 34 0 16,-16-24 1-1,12 4 0-15,-4-10 0 16,8-4 1-16,-8 0 0 0,3 0-1 16,3-17-2-16,-4-4 1 15,-2-7 0-15,-4-5-1 16,-1-10 0-16,-6-6-1 15,0-7 2-15,-6-5-2 16,0 3 3-16,-3 1-3 16,1 8 1-16,2 2-2 15,-1 4 4-15,5 12-2 16,4 3 1-16,-2 7-2 16,-15 21 1-16,37-33 0 15,-15 21 2-15,2 0 0 16,0 3-1-16,-1-4 0 15,-6 7-1-15,-17 6-17 0,26 0-68 16,-26 0-33-16,0 0-21 16,0 0-15-16,-6 22-12 15,6-22-1-15</inkml:trace>
  <inkml:trace contextRef="#ctx0" brushRef="#br0" timeOffset="32348">9537 2154 115 0,'0'0'75'0,"0"0"-2"16,-23-13 9-16,23 13-4 16,0 0-9-16,-20 0-7 15,20 0-8 1,0 0-8-16,0 0-10 0,0 0-9 15,-24 23-15-15,24-23 3 16,-15 32 1-16,15-32 7 16,-15 33 2-16,15-13 1 15,0-20-4-15,-8 29-2 16,8-29-3-16,17 23-4 16,-17-23-4-16,32 6-3 15,-2-6-5-15,-4-12 1 16,2-6 0-16,3 0-1 0,-7 3 0 15,-5-1 0 1,-19 16 3-16,0-37 1 0,-19 27-1 16,-14 10 0-1,-12 0 0-15,-5 0 1 0,-10 10 1 16,5 4-1-16,6 9-42 16,14-2-82-16,9-8-40 15,26-13-13-15,0 0-2 16,54 11-9-16,5-40 61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09-15T17:50:36.280"/>
    </inkml:context>
    <inkml:brush xml:id="br0">
      <inkml:brushProperty name="width" value="0.05" units="cm"/>
      <inkml:brushProperty name="height" value="0.05" units="cm"/>
      <inkml:brushProperty name="color" value="#004F8B"/>
      <inkml:brushProperty name="fitToCurve" value="1"/>
    </inkml:brush>
  </inkml:definitions>
  <inkml:trace contextRef="#ctx0" brushRef="#br0">171 1347 345 0,'0'0'130'0,"0"0"-12"15,-9-24-18-15,9 24-21 16,0 0-20-16,0 0-27 16,0 0-21-16,30 0-7 15,-10 11-1-15,5-11-2 16,10 8-2-16,8-8 2 0,7 6-4 15,8-6 1-15,1 10 1 16,3-10 1-16,-3 6-2 16,-5-1 1-16,-6-5-2 15,-7 13-24-15,-11-7-60 16,-4 4-28-16,-4 4-17 16,-22-14-17-16,41 17-8 15,-41-17-1-15</inkml:trace>
  <inkml:trace contextRef="#ctx0" brushRef="#br0" timeOffset="456">0 1693 90 0,'0'0'98'0,"0"0"-13"0,26-20 5 15,-5 15 3-15,3-6 0 16,4 1-11-16,13 7-12 16,2-8-14-1,11 11-9-15,0-10-16 0,5 10-15 16,-1 0-12-16,-1 0-4 16,-4 10 0-16,-7 1 0 15,-9-1 0-15,-7 5-1 16,-6-1-2-16,-24-14-14 15,34 34-42-15,-34-34-24 16,28 20-18-16,-8-20-24 16,8 0-15-16,15-14-20 15,-8-16-1-15,13 6 156 0</inkml:trace>
  <inkml:trace contextRef="#ctx0" brushRef="#br0" timeOffset="1028">698 1040 188 0,'0'0'114'16,"-24"8"-3"-16,24-8-3 15,-21 0-4-15,21 0-13 16,0 0-17-16,0 0-21 15,0 0-25-15,0 0-25 16,0 0-1-16,0 0-1 16,0 0 0-16,12 27-3 0,-12-27-2 15,44 34 1 1,-5-7-1-16,8 7 1 16,7-2-1-16,5 8 0 15,4-3 1-15,-3 2 1 0,-4-2 1 16,-10 1 2-16,-14 1-1 15,-12 3 2-15,-10 4-1 16,-18-4 2-16,-10 11-1 16,-18 0 2-16,-10-3-3 15,-10 5 2-15,0 3-1 16,-9-10 1-16,4 0-2 16,7-6-41-16,9-9-59 15,19 3-30-15,6-20-24 16,20 7-13-16,0-23-4 15,41 0 56-15</inkml:trace>
  <inkml:trace contextRef="#ctx0" brushRef="#br0" timeOffset="1608">1805 1242 249 0,'-24'-35'139'0,"37"11"-1"16,2-5-68-16,7-8-28 15,8 8 0-15,-2 0 3 16,3 2-2-16,-5 0-9 15,2 7-5-15,-2 4-3 16,0 6-14-16,2 10-11 16,0 0-2-16,-2 0-1 0,0 15 0 15,-2 6 0-15,1 11 0 16,-9 5 0-16,-6 8 2 16,-10 16-1-1,-13-5 2-15,-4 15-1 0,-11-4 1 16,-7 4 0-16,-8-4 1 15,0-12 0-15,-3 3 2 16,-1-13-1-16,6-11 0 16,6-7-17-16,1-9-64 15,10-12-37-15,24-6-24 16,-20-18-15-16,29-1-5 16,4-20 0-16</inkml:trace>
  <inkml:trace contextRef="#ctx0" brushRef="#br0" timeOffset="2036">2661 898 274 0,'0'0'132'15,"-28"0"-13"-15,9 0-13 16,-7 10-19-16,-5 1-22 0,1 5-23 16,-9-1-14-16,7 9-17 15,-5 7-9 1,3 0 0-16,-1 8 0 16,0 0-1-16,-1 6-1 15,1 3 3-15,-2 8-3 0,7-6 2 16,6 4-3-16,2 1 1 15,14 0-3-15,8-4 1 16,21 0-2-16,3-3 0 16,11-5-2-16,2 0 1 15,8-12 2-15,0-6 1 16,7-7 1-16,-2-12 1 16,6-6-2-16,0-14-47 0,7-6-47 15,4-4-28-15,-2-18-21 16,7 6-14-1,-14-12-4-15,7 12 56 16</inkml:trace>
  <inkml:trace contextRef="#ctx0" brushRef="#br0" timeOffset="2515">3463 797 236 0,'-26'11'122'15,"26"-11"-40"-15,-23 20-28 16,23-20-9-16,-24 30-3 15,13-8-3-15,-2 9-6 16,0 0-4-16,3 6-1 16,-4-2-1-16,2 10-1 15,-6-2-6-15,3 7-3 16,-9 0-6-16,0 12-4 16,-4-8-3-16,2 6 0 15,3-6-2-15,3-3 0 16,9-6 1-16,11-5 2 15,0-9-2-15,24-7 0 16,2-3-1-16,7-8 1 0,6-5 0 16,6-8-1-16,2 0-1 15,1-11-2-15,0 2 2 16,3-13-6-16,1-2-69 16,4 0-50-16,-14-18-23 15,7 13-15-15,-18-7-2 16,-3 9-3-16</inkml:trace>
  <inkml:trace contextRef="#ctx0" brushRef="#br0" timeOffset="2868">3003 1240 260 0,'19'0'115'16,"3"0"-1"-16,-22 0-11 15,33-14-16-15,-33 14-20 16,23 0-16-16,-23 0-15 15,0 0-29-15,24 7-7 16,-24-7-2-16,22 16 3 0,-3-10-2 16,11 3-3-1,12-9-32-15,12 0-43 16,4-15-32-16,13 6-17 16,-4-18-21-16,3 12-12 0,-19-13-6 15</inkml:trace>
  <inkml:trace contextRef="#ctx0" brushRef="#br0" timeOffset="3400">3055 690 31 0,'0'0'81'16,"0"0"-24"0,0 0-3-16,0 0 20 15,0 0 13-15,0 0 0 16,0 0-6-16,-18 0-6 0,-3 17-6 16,-1-1 2-16,-6 8-21 15,-6 8-25-15,-1 12-25 16,-4 9 0-16,-4 14-1 15,0 8 2-15,1 15-2 16,6 1 1-16,8 7 0 16,4 0 1-16,11-1-1 15,4-9 2-15,9-3-3 16,18-15 3-16,12-18-4 16,11-14-37-16,13-15-42 15,7-16-31-15,3-14-13 16,12-7-16-16,-2-23-9 15,6 3-4-15</inkml:trace>
  <inkml:trace contextRef="#ctx0" brushRef="#br0" timeOffset="3747">3541 665 78 0,'0'0'118'16,"50"38"-8"-16,-5-16-10 0,7 8-2 16,9 1-1-16,4 8-17 15,0 10-11-15,-5 11-19 16,-10 11-12-16,-15 8-24 15,-20 17-8-15,-15 12-4 16,-28-3 1-16,-9 6-3 16,-11-3 2-16,-8-9 0 15,0-18-1-15,8-9-91 16,12-19-43-16,7-40-20 16,29-13-5-16,0-29 0 15,31-22-6-15</inkml:trace>
  <inkml:trace contextRef="#ctx0" brushRef="#br0" timeOffset="4246">4436 1170 203 0,'0'0'155'15,"24"-10"-23"-15,9 2-27 16,10-6-22-16,9 2-5 15,9-2-10-15,3 4-33 0,3-7-34 16,0 12-2 0,-8-1-4-16,-12 6-22 15,-16 0-36-15,-8 10-40 0,-14 13-17 16,-9-4-21-16,-11 9-16 16,-15-8-7-16,7 5 85 15</inkml:trace>
  <inkml:trace contextRef="#ctx0" brushRef="#br0" timeOffset="4695">4380 1379 208 0,'16'19'114'0,"-16"-19"-7"16,32 10-9-16,-10-10-4 16,8 6-4-16,6-6-22 15,-3 12-26-15,8-12-30 16,-2 0-11-16,0 0-8 15,6-13-89-15,1 2-34 16,-9-22-21-16,6 11-5 16,-11-13-2-16,7 11 22 15</inkml:trace>
  <inkml:trace contextRef="#ctx0" brushRef="#br0" timeOffset="9401">5516 1246 87 0,'-22'0'63'15,"2"0"39"1,20 0 0-16,-30 0-7 15,30 0-6-15,0-30-5 16,9 6-3-16,14-8-15 0,4 2-24 16,12-2-40-16,10-4-4 15,3 7 0-15,6-1 1 16,-1 6-1-16,-5 5 1 16,-5 9 1-16,-6 10 0 15,-10 0 0-15,-10 19 0 16,-10 2 0-16,-11 19 1 15,-15 8-1-15,-2 6-1 0,-7 11-1 16,-2 6 0 0,0 0 2-16,6-4 0 15,3-8 2-15,17-8-1 16,0-13 0-16,22-19-2 16,10-19 2-16,14-16-2 0,10-14-1 15,6-20 2-15,3-13 0 16,-6-6 1-16,-3-3 4 15,-11-7 2-15,-10 2-1 16,-13 8 1-16,-10 9 3 16,-12 9-5-16,0 9 0 15,-10 15-3-15,-1 4-5 16,11 23-2-16,0 0-7 16,0 0-36-16,0 0-40 15,22 8-32-15,10 4-14 16,0-12-18-16,22 0-7 15,-12-21 30-15</inkml:trace>
  <inkml:trace contextRef="#ctx0" brushRef="#br0" timeOffset="10005">6361 1603 267 0,'0'0'83'15,"-22"0"-8"-15,-6 20-8 16,-2 2-16-16,2 3-4 15,-3 7-12-15,6 5-4 0,5-3 1 16,11 1 4-16,9-6-3 16,0 6-6-16,14-19-11 15,11-1-9 1,8-9-8-16,8-6-1 0,7-18-1 16,1-1-3-16,-3-10 1 15,-5-3 3-15,-5 5 6 16,-14 1 0-16,-13 3 3 15,-9 23-2-15,-31-20 2 16,-5 20-1-16,-8 6 1 16,-5 8-3-16,1-5-3 15,1 5-2-15,10-7-23 16,7 5-51-16,30-12-32 0,0 0-23 16,0 0-22-16,19-29-11 15,3-2 1 1</inkml:trace>
  <inkml:trace contextRef="#ctx0" brushRef="#br0" timeOffset="10820">7587 545 212 0,'0'0'103'0,"-15"-23"-21"16,15 23-14-16,0 0-3 16,0 0-19-16,0 0-8 15,0 23-1-15,-7-1-2 0,-3 1-1 16,-3 17-2-16,-3 5-1 16,-8 11-4-16,-14 6-7 15,-3 10-13-15,-3 5-6 16,-3 0 0-16,-1 12 0 15,3-3 2-15,6-6-3 16,7-6 0-16,12-3-3 16,7-10 2-16,13-14-2 15,7-12 1-15,14-14-1 16,7-10 2-16,13-11-1 16,7-16 0-16,6-3 3 15,4-2 0-15,1-4 2 16,-3 1-3-16,-2 7 0 0,-7-1-14 15,-5 5-71-15,-6 13-38 16,-14-12-22-16,6 12-18 16,-28 0 0-16,24-27 25 15</inkml:trace>
  <inkml:trace contextRef="#ctx0" brushRef="#br0" timeOffset="11280">6923 1027 128 0,'0'0'85'0,"20"9"19"0,-20-9-6 16,43 0-8 0,-6 0-6-16,15-9-2 15,14-4-9-15,10-3-20 0,19 3-32 16,7-3-21-16,4-5-3 16,-2 10-17-16,-7-4-66 15,-11 6-38-15,-6 9-26 16,-28-13-12-16,-2 13-1 15,-28 0 53-15</inkml:trace>
  <inkml:trace contextRef="#ctx0" brushRef="#br0" timeOffset="31925">8203 1199 258 0,'0'0'127'0,"-22"-16"-13"0,22 16-11 16,0 0-12-16,-23-24-20 15,23 24-23-15,0 0-16 16,0-23-16-16,0 23-3 16,0 0-1-16,0 0 1 15,24-8-2-15,-24 8-2 16,45 0-3-16,-10 0-3 16,8 0-1-16,9 0-3 15,6-6 0-15,3-4-2 16,1 6-49-16,-6-2-70 15,-17-8-36-15,-4 14-15 16,-35 0-4-16,0 0 2 0</inkml:trace>
  <inkml:trace contextRef="#ctx0" brushRef="#br0" timeOffset="33148">9593 821 264 0,'0'0'104'16,"0"0"-7"-16,-19-19-9 0,19 19-6 16,0 0-6-16,0 0-18 0,-19-29-14 15,19 29-11 1,-11-19-8-16,11 19-5 16,0 0-7-16,-20-27-3 15,20 27-6-15,0 0-6 16,-32-20-6-16,32 20 0 15,-26 0 1-15,26 0-2 16,-37 18-1-16,15-5-3 0,-3 11 3 16,-1 7 4-1,-3 1 7-15,1 6-3 16,-2 2 2-16,-2 0-2 16,6 2 1-16,0-8 0 0,4 1-1 15,7-9 2-15,0-4 5 16,15-22 6-16,0 0-4 15,0 0 2-15,24 0-2 16,0-14 0-16,6-10 1 16,0 0 0-16,3-2-5 15,1 0-5-15,-2 2 4 16,-5 2-2-16,-8 4 4 16,-19 18-2-16,26-13-8 15,-26 13-3-15,0 0-2 16,0 23 1-16,-7-5-2 15,-6 14 3-15,-4 1-5 0,0 10 3 16,-3 14 6-16,1 6 5 16,-3 20 0-16,-1-1 0 15,3 8-1-15,3-3 1 16,6-10 0-16,6-7 3 16,5-16 4-16,7-14 1 15,-7-40 1-15,43 20 0 16,-13-40 1-16,7-6-1 15,4-17 1-15,7-4-3 16,-3-1-3-16,3 3-6 16,-3-2 2-16,-6 12 0 15,-2 4-3-15,-4 9-2 16,-8 16-2-16,-25 6-12 0,33 9-35 16,-33-9-38-16,19 15-33 15,-19-15-16-15,0 0-10 16,33 16-11-16,-25-39 26 15</inkml:trace>
  <inkml:trace contextRef="#ctx0" brushRef="#br0" timeOffset="33831">10136 561 321 0,'0'0'111'15,"0"0"-5"-15,0 0-11 0,0 0-14 16,0 0-22 0,-13 16-19-16,13-16-14 15,9 21-11-15,-9-21-14 16,13 37-2-16,-13-13-1 0,0 2-3 16,0 16 2-16,-15 1-2 15,-7 8 2-15,-8 2-1 16,-5 1 4-16,1 2-1 15,-3-8 0-15,6-6-5 16,6-9-56-16,9-12-46 16,16-21-30-16,0 0-12 15,13-30-9-15,18 6 3 16</inkml:trace>
  <inkml:trace contextRef="#ctx0" brushRef="#br0" timeOffset="34216">10060 643 198 0,'0'0'80'16,"0"0"17"-16,0 0 6 15,16-24-6-15,-16 24-18 0,30 0-7 16,-6-7-11-16,6 7-7 16,7-17-13-16,8 11-22 15,9-8-17-15,4 3-2 16,-1-8 0-16,-1 3 1 15,-2 4-2-15,-8-6-13 16,-5 14-53-16,-13 4-41 16,-28 0-25-16,0 0-16 15,0 22-11-15,-24 6-10 16,-19-8 68-16</inkml:trace>
  <inkml:trace contextRef="#ctx0" brushRef="#br0" timeOffset="34634">9974 908 214 0,'0'0'107'0,"30"11"3"16,-10-11-10-16,4 0-13 15,6-6-5 1,11-4-14-16,-2 1-16 0,8-5-15 15,-1 4-22-15,-3-7-15 16,-4 9 1-16,2-3-1 16,-13 5-3-16,-4 6-3 15,-24 0-9-15,28 0-46 16,-28 0-42-16,13 24-23 16,-13-24-20-16,0 35-12 15,0-35-10-15,-13 26 81 16</inkml:trace>
  <inkml:trace contextRef="#ctx0" brushRef="#br0" timeOffset="35120">9851 1174 40 0,'-22'20'34'16,"22"-20"3"-16,0 0 5 15,7 19 16-15,-7-19 25 16,34 7 18-16,-3-7 0 16,10 0 0-16,15-13-9 15,7 5-12-15,10 1-14 16,1-7-19-16,1 9-29 15,-3 5-17-15,-8-11-3 16,-9 11-2-16,-10 0-1 16,-13 11-1-16,-8-11-2 15,-24 0-11-15,28 11-62 0,-28-11-46 16,20 10-21-16,-20-10-10 16,24-16-3-16,-12-8-1 15</inkml:trace>
  <inkml:trace contextRef="#ctx0" brushRef="#br0" timeOffset="35908">8813 1927 115 0,'0'0'44'0,"0"0"2"16,0 0 7-16,0 0 13 16,0 0 20-16,0 0 2 15,45 13-2-15,3-13 1 16,15-10-9-16,23 10-7 15,24-13-19-15,18 3-19 16,19-2-28-16,6-1-4 16,8 5-2-16,-8 1 0 15,-6 7-2-15,-13 0-2 16,-17 0 0-16,-20 0-2 16,-21 12-7-16,-18-6-42 15,-15 7-45-15,-15 6-32 0,-28-19-14 16,14 28-14-16,-14-28-6 15,-26 19 57-15</inkml:trace>
  <inkml:trace contextRef="#ctx0" brushRef="#br0" timeOffset="36747">9568 2248 129 0,'0'0'76'16,"0"0"8"-16,10 30 17 15,-10-30-6-15,0 41-17 16,0-16-11-16,0 3-7 16,0-2-8-16,-10 4-11 15,10 0-23-15,-5-6-17 16,5-24-2-16,-8 30 1 16,8-30 0-16,0 0 2 15,0 0 11-15,0 0 0 16,0 0 2-16,13-39-3 15,-13 39 2-15,21-39-2 16,-8 15 0-16,2 0-2 0,2 2-12 16,-17 22 2-16,33-37-3 15,-33 37 1-15,34-16-6 16,-34 16-2-16,24 0-1 16,-24 0 1-16,13 34 0 15,-13-10-2-15,0 0 1 16,0 3 0-16,0-1 6 15,0-4 5-15,0-22 9 16,11 25 1-16,-11-25 1 16,37-17 0-16,-5-1 0 15,5-15 1-15,9 4-2 16,5-3 0-16,1-2-8 16,-4 10-7-16,-5 8-5 0,-8 8-1 15,-14 8 1-15,-3 24-1 16,-18 0 1-16,0 14-2 15,0-5-1-15,-9 9 6 16,9-2 5-16,0-3 1 16,0-3 4-16,7-12-1 15,12-11-41-15,7-11-58 16,15 0-31-16,-4-27-19 16,19 3-6-16,-11-18-1 15,14 10 64-15</inkml:trace>
  <inkml:trace contextRef="#ctx0" brushRef="#br0" timeOffset="37679">11665 648 290 0,'0'0'130'0,"0"-29"-2"15,0 29-21-15,0 0-18 16,0-24-26-16,0 24-18 15,0 0-28-15,0 0-27 0,0 0 2 16,-17 22-3-16,8-1 2 16,-6 5 1-16,0 9 4 15,-5 4-1-15,-4 9 5 16,-2 11-1-16,-6 0 1 16,-2 7-3-16,3 2 3 15,-4 2-3-15,1 0 0 16,1 1 2-16,5-7 0 15,11-6 3-15,4-10 5 16,13-3 10-16,9-13-1 16,25-15-2-16,14-17 0 15,19 0-3-15,9-9 0 16,2-7-4-16,12 2-6 0,-5-6-4 16,-8 3 1-16,-9 9 4 15,-16 8-4-15,-14 0-27 16,-10 0-52-16,-8 9-40 15,-20-9-25-15,0 21-14 16,-15-21-14-16,15 0-4 16</inkml:trace>
  <inkml:trace contextRef="#ctx0" brushRef="#br0" timeOffset="38185">11163 1038 228 0,'0'0'82'0,"0"0"-8"16,0 0-3-16,0 0 15 16,0 0-14-16,0 0-11 15,0 0-6-15,26-11-6 16,-26 11-4-16,44-10-5 16,-10 2-6-16,12-3-31 15,8 3-2-15,4-3-6 16,9 1-6-16,-6 1-49 15,5 9-62-15,1 0-22 16,-19 0-24-16,6 14-1 16,-9-14-5-16</inkml:trace>
  <inkml:trace contextRef="#ctx0" brushRef="#br0" timeOffset="38816">12195 53 285 0,'26'-11'117'0,"10"-2"-3"16,3 8-6-16,7-6-16 16,3 11-14-16,-1-10-15 15,-1 10-20-15,-8 0-27 16,-8 11-19-16,-31-11-1 15,21 39-2-15,-31 2-2 16,-19 3 0-16,-10 8-3 16,-10-1 0-16,-1 3 6 15,3 1 4-15,5-6 2 16,12-8 9-16,13-12-2 16,17-29-1-16,32 20 0 15,14-20 0-15,19-15-1 16,15-6-1-16,10-3-3 0,3 0-66 15,0-5-69-15,-4 10-29 16,-18-10-4-16,-1 16-5 16,-25 0 0-1</inkml:trace>
  <inkml:trace contextRef="#ctx0" brushRef="#br0" timeOffset="45216">8724 2290 122 0,'0'0'63'15,"0"0"-1"-15,7-16-5 16,-7 16-6-16,0 0-4 16,23-20-2-16,-23 20-3 15,26-12-3-15,-26 12 0 16,37-10-2-16,-9 10 6 16,1-6-5-16,5-2-5 15,1 8-5-15,-3 0 0 16,-2 0-4-16,-8 0-5 15,-3 0-9-15,-19 0-11 0,11 21-1 16,-11-2-1-16,-15 7 1 16,-4 10 0-16,-1-2 2 15,-10 8 1-15,-2 5 2 16,-7 1-1-16,2-5 1 16,-2-4-2-16,2-7 0 15,2-6-1-15,5-9-1 16,7-7-2-16,23-10 2 15,-29 0 0-15,29 0 0 16,0-23 1-16,0 23-1 16,41-27 0-16,-12 16 1 15,7-3 1-15,1 4-2 0,6 0 1 16,0 10-1-16,1 0 1 16,-3 15-1-16,0-3 1 15,-7 3-1-15,-3 3 0 16,-3-3 2-16,-6 8-1 15,1-7 1-15,-23-16-3 16,37 29-14-16,-11-19-60 16,7-10-42-16,8-18-22 15,24-1-22-15,-3-29-1 16,18 1 23-16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09-06T22:14:36.226"/>
    </inkml:context>
    <inkml:brush xml:id="br0">
      <inkml:brushProperty name="width" value="0.05" units="cm"/>
      <inkml:brushProperty name="height" value="0.05" units="cm"/>
      <inkml:brushProperty name="color" value="#004F8B"/>
      <inkml:brushProperty name="fitToCurve" value="1"/>
    </inkml:brush>
  </inkml:definitions>
  <inkml:trace contextRef="#ctx0" brushRef="#br0">7781 460 491 0,'0'24'179'0,"-7"-4"-59"15,-1 0-68-15,8 12-32 16,-10 6 5-16,2 17-7 16,-5 6-14-16,1 8-4 15,-6 1-5-15,-1 4 4 16,0 2-2-16,-1-6 4 16,4-3-5-16,7-19-1 0,9-11-50 15,7-19-43 1,14-18-29-16,17-11-20 15,6-22-12-15,11-7-15 16,-2-18 42-16</inkml:trace>
  <inkml:trace contextRef="#ctx0" brushRef="#br0" timeOffset="1">8312 763 520 0,'40'20'177'16,"-15"-11"-26"-16,6-9-117 15,8 6-30-15,5-6 4 16,4 0-5-16,1 0-2 16,-2-14-52-16,1 14-75 0,-6-1-26 15,-6-7-20-15,0 8-2 16,-10 0-1-16</inkml:trace>
  <inkml:trace contextRef="#ctx0" brushRef="#br0" timeOffset="2">9833 230 79 0,'0'0'131'0,"0"0"-11"15,0 0-28 1,17 3-9-16,-23 22 0 15,-2 16-2-15,-8 6-7 0,-4 19-14 16,-13 6-20-16,2 15-19 16,-9 7-17-16,-2 4 1 15,-1-4-8-15,-1-2 4 16,2-2-5-16,-2-8 0 16,10-12-2-16,-1-8-40 15,7-6-59-15,7-13-22 16,1-8-24-16,20-4-14 15,0-31 2-15,0 0 63 0</inkml:trace>
  <inkml:trace contextRef="#ctx0" brushRef="#br0" timeOffset="3">9893 856 124 0,'0'20'118'16,"9"-4"-24"-16,6 1-7 16,7 3 5-16,3 3-1 15,11 5-1-15,2-3-17 16,8 3-16-16,-2 2-24 15,6-5-17-15,-2-1-15 0,-2 0-5 16,-5-5-10-16,-8-8-9 16,-5 3-44-16,-5-5-48 15,-23-9-23-15,26 0-14 16,-26 0-13-16,9-23-2 16</inkml:trace>
  <inkml:trace contextRef="#ctx0" brushRef="#br0" timeOffset="4">10355 853 105 0,'-24'-20'150'0,"24"20"-7"16,0 0-46-16,0 0-9 15,0 0-6-15,-21 7-8 16,21-7-10-16,-30 36-14 16,10-8-30-16,-8 5-22 15,-5 6 1-15,-2 6 1 16,-3-1 1-16,-1 1-1 16,0 1 0-16,6-7-1 15,-1-2 3-15,10-9-4 16,1-1-10-16,12-5-50 15,11-22-38-15,-4 17-22 0,19-17-16 16,3-15-6-16,17-1-15 16,-2-12 26-16</inkml:trace>
  <inkml:trace contextRef="#ctx0" brushRef="#br0" timeOffset="5">10558 1198 259 0,'0'34'110'16,"0"-5"-3"-16,0 2-13 16,13-12-17-16,7-2-6 15,6-17-17-15,5 0-11 16,2-18-16-16,0 0-21 15,-3-7-7-15,-3-5-3 0,-12 2 7 16,-6-1 3-16,-18 10 3 16,-7 3-1-16,-16 7-1 15,-2 9-2-15,-7 0 0 16,1 5 0-16,2 10-2 16,5-5-6-16,7 4-1 15,8 0-1-15,18-14-12 16,0 0-48-16,0 0-40 0,27 0-29 15,3-22-14 1,14-4-15-16,3-17-4 0,14 7 84 16</inkml:trace>
  <inkml:trace contextRef="#ctx0" brushRef="#br0" timeOffset="6">10737 47 140 0,'0'0'61'0,"0"0"15"16,27 18 19-16,-2-7-10 15,7 5-8-15,6 4 3 16,7 6-1-16,0 12-8 16,4 10-6-16,-2 3-24 15,1 19-25-15,-6 8-9 0,-4 16-1 16,-8 4-3-16,-8 12 0 16,-5 1 0-16,-10 1-2 15,-7-2 5-15,-12-5-1 16,-4-11 0-16,-11-6-1 15,-3-15-17-15,-8-16-80 16,-1-18-42-16,6-5-19 16,-9-26-19-16,15-8 1 15,-5-22-4-15</inkml:trace>
  <inkml:trace contextRef="#ctx0" brushRef="#br0" timeOffset="7">7644 1941 36 0,'0'0'97'0,"15"15"8"16,3-12-46-16,4-3-10 16,3 13 7-16,-1-7 8 15,0 5 9-15,-3-2-2 16,-21-9-13-16,24 21-15 16,-24-21-11-16,-10 32-7 15,-5-16-5-15,-5 2-7 16,1-5-14-16,-1-4-3 0,2 5-1 15,18-14-1-15,-20 24 2 16,20-24 3-16,5 24-1 16,4-7 2-16,2 4 2 15,2 4 2-15,1 0 1 16,4-2-2-16,6-4 2 16,9-4 1-16,9-11-49 15,13-4-62-15,7-16-27 16,22-4-18-16,-2-21-4 15,14 5-7-15</inkml:trace>
  <inkml:trace contextRef="#ctx0" brushRef="#br0" timeOffset="8">9119 2120 137 0,'0'0'114'0,"0"0"-9"15,6 21-13-15,-12-2-21 16,6 8-3-16,-12 12-1 16,3 13-5-16,-1 4-8 15,-1 5-7-15,1 11-29 16,-2 2-23-16,3-1 2 15,-1-7 1-15,3-2-8 16,1-14-6-16,6-1-16 16,-8-14-48-16,8-12-35 15,0-2-16-15,0-21-16 16,0 0-11-16,17-15 22 16</inkml:trace>
  <inkml:trace contextRef="#ctx0" brushRef="#br0" timeOffset="9">9497 2467 90 0,'36'0'107'0,"-11"-5"-4"15,11 5-60-15,-4 0-12 16,1 0-10-16,0 0-11 15,0 6-10-15,-3-6-38 16,-1 0-32-16,7 9-20 16,-6-22-17-16,18 8 7 0,-7-22 100 15</inkml:trace>
  <inkml:trace contextRef="#ctx0" brushRef="#br0" timeOffset="10">8782 1777 157 0,'-18'0'115'16,"5"10"-17"-16,-13 13-26 15,-2 19-4-15,-8 9-4 16,-9 21-10-16,-5 15-10 0,-9 14-1 15,4 12 0-15,2 5-5 16,8 8-22-16,9-5-16 16,12 4 1-1,12-8-3-15,12-10 7 0,24-11-3 16,12-10-5-16,18-14-8 16,20-17-40-16,23-17-42 15,24-19-37-15,20-24-19 16,29-6-11-16,9-30-1 15,27 1 101-15</inkml:trace>
  <inkml:trace contextRef="#ctx0" brushRef="#br0" timeOffset="11">11221 1848 242 0,'-14'32'149'16,"4"-13"-23"-16,4 0-65 0,-2 15-2 16,-7 5-3-16,-4 14 0 15,-13 9-10-15,-8 14-12 16,-15 3-27-16,-5 15-12 16,-7 2 1-16,-6 5-2 15,1-1 3-15,0-5-1 16,9-12 1-16,7-10-5 15,13-5-37-15,8-18-35 16,14-14-26-16,15-8-27 16,6-28-15-16,18-11-8 15,-1-19 21-15</inkml:trace>
  <inkml:trace contextRef="#ctx0" brushRef="#br0" timeOffset="12">11107 2580 151 0,'0'0'72'0,"16"15"2"16,-16-15 1-16,24 21-12 16,-7-5-5-16,-2 0-8 15,4 5-12-15,4 3-9 16,-2-4-5-16,0 9-3 16,2-1-2-16,-2 4 1 0,1 5-2 15,-1-1-2-15,-3 2-17 16,-1 1-30-16,1-6-48 15,1 0-30 1,-19-33-13-16,41 30-16 0,-23-45-8 16,12 2 44-16</inkml:trace>
  <inkml:trace contextRef="#ctx0" brushRef="#br0" timeOffset="13">11525 2568 256 0,'0'0'153'0,"-35"18"-13"16,20-7-65 0,-3 4-16-16,0-2-8 0,-2 10-7 15,-7-2-14-15,-3 5-7 16,-3 8-17-16,-4 4-4 15,-4 4-3-15,-3 7-3 16,2-4-10-16,0 0-11 16,9 2-42-16,5-9-27 15,6-5-9-15,13-8-18 16,9-25-14-16,20 6-9 0,4-23 13 16,18 2 131-16</inkml:trace>
  <inkml:trace contextRef="#ctx0" brushRef="#br0" timeOffset="14">11715 2940 304 0,'-18'27'117'0,"5"1"-14"15,-2-5-14-15,4-8-15 16,11-15-16-16,0 19-21 15,0-19-13-15,33-4-11 0,-9-8-10 16,7-4-1 0,2-3-2-16,0-2 0 15,-5 0-1-15,-5 2 2 16,-8 1-1-16,-15 18-1 0,-8-21 0 16,-11 16-2-16,-7-3 3 15,-5 3 0-15,-2 1-16 16,3 4-65-16,5-11-35 15,7-2-17-15,18 13-12 16,6-35-9-16,20 19-5 16</inkml:trace>
  <inkml:trace contextRef="#ctx0" brushRef="#br0" timeOffset="15">12288 1882 149 0,'15'21'108'16,"5"9"1"-16,5 5-8 16,1 11 5-16,4 11-11 15,-1 13-21-15,-7 5-22 16,1 8-15-16,-11 12-16 0,-8 3-20 16,-4 11-2-16,-19-2-17 15,-10 0-40 1,-10-2-26-16,-8-9-24 0,-8-2-18 15,-10-18-12-15,-1-3-16 16,-11-29-12-16</inkml:trace>
  <inkml:trace contextRef="#ctx0" brushRef="#br0" timeOffset="16">5864 123 62 0,'0'0'42'15,"0"0"3"-15,0 0 7 0,0 0 9 16,17 31 8-16,-17-9 5 15,6 16 1-15,-6 17-6 16,0 24-16-16,0 18-6 16,-12 18-13-16,1 16-7 15,-8 8-7-15,-2 0-10 16,-2-9-3-16,4-14-12 16,2-18-29-16,1-20-48 15,5-21-30-15,7-11-23 16,-10-33-21-16,14-13 0 15,-15 0 89-15</inkml:trace>
  <inkml:trace contextRef="#ctx0" brushRef="#br0" timeOffset="17">2659 618 92 0,'0'0'160'0,"-28"-8"-19"16,28 8-31-16,-20-20-12 16,20 20-11-16,0-25-12 0,11 6-8 15,10 3-19-15,6-5-38 16,6 1-15-16,9 1-1 16,2 0 3-16,2 4 1 15,1 2 1-15,-5 2 1 16,-9 11-1-16,-11 0 0 15,-22 0 0-15,0 44-1 16,-25-6 1-16,-14 9-1 16,-11 8 2-16,-7 13-5 15,-3-2 4-15,3 6 0 16,9-8 3-16,13-4 0 16,17-10 0-16,18-7-4 15,23-12 3-15,20-9-2 0,19-8 1 16,16-14-2-16,11 0 1 15,8-6-3-15,3-10-2 16,3 0-22-16,-9-6-46 16,-10 1-41-16,-12 2-23 15,-18-10-15-15,-7 9-11 16,-19-12-2-16</inkml:trace>
  <inkml:trace contextRef="#ctx0" brushRef="#br0" timeOffset="18">3402 300 204 0,'10'-16'87'15,"-10"16"10"-15,0 0-1 0,0 0-6 16,-18 11-18-16,11 8 0 15,-11 6-6 1,3 15-22-16,-14 13-17 16,1 17-15-16,-10 19-6 0,-3 11-1 15,-5 12-7-15,-2 2 1 16,-2 2 1-16,2-4-9 16,6-8-14-16,3-19-46 15,10-14-44-15,10-15-24 16,5-22-17-16,22-11-11 15,-8-23-6-15</inkml:trace>
  <inkml:trace contextRef="#ctx0" brushRef="#br0" timeOffset="19">3328 1444 154 0,'-18'21'57'16,"18"-21"2"-16,0 0-8 16,32-26-30-16,-1-6-13 15,11-9-2-15,8-7 1 16,6 2 0-16,2 0-7 15,-1 4 8-15,-5 15 0 16,-13 12 22-16,-12 15 5 16,-14 22 9-16,-13 9 9 0,-6 6 9 15,-10-1-3-15,-2 6-12 16,-9-4 1-16,6-4-7 16,-5-7 0-16,11-5-11 15,15-22-12-15,-20 26-19 16,20-26-1-16,15-15-2 15,14-9-7-15,13-12 5 16,12-5-1-16,6-6 3 0,6 4-4 16,1-4 6-1,-4 12-5-15,-8 11 9 16,-13 17 5-16,-14 7-2 16,-28 0-3-16,13 41 0 0,-23-9-2 15,-5-3 1-15,-8 8 7 16,-1 1-7-16,3-4 4 15,1-1-1-15,10-8 2 16,4-6-39-16,6-19-40 16,28 20-35-16,2-24-26 15,10-2-8-15,0-10-10 16,10 3-11-16,-2-10 83 16</inkml:trace>
  <inkml:trace contextRef="#ctx0" brushRef="#br0" timeOffset="20">4519 1198 105 0,'-36'13'115'16,"13"9"2"0,-13 0-53-16,3 2-15 0,-3 8-7 15,3 0 13-15,1 1 12 16,5-7 0-16,11-2-8 15,4-8-8-15,12-16-5 16,0 19-18-16,0-19-8 16,28-11-11-16,-7 0-13 15,5-6-3-15,2-3 6 16,0-1-7-16,-1 0 7 16,-6 4-3-16,-3 3 5 0,-18 14 6 15,0 0-3-15,0 0 4 16,-6 25-5-16,0-3 7 15,-6 0-7 1,6 2 4-16,0 0-4 0,6-5-5 16,12-1 2-16,4 1-1 15,7-9-1-15,5-4-2 16,10-6-50-16,7-6-58 16,9-4-25-16,-1-9-21 15,5-1-14-15,-8-12-3 16,6 6 77-16</inkml:trace>
  <inkml:trace contextRef="#ctx0" brushRef="#br0" timeOffset="21">5090 1267 270 0,'42'20'68'15,"2"-1"-5"-15,-5-7-30 16,0 0-49-16,-6-1-48 16,-7-11-16-16,-2 7-19 0,-24-7-17 15,34-11 57 1</inkml:trace>
  <inkml:trace contextRef="#ctx0" brushRef="#br0" timeOffset="22">5382 1019 294 0,'-35'41'161'16,"-14"2"-15"-16,-4 17-79 15,3 13-26-15,-7-4 6 0,6-1-8 16,6-4-5 0,10-7-29-16,11-10-57 15,11-8-49-15,13-21-34 16,15-5-18-16,9-26-10 16,18-1-5-16,-6-18 106 0</inkml:trace>
  <inkml:trace contextRef="#ctx0" brushRef="#br0" timeOffset="23">4890 1256 178 0,'0'0'69'16,"27"20"3"-16,-7-6 14 15,4 1-11-15,3 1 2 16,-2 0-6-16,4 3-14 15,-2-4-2-15,2 5-6 0,-7-4-10 16,1 3-27 0,-1-1 1-16,-1-1-13 15,-1 2-9-15,-1-5-11 16,3-2-66-16,-1 0-40 0,3-12-28 16,9-5-6-16,-5-14-9 15,14-3 40-15</inkml:trace>
  <inkml:trace contextRef="#ctx0" brushRef="#br0" timeOffset="24">1672 894 267 0,'34'-9'166'0,"11"1"-11"15,5 2-100-15,4-12-15 16,6 2-11-16,-3-2-58 0,-4 5-57 16,-16-6-39-16,-2 19-41 15,-35 0-5-15,23 0 36 16</inkml:trace>
  <inkml:trace contextRef="#ctx0" brushRef="#br0" timeOffset="27">1556 1031 201 0,'0'0'123'0,"0"0"-45"15,0 0-32-15,0 0-8 16,19 19-10-16,-19-19-14 16,35 17-10-16,-11-12 2 15,14-5-2-15,10 0-39 16,9-12-39-16,12 0-24 16,0-17-21-16,12 2-9 15,-9-13 40-15</inkml:trace>
  <inkml:trace contextRef="#ctx0" brushRef="#br0" timeOffset="30">2568 156 77 0,'0'20'59'16,"-9"0"-20"-16,1 13 8 15,-3 7 5-15,-4 10 16 16,-1 20-1-16,-8 13 7 16,-3 16-14-16,0 16-1 15,-5 1-17-15,7 11-8 16,-1-3-5-16,5 2-14 0,4-11-14 15,10-8-59-15,7-22-47 16,4-3-26 0,5-33-18-16,14-10-5 15,-3-29 28-15</inkml:trace>
  <inkml:trace contextRef="#ctx0" brushRef="#br0" timeOffset="31">7196 0 85 0,'-18'0'54'0,"18"0"2"16,-19 11-2-16,19-11 0 15,-23 17 0-15,23-17-6 16,-28 28-9-16,8-3 6 15,-5 9-1-15,-7 9 3 16,-10 13 6-16,-5 14-1 16,-8 9-5-16,2 9-6 0,-6 10-6 15,10 2-6 1,1 4-7-16,12 0-5 16,12 4-15-16,7-6 3 15,13-3 1-15,8-5-1 0,11-6 0 16,5-10-2-16,4-11 1 15,3-15-26-15,1-8-69 16,1-11-44-16,-8-19-28 16,1-2-8-16,-22-12-1 15,22-29 20-15</inkml:trace>
  <inkml:trace contextRef="#ctx0" brushRef="#br0" timeOffset="35">1990 2120 313 0,'0'0'161'0,"-24"19"-15"15,12-2-86-15,2 9-22 0,1 8-2 16,0 11-1-16,0 8-10 16,1 16-23-1,2 10-7-15,0 7 1 16,2 14 1-16,4-1 0 0,0-2-9 15,-6-4-26-15,6-3-60 16,0-9-29-16,0-22-17 16,0-3-12-16,0-31 2 15,12-7 82-15</inkml:trace>
  <inkml:trace contextRef="#ctx0" brushRef="#br0" timeOffset="36">2303 2230 111 0,'21'-16'94'16,"5"4"-19"-16,-1-4 2 15,4 9 6-15,-5-3-3 16,0 6-10-16,-5 4-10 15,-19 0-13-15,20 17-10 16,-20-17-9-16,-14 38-6 16,-2-8-13-16,-7 2-7 0,-2 4-3 15,-2 2-3 1,4 0 3-16,2-4-1 16,9-2 1-16,12-6 1 15,0-26 0-15,29 18 1 16,-2-18 0-16,4 0 3 0,2 0-3 15,2 0-2-15,1-8-1 16,-3 0-14-16,-3 8-52 16,-3 0-31-16,-4-2-21 15,2 4-9-15,-7-2-15 16,6 12-10-16,-24-12 94 16</inkml:trace>
  <inkml:trace contextRef="#ctx0" brushRef="#br0" timeOffset="37">3032 2567 45 0,'30'0'86'0,"-7"-8"-36"16,8 8-16-16,-1-7-3 15,3 7-2-15,-3-7-1 16,-1 7-5-16,-2-6-14 16,-6 6-4-16,-4-10-15 15,-17 10-36-15,16 0-26 0,-16 0-17 16,-16 27-11-16,-10-10 77 15</inkml:trace>
  <inkml:trace contextRef="#ctx0" brushRef="#br0" timeOffset="38">3110 2756 105 0,'0'0'111'0,"36"-9"-17"15,-36 9-61-15,30 0-10 16,-15 9-1-16,3 2-9 16,-1-3-46-16,-17-8-41 0,26 27-23 15,-26-27-12-15,31 9 21 16,-11-18 88-16</inkml:trace>
  <inkml:trace contextRef="#ctx0" brushRef="#br0" timeOffset="39">4269 2048 200 0,'0'0'121'15,"0"40"3"1,0-2-56-16,-9 12-15 16,5 14 4-16,-7 9-4 15,1 9 0-15,-5 11-7 0,1 11-3 16,-2-1-30-16,1 4-19 15,-2-8-7-15,2-12-26 16,9-14-63-16,6-9-34 16,0-30-13-16,18-8-11 15,-18-26 0-15,39-28 94 16</inkml:trace>
  <inkml:trace contextRef="#ctx0" brushRef="#br0" timeOffset="40">4570 2478 85 0,'0'0'125'16,"-17"0"-17"-16,17 0-33 15,0-30 4-15,14 12 1 16,7-3-9-16,11-10-20 15,10 5-9-15,10-4-10 16,7 5-6-16,1 8-13 16,-1 11-12-16,-5 6 0 15,-8 12-1-15,-14 12 2 16,-15 13-1-16,-17 7 1 16,-14 9-1-16,-10 3 0 0,-6 0-2 15,-2-7-1-15,2-2 1 16,3-8-2-16,9-9 1 15,14-7 0-15,4-23 0 16,28 14-1-16,4-20 1 16,11-2 0-16,10-7 0 15,6-4 1-15,-1-5 0 16,5-1 0-16,-2 4 1 16,-6 1 3-16,-5 3-7 15,-8 9-49-15,-6-1-33 16,-6 2-28-16,0 7-8 15,-9-19-14-15,5 15-7 16,-8-15 27-16</inkml:trace>
  <inkml:trace contextRef="#ctx0" brushRef="#br0" timeOffset="41">5451 2053 83 0,'-39'14'106'0,"10"11"2"16,-5 4-40-16,7 13-21 15,1 9 17-15,-1 9 0 16,6 12 1-16,-2 7-3 16,5 11-11-16,-3 8-19 0,5 3-8 15,2 4-23-15,1-13-41 16,5-6-51-16,8-9-27 15,-6-17-13 1,15-8-15-16,-4-34-5 0,14-3 53 16</inkml:trace>
  <inkml:trace contextRef="#ctx0" brushRef="#br0" timeOffset="42">5427 3009 171 0,'-20'38'111'16,"5"-9"-27"-16,-1 1-5 16,5-8 3-16,11-22-12 0,-9 16-17 15,9-16-6-15,21-32-9 16,5 5-12-16,4-11-7 15,6-5-6-15,3 2-6 16,0 0-2-16,-6 11-2 16,-3 6-3-16,-7 20 2 15,-7 4 3-15,-16 0 0 16,11 40-1-16,-11-12-2 16,-8 0 2-16,2 5-1 0,-1-6 1 15,-2 0-2 1,0-6-7-16,9-4 0 15,0-17 2-15,0 0 1 16,25 6-1-16,4-23 1 0,7-13-2 16,11-5 3-16,2-3 0 15,5-1 1-15,-1 3-3 16,-6 4 1-16,-7 8 0 16,-10 14 1-16,-7 10 1 15,-23 0 0-15,18 28-2 16,-18-9-1-16,-6 0-10 15,-2 6-32-15,-1-6-30 0,2 0-23 16,7-2-17 0,0-17-3-16,0 0 0 15,24 0-1-15,3-6 20 16</inkml:trace>
  <inkml:trace contextRef="#ctx0" brushRef="#br0" timeOffset="43">6279 2798 152 0,'-24'0'73'0,"2"21"-8"15,-7-6-10-15,2 11-9 16,-1 0-4-16,5 5-3 16,3-5-8-16,7 5-9 15,8-7 2-15,5-6-1 16,20-7-4-16,4-11-3 15,9-13-2-15,6-6 0 0,2-5-3 16,-1-7-1-16,1 2-2 16,-9 0 2-16,-5 6 7 15,-11 3 0-15,-16 20-1 16,0-17 0-16,0 17 0 16,-18 8-3-16,0 5-2 15,0 3-5-15,-2 3-6 16,4-1 1-16,2 1 0 15,4-2-1-15,10-1 1 16,0-16-1-16,19 11 0 16,7-11-2-16,4-7 3 15,5-2-1-15,2 1 1 16,2-5 0-16,-1 6-1 0,-7 7 0 16,-2 0 0-16,-8 0-1 15,-3 11 1-15,-18-11-2 16,27 28 1-16,-27-28-3 15,27 17-1-15,-10-17 0 16,2 0-2-16,7-6-3 16,-2-3-49-16,7-6-37 15,1 6-22-15,-3-10-13 16,4 10-10-16,-14-8-10 16,7 17 92-16</inkml:trace>
  <inkml:trace contextRef="#ctx0" brushRef="#br0" timeOffset="44">6762 2676 142 0,'0'0'71'15,"0"0"1"-15,0 0 16 16,0 0-8-16,-20 23-7 0,7-1-2 16,-5 9-4-16,-9 15-3 15,-6 11-9 1,-8 8-21-16,-1 0-29 15,-3 7-7-15,3-5-2 0,7-8-23 16,5-17-27-16,14-12-16 16,16-30-30-16,0 0-20 15,15-15-13-15,6-25-16 16,21-1-5-16,-8-25 145 16</inkml:trace>
  <inkml:trace contextRef="#ctx0" brushRef="#br0" timeOffset="45">7321 2030 252 0,'0'0'121'15,"0"0"-6"-15,-16 23-15 16,16-4-27-16,-9 13-17 16,4 9-13-16,-2 17-11 15,-1 13-14-15,-1 12-18 16,-1 19-1-16,-4 4 1 0,0 11-2 15,-1 1 1-15,-1-11-13 16,1-2-19-16,0-13-35 16,4-13-38-16,1-24-22 15,10-16-11-15,0-39-11 16,0 0-7-16</inkml:trace>
  <inkml:trace contextRef="#ctx0" brushRef="#br0" timeOffset="46">12706 1315 26 0,'0'0'117'0,"0"0"1"16,0 0-21-16,21 14-19 16,-4-14 2-16,4 0-4 15,7 8 2-15,1-2 1 16,1 0-32-16,-3 5-18 16,0 0-26-16,-7 4 5 15,-13 4-6-15,-13 1 7 16,-13 3-7-16,-16 1-2 0,-4-1 1 15,-5 0-1-15,1-5 1 16,4 1-5-16,6-10 3 16,12 1-3-16,21-10 2 15,0 0 0-15,0 0 1 16,40 5 0-16,-7-5 2 16,9 0 1-16,6 0-3 15,5 5 2-15,4-5 0 16,0 0 0-16,-1 0-7 15,-2 7-72-15,-1-7-40 16,-5 0-23-16,1 4-13 16,-17-8-4-16,3 8 1 15</inkml:trace>
  <inkml:trace contextRef="#ctx0" brushRef="#br0" timeOffset="47">13196 1951 380 0,'0'0'158'16,"0"0"-22"-16,39 0-84 15,9-18-13-15,7 2 4 0,6 2-8 16,2 2-14-16,4-1-20 15,-3 2-10-15,-11 4-48 16,-14 7-33 0,-9 3-25-16,-12 8-11 15,-7 1-11-15,-11-12-8 0,-13 35-8 16</inkml:trace>
  <inkml:trace contextRef="#ctx0" brushRef="#br0" timeOffset="48">13547 2131 188 0,'0'0'151'0,"0"17"-21"15,0-17-27-15,21 10-6 16,0-10-23-16,12 0-26 16,9 0-75-16,9 0-44 15,12-13-53-15,11 8-12 0,2-9-9 16,6 5-11-16,-13-8 24 15</inkml:trace>
  <inkml:trace contextRef="#ctx0" brushRef="#br0" timeOffset="49">18172 1222 142 0,'-16'-27'125'16,"16"27"-14"-16,0 0-33 16,0 0 6-16,0 0-12 15,19-11-13-15,-19 11-7 16,26 11-12-16,-9-4-3 15,-17-7-2-15,24 13-6 16,-24-13-28-16,7 17-2 16,-7-17-1-16,-19 28 2 15,2-9 3-15,2 5-2 16,-5 1 0-16,5-4-4 16,5 9 3-16,10-7-4 15,0-4 5-15,15 1-4 16,9-4 1-16,11-4 1 0,2 1-1 15,7-2 1-15,-1-5 1 16,2-2 2-16,-1 5-10 16,-2-9-31-16,-9 5-49 15,-7-5-26-15,-7 0-18 16,2 6-14-16,-21-6-13 16,18 0 0-16</inkml:trace>
  <inkml:trace contextRef="#ctx0" brushRef="#br0" timeOffset="50">16047 3443 540 0,'37'0'161'16,"-16"-10"-34"-16,8 10-106 15,4 0-24-15,5 0 3 16,-2 0 1-16,-5 7 2 16,-10 5-1-16,-15 5 0 15,-16 7 1-15,-20 8 0 16,-23 10 2-16,-18 7-1 16,-2-3 0-16,-2 6-4 15,5-7-2-15,16-1-2 0,21-12 1 16,29-6-1-16,28-18 5 15,27-8-2-15,15-4-1 16,12-7 1-16,5 1 1 16,3-7 4-16,-7 2-2 15,-7-2 1-15,-13 7-8 16,-9-1-67-16,-11 11-47 16,-17-5-24-16,4 5-16 15,-26 0-4-15,25 2-1 16</inkml:trace>
  <inkml:trace contextRef="#ctx0" brushRef="#br0" timeOffset="51">14916 1493 486 0,'12'34'163'0,"-18"-2"-8"16,2 18-93 0,-5 13-50-16,-5 24-5 0,-4 9-3 15,-6 16-5-15,-6 4 1 16,-5 3-4-16,-4-7 3 15,0 2-6-15,2-18 4 16,7-4-18-16,1-15-72 16,14-24-39-16,15-14-17 15,0-39-10-15,51 0-2 16,-15-36 3-16</inkml:trace>
  <inkml:trace contextRef="#ctx0" brushRef="#br0" timeOffset="52">15134 1942 124 0,'-16'14'103'15,"-7"-14"-21"-15,23 0-39 16,0-18 2-16,12 1 12 15,9-2 14-15,11-7 5 16,2 2-5-16,7-7-15 0,5 4-9 16,3 2-7-16,-1 14-10 15,-5 1-12 1,-1 3-14-16,-7 7-7 16,-7 7 0-16,-2-1 2 0,-6 7-2 15,-7 6 0-15,-2-3 1 16,-2 4 0-16,0 0 1 15,-5-1 1-15,2 3 1 16,-6 5-2-16,0-1 1 16,-10-1 1-16,-5 5-1 15,-5-2-1-15,-4 6 1 16,-6 1-3-16,-2 1 2 16,-2-2 0-16,-1-5 1 0,1 6-4 15,4-2 1 1,4-6 0-16,7-7-1 15,8 0 2-15,11-20-1 16,0 27 1-16,17-27 2 0,16-15 3 16,13 2 2-16,14-11-2 15,10 1 2-15,12-10 0 16,10 6 0-16,1-5 0 16,-3 8-4-16,-4 5 0 15,-12 1 0-15,-5 3-9 16,-11 3-36-16,-8 5-38 15,-11 2-28-15,-9-9-18 16,-1 12-13-16,-13-15-10 16,2 2-6-16</inkml:trace>
  <inkml:trace contextRef="#ctx0" brushRef="#br0" timeOffset="53">16238 1502 216 0,'-38'19'133'16,"12"5"-11"-16,-2 20-43 16,-11 15-11-16,-5 17-5 15,-11 16-3-15,0 9-2 16,-6 10-20-16,2 4-14 15,5-6-26-15,6-6 1 16,7-10-3-16,5-17 1 0,15-8-40 16,3-14-41-16,15-20-40 15,9-6-12-15,-6-28-13 16,36 0-5-16,-9-19-6 16</inkml:trace>
  <inkml:trace contextRef="#ctx0" brushRef="#br0" timeOffset="54">16017 2479 179 0,'-20'36'153'16,"-16"-10"-2"-16,3 7-55 0,1-5-25 15,-1 2-1-15,9-7-22 16,2-4-14-16,22-19-9 15,-17 12-18-15,17-12-4 16,32-29 0-16,-1 5 0 16,7-7 0-16,5 3-2 15,1-5-2-15,0 7 2 16,-5 1 1-16,-8 17 0 16,-8 8 1-16,-23 0-1 15,18 22 0-15,-18 0 4 16,-8 0-3-16,-1 6 0 15,-1-6-2-15,2-2-1 0,2-2 1 16,6-18 0-16,0 19-4 16,0-19-2-16,30 0 0 15,-7-14 0 1,11 2 4-16,3-4-3 16,0-2 1-16,2 0-1 0,-4 0 3 15,-7 4 1-15,-5 6 4 16,-5 8 0-16,-18 0-1 15,0 0 2-15,0 0-2 16,13 17 4-16,-13-17-2 16,0 19-8-16,0-19-10 15,8 15-26-15,-8-15-42 16,23 9-22-16,-4-9-16 0,8 0-7 16,2-15-9-1,8 15 7-15,-4-9 5 16</inkml:trace>
  <inkml:trace contextRef="#ctx0" brushRef="#br0" timeOffset="55">16710 2535 354 0,'-27'0'128'16,"0"0"-13"-16,-4 0-20 16,0 6-28-16,2 5-26 15,1-3-9-15,7 6-2 16,4-8-27-16,17-6-4 15,-12 21-1-15,12-21 1 16,0 0 0-16,29 15-1 16,-8-15-1-16,4 0 0 15,4 0 0-15,1-7 0 16,0-1 0-16,0 2 2 0,-3-3 0 16,-6 3-1-16,-3 2 2 15,-18 4 3-15,21 0-1 16,-21 0-1-16,0 0 2 15,0 0-1-15,0 17 2 16,0-17 1-16,0 20-3 16,0-20-9-16,0 19-9 15,0-19-28-15,0 0-22 16,0 0-16-16,24 14-9 0,-24-14-1 16,30 0 1-1,-6 0 7-15,-1 0 10 16,3 0 28-16,-1 0 21 15,4 6 16-15,-2-6 10 0,0 5-1 16,-5-5 2-16,-1 9-1 16,-3-9-1-16,-1 5-5 15,-17-5-12-15,26 0-9 16,-26 0-9-16,24-10-2 16,-24 10 19-16</inkml:trace>
  <inkml:trace contextRef="#ctx0" brushRef="#br0" timeOffset="56">17161 2425 83 0,'0'0'102'16,"0"0"-5"-16,0 0-9 15,0 22-6-15,0-22 4 16,-8 20-3-16,8-20-2 16,-21 33-20-16,2-16-14 15,-7 6-6-15,-4 2-37 16,-8 5-5-16,-2-4-1 16,-1 8 1-16,2-3 0 15,1 0 0-15,8 4-6 16,9-2-9-16,11-5-26 15,10-2-28-15,0-3-22 0,16-7-18 16,7-16-18-16,10 0-10 16,5-16-6-16,10 1 42 15</inkml:trace>
  <inkml:trace contextRef="#ctx0" brushRef="#br0" timeOffset="57">17585 1540 246 0,'-5'30'116'0,"-2"-5"0"15,-2 19-3-15,-6 12-11 16,-5 16-18-16,8 16-17 15,-3 9-29-15,3 11-22 16,1 1-17-16,11 4-2 16,0-4-2-16,11-12 3 15,1-5-1-15,0-12-1 0,-2-11 1 16,-5-13 3 0,1-11-15-16,-6-9-46 15,-8-10-44-15,8-11-23 16,0-15-14-16,-10-13-8 0,10-19-7 15,12-5 38-15</inkml:trace>
  <inkml:trace contextRef="#ctx0" brushRef="#br0" timeOffset="58">15131 3157 374 0,'0'0'162'0,"0"0"-37"16,35 9-58-16,11-16-26 0,22 7-8 15,24-12-5 1,26 7 1-16,25-8-10 0,21 5-18 16,17-5-5-1,14 0 0-15,2 3 1 0,0-1 1 16,-3-5 5-16,-17 5-3 15,-17-3 3-15,-18 2-3 16,-24 7-4-16,-24-3-12 16,-25 8-43-16,-23 0-39 15,-25 8-29-15,-12 13-23 16,-30-1-5-16,-8 14-7 16,-28-4 61-16</inkml:trace>
  <inkml:trace contextRef="#ctx0" brushRef="#br0" timeOffset="59">3660 4120 116 0,'0'0'115'0,"0"0"-9"16,6 26-9-16,-6 3-11 0,5 11 1 16,-5 11-5-16,-5 13 0 15,-2 9-16-15,-2 12-20 16,-5-2-28-16,-2 7-13 16,-2-9-8-16,-2 3 3 15,1-15-6-15,4-10-30 16,3-10-71-16,12-12-33 15,0-37-18-15,33 0-10 16,-8-37 2-16,20-4 44 16</inkml:trace>
  <inkml:trace contextRef="#ctx0" brushRef="#br0" timeOffset="60">4130 4423 418 0,'0'0'168'0,"37"13"-1"16,-19-2-87-16,3-7-63 15,8 0-2-15,7 7-19 16,3-11-75-16,5 7-47 0,5-3-17 16,-2-8-16-1,14 4-3-15,-2-18-3 16</inkml:trace>
  <inkml:trace contextRef="#ctx0" brushRef="#br0" timeOffset="61">5552 3968 415 0,'0'0'170'15,"16"-6"-2"-15,-16 6-81 16,-10 21-52-16,2 4-24 0,-2 6 1 16,-1 18-3-16,-4 9-4 15,2 8-5-15,-2 10-61 16,-6 4-42-16,2 2-31 15,4-1-9-15,-6-11-19 16,6-6-8-16,-6-21 31 16</inkml:trace>
  <inkml:trace contextRef="#ctx0" brushRef="#br0" timeOffset="62">4898 4700 419 0,'0'0'161'16,"-24"4"-5"-16,24-4-83 0,16 10-42 16,10-5-21-16,13-5 1 15,13 0 6-15,12 0-1 16,12-7-5-16,11-5-8 15,2-1-6-15,0-6-23 16,-6 8-57-16,-8-3-36 16,-12 4-21-16,-4 10-19 15,-25-8-9-15,-4 18-2 16</inkml:trace>
  <inkml:trace contextRef="#ctx0" brushRef="#br0" timeOffset="63">5219 4984 209 0,'0'0'116'0,"22"15"-29"16,-22-15-17 0,31 16-3-16,-11-8 4 15,1 9-3-15,0-8 0 16,1 10-4-16,-2-7-13 0,4 8-17 16,-8-3-33-16,2 4 2 15,-7-2-5-15,2 1 5 16,-6 1-1-16,-1-2-4 15,1 1 4-15,-2-4-5 16,-5 0 1-16,0-16-5 16,12 21 6-16,-12-21-2 15,0 0 1-15,13 15 2 16,-13-15-2-16,0 0 2 16,0 0 0-16,17 18 3 15,-17-18-2-15,0 0 0 16,19 8 1-16,-19-8-2 15,0 0 0-15,17 11-1 0,-17-11 1 16,0 0-2-16,0 0 0 16,0 0 1-16,0 0-1 15,18 11 3-15,-18-11-1 16,0 0-1-16,16 11-8 16,-16-11-9-16,0 0-45 15,18 12-39-15,-18-12-36 16,0 0-17-16,0 0-12 15,0 0 2-15,9-24 91 16</inkml:trace>
  <inkml:trace contextRef="#ctx0" brushRef="#br0" timeOffset="64">5720 4866 196 0,'0'0'142'0,"-21"20"19"16,3-3-50-16,-2 6-44 16,-4 1-14-16,0 10 1 15,-6-2-7-15,3 6-3 16,-6 1-19-16,-1 2-23 0,-4 3-2 15,-1 8-2-15,-2 0-5 16,1-1-6-16,2 2-10 16,1-6-40-16,8-4-34 15,9-7-22-15,10-14-15 16,10-22-9-16,0 0-7 16,39 0-1-16</inkml:trace>
  <inkml:trace contextRef="#ctx0" brushRef="#br0" timeOffset="65">5731 5343 285 0,'-8'28'134'16,"2"-3"-16"-16,6-2-12 15,6-4-14 1,9-5-22-16,5-9-23 0,14-5-24 15,2-3-19-15,6-9-10 16,1-3 0-16,-4 3 0 16,-8-4 1-16,-7-2 7 15,-24 18 0-15,5-19 2 16,-28 19 1-16,-7 0 0 16,-9 6 0-16,-6 6 2 15,-2-1-3-15,2 1-40 16,6 4-53-16,12-8-25 0,11-8-25 15,16 0-14-15,16-4-11 16,20-9-1 0</inkml:trace>
  <inkml:trace contextRef="#ctx0" brushRef="#br0" timeOffset="66">8625 3924 289 0,'0'0'149'0,"9"-20"-16"15,-9 20-35-15,0 0-14 16,0 0-16-16,-18 24-22 15,7 5-32-15,2 11-3 16,-6 14-1-16,3 15-2 16,-5 8-6-16,2 11 1 15,0 5-4-15,0-2-20 16,0-4-65-16,0-5-32 16,-3-19-24-16,0-3-13 0,-10-19-14 15,7-2-2-15</inkml:trace>
  <inkml:trace contextRef="#ctx0" brushRef="#br0" timeOffset="67">8023 4741 547 0,'27'0'166'15,"-6"0"-5"-15,6 5-161 16,11 4 0-16,10-6 2 0,9 8 0 16,6-3 0-16,8-5-2 15,4-3-4 1,5 0-1-16,1 0-2 16,-4-11-12-16,-2 3-48 0,-13-2-30 15,-11-3-26-15,-6 0-16 16,-21-4-15-16,-2 13-6 15,-22 4 55-15</inkml:trace>
  <inkml:trace contextRef="#ctx0" brushRef="#br0" timeOffset="68">8082 5192 152 0,'18'38'136'16,"-2"-14"-29"-16,8 4-18 15,5-3 0-15,0-3-1 16,2 1-5-16,-2-11-16 16,-2 5-18-16,-5-10-15 15,4 4-14-15,-7-11-21 16,1 0-3-16,0-4 0 15,1-13-2-15,-2-9-1 0,2-6 3 16,-1-12-3 0,-2-6 1-16,-2-6 2 15,-4-2 3-15,-3 3-2 16,-4 2 4-16,-5 12-2 16,0 4 1-16,0 16 2 0,0 5 2 15,0 16 2-15,0 0 2 16,0 0-1-16,27 15 2 15,-8-4-2-15,9 2-1 16,3 2-1-16,10 2-2 16,2-8-5-16,-1 0-8 15,3-3-26-15,-7-6-62 16,-2-9-34-16,0 9-19 16,-13-13-15-16,-1 5-4 15,-22 8 11-15</inkml:trace>
  <inkml:trace contextRef="#ctx0" brushRef="#br0" timeOffset="69">8725 5107 600 0,'0'0'171'16,"17"10"-33"-16,-17-10-113 15,31 8-28-15,-8-8 3 16,4 10 0-16,0-10 0 16,-3 10-2-16,-4 0-1 15,-20-10 1-15,16 34 2 16,-22-8-3-16,-7 4 3 0,-11 0-3 16,-2-1 1-16,-1-2-3 15,3-6 6-15,1-2-6 16,23-19 1-16,-21 15 0 15,21-15-1-15,0 0 1 16,18 0-1-16,-18 0 1 16,36-6-2-16,-13 6 4 15,6 0 3-15,1 0 1 16,7 6-2-16,7-6-38 16,10-5-65-16,6 0-23 15,2-9-17-15,11 0-18 16,-8-12-1-16,13 7 19 15</inkml:trace>
  <inkml:trace contextRef="#ctx0" brushRef="#br0" timeOffset="70">6795 4531 269 0,'38'3'147'16,"-14"-3"-17"-16,9 0-63 15,6 0-3-15,3 0-3 16,7 5-6-16,7-5-21 16,3 0-10-16,-1-8-20 15,-2 8-54-15,-3-3-41 0,-5 3-23 16,-12 0-17-1,-2 7-14-15,-34-7-11 16,23 18-5-16</inkml:trace>
  <inkml:trace contextRef="#ctx0" brushRef="#br0" timeOffset="71">7031 4682 196 0,'30'11'124'0,"-3"-7"-32"16,3 3-55-16,3 5-1 15,3-1-9-15,0 3-37 16,1-14-48-16,8 16-35 16,-5-23-27-16,19-4-6 0,-1-16 21 15</inkml:trace>
  <inkml:trace contextRef="#ctx0" brushRef="#br0" timeOffset="72">9143 319 154 0,'0'0'58'16,"0"0"-2"-16,-12 19-3 16,12-19-11-16,0 0-7 15,0 0 0-15,0 15 6 0,0-15 2 16,0 0-4-16,0 0-4 16,6 17 0-16,-6-17 2 15,15 18-3 1,-15-18-2-16,24 30-8 0,-4-5-1 15,-1 0-5-15,7 4-2 16,1 0-8-16,0 6-5 16,3-3-4-16,-1-4 2 15,-1-3-2-15,-2-7 2 16,-5-3-1-16,-3-7 2 16,-18-8-19-16,21 0-60 15,-21 0-32-15,6-27-24 16,-14 11-9-16,8 16-16 0,-18-21-3 15</inkml:trace>
  <inkml:trace contextRef="#ctx0" brushRef="#br0" timeOffset="73">9498 244 110 0,'0'0'62'0,"0"0"0"16,0 0 8-16,0 0 9 15,0 0 9-15,0 0 4 16,-12 17-16-16,12-17-14 15,0 0-11-15,-15 20-5 16,15-20-11-16,-21 27-12 16,7-3-15-16,-5 2-7 15,-7 11-1-15,-2 3 1 0,-5 14-1 16,-5 2 3-16,-3 1 3 16,-1 0-3-16,0-6 1 15,6-9-16-15,8-6-50 16,2-13-32-16,10-18-18 15,16-5-19-15,0 0-21 16,9-28-6-16,7-2-3 16</inkml:trace>
  <inkml:trace contextRef="#ctx0" brushRef="#br0" timeOffset="74">10313 1963 33 0,'0'0'48'0,"0"0"-9"15,0 0 5-15,0 0 7 16,0 0 15-16,0 0 18 16,0 0 14-16,0 0-11 0,0 0-16 15,0 0-8-15,0 0-7 16,0 0-7-16,7 15-14 16,-7-15-19-1,14 19-18-15,-14-19 1 16,28 25 0-16,-8-7 1 0,4 1 0 15,2 2 0-15,1 5-1 16,4 3 3-16,-2 7-2 16,1-1 3-16,-3 2-2 15,-1-1 3-15,-5-5-12 16,-3 2-52-16,-5-13-44 16,4 0-27-16,-17-20-16 15,16 0-11-15,-16-20-3 0,9 1 85 16</inkml:trace>
  <inkml:trace contextRef="#ctx0" brushRef="#br0" timeOffset="75">10687 1813 207 0,'-16'19'90'0,"16"-19"2"16,0 0-4-16,-14 20 1 15,14-20-10-15,-16 34-18 16,4-6-22-16,-5 10-13 16,-1 12-9-16,-8 7-9 15,-2 6-3-15,-4 6-6 16,-1-5 1-16,3-2-12 15,-4-12-36-15,7-11-47 16,7-4-34-16,-1-25-19 16,21-10-10-16,-15-14 1 0,24-3 104 15</inkml:trace>
  <inkml:trace contextRef="#ctx0" brushRef="#br0" timeOffset="76">5221 4042 145 0,'0'0'71'15,"0"0"-6"-15,0 0-5 16,0 0-5-16,0 0-8 16,0 0-7-16,0 0-10 15,0 0-12-15,0 0 2 0,0 0 0 16,0 0 4-16,0 0 6 16,0 0 8-16,0 0-2 15,0 0-4-15,0 0-1 16,0 0-3-16,0 0-4 15,0 0-5-15,17 23-10 16,-17-23-10-16,30 35 0 16,-6-14 2-16,1 4-1 15,7 5-1-15,-1 4 0 16,7 1 0-16,-2 1 1 16,3 5 1-16,0-7 2 15,-3-2-3-15,0-1 1 16,-4-8-5-16,-4-7-20 0,0-7-66 15,-6 0-39-15,-22-9-23 16,30 5-16-16,-30-5 2 16,0 0 56-1</inkml:trace>
  <inkml:trace contextRef="#ctx0" brushRef="#br0" timeOffset="77">8325 5886 71 0,'0'0'97'15,"0"0"-8"-15,0 0-21 0,0 0 7 16,0 0 21-16,0 19-3 16,0-19-6-16,-15 32-8 15,-1-9-7-15,5 8-10 16,-10 6-20-16,3 9-24 15,-4 12-19-15,-2 10 2 16,0 9-3-16,1 9 3 16,3 15-3-16,4 7 2 15,5 12 0-15,5 8 1 16,6 3-3-16,8 2 1 16,5-3-1-16,13-4 1 15,3-10 1-15,2-15-52 16,10-14-54-16,7-15-36 0,0-24-16 15,9-9-11-15,-6-22 1 16,9-6 22-16</inkml:trace>
  <inkml:trace contextRef="#ctx0" brushRef="#br0" timeOffset="78">6706 6268 190 0,'27'5'127'0,"-27"-5"-11"16,0 0-13-16,17 9-22 15,-17-9-16-15,19 12 0 16,-19-12-3-16,28 27-6 16,-10-8-12-16,7 12-17 0,1-1-27 15,5 8 3-15,-4 10-4 16,9 1-3-16,-4 0 3 15,3-4-3-15,-4 2-7 16,-4-13-9-16,2-1-36 16,-8-6-32-16,0-10-30 15,-3-6-16-15,-18-11-26 16,24 0-2-16,-24 0 2 16</inkml:trace>
  <inkml:trace contextRef="#ctx0" brushRef="#br0" timeOffset="79">7096 6149 224 0,'0'0'169'15,"0"0"-17"-15,0 0-45 16,0 0-23-16,0 27-9 16,-15-7-10-16,3 14-6 15,-11 5-29-15,-1 11-27 16,-6 6-6-16,-9 8 2 0,-2 5-4 16,-1-5-1-16,2 1-10 15,-1-12-57-15,6-8-40 16,7-5-22-1,5-14-7-15,13-10-11 0,10-16-6 16,0 0-3-16</inkml:trace>
  <inkml:trace contextRef="#ctx0" brushRef="#br0" timeOffset="80">7404 6609 18 0,'9'31'61'0,"-9"-5"-26"16,0 6-17-16,0 0 4 15,0 3 13-15,0-5 8 16,7-5 22-16,1-7 10 16,-8-18 8-16,24 14-1 15,-7-22-1-15,4-5-5 16,-3-12-5-16,3-3-11 16,-6-6-18-16,-2 6-11 15,-4-4-18-15,-9 7-5 16,0 6-7-16,0 0-21 15,0 19-30-15,-25-10-16 0,25 10-10 16,-32 10-19-16,14 1-18 16,0 4-15-16,-2-3-13 15,7 4 4-15,-7-16 43 16,20 0 94-16</inkml:trace>
  <inkml:trace contextRef="#ctx0" brushRef="#br0" timeOffset="81">5646 6487 162 0,'20'0'111'16,"-20"0"-20"-16,0 0-31 16,0 0 2-16,20 0 9 15,-20 0-1-15,18 0-4 16,-18 0-2-16,21 6-10 16,-21-6-7-16,28 10-17 0,-10-10-23 15,3 7-24-15,-1-7-34 16,4 0-35-16,4 0-26 15,-1 0-16-15,7-7-19 16,-9-7-6 0,11 5-1-16,-13-7 107 0</inkml:trace>
  <inkml:trace contextRef="#ctx0" brushRef="#br0" timeOffset="82">5722 6596 36 0,'0'0'53'0,"-6"21"-22"16,6-21-1-16,0 0 2 0,0 0 12 15,19 0 10-15,-19 0 14 16,21-13 25-1,-21 13 3-15,27 0-4 16,-10 0-7-16,-17 0-4 0,33 14-19 16,-33-14-14-16,33 22-26 15,-15-13-22-15,0 5-6 16,2 2-13-16,1-8-46 16,6-8-37-16,1 0-23 15,5-8-9-15,8-5-19 16,-4-12-9-16,7 5 1 15</inkml:trace>
  <inkml:trace contextRef="#ctx0" brushRef="#br0" timeOffset="83">4755 6395 91 0,'0'0'79'0,"0"0"-24"16,0 0-35-16,0 0-13 16,0 0 12-16,0 0 13 15,13 18 10-15,-13-18 10 16,0 0 4-16,0 0 6 15,16 20 20-15,-16-20-3 16,18 19-14-16,-3 1-8 16,0-5-13-16,4 7-6 15,-1 5-9-15,6 5-7 16,-3 2-23-16,5 5-2 16,-5-3 0-16,-2-4-1 15,-1-1 0-15,-2 3-2 16,-1-9-6-16,-8-6-35 0,-1 2-42 15,-6-21-25-15,8 27-20 16,-8-27-10-16,0 0-14 16,7 18-8-1,-7-18 120-15</inkml:trace>
  <inkml:trace contextRef="#ctx0" brushRef="#br0" timeOffset="84">5048 6386 56 0,'0'0'49'0,"0"0"-10"16,0 0 2-16,0 0 13 16,0 0 17-16,0 0 27 0,0 0 1 15,0 0-7-15,0 0-5 16,0 0-8 0,0 0-7-16,0 0-17 15,0 0-20-15,0 0-29 0,0 0-3 16,-10 21 0-16,-1-6 0 15,-2 2-1-15,-3 8 1 16,-3 2-4-16,-7 1 1 16,1 8-4-16,-4-2-2 15,2-3 2-15,0-6-2 16,5-6 1-16,1-4-47 16,21-15-48-16,-25 23-28 15,25-23-17-15,0 0-6 0,0 0-16 16,0 0-6-1</inkml:trace>
  <inkml:trace contextRef="#ctx0" brushRef="#br0" timeOffset="85">9124 6187 74 0,'0'0'75'16,"0"0"6"-16,0 0 28 16,0 0 1-16,0 0-2 15,0 0-8-15,0 0-8 16,0 0-12-16,19 3-14 15,-19-3-20-15,0 0-38 16,0 0-9-16,0 0 1 16,0 0-2-16,0 0 1 15,0 0 0-15,0 0-1 16,0 0 0-16,0 0 0 16,0 0-1-16,0 0 1 0,0 0 0 15,0 0 1-15,0 0 0 16,0 0 0-1,0 0 0-15,0 0 0 16,0 16 1-16,0-16-1 0,0 0 1 16,0 0-1-16,0 0 1 15,0 0 0-15,0 0 0 16,0 0 0-16,0 0 0 16,0 0 0-16,0 0 1 15,5 18-1-15,-5-18 1 16,0 0-1-16,0 19 1 15,0-19 0-15,0 38-1 16,-6-9 2-16,6 11-3 16,-6 5 3-16,1 15-6 15,-1-1 1-15,6 6 0 16,-6-3 0-16,6-5 0 16,0-6 0-16,0-10 1 0,0-11-9 15,0-11-45-15,0-19-29 16,8 16-27-16,-8-16-16 15,0 0-20-15,0 0-13 16,6-24-8-16,-6 24 129 16</inkml:trace>
  <inkml:trace contextRef="#ctx0" brushRef="#br0" timeOffset="86">9724 6444 407 0,'0'0'171'16,"0"0"-44"-16,0 0-33 15,0 0-19-15,7 20-13 16,-7-20-32-16,0 0-31 15,18 12 0-15,-3-5 0 16,5-7 0-16,5 0-2 16,4 0 2-16,4 6-2 15,1-6 3-15,3 0 1 16,-3 0-3-16,-2 0-11 16,-1 5-78-16,-2-5-45 15,-10 0-26-15,1 5-10 16,-20-5 0-16,19-15-3 15</inkml:trace>
  <inkml:trace contextRef="#ctx0" brushRef="#br0" timeOffset="87">10809 6104 252 0,'0'0'186'16,"0"0"-33"-16,0 0-40 16,0 0-20-16,0 0-12 15,12 15-20-15,-12-15-30 16,0 26-43-16,6-7-1 16,-6 4 4-16,0 4 6 15,0 6 0-15,5 2 2 16,-5 4 1-16,0 3 0 0,0-2-4 15,-5-2-22 1,5 5-40-16,-6-8-26 16,6 2-32-16,0-1-13 15,-9-10-19-15,9-1-13 16,0-25 14-16</inkml:trace>
  <inkml:trace contextRef="#ctx0" brushRef="#br0" timeOffset="88">10230 6760 219 0,'0'0'175'0,"0"0"-41"16,21 11-33-16,-1-11-15 15,7 0-12-15,7 0-20 16,2 0-9-16,8 0-11 16,3 3-34-16,2 5-1 15,5 0-1-15,-1-1 1 16,0 6 0-16,1-6 0 15,-2-2 1-15,3 2 0 16,-3-7 0-16,-1 0-1 16,-4 0-6-16,-8-11-58 15,-3 6-59-15,-3 5-18 0,-12-11-21 16,3 11-7-16,-24 0-3 16</inkml:trace>
  <inkml:trace contextRef="#ctx0" brushRef="#br0" timeOffset="89">10378 7074 321 0,'0'0'150'15,"15"5"-15"-15,-15-5-54 16,13 19-28-16,-1-4-8 15,-1 5-10-15,7 5-2 16,-3 6-4-16,10 2-8 16,-2 6-5-16,5 0-10 15,-1 0-7-15,2 0 1 16,0-6-2-16,-5-5 2 16,0-8-1-16,-3-2 2 15,-6-5-1-15,-15-13 0 16,24 6-1-16,-24-6 0 0,0 0 0 15,0 0 0-15,9-23 1 16,-9-3-2-16,-11-1 1 16,4-12 0-16,-2-2-1 15,-2 1 1-15,1-5 2 16,-1 0-3-16,2 8 2 16,2 3 0-16,-1 8 0 15,4 4-1-15,4 5 1 16,0 17 1-16,0-26-1 15,0 26 2-15,27 0 1 16,-8 0-3-16,4 8 4 16,5-1 0-16,5 4-1 15,5-4-1-15,7-1 1 0,2-6-3 16,-1 0 0-16,2 0 1 16,-1-5-2-16,-6-3-9 15,-2 0-66-15,-11 1-43 16,-13 0-26-16,-15 7-15 15,0 0-13-15,0 0 0 16</inkml:trace>
  <inkml:trace contextRef="#ctx0" brushRef="#br0" timeOffset="90">10929 7182 21 0,'-13'24'103'15,"13"-24"-5"-15,0 0-25 16,-14 21 31-16,14-21-4 16,18 4-2-16,-18-4-7 15,32 5-11-15,-14-5-11 16,1 8-10-16,-1-8-18 15,-1 6-39-15,-17-6-5 16,18 16 2-16,-18-16-1 16,0 18 1-16,0-18-1 0,-15 21 2 15,15-21-2-15,-24 24 1 16,24-24 0-16,-27 26-1 16,27-26 0-16,-18 23 1 15,18-23 2-15,0 18-1 16,0-18 0-16,13 15 1 15,-13-15-1-15,33 9 1 16,-13-9-1-16,1 0-1 16,3 0-1-16,-4 0-52 15,2 0-57-15,-1 0-34 16,-21 0-18-16,33-7-10 16,-33 7 1-16,30-28 69 15</inkml:trace>
  <inkml:trace contextRef="#ctx0" brushRef="#br0" timeOffset="91">11206 6006 293 0,'-15'19'175'0,"15"-19"-41"15,0 0-28-15,0 0-14 16,0 0-15-16,0 0-23 16,0 0-29-16,0 0-31 15,0 19 1-15,0-19-2 16,22 25 4-16,-2-1 2 16,7 4 0-16,5 8 2 15,7 13 0-15,3 3 2 16,6 9-6-16,0 2 4 15,-1 10-1-15,-4 4-1 16,-4 2 0-16,-4 6-2 16,-8 2 1-16,-11 5-1 0,-4 3 2 15,-12 6 1-15,-9-1-1 16,-7-4 2-16,-10 4 1 16,-4-3-3-16,-3-6-40 15,-4-7-52-15,4-18-43 16,4-3-27-16,-4-25-10 15,15-3-4-15,-5-27 34 16</inkml:trace>
  <inkml:trace contextRef="#ctx0" brushRef="#br0" timeOffset="92">12646 6504 49 0,'0'0'60'0,"0"0"-1"15,-15-6 19 1,15 6 38-16,0 0-2 16,0 0-7-16,0 0-3 0,0 0-12 15,0 0-9-15,0 0-22 16,0 18-25-16,0-18-44 15,24 13 4-15,-3-2 0 16,6-4 0-16,5-3 0 16,7-4 1-16,4 5 3 15,1-5-1-15,3-7-4 16,-1 0-57-16,-4-6-39 16,0 6-30-16,-5-6-11 15,0 7-14-15,-13-10-8 16,5 7-6-16</inkml:trace>
  <inkml:trace contextRef="#ctx0" brushRef="#br0" timeOffset="93">12712 6735 144 0,'17'9'129'16,"-17"-9"-22"-16,18 0-30 15,-18 0-19-15,27 6-6 16,-3-6 10-16,0 0-1 16,6 0-7-16,-1 0-11 15,7 0-9-15,-5-10-5 16,5 10-13-16,-3 0-40 15,-6-5-51-15,-2 5-34 16,-3 6-18-16,-22-6-17 0,32 17-11 16,-32-17-12-16,22 21 102 15</inkml:trace>
  <inkml:trace contextRef="#ctx0" brushRef="#br0" timeOffset="94">14447 6003 113 0,'17'14'139'0,"-17"-14"-4"16,0 0-34-16,13 18-6 16,-13-18-7-16,17 20-14 15,-17-20-16-15,15 32-11 16,-3-13-13-16,0 11-9 15,6 2-13-15,1 10-8 0,2 6-4 16,3 3 1-16,7 3-5 16,2 0-9-16,1-1-15 15,-4-11-43-15,5-5-40 16,-5-3-23-16,-8-16-20 16,4-6-10-16,-26-12 0 15,20-7 81-15</inkml:trace>
  <inkml:trace contextRef="#ctx0" brushRef="#br0" timeOffset="95">14739 5984 433 0,'0'0'171'0,"0"19"-25"0,-9-2-58 16,-8 1-28-16,2 11-25 16,-9 5-39-16,-4 5 4 15,-4 8-3-15,-3-4 3 16,-1 8-1-16,2-8 0 16,4 4-52-16,1-7-43 15,8-12-31-15,9 3-16 16,12-31-12-16,0 28-9 0,0-28-7 15</inkml:trace>
  <inkml:trace contextRef="#ctx0" brushRef="#br0" timeOffset="96">14997 6452 164 0,'0'26'102'0,"14"5"19"0,-11-7-3 16,4-1-15-1,-7-23-8-15,11 23-16 16,-11-23-13-16,0 0-17 0,21-18-20 15,-17 1-30-15,2-4-2 16,-6 1 4-16,6-3-2 16,-6 7 3-16,0 16 0 15,-9-25 0-15,9 25 0 16,-18-6-1-16,18 6 0 16,-24 5-5-16,24-5-24 15,-24 14-28-15,24-14-32 16,-22 9-43-16,22-9-25 15,0 0-9-15,0 0-4 16,0-25 34-16</inkml:trace>
  <inkml:trace contextRef="#ctx0" brushRef="#br0" timeOffset="97">15710 6164 248 0,'0'0'167'15,"16"3"-19"-15,-16-3-48 16,0 0-25-16,14 14-14 16,-14-14-2-16,26 15-12 15,-10 3-16-15,4 5-23 16,5 3-8-16,2 5-1 0,3 1 1 16,2 4-1-16,-2 1 2 15,6-3-3-15,-4-8 1 16,-2-2-1-1,-5-8 3-15,-2-6-1 0,-5-10 0 16,-3-10 0-16,-8-11-1 16,2-9 1-16,-9-11-3 15,0-10 2-15,-9-4-1 16,-1-12 0-16,-7 0-1 16,-5-2 2-16,-4 6-2 15,1-4 3-15,-4 9-3 16,1 8 3-16,2 3-1 15,3 10 1-15,4 10-1 0,7 10 0 16,1-1 1-16,11 18 0 16,0 0 0-1,0 0 0-15,14 18 0 16,7-10 1-16,6 5 2 0,14-6 1 16,4 4 0-16,9-11 0 15,7 0-1-15,0 0-1 16,-3-6 1-16,-5-3-1 15,1 4-3-15,-12-1 1 16,-4-3-1-16,-13 9-44 16,-5-9-58-16,-20 9-43 15,19 0-13-15,-19 0-14 16,0 0 0-16,-19 10 31 0</inkml:trace>
  <inkml:trace contextRef="#ctx0" brushRef="#br0" timeOffset="98">16170 6148 478 0,'0'0'176'0,"0"0"-24"16,0 0-61-16,18-12-38 15,8 4-43-15,8-3-11 0,5 11 1 16,2 0-2 0,-1 6-1-16,-1 8 1 15,-4 13-1-15,-11 2 2 16,-7 6-1-16,-10 3 2 0,-7 1-3 16,-15-4 2-16,-4 0-2 15,-10-8 2-15,2-2-2 16,-5-11 0-16,5-3 0 15,2-4 2-15,7-7 0 16,18 0 0-16,0 0 1 16,0 0 0-16,18 0 0 15,10 6 1-15,4-6 1 16,7 9-2-16,0-5-2 16,2-4-13-16,-1 11-49 15,-5-11-33-15,-7 0-26 16,2-13-19-16,-10-7-9 15,3 2-11-15,-13-18-5 0</inkml:trace>
  <inkml:trace contextRef="#ctx0" brushRef="#br0" timeOffset="99">16887 6168 474 0,'0'0'172'16,"27"0"-3"-16,-27 0-66 15,32-11-64-15,-11 5-45 16,6 6-18-16,-5-11-39 0,5 11-31 16,-4 0-29-16,-5 0-21 15,3 8-18 1,-21-8-9-16,24 5 1 15</inkml:trace>
  <inkml:trace contextRef="#ctx0" brushRef="#br0" timeOffset="100">17428 5877 438 0,'0'30'174'15,"-6"-13"-26"-15,6 3-65 0,0 9-36 16,-6 0-10-16,6 13-23 16,0 7-15-16,0 2 0 15,0 9-9-15,0-2-13 16,0-1-42-16,0-5-40 15,-7-10-30-15,7-5-20 16,0-37-11-16,-5 24-7 16,5-24 66-16</inkml:trace>
  <inkml:trace contextRef="#ctx0" brushRef="#br0" timeOffset="101">15748 5538 139 0,'-20'6'79'15,"20"-6"20"-15,-24 13 12 16,7-6-11-16,1 6-5 16,-5-2-7-16,4 3-10 15,-4 2-10-15,11 4-22 16,-5 1-25-16,1 8-22 0,5 5 4 15,-1 12-3-15,1 11-3 16,1 8 4-16,4 10-3 16,4 15 4-16,0 4-2 15,0 5 0-15,13 7-3 16,4-5-26-16,10-3-32 16,3-8-29-16,12-9-29 15,12-8-18-15,6-22-17 16,21-12-9-16,6-33-5 15</inkml:trace>
  <inkml:trace contextRef="#ctx0" brushRef="#br0" timeOffset="102">17481 5395 368 0,'0'0'176'16,"-9"15"-17"-16,9-15-47 16,0 18-30-16,0-18-44 15,-6 24-40-15,12-5 0 16,4 6 0-16,5 9 5 15,11 8-3-15,3 8 3 16,4 8-3-16,7 9 5 16,2 4-3-16,-1 3 3 0,-7 7-3 15,0-4 0 1,-10 2 0-16,-6-2-2 0,-18-7-68 16,0-6-65-1,-8 3-25-15,-16-19-12 0,0-4-5 16,-11-16 0-16</inkml:trace>
  <inkml:trace contextRef="#ctx0" brushRef="#br0" timeOffset="103">14661 6835 418 0,'34'0'173'16,"10"0"-53"-16,5 0-35 15,10 9-19-15,13 2-26 16,14 1-28-16,15 4-9 16,10-4-2-16,14 2 1 0,19-4-2 15,12-4 0 1,17-6 0-16,3 0-1 0,4-6 3 16,5-5-1-16,0-6 1 15,2-4-2-15,-7-5 1 16,-7-6-1-16,-14-1 2 15,-10 0-1-15,-14 5-41 16,-17 0-49-16,-22 7-41 16,-18 14-17-16,-30 1-22 15,-9 13-1-15,-39-7-8 16</inkml:trace>
  <inkml:trace contextRef="#ctx0" brushRef="#br0" timeOffset="104">15886 7093 188 0,'0'0'149'0,"18"8"-14"15,-18-8-23-15,12 19-14 16,-12-19-17-16,16 35-11 16,-7-11-23-16,5 11-15 15,3 7-16-15,2 11-12 16,5 3-5-16,5 9-1 15,1 3 0-15,6 3-1 16,-2-4 0-16,4-3-1 16,1-9 2-16,5-9-1 15,-4-11-1-15,-1-11 2 16,-3-11-1-16,-3-13 2 16,-2-10 0-16,-9-14 0 0,-4-12 0 15,-9-8 2-15,-9-11 1 16,-9-5 0-16,-9-11 1 15,-3-1-1-15,-4 3-1 16,-7 4 1-16,3 10 0 16,1 9-4-16,5 8 0 15,2 7 0-15,6 16 1 16,15 15 1-16,0 0 2 16,0 0 0-16,27 8 0 15,5-1 0-15,5 6 2 16,12-5-1-16,8 2 0 15,10-10 0-15,4 0-4 0,9-11 1 16,-4-5 1-16,1 1-1 16,-5-2 0-16,-9-2-25 15,-9 2-73 1,-13 13-45-16,-15-9-17 0,-8 13-10 16,-18 0-3-16,0 0 14 15</inkml:trace>
  <inkml:trace contextRef="#ctx0" brushRef="#br0" timeOffset="105">16550 7456 553 0,'29'-3'175'15,"1"-7"-43"-15,5 3-71 16,10 7-48-16,-3 0-10 16,1 15 0-16,-7 0-3 15,-3 12-1-15,-11 7 1 16,-9 4-1-16,-13 0 2 15,0 3-1-15,-20-4 0 0,1-6-5 16,-2-4 4-16,-6-4-2 16,4-7 0-1,1-2 0-15,5-10 0 16,17-4 0-16,0 0 2 0,0 0 1 16,29 10 0-16,2-10 0 15,10 9 1-15,9-4 1 16,5 6-1-16,5-6-1 15,0-5-1-15,4 0-36 16,3-4-82-16,-1-7-31 16,-1-18-17-16,3-4-4 15,-11-24 0-15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09-09T16:47:46.929"/>
    </inkml:context>
    <inkml:brush xml:id="br0">
      <inkml:brushProperty name="width" value="0.025" units="cm"/>
      <inkml:brushProperty name="height" value="0.025" units="cm"/>
      <inkml:brushProperty name="color" value="#E71224"/>
      <inkml:brushProperty name="fitToCurve" value="1"/>
    </inkml:brush>
  </inkml:definitions>
  <inkml:trace contextRef="#ctx0" brushRef="#br0">0 161 180 0,'0'0'81'0,"0"0"-3"16,-11-21-6-16,11 21-12 15,0 0-13-15,0 0-16 16,0 0-9-16,0 0-5 0,0 0-4 15,0 0-3-15,22 4 0 16,-22-4 3-16,47 17 6 16,-11-17 4-1,9 0 5-15,2 0 0 0,8-14-1 16,0 0-3-16,3-1-3 16,-5-7-3-16,0-1-5 15,-12 0-5-15,-1 10-6 16,-8 0-1-16,-6 2-1 15,-5-2 2-15,-21 13-2 16,21 0 1-16,-21 0 1 16,0 0-1-16,11 18 1 15,-11-18 0-15,0 30-1 0,0-30-1 16,-8 35 2 0,1-16-2-16,7 1 0 15,-15 5-1-15,5 7 0 16,-1 2-1-16,0 5 0 0,-1 4 0 15,-1 1 0-15,6 9-1 16,-3 0 0-16,3 0 4 16,7 9-3-16,0-6 4 15,0-5-7-15,11 5 9 16,-3-2-8-16,-3-3 9 16,-5 0-6-16,8-5 5 15,-8 3-4-15,-15-4 3 0,-8-6 1 16,-3-3-1-1,-10-1 1-15,-7-3-2 16,-1-8 1-16,-3-7-4 16,0-9 2-16,2-8-1 0,3-9-1 15,7-10-1-15,1-5 0 16,7-3-1-16,5-3-1 16,7 4 2-16,1 3 1 15,5 5 0-15,9 18-3 16,-8-21-47-16,8 21-42 15,0 0-35-15,0 0-15 16,0-19-16-16,0 19-3 16,21-21 52-16</inkml:trace>
  <inkml:trace contextRef="#ctx0" brushRef="#br0" timeOffset="426">36 605 178 0,'0'0'71'15,"0"0"-11"-15,0 0-2 16,0 0-8-16,0 0 1 16,0 0-5-16,26 14 2 15,-3-14-3-15,7 15 2 16,2-8-3-16,13 0-6 15,4-7-6-15,10 0-6 16,-1 0-10-16,8-7-4 16,0-11-6-16,2 4-16 15,-2-9-53-15,-8 5-49 16,-7-9-22-16,-2 11-18 16,-19-2-13-16,2 18-5 15</inkml:trace>
  <inkml:trace contextRef="#ctx0" brushRef="#br0" timeOffset="1347">1437 570 194 0,'0'-21'86'0,"0"21"-6"15,0 0 1-15,0 0-15 0,0 0-11 16,-13 21-11-16,13-21-2 15,-22 46-3-15,8-16-12 16,-4 10-1-16,4 3-14 16,1 5 5-16,4 1-8 15,9-7 4-15,0-3-7 16,15 0 1-16,9-12 1 16,10-14-1-16,4-3-1 0,9-10-3 15,4-21-3-15,0 2 3 16,-4-7 2-16,-6-6 1 15,-10-6 1 1,-13 1-9-16,-8-4 6 16,-20 12-7-16,-5-1 8 0,-13 9-8 15,-4 8 7-15,-9 13-3 16,-3 0 1-16,-3 12 5 16,6 12-6-16,1 4 7 15,2 1-9-15,6 1 7 16,8 5-7-16,9-8-1 15,7-4-3-15,8-23 2 16,17 27 0-16,4-27 0 0,13 0-1 16,11-21 0-16,10-3 0 15,14-8-5 1,3-9 10-16,5-8-5 16,1-3 8-16,-3-1-8 0,-2 4 5 15,-5 6-6-15,-13 5 6 16,-6 4 0-16,-6 15-2 15,-9 3 0-15,-6 4-2 0,-5 12 2 16,-23 0 2-16,30 8 2 16,-30-8-1-16,19 30 3 15,-13-5-1-15,-6 12-2 16,0-2 4 0,0 12 2-16,-12 5-8 15,1-1 4-15,-4 5-4 16,4-2 2-16,-5 7-4 15,5-9 7-15,11-5-8 16,0-3 0-16,0-14-2 0,25-4 1 16,7-10 2-16,9-16 2 15,16-7 2-15,7-16-1 16,9-8 0-16,14-11 1 16,9-17-23-16,8-8-75 15,7 1-45-15,-2-16-25 16,10 9 1-16,-19-19-8 15,1 15 77-15</inkml:trace>
  <inkml:trace contextRef="#ctx0" brushRef="#br0" timeOffset="32602">3828 617 179 0,'0'0'93'15,"0"0"4"-15,0-22 1 16,0 22-16-16,0 0-8 15,28-21-10-15,-9 12-11 16,4-7-17-16,9 4-5 16,6-3-18-16,7-3-10 15,6 7-3-15,3-3 0 16,-3 14-1-16,2 0 0 16,-6 9 0-16,-6 7 0 15,-8 17-2-15,-11 0 1 0,-11 14 5 16,-11 3-6-16,0 6 6 15,-22 2-6 1,-5-5 7-16,-12 6-6 0,-4-14 7 16,-8-5-7-16,-6 3 0 15,-5-12 2-15,0 5-4 16,0-9-2-16,3 3-2 16,6-8-14-16,10 1-35 15,9-1-32-15,6-4-24 16,28-18-18-16,0 0-15 15,0 0-5-15,41-18 61 16</inkml:trace>
  <inkml:trace contextRef="#ctx0" brushRef="#br0" timeOffset="33153">4663 453 348 0,'0'0'111'0,"0"0"-8"16,0 0-8-16,0 0-24 16,0 0-25-16,-25 19-28 15,25-19-16-15,0 0-5 16,0 0 0-16,-22 11-1 16,22-11 1-16,-21 15 0 15,21-15 1-15,-25 34 0 16,7-9 1-16,3 13 5 15,-8 8-5-15,-2 7 7 16,1 9-4-16,-1-1 6 16,1 6-8-16,5-1 7 15,4 1-6-15,9-14 0 16,6-8 2-16,0-5-2 0,10-8-2 16,7-7 3-16,7-11 2 15,5-6-1-15,6-8 1 16,12 0 3-16,8-17-5 15,11-7-39-15,2-6-56 16,5-18-39-16,12 8-17 16,-10-22-10-16,6 14-2 15,-20-16 66-15</inkml:trace>
  <inkml:trace contextRef="#ctx0" brushRef="#br0" timeOffset="34082">5106 445 201 0,'0'0'93'15,"0"0"-1"-15,0 0-7 16,-21 0-4-16,21 0-7 15,0 0-7-15,0 0-12 0,0 0-20 16,0 0-11 0,0 0-4-16,0 0-5 15,0 0-7-15,0 0-7 16,0 0-2-16,0 0-2 0,0 0 1 16,0 0-1-16,17 32 0 15,-6-11 1-15,10 7 2 16,9 7 1-16,6 2 4 15,7-1 4-15,8 0-9 16,5-5 9-16,-1-3-7 16,2-4 7-16,-7-3-10 15,-4-13 8-15,-9 6-10 16,-10-6 3-16,-3-5-1 16,-24-3-3-16,25 10-2 15,-25-10-1-15,0 0 2 16,0 0 1-16,0 0-2 15,0 0 2-15,0 0 0 0,0 0 1 16,0 0 2-16,0 0 0 16,-15 24 0-16,15-24-3 15,-25 18 2 1,25-18-2-16,-43 38 1 0,16-17 0 16,-1-1 1-16,-4 2 0 15,4-4 0-15,0 0 2 16,3-4 0-16,4-3 0 15,21-11 0-15,-32 6 1 16,32-6 0-16,-20 0 0 16,20 0-1-16,-21 13-1 15,21-13 1-15,-25 12-1 16,25-12-1-16,-26 25-29 0,26-25-44 16,-23 19-39-1,23-19-17-15,0 0-14 16,0 0-9-16,31-31-1 15</inkml:trace>
  <inkml:trace contextRef="#ctx0" brushRef="#br0" timeOffset="34857">6223 619 66 0,'0'0'56'0,"0"0"-5"16,0 0 3-16,22-14 8 16,-22 14 15-16,0 0 10 15,0 0 4-15,0 0-7 0,0 0-2 16,0 0-17-16,0 0-13 16,0 0-17-1,0 0-15-15,0 0-16 16,0 0-5-16,0 0-8 15,0 0-2-15,-22 32-1 0,22-32 2 16,-17 29 2-16,2-6-6 16,-2 0 11-16,0 15-5 15,-2-6 11 1,-6 16-7-16,8-7 8 0,-1 12-7 16,3-2 1-16,3 9 2 15,12 4-2-15,0 0 3 16,0 3-2-16,21-3 2 15,0 1 0-15,7-4 2 16,4-15 3-16,9-6 3 16,5-21 3-16,3-6 2 15,5-26 1-15,3-11 1 0,1-15-1 16,4-13-1-16,-3-15-2 16,-10-6-4-16,-10-7-1 15,-7 2-5-15,-15-7 1 16,-9 12 1-16,-8 8-8 15,-21 4 5-15,-3 13-10 16,-5 1 8-16,-3 8-9 16,-5 11 8-16,3 6-12 15,0 1 2-15,-2 14 1 16,-2-4-1-16,-1 11 2 16,1 8-1-16,-3 9 1 15,-3 5-36-15,3 7-41 16,1 6-32-16,-3 5-9 0,15 0-17 15,1-19-8-15,16 9-7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09-15T17:34:01.964"/>
    </inkml:context>
    <inkml:brush xml:id="br0">
      <inkml:brushProperty name="width" value="0.05" units="cm"/>
      <inkml:brushProperty name="height" value="0.05" units="cm"/>
      <inkml:brushProperty name="color" value="#004F8B"/>
      <inkml:brushProperty name="fitToCurve" value="1"/>
    </inkml:brush>
  </inkml:definitions>
  <inkml:trace contextRef="#ctx0" brushRef="#br0">243 70 237 0,'0'0'110'0,"0"0"-8"16,0 0-10-16,-9-12-12 0,9 12-12 15,0 0-7-15,-9 14-24 16,9-14-23-16,-8 22-11 16,8-6 0-16,-6 5-2 15,6 3 1-15,-2 4 1 16,2-2-1-16,0 2 1 16,0 5 1-16,0 4-1 15,-8 1-1-15,8 10-2 16,-8 8-1-16,-2 7 3 15,1 5-3-15,-2 5 5 16,-2 6-8-16,1-1 7 16,-2 0-6-16,2-2 8 15,-3-2-8-15,0-6 4 0,-1 4 0 16,0-6-2-16,0-5 3 16,1-9-3-16,4-5 1 15,3-6-3 1,8-16 3-16,0-12-28 0,0-13-50 15,23-15-28-15,-10-4-13 16,7-6-15-16,-9-7-19 16,8 6-9-16</inkml:trace>
  <inkml:trace contextRef="#ctx0" brushRef="#br0" timeOffset="685">446 577 366 0,'0'0'119'15,"0"0"-7"1,-15-14-11-16,15 14-19 16,-14-3-30-16,14 3-54 15,-10-15-2-15,10 15-5 0,0-29 4 16,14 10-3-16,2-3 7 15,6-3-4-15,4-1 7 16,2 4-3-16,0 3 6 16,-1 7 1-16,-4 6 1 15,-6 6 1-15,-17 0-3 16,14 31-1-16,-19-5-2 16,-5 12 4-16,-6 2-4 15,-4 5 2-15,-1 2-6 16,0 0 4-16,1-3-4 15,2-7 2-15,6-7-5 16,6-9 0-16,6-9-2 16,0-12 1-16,28 0 0 0,-4-12 0 15,8-7 2-15,4 1 1 16,9-3 3-16,-2 2 1 16,6-1 3-16,-2 6-1 15,-4 6 0-15,-3 2 0 16,-4 6-1-16,-8 0 0 15,-3 6 0-15,-5-2 1 16,-6 7-2-16,-1-7 3 16,-13-4-4-16,16 12-15 15,-16-12-55-15,17 0-31 16,-17 0-19-16,18-19-18 16,-7-6-20-16,7 3-13 15,-7-15 112-15</inkml:trace>
  <inkml:trace contextRef="#ctx0" brushRef="#br0" timeOffset="1161">950 161 223 0,'0'-16'101'16,"0"16"-2"-16,0 0-7 0,0 0-14 15,0 0-11-15,0 0-8 16,-10 0-6-16,10 0-15 16,0 0-32-16,-11 19-2 15,5-6-2-15,0 4-1 16,-3 4-2-16,-1 5 0 15,-2 3 0-15,0 8 1 16,-3 7-1-16,0 6 5 16,-1 6-4-16,-2 12 4 15,1 7-4-15,-5 10 6 16,3 9-7-16,-2-2 5 16,2-5-6-16,1-6 1 15,3-14-2-15,2-10 1 0,8-18-3 16,5-12 0-16,0-27-1 15,0 0-4-15,13 0-25 16,-1-18-30 0,-3-4-32-16,2 2-23 0,-6-7-20 15,6 9-18-15,-11-5 1 16,0 9 127-16</inkml:trace>
  <inkml:trace contextRef="#ctx0" brushRef="#br0" timeOffset="1668">1043 854 294 0,'0'0'153'0,"0"0"-42"0,9-20-25 15,-9 20-16 1,15-26-19-16,-6 12-29 15,2 0-7-15,-11 14-9 16,25-17-2-16,-12 17-2 0,1-3 0 16,0 6 1-16,-1 4-1 15,-13-7 1-15,19 24-2 16,-12-8 1-16,-7 4 1 16,0 6 1-16,0 1-1 15,-5-1-1-15,-2 4 0 16,-2 0 1-16,-2-2-2 15,0-4 1-15,1-4-2 16,-2-7-3-16,12-13-26 16,-25 5-35-16,25-5-31 15,-24-20-16-15,13 1-11 16,0-3-8-16,0-6-20 16,11 6 7-16</inkml:trace>
  <inkml:trace contextRef="#ctx0" brushRef="#br0" timeOffset="2153">1427 667 244 0,'0'0'113'0,"-4"16"3"16,4-16-13-16,0 0-9 15,-6 13-16-15,6-13-24 16,0 0-33-16,-6 17-9 16,6-17-4-16,-4 14-4 15,4-14-2-15,-15 17-2 16,15-17 2-16,-22 23-2 15,5-7 1-15,0 5-2 16,-3 1 1-16,-1 3-2 16,0-2 4-16,4 3 1 15,2 0-2-15,6 1 0 16,5 2-1-16,12-3-2 16,2-3-1-16,12 3-1 0,3-5 1 15,3 2-2-15,5-7 0 16,3-7 0-16,0-2 2 15,0-7 0-15,-4-11-24 16,-2-1-53-16,-2-5-38 16,-3-14-24-16,5 5-20 15,-13-15 0-15,4-1 30 16</inkml:trace>
  <inkml:trace contextRef="#ctx0" brushRef="#br0" timeOffset="2676">1237 572 87 0,'0'0'39'0,"-13"14"-3"0,13-14 2 15,-23 21-4-15,6-5 14 16,-2 0 6-16,-3 1 3 16,-2 7 3-16,-2-4-6 15,-1 9-6-15,-2 1-9 16,-1 2-5-16,4 3 3 16,-2 6-8-16,4 3-3 15,2 0-7-15,7 3 2 16,5-2-2-16,10 1 0 15,0-1-5-15,15-2-11 0,5-8-3 16,8-5-8-16,8-2-61 16,5-8-16-1,5-3-13-15,3-4-21 16,1-13-13-16,5 0-20 0,-5-15 0 16,8 2 152-16</inkml:trace>
  <inkml:trace contextRef="#ctx0" brushRef="#br0" timeOffset="3077">1516 420 405 0,'5'28'109'0,"2"6"-4"15,1 13-19-15,7 8-13 16,-2 8-27-16,10 6-32 15,-1 2-15-15,2-4 3 16,0-5-3-16,-3-8 2 16,-1-1-2-16,-5-11 1 15,-6-2-3-15,-9-7 2 16,-9 1-10-16,-11-2-68 0,-7-4-33 16,-6 2-14-16,-12-3-13 15,5-3-15-15,-3-10 0 16</inkml:trace>
  <inkml:trace contextRef="#ctx0" brushRef="#br0" timeOffset="3584">2017 0 237 0,'0'0'157'16,"0"0"-31"-16,0 0-24 16,-16 14-18-16,7 0-18 15,-1 12-28 1,-3 12-36-16,-3 16 1 15,-2 17-1-15,2 16 4 0,4 14-6 16,2 15 4-16,6 14-7 16,4 1 5-16,9 3-7 15,-2-4 6-15,7-7-3 16,-6-12 0-16,1-9-26 16,-5-14-60-16,-4-15-29 15,-4-8-21-15,-8-12-14 16,3-9-7-16,-10-16 23 0</inkml:trace>
  <inkml:trace contextRef="#ctx0" brushRef="#br0" timeOffset="35378">261 2032 307 0,'15'-19'105'15,"-15"19"-2"-15,6-13-9 0,-6 13-21 16,0-13-18-16,0 13-33 16,0 0-24-16,0 0-1 15,-9-12 0-15,9 12-2 16,0 0 0-16,0 0 0 16,0 0 0-16,0 22 1 15,0-22 2-15,5 29-1 16,3-10 2-16,0 13 1 15,2 11 0-15,3 6 1 16,-3 15 1-16,-3 15 0 16,0 13 1-16,-7 12-1 15,0 7-3-15,0 0 1 0,-7-1-3 16,-2-4 1-16,-1-9-2 16,2-12 2-16,-1-11-2 15,2-11 3-15,7-8 1 16,-5-13-2-16,5-8-46 15,5-13-54-15,-5-21-28 16,18-6-14-16,3-22-3 16,-5-28 6-16</inkml:trace>
  <inkml:trace contextRef="#ctx0" brushRef="#br0" timeOffset="36054">728 2344 107 0,'0'0'79'0,"-16"-4"19"16,16 4-9-16,-15-4-3 15,15 4-6-15,0 0-8 0,-11-9-15 16,11 9-17-16,0 0-21 16,11-17-17-16,3 5 0 15,2 1 0-15,5-4 0 16,2 4 1-16,5-3-2 15,-3 8 1-15,0 6-1 16,-5 0 1-16,-3 6-1 16,-5 8-1-16,-8 7-1 15,-4 4 1-15,-5 3 1 16,-4 0-1-16,-3 0 0 16,-3 4-2-16,1-4 1 15,0 1-1-15,-1-2 1 16,1-4 0-16,3 1 0 0,2-4 0 15,3-1 2-15,1-2-1 16,5-17-1-16,0 27 0 16,0-27 1-1,26 13-2-15,-7-13 0 0,7-4 0 16,7-7 0-16,8-3 1 16,5-1 1-16,2-1 0 15,3 0-1-15,-2 0 3 16,-3 4-2-16,-7 6 2 15,-5 6-2-15,-8 5 0 16,-6 4 1-16,-8 0-2 16,-3 6 1-16,-3 1-13 15,0-3-51-15,-6-13-37 0,12 16-19 16,-12-16-16-16,19-17-9 16,-15-15-3-1</inkml:trace>
  <inkml:trace contextRef="#ctx0" brushRef="#br0" timeOffset="36467">1128 2054 142 0,'8'-14'95'16,"-8"14"3"-16,0 0 0 15,0 0-8-15,0 0-8 0,0 0-15 16,0 0-20-16,-13 24-31 16,5 0-17-16,0 9 0 15,0 14 2-15,-4 9-1 16,2 9 2-16,0 13-1 15,3 5-1-15,0 7-2 16,4 1 4-16,-2-6-5 16,5-8 2-16,-5-2-3 0,5-14-2 15,0-14 5 1,0-11-2-16,0-11-3 16,0-9-21-16,0-16-49 15,16 0-32-15,-10-19-12 0,8 2-13 16,-4-11-8-16,7 2 33 15</inkml:trace>
  <inkml:trace contextRef="#ctx0" brushRef="#br0" timeOffset="36903">1454 2434 147 0,'-15'10'128'16,"15"-10"-7"-16,-16 9-38 16,16-9-16-1,0 0-11-15,4 14-11 0,-4-14-17 16,23 0-6-16,-3 0-3 15,1-3-8-15,1-2-9 16,2-3-1-16,0 5 0 16,-1 3 1-16,-5 0 2 15,-1 0 1-15,-7 16 1 16,-4 5 1-16,-6 5-2 16,0 6 1-16,-10 3-1 15,-6 6 0-15,-1 2-3 0,-4-4 0 16,-3 1-4-16,0-7 2 15,1-5 0-15,3-6-1 16,4-6-65-16,16-16-37 16,-24 6-17-16,24-6-18 15,-10-22-6-15,10 3-8 16</inkml:trace>
  <inkml:trace contextRef="#ctx0" brushRef="#br0" timeOffset="37418">1785 2358 49 0,'-14'7'35'0,"14"-7"-2"16,-13 10-2-16,13-10 2 15,-16 18 8-15,16-18 11 0,-16 25 6 16,7-8 4-1,1 4 5-15,-1 3-3 16,1 3-4-16,-1 2-6 16,2 1-11-16,-2 4-9 0,2 3-9 15,-1-5-7-15,2 1-9 16,6-1-12-16,-4-2 0 16,8-2 0-16,4-7 1 15,8-4-1-15,5-6 1 16,9-3 1-16,3-8 0 15,8-6 3-15,1-1 1 16,0-5 2-16,-4-3-3 16,-7 2-20-16,-12 0-64 15,-11 1-32-15,-8 12-24 16,-16-16-12-16,0 16-4 16,-17-12 48-16</inkml:trace>
  <inkml:trace contextRef="#ctx0" brushRef="#br0" timeOffset="37872">1814 2153 183 0,'0'0'102'0,"-13"0"-10"15,13 0-5-15,0 15-2 16,0 0-12-16,0 1-15 15,0-2-23-15,9 4-25 16,1-4-5-16,-1 1 2 16,-9-15 0-16,23 17-1 15,-11-11 0-15,2-6 0 16,0 6-2-16,-14-6-2 16,23 6-3-16,-23-6-1 0,20 15-2 15,-20-15-4-15,21 20-12 16,-21-20-57-16,19 19-36 15,-4-12-23 1,-15-7-13-16,17-5 3 0,-12-10 34 16</inkml:trace>
  <inkml:trace contextRef="#ctx0" brushRef="#br0" timeOffset="38263">1917 2187 287 0,'-9'19'94'0,"-2"2"-3"16,0-1-9-16,-3 6-11 15,0-6-17-15,-1 6-28 16,1-5-25-16,-1-3 0 16,2 1-1-16,2-3-1 0,1 0-1 15,10-16-2-15,-10 23-9 16,10-23-19-1,-5 18-26-15,5-18-21 16,0 0-18-16,18 10-12 0,-18-10-19 16,32-17-2-16,-11-6 76 15</inkml:trace>
  <inkml:trace contextRef="#ctx0" brushRef="#br0" timeOffset="38779">1742 2257 336 0,'0'0'96'0,"15"-6"-5"15,-15 6-6-15,17 6-19 16,-17-6-26-16,24 7-24 16,-10-1-16-16,3-1 1 15,-1-3-1-15,1-2 2 16,0 0 0-16,3 0 0 15,-1-2 1-15,-1-7-5 16,1 3-13-16,-5-2-58 16,1 8-27-16,-15 0-20 15,17 0-16-15,-17 0-12 16,0 0 2-16</inkml:trace>
  <inkml:trace contextRef="#ctx0" brushRef="#br0" timeOffset="39135">1935 2088 26 0,'0'0'76'0,"0"0"-27"15,0 0-27-15,0 0-2 16,0 0-2-16,0 0 10 15,0 0 22-15,0 0 20 0,0 0-2 16,0 0 1-16,0 0-3 16,0 0-2-16,-7 19-8 15,2 1-19-15,-5 6-22 16,4 6-19-16,-4 8 2 16,4-4 1-16,-2 7 2 15,8-5-1-15,-7-6 0 16,7-3 0-16,0-9-10 15,5-6-62-15,-5-14-48 16,26 0-19-16,-16-19-9 16,8 3 0-16,-8-16 57 15</inkml:trace>
  <inkml:trace contextRef="#ctx0" brushRef="#br0" timeOffset="39879">1496 2105 379 0,'-17'6'101'0,"3"6"-10"15,-1 8-23-15,3 9-17 16,-7 5-19-16,2 10-27 15,1 9-7-15,-2 3 1 16,2 13 0-16,1 4 2 16,0 0-2-16,3 4 4 15,0 2-5-15,4-1 0 0,8-5 1 16,0-5-3-16,10-8 2 16,6-7 0-16,12-9 4 15,9-10-5-15,6-8 0 16,9-13-42-16,7-9-41 15,5-8-20-15,-3-14-22 16,8-3-12-16,-9-13-5 16,4-1 86-16</inkml:trace>
  <inkml:trace contextRef="#ctx0" brushRef="#br0" timeOffset="40650">2086 2058 104 0,'0'0'63'0,"0"0"17"16,0 0 9-16,0 0-5 15,0 16-12-15,0-16-1 16,10 21-4-16,-3-5-1 16,1 6-22-16,2 2-24 0,4 4-18 15,2 7-2-15,1 8 0 16,4 5 1 0,-2 11-1-16,-3 5 0 15,-2 5-2-15,-9 6 3 16,-5 13-5-16,-15-1-1 0,-5 1 2 15,-11 0 0-15,-9-4-3 16,-4-3-78-16,-5-14-38 16,8-10-23-16,3-31-5 15,21-18-3-15,8-36 66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09-15T17:34:44.391"/>
    </inkml:context>
    <inkml:brush xml:id="br0">
      <inkml:brushProperty name="width" value="0.05" units="cm"/>
      <inkml:brushProperty name="height" value="0.05" units="cm"/>
      <inkml:brushProperty name="color" value="#004F8B"/>
      <inkml:brushProperty name="fitToCurve" value="1"/>
    </inkml:brush>
  </inkml:definitions>
  <inkml:trace contextRef="#ctx0" brushRef="#br0">135 45 426 0,'-13'7'154'0,"13"-7"-35"16,0 0-63-16,-14 16-12 15,14-16-27-15,-6 14-17 16,6-14 3-16,7 16 0 16,-7-16-1-16,16 12 0 15,-16-12 1-15,25 15 0 16,-10-7 0-16,0 5-4 15,0 1-1-15,-3 5 0 16,2 7 1-16,-1 3-1 0,-1 2 0 16,1 0-15-1,-2-1-53-15,3-6-42 16,5 2-31-16,-3-22-5 16,7-4-4-16,-7-19-1 0</inkml:trace>
  <inkml:trace contextRef="#ctx0" brushRef="#br0" timeOffset="386">367 125 258 0,'0'0'112'16,"0"0"-7"-16,-14 0-1 16,14 0-6-16,-24 21-17 15,5-4-28-15,-5 8-35 16,-3 0-19-16,-8 11 1 15,-2-2 1-15,-4 0-1 16,3-1 1-16,1-1-2 16,4-6-3-16,11-7-37 15,2-7-31-15,20-12-32 16,0 0-12-16,0 0-11 0,23-25-13 16,-4 4-5-16,12 4 65 15</inkml:trace>
  <inkml:trace contextRef="#ctx0" brushRef="#br0" timeOffset="798">86 224 33 0,'6'13'56'15,"-6"-13"5"-15,0 0 5 16,15 0 33-16,-15 0-2 16,19-7 0-16,-5 2-3 15,1 5-4-15,0-2-18 16,1 2-15-16,-4 0-18 0,2 0-52 16,1 0-26-16,-15 0-51 15,24-5-23 1,-11 5-17-16,-13 0-16 15,29-22-6-15,-19 5-2 0</inkml:trace>
  <inkml:trace contextRef="#ctx0" brushRef="#br0" timeOffset="1096">259 14 408 0,'8'-20'150'16,"-8"20"-33"-16,0 0-58 0,-19 32 0 16,7-1-4-16,-8 8-57 15,-1 3-2-15,-2 3-4 16,1 8 9-16,2-2-1 15,4-5 1-15,9-6-3 16,7-8-85-16,0-13-50 16,18-3-14-16,-3-16-2 15,11-10-5-15,-6-13 10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09-15T17:34:49.869"/>
    </inkml:context>
    <inkml:brush xml:id="br0">
      <inkml:brushProperty name="width" value="0.05" units="cm"/>
      <inkml:brushProperty name="height" value="0.05" units="cm"/>
      <inkml:brushProperty name="color" value="#004F8B"/>
      <inkml:brushProperty name="fitToCurve" value="1"/>
    </inkml:brush>
  </inkml:definitions>
  <inkml:trace contextRef="#ctx0" brushRef="#br0">67 65 308 0,'0'0'136'0,"0"0"-42"16,-8 16-43-16,8-16-17 15,0 22-16-15,4-7-6 16,0 3 1-16,4-1 6 16,0 0 6-16,5-3 2 15,-1 0 0-15,3 0-2 0,-1-2 0 16,1-3-4-16,-3-2-13 15,-12-7-13 1,25 16-61-16,-25-16-39 0,21 15-25 16,-21-15-18-16,17 13-15 15,-2-7 5-15,-15-6 90 16</inkml:trace>
  <inkml:trace contextRef="#ctx0" brushRef="#br0" timeOffset="393">266 48 60 0,'-16'10'78'15,"3"3"-37"-15,-2 1-21 16,-3 7-9-16,-5 2-8 16,-2 4-5-16,-1-4 8 15,3 3-4-15,-2-5 8 16,6-3-1-16,3-7 7 16,16-11 1-16,-21 13 7 15,21-13-4-15,0 0-1 0,-12 0-2 16,12 0-2-1,0 0-3-15,0 0-1 16,0 0-7-16,-14 0-1 16,14 0-11-16,0 0-21 0,0 0-18 15,8 18-7-15,-8-18-13 16,15 13-18-16,-15-13-19 16,17 9 102-16</inkml:trace>
  <inkml:trace contextRef="#ctx0" brushRef="#br0" timeOffset="946">155 14 198 0,'5'-14'120'0,"-5"14"-6"15,0 0-11-15,0 0-14 16,0 0-17-16,0 0-19 15,0 0-10-15,-13 8-7 16,9 7-13-16,-1 5-21 16,-1 5 0-16,-2 6 0 15,3 4 1-15,-2 4-3 16,1-3 2-16,-1 1-3 16,4-2 1-16,3-7-17 0,0-5-41 15,0-23-60-15,11 18-20 16,3-25-20-16,9-7-7 15,-6-12 5 1</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09-15T17:34:53.410"/>
    </inkml:context>
    <inkml:brush xml:id="br0">
      <inkml:brushProperty name="width" value="0.05" units="cm"/>
      <inkml:brushProperty name="height" value="0.05" units="cm"/>
      <inkml:brushProperty name="color" value="#004F8B"/>
      <inkml:brushProperty name="fitToCurve" value="1"/>
    </inkml:brush>
  </inkml:definitions>
  <inkml:trace contextRef="#ctx0" brushRef="#br0">0 147 111 0,'0'0'73'16,"0"0"4"-16,0 0 3 16,18 0-1-16,-18 0 0 15,21 0 2-15,-5 8 6 0,3-8-22 16,3 7-14-16,2 0-8 15,4 6-9-15,-3-3-4 16,1 7-4-16,-2 0-4 16,-2 7-7-16,-6-4-11 15,-1 3-6-15,-6-2-43 16,-5-4-44-16,-4-2-31 16,7-2-22-16,-7-13-17 15,0 0-11-15,14-16 2 16</inkml:trace>
  <inkml:trace contextRef="#ctx0" brushRef="#br0" timeOffset="388">296 48 102 0,'0'0'68'0,"-10"15"-17"16,3-1-10-16,-3-1-10 15,-3 6-3-15,-3-3 2 0,0 5 3 16,-1 0-5-1,-2-3-2-15,2 0 3 16,-2-6-4-16,2 2-4 16,-1-2-5-16,2-1-8 0,-1 3-8 15,2-5 0-15,1 1-6 16,14-10-31-16,-17 17-27 16,17-17-14-16,0 0-16 15,0 0-12-15,0 0-2 16,21 0 64-16</inkml:trace>
  <inkml:trace contextRef="#ctx0" brushRef="#br0" timeOffset="905">42 185 51 0,'0'0'48'16,"0"0"-6"-16,-14 0 0 16,14 0 0-16,0 0-4 15,0 0-4-15,0 0-5 16,0 0 0-16,0 0 0 15,17 0-2-15,-3 0 5 16,3 0 5-16,8 0 1 16,3 0-3-16,1 0-2 15,1 0-2-15,-5-6-4 16,0 6-6-16,-7 0-9 16,-2 6-8-16,-16-6-20 0,9 17-50 15,-9-17-33-15,0 17-21 16,0-17-11-16,-16 4-3 15,4-9 19-15</inkml:trace>
  <inkml:trace contextRef="#ctx0" brushRef="#br0" timeOffset="1340">201 0 230 0,'0'0'86'0,"0"0"1"15,0 0-6-15,0 0-12 16,-19 7-19-16,19-7-23 16,-14 26-14-16,11-5-10 15,3 4-5-15,-5 4-2 16,5 0 0-16,0-3-1 16,5 2 3-16,-2-4 0 0,-3-4-1 15,6-4 2 1,-6-1-1-16,0-15 1 15,5 17-8-15,-5-17-33 16,0 15-20-16,0-15-13 0,0 16-14 16,0-16-8-16,0 16-18 15,0-16-12-15,0 0 123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in="-1050" max="1080" units="cm"/>
          <inkml:channel name="T" type="integer" max="2.14748E9" units="dev"/>
        </inkml:traceFormat>
        <inkml:channelProperties>
          <inkml:channelProperty channel="X" name="resolution" value="69.56522" units="1/cm"/>
          <inkml:channelProperty channel="Y" name="resolution" value="136.53847" units="1/cm"/>
          <inkml:channelProperty channel="T" name="resolution" value="1" units="1/dev"/>
        </inkml:channelProperties>
      </inkml:inkSource>
      <inkml:timestamp xml:id="ts0" timeString="2020-09-15T17:44:26.640"/>
    </inkml:context>
    <inkml:brush xml:id="br0">
      <inkml:brushProperty name="width" value="0.05" units="cm"/>
      <inkml:brushProperty name="height" value="0.05" units="cm"/>
      <inkml:brushProperty name="color" value="#E71224"/>
      <inkml:brushProperty name="fitToCurve" value="1"/>
    </inkml:brush>
    <inkml:context xml:id="ctx1">
      <inkml:inkSource xml:id="inkSrc1">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1" timeString="2020-09-15T17:44:27.835"/>
    </inkml:context>
  </inkml:definitions>
  <inkml:trace contextRef="#ctx0" brushRef="#br0">396 516 0</inkml:trace>
  <inkml:trace contextRef="#ctx1" brushRef="#br0">37 1014 421 0,'8'44'109'15,"-8"-17"-10"-15,0 6-17 16,0 2-24-16,-10 0-41 15,1-3-18-15,2-4-1 16,1-6 4-16,6-22 2 16,-13 21-1-16,13-21 0 15,11-24 1-15,2-7 0 16,6-5 0-16,3-11 2 16,4 4-4-16,0-4 0 15,4 16 1-15,-8 1-6 16,3 18-2-16,-25 12-2 15,31 10-1-15,-23 10-2 0,-8 12 1 16,11 1 0-16,-11-4-1 16,0 8 7-16,0-11 3 15,0-3 8-15,0-23 2 16,7 20 0-16,-7-20 0 16,30-32 0-16,-2 0-1 15,2-2 0-15,3-8-1 16,6-1-8-16,0-2-2 15,4 10 3-15,-6 9-7 16,-7 15-3-16,-6 11 0 16,-1 17-1-16,-12 8-1 15,-4 8 1-15,-7 4 2 0,0 3-5 16,0-4 12-16,0-4 8 16,0-11 6-16,0-21 0 15,19 9-2-15,5-26-21 16,8-4-68-16,5-7-38 15,11 6-27-15,-9-16-20 16,6 22-6-16,-15-7 52 16</inkml:trace>
  <inkml:trace contextRef="#ctx1" brushRef="#br0" timeOffset="1028">1457 297 410 0,'0'0'130'15,"0"0"-20"-15,-17-22-23 0,17 22-30 16,0 0-47-16,0 0-12 16,0 0-2-16,0 0-5 15,0 0 1-15,0 31-3 16,0-12-2-16,0 13 2 15,0 7-4-15,0 12 3 16,0 12 9-16,0 9 1 16,-7 3 3-16,7 0 2 15,0-1 2-15,0-4-1 16,0-8 2-16,14-10-1 16,-10-10-1-16,5-16 2 15,-9-26 3-15,15 27 2 16,-15-27 1-16,0 0-1 0,0 0 0 15,10-32 0-15,-18 13-4 16,3-1-1-16,-7-4-5 16,-4 2-4-16,-3 1-1 15,-3 0-4-15,-1 8-1 16,-4-3 0-16,1 8 0 16,-6 0 0-16,4 8 2 15,0 0 2-15,4 0 2 16,2 0 3-16,-3 0 1 15,25 0 0-15,-35 8 1 16,35-8 1-16,0 0 1 16,-17 18 1-16,17-18 1 0,10 23 2 15,-10-23-1-15,33 36 1 16,-14-15-2-16,-1 3-3 16,1 2-1-16,0-5-1 15,1 3-4-15,-5-2 2 16,0-2 1-16,-15-20 1 15,24 27 0-15,-24-27-10 16,39 0-66-16,-15-21-41 16,0-5-16-16,19-2-17 15,-8-22-11-15,18 10-5 16</inkml:trace>
  <inkml:trace contextRef="#ctx1" brushRef="#br0" timeOffset="1584">1911 171 286 0,'0'0'159'0,"-24"0"-37"16,24 0-37-16,0 0-5 16,0 0-34-16,0-23-44 15,0 23-1-15,40-22 0 16,-15 14 0-16,4-5 1 15,1 5-4-15,-2 0-5 16,0 8-3-16,-11 0 0 16,-17 0-1-16,9 32 0 15,-20-5-3-15,-11 8 0 16,-8-2 0-16,-6 9 8 16,1-7 2-16,0 2 3 15,9-10-3-15,0-3 3 0,3-9 4 16,23-15 1-1,0 0 1-15,0 0 1 0,28 19 0 16,-4-19-1 0,8 0 1-16,-2 13-1 0,5-8-2 15,-3 9-2-15,-4-4-1 16,-2 6-5-16,-4-3-78 16,-2 6-41-16,-20-19-21 15,15 31-7-15,-15-31-4 16,0 0 101-16</inkml:trace>
  <inkml:trace contextRef="#ctx1" brushRef="#br0" timeOffset="2404">2179 775 429 0,'0'0'120'0,"0"0"-16"16,0 0-19-16,0 0-30 16,0 0-37-16,0 0-19 15,0 0 1-15,0 0 2 16,9-19 1-16,-9 19-3 15,24 0 1-15,-24 0 1 16,30-12 0-16,-10 12-4 0,3 0-5 16,-23 0-3-16,28 12-2 15,-28-12-1-15,14 30 0 16,-14-1 0-16,-5-1-1 16,-6 2 5-16,-6 4 1 15,-4 1 5-15,-6-4 0 16,-1 4 3-16,3-11 0 15,7-4-1-15,18-20-43 16,-30 11-34-16,30-11-27 16,-5-21-13-16,5-7-19 15,16 4 0-15,-6-19 44 16</inkml:trace>
  <inkml:trace contextRef="#ctx1" brushRef="#br0" timeOffset="2748">2614 542 259 0,'-26'7'130'0,"4"10"-39"16,1 7-15-16,-3 1-13 15,0 5-22-15,7 10-27 16,-2-3-8-16,12-2-1 0,-4 3 5 16,11-5-1-16,15-9-3 15,5 0 2-15,-1-4 2 16,12-10 0 0,5-3 1-16,1-7-2 0,0 0-1 15,2 0-6-15,-3-7-26 16,1-2-49-16,-4 5-36 15,-5 4-13-15,-7-10-27 16,3 10-9-16,-24 0 25 16</inkml:trace>
  <inkml:trace contextRef="#ctx1" brushRef="#br0" timeOffset="5040">3111 497 105 0,'0'0'44'16,"0"0"-1"-16,0 0 8 15,0 0 18-15,0 0-6 16,0 0-1-16,0 0-3 16,0 0-1-16,0 0-7 15,0 0-3-15,-25 18-19 0,25-18-27 16,-18 30-5-16,5-8 1 16,7 3 5-16,-12 2-1 15,6 10 3-15,1-8-2 16,6 6 2-16,-6-2-2 15,3-3 3-15,8 6-4 16,-7-9-2-16,7 0-2 16,0-3 2-16,0-24-1 15,-8 39 4-15,8-39 3 16,21 14 1-16,-21-14 3 16,39 0-1-16,-6-8 0 15,3-3 1-15,3 1-1 16,7 1-2-16,-5-7-4 15,-2 6 0-15,-5 2-4 0,-3 3-2 16,-6 5-37 0,-25 0-58-16,26-8-27 15,-26 8-28-15,0 0-6 0,-25-27-5 16,25 27 126-16</inkml:trace>
  <inkml:trace contextRef="#ctx1" brushRef="#br0" timeOffset="5435">2943 627 269 0,'23'18'94'0,"-23"-18"4"16,24 0-15-16,-24 0-13 15,26 0-16-15,-26 0-14 16,35 0-15-16,-18 0-20 15,-17 0 1-15,35 0-6 16,-12 0 1-16,-1 0 1 16,2 0-7-16,0-6-4 0,4 6-63 15,-4-6-34-15,-24 6-20 16,34-12-16-16,-34 12-20 16,0 0 37-16</inkml:trace>
  <inkml:trace contextRef="#ctx1" brushRef="#br0" timeOffset="5921">2979 447 110 0,'-21'21'58'0,"21"-21"-8"16,-24 29-10-16,11-8-13 16,-2 3-9-16,2 1-7 0,-7 5 5 15,3 6 8-15,4-3 22 16,2 10 2-16,-1-4 1 16,3-1-2-16,9 1-3 15,0 3 1-15,0-12-9 16,15 10-9-16,-4-14-19 15,8 1-5-15,-6-7-1 16,2-2-2-16,-15-18-12 16,33 25-48-16,-33-25-38 15,39 0-20-15,-16-11-24 16,6 6-4-16,1-27 13 16</inkml:trace>
  <inkml:trace contextRef="#ctx1" brushRef="#br0" timeOffset="6239">3513 447 338 0,'16'53'108'0,"7"-8"-17"16,-3 5-19-16,-1 5-22 0,-1-13-14 15,-3 1-28 1,-6-3-3-16,-9-5-2 16,0-2-3-16,-9-3 0 15,-6-1-20-15,-18 0-51 0,-4 2-36 16,-3-1-10-16,-8-8-23 15,11 1-9-15,-10-23 42 16</inkml:trace>
  <inkml:trace contextRef="#ctx1" brushRef="#br0" timeOffset="7189">1351 1368 269 0,'-32'12'142'16,"32"-12"-37"-16,0 0-21 0,0 0-16 16,0 0-18-16,0 0-27 15,35-18-14-15,-5 12 0 16,19-3-3-16,8 9 0 16,20-6-1-16,10 6-4 15,15 0-3-15,14 0 0 16,3 0 0-16,16 0 2 15,1 0 1-15,9-9 4 16,4-5-2-16,4-6 2 0,-6-1-1 16,-11-5 0-16,-12-1-8 15,-16 3-60-15,-20 9-50 16,-31 7-25 0,-18 19-21-16,-39-11-3 0,-7 42 14 15</inkml:trace>
  <inkml:trace contextRef="#ctx1" brushRef="#br0" timeOffset="7872">2188 1402 330 0,'0'0'103'0,"4"17"-4"16,-4 3-18-16,0 12-15 15,-12 6-18-15,1 19-31 0,-2 6-18 16,-3 7-1 0,-7 12 1-16,-1-6 2 15,0-3 0-15,2-5 3 16,5-7 1-16,6-14 3 0,3-15-1 16,8-4 3-16,0-28 0 15,24 24 1-15,-3-24 1 16,-21 0-2-16,37-12-3 15,-37 12-2-15,26-40 0 16,-17 16-10-16,-18-2-15 16,-4 3-4-16,-13-1-1 15,-9 5 5-15,-10 1 10 16,-7 12 1-16,-6-2 0 16,1 8 7-16,1 0 13 15,0 8 5-15,13-5-1 16,0-3-1-16,15 10-11 15,6-10 1-15,22 0 2 0,-18 9 4 16,18-9 0-16,0 0 0 16,24 20-1-16,-4-12-1 15,8 11-2-15,4 2 1 16,3 0-2-16,2 1-6 16,4 1 1-16,0 1 0 15,-2-12 1-15,6 5-8 16,-4-17-80-16,5-10-49 15,14-6-14-15,-4-27-6 16,9-4-3-16,-4-24 8 16</inkml:trace>
  <inkml:trace contextRef="#ctx1" brushRef="#br0" timeOffset="8384">2703 1551 312 0,'-39'19'153'15,"39"-19"-44"-15,0 0-40 16,-20 0-4-16,20 0-9 16,0 0-29-16,0 0-16 15,20 5-9-15,-20-5 0 16,0 0-6-16,0 0-3 15,15 24 0-15,-15-24 2 0,0 0-1 16,0 23 0-16,0-23 2 16,0 0 1-16,0 0 4 15,0 19-2 1,0-19-1-16,0 20-1 0,0-20-1 16,-11 38-1-16,5-1 3 15,-7 3-2-15,0 7 3 16,-9 3 1-16,-2 0 4 15,0-2-1-15,-1-3 4 16,5-5-1-16,5-6 1 16,6-10 2-16,9 0 1 15,0-24-1-15,20 28-2 16,3-13-1-16,3-6 1 0,9 3-2 16,2-12-2-16,10 6-3 15,-10-6-2-15,4-9-1 16,3 0-18-1,-14-1-56-15,2-8-39 0,-6-1-14 16,-13-4-20-16,-13 23 0 16,13-40-2-16</inkml:trace>
  <inkml:trace contextRef="#ctx1" brushRef="#br0" timeOffset="8643">2473 1773 457 0,'0'0'146'0,"0"0"-23"0,0 0-85 16,33 10-27-16,-7-4-11 16,9 2 4-16,4 0-3 15,8-8 0-15,3 0 1 16,6 0-3-16,-8-8-10 15,-5-3-80-15,0-5-31 16,-6 8-28-16,-14-7 1 16,1 15-7-16,-24 0 53 15</inkml:trace>
  <inkml:trace contextRef="#ctx1" brushRef="#br0" timeOffset="9096">3185 1391 340 0,'0'0'153'16,"22"-10"-8"-16,-22 10-79 15,0 0-26-15,0 0-13 16,19 10-24-16,-19-10 1 15,19 22 1-15,-19-22-1 16,24 26 1-16,-24-26 1 16,13 24-6-16,-13-24-1 15,0 29-1-15,0-29-4 0,-9 30-11 16,9-30-21-16,-28 34-22 16,5-15-5-16,3 1 5 15,20-20 0-15,-30 28 0 16,30-28 5-16,0 0 12 15,-19 23 23-15,19-23 26 16,0 0 13-16,34 0 10 16,-14 0 6-16,8 7 6 15,6 5 3-15,1-5-2 16,2 10-2-16,2-10-8 16,0 10-17-16,-1-11-65 15,-1 8-43-15,-7-14-28 16,5 5-17-16,-18-15-4 0,9-1 72 15</inkml:trace>
  <inkml:trace contextRef="#ctx1" brushRef="#br0" timeOffset="9865">3998 822 337 0,'0'0'116'15,"22"0"-13"-15,-22 0-12 16,0 0-16-16,26 0-20 16,-26 0-50-16,38 0-9 15,-14 0 0-15,0 0 1 16,0 0 1-16,0 0 1 16,1 0 2-16,-1 0 1 15,-2 0-10-15,-22 0-54 16,37 16-45-16,-37-16-20 15,28 9-15-15,-28-9-15 16,23 5-2-16</inkml:trace>
  <inkml:trace contextRef="#ctx1" brushRef="#br0" timeOffset="10241">4022 1028 200 0,'0'0'110'0,"26"0"-8"16,-26 0-10-16,38-12-11 16,-12 12-10-16,5-8-10 15,-3 8-20-15,4-12-24 16,-6 12-15-16,-2 0 2 16,-4 0-1-16,-1 0-1 15,-19 0-33-15,35 9-51 16,-35-9-27-16,34 0-23 15,-10 11-17-15,-24-11-11 16,26 0 37-16</inkml:trace>
  <inkml:trace contextRef="#ctx1" brushRef="#br0" timeOffset="11226">4794 561 289 0,'0'0'100'16,"0"0"-9"-16,0 0-6 0,0 0-17 15,0 29-21-15,0-4-31 16,-16 17-15-16,8 2-3 15,-7 6 3-15,6 2-2 16,-6 7 3-16,2-3 0 16,-2-8-4-16,2 2 1 15,2-4-1-15,0-7 2 16,2-8 2-16,9-2 0 16,-6-10-9-16,6-19-63 15,0 0-35-15,26-4-14 16,-13-35-14-16,17 3-7 15,-12-25 16-15</inkml:trace>
  <inkml:trace contextRef="#ctx1" brushRef="#br0" timeOffset="11561">4802 576 122 0,'9'-24'59'0,"-9"24"28"16,17-21-7-16,-17 21-17 16,28-19-1-16,-28 19-3 0,28-12 0 15,-28 12-7-15,24 0-13 16,-4 0-36-16,-20 0-2 15,41 0 0 1,-5 0 0-16,-3-9 0 0,8-6 0 16,4 1 2-16,1-4-6 15,-5 2-45-15,-4-1-51 16,-13 7-20-16,-24 10-19 16,0 0-7-16,0 22 4 15</inkml:trace>
  <inkml:trace contextRef="#ctx1" brushRef="#br0" timeOffset="12083">4716 807 149 0,'0'0'102'0,"0"0"-8"0,23 0-12 16,-23 0-11-16,16 0-8 15,-16 0-2-15,28 0-8 16,-28 0-37-16,30 0-13 15,-8 0 1-15,-5-4-1 0,3 4 0 16,1-11 0 0,3 11-1-16,-5-9-2 15,3 9-5-15,-22 0-46 16,35 12-39-16,-35-12-16 0,13 28-15 16,-5-3-14-16,-16-1-12 15,12 0 93-15</inkml:trace>
  <inkml:trace contextRef="#ctx1" brushRef="#br0" timeOffset="12509">5418 771 330 0,'0'0'108'16,"20"-18"-6"-16,-20 18-18 15,0 0-17-15,0 0-35 16,0 0-33-16,0 0-1 16,0 0 4-16,19 9 0 15,-19-9 2-15,37 0 1 16,-9 0 1-16,2 0 0 0,-3-6-2 16,3 6-1-16,-2-5-1 15,-7 5-3-15,-3-7-2 16,-18 7-6-1,22 0-67-15,-22 0-36 0,0 0-21 16,-9 27-15-16,-8-27-5 16,17 0 34-16</inkml:trace>
  <inkml:trace contextRef="#ctx1" brushRef="#br0" timeOffset="12887">5390 913 143 0,'0'0'93'16,"0"0"1"-16,28 17-8 16,-28-17-7-16,24 7-9 15,-24-7-9-15,33 7-14 0,-33-7-23 16,41 0-21-16,-17 0-1 16,1 0-1-1,-1 0 1-15,0 0 1 0,0 0-2 16,-24 0-23-1,35-7-58-15,-35 7-24 0,0 0-25 16,26 11-12-16,-26-11-4 16,0 0 57-16</inkml:trace>
  <inkml:trace contextRef="#ctx1" brushRef="#br0" timeOffset="13501">6058 912 250 0,'0'0'152'16,"0"0"-39"-16,0 0-21 15,0-21-15-15,0 21-20 16,37-21-24-16,-37 21-29 16,41-22-1-16,-17 22-5 15,-4-2 0-15,3 2-3 0,-3 6 0 16,-20-6-2-16,39 20 0 16,-39-20 0-16,32 24 1 15,-32-24 1-15,30 22 2 16,-30-22-51-16,31 6-49 15,-8-12-19-15,3-5-16 16,-2-15-8-16,13 7 2 16</inkml:trace>
  <inkml:trace contextRef="#ctx1" brushRef="#br0" timeOffset="14264">6711 768 259 0,'0'0'113'0,"0"0"-3"16,0-20-10-16,0 20-11 16,0 0-23-16,-30 0-28 15,30 0-24-15,-28 8-20 0,28-8 0 16,-39 12-6-16,11 2 0 16,4 3 0-1,-2 6-1-15,-2 2 5 0,0 1 2 16,4 8 0-16,1 3 4 15,5 6 0-15,5-2 0 16,3 2 2-16,10-8 4 16,0-9 3-16,19-5 4 15,-19-21 4-15,41 5-2 16,-9-15 0-16,-3-8 2 16,5-6-1-16,-3-2-4 15,-1-2-3-15,-4 2-4 0,-2 10-10 16,-24 16-5-16,28-20-1 15,-28 20-2 1,0 0-1-16,0 34 1 16,-16-5 0-16,3 5-1 0,-6 9 7 15,-1 2 8-15,5 2-1 16,-2 1 0-16,6 0 0 16,3-4 1-16,8-6 2 15,-7-3-2-15,7-7 0 16,0 6-1-16,0-10 2 15,0 0 1-15,0-3 1 16,0-21-2-16,0 33 0 16,0-33 4-16,0 0 3 0,31 0 0 15,-4-24 0 1,2-5-1-16,10-12 0 16,0-1 0-16,8 5 1 15,-4 1-8-15,-6 8-3 0,-5 7-1 16,-3 21 0-16,-6 0 0 15,1 12-17-15,-24-12-73 16,24 31-28-16,-11-7-20 16,-13-24-5-16,0 0-4 15</inkml:trace>
  <inkml:trace contextRef="#ctx1" brushRef="#br0" timeOffset="15048">7138 545 40 0,'0'0'129'16,"0"0"-17"-16,0 0-38 15,0 0-7-15,0 0-1 16,0 0 0-16,0 0-11 16,0 0-20-16,0 0-22 15,0 0-10-15,0 0-2 16,0 0-2-16,6 26-1 16,-6-26-1-16,-9 44 4 0,-1-6 0 15,-4 1 4-15,-3 4-1 16,-2 4 2-1,2-4-1-15,1-1 0 16,1-9-1-16,6-12-3 16,9-21-4-16,0 0-42 0,0 0-42 15,0 0-25-15,27-40-19 16,-14-3-9-16,12 4-3 16</inkml:trace>
  <inkml:trace contextRef="#ctx1" brushRef="#br0" timeOffset="15350">7138 545 370 0,'-27'-22'138'16,"27"22"-45"-16,0 0-39 0,0 0-42 15,0 0-12-15,0 0 2 16,14-18 1-16,-14 18 3 15,47-14 0-15,-15-1 1 16,8 2 1-16,9 2-1 16,1-8-3-16,4 9 0 15,-7-3-5-15,-5 8-3 16,-8 5-3-16,-14 0-1 16,-20 0-21-16,-5 24-44 15,-16 0-35-15,-16 0-14 0,2 11-20 16,-16-13-1-1,11 7 66-15</inkml:trace>
  <inkml:trace contextRef="#ctx1" brushRef="#br0" timeOffset="15771">7142 722 361 0,'0'0'102'0,"0"0"-15"16,0 0-19-16,0 0-22 16,0 0-24-16,0 0-15 15,24 0-1-15,2-13-5 16,10 5 2-16,1-6-3 16,11 8 1-16,1 6 1 15,7-9-2-15,-6 9 1 16,-2 0 0-16,-9 9 2 15,-5-5-8-15,-6 7-56 16,-28-11-40-16,11 24-26 0,-11-6-15 16,-24-18-8-16,1 19 25 15</inkml:trace>
  <inkml:trace contextRef="#ctx1" brushRef="#br0" timeOffset="16249">7034 942 227 0,'0'0'97'15,"0"0"-10"-15,17 24-10 16,-17-24-12-16,24 12-10 15,-24-12-15-15,26 14-24 0,-26-14-16 16,30 13 3-16,-11-13 3 16,5 0 0-16,6-13 2 15,10 7-1-15,5-12 0 16,7 4 2 0,4-2-2-16,2-1-4 0,-6 8 0 15,-8-3-2-15,-6 12-5 16,-10 0-35-16,-28 0-53 15,24 15-28-15,-19 6-25 16,-5-21-7-16,-9 30-3 16</inkml:trace>
  <inkml:trace contextRef="#ctx1" brushRef="#br0" timeOffset="16849">7901 685 335 0,'0'0'152'0,"0"0"-38"15,0 0-56-15,0 0-16 0,0 0-20 16,28 11-19-16,-28-11 0 16,28 0 0-16,-4 0 2 15,0 0-2-15,1-9-5 16,4 9 0-16,5-7-1 16,-6-1-8-16,5-1-68 15,-7 9-36-15,-26 0-22 16,39 0-19-16,-39 0 3 15,0 0 71-15</inkml:trace>
  <inkml:trace contextRef="#ctx1" brushRef="#br0" timeOffset="17136">7782 841 294 0,'22'0'150'0,"-22"0"-56"16,40 0-57-16,-13-10-4 16,3 10 3-16,2-6-5 15,-2 6-4-15,-1-6-11 16,-4 6-21-16,-1 6-45 15,-4-1-40-15,3 6-17 0,-23-11-27 16,42 11-11-16,-42-11-9 16,39 0 121-16</inkml:trace>
  <inkml:trace contextRef="#ctx1" brushRef="#br0" timeOffset="17872">8779 642 424 0,'0'0'110'16,"0"0"-3"-16,0 0-21 15,-28-9-30-15,28 9-52 16,-27 0-6-16,4 0-1 16,3 6-4-16,-1 5 2 15,21-11 2-15,-39 27-1 16,21-12 0-16,-7 6 1 0,3 4-1 15,0 4 2-15,-1-4-1 16,7-2-1-16,-1 0-1 16,17-23 3-16,-15 34 4 15,15-34-2-15,0 25 0 16,0-25 0-16,34 29 1 16,-14-13 2-16,2-1-1 15,10-1-3-15,3-2-31 16,3-5-61-16,2-1-23 15,0-12-26-15,2 6-1 16,1-24-5-16,5 6 79 16</inkml:trace>
  <inkml:trace contextRef="#ctx1" brushRef="#br0" timeOffset="18241">8915 966 246 0,'17'30'111'16,"-17"-30"-9"-16,39 15-12 16,-13-15-15-16,7 0-15 15,1-9-18-15,-6-3-32 16,-2 5-4-16,-4-5-1 0,-22 12-4 15,24-21-3-15,-24 21 0 16,0 0-2-16,-27-14-1 16,-3 14-1-16,-2-10-3 15,-3 10 3-15,-1-6 2 16,3 6 3-16,7-5-1 16,4 5-5-16,22 0 0 15,0 0-36-15,-8-26-42 16,8 26-24-16,39-16-9 15,-15 8-17-15,15 8-1 16,-5-17 69-16</inkml:trace>
  <inkml:trace contextRef="#ctx1" brushRef="#br0" timeOffset="18636">9319 900 360 0,'0'0'139'16,"-24"24"-43"-16,24-24-36 16,-30 20-27-16,30-20-17 15,-19 4-15-15,19-4 1 0,0 0 1 16,17-22 1-1,-17 22 2-15,47-30-1 0,-20 15-2 16,7-1 0 0,-1-1-2-16,3 5-1 0,-8 4-2 15,-4 8-1-15,0 0-1 16,-24 0 0-16,34 20 0 16,-34-20-1-16,16 43 2 15,-16-19 3-15,8 5 1 16,-8-5-1-16,0 0-1 15,5-2-44-15,-5-22-48 16,0 0-24-16,45 10-13 16,-17-34-9-16,17-3 0 0</inkml:trace>
  <inkml:trace contextRef="#ctx1" brushRef="#br0" timeOffset="19081">10102 792 157 0,'-39'11'137'0,"13"1"-20"15,-6-12-30-15,14 7-7 16,18-7-12-16,-30 0-23 16,30 0-27-16,0 0-21 15,0 0 1-15,0 0-2 16,0 0 2-16,0 0 0 15,0 0-1-15,0 0 1 16,22 19 1-16,-22-19 0 16,23 13 0-16,-23-13 1 0,26 19 1 15,-26-19-1-15,31 20 2 16,-31-20-1-16,28 20 0 16,-28-20-1-16,36 17 1 15,-36-17-1-15,33 14 1 16,-33-14 0-16,0 0 1 15,13 22-1-15,-13-22 2 16,-37 12-1-16,1-3 0 16,-6-1 1-16,-1 2-1 15,-4-10 1-15,1 9-5 16,9-9-45-16,3 0-17 16,8-14-31-16,26 14-14 15,-13-40-19-15,28 16-8 0,7-16 3 16</inkml:trace>
  <inkml:trace contextRef="#ctx1" brushRef="#br0" timeOffset="19405">10524 63 449 0,'10'-33'146'0,"-10"33"-34"0,0 0-81 15,0 0-17-15,0 0-3 16,-10 42-14-16,7 2 2 16,-8 17-1-16,-3 20 1 15,-4 18 2-15,-3 12 1 16,5 11-4-16,-1-3 2 15,-2-3-1-15,4-5 2 16,4-19-59-16,8-10-51 16,-10-29-37-16,13-4-5 15,0-49-6-15,0 31 21 16</inkml:trace>
  <inkml:trace contextRef="#ctx1" brushRef="#br0" timeOffset="19611">10210 706 510 0,'0'0'150'15,"0"0"-57"-15,32 7-100 16,3 5-2-16,15-12 8 16,17 0 4-16,24 0-3 15,17 0-85-15,6-29-44 16,16 10-22-16,-20-19 1 15,1 8-5-15,-29-18 86 16</inkml:trace>
  <inkml:trace contextRef="#ctx1" brushRef="#br0" timeOffset="20465">10950 810 233 0,'0'0'107'0,"-14"-11"-10"16,14 11-12-16,-32 11-17 16,13 4-16-16,-3 6-14 15,-4 3-12-15,-6 6-16 16,4 6-11-16,-3-1 0 15,7 4 2-15,5-11-2 16,0 0 1-16,14-8 0 0,5-20 3 16,0 0 0-16,24 14 1 15,2-28 4-15,2-6 1 16,5 2 0-16,1-6 1 16,-6 2-2-16,-4 3-5 15,-4 2-6-15,-20 17 0 16,0 0 2-16,0 0-3 15,0 24 1-15,-20 0-3 16,1 10 1-16,-1 0 1 16,-2-8 4-16,7 3-1 15,7-5 0-15,8-24 0 16,0 0 1-16,47 0-7 0,-10-18-60 16,6-17-40-16,9 7-16 15,-2-20-17-15,12 6-1 16,-14-10-6-16</inkml:trace>
  <inkml:trace contextRef="#ctx1" brushRef="#br0" timeOffset="20837">11274 966 327 0,'0'0'146'0,"0"0"-6"15,0 0-54-15,0 0-60 0,-13 20-18 16,13-20-12-16,0 0 0 16,0 28 1-16,0-28 0 15,-11 23 1 1,11-23 3-16,0 0 2 0,0 0 1 16,20 0 1-16,1-13-1 15,12-11-2-15,5-5 2 16,8 2 0-16,-1 1-1 15,-1-1-4-15,1 9-2 16,-8 7-1-16,-9 11 1 16,-7 8 0-16,-7 11-1 15,-14 4-2-15,8 9 1 16,-8 2 5-16,-9 2-1 0,9-2-19 16,0 3-52-16,9-14-32 15,-9-23-27-15,48 14-10 16,-10-41-1-16,19-7 35 15</inkml:trace>
  <inkml:trace contextRef="#ctx1" brushRef="#br0" timeOffset="21100">12355 0 316 0,'-13'36'141'15,"-9"6"-3"-15,5 12-73 16,8 11-47-16,-6 13 1 16,2 9-1-1,0 8-19-15,-4 11 3 16,2-3-4-16,0 3 6 0,6-5-7 16,-4-2 2-16,13-10-55 15,-8-16-51-15,5-22-32 16,3-8-8-16,0-43-4 15,-10 37 37-15</inkml:trace>
  <inkml:trace contextRef="#ctx1" brushRef="#br0" timeOffset="21305">11728 542 434 0,'39'-16'159'15,"6"5"-2"-15,29 1-101 0,27 10-58 16,14 0-1-16,19-5 1 16,9 0 4-16,-1-13-9 15,-1-4-104-15,-3 0-42 16,-25-25-3-16,-9 0-6 16,-35-28-7-16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09-15T17:35:13.515"/>
    </inkml:context>
    <inkml:brush xml:id="br0">
      <inkml:brushProperty name="width" value="0.05" units="cm"/>
      <inkml:brushProperty name="height" value="0.05" units="cm"/>
      <inkml:brushProperty name="color" value="#004F8B"/>
      <inkml:brushProperty name="fitToCurve" value="1"/>
    </inkml:brush>
  </inkml:definitions>
  <inkml:trace contextRef="#ctx0" brushRef="#br0">172 618 290 0,'0'0'105'16,"-17"-4"0"-16,17 4-12 15,0-26-17-15,9 6-17 16,5-6-22-16,2 0-35 16,6-2 0-16,6-4-1 15,0 4-1-15,3 1 2 16,-1 6-2-16,-2 3 2 16,-7 9-2-16,2 1 3 15,-12 8-2-15,-11 0 3 16,19 19-2-16,-19 2 0 15,0 2-1-15,0 8-1 16,0 3 1-16,-10 6-1 16,3 3-1-16,1 2 0 0,-4-2 0 15,4-3 1-15,-1 3 0 16,-5-10-1-16,8-1 0 16,-4-2 1-16,4-7 0 15,4-1-1-15,0-6-1 16,0-4 2-16,0-12-2 15,12 20 2-15,-12-20-1 16,18 10 1-16,-18-10-1 16,27 5 2-16,-8-5 1 15,-2 0-1-15,7 0 1 16,0-7 0-16,0 7 0 16,1 0-1-16,1-5 0 15,1 5-2-15,1 0 1 0,-3 0 1 16,-1-3-1-16,0 3 1 15,-5-5-1-15,2 5 2 16,-5-7-1-16,0 7 0 16,1-5-14-16,-1 0-58 15,2-4-39-15,5 2-21 16,-4-14-20-16,9 5-3 16,-11-9-3-16</inkml:trace>
  <inkml:trace contextRef="#ctx0" brushRef="#br0" timeOffset="533">737 132 136 0,'-16'0'57'0,"16"0"-4"15,0 0-5-15,-16 6-5 16,16-6-11 0,0 0-5-16,0 0-3 0,-10 24 2 15,10-8-2-15,0 4-2 16,0 11 0-16,0 6 6 16,0 9 10-16,0 11-4 15,-6 6-1-15,-2 14-2 16,-2 10-1-16,-2 9-1 15,0 3-8-15,-3 4-10 16,-1-2-6-16,-2 0-5 16,-2-9 5-16,6-9-6 0,1-13 5 15,-1-10-6-15,8-14 3 16,1-14-22 0,5-11-53-16,0-21-33 15,21-5-20-15,0-11-15 0,2-15-7 16,3 6 0-16</inkml:trace>
  <inkml:trace contextRef="#ctx0" brushRef="#br0" timeOffset="1364">834 1385 180 0,'0'0'63'0,"0"20"-5"0,-5-6 7 15,5 5 9-15,-9-3-12 16,7 5-1-16,-6-4-2 15,2-1-4-15,6-16-6 16,-11 24-8-16,11-24-13 16,0 0-26-16,0 0-1 15,-5-24-3-15,10 3 2 16,4-6-3-16,-2-2 2 16,3-2 0-16,4 0-2 15,-3 6 6-15,2 3 3 16,0 12-4-16,-13 10-2 15,23 0 0-15,-23 0-1 16,15 26 1-16,-8-4-2 0,-7 2-2 16,2-1-2-16,-2 1 5 15,0-6 2-15,0-2 0 16,0-16 1 0,0 21 6-16,0-21-6 0,0 0-1 15,0-18 0-15,7-3 0 16,0-7-1-16,1 0-1 15,3-3 1-15,2 0-3 16,2 4 5-16,-2 3 5 16,4 11-6-16,-1 8-3 15,-3 10 2-15,2 6 1 16,-5 6-3-16,-1 8-2 16,-3 4 0-16,0 2-4 0,-6-2 6 15,3 2 4-15,-3-6-2 16,0-2 3-16,0-9 2 15,0-14 1 1,0 0-2-16,0 0-12 0,23-14-58 16,-14-8-27-16,-2 0-17 15,8-3-11-15,-5 0-26 16,6 5-10-16,-7 0 52 16</inkml:trace>
  <inkml:trace contextRef="#ctx0" brushRef="#br0" timeOffset="1908">1474 1236 58 0,'-17'0'42'16,"17"0"7"-16,-25 0-5 16,10 8 0-16,-1-3-4 15,0 4-2-15,-1 2-12 16,3 1 3-16,2 3-11 0,-1 4-8 16,3 2-6-1,-3 2 0-15,5 2 2 16,0 3 1-16,5 0 3 15,3 3 0-15,0-4 1 16,0-1 4-16,0-6 7 0,8-1 2 16,-8-19 2-16,25 11-2 15,-9-14 5-15,-5-12 7 16,6-1-1-16,-5-3-2 16,3-4-7-16,-7 2-6 15,0 0-2-15,-6 5 4 16,-2 16-7-16,0-14-11 15,0 14-2-15,0 0 0 0,0 16 1 16,-2 2-2 0,2 3-2-16,0 6-2 15,0 1 0-15,4 3-6 16,3-4-15-16,3-3-35 0,4-4-27 16,2-8-17-16,6-12-13 15,-2-7-19-15,10-2-12 16,-5-21 26-16</inkml:trace>
  <inkml:trace contextRef="#ctx0" brushRef="#br0" timeOffset="2238">1579 1328 162 0,'0'0'72'16,"0"0"5"-16,15-6 21 15,-15 6-15-15,25 0-15 16,-8 12-4-16,6-6 1 16,1 6-8-16,-4 4-10 15,9 3-14-15,-9 4-30 16,2-1 0-16,0 1-3 15,-4-1-1-15,-2-4-2 16,-6-2-10-16,-10-16-12 16,21 20-38-16,-21-20-44 15,17 0-18-15,-17 0-21 16,15-15-5-16,-15-3-2 0</inkml:trace>
  <inkml:trace contextRef="#ctx0" brushRef="#br0" timeOffset="2546">1846 1129 241 0,'0'0'83'0,"-26"28"6"0,10-4 2 16,-5 8-18 0,3 4-3-16,-3 5-24 0,1 5-7 15,-1-1-11-15,4-2-5 16,1-4-10-16,1 0-10 16,4-7-10-16,3-1-80 15,2-1-39-15,-3-10-25 16,9 0-9-16,0-20-2 15,0 0 56-15</inkml:trace>
  <inkml:trace contextRef="#ctx0" brushRef="#br0" timeOffset="5512">0 0 237 0,'0'32'102'16,"0"18"-5"-16,0 13-12 15,8 17-20-15,1 17-16 16,-4 20-3-16,-1 11-6 0,3 12-7 15,-7 7-31-15,5 3 1 16,-5-2-4 0,0-10 4-16,-5-11-3 15,5-19 4-15,-7-15-7 0,7-22-50 16,0-17-43-16,0-23-27 16,0-15-25-16,0-16-2 15,12-24-7-15</inkml:trace>
  <inkml:trace contextRef="#ctx0" brushRef="#br0" timeOffset="6657">1919 109 39 0,'0'0'27'16,"0"0"-7"-16,0 0-4 15,0 0 4-15,0 0 8 16,0 0 9 0,0 0 21-16,0 16 25 0,0-16 2 15,0 17-3-15,0 2-2 16,0 10-11-16,6 15-12 16,-6 16-12-16,3 20-18 15,4 19-27-15,1 13 1 16,-1 10 0-16,1 7-5 15,0-3 4-15,1-6-3 16,0-8 4-16,1-16-4 16,-4-17 4-16,2-13-3 0,-1-12 2 15,-4-12-1-15,4-8 0 16,-7-11-12 0,6-7-59-16,-4-2-28 0,-2-14-22 15,0 0-22-15,0 0-7 16,18 0-4-16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09-09T16:51:36.426"/>
    </inkml:context>
    <inkml:brush xml:id="br0">
      <inkml:brushProperty name="width" value="0.025" units="cm"/>
      <inkml:brushProperty name="height" value="0.025" units="cm"/>
      <inkml:brushProperty name="color" value="#E71224"/>
      <inkml:brushProperty name="fitToCurve" value="1"/>
    </inkml:brush>
  </inkml:definitions>
  <inkml:trace contextRef="#ctx0" brushRef="#br0">0 91 49 0,'0'0'79'0,"0"0"-39"16,0 0 14-16,0 0 27 15,0 0 5-15,0 0 6 16,0 0 1-16,0 0-1 16,0 0-2-16,0 0-22 15,0 0-39-15,0 0-29 16,0 0 0-16,0 0-1 16,0 0 1-16,0 0 2 15,0 0-2-15,0 0-2 0,0 0-3 16,8-19-50-16,-8 19-59 15,24-5-22-15,-18-19-32 16,15 13-3-16,-21-21-3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09-15T17:46:06.756"/>
    </inkml:context>
    <inkml:brush xml:id="br0">
      <inkml:brushProperty name="width" value="0.05" units="cm"/>
      <inkml:brushProperty name="height" value="0.05" units="cm"/>
      <inkml:brushProperty name="color" value="#E71224"/>
      <inkml:brushProperty name="fitToCurve" value="1"/>
    </inkml:brush>
  </inkml:definitions>
  <inkml:trace contextRef="#ctx0" brushRef="#br0">76 9 493 0,'0'0'182'0,"0"0"-3"16,-35 0-184-16,35 0-2 15,0 0-4-15,0 0 2 16,0 0 4-16,0 0-1 16,0 0-51-16,0 0-62 15,-17-9-24-15,17 9-20 16,0 0-5-16,-24 0 7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in="-1050" max="1080" units="cm"/>
          <inkml:channel name="T" type="integer" max="2.14748E9" units="dev"/>
        </inkml:traceFormat>
        <inkml:channelProperties>
          <inkml:channelProperty channel="X" name="resolution" value="69.56522" units="1/cm"/>
          <inkml:channelProperty channel="Y" name="resolution" value="136.53847" units="1/cm"/>
          <inkml:channelProperty channel="T" name="resolution" value="1" units="1/dev"/>
        </inkml:channelProperties>
      </inkml:inkSource>
      <inkml:timestamp xml:id="ts0" timeString="2020-09-15T17:46:15.815"/>
    </inkml:context>
    <inkml:brush xml:id="br0">
      <inkml:brushProperty name="width" value="0.05" units="cm"/>
      <inkml:brushProperty name="height" value="0.05" units="cm"/>
      <inkml:brushProperty name="color" value="#E71224"/>
      <inkml:brushProperty name="fitToCurve" value="1"/>
    </inkml:brush>
  </inkml:definitions>
  <inkml:trace contextRef="#ctx0" brushRef="#br0">0 0 0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in="-1050" max="1080" units="cm"/>
          <inkml:channel name="T" type="integer" max="2.14748E9" units="dev"/>
        </inkml:traceFormat>
        <inkml:channelProperties>
          <inkml:channelProperty channel="X" name="resolution" value="69.56522" units="1/cm"/>
          <inkml:channelProperty channel="Y" name="resolution" value="136.53847" units="1/cm"/>
          <inkml:channelProperty channel="T" name="resolution" value="1" units="1/dev"/>
        </inkml:channelProperties>
      </inkml:inkSource>
      <inkml:timestamp xml:id="ts0" timeString="2020-09-15T17:46:09.012"/>
    </inkml:context>
    <inkml:brush xml:id="br0">
      <inkml:brushProperty name="width" value="0.05" units="cm"/>
      <inkml:brushProperty name="height" value="0.05" units="cm"/>
      <inkml:brushProperty name="color" value="#E71224"/>
      <inkml:brushProperty name="fitToCurve" value="1"/>
    </inkml:brush>
    <inkml:context xml:id="ctx1">
      <inkml:inkSource xml:id="inkSrc1">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1" timeString="2020-09-15T17:46:10.486"/>
    </inkml:context>
  </inkml:definitions>
  <inkml:trace contextRef="#ctx0" brushRef="#br0">655 700 0</inkml:trace>
  <inkml:trace contextRef="#ctx1" brushRef="#br0">522 122 240 0,'0'0'92'0,"-24"-11"1"16,24 11-9-16,0 0-17 15,0 0-15-15,0 0-14 16,-18 0-7-16,18 0-7 15,0 0-12-15,0 0-7 0,0 0-4 16,0 0 2-16,0 0-1 16,0 27 0-16,0 0-1 15,0 10 0-15,-6 10-1 16,6 7 2-16,-7 12-3 16,1 0 2-16,6 5-3 15,-9-10 4-15,3 4-4 16,6-13 2-16,0-8-3 15,-7-7 3-15,7-14-1 16,0-1 1-16,0-22-1 16,0 0 1-16,0 0 2 15,0 0 0-15,0 0 1 16,0-30-2-16,7 13 1 0,-7-14-3 16,0 1 1-16,0-3-4 15,-7-3-2-15,7 9-4 16,-13-2 0-16,7 5-4 15,-5 3 0-15,11 21-2 16,-24-24-1-16,24 24 1 16,-32-5 2-16,8 5 3 15,5 8 2-15,-3-1 0 16,-2 10 3-16,3-6 3 16,-1 9 2-16,3-3 2 15,1 7 3-15,18-24 4 16,-26 34 5-16,26-34 8 0,-17 34 0 15,17-34-1-15,0 23 1 16,0-23-1-16,0 24-4 16,0-24-5-16,13 21-6 15,-13-21-4-15,19 22-2 16,-19-22 1-16,22 22 0 16,-22-22 1-16,26 15-1 15,-4-5 4-15,3-10-2 16,1 0 0-16,9-14 0 15,2 8-7-15,-1-10-46 16,6 5-32-16,-6-7-28 16,6 7-10-16,-10-5-15 15,5 16-7-15,-14-18 29 0</inkml:trace>
  <inkml:trace contextRef="#ctx1" brushRef="#br0" timeOffset="437">807 405 142 0,'-28'-6'136'0,"28"6"-31"15,-26-4-17-15,26 4-9 16,0 0-10-16,0 0-14 16,0 0-11-1,13-22-18-15,11 17-16 0,4-8-8 16,6 13-1-16,1-8-1 16,-3 8 0-16,1 0-2 15,-5 4 2-15,-11 18 2 16,-6 2 0-16,-11 11 1 15,-19 2-1-15,1 11 0 16,-10 8 2-16,-7-2-1 16,-3-1 0-16,-1-5-1 15,2-5 0-15,4-4 0 0,7-9-8 16,7-15-54 0,19-15-26-16,0 0-22 15,0 0-6-15,6-42-13 16,18 15-7-16,0-12-8 0</inkml:trace>
  <inkml:trace contextRef="#ctx1" brushRef="#br0" timeOffset="904">1378 191 194 0,'0'0'105'0,"0"0"2"15,-29 0-10-15,29 0-17 16,-28 13-11-16,7-2-14 15,3 10-13-15,-7 0-20 16,-1 5-14-16,-2 3-7 16,4 6 0-16,-2-3 1 15,-2 7 1-15,8 2-2 16,1-7 0-16,8 10 0 16,2 2 0-16,9-4-3 15,7 0 0-15,8-2-3 0,7-1 3 16,10-11 0-16,5-2 5 15,12-10 2-15,5-16 0 16,5 0 0-16,2-22-1 16,1-1-39-16,-4-9-45 15,-10-9-28-15,-7 3-22 16,-13-1-17-16,-4 6-7 16,-24 0 9-16</inkml:trace>
  <inkml:trace contextRef="#ctx1" brushRef="#br0" timeOffset="1580">0 1101 234 0,'26'-8'102'0,"5"-5"-4"0,12 7-4 16,9-10-8-1,4 8-20-15,9-1-21 0,2-5-21 16,6 12-12-16,5-11-13 15,7 7 1-15,8-4 1 16,15-4-1-16,2-4 0 16,7 5 1-16,-3-2 0 15,1-3 0-15,-7 11 2 16,-11-1-2-16,-17 8-1 16,-19 8-4-16,-18 7-37 15,-13 1-37-15,-14 3-31 16,-4 8-23-16,-12-27-20 15,0 23 1-15,0-23 50 16</inkml:trace>
  <inkml:trace contextRef="#ctx1" brushRef="#br0" timeOffset="2391">608 1170 160 0,'-32'-10'59'0,"32"10"-10"16,-18 10-8-16,18-10-4 16,-15 32 0-16,15-11-4 15,-7 10-3-15,7 2 0 16,0 10 1-16,0 2 5 15,0 7 4-15,0-2-10 16,0 9-5-16,-8-4-4 0,8-7 1 16,-11-1 0-16,3-7-4 15,-3-11-4-15,6-4-10 16,5-25 2-16,-8 23-1 16,8-23-2-16,0 0-1 15,0 0-2-15,0-32 1 16,0 11-3-16,0-4 1 15,0 0-6-15,0-10 2 16,0 6 2-16,0 5 0 16,0 3 1-16,0-1-4 15,0 22 0-15,-11-24-1 16,11 24 1-16,-22-10-2 16,22 10 0-16,-26 6 1 0,26-6 4 15,-36 14 6-15,36-14 2 16,-29 28 3-16,29-28 0 15,-28 29 1-15,28-29 0 16,-23 33-1-16,23-33-2 16,-11 32-1-16,11-32-1 15,0 25 0-15,0-25-1 16,0 21 1-16,0-21-1 16,23 13-1-16,-23-13 0 15,31 14-2-15,-31-14 1 16,47 10 0-16,-25-2 1 15,6 0-2-15,-4-4 4 16,0 3-3-16,0-7-10 0,-5 10-60 16,0-10-37-16,5 0-27 15,-24 0-17 1,48-39-6-16,-27-3 5 0</inkml:trace>
  <inkml:trace contextRef="#ctx1" brushRef="#br0" timeOffset="2880">1101 1199 19 0,'0'0'102'0,"6"-24"-5"16,-6 24-11-1,7-18 0-15,-7 18-5 16,0 0-5-16,0 0-8 0,0 0-11 16,0 0-9-16,0 0-15 15,0 0-23-15,-24 18-11 16,15 4 2-16,-3 7-1 16,-1 8 0-16,2 5 1 15,-7 1-1-15,3 5-1 16,0 2 0-16,-2 1 0 15,-3-3 0-15,7-2-1 16,-4-2 1-16,4-8-3 0,4-5 1 16,9-7-2-1,0-24 3-15,14 23 1 16,11-23 2-16,4 0 2 16,7-18-1-16,1 6 0 0,4-2 1 15,4-5 1-15,-3 1-1 16,-4 7-1-16,-3-5-2 15,-9 10-3-15,-2 0-36 16,-3-3-44-16,-1 9-30 16,-20 0-16-16,22-9-14 15,-22 9-6-15,0-28 46 16</inkml:trace>
  <inkml:trace contextRef="#ctx1" brushRef="#br0" timeOffset="3234">779 1356 290 0,'36'-6'96'0,"-9"6"-6"0,5 0-6 16,0-9-17-16,11 9-14 15,-3-6-17-15,7 2-15 16,-1-10-18-16,7 2-52 15,-3-8-47-15,4-2-16 16,-11-5-20-16,7 9-11 16,-19-5-6-16</inkml:trace>
  <inkml:trace contextRef="#ctx1" brushRef="#br0" timeOffset="3797">2013 778 268 0,'0'0'114'15,"0"0"-8"-15,0 0-9 16,0 0-10-16,0 0-17 16,0 0-28-16,0 0-42 15,0 0-1-15,0 0-1 16,22-7 2-16,-2 7 0 15,8-9 0-15,6-6 1 16,5 9 1-16,6-7 0 0,-6 8 0 16,-2-3 0-1,-4 8-5-15,-5-13-40 16,-4 13-47-16,-24 0-18 0,25 20-21 16,-25-20-15-16,0 24-12 15,0-24 39-15</inkml:trace>
  <inkml:trace contextRef="#ctx1" brushRef="#br0" timeOffset="4225">2057 903 177 0,'0'0'76'16,"23"0"6"-16,-23 0-8 16,33 0-5-16,-33 0-12 15,39-9-9-15,-22 9-11 0,3 0-10 16,-20 0-16-16,36 9-11 16,-36-9-1-16,30 9-5 15,-30-9-10-15,35 9-37 16,-13-9-27-16,1 0-21 15,12 0-24-15,-35 0-13 16,46-15 0-16,-31-9 138 16</inkml:trace>
  <inkml:trace contextRef="#ctx1" brushRef="#br0" timeOffset="12559">3479 171 109 0,'0'0'64'0,"0"0"-16"15,0 0-2-15,0 0-2 16,0 0-3-16,0 0 0 16,0 0 9-16,0 0 2 15,0 31-2-15,-11-2-5 16,7 2-5-16,-7 12-4 15,-2 7-3-15,-8 0-13 16,-1 8-13-16,3-3-5 16,-11 6 1-16,3-10-3 15,0-6 1-15,5-10-4 0,7-4-4 16,4-9-10-16,11-22-44 16,0 0-40-16,24-41-20 15,-1-6-11 1,14-1-8-16,-13-18 3 0</inkml:trace>
  <inkml:trace contextRef="#ctx1" brushRef="#br0" timeOffset="12954">3454 165 243 0,'27'0'93'15,"-5"0"-2"-15,6-4-5 16,5-11-12-16,6 1-11 16,8-6-11-16,-3-4-24 15,5 2-27-15,-12-2-2 16,0 4 0-16,-7 10-2 16,-8-2-9-16,-22 12-35 15,32 0-32-15,-32 0-25 16,4 36-19-16,-14-19-17 0,10 12-6 15,-18-12 71-15</inkml:trace>
  <inkml:trace contextRef="#ctx1" brushRef="#br0" timeOffset="13372">3391 399 48 0,'0'0'25'16,"-24"0"-1"-16,24 0-6 15,0 0 1-15,0 0 11 16,0 0 14-16,0 0 14 15,0 0 19-15,24 0-4 16,-24 0 0-16,30-4-4 16,-8 4-4-16,1-16-14 15,3 16-14-15,-4-8-17 16,2 2-21-16,0 6 1 16,-1-10-1-16,-5 10 1 15,3 0 1-15,1 0-1 0,-22 0-1 16,37 0-6-16,-37 0-10 15,36 0-44-15,-36 0-26 16,29 14-11-16,-29-14-13 16,25 12-15-16,-25-12-14 15,18 21 58-15</inkml:trace>
  <inkml:trace contextRef="#ctx1" brushRef="#br0" timeOffset="14071">2848 903 110 0,'-24'0'50'0,"24"0"16"15,0 0 16-15,20 0-6 16,-1-9-6 0,5 9-1-16,10 0-5 15,5-6-4-15,9 6-6 0,8 0-21 16,7-6-29-16,13-5-4 15,4 6 2-15,8 0-1 16,5-9-1-16,-6 9 1 16,3-6-1-16,1 1 1 15,-8 5 0-15,-10 5 1 16,-12-6 0-16,-12 6-5 16,-12 0-35-16,-11 11-39 15,-2 1-22-15,-24-12-22 0,17 28-17 16,-17-28-14-1,0 21 32-15</inkml:trace>
  <inkml:trace contextRef="#ctx1" brushRef="#br0" timeOffset="15220">3237 1250 253 0,'0'35'99'16,"-11"-4"-3"-16,11 6-17 15,-12-7-13-15,7-2-11 16,-4-2-10-16,9-26-20 16,-10 24-14-16,10-24-11 15,0 0-2-15,0 0 1 16,19-31 0-16,-6 7 0 15,0-7 0-15,4-4 1 16,3 6-1-16,1-4 1 0,-6 0 1 16,-1 11 0-16,-14 22-3 15,25-31 2 1,-25 31-1-16,0 0 1 16,0 0 0-16,0 0 1 0,0 0-1 15,18 31 2-15,-18-31 2 16,4 40-1-16,-4-18 1 15,9 1-1-15,-9 1 1 16,8-1-1-16,-8-23-3 16,9 30-2-16,-9-30-1 15,0 0 2-15,33 0-2 16,-10-8 1-16,1-14-1 16,2-3 0-16,4-5 1 0,3-1 4 15,3 3-2-15,-1 2-1 16,0 3-1-1,-11 4 1-15,1 14 1 0,-7 5 2 16,-18 0 0-16,32 8-1 16,-32-8 0-16,15 36 0 15,-8-14 2-15,-1 7-1 16,-6-5 0-16,7 2-2 16,-7 1 1-16,6-6 0 15,1 0-2-15,-7-21-7 16,23 19-49-16,-23-19-47 15,41-19-30-15,-21-10-6 16,6 6-4-16,-11-20-3 0</inkml:trace>
  <inkml:trace contextRef="#ctx1" brushRef="#br0" timeOffset="16108">4839 61 166 0,'0'0'78'0,"0"0"-3"16,0 0-1-16,0 0-8 15,0 0-8-15,0 0-8 0,0 0-7 16,-23 32-4-16,12-13-6 16,2 7-7-1,-8 1-8-15,2 12-6 0,-5 6-10 16,-1 0 0-16,-3 2-1 16,0 1 0-16,3-5 1 15,-1-4-1-15,7 3-1 16,4-9 0-16,11 3-2 15,0-11 2-15,4 0-2 16,9-6 3-16,-13-19-4 16,35 29 3-16,-35-29 0 15,41 17 1-15,-20-17-2 16,1 5 0-16,2-5-1 0,0 6 1 16,2-6 2-16,6 0 0 15,-4 0-1-15,5 0-1 16,-7 0-8-16,4-6-49 15,-2 6-39-15,-2-6-14 16,-26 6-25-16,37-18-6 16,-26-4 2-16</inkml:trace>
  <inkml:trace contextRef="#ctx1" brushRef="#br0" timeOffset="16639">4454 347 120 0,'0'0'50'16,"0"0"25"-16,0 0 14 16,0 0-17-16,35 4-5 15,-2-10-3-15,10-8 0 16,9 4-6-16,2-6-10 16,9 3-31-16,-1 0-16 15,-4 2-1-15,-3 0-1 16,-10 11 2-16,-10 0 0 0,-5 0 0 15,-8 0-2 1,-22 0-7-16,28 5-36 16,-28-5-40-16,34 0-21 15,-34 0-19-15,33 0-14 0,-33 0-1 16,41-24 55-16</inkml:trace>
  <inkml:trace contextRef="#ctx1" brushRef="#br0" timeOffset="17180">5663 373 174 0,'0'0'84'0,"-24"-8"7"16,24 8-1-16,0 0-9 16,-19 0-16-16,19 0-17 15,0 0-11-15,0 0-5 0,0 0-9 16,0 0-11-16,0 0-8 16,0 0-2-16,0 11 0 15,0-11 2 1,-11 41-2-16,3-13 1 0,-3 14-2 15,-2 1 4-15,2 2-3 16,-2 1 0-16,0-7-2 16,2-1 1-16,2-8-4 15,9-6 1-15,0-24-10 16,0 0-19-16,0 0-41 16,16 0-25-16,-16 0-16 15,28-30-11-15,-15 4-2 16,0 5-11-16</inkml:trace>
  <inkml:trace contextRef="#ctx1" brushRef="#br0" timeOffset="17496">5406 482 34 0,'0'0'71'0,"0"0"-5"15,0 0 2-15,0 0 18 0,0 0-2 16,28 10-2 0,-28-10-12-16,41 6-11 15,-13-6-13-15,-2 0-10 16,5 0-17-16,1 0-17 0,2 0-1 15,3-6-1-15,-2-3-40 16,-3-8-56-16,-2-4-28 16,5 8-14-16,-11-17 0 15,2 17-7-15</inkml:trace>
  <inkml:trace contextRef="#ctx0" brushRef="#br0" timeOffset="21374">6243 224 0</inkml:trace>
  <inkml:trace contextRef="#ctx1" brushRef="#br0" timeOffset="20609">6693 233 96 0,'0'0'61'16,"-18"-24"10"-16,18 24 4 16,0 0 10-16,-22-21-8 15,22 21-4-15,0 0-7 16,-27-27-8-16,27 27-12 15,-24-20-13-15,24 20-12 16,-33-6-17-16,12 6 1 16,-3 6-2-16,0 9 0 15,-4 7-1-15,-2 1-1 0,2 7 0 16,-5-4 0 0,5 9 0-16,-5-1 1 15,8-8 0-15,7 1 0 16,1-3 1-16,8-4-2 0,9-1 0 15,0-19-1-15,0 31-1 16,0-31-2-16,29 25 0 16,-29-25-2-16,32 24 0 15,-8-11-2-15,0-6 2 16,6 2-1-16,2-9 2 16,3 0 0-16,8 0 2 15,0 0 0-15,0 0 1 16,-3 0-3-16,0-11-27 15,-5 11-45-15,-5 0-27 16,-6 11-11-16,-6-3-19 16,-18-8-10-16,27 18 1 15</inkml:trace>
  <inkml:trace contextRef="#ctx1" brushRef="#br0" timeOffset="21032">7095 489 144 0,'0'0'84'0,"0"0"9"16,0 0-5-16,-18 19-9 15,18-19-16-15,-6 22-2 16,6-22-7-16,-7 21-6 16,7-21-15-16,0 16-23 15,0-16-10-15,0 36 1 16,0-14-1-16,0 4 1 15,7 3-1-15,-1 6 1 16,-6-3-1-16,0 1 2 16,7-1-3-16,-7-7-8 0,0-25-63 15,22 29-41-15,-22-29-28 16,0 0-2-16,13-24-6 16,-13 24 15-16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in="-1050" max="1080" units="cm"/>
          <inkml:channel name="T" type="integer" max="2.14748E9" units="dev"/>
        </inkml:traceFormat>
        <inkml:channelProperties>
          <inkml:channelProperty channel="X" name="resolution" value="69.56522" units="1/cm"/>
          <inkml:channelProperty channel="Y" name="resolution" value="136.53847" units="1/cm"/>
          <inkml:channelProperty channel="T" name="resolution" value="1" units="1/dev"/>
        </inkml:channelProperties>
      </inkml:inkSource>
      <inkml:timestamp xml:id="ts0" timeString="2020-09-15T17:47:12.228"/>
    </inkml:context>
    <inkml:brush xml:id="br0">
      <inkml:brushProperty name="width" value="0.05" units="cm"/>
      <inkml:brushProperty name="height" value="0.05" units="cm"/>
      <inkml:brushProperty name="color" value="#E71224"/>
      <inkml:brushProperty name="fitToCurve" value="1"/>
    </inkml:brush>
  </inkml:definitions>
  <inkml:trace contextRef="#ctx0" brushRef="#br0">0 0 0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in="-1050" max="1080" units="cm"/>
          <inkml:channel name="T" type="integer" max="2.14748E9" units="dev"/>
        </inkml:traceFormat>
        <inkml:channelProperties>
          <inkml:channelProperty channel="X" name="resolution" value="69.56522" units="1/cm"/>
          <inkml:channelProperty channel="Y" name="resolution" value="136.53847" units="1/cm"/>
          <inkml:channelProperty channel="T" name="resolution" value="1" units="1/dev"/>
        </inkml:channelProperties>
      </inkml:inkSource>
      <inkml:timestamp xml:id="ts0" timeString="2020-09-15T17:47:15.130"/>
    </inkml:context>
    <inkml:brush xml:id="br0">
      <inkml:brushProperty name="width" value="0.05" units="cm"/>
      <inkml:brushProperty name="height" value="0.05" units="cm"/>
      <inkml:brushProperty name="color" value="#E71224"/>
      <inkml:brushProperty name="fitToCurve" value="1"/>
    </inkml:brush>
  </inkml:definitions>
  <inkml:trace contextRef="#ctx0" brushRef="#br0">0 0 0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in="-1050" max="1080" units="cm"/>
          <inkml:channel name="T" type="integer" max="2.14748E9" units="dev"/>
        </inkml:traceFormat>
        <inkml:channelProperties>
          <inkml:channelProperty channel="X" name="resolution" value="69.56522" units="1/cm"/>
          <inkml:channelProperty channel="Y" name="resolution" value="136.53847" units="1/cm"/>
          <inkml:channelProperty channel="T" name="resolution" value="1" units="1/dev"/>
        </inkml:channelProperties>
      </inkml:inkSource>
      <inkml:timestamp xml:id="ts0" timeString="2020-09-15T17:47:18.854"/>
    </inkml:context>
    <inkml:brush xml:id="br0">
      <inkml:brushProperty name="width" value="0.05" units="cm"/>
      <inkml:brushProperty name="height" value="0.05" units="cm"/>
      <inkml:brushProperty name="color" value="#E71224"/>
      <inkml:brushProperty name="fitToCurve" value="1"/>
    </inkml:brush>
  </inkml:definitions>
  <inkml:trace contextRef="#ctx0" brushRef="#br0">0 0 0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09-15T17:47:23.147"/>
    </inkml:context>
    <inkml:brush xml:id="br0">
      <inkml:brushProperty name="width" value="0.05" units="cm"/>
      <inkml:brushProperty name="height" value="0.05" units="cm"/>
      <inkml:brushProperty name="color" value="#E71224"/>
      <inkml:brushProperty name="fitToCurve" value="1"/>
    </inkml:brush>
    <inkml:context xml:id="ctx1">
      <inkml:inkSource xml:id="inkSrc14">
        <inkml:traceFormat>
          <inkml:channel name="X" type="integer" max="1920" units="cm"/>
          <inkml:channel name="Y" type="integer" min="-1050" max="1080" units="cm"/>
          <inkml:channel name="T" type="integer" max="2.14748E9" units="dev"/>
        </inkml:traceFormat>
        <inkml:channelProperties>
          <inkml:channelProperty channel="X" name="resolution" value="69.56522" units="1/cm"/>
          <inkml:channelProperty channel="Y" name="resolution" value="136.53847" units="1/cm"/>
          <inkml:channelProperty channel="T" name="resolution" value="1" units="1/dev"/>
        </inkml:channelProperties>
      </inkml:inkSource>
      <inkml:timestamp xml:id="ts1" timeString="2020-09-15T17:47:37.004"/>
    </inkml:context>
  </inkml:definitions>
  <inkml:trace contextRef="#ctx0" brushRef="#br0">2133 864 146 0,'0'0'143'0,"21"10"-28"0,-21-10-25 16,24 0-13-16,-24 0-15 15,41 0-3-15,-6-15-4 16,12 15-3 0,-6-19-41-16,5 11-8 0,1 0-25 15,-7-1-58-15,-2 2-33 16,-5 7-18-16,-33 0-21 16,34 17-10-16,-34-17 9 15</inkml:trace>
  <inkml:trace contextRef="#ctx0" brushRef="#br0" timeOffset="356">2183 1065 432 0,'32'-2'108'16,"5"2"-6"-16,2-11-16 15,6 11-30-15,-2-8-29 16,0 8-28-16,-6 0-13 0,-2 0-78 16,-7 16-33-16,-28-16-26 15,45 5-10-15,-45-5-1 16,39-16 57-16</inkml:trace>
  <inkml:trace contextRef="#ctx0" brushRef="#br0" timeOffset="-2653">70 1046 201 0,'-20'0'80'16,"20"0"-3"-16,-25 0-6 16,25 0 1-16,-22 0 6 15,22 0-15-15,0 0-15 16,0 0-8-16,-11-28-3 16,11 28-2-16,11-24-4 15,-11 24-10-15,24-37-21 16,-5 19-2-16,5-1 0 15,0 1 0-15,2-1 0 0,8 8-2 16,-3-5 2-16,1 9 1 16,-2 7 5-16,-2 0 2 15,-8 14-2-15,-5 6-2 16,-15 14-1-16,0 1-1 16,-11 11-3-16,-8 8-3 15,-11 4 0-15,-5 0-4 16,-6-4 4-16,4-2 3 15,0-7 1-15,1-7-42 16,5-12-32-16,12-9-9 16,19-17-41-16,0 0-6 15,0 0-8-15,0-36-13 16,24 10 89-16</inkml:trace>
  <inkml:trace contextRef="#ctx0" brushRef="#br0" timeOffset="-2193">574 745 151 0,'-18'0'62'0,"-9"0"-5"0,9 8-7 15,-4-8-8 1,1 13-7-16,1 0-10 0,1 6-15 16,4 4-1-16,-3 7 4 15,1 2 14-15,-7 5 16 16,11 2 8-16,-6 0-1 15,6 5 0-15,-2-11-2 16,10 8-1-16,-3-7-6 16,8-2-13-16,13-4-17 15,-2-3-6-15,6-1-2 16,3-4-1-16,5-3-2 0,3-7-2 16,3-10 0-16,6 0-3 15,4 0-34 1,2-13-45-16,5-3-38 15,6 1-22-15,-9-9-10 0,11 6-5 16,-15-12 10-16</inkml:trace>
  <inkml:trace contextRef="#ctx0" brushRef="#br0" timeOffset="-1685">1233 639 28 0,'-34'0'82'0,"12"19"-28"15,-2-9-25-15,3 5-9 16,21-15 3-16,-24 30 4 16,17-6 4-16,7-2-1 15,-6 3 1-15,6 0 3 16,0 6 8-16,0 4 10 0,-7-1 7 16,-3 6-9-1,-1 0-4-15,-6-1-2 16,4 4-1-16,-9-6-4 0,5 0-5 15,1-4-13-15,8-5-14 16,1 1-1-16,7-9 0 16,7 2-4-16,-7-22 0 15,39 32-3-15,-15-21-2 16,10-1-4-16,3 0 3 16,2-10-2-16,0 5 3 15,4-5 1-15,-4 0-23 16,0-5-56-16,0-2-35 15,-7-6-14-15,-2 3-20 16,-12-14-8-16,6 7 2 16</inkml:trace>
  <inkml:trace contextRef="#ctx0" brushRef="#br0" timeOffset="-1365">853 1018 59 0,'24'-3'85'15,"-24"3"0"-15,32-18 7 16,-32 18 2-16,35-19-2 0,-12 14-3 15,-1 5-12-15,-5 0-18 16,-17 0-20-16,37 0-27 16,-37 0-18-16,35 8-15 15,-7-8-40-15,-4 0-24 16,6-8-18-16,6-1-15 16,-3-16-12-16,15 6-7 15,-7-16 15-15</inkml:trace>
  <inkml:trace contextRef="#ctx0" brushRef="#br0" timeOffset="-886">946 554 46 0,'0'0'32'0,"0"0"-7"16,-20 21-6 0,20-21-6-16,-19 36-3 15,4-16-4-15,-5 8 6 0,-6 5 11 16,-4 9 8-16,-5 1 4 16,3 7 6-16,0 3 3 15,8 11 8-15,6-4 3 16,12 4-4-16,6 0-8 15,17-9-10-15,9-2-4 16,2-10-3-16,13-4-13 16,-6-12-39-16,6-3-35 0,-6-11-30 15,6-5-24-15,-9-14-16 16,12 6-12 0,-14-29 71-16</inkml:trace>
  <inkml:trace contextRef="#ctx0" brushRef="#br0" timeOffset="-534">1356 475 45 0,'-6'24'76'0,"12"4"-25"0,3 4-8 15,4 11 10-15,-2 2 18 16,4 15 12-16,7-6-4 16,-1 6-5-16,7-6-4 15,9-4-8-15,2-2-12 16,0-6-18-16,4-8-21 15,-4 1-19-15,-4-7-29 16,-11 2-50-16,-5 7-31 16,-28-6-18-16,-3 14-10 15,-25 0-13-15,-2 19 50 16</inkml:trace>
  <inkml:trace contextRef="#ctx0" brushRef="#br0" timeOffset="2238">3128 583 336 0,'0'0'120'0,"0"0"-15"16,0 0-15-16,0 0-18 16,0 0-16-1,0 0-28-15,0 0-28 16,0 0 0-16,10 34 2 0,-21-4 3 16,-2 12-1-16,0 6 2 15,-10 8 0-15,10 0 0 16,0-3-7-16,2-6 0 15,0-15-3-15,11-1 0 16,-8-14-2-16,8-17-8 16,0 20-28-16,0-20-44 15,0 0-20-15,0 0-10 16,0 0-14-16,0 0-16 0,0 0-5 16</inkml:trace>
  <inkml:trace contextRef="#ctx0" brushRef="#br0" timeOffset="2608">3140 546 146 0,'0'0'87'15,"0"0"16"-15,22 22-6 0,-22-22-10 16,39 7-2-16,-13-7-17 16,6 0-19-16,7 0-16 15,-2 0-15-15,11-16-21 16,10 2 1-16,-4-4 1 15,2 1 1-15,-4 4 2 16,-7 1-12-16,-8 12-42 16,-13 0-44-16,-9 22-17 15,-30 2-21-15,-7 18-13 16,-17-8-5-16,1 12 87 16</inkml:trace>
  <inkml:trace contextRef="#ctx0" brushRef="#br0" timeOffset="3110">3045 817 48 0,'0'0'33'0,"0"0"-5"16,0 0 3-16,0 0 8 16,0 0 3-16,26 0 5 15,-26 0 6-15,30 10 10 16,-30-10 12-16,41 0 0 16,-8 0-12-16,4 0-15 15,2 0-7-15,8 0-8 16,-6-15-6-16,3 15-10 0,-5 0-12 15,-3 0 0-15,-10 0 1 16,-2 0 0 0,-24 0-31-16,24 20-51 0,-24-20-31 15,0 0-21-15,0 0-18 16,0 0-9-16,0 0 7 16</inkml:trace>
  <inkml:trace contextRef="#ctx0" brushRef="#br0" timeOffset="3583">2559 1349 342 0,'0'0'122'0,"0"0"-23"15,0 0-11-15,45-27-22 16,-10 19-19 0,15-6-18-16,10 6-36 15,5-5 6-15,15 6-2 0,-2-1-1 16,6 8 0-16,0-9 1 16,-1 9 2-16,-10 0 1 15,-1 9 1-15,-6-9 2 16,2 10-2-16,-14-5 1 15,2-5 1-15,-7 14-56 16,-12-9-46-16,-2-5-16 16,-9 16-26-16,-26-16-12 0,0 0-6 15</inkml:trace>
  <inkml:trace contextRef="#ctx0" brushRef="#br0" timeOffset="4186">2887 1672 293 0,'-28'2'146'0,"28"-2"-32"15,0 0-32-15,0-18-9 16,0 18-20-16,29-22-25 16,-4 13-20-16,4-3-14 15,-3 2 6-15,2 4 4 16,-2 6 4-16,-1 0-6 15,-25 0-4-15,31 32-3 16,-31-1-1-16,-11 6-1 16,-4 9 0-16,-16 2-3 15,-5 5-3-15,-5 4 4 16,-7-5 3-16,-2-3 2 16,1-8 3-16,7-7 2 15,4-11 10-15,10-3-5 0,28-20 2 16,-24 0-1-16,24 0 1 15,23-33 0-15,-5 15-1 16,14-1-3-16,-4 6-9 16,5 2 5-16,3 11 2 15,1 0 1-15,-9 11-2 16,3 7 0-16,-7-1 1 16,1 3 1-16,-9-9 0 15,5 5-2-15,-21-16-33 16,39 0-65-16,-11 0-20 15,2-29-20-15,7 7-11 16,-11-20-7-16,13 11 35 16</inkml:trace>
  <inkml:trace contextRef="#ctx0" brushRef="#br0" timeOffset="14782">3432 1835 150 0,'0'0'105'16,"0"0"-25"-16,0 28-8 16,0-28 3-16,-10 32-10 15,10-12-2-15,-11 2-1 0,6 4-1 16,-6-5-18-16,1-2-11 16,10-19-9-16,-15 29-17 15,15-29-6-15,0 0 1 16,0 0-6-16,0 0 0 15,0 0 0-15,0 0 0 16,26-29 1-16,-5 11 0 16,3-9 1-16,2-2-1 15,9-1 6-15,-7-1-1 16,6 2 0-16,-4 5 1 16,-1 2-1-16,-12 12 2 15,-17 10 3-15,22 0 1 16,-22 0-2-16,0 26 1 0,-3-6-2 15,-7 5-1-15,3-1 1 16,7 2-1-16,-6-7-4 16,6-19-3-16,0 26 1 15,0-26-3-15,0 0 3 16,25-12 1-16,-25 12 1 16,39-43-2-16,-10 11 0 15,5 0 2-15,1-1 1 16,2 3 0-16,-3 8-1 15,-6 1-3-15,-4 21 4 16,-24 0 1-16,24 38 2 16,-24 4 0-16,0 13-1 0,-13 11 0 0,2 9-2 15,11-3 5 1,-6-4-3-16,18-18-8 16,14-21-58-16,15-29-53 15,18-33-27-15,21-15-14 16,-5-35-1-16,5-1-2 15</inkml:trace>
  <inkml:trace contextRef="#ctx1" brushRef="#br0">4234 693 0</inkml:trace>
  <inkml:trace contextRef="#ctx0" brushRef="#br0" timeOffset="16106">4580 407 258 0,'0'0'111'0,"0"0"-8"16,0 0-9-16,0 0-16 15,0 0-12-15,0 0-9 16,0 0-16-16,0 0-22 16,-21 12-13-16,21-12-2 0,-20 36 1 15,3-8 2-15,-4 12-1 16,-3 6-6-16,-2 3 0 15,0 16 0-15,2-3 0 16,-8 2-1-16,6 1 2 16,4-9-3-16,5-5-2 15,10-7-1-15,7-5 0 16,7-15-1-16,-7-24 1 16,41 31-1-16,-2-21 0 15,2-5 0-15,8-5 3 16,-1 0 2-16,4 0 0 15,6 5 2-15,-2-5 1 16,1-5 0-16,1 0-32 0,1-12-67 16,-3 2-32-1,-11-17-22-15,7 3-7 16,-20-19-3-16,3 6 77 16</inkml:trace>
  <inkml:trace contextRef="#ctx0" brushRef="#br0" timeOffset="16513">4256 689 368 0,'0'0'118'0,"0"0"-13"16,0 0-19-16,0 0-24 15,24-21-22-15,0 21-16 16,0 0-15-16,2-8-9 15,8 8-2-15,-6 0 2 16,5 0 0-16,-7 0-1 0,0 0 0 16,1 0 1-1,-3 8 0-15,0-8-1 16,0 0-60-16,0 0-48 16,-3 0-27-16,14 0-19 0,-14-9-5 15,14 9-1 1</inkml:trace>
  <inkml:trace contextRef="#ctx0" brushRef="#br0" timeOffset="17034">5069 20 170 0,'0'0'100'0,"13"-22"10"15,-13 22-16-15,0 0-9 16,24 0-13-16,-24 0-5 15,24 10-9-15,-24-10-14 16,36 10-29-16,-20-2-15 16,-16-8-1-16,32 15 1 15,-32-15 0-15,24 22-1 16,-24-22 4-16,0 41-4 0,-11-14 2 16,-2 10-3-16,-7-2 4 15,3 7-5 1,-7-3 6-16,1-4-6 0,7 0 3 15,3-6-3-15,5-9 3 16,8-20-1-16,0 19-1 16,0-19 1-16,37 8-1 15,-13-8 2-15,4 0 1 16,6 0 1-16,1 0-5 16,1 0-39-16,-3 0-52 15,-3 10-20-15,-8-1-25 16,6 3-16-16,-28-12-6 15,34 17 62-15</inkml:trace>
  <inkml:trace contextRef="#ctx0" brushRef="#br0" timeOffset="17774">5882 565 190 0,'0'0'92'0,"-21"-10"-31"16,21 10-6-16,0 0 21 15,0 0-12-15,0 26-11 16,0-5-1-16,0 16-3 15,-9 6 2-15,4 12-6 0,-8 3-9 16,-1 6-33-16,-2 3 0 16,-1-4-1-16,4-10-2 15,4-8-4-15,5-16-23 16,4-6-48-16,0-23-38 16,0 0-15-16,0 0-14 15,13-13-11-15,-13-16-6 16</inkml:trace>
  <inkml:trace contextRef="#ctx0" brushRef="#br0" timeOffset="18027">5623 836 399 0,'0'0'150'0,"-20"0"-35"16,20 0-39-16,0 0-15 16,37-4-35-16,-11 4-33 15,11 0 3-15,10 0 6 16,-1-8 2-16,5 8-4 16,8-12-61-16,-9 8-52 15,-1-13-27-15,-1 10-18 16,-13-18-5-16,3 8-4 0</inkml:trace>
  <inkml:trace contextRef="#ctx0" brushRef="#br0" timeOffset="18486">6594 631 95 0,'23'-24'138'0,"3"10"10"16,-8-4-49-16,-18 18-15 15,23-21 0-15,-23 21-12 0,0 0-17 16,0 0-14-16,-32-5-11 16,10 10-25-16,-4 1-2 15,-2 4 0 1,2-2-3-16,-2 5 0 0,4 1-3 15,3-1 0-15,-1 13 0 16,7-2 2-16,-5 3 2 16,5 9-2-16,4-3 3 15,-3 9-2-15,7 0 2 16,-4 1 0-16,2-6 0 16,1 3 0-16,8-10-4 15,0-3-2-15,0-6-1 16,0-21 1-16,28 25 0 0,-4-25-2 15,8 0 2-15,7 0 1 16,7 0 0 0,8 0-7-16,-3 0-61 15,6 0-42-15,-1 0-26 0,-8 0-13 16,3 0-5-16,-16-7-2 16</inkml:trace>
  <inkml:trace contextRef="#ctx0" brushRef="#br0" timeOffset="18806">7048 1075 491 0,'0'0'156'0,"0"0"-3"15,0 0-120-15,0 25-28 16,-5-6 1-16,-3 12-1 16,-3-2 1-16,-2 6-1 15,6 4 0-15,-3 4-3 16,3-1 1-16,0-2-4 16,7-1 1-16,0-8-4 15,0-1-20-15,7-12-56 16,-7-18-35-16,24 12-17 15,-24-12-17-15,34-38-16 16,-23 1 0-16</inkml:trace>
  <inkml:trace contextRef="#ctx0" brushRef="#br0" timeOffset="19306">7610 293 389 0,'0'0'157'0,"0"0"-40"0,0 0-33 16,0 0-18-16,-15 31-28 15,15-31-36-15,-18 37 0 16,8-15-2-16,1 4 0 16,-2 8-1-1,-2 2 0-15,0 10 0 0,-6 2 0 16,3 2-2-16,-9 9 3 16,12-6-2-16,-9-3 3 15,9 1 0-15,0-4 0 16,6-5-1-16,-1-13-1 15,8 3-1-15,11-8 2 16,0-6-3-16,-11-18 1 16,41 30-3-16,-15-23 1 0,4 1 0 15,6 3 1-15,-1-6 3 16,2-5 0-16,0 16 0 16,2-16 1-1,0 0 0-15,-1 0-25 0,-1-17-63 16,4-7-31-16,-4-18-18 15,6 6-15-15,-13-22-10 16,-3 10 11-16</inkml:trace>
  <inkml:trace contextRef="#ctx0" brushRef="#br0" timeOffset="19606">7292 721 306 0,'41'-16'161'0,"-22"5"-24"16,5 6-45-16,0 5-16 15,0-7-26-15,2 7-50 16,-2 0 0-16,4-11 1 15,0 11-2-15,0 0 0 16,9-3-18-16,-1 3-42 16,5-10-32-16,7 10-21 15,0-14-23-15,10 14-15 16,-10-7-9-16,12 14 77 16</inkml:trace>
  <inkml:trace contextRef="#ctx0" brushRef="#br0" timeOffset="20115">8462 613 435 0,'0'0'117'0,"0"0"-2"16,0 0-19-16,0 0-27 15,-5 31-49-15,-3-6-14 0,-3 6-3 16,2 4 1-16,3 2-2 15,-5 0-1-15,4 5-2 16,7-6 1-16,-6-1-1 16,6-11-40-16,6 0-58 15,-6-24-25-15,0 0-29 16,37 18-9-16,-26-38-4 16,13 2 45-16</inkml:trace>
  <inkml:trace contextRef="#ctx0" brushRef="#br0" timeOffset="20394">8299 774 441 0,'0'0'158'16,"29"-15"-16"-16,-29 15-75 15,36-9-60-15,-14 1-7 16,4 8 3-16,2 0 0 16,5 0 2-16,-1 13-3 15,-2-7 1-15,3 2-3 16,-1 2-14-16,-2-5-52 16,-1-5-37-16,7 0-24 0,-5-7-21 15,9-9-10-15,-7-10-5 16</inkml:trace>
  <inkml:trace contextRef="#ctx0" brushRef="#br0" timeOffset="20898">9519 504 458 0,'0'0'126'0,"0"0"-12"15,0 0-17-15,0 0-26 16,-22 21-54-16,22-21-21 15,0 0-2-15,-26 20 2 16,26-20 3-16,-26 9 0 16,26-9-3-16,-38 19-3 15,12-5-2-15,-9-2 5 16,-8 10 3-16,2 4 5 16,-5 1-5-16,5 7 3 0,-8-2-2 15,14 7 1 1,2-1-1-16,16 4-1 15,9-2-3-15,8 2-1 16,21 3 0-16,3-9 2 0,8 5 1 16,10-9 2-16,5-1 1 15,3-7 1-15,0-9 0 16,1-2-3-16,5-9-63 16,-4-4-47-16,-4-14-27 15,4 1-15-15,-9-12-7 16,7 5-5-16</inkml:trace>
  <inkml:trace contextRef="#ctx0" brushRef="#br0" timeOffset="21362">9798 1087 132 0,'0'0'143'15,"0"0"-29"-15,34 0-14 16,-34 0-7-16,27 0-4 16,-27 0-22-16,38 0-19 15,-38 0-22-15,37 18-20 16,-37-18-1-16,31 25-1 15,-31-25 0-15,14 35 0 0,-14-16-2 16,0 5 0-16,-14 3-1 16,-4 0-1-16,1 1 1 15,-5 1-1-15,-1-4 1 16,1 0-1 0,7-4 1-16,15-21-5 0,-13 27 2 15,13-27-2-15,24 8 0 16,4-8 0-16,8 0 0 15,8-7 3-15,5 7 1 16,1 16 3-16,0-6 3 16,-1 9-1-16,-7 5-69 15,-3 9-60-15,-13-9-34 16,8 14-4-16,-34-38-9 0,54 19 16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5CEB769-CA9B-4DB4-97D4-7FC67B1E5392}" type="datetimeFigureOut">
              <a:rPr lang="en-CA" smtClean="0"/>
              <a:t>2021-09-14</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DED6E6A-780E-46C8-97BA-9F3C208C7F07}" type="slidenum">
              <a:rPr lang="en-CA" smtClean="0"/>
              <a:t>‹#›</a:t>
            </a:fld>
            <a:endParaRPr lang="en-CA"/>
          </a:p>
        </p:txBody>
      </p:sp>
    </p:spTree>
    <p:extLst>
      <p:ext uri="{BB962C8B-B14F-4D97-AF65-F5344CB8AC3E}">
        <p14:creationId xmlns:p14="http://schemas.microsoft.com/office/powerpoint/2010/main" val="4556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Q1 should be quick: Q2 can discuss answers after having gone through the Quantum Optics discussion…verify understanding, and see if anyone has another answer (photo-electric effect)…discuss the photoelectric effect</a:t>
            </a:r>
          </a:p>
          <a:p>
            <a:r>
              <a:rPr lang="en-CA" dirty="0"/>
              <a:t>Q3: will take more discussion…do as Think Pair Share exercise.  Start by asking them what classically characterizes waves….wavelengths, travelling waves, INTERFERENCE.  Get them to remember the double slit interference pattern with either light or water waves.  Then build on INTERFERENCE to go over Waterloo electron single and double slit paper from 2013 (Bach et al) http://iopscience.iop.org/article/10.1088/1367-2630/15/3/033018/pdf</a:t>
            </a:r>
          </a:p>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2</a:t>
            </a:fld>
            <a:endParaRPr lang="en-CA"/>
          </a:p>
        </p:txBody>
      </p:sp>
    </p:spTree>
    <p:extLst>
      <p:ext uri="{BB962C8B-B14F-4D97-AF65-F5344CB8AC3E}">
        <p14:creationId xmlns:p14="http://schemas.microsoft.com/office/powerpoint/2010/main" val="226442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[10 mins]  Have to point out that there is a lot of residual uncertainty in psi itself (as noted above), due to unknown phase.  That would have to be determined from a more detailed knowledge of how “the measurement” was performed…”measurement” is one of the most subtle aspects of QM!</a:t>
            </a:r>
          </a:p>
        </p:txBody>
      </p:sp>
      <p:sp>
        <p:nvSpPr>
          <p:cNvPr id="4" name="Slide Number Placeholder 3"/>
          <p:cNvSpPr>
            <a:spLocks noGrp="1"/>
          </p:cNvSpPr>
          <p:nvPr>
            <p:ph type="sldNum" sz="quarter" idx="10"/>
          </p:nvPr>
        </p:nvSpPr>
        <p:spPr/>
        <p:txBody>
          <a:bodyPr/>
          <a:lstStyle/>
          <a:p>
            <a:fld id="{5DED6E6A-780E-46C8-97BA-9F3C208C7F07}" type="slidenum">
              <a:rPr lang="en-CA" smtClean="0"/>
              <a:t>11</a:t>
            </a:fld>
            <a:endParaRPr lang="en-CA"/>
          </a:p>
        </p:txBody>
      </p:sp>
    </p:spTree>
    <p:extLst>
      <p:ext uri="{BB962C8B-B14F-4D97-AF65-F5344CB8AC3E}">
        <p14:creationId xmlns:p14="http://schemas.microsoft.com/office/powerpoint/2010/main" val="1861568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Remind them quickly that the Bach paper describes experiments where diffraction patterns are observed on electron detector screens that record individual electron arrivals, when averaged over a long time (many </a:t>
            </a:r>
            <a:r>
              <a:rPr lang="en-CA" dirty="0" err="1"/>
              <a:t>many</a:t>
            </a:r>
            <a:r>
              <a:rPr lang="en-CA" dirty="0"/>
              <a:t> electrons incident on the electron-double slit.  </a:t>
            </a:r>
          </a:p>
          <a:p>
            <a:endParaRPr lang="en-CA" dirty="0"/>
          </a:p>
          <a:p>
            <a:r>
              <a:rPr lang="en-CA" dirty="0"/>
              <a:t>Emphasize “wavelike” equivalent to “interference” or “delocalized disturbances”, while “particle like” associated with “localization”.</a:t>
            </a:r>
          </a:p>
        </p:txBody>
      </p:sp>
      <p:sp>
        <p:nvSpPr>
          <p:cNvPr id="4" name="Slide Number Placeholder 3"/>
          <p:cNvSpPr>
            <a:spLocks noGrp="1"/>
          </p:cNvSpPr>
          <p:nvPr>
            <p:ph type="sldNum" sz="quarter" idx="10"/>
          </p:nvPr>
        </p:nvSpPr>
        <p:spPr/>
        <p:txBody>
          <a:bodyPr/>
          <a:lstStyle/>
          <a:p>
            <a:fld id="{5DED6E6A-780E-46C8-97BA-9F3C208C7F07}" type="slidenum">
              <a:rPr lang="en-CA" smtClean="0"/>
              <a:t>3</a:t>
            </a:fld>
            <a:endParaRPr lang="en-CA"/>
          </a:p>
        </p:txBody>
      </p:sp>
    </p:spTree>
    <p:extLst>
      <p:ext uri="{BB962C8B-B14F-4D97-AF65-F5344CB8AC3E}">
        <p14:creationId xmlns:p14="http://schemas.microsoft.com/office/powerpoint/2010/main" val="435714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4</a:t>
            </a:fld>
            <a:endParaRPr lang="en-CA"/>
          </a:p>
        </p:txBody>
      </p:sp>
    </p:spTree>
    <p:extLst>
      <p:ext uri="{BB962C8B-B14F-4D97-AF65-F5344CB8AC3E}">
        <p14:creationId xmlns:p14="http://schemas.microsoft.com/office/powerpoint/2010/main" val="259209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[15 minutes] Go over the fully deterministic Newtonian equation of motion </a:t>
            </a:r>
          </a:p>
        </p:txBody>
      </p:sp>
      <p:sp>
        <p:nvSpPr>
          <p:cNvPr id="4" name="Slide Number Placeholder 3"/>
          <p:cNvSpPr>
            <a:spLocks noGrp="1"/>
          </p:cNvSpPr>
          <p:nvPr>
            <p:ph type="sldNum" sz="quarter" idx="10"/>
          </p:nvPr>
        </p:nvSpPr>
        <p:spPr/>
        <p:txBody>
          <a:bodyPr/>
          <a:lstStyle/>
          <a:p>
            <a:fld id="{5DED6E6A-780E-46C8-97BA-9F3C208C7F07}" type="slidenum">
              <a:rPr lang="en-CA" smtClean="0"/>
              <a:t>5</a:t>
            </a:fld>
            <a:endParaRPr lang="en-CA"/>
          </a:p>
        </p:txBody>
      </p:sp>
    </p:spTree>
    <p:extLst>
      <p:ext uri="{BB962C8B-B14F-4D97-AF65-F5344CB8AC3E}">
        <p14:creationId xmlns:p14="http://schemas.microsoft.com/office/powerpoint/2010/main" val="3787453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Sketch motion to right, then eventually to left.  </a:t>
            </a:r>
          </a:p>
          <a:p>
            <a:endParaRPr lang="en-CA" dirty="0"/>
          </a:p>
          <a:p>
            <a:r>
              <a:rPr lang="en-CA" dirty="0"/>
              <a:t>Emphasize that implicitly x represents the centre of mass of the particle, which doesn’t change size/shape, and explicitly, x = x(t): the centre of mass of the particle depends on time, and that the solution describes.</a:t>
            </a:r>
          </a:p>
        </p:txBody>
      </p:sp>
      <p:sp>
        <p:nvSpPr>
          <p:cNvPr id="4" name="Slide Number Placeholder 3"/>
          <p:cNvSpPr>
            <a:spLocks noGrp="1"/>
          </p:cNvSpPr>
          <p:nvPr>
            <p:ph type="sldNum" sz="quarter" idx="10"/>
          </p:nvPr>
        </p:nvSpPr>
        <p:spPr/>
        <p:txBody>
          <a:bodyPr/>
          <a:lstStyle/>
          <a:p>
            <a:fld id="{5DED6E6A-780E-46C8-97BA-9F3C208C7F07}" type="slidenum">
              <a:rPr lang="en-CA" smtClean="0"/>
              <a:t>6</a:t>
            </a:fld>
            <a:endParaRPr lang="en-CA"/>
          </a:p>
        </p:txBody>
      </p:sp>
    </p:spTree>
    <p:extLst>
      <p:ext uri="{BB962C8B-B14F-4D97-AF65-F5344CB8AC3E}">
        <p14:creationId xmlns:p14="http://schemas.microsoft.com/office/powerpoint/2010/main" val="3963180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[5 min] Ask how this is conceptually similar to the classical solution: Ans: a prescription for “deriving everything there can possibly be known about the particle’s future dynamics”.  </a:t>
            </a:r>
          </a:p>
          <a:p>
            <a:endParaRPr lang="en-CA" dirty="0"/>
          </a:p>
          <a:p>
            <a:r>
              <a:rPr lang="en-CA" dirty="0"/>
              <a:t>Ask them what the biggest difference between the two equations of motion are, mathematically?  Ans: partial differential equation for quantity that depends on x and t. vs a simple differential equation for a variable that depends only on t.</a:t>
            </a:r>
          </a:p>
          <a:p>
            <a:endParaRPr lang="en-CA" dirty="0"/>
          </a:p>
          <a:p>
            <a:r>
              <a:rPr lang="en-CA" dirty="0"/>
              <a:t>Get them to write out explicitly, the implicit dependencies of psi and V.  Ask them what the biggest difference is conceptually: </a:t>
            </a:r>
            <a:r>
              <a:rPr lang="en-CA" b="1" dirty="0">
                <a:solidFill>
                  <a:srgbClr val="FF0000"/>
                </a:solidFill>
              </a:rPr>
              <a:t>Ans: x is a parameter of psi, along with t, not an explicit dynamical variable, e.g. the x in this equation is not x(t).</a:t>
            </a:r>
          </a:p>
        </p:txBody>
      </p:sp>
      <p:sp>
        <p:nvSpPr>
          <p:cNvPr id="4" name="Slide Number Placeholder 3"/>
          <p:cNvSpPr>
            <a:spLocks noGrp="1"/>
          </p:cNvSpPr>
          <p:nvPr>
            <p:ph type="sldNum" sz="quarter" idx="10"/>
          </p:nvPr>
        </p:nvSpPr>
        <p:spPr/>
        <p:txBody>
          <a:bodyPr/>
          <a:lstStyle/>
          <a:p>
            <a:fld id="{5DED6E6A-780E-46C8-97BA-9F3C208C7F07}" type="slidenum">
              <a:rPr lang="en-CA" smtClean="0"/>
              <a:t>7</a:t>
            </a:fld>
            <a:endParaRPr lang="en-CA"/>
          </a:p>
        </p:txBody>
      </p:sp>
    </p:spTree>
    <p:extLst>
      <p:ext uri="{BB962C8B-B14F-4D97-AF65-F5344CB8AC3E}">
        <p14:creationId xmlns:p14="http://schemas.microsoft.com/office/powerpoint/2010/main" val="226442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[15 mins] VERY IMPORTANT CONCEPT WARNING!!!! </a:t>
            </a:r>
          </a:p>
          <a:p>
            <a:r>
              <a:rPr lang="en-CA" dirty="0"/>
              <a:t>- Get to answer within 5 min, TPS, then </a:t>
            </a:r>
          </a:p>
          <a:p>
            <a:r>
              <a:rPr lang="en-CA" dirty="0"/>
              <a:t>- Sketch an electron “blob” in psi^2(</a:t>
            </a:r>
            <a:r>
              <a:rPr lang="en-CA" dirty="0" err="1"/>
              <a:t>x,t</a:t>
            </a:r>
            <a:r>
              <a:rPr lang="en-CA" dirty="0"/>
              <a:t>) at two values of t.  </a:t>
            </a:r>
          </a:p>
          <a:p>
            <a:r>
              <a:rPr lang="en-CA" dirty="0"/>
              <a:t>- Go through case where localization reasonably high, so ‘particle like’, vs delocalized, ‘wavelike’.  First instance velocity has trivial connection to classical particle motion; the latter??  More like a wave propagation velocity (will sort this out later).  </a:t>
            </a:r>
          </a:p>
          <a:p>
            <a:r>
              <a:rPr lang="en-CA" dirty="0"/>
              <a:t>- Emphasize that there is a large underlying uncertainty in psi itself (due to phase), if only work with psi^2.</a:t>
            </a:r>
          </a:p>
        </p:txBody>
      </p:sp>
      <p:sp>
        <p:nvSpPr>
          <p:cNvPr id="4" name="Slide Number Placeholder 3"/>
          <p:cNvSpPr>
            <a:spLocks noGrp="1"/>
          </p:cNvSpPr>
          <p:nvPr>
            <p:ph type="sldNum" sz="quarter" idx="10"/>
          </p:nvPr>
        </p:nvSpPr>
        <p:spPr/>
        <p:txBody>
          <a:bodyPr/>
          <a:lstStyle/>
          <a:p>
            <a:fld id="{5DED6E6A-780E-46C8-97BA-9F3C208C7F07}" type="slidenum">
              <a:rPr lang="en-CA" smtClean="0"/>
              <a:t>8</a:t>
            </a:fld>
            <a:endParaRPr lang="en-CA"/>
          </a:p>
        </p:txBody>
      </p:sp>
    </p:spTree>
    <p:extLst>
      <p:ext uri="{BB962C8B-B14F-4D97-AF65-F5344CB8AC3E}">
        <p14:creationId xmlns:p14="http://schemas.microsoft.com/office/powerpoint/2010/main" val="4167444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[5 mins] </a:t>
            </a:r>
          </a:p>
          <a:p>
            <a:r>
              <a:rPr lang="en-CA" dirty="0"/>
              <a:t>- Why aren’t the y axis values needed?  (Separate answer for mag and </a:t>
            </a:r>
            <a:r>
              <a:rPr lang="en-CA" dirty="0" err="1"/>
              <a:t>Arg</a:t>
            </a:r>
            <a:r>
              <a:rPr lang="en-CA" dirty="0"/>
              <a:t> graphs)</a:t>
            </a:r>
          </a:p>
          <a:p>
            <a:pPr marL="171450" indent="-171450">
              <a:buFontTx/>
              <a:buChar char="-"/>
            </a:pPr>
            <a:r>
              <a:rPr lang="en-CA" dirty="0"/>
              <a:t>Add the dx (associated with the resolution of your measuring apparatus), and shade in an area. </a:t>
            </a:r>
          </a:p>
          <a:p>
            <a:pPr marL="171450" indent="-171450">
              <a:buFontTx/>
              <a:buChar char="-"/>
            </a:pPr>
            <a:r>
              <a:rPr lang="en-CA" dirty="0"/>
              <a:t>EMPHASIZE NOTION OF A PROBABILITY DISTRIBUTION </a:t>
            </a:r>
          </a:p>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9</a:t>
            </a:fld>
            <a:endParaRPr lang="en-CA"/>
          </a:p>
        </p:txBody>
      </p:sp>
    </p:spTree>
    <p:extLst>
      <p:ext uri="{BB962C8B-B14F-4D97-AF65-F5344CB8AC3E}">
        <p14:creationId xmlns:p14="http://schemas.microsoft.com/office/powerpoint/2010/main" val="431782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[15 mins] Keep sketch on blackboard or whiteboard</a:t>
            </a:r>
          </a:p>
          <a:p>
            <a:r>
              <a:rPr lang="en-CA" dirty="0"/>
              <a:t>Obviously trick is mag squared, not mag.</a:t>
            </a:r>
          </a:p>
        </p:txBody>
      </p:sp>
      <p:sp>
        <p:nvSpPr>
          <p:cNvPr id="4" name="Slide Number Placeholder 3"/>
          <p:cNvSpPr>
            <a:spLocks noGrp="1"/>
          </p:cNvSpPr>
          <p:nvPr>
            <p:ph type="sldNum" sz="quarter" idx="10"/>
          </p:nvPr>
        </p:nvSpPr>
        <p:spPr/>
        <p:txBody>
          <a:bodyPr/>
          <a:lstStyle/>
          <a:p>
            <a:fld id="{5DED6E6A-780E-46C8-97BA-9F3C208C7F07}" type="slidenum">
              <a:rPr lang="en-CA" smtClean="0"/>
              <a:t>10</a:t>
            </a:fld>
            <a:endParaRPr lang="en-CA"/>
          </a:p>
        </p:txBody>
      </p:sp>
    </p:spTree>
    <p:extLst>
      <p:ext uri="{BB962C8B-B14F-4D97-AF65-F5344CB8AC3E}">
        <p14:creationId xmlns:p14="http://schemas.microsoft.com/office/powerpoint/2010/main" val="393644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921D14-566C-4561-8A57-17EACB4B571C}" type="datetime1">
              <a:rPr lang="en-CA" smtClean="0"/>
              <a:t>2021-09-14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3FF352-B5EE-403A-B50D-7BB350A3BC86}" type="datetime1">
              <a:rPr lang="en-CA" smtClean="0"/>
              <a:t>2021-09-14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0906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43744F-2268-4FA0-8352-D889A05C7185}" type="datetime1">
              <a:rPr lang="en-CA" smtClean="0"/>
              <a:t>2021-09-14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47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6D589-EBB7-48E1-8ACD-4B7529D36098}" type="datetime1">
              <a:rPr lang="en-CA" smtClean="0"/>
              <a:t>2021-09-14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59946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55A5C0-3BAA-4D40-9132-B395D27C4E55}" type="datetime1">
              <a:rPr lang="en-CA" smtClean="0"/>
              <a:t>2021-09-14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5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170BF3-CD3E-402B-A190-411BCDE8A1F5}" type="datetime1">
              <a:rPr lang="en-CA" smtClean="0"/>
              <a:t>2021-09-14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307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55E659-7583-49B0-BAFD-8D65ABD5FBAD}" type="datetime1">
              <a:rPr lang="en-CA" smtClean="0"/>
              <a:t>2021-09-14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19522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C37CE-431D-4580-99A8-C9AB2C40B983}" type="datetime1">
              <a:rPr lang="en-CA" smtClean="0"/>
              <a:t>2021-09-14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335778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5DF2B8-2A33-4A81-90C7-035F44000AE6}" type="datetime1">
              <a:rPr lang="en-CA" smtClean="0"/>
              <a:t>2021-09-14</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6060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D634EF-11FB-4F3D-90DE-10EF9920E317}" type="datetime1">
              <a:rPr lang="en-CA" smtClean="0"/>
              <a:t>2021-09-14</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4B94B-01DA-4D3A-AB6F-1EC68BA9698E}" type="slidenum">
              <a:rPr lang="en-CA" smtClean="0"/>
              <a:t>‹#›</a:t>
            </a:fld>
            <a:endParaRPr lang="en-CA"/>
          </a:p>
        </p:txBody>
      </p:sp>
    </p:spTree>
    <p:extLst>
      <p:ext uri="{BB962C8B-B14F-4D97-AF65-F5344CB8AC3E}">
        <p14:creationId xmlns:p14="http://schemas.microsoft.com/office/powerpoint/2010/main" val="1758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ABC272-21CA-4B65-B8B3-48D678ED416E}" type="datetime1">
              <a:rPr lang="en-CA" smtClean="0"/>
              <a:t>2021-09-14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5057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9B333F-DCD9-47C7-BB91-C0505DFE07AC}" type="datetime1">
              <a:rPr lang="en-CA" smtClean="0"/>
              <a:t>2021-09-14</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4B94B-01DA-4D3A-AB6F-1EC68BA9698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6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19.xml"/><Relationship Id="rId3" Type="http://schemas.openxmlformats.org/officeDocument/2006/relationships/customXml" Target="../ink/ink14.xml"/><Relationship Id="rId7" Type="http://schemas.openxmlformats.org/officeDocument/2006/relationships/customXml" Target="../ink/ink16.xml"/><Relationship Id="rId12" Type="http://schemas.openxmlformats.org/officeDocument/2006/relationships/image" Target="../media/image18.png"/><Relationship Id="rId2" Type="http://schemas.openxmlformats.org/officeDocument/2006/relationships/notesSlide" Target="../notesSlides/notesSlide9.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ustomXml" Target="../ink/ink18.xml"/><Relationship Id="rId5" Type="http://schemas.openxmlformats.org/officeDocument/2006/relationships/customXml" Target="../ink/ink15.xml"/><Relationship Id="rId15" Type="http://schemas.openxmlformats.org/officeDocument/2006/relationships/customXml" Target="../ink/ink20.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17.xml"/><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customXml" Target="../ink/ink2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customXml" Target="../ink/ink10.xml"/><Relationship Id="rId3" Type="http://schemas.openxmlformats.org/officeDocument/2006/relationships/customXml" Target="../ink/ink1.xml"/><Relationship Id="rId21" Type="http://schemas.openxmlformats.org/officeDocument/2006/relationships/customXml" Target="../ink/ink12.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image" Target="../media/image7.png"/><Relationship Id="rId2" Type="http://schemas.openxmlformats.org/officeDocument/2006/relationships/notesSlide" Target="../notesSlides/notesSlide5.xml"/><Relationship Id="rId16" Type="http://schemas.openxmlformats.org/officeDocument/2006/relationships/customXml" Target="../ink/ink9.xml"/><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0.png"/><Relationship Id="rId5" Type="http://schemas.openxmlformats.org/officeDocument/2006/relationships/customXml" Target="../ink/ink2.xml"/><Relationship Id="rId15" Type="http://schemas.openxmlformats.org/officeDocument/2006/relationships/customXml" Target="../ink/ink8.xml"/><Relationship Id="rId23" Type="http://schemas.openxmlformats.org/officeDocument/2006/relationships/customXml" Target="../ink/ink13.xml"/><Relationship Id="rId10" Type="http://schemas.openxmlformats.org/officeDocument/2006/relationships/image" Target="../media/image5.png"/><Relationship Id="rId19" Type="http://schemas.openxmlformats.org/officeDocument/2006/relationships/customXml" Target="../ink/ink11.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758952"/>
            <a:ext cx="10898909" cy="3566160"/>
          </a:xfrm>
        </p:spPr>
        <p:txBody>
          <a:bodyPr>
            <a:normAutofit/>
          </a:bodyPr>
          <a:lstStyle/>
          <a:p>
            <a:r>
              <a:rPr lang="en-CA" sz="7200" dirty="0"/>
              <a:t>PHYS 304: Lecture 2</a:t>
            </a:r>
            <a:br>
              <a:rPr lang="en-CA" sz="7200" dirty="0"/>
            </a:br>
            <a:r>
              <a:rPr lang="en-CA" sz="4800" dirty="0"/>
              <a:t>(Intro to) </a:t>
            </a:r>
            <a:r>
              <a:rPr lang="en-CA" sz="7200" dirty="0"/>
              <a:t>Quantum Mechanics</a:t>
            </a:r>
          </a:p>
        </p:txBody>
      </p:sp>
      <p:sp>
        <p:nvSpPr>
          <p:cNvPr id="3" name="Subtitle 2"/>
          <p:cNvSpPr>
            <a:spLocks noGrp="1"/>
          </p:cNvSpPr>
          <p:nvPr>
            <p:ph type="subTitle" idx="1"/>
          </p:nvPr>
        </p:nvSpPr>
        <p:spPr/>
        <p:txBody>
          <a:bodyPr>
            <a:normAutofit fontScale="85000" lnSpcReduction="20000"/>
          </a:bodyPr>
          <a:lstStyle/>
          <a:p>
            <a:r>
              <a:rPr lang="en-CA" dirty="0"/>
              <a:t>Sept-Dec 2021 Edition</a:t>
            </a:r>
          </a:p>
          <a:p>
            <a:r>
              <a:rPr lang="en-CA" dirty="0"/>
              <a:t>Jeff Young</a:t>
            </a:r>
          </a:p>
          <a:p>
            <a:r>
              <a:rPr lang="en-CA" dirty="0" err="1"/>
              <a:t>brimacombe</a:t>
            </a:r>
            <a:r>
              <a:rPr lang="en-CA" dirty="0"/>
              <a:t> Rm 278, Young@phas.ubc.ca</a:t>
            </a:r>
          </a:p>
        </p:txBody>
      </p:sp>
      <p:sp>
        <p:nvSpPr>
          <p:cNvPr id="4" name="Slide Number Placeholder 3">
            <a:extLst>
              <a:ext uri="{FF2B5EF4-FFF2-40B4-BE49-F238E27FC236}">
                <a16:creationId xmlns:a16="http://schemas.microsoft.com/office/drawing/2014/main" id="{34F7BAA4-5A4A-4762-A2FF-4DE16EAD2ABA}"/>
              </a:ext>
            </a:extLst>
          </p:cNvPr>
          <p:cNvSpPr>
            <a:spLocks noGrp="1"/>
          </p:cNvSpPr>
          <p:nvPr>
            <p:ph type="sldNum" sz="quarter" idx="12"/>
          </p:nvPr>
        </p:nvSpPr>
        <p:spPr/>
        <p:txBody>
          <a:bodyPr/>
          <a:lstStyle/>
          <a:p>
            <a:fld id="{8904B94B-01DA-4D3A-AB6F-1EC68BA9698E}" type="slidenum">
              <a:rPr lang="en-CA" smtClean="0"/>
              <a:t>1</a:t>
            </a:fld>
            <a:endParaRPr lang="en-CA"/>
          </a:p>
        </p:txBody>
      </p:sp>
    </p:spTree>
    <p:extLst>
      <p:ext uri="{BB962C8B-B14F-4D97-AF65-F5344CB8AC3E}">
        <p14:creationId xmlns:p14="http://schemas.microsoft.com/office/powerpoint/2010/main" val="37440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Lecture 2, Activity #5 (TPS, ~ 5 mins)</a:t>
            </a:r>
          </a:p>
        </p:txBody>
      </p:sp>
      <p:sp>
        <p:nvSpPr>
          <p:cNvPr id="3" name="Content Placeholder 2"/>
          <p:cNvSpPr>
            <a:spLocks noGrp="1"/>
          </p:cNvSpPr>
          <p:nvPr>
            <p:ph idx="1"/>
          </p:nvPr>
        </p:nvSpPr>
        <p:spPr>
          <a:xfrm>
            <a:off x="1097280" y="1845733"/>
            <a:ext cx="3437775" cy="2835273"/>
          </a:xfrm>
        </p:spPr>
        <p:txBody>
          <a:bodyPr>
            <a:normAutofit/>
          </a:bodyPr>
          <a:lstStyle/>
          <a:p>
            <a:r>
              <a:rPr lang="en-US" dirty="0"/>
              <a:t>How far away from that most likely position would the probability of finding the electron be half the most likely probability?</a:t>
            </a:r>
            <a:endParaRPr lang="en-CA" dirty="0"/>
          </a:p>
        </p:txBody>
      </p:sp>
      <p:grpSp>
        <p:nvGrpSpPr>
          <p:cNvPr id="6" name="Group 5">
            <a:extLst>
              <a:ext uri="{FF2B5EF4-FFF2-40B4-BE49-F238E27FC236}">
                <a16:creationId xmlns:a16="http://schemas.microsoft.com/office/drawing/2014/main" id="{8B3B776D-8C75-4D95-AF9B-07D068D4D091}"/>
              </a:ext>
            </a:extLst>
          </p:cNvPr>
          <p:cNvGrpSpPr/>
          <p:nvPr/>
        </p:nvGrpSpPr>
        <p:grpSpPr>
          <a:xfrm>
            <a:off x="195343" y="3410684"/>
            <a:ext cx="4950159" cy="2835272"/>
            <a:chOff x="3325740" y="1716430"/>
            <a:chExt cx="7829940" cy="4501283"/>
          </a:xfrm>
        </p:grpSpPr>
        <p:grpSp>
          <p:nvGrpSpPr>
            <p:cNvPr id="7" name="Group 6">
              <a:extLst>
                <a:ext uri="{FF2B5EF4-FFF2-40B4-BE49-F238E27FC236}">
                  <a16:creationId xmlns:a16="http://schemas.microsoft.com/office/drawing/2014/main" id="{839B2F4A-18B3-442D-AF5A-D10019205729}"/>
                </a:ext>
              </a:extLst>
            </p:cNvPr>
            <p:cNvGrpSpPr/>
            <p:nvPr/>
          </p:nvGrpSpPr>
          <p:grpSpPr>
            <a:xfrm>
              <a:off x="3772146" y="1716430"/>
              <a:ext cx="7383534" cy="4501283"/>
              <a:chOff x="3772146" y="1716430"/>
              <a:chExt cx="7383534" cy="4501283"/>
            </a:xfrm>
          </p:grpSpPr>
          <p:grpSp>
            <p:nvGrpSpPr>
              <p:cNvPr id="10" name="Group 9">
                <a:extLst>
                  <a:ext uri="{FF2B5EF4-FFF2-40B4-BE49-F238E27FC236}">
                    <a16:creationId xmlns:a16="http://schemas.microsoft.com/office/drawing/2014/main" id="{0F53F582-670D-41AE-B17F-F7D67D0A040F}"/>
                  </a:ext>
                </a:extLst>
              </p:cNvPr>
              <p:cNvGrpSpPr/>
              <p:nvPr/>
            </p:nvGrpSpPr>
            <p:grpSpPr>
              <a:xfrm>
                <a:off x="3772146" y="1716430"/>
                <a:ext cx="7383534" cy="2722251"/>
                <a:chOff x="2512291" y="2542323"/>
                <a:chExt cx="7383534" cy="2722251"/>
              </a:xfrm>
            </p:grpSpPr>
            <p:cxnSp>
              <p:nvCxnSpPr>
                <p:cNvPr id="18" name="Straight Connector 17">
                  <a:extLst>
                    <a:ext uri="{FF2B5EF4-FFF2-40B4-BE49-F238E27FC236}">
                      <a16:creationId xmlns:a16="http://schemas.microsoft.com/office/drawing/2014/main" id="{B805D5C6-2FBC-4EB8-BB06-4F016DF4CFDA}"/>
                    </a:ext>
                  </a:extLst>
                </p:cNvPr>
                <p:cNvCxnSpPr/>
                <p:nvPr/>
              </p:nvCxnSpPr>
              <p:spPr>
                <a:xfrm>
                  <a:off x="2512291" y="4867564"/>
                  <a:ext cx="647469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84B859C7-2C28-409E-AFB0-F98468182291}"/>
                    </a:ext>
                  </a:extLst>
                </p:cNvPr>
                <p:cNvCxnSpPr/>
                <p:nvPr/>
              </p:nvCxnSpPr>
              <p:spPr>
                <a:xfrm>
                  <a:off x="5384800" y="2743200"/>
                  <a:ext cx="0" cy="21243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81E202-A9C4-4690-AF35-F1505D56013D}"/>
                    </a:ext>
                  </a:extLst>
                </p:cNvPr>
                <p:cNvCxnSpPr>
                  <a:cxnSpLocks/>
                </p:cNvCxnSpPr>
                <p:nvPr/>
              </p:nvCxnSpPr>
              <p:spPr>
                <a:xfrm flipH="1" flipV="1">
                  <a:off x="5384800" y="3429000"/>
                  <a:ext cx="1385455" cy="143856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4476374-C68F-4E41-9783-5278CCCC247C}"/>
                    </a:ext>
                  </a:extLst>
                </p:cNvPr>
                <p:cNvCxnSpPr>
                  <a:cxnSpLocks/>
                </p:cNvCxnSpPr>
                <p:nvPr/>
              </p:nvCxnSpPr>
              <p:spPr>
                <a:xfrm flipV="1">
                  <a:off x="3999345" y="3429000"/>
                  <a:ext cx="1385455" cy="143856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1CD3057-A1D5-4BE8-8EC3-19976EFE51F5}"/>
                    </a:ext>
                  </a:extLst>
                </p:cNvPr>
                <p:cNvSpPr txBox="1"/>
                <p:nvPr/>
              </p:nvSpPr>
              <p:spPr>
                <a:xfrm>
                  <a:off x="5562482" y="2542323"/>
                  <a:ext cx="551754" cy="461665"/>
                </a:xfrm>
                <a:prstGeom prst="rect">
                  <a:avLst/>
                </a:prstGeom>
                <a:noFill/>
              </p:spPr>
              <p:txBody>
                <a:bodyPr wrap="none" rtlCol="0">
                  <a:spAutoFit/>
                </a:bodyPr>
                <a:lstStyle/>
                <a:p>
                  <a:r>
                    <a:rPr lang="en-CA" sz="2400" dirty="0">
                      <a:solidFill>
                        <a:srgbClr val="0070C0"/>
                      </a:solidFill>
                      <a:latin typeface="Symbol" panose="05050102010706020507" pitchFamily="18" charset="2"/>
                    </a:rPr>
                    <a:t>|Y|</a:t>
                  </a:r>
                </a:p>
              </p:txBody>
            </p:sp>
            <p:sp>
              <p:nvSpPr>
                <p:cNvPr id="23" name="TextBox 22">
                  <a:extLst>
                    <a:ext uri="{FF2B5EF4-FFF2-40B4-BE49-F238E27FC236}">
                      <a16:creationId xmlns:a16="http://schemas.microsoft.com/office/drawing/2014/main" id="{2FFF130B-1CF0-4884-8C64-3FF20B2581A4}"/>
                    </a:ext>
                  </a:extLst>
                </p:cNvPr>
                <p:cNvSpPr txBox="1"/>
                <p:nvPr/>
              </p:nvSpPr>
              <p:spPr>
                <a:xfrm>
                  <a:off x="9578109" y="4802909"/>
                  <a:ext cx="317716" cy="461665"/>
                </a:xfrm>
                <a:prstGeom prst="rect">
                  <a:avLst/>
                </a:prstGeom>
                <a:noFill/>
              </p:spPr>
              <p:txBody>
                <a:bodyPr wrap="none" rtlCol="0">
                  <a:spAutoFit/>
                </a:bodyPr>
                <a:lstStyle/>
                <a:p>
                  <a:r>
                    <a:rPr lang="en-CA" sz="2400" dirty="0"/>
                    <a:t>x</a:t>
                  </a:r>
                </a:p>
              </p:txBody>
            </p:sp>
            <p:sp>
              <p:nvSpPr>
                <p:cNvPr id="24" name="TextBox 23">
                  <a:extLst>
                    <a:ext uri="{FF2B5EF4-FFF2-40B4-BE49-F238E27FC236}">
                      <a16:creationId xmlns:a16="http://schemas.microsoft.com/office/drawing/2014/main" id="{BEEEEEE4-FF9B-470D-9372-00D21E1E8129}"/>
                    </a:ext>
                  </a:extLst>
                </p:cNvPr>
                <p:cNvSpPr txBox="1"/>
                <p:nvPr/>
              </p:nvSpPr>
              <p:spPr>
                <a:xfrm>
                  <a:off x="6497629" y="4766865"/>
                  <a:ext cx="421909" cy="461665"/>
                </a:xfrm>
                <a:prstGeom prst="rect">
                  <a:avLst/>
                </a:prstGeom>
                <a:noFill/>
              </p:spPr>
              <p:txBody>
                <a:bodyPr wrap="none" rtlCol="0">
                  <a:spAutoFit/>
                </a:bodyPr>
                <a:lstStyle/>
                <a:p>
                  <a:r>
                    <a:rPr lang="en-CA" sz="2400" dirty="0"/>
                    <a:t>x</a:t>
                  </a:r>
                  <a:r>
                    <a:rPr lang="en-CA" sz="2400" baseline="-25000" dirty="0"/>
                    <a:t>0</a:t>
                  </a:r>
                </a:p>
              </p:txBody>
            </p:sp>
            <p:sp>
              <p:nvSpPr>
                <p:cNvPr id="25" name="TextBox 24">
                  <a:extLst>
                    <a:ext uri="{FF2B5EF4-FFF2-40B4-BE49-F238E27FC236}">
                      <a16:creationId xmlns:a16="http://schemas.microsoft.com/office/drawing/2014/main" id="{3022EE6F-45EB-4B96-923D-F2B063D64D8D}"/>
                    </a:ext>
                  </a:extLst>
                </p:cNvPr>
                <p:cNvSpPr txBox="1"/>
                <p:nvPr/>
              </p:nvSpPr>
              <p:spPr>
                <a:xfrm>
                  <a:off x="3774334" y="4741107"/>
                  <a:ext cx="516487" cy="461665"/>
                </a:xfrm>
                <a:prstGeom prst="rect">
                  <a:avLst/>
                </a:prstGeom>
                <a:noFill/>
              </p:spPr>
              <p:txBody>
                <a:bodyPr wrap="none" rtlCol="0">
                  <a:spAutoFit/>
                </a:bodyPr>
                <a:lstStyle/>
                <a:p>
                  <a:r>
                    <a:rPr lang="en-CA" sz="2400" dirty="0"/>
                    <a:t>-x</a:t>
                  </a:r>
                  <a:r>
                    <a:rPr lang="en-CA" sz="2400" baseline="-25000" dirty="0"/>
                    <a:t>0</a:t>
                  </a:r>
                </a:p>
              </p:txBody>
            </p:sp>
            <p:sp>
              <p:nvSpPr>
                <p:cNvPr id="26" name="TextBox 25">
                  <a:extLst>
                    <a:ext uri="{FF2B5EF4-FFF2-40B4-BE49-F238E27FC236}">
                      <a16:creationId xmlns:a16="http://schemas.microsoft.com/office/drawing/2014/main" id="{A5AF802C-054D-48BD-95B4-B9D961CD6822}"/>
                    </a:ext>
                  </a:extLst>
                </p:cNvPr>
                <p:cNvSpPr txBox="1"/>
                <p:nvPr/>
              </p:nvSpPr>
              <p:spPr>
                <a:xfrm>
                  <a:off x="5180728" y="4784358"/>
                  <a:ext cx="340158" cy="461665"/>
                </a:xfrm>
                <a:prstGeom prst="rect">
                  <a:avLst/>
                </a:prstGeom>
                <a:noFill/>
              </p:spPr>
              <p:txBody>
                <a:bodyPr wrap="none" rtlCol="0">
                  <a:spAutoFit/>
                </a:bodyPr>
                <a:lstStyle/>
                <a:p>
                  <a:r>
                    <a:rPr lang="en-CA" sz="2400" dirty="0"/>
                    <a:t>0</a:t>
                  </a:r>
                </a:p>
              </p:txBody>
            </p:sp>
          </p:grpSp>
          <p:grpSp>
            <p:nvGrpSpPr>
              <p:cNvPr id="11" name="Group 10">
                <a:extLst>
                  <a:ext uri="{FF2B5EF4-FFF2-40B4-BE49-F238E27FC236}">
                    <a16:creationId xmlns:a16="http://schemas.microsoft.com/office/drawing/2014/main" id="{B1791A17-FE0B-4BCB-9019-F568CC31EBA5}"/>
                  </a:ext>
                </a:extLst>
              </p:cNvPr>
              <p:cNvGrpSpPr/>
              <p:nvPr/>
            </p:nvGrpSpPr>
            <p:grpSpPr>
              <a:xfrm>
                <a:off x="3781381" y="4454005"/>
                <a:ext cx="6474691" cy="1763708"/>
                <a:chOff x="3781381" y="4454005"/>
                <a:chExt cx="6474691" cy="1763708"/>
              </a:xfrm>
            </p:grpSpPr>
            <p:grpSp>
              <p:nvGrpSpPr>
                <p:cNvPr id="12" name="Group 11">
                  <a:extLst>
                    <a:ext uri="{FF2B5EF4-FFF2-40B4-BE49-F238E27FC236}">
                      <a16:creationId xmlns:a16="http://schemas.microsoft.com/office/drawing/2014/main" id="{A8AD3DD9-7D4E-4B68-925E-AEFB2383662A}"/>
                    </a:ext>
                  </a:extLst>
                </p:cNvPr>
                <p:cNvGrpSpPr/>
                <p:nvPr/>
              </p:nvGrpSpPr>
              <p:grpSpPr>
                <a:xfrm>
                  <a:off x="3781381" y="4780707"/>
                  <a:ext cx="6474691" cy="1437006"/>
                  <a:chOff x="3933782" y="3403600"/>
                  <a:chExt cx="6474691" cy="1437006"/>
                </a:xfrm>
              </p:grpSpPr>
              <p:cxnSp>
                <p:nvCxnSpPr>
                  <p:cNvPr id="15" name="Straight Connector 14">
                    <a:extLst>
                      <a:ext uri="{FF2B5EF4-FFF2-40B4-BE49-F238E27FC236}">
                        <a16:creationId xmlns:a16="http://schemas.microsoft.com/office/drawing/2014/main" id="{684FF6EF-E835-48B8-A6A8-3F2182FB66B3}"/>
                      </a:ext>
                    </a:extLst>
                  </p:cNvPr>
                  <p:cNvCxnSpPr/>
                  <p:nvPr/>
                </p:nvCxnSpPr>
                <p:spPr>
                  <a:xfrm>
                    <a:off x="3933782" y="4073988"/>
                    <a:ext cx="647469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0853C997-38D7-46E1-BC98-7DC58F3DF21C}"/>
                      </a:ext>
                    </a:extLst>
                  </p:cNvPr>
                  <p:cNvCxnSpPr>
                    <a:cxnSpLocks/>
                  </p:cNvCxnSpPr>
                  <p:nvPr/>
                </p:nvCxnSpPr>
                <p:spPr>
                  <a:xfrm>
                    <a:off x="6797055" y="3403600"/>
                    <a:ext cx="0" cy="143700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AFD1DBEC-28F1-4AA7-965A-14107A9A617F}"/>
                    </a:ext>
                  </a:extLst>
                </p:cNvPr>
                <p:cNvSpPr txBox="1"/>
                <p:nvPr/>
              </p:nvSpPr>
              <p:spPr>
                <a:xfrm>
                  <a:off x="6626326" y="4454005"/>
                  <a:ext cx="924228" cy="461665"/>
                </a:xfrm>
                <a:prstGeom prst="rect">
                  <a:avLst/>
                </a:prstGeom>
                <a:noFill/>
              </p:spPr>
              <p:txBody>
                <a:bodyPr wrap="none" rtlCol="0">
                  <a:spAutoFit/>
                </a:bodyPr>
                <a:lstStyle/>
                <a:p>
                  <a:r>
                    <a:rPr lang="en-CA" sz="2400" dirty="0" err="1">
                      <a:solidFill>
                        <a:srgbClr val="00B050"/>
                      </a:solidFill>
                    </a:rPr>
                    <a:t>Arg</a:t>
                  </a:r>
                  <a:r>
                    <a:rPr lang="en-CA" sz="2400" dirty="0">
                      <a:solidFill>
                        <a:srgbClr val="00B050"/>
                      </a:solidFill>
                    </a:rPr>
                    <a:t> </a:t>
                  </a:r>
                  <a:r>
                    <a:rPr lang="en-CA" sz="2400" dirty="0">
                      <a:solidFill>
                        <a:srgbClr val="00B050"/>
                      </a:solidFill>
                      <a:latin typeface="Symbol" panose="05050102010706020507" pitchFamily="18" charset="2"/>
                    </a:rPr>
                    <a:t>Y</a:t>
                  </a:r>
                </a:p>
              </p:txBody>
            </p:sp>
            <p:cxnSp>
              <p:nvCxnSpPr>
                <p:cNvPr id="14" name="Straight Connector 13">
                  <a:extLst>
                    <a:ext uri="{FF2B5EF4-FFF2-40B4-BE49-F238E27FC236}">
                      <a16:creationId xmlns:a16="http://schemas.microsoft.com/office/drawing/2014/main" id="{39A8E517-C154-4E9E-A493-561E1B4760A7}"/>
                    </a:ext>
                  </a:extLst>
                </p:cNvPr>
                <p:cNvCxnSpPr>
                  <a:cxnSpLocks/>
                </p:cNvCxnSpPr>
                <p:nvPr/>
              </p:nvCxnSpPr>
              <p:spPr>
                <a:xfrm flipV="1">
                  <a:off x="5259200" y="5020045"/>
                  <a:ext cx="2770910" cy="88187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8" name="TextBox 7">
              <a:extLst>
                <a:ext uri="{FF2B5EF4-FFF2-40B4-BE49-F238E27FC236}">
                  <a16:creationId xmlns:a16="http://schemas.microsoft.com/office/drawing/2014/main" id="{F440BA7C-0783-4409-B79C-02C4DF036FB8}"/>
                </a:ext>
              </a:extLst>
            </p:cNvPr>
            <p:cNvSpPr txBox="1"/>
            <p:nvPr/>
          </p:nvSpPr>
          <p:spPr>
            <a:xfrm>
              <a:off x="3330253" y="5266429"/>
              <a:ext cx="301686" cy="369332"/>
            </a:xfrm>
            <a:prstGeom prst="rect">
              <a:avLst/>
            </a:prstGeom>
            <a:noFill/>
          </p:spPr>
          <p:txBody>
            <a:bodyPr wrap="none" rtlCol="0">
              <a:spAutoFit/>
            </a:bodyPr>
            <a:lstStyle/>
            <a:p>
              <a:r>
                <a:rPr lang="en-CA" dirty="0"/>
                <a:t>0</a:t>
              </a:r>
            </a:p>
          </p:txBody>
        </p:sp>
        <p:sp>
          <p:nvSpPr>
            <p:cNvPr id="9" name="TextBox 8">
              <a:extLst>
                <a:ext uri="{FF2B5EF4-FFF2-40B4-BE49-F238E27FC236}">
                  <a16:creationId xmlns:a16="http://schemas.microsoft.com/office/drawing/2014/main" id="{F91309BD-EF25-470D-978F-C95F501F847B}"/>
                </a:ext>
              </a:extLst>
            </p:cNvPr>
            <p:cNvSpPr txBox="1"/>
            <p:nvPr/>
          </p:nvSpPr>
          <p:spPr>
            <a:xfrm>
              <a:off x="3325740" y="3880030"/>
              <a:ext cx="301686" cy="369332"/>
            </a:xfrm>
            <a:prstGeom prst="rect">
              <a:avLst/>
            </a:prstGeom>
            <a:noFill/>
          </p:spPr>
          <p:txBody>
            <a:bodyPr wrap="none" rtlCol="0">
              <a:spAutoFit/>
            </a:bodyPr>
            <a:lstStyle/>
            <a:p>
              <a:r>
                <a:rPr lang="en-CA" dirty="0"/>
                <a:t>0</a:t>
              </a:r>
            </a:p>
          </p:txBody>
        </p:sp>
      </p:grpSp>
      <p:grpSp>
        <p:nvGrpSpPr>
          <p:cNvPr id="75" name="Group 74">
            <a:extLst>
              <a:ext uri="{FF2B5EF4-FFF2-40B4-BE49-F238E27FC236}">
                <a16:creationId xmlns:a16="http://schemas.microsoft.com/office/drawing/2014/main" id="{19E7521B-13E5-4853-B381-72BE5592E260}"/>
              </a:ext>
            </a:extLst>
          </p:cNvPr>
          <p:cNvGrpSpPr/>
          <p:nvPr/>
        </p:nvGrpSpPr>
        <p:grpSpPr>
          <a:xfrm>
            <a:off x="5177580" y="1884468"/>
            <a:ext cx="6872176" cy="3586199"/>
            <a:chOff x="5177580" y="1884468"/>
            <a:chExt cx="6872176" cy="3586199"/>
          </a:xfrm>
        </p:grpSpPr>
        <mc:AlternateContent xmlns:mc="http://schemas.openxmlformats.org/markup-compatibility/2006" xmlns:p14="http://schemas.microsoft.com/office/powerpoint/2010/main">
          <mc:Choice Requires="p14">
            <p:contentPart p14:bwMode="auto" r:id="rId3">
              <p14:nvContentPartPr>
                <p14:cNvPr id="36" name="Ink 35">
                  <a:extLst>
                    <a:ext uri="{FF2B5EF4-FFF2-40B4-BE49-F238E27FC236}">
                      <a16:creationId xmlns:a16="http://schemas.microsoft.com/office/drawing/2014/main" id="{BF84ED61-791E-448A-8326-1806C972AD68}"/>
                    </a:ext>
                  </a:extLst>
                </p14:cNvPr>
                <p14:cNvContentPartPr/>
                <p14:nvPr/>
              </p14:nvContentPartPr>
              <p14:xfrm>
                <a:off x="5913916" y="2635307"/>
                <a:ext cx="6135840" cy="2835360"/>
              </p14:xfrm>
            </p:contentPart>
          </mc:Choice>
          <mc:Fallback xmlns="">
            <p:pic>
              <p:nvPicPr>
                <p:cNvPr id="36" name="Ink 35">
                  <a:extLst>
                    <a:ext uri="{FF2B5EF4-FFF2-40B4-BE49-F238E27FC236}">
                      <a16:creationId xmlns:a16="http://schemas.microsoft.com/office/drawing/2014/main" id="{BF84ED61-791E-448A-8326-1806C972AD68}"/>
                    </a:ext>
                  </a:extLst>
                </p:cNvPr>
                <p:cNvPicPr/>
                <p:nvPr/>
              </p:nvPicPr>
              <p:blipFill>
                <a:blip r:embed="rId4"/>
                <a:stretch>
                  <a:fillRect/>
                </a:stretch>
              </p:blipFill>
              <p:spPr>
                <a:xfrm>
                  <a:off x="5904916" y="2626307"/>
                  <a:ext cx="6153480" cy="2853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EAAC85CC-10ED-4719-8685-51D72DD7C700}"/>
                    </a:ext>
                  </a:extLst>
                </p14:cNvPr>
                <p14:cNvContentPartPr/>
                <p14:nvPr/>
              </p14:nvContentPartPr>
              <p14:xfrm>
                <a:off x="8066625" y="1884468"/>
                <a:ext cx="2421000" cy="552600"/>
              </p14:xfrm>
            </p:contentPart>
          </mc:Choice>
          <mc:Fallback xmlns="">
            <p:pic>
              <p:nvPicPr>
                <p:cNvPr id="16" name="Ink 15">
                  <a:extLst>
                    <a:ext uri="{FF2B5EF4-FFF2-40B4-BE49-F238E27FC236}">
                      <a16:creationId xmlns:a16="http://schemas.microsoft.com/office/drawing/2014/main" id="{EAAC85CC-10ED-4719-8685-51D72DD7C700}"/>
                    </a:ext>
                  </a:extLst>
                </p:cNvPr>
                <p:cNvPicPr/>
                <p:nvPr/>
              </p:nvPicPr>
              <p:blipFill>
                <a:blip r:embed="rId6"/>
                <a:stretch>
                  <a:fillRect/>
                </a:stretch>
              </p:blipFill>
              <p:spPr>
                <a:xfrm>
                  <a:off x="8062305" y="1880148"/>
                  <a:ext cx="242964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7" name="Ink 46">
                  <a:extLst>
                    <a:ext uri="{FF2B5EF4-FFF2-40B4-BE49-F238E27FC236}">
                      <a16:creationId xmlns:a16="http://schemas.microsoft.com/office/drawing/2014/main" id="{8736C99D-83E0-4AB1-B615-D36A5BE27F16}"/>
                    </a:ext>
                  </a:extLst>
                </p14:cNvPr>
                <p14:cNvContentPartPr/>
                <p14:nvPr/>
              </p14:nvContentPartPr>
              <p14:xfrm>
                <a:off x="5177580" y="2650980"/>
                <a:ext cx="808200" cy="1228320"/>
              </p14:xfrm>
            </p:contentPart>
          </mc:Choice>
          <mc:Fallback xmlns="">
            <p:pic>
              <p:nvPicPr>
                <p:cNvPr id="47" name="Ink 46">
                  <a:extLst>
                    <a:ext uri="{FF2B5EF4-FFF2-40B4-BE49-F238E27FC236}">
                      <a16:creationId xmlns:a16="http://schemas.microsoft.com/office/drawing/2014/main" id="{8736C99D-83E0-4AB1-B615-D36A5BE27F16}"/>
                    </a:ext>
                  </a:extLst>
                </p:cNvPr>
                <p:cNvPicPr/>
                <p:nvPr/>
              </p:nvPicPr>
              <p:blipFill>
                <a:blip r:embed="rId8"/>
                <a:stretch>
                  <a:fillRect/>
                </a:stretch>
              </p:blipFill>
              <p:spPr>
                <a:xfrm>
                  <a:off x="5168580" y="2641980"/>
                  <a:ext cx="825840" cy="1245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2" name="Ink 51">
                  <a:extLst>
                    <a:ext uri="{FF2B5EF4-FFF2-40B4-BE49-F238E27FC236}">
                      <a16:creationId xmlns:a16="http://schemas.microsoft.com/office/drawing/2014/main" id="{226B4BA7-BE39-4546-B2A8-DE8F176C7891}"/>
                    </a:ext>
                  </a:extLst>
                </p14:cNvPr>
                <p14:cNvContentPartPr/>
                <p14:nvPr/>
              </p14:nvContentPartPr>
              <p14:xfrm>
                <a:off x="9222540" y="3210420"/>
                <a:ext cx="132480" cy="159480"/>
              </p14:xfrm>
            </p:contentPart>
          </mc:Choice>
          <mc:Fallback xmlns="">
            <p:pic>
              <p:nvPicPr>
                <p:cNvPr id="52" name="Ink 51">
                  <a:extLst>
                    <a:ext uri="{FF2B5EF4-FFF2-40B4-BE49-F238E27FC236}">
                      <a16:creationId xmlns:a16="http://schemas.microsoft.com/office/drawing/2014/main" id="{226B4BA7-BE39-4546-B2A8-DE8F176C7891}"/>
                    </a:ext>
                  </a:extLst>
                </p:cNvPr>
                <p:cNvPicPr/>
                <p:nvPr/>
              </p:nvPicPr>
              <p:blipFill>
                <a:blip r:embed="rId10"/>
                <a:stretch>
                  <a:fillRect/>
                </a:stretch>
              </p:blipFill>
              <p:spPr>
                <a:xfrm>
                  <a:off x="9213540" y="3201420"/>
                  <a:ext cx="1501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6" name="Ink 55">
                  <a:extLst>
                    <a:ext uri="{FF2B5EF4-FFF2-40B4-BE49-F238E27FC236}">
                      <a16:creationId xmlns:a16="http://schemas.microsoft.com/office/drawing/2014/main" id="{666F3ECC-44C3-4A5F-809C-E80A4DD5D56C}"/>
                    </a:ext>
                  </a:extLst>
                </p14:cNvPr>
                <p14:cNvContentPartPr/>
                <p14:nvPr/>
              </p14:nvContentPartPr>
              <p14:xfrm>
                <a:off x="7386900" y="3946980"/>
                <a:ext cx="96120" cy="126000"/>
              </p14:xfrm>
            </p:contentPart>
          </mc:Choice>
          <mc:Fallback xmlns="">
            <p:pic>
              <p:nvPicPr>
                <p:cNvPr id="56" name="Ink 55">
                  <a:extLst>
                    <a:ext uri="{FF2B5EF4-FFF2-40B4-BE49-F238E27FC236}">
                      <a16:creationId xmlns:a16="http://schemas.microsoft.com/office/drawing/2014/main" id="{666F3ECC-44C3-4A5F-809C-E80A4DD5D56C}"/>
                    </a:ext>
                  </a:extLst>
                </p:cNvPr>
                <p:cNvPicPr/>
                <p:nvPr/>
              </p:nvPicPr>
              <p:blipFill>
                <a:blip r:embed="rId12"/>
                <a:stretch>
                  <a:fillRect/>
                </a:stretch>
              </p:blipFill>
              <p:spPr>
                <a:xfrm>
                  <a:off x="7377900" y="3937980"/>
                  <a:ext cx="11376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1" name="Ink 60">
                  <a:extLst>
                    <a:ext uri="{FF2B5EF4-FFF2-40B4-BE49-F238E27FC236}">
                      <a16:creationId xmlns:a16="http://schemas.microsoft.com/office/drawing/2014/main" id="{D7897922-615B-4879-A645-4E5BBFA921BF}"/>
                    </a:ext>
                  </a:extLst>
                </p14:cNvPr>
                <p14:cNvContentPartPr/>
                <p14:nvPr/>
              </p14:nvContentPartPr>
              <p14:xfrm>
                <a:off x="7129500" y="4747260"/>
                <a:ext cx="111960" cy="129240"/>
              </p14:xfrm>
            </p:contentPart>
          </mc:Choice>
          <mc:Fallback xmlns="">
            <p:pic>
              <p:nvPicPr>
                <p:cNvPr id="61" name="Ink 60">
                  <a:extLst>
                    <a:ext uri="{FF2B5EF4-FFF2-40B4-BE49-F238E27FC236}">
                      <a16:creationId xmlns:a16="http://schemas.microsoft.com/office/drawing/2014/main" id="{D7897922-615B-4879-A645-4E5BBFA921BF}"/>
                    </a:ext>
                  </a:extLst>
                </p:cNvPr>
                <p:cNvPicPr/>
                <p:nvPr/>
              </p:nvPicPr>
              <p:blipFill>
                <a:blip r:embed="rId14"/>
                <a:stretch>
                  <a:fillRect/>
                </a:stretch>
              </p:blipFill>
              <p:spPr>
                <a:xfrm>
                  <a:off x="7120500" y="4738260"/>
                  <a:ext cx="129600" cy="14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72" name="Ink 71">
                <a:extLst>
                  <a:ext uri="{FF2B5EF4-FFF2-40B4-BE49-F238E27FC236}">
                    <a16:creationId xmlns:a16="http://schemas.microsoft.com/office/drawing/2014/main" id="{F1FBE8E6-697C-490F-B119-DA7979751097}"/>
                  </a:ext>
                </a:extLst>
              </p14:cNvPr>
              <p14:cNvContentPartPr/>
              <p14:nvPr/>
            </p14:nvContentPartPr>
            <p14:xfrm>
              <a:off x="1027062" y="3594133"/>
              <a:ext cx="738720" cy="641880"/>
            </p14:xfrm>
          </p:contentPart>
        </mc:Choice>
        <mc:Fallback xmlns="">
          <p:pic>
            <p:nvPicPr>
              <p:cNvPr id="72" name="Ink 71">
                <a:extLst>
                  <a:ext uri="{FF2B5EF4-FFF2-40B4-BE49-F238E27FC236}">
                    <a16:creationId xmlns:a16="http://schemas.microsoft.com/office/drawing/2014/main" id="{F1FBE8E6-697C-490F-B119-DA7979751097}"/>
                  </a:ext>
                </a:extLst>
              </p:cNvPr>
              <p:cNvPicPr/>
              <p:nvPr/>
            </p:nvPicPr>
            <p:blipFill>
              <a:blip r:embed="rId16"/>
              <a:stretch>
                <a:fillRect/>
              </a:stretch>
            </p:blipFill>
            <p:spPr>
              <a:xfrm>
                <a:off x="1018062" y="3585133"/>
                <a:ext cx="756360" cy="659520"/>
              </a:xfrm>
              <a:prstGeom prst="rect">
                <a:avLst/>
              </a:prstGeom>
            </p:spPr>
          </p:pic>
        </mc:Fallback>
      </mc:AlternateContent>
      <p:cxnSp>
        <p:nvCxnSpPr>
          <p:cNvPr id="74" name="Straight Connector 73">
            <a:extLst>
              <a:ext uri="{FF2B5EF4-FFF2-40B4-BE49-F238E27FC236}">
                <a16:creationId xmlns:a16="http://schemas.microsoft.com/office/drawing/2014/main" id="{1700AF88-3ED7-414E-9B6A-A2A5E5584035}"/>
              </a:ext>
            </a:extLst>
          </p:cNvPr>
          <p:cNvCxnSpPr/>
          <p:nvPr/>
        </p:nvCxnSpPr>
        <p:spPr>
          <a:xfrm>
            <a:off x="1855642" y="3915073"/>
            <a:ext cx="33751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C4CEAC7D-3677-4DB0-AA1A-7ACE5BAFBDF1}"/>
              </a:ext>
            </a:extLst>
          </p:cNvPr>
          <p:cNvGrpSpPr/>
          <p:nvPr/>
        </p:nvGrpSpPr>
        <p:grpSpPr>
          <a:xfrm>
            <a:off x="4944639" y="2911020"/>
            <a:ext cx="7247361" cy="1324993"/>
            <a:chOff x="4944639" y="2911020"/>
            <a:chExt cx="7247361" cy="1324993"/>
          </a:xfrm>
          <a:solidFill>
            <a:schemeClr val="bg1"/>
          </a:solidFill>
        </p:grpSpPr>
        <p:sp>
          <p:nvSpPr>
            <p:cNvPr id="76" name="Rectangle 75">
              <a:extLst>
                <a:ext uri="{FF2B5EF4-FFF2-40B4-BE49-F238E27FC236}">
                  <a16:creationId xmlns:a16="http://schemas.microsoft.com/office/drawing/2014/main" id="{13F14804-E193-4A8B-85DD-0A88D4579D67}"/>
                </a:ext>
              </a:extLst>
            </p:cNvPr>
            <p:cNvSpPr/>
            <p:nvPr/>
          </p:nvSpPr>
          <p:spPr>
            <a:xfrm>
              <a:off x="4944639" y="3210420"/>
              <a:ext cx="7151241" cy="7365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Rectangle 76">
              <a:extLst>
                <a:ext uri="{FF2B5EF4-FFF2-40B4-BE49-F238E27FC236}">
                  <a16:creationId xmlns:a16="http://schemas.microsoft.com/office/drawing/2014/main" id="{D50E7031-9D6A-4099-BB48-A7F6A6A9FC65}"/>
                </a:ext>
              </a:extLst>
            </p:cNvPr>
            <p:cNvSpPr/>
            <p:nvPr/>
          </p:nvSpPr>
          <p:spPr>
            <a:xfrm>
              <a:off x="9786077" y="2911020"/>
              <a:ext cx="2405923" cy="13249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9" name="Rectangle 78">
            <a:extLst>
              <a:ext uri="{FF2B5EF4-FFF2-40B4-BE49-F238E27FC236}">
                <a16:creationId xmlns:a16="http://schemas.microsoft.com/office/drawing/2014/main" id="{A1666004-AA24-4188-AE39-8450D85AA1FF}"/>
              </a:ext>
            </a:extLst>
          </p:cNvPr>
          <p:cNvSpPr/>
          <p:nvPr/>
        </p:nvSpPr>
        <p:spPr>
          <a:xfrm>
            <a:off x="6309360" y="3879300"/>
            <a:ext cx="2420849" cy="812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0" name="Rectangle 79">
            <a:extLst>
              <a:ext uri="{FF2B5EF4-FFF2-40B4-BE49-F238E27FC236}">
                <a16:creationId xmlns:a16="http://schemas.microsoft.com/office/drawing/2014/main" id="{413505C1-A6BD-4DEF-AF2D-C7414B0E585D}"/>
              </a:ext>
            </a:extLst>
          </p:cNvPr>
          <p:cNvSpPr/>
          <p:nvPr/>
        </p:nvSpPr>
        <p:spPr>
          <a:xfrm>
            <a:off x="6903720" y="4602291"/>
            <a:ext cx="5192160" cy="1161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Slide Number Placeholder 3">
            <a:extLst>
              <a:ext uri="{FF2B5EF4-FFF2-40B4-BE49-F238E27FC236}">
                <a16:creationId xmlns:a16="http://schemas.microsoft.com/office/drawing/2014/main" id="{7D718689-4915-491D-B900-2719CD3C2D8B}"/>
              </a:ext>
            </a:extLst>
          </p:cNvPr>
          <p:cNvSpPr>
            <a:spLocks noGrp="1"/>
          </p:cNvSpPr>
          <p:nvPr>
            <p:ph type="sldNum" sz="quarter" idx="12"/>
          </p:nvPr>
        </p:nvSpPr>
        <p:spPr/>
        <p:txBody>
          <a:bodyPr/>
          <a:lstStyle/>
          <a:p>
            <a:fld id="{8904B94B-01DA-4D3A-AB6F-1EC68BA9698E}" type="slidenum">
              <a:rPr lang="en-CA" smtClean="0"/>
              <a:t>10</a:t>
            </a:fld>
            <a:endParaRPr lang="en-CA"/>
          </a:p>
        </p:txBody>
      </p:sp>
    </p:spTree>
    <p:extLst>
      <p:ext uri="{BB962C8B-B14F-4D97-AF65-F5344CB8AC3E}">
        <p14:creationId xmlns:p14="http://schemas.microsoft.com/office/powerpoint/2010/main" val="144146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8"/>
                                        </p:tgtEl>
                                      </p:cBhvr>
                                    </p:animEffect>
                                    <p:set>
                                      <p:cBhvr>
                                        <p:cTn id="12" dur="1" fill="hold">
                                          <p:stCondLst>
                                            <p:cond delay="499"/>
                                          </p:stCondLst>
                                        </p:cTn>
                                        <p:tgtEl>
                                          <p:spTgt spid="7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9"/>
                                        </p:tgtEl>
                                      </p:cBhvr>
                                    </p:animEffect>
                                    <p:set>
                                      <p:cBhvr>
                                        <p:cTn id="17" dur="1" fill="hold">
                                          <p:stCondLst>
                                            <p:cond delay="499"/>
                                          </p:stCondLst>
                                        </p:cTn>
                                        <p:tgtEl>
                                          <p:spTgt spid="7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0"/>
                                        </p:tgtEl>
                                      </p:cBhvr>
                                    </p:animEffect>
                                    <p:set>
                                      <p:cBhvr>
                                        <p:cTn id="22" dur="1" fill="hold">
                                          <p:stCondLst>
                                            <p:cond delay="499"/>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304145" cy="1450757"/>
          </a:xfrm>
        </p:spPr>
        <p:txBody>
          <a:bodyPr/>
          <a:lstStyle/>
          <a:p>
            <a:r>
              <a:rPr lang="en-CA" dirty="0"/>
              <a:t>Lecture 2, Activity #6 (rapid fire response)</a:t>
            </a:r>
          </a:p>
        </p:txBody>
      </p:sp>
      <p:pic>
        <p:nvPicPr>
          <p:cNvPr id="7" name="Picture 6">
            <a:extLst>
              <a:ext uri="{FF2B5EF4-FFF2-40B4-BE49-F238E27FC236}">
                <a16:creationId xmlns:a16="http://schemas.microsoft.com/office/drawing/2014/main" id="{B5C50FAF-128F-4FC5-A311-E382B3AC1CC8}"/>
              </a:ext>
            </a:extLst>
          </p:cNvPr>
          <p:cNvPicPr>
            <a:picLocks noChangeAspect="1"/>
          </p:cNvPicPr>
          <p:nvPr/>
        </p:nvPicPr>
        <p:blipFill>
          <a:blip r:embed="rId3"/>
          <a:stretch>
            <a:fillRect/>
          </a:stretch>
        </p:blipFill>
        <p:spPr>
          <a:xfrm>
            <a:off x="4500519" y="1930958"/>
            <a:ext cx="5094839" cy="2170715"/>
          </a:xfrm>
          <a:prstGeom prst="rect">
            <a:avLst/>
          </a:prstGeom>
        </p:spPr>
      </p:pic>
      <p:pic>
        <p:nvPicPr>
          <p:cNvPr id="9" name="Picture 8">
            <a:extLst>
              <a:ext uri="{FF2B5EF4-FFF2-40B4-BE49-F238E27FC236}">
                <a16:creationId xmlns:a16="http://schemas.microsoft.com/office/drawing/2014/main" id="{84C06310-0481-4028-B92D-DB0142557786}"/>
              </a:ext>
            </a:extLst>
          </p:cNvPr>
          <p:cNvPicPr>
            <a:picLocks noChangeAspect="1"/>
          </p:cNvPicPr>
          <p:nvPr/>
        </p:nvPicPr>
        <p:blipFill>
          <a:blip r:embed="rId4"/>
          <a:stretch>
            <a:fillRect/>
          </a:stretch>
        </p:blipFill>
        <p:spPr>
          <a:xfrm>
            <a:off x="4849380" y="4009309"/>
            <a:ext cx="5094839" cy="2037936"/>
          </a:xfrm>
          <a:prstGeom prst="rect">
            <a:avLst/>
          </a:prstGeom>
        </p:spPr>
      </p:pic>
      <p:sp>
        <p:nvSpPr>
          <p:cNvPr id="3" name="Rectangle 2">
            <a:extLst>
              <a:ext uri="{FF2B5EF4-FFF2-40B4-BE49-F238E27FC236}">
                <a16:creationId xmlns:a16="http://schemas.microsoft.com/office/drawing/2014/main" id="{722799AF-A84A-4CE2-8527-9EEDC5E1E14A}"/>
              </a:ext>
            </a:extLst>
          </p:cNvPr>
          <p:cNvSpPr/>
          <p:nvPr/>
        </p:nvSpPr>
        <p:spPr>
          <a:xfrm>
            <a:off x="1097280" y="1855578"/>
            <a:ext cx="2263472" cy="2153731"/>
          </a:xfrm>
          <a:prstGeom prst="rect">
            <a:avLst/>
          </a:prstGeom>
        </p:spPr>
        <p:txBody>
          <a:bodyPr wrap="square">
            <a:spAutoFit/>
          </a:bodyPr>
          <a:lstStyle/>
          <a:p>
            <a:pPr lvl="0">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What would be the consequence of performing a measurement and finding the particle at location x=c</a:t>
            </a:r>
            <a:r>
              <a:rPr lang="en-US" baseline="-25000"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to within some uncertainty dx?</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0530454-E5BE-464C-B5DF-B48D0EBC87F5}"/>
                  </a:ext>
                </a:extLst>
              </p14:cNvPr>
              <p14:cNvContentPartPr/>
              <p14:nvPr/>
            </p14:nvContentPartPr>
            <p14:xfrm>
              <a:off x="-2627380" y="2382348"/>
              <a:ext cx="21600" cy="33120"/>
            </p14:xfrm>
          </p:contentPart>
        </mc:Choice>
        <mc:Fallback xmlns="">
          <p:pic>
            <p:nvPicPr>
              <p:cNvPr id="4" name="Ink 3">
                <a:extLst>
                  <a:ext uri="{FF2B5EF4-FFF2-40B4-BE49-F238E27FC236}">
                    <a16:creationId xmlns:a16="http://schemas.microsoft.com/office/drawing/2014/main" id="{40530454-E5BE-464C-B5DF-B48D0EBC87F5}"/>
                  </a:ext>
                </a:extLst>
              </p:cNvPr>
              <p:cNvPicPr/>
              <p:nvPr/>
            </p:nvPicPr>
            <p:blipFill>
              <a:blip r:embed="rId6"/>
              <a:stretch>
                <a:fillRect/>
              </a:stretch>
            </p:blipFill>
            <p:spPr>
              <a:xfrm>
                <a:off x="-2631700" y="2378028"/>
                <a:ext cx="30240" cy="41760"/>
              </a:xfrm>
              <a:prstGeom prst="rect">
                <a:avLst/>
              </a:prstGeom>
            </p:spPr>
          </p:pic>
        </mc:Fallback>
      </mc:AlternateContent>
      <p:sp>
        <p:nvSpPr>
          <p:cNvPr id="5" name="Slide Number Placeholder 4">
            <a:extLst>
              <a:ext uri="{FF2B5EF4-FFF2-40B4-BE49-F238E27FC236}">
                <a16:creationId xmlns:a16="http://schemas.microsoft.com/office/drawing/2014/main" id="{E3B6ED36-0851-48E3-9CA8-79152634AA04}"/>
              </a:ext>
            </a:extLst>
          </p:cNvPr>
          <p:cNvSpPr>
            <a:spLocks noGrp="1"/>
          </p:cNvSpPr>
          <p:nvPr>
            <p:ph type="sldNum" sz="quarter" idx="12"/>
          </p:nvPr>
        </p:nvSpPr>
        <p:spPr/>
        <p:txBody>
          <a:bodyPr/>
          <a:lstStyle/>
          <a:p>
            <a:fld id="{8904B94B-01DA-4D3A-AB6F-1EC68BA9698E}" type="slidenum">
              <a:rPr lang="en-CA" smtClean="0"/>
              <a:t>11</a:t>
            </a:fld>
            <a:endParaRPr lang="en-CA"/>
          </a:p>
        </p:txBody>
      </p:sp>
    </p:spTree>
    <p:extLst>
      <p:ext uri="{BB962C8B-B14F-4D97-AF65-F5344CB8AC3E}">
        <p14:creationId xmlns:p14="http://schemas.microsoft.com/office/powerpoint/2010/main" val="114426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7E64-5E01-4DDF-B74F-5D5C37926CFC}"/>
              </a:ext>
            </a:extLst>
          </p:cNvPr>
          <p:cNvSpPr>
            <a:spLocks noGrp="1"/>
          </p:cNvSpPr>
          <p:nvPr>
            <p:ph type="title"/>
          </p:nvPr>
        </p:nvSpPr>
        <p:spPr/>
        <p:txBody>
          <a:bodyPr/>
          <a:lstStyle/>
          <a:p>
            <a:r>
              <a:rPr lang="en-CA" dirty="0"/>
              <a:t>Housekeeping</a:t>
            </a:r>
          </a:p>
        </p:txBody>
      </p:sp>
      <p:sp>
        <p:nvSpPr>
          <p:cNvPr id="3" name="Content Placeholder 2">
            <a:extLst>
              <a:ext uri="{FF2B5EF4-FFF2-40B4-BE49-F238E27FC236}">
                <a16:creationId xmlns:a16="http://schemas.microsoft.com/office/drawing/2014/main" id="{F066775E-0208-4DA0-835E-D2DD8A793F36}"/>
              </a:ext>
            </a:extLst>
          </p:cNvPr>
          <p:cNvSpPr>
            <a:spLocks noGrp="1"/>
          </p:cNvSpPr>
          <p:nvPr>
            <p:ph idx="1"/>
          </p:nvPr>
        </p:nvSpPr>
        <p:spPr/>
        <p:txBody>
          <a:bodyPr>
            <a:normAutofit/>
          </a:bodyPr>
          <a:lstStyle/>
          <a:p>
            <a:pPr marL="514350" indent="-514350">
              <a:buFont typeface="+mj-lt"/>
              <a:buAutoNum type="arabicPeriod"/>
            </a:pPr>
            <a:r>
              <a:rPr lang="en-CA" sz="2800" dirty="0"/>
              <a:t>Reminder of first tutorial for </a:t>
            </a:r>
            <a:r>
              <a:rPr lang="en-CA" sz="2800" b="1" i="1" dirty="0"/>
              <a:t>everyone</a:t>
            </a:r>
            <a:r>
              <a:rPr lang="en-CA" sz="2800" dirty="0"/>
              <a:t> tomorrow at 3-4 pm.  Extra tutorial will start next week.</a:t>
            </a:r>
          </a:p>
          <a:p>
            <a:pPr marL="514350" indent="-514350">
              <a:buFont typeface="+mj-lt"/>
              <a:buAutoNum type="arabicPeriod"/>
            </a:pPr>
            <a:r>
              <a:rPr lang="en-CA" sz="2800" dirty="0"/>
              <a:t>Reminder that we will have a 10 minute Canvas Quiz at the end of Thursday’s lecture, covering last week’s lecture, and today’s material.</a:t>
            </a:r>
          </a:p>
          <a:p>
            <a:pPr marL="514350" indent="-514350">
              <a:buFont typeface="+mj-lt"/>
              <a:buAutoNum type="arabicPeriod"/>
            </a:pPr>
            <a:r>
              <a:rPr lang="en-CA" sz="2800" dirty="0"/>
              <a:t>Reminder that Problem Set #1 due via Canvas upload of .pdf files by 9:30 AM Thursday.</a:t>
            </a:r>
          </a:p>
          <a:p>
            <a:endParaRPr lang="en-CA" dirty="0"/>
          </a:p>
        </p:txBody>
      </p:sp>
      <p:sp>
        <p:nvSpPr>
          <p:cNvPr id="4" name="Slide Number Placeholder 3">
            <a:extLst>
              <a:ext uri="{FF2B5EF4-FFF2-40B4-BE49-F238E27FC236}">
                <a16:creationId xmlns:a16="http://schemas.microsoft.com/office/drawing/2014/main" id="{19C42377-07EB-43BE-B642-B709B006671F}"/>
              </a:ext>
            </a:extLst>
          </p:cNvPr>
          <p:cNvSpPr>
            <a:spLocks noGrp="1"/>
          </p:cNvSpPr>
          <p:nvPr>
            <p:ph type="sldNum" sz="quarter" idx="12"/>
          </p:nvPr>
        </p:nvSpPr>
        <p:spPr/>
        <p:txBody>
          <a:bodyPr/>
          <a:lstStyle/>
          <a:p>
            <a:fld id="{8904B94B-01DA-4D3A-AB6F-1EC68BA9698E}" type="slidenum">
              <a:rPr lang="en-CA" smtClean="0"/>
              <a:t>12</a:t>
            </a:fld>
            <a:endParaRPr lang="en-CA"/>
          </a:p>
        </p:txBody>
      </p:sp>
    </p:spTree>
    <p:extLst>
      <p:ext uri="{BB962C8B-B14F-4D97-AF65-F5344CB8AC3E}">
        <p14:creationId xmlns:p14="http://schemas.microsoft.com/office/powerpoint/2010/main" val="426592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Learning Goals (general)</a:t>
            </a:r>
          </a:p>
        </p:txBody>
      </p:sp>
      <p:sp>
        <p:nvSpPr>
          <p:cNvPr id="3" name="Content Placeholder 2"/>
          <p:cNvSpPr>
            <a:spLocks noGrp="1"/>
          </p:cNvSpPr>
          <p:nvPr>
            <p:ph idx="1"/>
          </p:nvPr>
        </p:nvSpPr>
        <p:spPr/>
        <p:txBody>
          <a:bodyPr>
            <a:normAutofit fontScale="85000" lnSpcReduction="20000"/>
          </a:bodyPr>
          <a:lstStyle/>
          <a:p>
            <a:r>
              <a:rPr lang="en-US" dirty="0"/>
              <a:t>After taking this course, students will be able to:</a:t>
            </a:r>
            <a:endParaRPr lang="en-CA" dirty="0"/>
          </a:p>
          <a:p>
            <a:r>
              <a:rPr lang="en-US" dirty="0"/>
              <a:t> </a:t>
            </a:r>
            <a:endParaRPr lang="en-CA" dirty="0"/>
          </a:p>
          <a:p>
            <a:pPr marL="457200" indent="-457200">
              <a:buFont typeface="+mj-lt"/>
              <a:buAutoNum type="arabicPeriod"/>
            </a:pPr>
            <a:r>
              <a:rPr lang="en-US" dirty="0"/>
              <a:t>Identify when a problem requires a quantum mechanical solution. </a:t>
            </a:r>
            <a:endParaRPr lang="en-CA" dirty="0"/>
          </a:p>
          <a:p>
            <a:pPr marL="457200" indent="-457200">
              <a:buFont typeface="+mj-lt"/>
              <a:buAutoNum type="arabicPeriod"/>
            </a:pPr>
            <a:r>
              <a:rPr lang="en-US" dirty="0"/>
              <a:t>Formulate a quantum mechanical approach to solving some simple problems. </a:t>
            </a:r>
            <a:endParaRPr lang="en-CA" dirty="0"/>
          </a:p>
          <a:p>
            <a:pPr marL="457200" indent="-457200">
              <a:buFont typeface="+mj-lt"/>
              <a:buAutoNum type="arabicPeriod"/>
            </a:pPr>
            <a:r>
              <a:rPr lang="en-US" dirty="0"/>
              <a:t>Solve for the stationary states of some simple systems.</a:t>
            </a:r>
            <a:endParaRPr lang="en-CA" dirty="0"/>
          </a:p>
          <a:p>
            <a:pPr marL="457200" indent="-457200">
              <a:buFont typeface="+mj-lt"/>
              <a:buAutoNum type="arabicPeriod"/>
            </a:pPr>
            <a:r>
              <a:rPr lang="en-US" dirty="0"/>
              <a:t>Construct the full temporal and spatial evolution of a system’s wavefunction (the basic formalism).</a:t>
            </a:r>
            <a:endParaRPr lang="en-CA" dirty="0"/>
          </a:p>
          <a:p>
            <a:pPr marL="457200" indent="-457200">
              <a:buFont typeface="+mj-lt"/>
              <a:buAutoNum type="arabicPeriod"/>
            </a:pPr>
            <a:r>
              <a:rPr lang="en-US" dirty="0"/>
              <a:t>Solve some simple quantum mechanical problems analytically and (perhaps) numerically.</a:t>
            </a:r>
          </a:p>
          <a:p>
            <a:pPr marL="457200" indent="-457200">
              <a:buFont typeface="+mj-lt"/>
              <a:buAutoNum type="arabicPeriod"/>
            </a:pPr>
            <a:r>
              <a:rPr lang="en-CA" dirty="0"/>
              <a:t>Understand the nature of abstract Hilbert space and its relationship to “wavefunctions” defined with respect to different system variables.</a:t>
            </a:r>
          </a:p>
          <a:p>
            <a:pPr marL="457200" indent="-457200">
              <a:buFont typeface="+mj-lt"/>
              <a:buAutoNum type="arabicPeriod"/>
            </a:pPr>
            <a:r>
              <a:rPr lang="en-CA" dirty="0"/>
              <a:t>Understand the defining characteristics of the stationary quantum mechanical states of the hydrogen atom.</a:t>
            </a:r>
          </a:p>
          <a:p>
            <a:pPr marL="0" indent="0">
              <a:buNone/>
            </a:pPr>
            <a:br>
              <a:rPr lang="en-US" dirty="0"/>
            </a:br>
            <a:endParaRPr lang="en-CA" dirty="0"/>
          </a:p>
          <a:p>
            <a:endParaRPr lang="en-CA" dirty="0"/>
          </a:p>
        </p:txBody>
      </p:sp>
      <p:sp>
        <p:nvSpPr>
          <p:cNvPr id="4" name="Slide Number Placeholder 3">
            <a:extLst>
              <a:ext uri="{FF2B5EF4-FFF2-40B4-BE49-F238E27FC236}">
                <a16:creationId xmlns:a16="http://schemas.microsoft.com/office/drawing/2014/main" id="{F1433BB3-A636-4DF7-A0DE-5D659754B41A}"/>
              </a:ext>
            </a:extLst>
          </p:cNvPr>
          <p:cNvSpPr>
            <a:spLocks noGrp="1"/>
          </p:cNvSpPr>
          <p:nvPr>
            <p:ph type="sldNum" sz="quarter" idx="12"/>
          </p:nvPr>
        </p:nvSpPr>
        <p:spPr/>
        <p:txBody>
          <a:bodyPr/>
          <a:lstStyle/>
          <a:p>
            <a:fld id="{8904B94B-01DA-4D3A-AB6F-1EC68BA9698E}" type="slidenum">
              <a:rPr lang="en-CA" smtClean="0"/>
              <a:t>13</a:t>
            </a:fld>
            <a:endParaRPr lang="en-CA"/>
          </a:p>
        </p:txBody>
      </p:sp>
    </p:spTree>
    <p:extLst>
      <p:ext uri="{BB962C8B-B14F-4D97-AF65-F5344CB8AC3E}">
        <p14:creationId xmlns:p14="http://schemas.microsoft.com/office/powerpoint/2010/main" val="327167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Lets have some fun!</a:t>
            </a:r>
          </a:p>
        </p:txBody>
      </p:sp>
      <p:sp>
        <p:nvSpPr>
          <p:cNvPr id="3" name="Content Placeholder 2"/>
          <p:cNvSpPr>
            <a:spLocks noGrp="1"/>
          </p:cNvSpPr>
          <p:nvPr>
            <p:ph idx="1"/>
          </p:nvPr>
        </p:nvSpPr>
        <p:spPr>
          <a:xfrm>
            <a:off x="1097280" y="1817451"/>
            <a:ext cx="10058400" cy="897466"/>
          </a:xfrm>
        </p:spPr>
        <p:txBody>
          <a:bodyPr>
            <a:noAutofit/>
          </a:bodyPr>
          <a:lstStyle/>
          <a:p>
            <a:r>
              <a:rPr lang="en-CA" dirty="0"/>
              <a:t>Poll #1:</a:t>
            </a:r>
          </a:p>
          <a:p>
            <a:r>
              <a:rPr lang="en-US" dirty="0"/>
              <a:t>In classical physics light is treated as/considered a </a:t>
            </a:r>
            <a:r>
              <a:rPr lang="en-US" u="sng" dirty="0">
                <a:solidFill>
                  <a:srgbClr val="FF0000"/>
                </a:solidFill>
              </a:rPr>
              <a:t>Q1 </a:t>
            </a:r>
          </a:p>
        </p:txBody>
      </p:sp>
      <p:sp>
        <p:nvSpPr>
          <p:cNvPr id="4" name="Content Placeholder 2">
            <a:extLst>
              <a:ext uri="{FF2B5EF4-FFF2-40B4-BE49-F238E27FC236}">
                <a16:creationId xmlns:a16="http://schemas.microsoft.com/office/drawing/2014/main" id="{4E8D65BD-5DEF-4361-B680-589998BBBA79}"/>
              </a:ext>
            </a:extLst>
          </p:cNvPr>
          <p:cNvSpPr txBox="1">
            <a:spLocks/>
          </p:cNvSpPr>
          <p:nvPr/>
        </p:nvSpPr>
        <p:spPr>
          <a:xfrm>
            <a:off x="1097279" y="3120158"/>
            <a:ext cx="10058400" cy="8974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What evidence is there for light behaving both as a particle and a wave? </a:t>
            </a:r>
            <a:r>
              <a:rPr lang="en-US" u="sng" dirty="0">
                <a:solidFill>
                  <a:srgbClr val="FF0000"/>
                </a:solidFill>
              </a:rPr>
              <a:t>Q3 </a:t>
            </a:r>
            <a:endParaRPr lang="en-CA" dirty="0"/>
          </a:p>
          <a:p>
            <a:endParaRPr lang="en-CA" dirty="0"/>
          </a:p>
        </p:txBody>
      </p:sp>
      <p:sp>
        <p:nvSpPr>
          <p:cNvPr id="5" name="Content Placeholder 2">
            <a:extLst>
              <a:ext uri="{FF2B5EF4-FFF2-40B4-BE49-F238E27FC236}">
                <a16:creationId xmlns:a16="http://schemas.microsoft.com/office/drawing/2014/main" id="{24BFB0E6-EACC-4937-A683-52352CB4E9F6}"/>
              </a:ext>
            </a:extLst>
          </p:cNvPr>
          <p:cNvSpPr txBox="1">
            <a:spLocks/>
          </p:cNvSpPr>
          <p:nvPr/>
        </p:nvSpPr>
        <p:spPr>
          <a:xfrm>
            <a:off x="1097279" y="3680339"/>
            <a:ext cx="10458893" cy="100122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What evidence is there for electrons behaving as both a particle and a wave? </a:t>
            </a:r>
            <a:r>
              <a:rPr lang="en-CA" dirty="0"/>
              <a:t> </a:t>
            </a:r>
            <a:r>
              <a:rPr lang="en-US" u="sng" dirty="0">
                <a:solidFill>
                  <a:srgbClr val="FF0000"/>
                </a:solidFill>
              </a:rPr>
              <a:t>Q4 </a:t>
            </a:r>
            <a:endParaRPr lang="en-CA" dirty="0"/>
          </a:p>
          <a:p>
            <a:endParaRPr lang="en-CA" dirty="0"/>
          </a:p>
        </p:txBody>
      </p:sp>
      <p:sp>
        <p:nvSpPr>
          <p:cNvPr id="7" name="TextBox 6">
            <a:extLst>
              <a:ext uri="{FF2B5EF4-FFF2-40B4-BE49-F238E27FC236}">
                <a16:creationId xmlns:a16="http://schemas.microsoft.com/office/drawing/2014/main" id="{08A72E97-5B2F-4608-AE81-5A89E4D38C88}"/>
              </a:ext>
            </a:extLst>
          </p:cNvPr>
          <p:cNvSpPr txBox="1"/>
          <p:nvPr/>
        </p:nvSpPr>
        <p:spPr>
          <a:xfrm>
            <a:off x="1097280" y="2660479"/>
            <a:ext cx="7435850" cy="400110"/>
          </a:xfrm>
          <a:prstGeom prst="rect">
            <a:avLst/>
          </a:prstGeom>
          <a:noFill/>
        </p:spPr>
        <p:txBody>
          <a:bodyPr wrap="square">
            <a:spAutoFit/>
          </a:bodyPr>
          <a:lstStyle/>
          <a:p>
            <a:r>
              <a:rPr lang="en-US" sz="2000" dirty="0">
                <a:solidFill>
                  <a:schemeClr val="tx1"/>
                </a:solidFill>
              </a:rPr>
              <a:t>In classical physics  an </a:t>
            </a:r>
            <a:r>
              <a:rPr lang="en-US" sz="2000" dirty="0"/>
              <a:t>electron is treated as/considered a </a:t>
            </a:r>
            <a:r>
              <a:rPr lang="en-US" sz="2000" u="sng" dirty="0">
                <a:solidFill>
                  <a:srgbClr val="FF0000"/>
                </a:solidFill>
              </a:rPr>
              <a:t>Q2</a:t>
            </a:r>
            <a:r>
              <a:rPr lang="en-US" sz="2000" dirty="0"/>
              <a:t> .</a:t>
            </a:r>
            <a:endParaRPr lang="en-CA" sz="2000" dirty="0"/>
          </a:p>
        </p:txBody>
      </p:sp>
      <p:sp>
        <p:nvSpPr>
          <p:cNvPr id="8" name="Content Placeholder 2">
            <a:extLst>
              <a:ext uri="{FF2B5EF4-FFF2-40B4-BE49-F238E27FC236}">
                <a16:creationId xmlns:a16="http://schemas.microsoft.com/office/drawing/2014/main" id="{CE6EE762-1DF4-440F-8971-643F8D875984}"/>
              </a:ext>
            </a:extLst>
          </p:cNvPr>
          <p:cNvSpPr txBox="1">
            <a:spLocks/>
          </p:cNvSpPr>
          <p:nvPr/>
        </p:nvSpPr>
        <p:spPr>
          <a:xfrm>
            <a:off x="1036320" y="2377632"/>
            <a:ext cx="10058400" cy="8974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u="sng" dirty="0">
              <a:solidFill>
                <a:srgbClr val="FF0000"/>
              </a:solidFill>
            </a:endParaRPr>
          </a:p>
        </p:txBody>
      </p:sp>
      <p:sp>
        <p:nvSpPr>
          <p:cNvPr id="9" name="Rectangle 8">
            <a:extLst>
              <a:ext uri="{FF2B5EF4-FFF2-40B4-BE49-F238E27FC236}">
                <a16:creationId xmlns:a16="http://schemas.microsoft.com/office/drawing/2014/main" id="{C05128B8-4853-44F3-A72B-38765E6D6BB8}"/>
              </a:ext>
            </a:extLst>
          </p:cNvPr>
          <p:cNvSpPr/>
          <p:nvPr/>
        </p:nvSpPr>
        <p:spPr>
          <a:xfrm>
            <a:off x="940147" y="3763949"/>
            <a:ext cx="9671050" cy="5083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E73992-6373-4070-9B1E-5DD5A5C6DBE3}"/>
              </a:ext>
            </a:extLst>
          </p:cNvPr>
          <p:cNvSpPr/>
          <p:nvPr/>
        </p:nvSpPr>
        <p:spPr>
          <a:xfrm>
            <a:off x="1097279" y="2656505"/>
            <a:ext cx="9671050" cy="5003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230F7CD-0EDE-4099-A9CD-735638B43082}"/>
              </a:ext>
            </a:extLst>
          </p:cNvPr>
          <p:cNvSpPr/>
          <p:nvPr/>
        </p:nvSpPr>
        <p:spPr>
          <a:xfrm>
            <a:off x="770979" y="3178570"/>
            <a:ext cx="9671050" cy="461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2E85E926-62C4-459C-AB39-E626C22F7051}"/>
              </a:ext>
            </a:extLst>
          </p:cNvPr>
          <p:cNvSpPr>
            <a:spLocks noGrp="1"/>
          </p:cNvSpPr>
          <p:nvPr>
            <p:ph type="sldNum" sz="quarter" idx="12"/>
          </p:nvPr>
        </p:nvSpPr>
        <p:spPr/>
        <p:txBody>
          <a:bodyPr/>
          <a:lstStyle/>
          <a:p>
            <a:fld id="{8904B94B-01DA-4D3A-AB6F-1EC68BA9698E}" type="slidenum">
              <a:rPr lang="en-CA" smtClean="0"/>
              <a:t>2</a:t>
            </a:fld>
            <a:endParaRPr lang="en-CA"/>
          </a:p>
        </p:txBody>
      </p:sp>
      <p:sp>
        <p:nvSpPr>
          <p:cNvPr id="12" name="Rectangle 1">
            <a:extLst>
              <a:ext uri="{FF2B5EF4-FFF2-40B4-BE49-F238E27FC236}">
                <a16:creationId xmlns:a16="http://schemas.microsoft.com/office/drawing/2014/main" id="{DB2A7864-04D9-439B-94D2-2CC8B1580D90}"/>
              </a:ext>
            </a:extLst>
          </p:cNvPr>
          <p:cNvSpPr>
            <a:spLocks noChangeArrowheads="1"/>
          </p:cNvSpPr>
          <p:nvPr/>
        </p:nvSpPr>
        <p:spPr bwMode="auto">
          <a:xfrm>
            <a:off x="0" y="0"/>
            <a:ext cx="101600" cy="101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3002"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ntrolIcons"/>
                <a:cs typeface="Segoe UI" panose="020B0502040204020203" pitchFamily="34" charset="0"/>
              </a:rPr>
              <a:t></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23130"/>
                </a:solidFill>
                <a:effectLst/>
                <a:latin typeface="Segoe UI" panose="020B0502040204020203" pitchFamily="34" charset="0"/>
                <a:cs typeface="Segoe UI" panose="020B0502040204020203"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4B5F08FE-0BFA-465B-9926-6B3F00BC40E4}"/>
              </a:ext>
            </a:extLst>
          </p:cNvPr>
          <p:cNvSpPr txBox="1">
            <a:spLocks/>
          </p:cNvSpPr>
          <p:nvPr/>
        </p:nvSpPr>
        <p:spPr>
          <a:xfrm>
            <a:off x="1097279" y="4422865"/>
            <a:ext cx="10397933" cy="134368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CA" b="1" dirty="0"/>
              <a:t>Bottom Line:</a:t>
            </a:r>
          </a:p>
          <a:p>
            <a:pPr marL="0" indent="0">
              <a:buNone/>
            </a:pPr>
            <a:r>
              <a:rPr lang="en-US" b="1" dirty="0"/>
              <a:t>Most of our encounters with light can be “explained” or modelled using classical wave mechanics.</a:t>
            </a:r>
          </a:p>
          <a:p>
            <a:pPr marL="0" indent="0">
              <a:buNone/>
            </a:pPr>
            <a:r>
              <a:rPr lang="en-US" b="1" dirty="0">
                <a:solidFill>
                  <a:schemeClr val="tx1"/>
                </a:solidFill>
              </a:rPr>
              <a:t>Most of our encounters with electrons can be “explained” or modelled using classical mechanics. </a:t>
            </a:r>
          </a:p>
          <a:p>
            <a:pPr marL="0" indent="0">
              <a:buNone/>
            </a:pPr>
            <a:r>
              <a:rPr lang="en-US" b="1" dirty="0">
                <a:solidFill>
                  <a:schemeClr val="tx1"/>
                </a:solidFill>
              </a:rPr>
              <a:t>But in general, both can behave “like waves” or “like particles”, depending on the problem at hand.</a:t>
            </a:r>
          </a:p>
        </p:txBody>
      </p:sp>
      <p:sp>
        <p:nvSpPr>
          <p:cNvPr id="14" name="Rectangle 13">
            <a:extLst>
              <a:ext uri="{FF2B5EF4-FFF2-40B4-BE49-F238E27FC236}">
                <a16:creationId xmlns:a16="http://schemas.microsoft.com/office/drawing/2014/main" id="{2D3D0C28-E62A-42E9-9443-FE69E3181196}"/>
              </a:ext>
            </a:extLst>
          </p:cNvPr>
          <p:cNvSpPr/>
          <p:nvPr/>
        </p:nvSpPr>
        <p:spPr>
          <a:xfrm>
            <a:off x="1036318" y="4440593"/>
            <a:ext cx="10519853" cy="19465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832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day</a:t>
            </a:r>
          </a:p>
        </p:txBody>
      </p:sp>
      <p:sp>
        <p:nvSpPr>
          <p:cNvPr id="3" name="Content Placeholder 2"/>
          <p:cNvSpPr>
            <a:spLocks noGrp="1"/>
          </p:cNvSpPr>
          <p:nvPr>
            <p:ph idx="1"/>
          </p:nvPr>
        </p:nvSpPr>
        <p:spPr>
          <a:xfrm>
            <a:off x="1097280" y="3429000"/>
            <a:ext cx="10058400" cy="495445"/>
          </a:xfrm>
        </p:spPr>
        <p:txBody>
          <a:bodyPr/>
          <a:lstStyle/>
          <a:p>
            <a:r>
              <a:rPr lang="en-CA" dirty="0"/>
              <a:t>Waves are distributed displacements of some quantity in space and time.</a:t>
            </a:r>
          </a:p>
        </p:txBody>
      </p:sp>
      <p:sp>
        <p:nvSpPr>
          <p:cNvPr id="5" name="Content Placeholder 2"/>
          <p:cNvSpPr txBox="1">
            <a:spLocks/>
          </p:cNvSpPr>
          <p:nvPr/>
        </p:nvSpPr>
        <p:spPr>
          <a:xfrm>
            <a:off x="1097280" y="4257876"/>
            <a:ext cx="10058400" cy="49544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t>Pure waves have well-defined wavelengths and periods, or frequencies.</a:t>
            </a:r>
          </a:p>
        </p:txBody>
      </p:sp>
      <p:sp>
        <p:nvSpPr>
          <p:cNvPr id="6" name="Content Placeholder 2">
            <a:extLst>
              <a:ext uri="{FF2B5EF4-FFF2-40B4-BE49-F238E27FC236}">
                <a16:creationId xmlns:a16="http://schemas.microsoft.com/office/drawing/2014/main" id="{97329970-E049-4558-8722-0BE75863BEFC}"/>
              </a:ext>
            </a:extLst>
          </p:cNvPr>
          <p:cNvSpPr txBox="1">
            <a:spLocks/>
          </p:cNvSpPr>
          <p:nvPr/>
        </p:nvSpPr>
        <p:spPr>
          <a:xfrm>
            <a:off x="1097280" y="2329737"/>
            <a:ext cx="10058400" cy="8135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t>Quantum mechanics is mysterious, in large part due to the intrinsic uncertainty in a system’s behaviour, distinct from statistical or measurement uncertainties.</a:t>
            </a:r>
          </a:p>
        </p:txBody>
      </p:sp>
      <p:sp>
        <p:nvSpPr>
          <p:cNvPr id="7" name="Content Placeholder 2">
            <a:extLst>
              <a:ext uri="{FF2B5EF4-FFF2-40B4-BE49-F238E27FC236}">
                <a16:creationId xmlns:a16="http://schemas.microsoft.com/office/drawing/2014/main" id="{44546048-0F2D-4411-A7E8-3CF75C093D2F}"/>
              </a:ext>
            </a:extLst>
          </p:cNvPr>
          <p:cNvSpPr txBox="1">
            <a:spLocks/>
          </p:cNvSpPr>
          <p:nvPr/>
        </p:nvSpPr>
        <p:spPr>
          <a:xfrm>
            <a:off x="1066800" y="5086752"/>
            <a:ext cx="10058400" cy="64253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b="1" i="1" dirty="0">
                <a:solidFill>
                  <a:srgbClr val="FF0000"/>
                </a:solidFill>
              </a:rPr>
              <a:t>Interference</a:t>
            </a:r>
            <a:r>
              <a:rPr lang="en-CA" dirty="0"/>
              <a:t>, or the superposition of distinct distributed displacements, in some sense defines “wavelike behaviour”.</a:t>
            </a:r>
          </a:p>
        </p:txBody>
      </p:sp>
      <p:sp>
        <p:nvSpPr>
          <p:cNvPr id="4" name="Slide Number Placeholder 3">
            <a:extLst>
              <a:ext uri="{FF2B5EF4-FFF2-40B4-BE49-F238E27FC236}">
                <a16:creationId xmlns:a16="http://schemas.microsoft.com/office/drawing/2014/main" id="{502915BE-9827-4D53-A0E1-06DF7FFCAFF4}"/>
              </a:ext>
            </a:extLst>
          </p:cNvPr>
          <p:cNvSpPr>
            <a:spLocks noGrp="1"/>
          </p:cNvSpPr>
          <p:nvPr>
            <p:ph type="sldNum" sz="quarter" idx="12"/>
          </p:nvPr>
        </p:nvSpPr>
        <p:spPr/>
        <p:txBody>
          <a:bodyPr/>
          <a:lstStyle/>
          <a:p>
            <a:fld id="{8904B94B-01DA-4D3A-AB6F-1EC68BA9698E}" type="slidenum">
              <a:rPr lang="en-CA" smtClean="0"/>
              <a:t>3</a:t>
            </a:fld>
            <a:endParaRPr lang="en-CA"/>
          </a:p>
        </p:txBody>
      </p:sp>
    </p:spTree>
    <p:extLst>
      <p:ext uri="{BB962C8B-B14F-4D97-AF65-F5344CB8AC3E}">
        <p14:creationId xmlns:p14="http://schemas.microsoft.com/office/powerpoint/2010/main" val="126043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Today’s activities</a:t>
            </a:r>
          </a:p>
        </p:txBody>
      </p:sp>
      <p:sp>
        <p:nvSpPr>
          <p:cNvPr id="3" name="Content Placeholder 2"/>
          <p:cNvSpPr>
            <a:spLocks noGrp="1"/>
          </p:cNvSpPr>
          <p:nvPr>
            <p:ph idx="1"/>
          </p:nvPr>
        </p:nvSpPr>
        <p:spPr>
          <a:xfrm>
            <a:off x="1097280" y="1845734"/>
            <a:ext cx="10058400" cy="495445"/>
          </a:xfrm>
        </p:spPr>
        <p:txBody>
          <a:bodyPr/>
          <a:lstStyle/>
          <a:p>
            <a:r>
              <a:rPr lang="en-CA" dirty="0"/>
              <a:t>Review and reflect on how a classical particle kinetics problem is solved.</a:t>
            </a:r>
          </a:p>
        </p:txBody>
      </p:sp>
      <p:sp>
        <p:nvSpPr>
          <p:cNvPr id="5" name="Content Placeholder 2"/>
          <p:cNvSpPr txBox="1">
            <a:spLocks/>
          </p:cNvSpPr>
          <p:nvPr/>
        </p:nvSpPr>
        <p:spPr>
          <a:xfrm>
            <a:off x="1092020" y="3039446"/>
            <a:ext cx="10058400" cy="9229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t>Introduce the fundamental postulates of the quantum mechanical approach to solving particle kinetic problems.</a:t>
            </a:r>
          </a:p>
        </p:txBody>
      </p:sp>
      <p:sp>
        <p:nvSpPr>
          <p:cNvPr id="6" name="Content Placeholder 2">
            <a:extLst>
              <a:ext uri="{FF2B5EF4-FFF2-40B4-BE49-F238E27FC236}">
                <a16:creationId xmlns:a16="http://schemas.microsoft.com/office/drawing/2014/main" id="{E375A9D5-0399-492A-BF71-B332B99048DF}"/>
              </a:ext>
            </a:extLst>
          </p:cNvPr>
          <p:cNvSpPr txBox="1">
            <a:spLocks/>
          </p:cNvSpPr>
          <p:nvPr/>
        </p:nvSpPr>
        <p:spPr>
          <a:xfrm>
            <a:off x="1092020" y="4516822"/>
            <a:ext cx="10058400" cy="9229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t>Contrast the two approaches, from both mathematical and conceptual perspectives.</a:t>
            </a:r>
          </a:p>
        </p:txBody>
      </p:sp>
      <p:sp>
        <p:nvSpPr>
          <p:cNvPr id="4" name="Slide Number Placeholder 3">
            <a:extLst>
              <a:ext uri="{FF2B5EF4-FFF2-40B4-BE49-F238E27FC236}">
                <a16:creationId xmlns:a16="http://schemas.microsoft.com/office/drawing/2014/main" id="{69CC8705-435A-49A2-B287-8FBC20ECB420}"/>
              </a:ext>
            </a:extLst>
          </p:cNvPr>
          <p:cNvSpPr>
            <a:spLocks noGrp="1"/>
          </p:cNvSpPr>
          <p:nvPr>
            <p:ph type="sldNum" sz="quarter" idx="12"/>
          </p:nvPr>
        </p:nvSpPr>
        <p:spPr/>
        <p:txBody>
          <a:bodyPr/>
          <a:lstStyle/>
          <a:p>
            <a:fld id="{8904B94B-01DA-4D3A-AB6F-1EC68BA9698E}" type="slidenum">
              <a:rPr lang="en-CA" smtClean="0"/>
              <a:t>4</a:t>
            </a:fld>
            <a:endParaRPr lang="en-CA"/>
          </a:p>
        </p:txBody>
      </p:sp>
    </p:spTree>
    <p:extLst>
      <p:ext uri="{BB962C8B-B14F-4D97-AF65-F5344CB8AC3E}">
        <p14:creationId xmlns:p14="http://schemas.microsoft.com/office/powerpoint/2010/main" val="402212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3600" dirty="0"/>
              <a:t>Use a particle moving in 1 dimension in a time-independent potential as the basis for learning how to treat an object quantum mechanically</a:t>
            </a:r>
          </a:p>
        </p:txBody>
      </p:sp>
      <p:sp>
        <p:nvSpPr>
          <p:cNvPr id="3" name="Content Placeholder 2"/>
          <p:cNvSpPr>
            <a:spLocks noGrp="1"/>
          </p:cNvSpPr>
          <p:nvPr>
            <p:ph idx="1"/>
          </p:nvPr>
        </p:nvSpPr>
        <p:spPr>
          <a:xfrm>
            <a:off x="1097280" y="1845734"/>
            <a:ext cx="10058400" cy="495445"/>
          </a:xfrm>
        </p:spPr>
        <p:txBody>
          <a:bodyPr/>
          <a:lstStyle/>
          <a:p>
            <a:r>
              <a:rPr lang="en-CA" dirty="0"/>
              <a:t>(Slightly easier than starting from waves, for technical reasons, and familiarity)</a:t>
            </a:r>
          </a:p>
        </p:txBody>
      </p:sp>
      <p:sp>
        <p:nvSpPr>
          <p:cNvPr id="5" name="Content Placeholder 2"/>
          <p:cNvSpPr txBox="1">
            <a:spLocks/>
          </p:cNvSpPr>
          <p:nvPr/>
        </p:nvSpPr>
        <p:spPr>
          <a:xfrm>
            <a:off x="1092020" y="2487573"/>
            <a:ext cx="10058400" cy="94142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t>Lecture 2, Activity #1</a:t>
            </a:r>
          </a:p>
          <a:p>
            <a:endParaRPr lang="en-CA" dirty="0"/>
          </a:p>
        </p:txBody>
      </p:sp>
      <p:sp>
        <p:nvSpPr>
          <p:cNvPr id="4" name="Rectangle 3">
            <a:extLst>
              <a:ext uri="{FF2B5EF4-FFF2-40B4-BE49-F238E27FC236}">
                <a16:creationId xmlns:a16="http://schemas.microsoft.com/office/drawing/2014/main" id="{F616BB42-DF2D-4C32-98A4-87E12F348881}"/>
              </a:ext>
            </a:extLst>
          </p:cNvPr>
          <p:cNvSpPr/>
          <p:nvPr/>
        </p:nvSpPr>
        <p:spPr>
          <a:xfrm>
            <a:off x="1092019" y="3701443"/>
            <a:ext cx="9548271" cy="968278"/>
          </a:xfrm>
          <a:prstGeom prst="rect">
            <a:avLst/>
          </a:prstGeom>
        </p:spPr>
        <p:txBody>
          <a:bodyPr wrap="square">
            <a:spAutoFit/>
          </a:bodyPr>
          <a:lstStyle/>
          <a:p>
            <a:pPr marL="342900" lvl="0" indent="-342900">
              <a:lnSpc>
                <a:spcPct val="107000"/>
              </a:lnSpc>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Remind yourselves how to classically solve for the motion of a particle with mass m travelling in the positive x direction with a speed of 100 m/s if it was at position x=0 at time t=0, and there is a uniform electric field exerting a force on the electron of 1 N in the negative x direction.</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4C2DFF3B-44AD-4B2D-864F-730832EE48B5}"/>
              </a:ext>
            </a:extLst>
          </p:cNvPr>
          <p:cNvSpPr/>
          <p:nvPr/>
        </p:nvSpPr>
        <p:spPr>
          <a:xfrm>
            <a:off x="1092018" y="4942164"/>
            <a:ext cx="9548271" cy="375552"/>
          </a:xfrm>
          <a:prstGeom prst="rect">
            <a:avLst/>
          </a:prstGeom>
        </p:spPr>
        <p:txBody>
          <a:bodyPr wrap="square">
            <a:spAutoFit/>
          </a:bodyPr>
          <a:lstStyle/>
          <a:p>
            <a:pPr lvl="0">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Think on your own, and in pairs for a couple of minutes. (Think, Pair, Share (TPS))</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4172DA59-CEB2-47CF-925C-DFB448E561C2}"/>
              </a:ext>
            </a:extLst>
          </p:cNvPr>
          <p:cNvSpPr>
            <a:spLocks noGrp="1"/>
          </p:cNvSpPr>
          <p:nvPr>
            <p:ph type="sldNum" sz="quarter" idx="12"/>
          </p:nvPr>
        </p:nvSpPr>
        <p:spPr/>
        <p:txBody>
          <a:bodyPr/>
          <a:lstStyle/>
          <a:p>
            <a:fld id="{8904B94B-01DA-4D3A-AB6F-1EC68BA9698E}" type="slidenum">
              <a:rPr lang="en-CA" smtClean="0"/>
              <a:t>5</a:t>
            </a:fld>
            <a:endParaRPr lang="en-CA"/>
          </a:p>
        </p:txBody>
      </p:sp>
    </p:spTree>
    <p:extLst>
      <p:ext uri="{BB962C8B-B14F-4D97-AF65-F5344CB8AC3E}">
        <p14:creationId xmlns:p14="http://schemas.microsoft.com/office/powerpoint/2010/main" val="325939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754A-D55A-4EB3-90C7-6958D7F14A6B}"/>
              </a:ext>
            </a:extLst>
          </p:cNvPr>
          <p:cNvSpPr>
            <a:spLocks noGrp="1"/>
          </p:cNvSpPr>
          <p:nvPr>
            <p:ph type="title"/>
          </p:nvPr>
        </p:nvSpPr>
        <p:spPr/>
        <p:txBody>
          <a:bodyPr/>
          <a:lstStyle/>
          <a:p>
            <a:r>
              <a:rPr lang="en-CA" dirty="0"/>
              <a:t>Lecture 2, Activity #1</a:t>
            </a:r>
          </a:p>
        </p:txBody>
      </p:sp>
      <p:sp>
        <p:nvSpPr>
          <p:cNvPr id="3" name="Rectangle 2">
            <a:extLst>
              <a:ext uri="{FF2B5EF4-FFF2-40B4-BE49-F238E27FC236}">
                <a16:creationId xmlns:a16="http://schemas.microsoft.com/office/drawing/2014/main" id="{A6BBA0A3-062F-491A-8004-14FCA9D18BE1}"/>
              </a:ext>
            </a:extLst>
          </p:cNvPr>
          <p:cNvSpPr/>
          <p:nvPr/>
        </p:nvSpPr>
        <p:spPr>
          <a:xfrm>
            <a:off x="9458152" y="0"/>
            <a:ext cx="4054763" cy="1154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AF6EA323-D6EF-45C7-B8B2-7EE3995868D3}"/>
                  </a:ext>
                </a:extLst>
              </p14:cNvPr>
              <p14:cNvContentPartPr/>
              <p14:nvPr/>
            </p14:nvContentPartPr>
            <p14:xfrm>
              <a:off x="626130" y="1771560"/>
              <a:ext cx="1726200" cy="461520"/>
            </p14:xfrm>
          </p:contentPart>
        </mc:Choice>
        <mc:Fallback xmlns="">
          <p:pic>
            <p:nvPicPr>
              <p:cNvPr id="33" name="Ink 32">
                <a:extLst>
                  <a:ext uri="{FF2B5EF4-FFF2-40B4-BE49-F238E27FC236}">
                    <a16:creationId xmlns:a16="http://schemas.microsoft.com/office/drawing/2014/main" id="{AF6EA323-D6EF-45C7-B8B2-7EE3995868D3}"/>
                  </a:ext>
                </a:extLst>
              </p:cNvPr>
              <p:cNvPicPr/>
              <p:nvPr/>
            </p:nvPicPr>
            <p:blipFill>
              <a:blip r:embed="rId4"/>
              <a:stretch>
                <a:fillRect/>
              </a:stretch>
            </p:blipFill>
            <p:spPr>
              <a:xfrm>
                <a:off x="617130" y="1762560"/>
                <a:ext cx="174384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2" name="Ink 81">
                <a:extLst>
                  <a:ext uri="{FF2B5EF4-FFF2-40B4-BE49-F238E27FC236}">
                    <a16:creationId xmlns:a16="http://schemas.microsoft.com/office/drawing/2014/main" id="{AF459E40-8AE8-4A16-92D9-F9193F055AA1}"/>
                  </a:ext>
                </a:extLst>
              </p14:cNvPr>
              <p14:cNvContentPartPr/>
              <p14:nvPr/>
            </p14:nvContentPartPr>
            <p14:xfrm>
              <a:off x="554490" y="2306160"/>
              <a:ext cx="4711320" cy="794880"/>
            </p14:xfrm>
          </p:contentPart>
        </mc:Choice>
        <mc:Fallback xmlns="">
          <p:pic>
            <p:nvPicPr>
              <p:cNvPr id="82" name="Ink 81">
                <a:extLst>
                  <a:ext uri="{FF2B5EF4-FFF2-40B4-BE49-F238E27FC236}">
                    <a16:creationId xmlns:a16="http://schemas.microsoft.com/office/drawing/2014/main" id="{AF459E40-8AE8-4A16-92D9-F9193F055AA1}"/>
                  </a:ext>
                </a:extLst>
              </p:cNvPr>
              <p:cNvPicPr/>
              <p:nvPr/>
            </p:nvPicPr>
            <p:blipFill>
              <a:blip r:embed="rId6"/>
              <a:stretch>
                <a:fillRect/>
              </a:stretch>
            </p:blipFill>
            <p:spPr>
              <a:xfrm>
                <a:off x="545490" y="2297160"/>
                <a:ext cx="4728960" cy="812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3" name="Ink 82">
                <a:extLst>
                  <a:ext uri="{FF2B5EF4-FFF2-40B4-BE49-F238E27FC236}">
                    <a16:creationId xmlns:a16="http://schemas.microsoft.com/office/drawing/2014/main" id="{C383B94F-3BF5-4339-885E-429961697CFA}"/>
                  </a:ext>
                </a:extLst>
              </p14:cNvPr>
              <p14:cNvContentPartPr/>
              <p14:nvPr/>
            </p14:nvContentPartPr>
            <p14:xfrm>
              <a:off x="-1032030" y="385920"/>
              <a:ext cx="27720" cy="3600"/>
            </p14:xfrm>
          </p:contentPart>
        </mc:Choice>
        <mc:Fallback xmlns="">
          <p:pic>
            <p:nvPicPr>
              <p:cNvPr id="83" name="Ink 82">
                <a:extLst>
                  <a:ext uri="{FF2B5EF4-FFF2-40B4-BE49-F238E27FC236}">
                    <a16:creationId xmlns:a16="http://schemas.microsoft.com/office/drawing/2014/main" id="{C383B94F-3BF5-4339-885E-429961697CFA}"/>
                  </a:ext>
                </a:extLst>
              </p:cNvPr>
              <p:cNvPicPr/>
              <p:nvPr/>
            </p:nvPicPr>
            <p:blipFill>
              <a:blip r:embed="rId8"/>
              <a:stretch>
                <a:fillRect/>
              </a:stretch>
            </p:blipFill>
            <p:spPr>
              <a:xfrm>
                <a:off x="-1041030" y="376920"/>
                <a:ext cx="453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6" name="Ink 95">
                <a:extLst>
                  <a:ext uri="{FF2B5EF4-FFF2-40B4-BE49-F238E27FC236}">
                    <a16:creationId xmlns:a16="http://schemas.microsoft.com/office/drawing/2014/main" id="{57951E48-7912-4D98-A50F-F3FEB8171332}"/>
                  </a:ext>
                </a:extLst>
              </p14:cNvPr>
              <p14:cNvContentPartPr/>
              <p14:nvPr/>
            </p14:nvContentPartPr>
            <p14:xfrm>
              <a:off x="2251530" y="3017520"/>
              <a:ext cx="360" cy="360"/>
            </p14:xfrm>
          </p:contentPart>
        </mc:Choice>
        <mc:Fallback xmlns="">
          <p:pic>
            <p:nvPicPr>
              <p:cNvPr id="96" name="Ink 95">
                <a:extLst>
                  <a:ext uri="{FF2B5EF4-FFF2-40B4-BE49-F238E27FC236}">
                    <a16:creationId xmlns:a16="http://schemas.microsoft.com/office/drawing/2014/main" id="{57951E48-7912-4D98-A50F-F3FEB8171332}"/>
                  </a:ext>
                </a:extLst>
              </p:cNvPr>
              <p:cNvPicPr/>
              <p:nvPr/>
            </p:nvPicPr>
            <p:blipFill>
              <a:blip r:embed="rId10"/>
              <a:stretch>
                <a:fillRect/>
              </a:stretch>
            </p:blipFill>
            <p:spPr>
              <a:xfrm>
                <a:off x="2242530" y="3008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3" name="Ink 112">
                <a:extLst>
                  <a:ext uri="{FF2B5EF4-FFF2-40B4-BE49-F238E27FC236}">
                    <a16:creationId xmlns:a16="http://schemas.microsoft.com/office/drawing/2014/main" id="{DD640B52-C0AA-4E33-A5BD-71C4FCEEFCB2}"/>
                  </a:ext>
                </a:extLst>
              </p14:cNvPr>
              <p14:cNvContentPartPr/>
              <p14:nvPr/>
            </p14:nvContentPartPr>
            <p14:xfrm>
              <a:off x="484290" y="3211200"/>
              <a:ext cx="2563200" cy="649440"/>
            </p14:xfrm>
          </p:contentPart>
        </mc:Choice>
        <mc:Fallback xmlns="">
          <p:pic>
            <p:nvPicPr>
              <p:cNvPr id="113" name="Ink 112">
                <a:extLst>
                  <a:ext uri="{FF2B5EF4-FFF2-40B4-BE49-F238E27FC236}">
                    <a16:creationId xmlns:a16="http://schemas.microsoft.com/office/drawing/2014/main" id="{DD640B52-C0AA-4E33-A5BD-71C4FCEEFCB2}"/>
                  </a:ext>
                </a:extLst>
              </p:cNvPr>
              <p:cNvPicPr/>
              <p:nvPr/>
            </p:nvPicPr>
            <p:blipFill>
              <a:blip r:embed="rId12"/>
              <a:stretch>
                <a:fillRect/>
              </a:stretch>
            </p:blipFill>
            <p:spPr>
              <a:xfrm>
                <a:off x="475290" y="3202200"/>
                <a:ext cx="2580840" cy="667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4" name="Ink 113">
                <a:extLst>
                  <a:ext uri="{FF2B5EF4-FFF2-40B4-BE49-F238E27FC236}">
                    <a16:creationId xmlns:a16="http://schemas.microsoft.com/office/drawing/2014/main" id="{4E164782-7579-4990-9419-755EF92E6D60}"/>
                  </a:ext>
                </a:extLst>
              </p14:cNvPr>
              <p14:cNvContentPartPr/>
              <p14:nvPr/>
            </p14:nvContentPartPr>
            <p14:xfrm>
              <a:off x="-754470" y="1486080"/>
              <a:ext cx="360" cy="360"/>
            </p14:xfrm>
          </p:contentPart>
        </mc:Choice>
        <mc:Fallback xmlns="">
          <p:pic>
            <p:nvPicPr>
              <p:cNvPr id="114" name="Ink 113">
                <a:extLst>
                  <a:ext uri="{FF2B5EF4-FFF2-40B4-BE49-F238E27FC236}">
                    <a16:creationId xmlns:a16="http://schemas.microsoft.com/office/drawing/2014/main" id="{4E164782-7579-4990-9419-755EF92E6D60}"/>
                  </a:ext>
                </a:extLst>
              </p:cNvPr>
              <p:cNvPicPr/>
              <p:nvPr/>
            </p:nvPicPr>
            <p:blipFill>
              <a:blip r:embed="rId10"/>
              <a:stretch>
                <a:fillRect/>
              </a:stretch>
            </p:blipFill>
            <p:spPr>
              <a:xfrm>
                <a:off x="-763470" y="14770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5" name="Ink 114">
                <a:extLst>
                  <a:ext uri="{FF2B5EF4-FFF2-40B4-BE49-F238E27FC236}">
                    <a16:creationId xmlns:a16="http://schemas.microsoft.com/office/drawing/2014/main" id="{D2693AA2-2DBD-47B6-A4D9-7CBF41284560}"/>
                  </a:ext>
                </a:extLst>
              </p14:cNvPr>
              <p14:cNvContentPartPr/>
              <p14:nvPr/>
            </p14:nvContentPartPr>
            <p14:xfrm>
              <a:off x="-651510" y="1063080"/>
              <a:ext cx="360" cy="360"/>
            </p14:xfrm>
          </p:contentPart>
        </mc:Choice>
        <mc:Fallback xmlns="">
          <p:pic>
            <p:nvPicPr>
              <p:cNvPr id="115" name="Ink 114">
                <a:extLst>
                  <a:ext uri="{FF2B5EF4-FFF2-40B4-BE49-F238E27FC236}">
                    <a16:creationId xmlns:a16="http://schemas.microsoft.com/office/drawing/2014/main" id="{D2693AA2-2DBD-47B6-A4D9-7CBF41284560}"/>
                  </a:ext>
                </a:extLst>
              </p:cNvPr>
              <p:cNvPicPr/>
              <p:nvPr/>
            </p:nvPicPr>
            <p:blipFill>
              <a:blip r:embed="rId10"/>
              <a:stretch>
                <a:fillRect/>
              </a:stretch>
            </p:blipFill>
            <p:spPr>
              <a:xfrm>
                <a:off x="-660510" y="10540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6" name="Ink 115">
                <a:extLst>
                  <a:ext uri="{FF2B5EF4-FFF2-40B4-BE49-F238E27FC236}">
                    <a16:creationId xmlns:a16="http://schemas.microsoft.com/office/drawing/2014/main" id="{662A7115-356F-4A49-935A-535B677E8200}"/>
                  </a:ext>
                </a:extLst>
              </p14:cNvPr>
              <p14:cNvContentPartPr/>
              <p14:nvPr/>
            </p14:nvContentPartPr>
            <p14:xfrm>
              <a:off x="720090" y="4377600"/>
              <a:ext cx="360" cy="360"/>
            </p14:xfrm>
          </p:contentPart>
        </mc:Choice>
        <mc:Fallback xmlns="">
          <p:pic>
            <p:nvPicPr>
              <p:cNvPr id="116" name="Ink 115">
                <a:extLst>
                  <a:ext uri="{FF2B5EF4-FFF2-40B4-BE49-F238E27FC236}">
                    <a16:creationId xmlns:a16="http://schemas.microsoft.com/office/drawing/2014/main" id="{662A7115-356F-4A49-935A-535B677E8200}"/>
                  </a:ext>
                </a:extLst>
              </p:cNvPr>
              <p:cNvPicPr/>
              <p:nvPr/>
            </p:nvPicPr>
            <p:blipFill>
              <a:blip r:embed="rId10"/>
              <a:stretch>
                <a:fillRect/>
              </a:stretch>
            </p:blipFill>
            <p:spPr>
              <a:xfrm>
                <a:off x="711090" y="43686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4" name="Ink 153">
                <a:extLst>
                  <a:ext uri="{FF2B5EF4-FFF2-40B4-BE49-F238E27FC236}">
                    <a16:creationId xmlns:a16="http://schemas.microsoft.com/office/drawing/2014/main" id="{4D52B3E4-39A6-4CA2-A81C-15C7FF2BEE04}"/>
                  </a:ext>
                </a:extLst>
              </p14:cNvPr>
              <p14:cNvContentPartPr/>
              <p14:nvPr/>
            </p14:nvContentPartPr>
            <p14:xfrm>
              <a:off x="601650" y="3796920"/>
              <a:ext cx="3729960" cy="799200"/>
            </p14:xfrm>
          </p:contentPart>
        </mc:Choice>
        <mc:Fallback xmlns="">
          <p:pic>
            <p:nvPicPr>
              <p:cNvPr id="154" name="Ink 153">
                <a:extLst>
                  <a:ext uri="{FF2B5EF4-FFF2-40B4-BE49-F238E27FC236}">
                    <a16:creationId xmlns:a16="http://schemas.microsoft.com/office/drawing/2014/main" id="{4D52B3E4-39A6-4CA2-A81C-15C7FF2BEE04}"/>
                  </a:ext>
                </a:extLst>
              </p:cNvPr>
              <p:cNvPicPr/>
              <p:nvPr/>
            </p:nvPicPr>
            <p:blipFill>
              <a:blip r:embed="rId17"/>
              <a:stretch>
                <a:fillRect/>
              </a:stretch>
            </p:blipFill>
            <p:spPr>
              <a:xfrm>
                <a:off x="592650" y="3787920"/>
                <a:ext cx="3747600" cy="816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5" name="Ink 154">
                <a:extLst>
                  <a:ext uri="{FF2B5EF4-FFF2-40B4-BE49-F238E27FC236}">
                    <a16:creationId xmlns:a16="http://schemas.microsoft.com/office/drawing/2014/main" id="{036E25D7-4F0D-4312-AEC4-1250FB48F01F}"/>
                  </a:ext>
                </a:extLst>
              </p14:cNvPr>
              <p14:cNvContentPartPr/>
              <p14:nvPr/>
            </p14:nvContentPartPr>
            <p14:xfrm>
              <a:off x="-262710" y="2171520"/>
              <a:ext cx="360" cy="360"/>
            </p14:xfrm>
          </p:contentPart>
        </mc:Choice>
        <mc:Fallback xmlns="">
          <p:pic>
            <p:nvPicPr>
              <p:cNvPr id="155" name="Ink 154">
                <a:extLst>
                  <a:ext uri="{FF2B5EF4-FFF2-40B4-BE49-F238E27FC236}">
                    <a16:creationId xmlns:a16="http://schemas.microsoft.com/office/drawing/2014/main" id="{036E25D7-4F0D-4312-AEC4-1250FB48F01F}"/>
                  </a:ext>
                </a:extLst>
              </p:cNvPr>
              <p:cNvPicPr/>
              <p:nvPr/>
            </p:nvPicPr>
            <p:blipFill>
              <a:blip r:embed="rId10"/>
              <a:stretch>
                <a:fillRect/>
              </a:stretch>
            </p:blipFill>
            <p:spPr>
              <a:xfrm>
                <a:off x="-271710" y="2162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0" name="Ink 199">
                <a:extLst>
                  <a:ext uri="{FF2B5EF4-FFF2-40B4-BE49-F238E27FC236}">
                    <a16:creationId xmlns:a16="http://schemas.microsoft.com/office/drawing/2014/main" id="{289E90B1-630E-4304-8356-B0B51CEB6548}"/>
                  </a:ext>
                </a:extLst>
              </p14:cNvPr>
              <p14:cNvContentPartPr/>
              <p14:nvPr/>
            </p14:nvContentPartPr>
            <p14:xfrm>
              <a:off x="-730710" y="3008160"/>
              <a:ext cx="57960" cy="24480"/>
            </p14:xfrm>
          </p:contentPart>
        </mc:Choice>
        <mc:Fallback xmlns="">
          <p:pic>
            <p:nvPicPr>
              <p:cNvPr id="200" name="Ink 199">
                <a:extLst>
                  <a:ext uri="{FF2B5EF4-FFF2-40B4-BE49-F238E27FC236}">
                    <a16:creationId xmlns:a16="http://schemas.microsoft.com/office/drawing/2014/main" id="{289E90B1-630E-4304-8356-B0B51CEB6548}"/>
                  </a:ext>
                </a:extLst>
              </p:cNvPr>
              <p:cNvPicPr/>
              <p:nvPr/>
            </p:nvPicPr>
            <p:blipFill>
              <a:blip r:embed="rId20"/>
              <a:stretch>
                <a:fillRect/>
              </a:stretch>
            </p:blipFill>
            <p:spPr>
              <a:xfrm>
                <a:off x="-739710" y="2999160"/>
                <a:ext cx="7560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6" name="Ink 205">
                <a:extLst>
                  <a:ext uri="{FF2B5EF4-FFF2-40B4-BE49-F238E27FC236}">
                    <a16:creationId xmlns:a16="http://schemas.microsoft.com/office/drawing/2014/main" id="{BB7FA552-2FC3-42E2-82E2-5D96495261B2}"/>
                  </a:ext>
                </a:extLst>
              </p14:cNvPr>
              <p14:cNvContentPartPr/>
              <p14:nvPr/>
            </p14:nvContentPartPr>
            <p14:xfrm>
              <a:off x="520290" y="4770720"/>
              <a:ext cx="3470400" cy="892440"/>
            </p14:xfrm>
          </p:contentPart>
        </mc:Choice>
        <mc:Fallback xmlns="">
          <p:pic>
            <p:nvPicPr>
              <p:cNvPr id="206" name="Ink 205">
                <a:extLst>
                  <a:ext uri="{FF2B5EF4-FFF2-40B4-BE49-F238E27FC236}">
                    <a16:creationId xmlns:a16="http://schemas.microsoft.com/office/drawing/2014/main" id="{BB7FA552-2FC3-42E2-82E2-5D96495261B2}"/>
                  </a:ext>
                </a:extLst>
              </p:cNvPr>
              <p:cNvPicPr/>
              <p:nvPr/>
            </p:nvPicPr>
            <p:blipFill>
              <a:blip r:embed="rId22"/>
              <a:stretch>
                <a:fillRect/>
              </a:stretch>
            </p:blipFill>
            <p:spPr>
              <a:xfrm>
                <a:off x="511290" y="4761720"/>
                <a:ext cx="3488040" cy="910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3" name="Ink 242">
                <a:extLst>
                  <a:ext uri="{FF2B5EF4-FFF2-40B4-BE49-F238E27FC236}">
                    <a16:creationId xmlns:a16="http://schemas.microsoft.com/office/drawing/2014/main" id="{BD1AF57C-9367-49FC-9D7F-E23176C1DDEA}"/>
                  </a:ext>
                </a:extLst>
              </p14:cNvPr>
              <p14:cNvContentPartPr/>
              <p14:nvPr/>
            </p14:nvContentPartPr>
            <p14:xfrm>
              <a:off x="6117210" y="3103560"/>
              <a:ext cx="4694040" cy="978120"/>
            </p14:xfrm>
          </p:contentPart>
        </mc:Choice>
        <mc:Fallback xmlns="">
          <p:pic>
            <p:nvPicPr>
              <p:cNvPr id="243" name="Ink 242">
                <a:extLst>
                  <a:ext uri="{FF2B5EF4-FFF2-40B4-BE49-F238E27FC236}">
                    <a16:creationId xmlns:a16="http://schemas.microsoft.com/office/drawing/2014/main" id="{BD1AF57C-9367-49FC-9D7F-E23176C1DDEA}"/>
                  </a:ext>
                </a:extLst>
              </p:cNvPr>
              <p:cNvPicPr/>
              <p:nvPr/>
            </p:nvPicPr>
            <p:blipFill>
              <a:blip r:embed="rId24"/>
              <a:stretch>
                <a:fillRect/>
              </a:stretch>
            </p:blipFill>
            <p:spPr>
              <a:xfrm>
                <a:off x="6108210" y="3094560"/>
                <a:ext cx="4711680" cy="995760"/>
              </a:xfrm>
              <a:prstGeom prst="rect">
                <a:avLst/>
              </a:prstGeom>
            </p:spPr>
          </p:pic>
        </mc:Fallback>
      </mc:AlternateContent>
      <p:sp>
        <p:nvSpPr>
          <p:cNvPr id="4" name="Slide Number Placeholder 3">
            <a:extLst>
              <a:ext uri="{FF2B5EF4-FFF2-40B4-BE49-F238E27FC236}">
                <a16:creationId xmlns:a16="http://schemas.microsoft.com/office/drawing/2014/main" id="{88BE1371-67FE-47A6-A7E9-7243E066477F}"/>
              </a:ext>
            </a:extLst>
          </p:cNvPr>
          <p:cNvSpPr>
            <a:spLocks noGrp="1"/>
          </p:cNvSpPr>
          <p:nvPr>
            <p:ph type="sldNum" sz="quarter" idx="12"/>
          </p:nvPr>
        </p:nvSpPr>
        <p:spPr/>
        <p:txBody>
          <a:bodyPr/>
          <a:lstStyle/>
          <a:p>
            <a:fld id="{8904B94B-01DA-4D3A-AB6F-1EC68BA9698E}" type="slidenum">
              <a:rPr lang="en-CA" smtClean="0"/>
              <a:t>6</a:t>
            </a:fld>
            <a:endParaRPr lang="en-CA"/>
          </a:p>
        </p:txBody>
      </p:sp>
    </p:spTree>
    <p:extLst>
      <p:ext uri="{BB962C8B-B14F-4D97-AF65-F5344CB8AC3E}">
        <p14:creationId xmlns:p14="http://schemas.microsoft.com/office/powerpoint/2010/main" val="107976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fade">
                                      <p:cBhvr>
                                        <p:cTn id="22" dur="500"/>
                                        <p:tgtEl>
                                          <p:spTgt spid="1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fade">
                                      <p:cBhvr>
                                        <p:cTn id="27" dur="500"/>
                                        <p:tgtEl>
                                          <p:spTgt spid="116"/>
                                        </p:tgtEl>
                                      </p:cBhvr>
                                    </p:animEffect>
                                  </p:childTnLst>
                                </p:cTn>
                              </p:par>
                              <p:par>
                                <p:cTn id="28" presetID="10" presetClass="entr" presetSubtype="0" fill="hold" nodeType="withEffect">
                                  <p:stCondLst>
                                    <p:cond delay="0"/>
                                  </p:stCondLst>
                                  <p:childTnLst>
                                    <p:set>
                                      <p:cBhvr>
                                        <p:cTn id="29" dur="1" fill="hold">
                                          <p:stCondLst>
                                            <p:cond delay="0"/>
                                          </p:stCondLst>
                                        </p:cTn>
                                        <p:tgtEl>
                                          <p:spTgt spid="154"/>
                                        </p:tgtEl>
                                        <p:attrNameLst>
                                          <p:attrName>style.visibility</p:attrName>
                                        </p:attrNameLst>
                                      </p:cBhvr>
                                      <p:to>
                                        <p:strVal val="visible"/>
                                      </p:to>
                                    </p:set>
                                    <p:animEffect transition="in" filter="fade">
                                      <p:cBhvr>
                                        <p:cTn id="30" dur="500"/>
                                        <p:tgtEl>
                                          <p:spTgt spid="15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6"/>
                                        </p:tgtEl>
                                        <p:attrNameLst>
                                          <p:attrName>style.visibility</p:attrName>
                                        </p:attrNameLst>
                                      </p:cBhvr>
                                      <p:to>
                                        <p:strVal val="visible"/>
                                      </p:to>
                                    </p:set>
                                    <p:animEffect transition="in" filter="fade">
                                      <p:cBhvr>
                                        <p:cTn id="35" dur="500"/>
                                        <p:tgtEl>
                                          <p:spTgt spid="20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43"/>
                                        </p:tgtEl>
                                        <p:attrNameLst>
                                          <p:attrName>style.visibility</p:attrName>
                                        </p:attrNameLst>
                                      </p:cBhvr>
                                      <p:to>
                                        <p:strVal val="visible"/>
                                      </p:to>
                                    </p:set>
                                    <p:animEffect transition="in" filter="fade">
                                      <p:cBhvr>
                                        <p:cTn id="40"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389870" cy="1450757"/>
          </a:xfrm>
        </p:spPr>
        <p:txBody>
          <a:bodyPr/>
          <a:lstStyle/>
          <a:p>
            <a:r>
              <a:rPr lang="en-CA" dirty="0"/>
              <a:t>Lecture 2, Activity #2 (Rapid-fire response)</a:t>
            </a:r>
          </a:p>
        </p:txBody>
      </p:sp>
      <p:sp>
        <p:nvSpPr>
          <p:cNvPr id="8" name="TextBox 7">
            <a:extLst>
              <a:ext uri="{FF2B5EF4-FFF2-40B4-BE49-F238E27FC236}">
                <a16:creationId xmlns:a16="http://schemas.microsoft.com/office/drawing/2014/main" id="{C413AA7C-7C5C-4A7C-8274-596556659151}"/>
              </a:ext>
            </a:extLst>
          </p:cNvPr>
          <p:cNvSpPr txBox="1"/>
          <p:nvPr/>
        </p:nvSpPr>
        <p:spPr>
          <a:xfrm>
            <a:off x="356491" y="2758628"/>
            <a:ext cx="3907608" cy="369332"/>
          </a:xfrm>
          <a:prstGeom prst="rect">
            <a:avLst/>
          </a:prstGeom>
          <a:noFill/>
        </p:spPr>
        <p:txBody>
          <a:bodyPr wrap="none" rtlCol="0">
            <a:spAutoFit/>
          </a:bodyPr>
          <a:lstStyle/>
          <a:p>
            <a:r>
              <a:rPr lang="en-CA" i="1" dirty="0"/>
              <a:t>The wavefunction of the electron: </a:t>
            </a:r>
            <a:r>
              <a:rPr lang="en-CA" dirty="0">
                <a:latin typeface="Symbol" panose="05050102010706020507" pitchFamily="18" charset="2"/>
              </a:rPr>
              <a:t>Y</a:t>
            </a:r>
            <a:r>
              <a:rPr lang="en-CA" i="1" dirty="0"/>
              <a:t>(</a:t>
            </a:r>
            <a:r>
              <a:rPr lang="en-CA" i="1" dirty="0" err="1"/>
              <a:t>x,t</a:t>
            </a:r>
            <a:r>
              <a:rPr lang="en-CA" i="1" dirty="0"/>
              <a:t>)</a:t>
            </a:r>
          </a:p>
        </p:txBody>
      </p:sp>
      <p:sp>
        <p:nvSpPr>
          <p:cNvPr id="11" name="Rectangle 10">
            <a:extLst>
              <a:ext uri="{FF2B5EF4-FFF2-40B4-BE49-F238E27FC236}">
                <a16:creationId xmlns:a16="http://schemas.microsoft.com/office/drawing/2014/main" id="{C6B9B57D-1AFD-45FF-9973-B29F856FA66E}"/>
              </a:ext>
            </a:extLst>
          </p:cNvPr>
          <p:cNvSpPr/>
          <p:nvPr/>
        </p:nvSpPr>
        <p:spPr>
          <a:xfrm>
            <a:off x="356491" y="2031114"/>
            <a:ext cx="9570720"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In Quantum Mechanics, in contrast to solving equations for x(t) directly, what does one have to find in order to calculate x(t), v(t) etc. for the electron?  </a:t>
            </a:r>
            <a:endParaRPr lang="en-CA" dirty="0"/>
          </a:p>
        </p:txBody>
      </p:sp>
      <p:sp>
        <p:nvSpPr>
          <p:cNvPr id="9" name="Rectangle 8">
            <a:extLst>
              <a:ext uri="{FF2B5EF4-FFF2-40B4-BE49-F238E27FC236}">
                <a16:creationId xmlns:a16="http://schemas.microsoft.com/office/drawing/2014/main" id="{93FF71B6-ED09-42B5-A163-56A0514AECCC}"/>
              </a:ext>
            </a:extLst>
          </p:cNvPr>
          <p:cNvSpPr/>
          <p:nvPr/>
        </p:nvSpPr>
        <p:spPr>
          <a:xfrm>
            <a:off x="356491" y="4900247"/>
            <a:ext cx="9570720" cy="369332"/>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How is the QM scenario operationally similar to the classical case?</a:t>
            </a:r>
            <a:endParaRPr lang="en-CA" dirty="0"/>
          </a:p>
        </p:txBody>
      </p:sp>
      <p:sp>
        <p:nvSpPr>
          <p:cNvPr id="10" name="Rectangle 9">
            <a:extLst>
              <a:ext uri="{FF2B5EF4-FFF2-40B4-BE49-F238E27FC236}">
                <a16:creationId xmlns:a16="http://schemas.microsoft.com/office/drawing/2014/main" id="{95249F1A-D41C-4AC5-AA7C-99E5E6A99C93}"/>
              </a:ext>
            </a:extLst>
          </p:cNvPr>
          <p:cNvSpPr/>
          <p:nvPr/>
        </p:nvSpPr>
        <p:spPr>
          <a:xfrm>
            <a:off x="356491" y="5583864"/>
            <a:ext cx="11237282"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How is the QM scenario mathematically different from the classical case? (insert the arguments of the wavefunction and potential explicitly)  </a:t>
            </a:r>
            <a:r>
              <a:rPr lang="en-US" b="1" dirty="0">
                <a:latin typeface="Calibri" panose="020F0502020204030204" pitchFamily="34" charset="0"/>
                <a:ea typeface="Calibri" panose="020F0502020204030204" pitchFamily="34" charset="0"/>
                <a:cs typeface="Times New Roman" panose="02020603050405020304" pitchFamily="18" charset="0"/>
              </a:rPr>
              <a:t>The “x” in Newton’s equation is entirely different from the “x” in Schrödinger’s equation!</a:t>
            </a:r>
            <a:endParaRPr lang="en-CA" b="1" dirty="0"/>
          </a:p>
        </p:txBody>
      </p:sp>
      <p:pic>
        <p:nvPicPr>
          <p:cNvPr id="4" name="Picture 3">
            <a:extLst>
              <a:ext uri="{FF2B5EF4-FFF2-40B4-BE49-F238E27FC236}">
                <a16:creationId xmlns:a16="http://schemas.microsoft.com/office/drawing/2014/main" id="{C65CAFAF-AF0F-445B-9058-1C99DDEE3236}"/>
              </a:ext>
            </a:extLst>
          </p:cNvPr>
          <p:cNvPicPr>
            <a:picLocks noChangeAspect="1"/>
          </p:cNvPicPr>
          <p:nvPr/>
        </p:nvPicPr>
        <p:blipFill>
          <a:blip r:embed="rId3"/>
          <a:stretch>
            <a:fillRect/>
          </a:stretch>
        </p:blipFill>
        <p:spPr>
          <a:xfrm>
            <a:off x="255383" y="3766218"/>
            <a:ext cx="4457700" cy="82867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5BA23B0-1550-423A-9B2C-BCC036FFC082}"/>
                  </a:ext>
                </a:extLst>
              </p:cNvPr>
              <p:cNvSpPr txBox="1"/>
              <p:nvPr/>
            </p:nvSpPr>
            <p:spPr>
              <a:xfrm>
                <a:off x="356491" y="3288725"/>
                <a:ext cx="11750076" cy="52418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What is the differential equation “analogous to” </a:t>
                </a:r>
                <a14:m>
                  <m:oMath xmlns:m="http://schemas.openxmlformats.org/officeDocument/2006/math">
                    <m:r>
                      <a:rPr lang="en-CA" b="0" i="1" smtClean="0">
                        <a:latin typeface="Cambria Math" panose="02040503050406030204" pitchFamily="18" charset="0"/>
                        <a:ea typeface="Calibri" panose="020F0502020204030204" pitchFamily="34" charset="0"/>
                        <a:cs typeface="Times New Roman" panose="02020603050405020304" pitchFamily="18" charset="0"/>
                      </a:rPr>
                      <m:t>𝑚</m:t>
                    </m:r>
                    <m:f>
                      <m:fPr>
                        <m:ctrlPr>
                          <a:rPr lang="en-CA" b="0" i="1" smtClean="0">
                            <a:latin typeface="Cambria Math" panose="02040503050406030204" pitchFamily="18" charset="0"/>
                            <a:cs typeface="Times New Roman" panose="02020603050405020304" pitchFamily="18" charset="0"/>
                          </a:rPr>
                        </m:ctrlPr>
                      </m:fPr>
                      <m:num>
                        <m:sSup>
                          <m:sSupPr>
                            <m:ctrlPr>
                              <a:rPr lang="en-CA" b="0" i="1" smtClean="0">
                                <a:latin typeface="Cambria Math" panose="02040503050406030204" pitchFamily="18" charset="0"/>
                                <a:cs typeface="Times New Roman" panose="02020603050405020304" pitchFamily="18" charset="0"/>
                              </a:rPr>
                            </m:ctrlPr>
                          </m:sSupPr>
                          <m:e>
                            <m:r>
                              <a:rPr lang="en-CA" b="0" i="1" smtClean="0">
                                <a:latin typeface="Cambria Math" panose="02040503050406030204" pitchFamily="18" charset="0"/>
                                <a:cs typeface="Times New Roman" panose="02020603050405020304" pitchFamily="18" charset="0"/>
                              </a:rPr>
                              <m:t>𝑑</m:t>
                            </m:r>
                          </m:e>
                          <m:sup>
                            <m:r>
                              <a:rPr lang="en-CA" b="0" i="1" smtClean="0">
                                <a:latin typeface="Cambria Math" panose="02040503050406030204" pitchFamily="18" charset="0"/>
                                <a:cs typeface="Times New Roman" panose="02020603050405020304" pitchFamily="18" charset="0"/>
                              </a:rPr>
                              <m:t>2</m:t>
                            </m:r>
                          </m:sup>
                        </m:sSup>
                        <m:r>
                          <a:rPr lang="en-CA" b="0" i="1" smtClean="0">
                            <a:latin typeface="Cambria Math" panose="02040503050406030204" pitchFamily="18" charset="0"/>
                            <a:cs typeface="Times New Roman" panose="02020603050405020304" pitchFamily="18" charset="0"/>
                          </a:rPr>
                          <m:t>𝑥</m:t>
                        </m:r>
                        <m:r>
                          <a:rPr lang="en-CA" b="0" i="1" smtClean="0">
                            <a:latin typeface="Cambria Math" panose="02040503050406030204" pitchFamily="18" charset="0"/>
                            <a:cs typeface="Times New Roman" panose="02020603050405020304" pitchFamily="18" charset="0"/>
                          </a:rPr>
                          <m:t>(</m:t>
                        </m:r>
                        <m:r>
                          <a:rPr lang="en-CA" b="0" i="1" smtClean="0">
                            <a:latin typeface="Cambria Math" panose="02040503050406030204" pitchFamily="18" charset="0"/>
                            <a:cs typeface="Times New Roman" panose="02020603050405020304" pitchFamily="18" charset="0"/>
                          </a:rPr>
                          <m:t>𝑡</m:t>
                        </m:r>
                        <m:r>
                          <a:rPr lang="en-CA" b="0" i="1" smtClean="0">
                            <a:latin typeface="Cambria Math" panose="02040503050406030204" pitchFamily="18" charset="0"/>
                            <a:cs typeface="Times New Roman" panose="02020603050405020304" pitchFamily="18" charset="0"/>
                          </a:rPr>
                          <m:t>)</m:t>
                        </m:r>
                      </m:num>
                      <m:den>
                        <m:sSup>
                          <m:sSupPr>
                            <m:ctrlPr>
                              <a:rPr lang="en-CA" b="0" i="1" smtClean="0">
                                <a:latin typeface="Cambria Math" panose="02040503050406030204" pitchFamily="18" charset="0"/>
                                <a:cs typeface="Times New Roman" panose="02020603050405020304" pitchFamily="18" charset="0"/>
                              </a:rPr>
                            </m:ctrlPr>
                          </m:sSupPr>
                          <m:e>
                            <m:r>
                              <a:rPr lang="en-CA" b="0" i="1" smtClean="0">
                                <a:latin typeface="Cambria Math" panose="02040503050406030204" pitchFamily="18" charset="0"/>
                                <a:cs typeface="Times New Roman" panose="02020603050405020304" pitchFamily="18" charset="0"/>
                              </a:rPr>
                              <m:t>𝑑𝑡</m:t>
                            </m:r>
                          </m:e>
                          <m:sup>
                            <m:r>
                              <a:rPr lang="en-CA" b="0" i="1" smtClean="0">
                                <a:latin typeface="Cambria Math" panose="02040503050406030204" pitchFamily="18" charset="0"/>
                                <a:cs typeface="Times New Roman" panose="02020603050405020304" pitchFamily="18" charset="0"/>
                              </a:rPr>
                              <m:t>2</m:t>
                            </m:r>
                          </m:sup>
                        </m:sSup>
                      </m:den>
                    </m:f>
                    <m:r>
                      <a:rPr lang="en-CA" b="0" i="1" smtClean="0">
                        <a:latin typeface="Cambria Math" panose="02040503050406030204" pitchFamily="18" charset="0"/>
                        <a:cs typeface="Times New Roman" panose="02020603050405020304" pitchFamily="18" charset="0"/>
                      </a:rPr>
                      <m:t>=</m:t>
                    </m:r>
                    <m:r>
                      <a:rPr lang="en-CA" b="0" i="1" smtClean="0">
                        <a:latin typeface="Cambria Math" panose="02040503050406030204" pitchFamily="18" charset="0"/>
                        <a:cs typeface="Times New Roman" panose="02020603050405020304" pitchFamily="18" charset="0"/>
                      </a:rPr>
                      <m:t>𝐹</m:t>
                    </m:r>
                    <m:r>
                      <a:rPr lang="en-CA" b="0" i="1" smtClean="0">
                        <a:latin typeface="Cambria Math" panose="02040503050406030204" pitchFamily="18" charset="0"/>
                        <a:cs typeface="Times New Roman" panose="02020603050405020304" pitchFamily="18" charset="0"/>
                      </a:rPr>
                      <m:t>(</m:t>
                    </m:r>
                    <m:r>
                      <a:rPr lang="en-CA" b="0" i="1" smtClean="0">
                        <a:latin typeface="Cambria Math" panose="02040503050406030204" pitchFamily="18" charset="0"/>
                        <a:cs typeface="Times New Roman" panose="02020603050405020304" pitchFamily="18" charset="0"/>
                      </a:rPr>
                      <m:t>𝑥</m:t>
                    </m:r>
                    <m:r>
                      <a:rPr lang="en-CA" b="0" i="1" smtClean="0">
                        <a:latin typeface="Cambria Math" panose="02040503050406030204" pitchFamily="18" charset="0"/>
                        <a:cs typeface="Times New Roman" panose="02020603050405020304" pitchFamily="18" charset="0"/>
                      </a:rPr>
                      <m:t>)=−</m:t>
                    </m:r>
                    <m:f>
                      <m:fPr>
                        <m:ctrlPr>
                          <a:rPr lang="en-CA" b="0" i="1" smtClean="0">
                            <a:latin typeface="Cambria Math" panose="02040503050406030204" pitchFamily="18" charset="0"/>
                            <a:cs typeface="Times New Roman" panose="02020603050405020304" pitchFamily="18" charset="0"/>
                          </a:rPr>
                        </m:ctrlPr>
                      </m:fPr>
                      <m:num>
                        <m:r>
                          <a:rPr lang="en-CA" b="0" i="1" smtClean="0">
                            <a:latin typeface="Cambria Math" panose="02040503050406030204" pitchFamily="18" charset="0"/>
                            <a:cs typeface="Times New Roman" panose="02020603050405020304" pitchFamily="18" charset="0"/>
                          </a:rPr>
                          <m:t>𝑑</m:t>
                        </m:r>
                      </m:num>
                      <m:den>
                        <m:r>
                          <a:rPr lang="en-CA" b="0" i="1" smtClean="0">
                            <a:latin typeface="Cambria Math" panose="02040503050406030204" pitchFamily="18" charset="0"/>
                            <a:cs typeface="Times New Roman" panose="02020603050405020304" pitchFamily="18" charset="0"/>
                          </a:rPr>
                          <m:t>𝑑𝑥</m:t>
                        </m:r>
                      </m:den>
                    </m:f>
                    <m:r>
                      <a:rPr lang="en-CA" b="0" i="1" smtClean="0">
                        <a:latin typeface="Cambria Math" panose="02040503050406030204" pitchFamily="18" charset="0"/>
                        <a:cs typeface="Times New Roman" panose="02020603050405020304" pitchFamily="18" charset="0"/>
                      </a:rPr>
                      <m:t>𝑉</m:t>
                    </m:r>
                    <m:r>
                      <a:rPr lang="en-CA" b="0" i="1" smtClean="0">
                        <a:latin typeface="Cambria Math" panose="02040503050406030204" pitchFamily="18" charset="0"/>
                        <a:cs typeface="Times New Roman" panose="02020603050405020304" pitchFamily="18" charset="0"/>
                      </a:rPr>
                      <m:t>(</m:t>
                    </m:r>
                    <m:r>
                      <a:rPr lang="en-CA" b="0" i="1" smtClean="0">
                        <a:latin typeface="Cambria Math" panose="02040503050406030204" pitchFamily="18" charset="0"/>
                        <a:cs typeface="Times New Roman" panose="02020603050405020304" pitchFamily="18" charset="0"/>
                      </a:rPr>
                      <m:t>𝑥</m:t>
                    </m:r>
                    <m:r>
                      <a:rPr lang="en-CA" b="0" i="1" smtClean="0">
                        <a:latin typeface="Cambria Math" panose="02040503050406030204" pitchFamily="18" charset="0"/>
                        <a:cs typeface="Times New Roman" panose="02020603050405020304" pitchFamily="18" charset="0"/>
                      </a:rPr>
                      <m:t>)</m:t>
                    </m:r>
                  </m:oMath>
                </a14:m>
                <a:r>
                  <a:rPr lang="en-US" dirty="0">
                    <a:latin typeface="Calibri" panose="020F0502020204030204" pitchFamily="34" charset="0"/>
                    <a:ea typeface="Calibri" panose="020F0502020204030204" pitchFamily="34" charset="0"/>
                    <a:cs typeface="Times New Roman" panose="02020603050405020304" pitchFamily="18" charset="0"/>
                  </a:rPr>
                  <a:t>, one needs to solve to find the wavefunction?</a:t>
                </a:r>
                <a:endParaRPr lang="en-CA" dirty="0"/>
              </a:p>
            </p:txBody>
          </p:sp>
        </mc:Choice>
        <mc:Fallback xmlns="">
          <p:sp>
            <p:nvSpPr>
              <p:cNvPr id="7" name="TextBox 6">
                <a:extLst>
                  <a:ext uri="{FF2B5EF4-FFF2-40B4-BE49-F238E27FC236}">
                    <a16:creationId xmlns:a16="http://schemas.microsoft.com/office/drawing/2014/main" id="{85BA23B0-1550-423A-9B2C-BCC036FFC082}"/>
                  </a:ext>
                </a:extLst>
              </p:cNvPr>
              <p:cNvSpPr txBox="1">
                <a:spLocks noRot="1" noChangeAspect="1" noMove="1" noResize="1" noEditPoints="1" noAdjustHandles="1" noChangeArrowheads="1" noChangeShapeType="1" noTextEdit="1"/>
              </p:cNvSpPr>
              <p:nvPr/>
            </p:nvSpPr>
            <p:spPr>
              <a:xfrm>
                <a:off x="356491" y="3288725"/>
                <a:ext cx="11750076" cy="524182"/>
              </a:xfrm>
              <a:prstGeom prst="rect">
                <a:avLst/>
              </a:prstGeom>
              <a:blipFill>
                <a:blip r:embed="rId4"/>
                <a:stretch>
                  <a:fillRect l="-415" r="-415" b="-6977"/>
                </a:stretch>
              </a:blipFill>
            </p:spPr>
            <p:txBody>
              <a:bodyPr/>
              <a:lstStyle/>
              <a:p>
                <a:r>
                  <a:rPr lang="en-CA">
                    <a:noFill/>
                  </a:rPr>
                  <a:t> </a:t>
                </a:r>
              </a:p>
            </p:txBody>
          </p:sp>
        </mc:Fallback>
      </mc:AlternateContent>
      <p:sp>
        <p:nvSpPr>
          <p:cNvPr id="3" name="Slide Number Placeholder 2">
            <a:extLst>
              <a:ext uri="{FF2B5EF4-FFF2-40B4-BE49-F238E27FC236}">
                <a16:creationId xmlns:a16="http://schemas.microsoft.com/office/drawing/2014/main" id="{FEE43DDC-6C8E-4170-A2BB-D77A8E3C4C5C}"/>
              </a:ext>
            </a:extLst>
          </p:cNvPr>
          <p:cNvSpPr>
            <a:spLocks noGrp="1"/>
          </p:cNvSpPr>
          <p:nvPr>
            <p:ph type="sldNum" sz="quarter" idx="12"/>
          </p:nvPr>
        </p:nvSpPr>
        <p:spPr/>
        <p:txBody>
          <a:bodyPr/>
          <a:lstStyle/>
          <a:p>
            <a:fld id="{8904B94B-01DA-4D3A-AB6F-1EC68BA9698E}" type="slidenum">
              <a:rPr lang="en-CA" smtClean="0"/>
              <a:t>7</a:t>
            </a:fld>
            <a:endParaRPr lang="en-CA"/>
          </a:p>
        </p:txBody>
      </p:sp>
      <p:sp>
        <p:nvSpPr>
          <p:cNvPr id="12" name="Rectangle 11">
            <a:extLst>
              <a:ext uri="{FF2B5EF4-FFF2-40B4-BE49-F238E27FC236}">
                <a16:creationId xmlns:a16="http://schemas.microsoft.com/office/drawing/2014/main" id="{73FC90DD-55AE-4877-91EA-AEC3CAF53C08}"/>
              </a:ext>
            </a:extLst>
          </p:cNvPr>
          <p:cNvSpPr/>
          <p:nvPr/>
        </p:nvSpPr>
        <p:spPr>
          <a:xfrm>
            <a:off x="2652941" y="5882185"/>
            <a:ext cx="9398032" cy="33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092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7"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2D65-9FB5-4B7F-8DB8-B62CD4D70CA3}"/>
              </a:ext>
            </a:extLst>
          </p:cNvPr>
          <p:cNvSpPr>
            <a:spLocks noGrp="1"/>
          </p:cNvSpPr>
          <p:nvPr>
            <p:ph type="title"/>
          </p:nvPr>
        </p:nvSpPr>
        <p:spPr>
          <a:xfrm>
            <a:off x="347472" y="286603"/>
            <a:ext cx="11844528" cy="1450757"/>
          </a:xfrm>
        </p:spPr>
        <p:txBody>
          <a:bodyPr/>
          <a:lstStyle/>
          <a:p>
            <a:r>
              <a:rPr lang="en-CA" dirty="0"/>
              <a:t>Lecture 2, Activity #3 (TPS, 2 mins)</a:t>
            </a:r>
          </a:p>
        </p:txBody>
      </p:sp>
      <p:pic>
        <p:nvPicPr>
          <p:cNvPr id="5" name="Picture 4">
            <a:extLst>
              <a:ext uri="{FF2B5EF4-FFF2-40B4-BE49-F238E27FC236}">
                <a16:creationId xmlns:a16="http://schemas.microsoft.com/office/drawing/2014/main" id="{B6273AA1-304C-4ABB-AD7F-FF85E62A9312}"/>
              </a:ext>
            </a:extLst>
          </p:cNvPr>
          <p:cNvPicPr>
            <a:picLocks noChangeAspect="1"/>
          </p:cNvPicPr>
          <p:nvPr/>
        </p:nvPicPr>
        <p:blipFill>
          <a:blip r:embed="rId3"/>
          <a:stretch>
            <a:fillRect/>
          </a:stretch>
        </p:blipFill>
        <p:spPr>
          <a:xfrm>
            <a:off x="3016948" y="3708965"/>
            <a:ext cx="6505575" cy="1019175"/>
          </a:xfrm>
          <a:prstGeom prst="rect">
            <a:avLst/>
          </a:prstGeom>
        </p:spPr>
      </p:pic>
      <p:sp>
        <p:nvSpPr>
          <p:cNvPr id="6" name="Rectangle 5">
            <a:extLst>
              <a:ext uri="{FF2B5EF4-FFF2-40B4-BE49-F238E27FC236}">
                <a16:creationId xmlns:a16="http://schemas.microsoft.com/office/drawing/2014/main" id="{A4039D18-40AC-4581-8162-93D8B9195511}"/>
              </a:ext>
            </a:extLst>
          </p:cNvPr>
          <p:cNvSpPr/>
          <p:nvPr/>
        </p:nvSpPr>
        <p:spPr>
          <a:xfrm>
            <a:off x="1097280" y="2005520"/>
            <a:ext cx="9721273" cy="375552"/>
          </a:xfrm>
          <a:prstGeom prst="rect">
            <a:avLst/>
          </a:prstGeom>
        </p:spPr>
        <p:txBody>
          <a:bodyPr wrap="square">
            <a:spAutoFit/>
          </a:bodyPr>
          <a:lstStyle/>
          <a:p>
            <a:pPr lvl="0">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What connects the quantum mechanical wave function with the classical quantity x(t)?</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1FE50579-135E-4825-A85D-119AC4E9320C}"/>
              </a:ext>
            </a:extLst>
          </p:cNvPr>
          <p:cNvSpPr/>
          <p:nvPr/>
        </p:nvSpPr>
        <p:spPr>
          <a:xfrm>
            <a:off x="1993392" y="2834640"/>
            <a:ext cx="530352" cy="237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Slide Number Placeholder 3">
            <a:extLst>
              <a:ext uri="{FF2B5EF4-FFF2-40B4-BE49-F238E27FC236}">
                <a16:creationId xmlns:a16="http://schemas.microsoft.com/office/drawing/2014/main" id="{03A9DE97-0286-40BD-AAF4-F789DE482A61}"/>
              </a:ext>
            </a:extLst>
          </p:cNvPr>
          <p:cNvSpPr>
            <a:spLocks noGrp="1"/>
          </p:cNvSpPr>
          <p:nvPr>
            <p:ph type="sldNum" sz="quarter" idx="12"/>
          </p:nvPr>
        </p:nvSpPr>
        <p:spPr/>
        <p:txBody>
          <a:bodyPr/>
          <a:lstStyle/>
          <a:p>
            <a:fld id="{8904B94B-01DA-4D3A-AB6F-1EC68BA9698E}" type="slidenum">
              <a:rPr lang="en-CA" smtClean="0"/>
              <a:t>8</a:t>
            </a:fld>
            <a:endParaRPr lang="en-CA"/>
          </a:p>
        </p:txBody>
      </p:sp>
    </p:spTree>
    <p:extLst>
      <p:ext uri="{BB962C8B-B14F-4D97-AF65-F5344CB8AC3E}">
        <p14:creationId xmlns:p14="http://schemas.microsoft.com/office/powerpoint/2010/main" val="34082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332720" cy="1450757"/>
          </a:xfrm>
        </p:spPr>
        <p:txBody>
          <a:bodyPr/>
          <a:lstStyle/>
          <a:p>
            <a:r>
              <a:rPr lang="en-CA" dirty="0"/>
              <a:t>Lecture 2, Activity #4 (rapid fire response)</a:t>
            </a:r>
          </a:p>
        </p:txBody>
      </p:sp>
      <p:sp>
        <p:nvSpPr>
          <p:cNvPr id="3" name="Content Placeholder 2"/>
          <p:cNvSpPr>
            <a:spLocks noGrp="1"/>
          </p:cNvSpPr>
          <p:nvPr>
            <p:ph idx="1"/>
          </p:nvPr>
        </p:nvSpPr>
        <p:spPr>
          <a:xfrm>
            <a:off x="1097280" y="1845733"/>
            <a:ext cx="2019546" cy="2195935"/>
          </a:xfrm>
        </p:spPr>
        <p:txBody>
          <a:bodyPr>
            <a:normAutofit/>
          </a:bodyPr>
          <a:lstStyle/>
          <a:p>
            <a:r>
              <a:rPr lang="en-US" dirty="0"/>
              <a:t>What is the most likely location you would measure an electron to be at t=1 s if </a:t>
            </a:r>
            <a:r>
              <a:rPr lang="en-US" i="1" dirty="0">
                <a:latin typeface="Symbol" panose="05050102010706020507" pitchFamily="18" charset="2"/>
              </a:rPr>
              <a:t>Y </a:t>
            </a:r>
            <a:r>
              <a:rPr lang="en-US" dirty="0"/>
              <a:t>(</a:t>
            </a:r>
            <a:r>
              <a:rPr lang="en-US" dirty="0" err="1"/>
              <a:t>x,t</a:t>
            </a:r>
            <a:r>
              <a:rPr lang="en-US" dirty="0"/>
              <a:t>=1s) was:   </a:t>
            </a:r>
            <a:endParaRPr lang="en-CA" dirty="0"/>
          </a:p>
          <a:p>
            <a:endParaRPr lang="en-CA" dirty="0"/>
          </a:p>
        </p:txBody>
      </p:sp>
      <p:grpSp>
        <p:nvGrpSpPr>
          <p:cNvPr id="5" name="Group 4">
            <a:extLst>
              <a:ext uri="{FF2B5EF4-FFF2-40B4-BE49-F238E27FC236}">
                <a16:creationId xmlns:a16="http://schemas.microsoft.com/office/drawing/2014/main" id="{2CF53AC9-2B07-4464-9D1D-3B22C923951B}"/>
              </a:ext>
            </a:extLst>
          </p:cNvPr>
          <p:cNvGrpSpPr/>
          <p:nvPr/>
        </p:nvGrpSpPr>
        <p:grpSpPr>
          <a:xfrm>
            <a:off x="3325740" y="1716430"/>
            <a:ext cx="7829940" cy="4501283"/>
            <a:chOff x="3325740" y="1716430"/>
            <a:chExt cx="7829940" cy="4501283"/>
          </a:xfrm>
        </p:grpSpPr>
        <p:grpSp>
          <p:nvGrpSpPr>
            <p:cNvPr id="39" name="Group 38">
              <a:extLst>
                <a:ext uri="{FF2B5EF4-FFF2-40B4-BE49-F238E27FC236}">
                  <a16:creationId xmlns:a16="http://schemas.microsoft.com/office/drawing/2014/main" id="{35AF0B22-BA52-4528-9393-C5A94587AD94}"/>
                </a:ext>
              </a:extLst>
            </p:cNvPr>
            <p:cNvGrpSpPr/>
            <p:nvPr/>
          </p:nvGrpSpPr>
          <p:grpSpPr>
            <a:xfrm>
              <a:off x="3772146" y="1716430"/>
              <a:ext cx="7383534" cy="4501283"/>
              <a:chOff x="3772146" y="1716430"/>
              <a:chExt cx="7383534" cy="4501283"/>
            </a:xfrm>
          </p:grpSpPr>
          <p:grpSp>
            <p:nvGrpSpPr>
              <p:cNvPr id="29" name="Group 28">
                <a:extLst>
                  <a:ext uri="{FF2B5EF4-FFF2-40B4-BE49-F238E27FC236}">
                    <a16:creationId xmlns:a16="http://schemas.microsoft.com/office/drawing/2014/main" id="{CF89C91E-812E-4993-9463-4955683B3CF9}"/>
                  </a:ext>
                </a:extLst>
              </p:cNvPr>
              <p:cNvGrpSpPr/>
              <p:nvPr/>
            </p:nvGrpSpPr>
            <p:grpSpPr>
              <a:xfrm>
                <a:off x="3772146" y="1716430"/>
                <a:ext cx="7383534" cy="2934533"/>
                <a:chOff x="2512291" y="2542323"/>
                <a:chExt cx="7383534" cy="2934533"/>
              </a:xfrm>
            </p:grpSpPr>
            <p:cxnSp>
              <p:nvCxnSpPr>
                <p:cNvPr id="17" name="Straight Connector 16">
                  <a:extLst>
                    <a:ext uri="{FF2B5EF4-FFF2-40B4-BE49-F238E27FC236}">
                      <a16:creationId xmlns:a16="http://schemas.microsoft.com/office/drawing/2014/main" id="{F7C251DA-5CB3-4D91-BE76-388B836898C2}"/>
                    </a:ext>
                  </a:extLst>
                </p:cNvPr>
                <p:cNvCxnSpPr/>
                <p:nvPr/>
              </p:nvCxnSpPr>
              <p:spPr>
                <a:xfrm>
                  <a:off x="2512291" y="4867564"/>
                  <a:ext cx="647469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16766FDF-0C5D-4734-8E00-0ABE290D5FD3}"/>
                    </a:ext>
                  </a:extLst>
                </p:cNvPr>
                <p:cNvCxnSpPr/>
                <p:nvPr/>
              </p:nvCxnSpPr>
              <p:spPr>
                <a:xfrm>
                  <a:off x="5384800" y="2743200"/>
                  <a:ext cx="0" cy="21243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E6087B0-FC95-462E-A799-0DE1D64A7172}"/>
                    </a:ext>
                  </a:extLst>
                </p:cNvPr>
                <p:cNvCxnSpPr>
                  <a:cxnSpLocks/>
                </p:cNvCxnSpPr>
                <p:nvPr/>
              </p:nvCxnSpPr>
              <p:spPr>
                <a:xfrm flipH="1" flipV="1">
                  <a:off x="5384800" y="3429000"/>
                  <a:ext cx="1385455" cy="143856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FF4A18-0C2C-4EC1-B849-828A0FCEE587}"/>
                    </a:ext>
                  </a:extLst>
                </p:cNvPr>
                <p:cNvCxnSpPr>
                  <a:cxnSpLocks/>
                </p:cNvCxnSpPr>
                <p:nvPr/>
              </p:nvCxnSpPr>
              <p:spPr>
                <a:xfrm flipV="1">
                  <a:off x="3999345" y="3429000"/>
                  <a:ext cx="1385455" cy="143856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657746F-0939-460C-996D-73C065FFB410}"/>
                    </a:ext>
                  </a:extLst>
                </p:cNvPr>
                <p:cNvSpPr txBox="1"/>
                <p:nvPr/>
              </p:nvSpPr>
              <p:spPr>
                <a:xfrm>
                  <a:off x="5562482" y="2542323"/>
                  <a:ext cx="551754" cy="461665"/>
                </a:xfrm>
                <a:prstGeom prst="rect">
                  <a:avLst/>
                </a:prstGeom>
                <a:noFill/>
              </p:spPr>
              <p:txBody>
                <a:bodyPr wrap="none" rtlCol="0">
                  <a:spAutoFit/>
                </a:bodyPr>
                <a:lstStyle/>
                <a:p>
                  <a:r>
                    <a:rPr lang="en-CA" sz="2400" dirty="0">
                      <a:solidFill>
                        <a:srgbClr val="0070C0"/>
                      </a:solidFill>
                      <a:latin typeface="Symbol" panose="05050102010706020507" pitchFamily="18" charset="2"/>
                    </a:rPr>
                    <a:t>|Y|</a:t>
                  </a:r>
                </a:p>
              </p:txBody>
            </p:sp>
            <p:sp>
              <p:nvSpPr>
                <p:cNvPr id="25" name="TextBox 24">
                  <a:extLst>
                    <a:ext uri="{FF2B5EF4-FFF2-40B4-BE49-F238E27FC236}">
                      <a16:creationId xmlns:a16="http://schemas.microsoft.com/office/drawing/2014/main" id="{6CD5C3E4-005B-4DFB-974F-17E75CD1BF62}"/>
                    </a:ext>
                  </a:extLst>
                </p:cNvPr>
                <p:cNvSpPr txBox="1"/>
                <p:nvPr/>
              </p:nvSpPr>
              <p:spPr>
                <a:xfrm>
                  <a:off x="9578109" y="4802909"/>
                  <a:ext cx="317716" cy="461665"/>
                </a:xfrm>
                <a:prstGeom prst="rect">
                  <a:avLst/>
                </a:prstGeom>
                <a:noFill/>
              </p:spPr>
              <p:txBody>
                <a:bodyPr wrap="none" rtlCol="0">
                  <a:spAutoFit/>
                </a:bodyPr>
                <a:lstStyle/>
                <a:p>
                  <a:r>
                    <a:rPr lang="en-CA" sz="2400" dirty="0"/>
                    <a:t>x</a:t>
                  </a:r>
                </a:p>
              </p:txBody>
            </p:sp>
            <p:sp>
              <p:nvSpPr>
                <p:cNvPr id="26" name="TextBox 25">
                  <a:extLst>
                    <a:ext uri="{FF2B5EF4-FFF2-40B4-BE49-F238E27FC236}">
                      <a16:creationId xmlns:a16="http://schemas.microsoft.com/office/drawing/2014/main" id="{1388797E-B5F0-42E1-AECE-15EDDCDE9B4F}"/>
                    </a:ext>
                  </a:extLst>
                </p:cNvPr>
                <p:cNvSpPr txBox="1"/>
                <p:nvPr/>
              </p:nvSpPr>
              <p:spPr>
                <a:xfrm>
                  <a:off x="6611397" y="5015191"/>
                  <a:ext cx="421910" cy="461665"/>
                </a:xfrm>
                <a:prstGeom prst="rect">
                  <a:avLst/>
                </a:prstGeom>
                <a:noFill/>
              </p:spPr>
              <p:txBody>
                <a:bodyPr wrap="none" rtlCol="0">
                  <a:spAutoFit/>
                </a:bodyPr>
                <a:lstStyle/>
                <a:p>
                  <a:r>
                    <a:rPr lang="en-CA" sz="2400" dirty="0"/>
                    <a:t>x</a:t>
                  </a:r>
                  <a:r>
                    <a:rPr lang="en-CA" sz="2400" baseline="-25000" dirty="0"/>
                    <a:t>0</a:t>
                  </a:r>
                </a:p>
              </p:txBody>
            </p:sp>
            <p:sp>
              <p:nvSpPr>
                <p:cNvPr id="27" name="TextBox 26">
                  <a:extLst>
                    <a:ext uri="{FF2B5EF4-FFF2-40B4-BE49-F238E27FC236}">
                      <a16:creationId xmlns:a16="http://schemas.microsoft.com/office/drawing/2014/main" id="{3D9EC5C9-748A-411A-9957-B94211D4A6E4}"/>
                    </a:ext>
                  </a:extLst>
                </p:cNvPr>
                <p:cNvSpPr txBox="1"/>
                <p:nvPr/>
              </p:nvSpPr>
              <p:spPr>
                <a:xfrm>
                  <a:off x="3840487" y="5015190"/>
                  <a:ext cx="516488" cy="461665"/>
                </a:xfrm>
                <a:prstGeom prst="rect">
                  <a:avLst/>
                </a:prstGeom>
                <a:noFill/>
              </p:spPr>
              <p:txBody>
                <a:bodyPr wrap="none" rtlCol="0">
                  <a:spAutoFit/>
                </a:bodyPr>
                <a:lstStyle/>
                <a:p>
                  <a:r>
                    <a:rPr lang="en-CA" sz="2400" dirty="0"/>
                    <a:t>-x</a:t>
                  </a:r>
                  <a:r>
                    <a:rPr lang="en-CA" sz="2400" baseline="-25000" dirty="0"/>
                    <a:t>0</a:t>
                  </a:r>
                </a:p>
              </p:txBody>
            </p:sp>
            <p:sp>
              <p:nvSpPr>
                <p:cNvPr id="28" name="TextBox 27">
                  <a:extLst>
                    <a:ext uri="{FF2B5EF4-FFF2-40B4-BE49-F238E27FC236}">
                      <a16:creationId xmlns:a16="http://schemas.microsoft.com/office/drawing/2014/main" id="{D5B4ECC8-093F-48CC-9341-340E5097AC37}"/>
                    </a:ext>
                  </a:extLst>
                </p:cNvPr>
                <p:cNvSpPr txBox="1"/>
                <p:nvPr/>
              </p:nvSpPr>
              <p:spPr>
                <a:xfrm>
                  <a:off x="5225942" y="5015190"/>
                  <a:ext cx="340158" cy="461665"/>
                </a:xfrm>
                <a:prstGeom prst="rect">
                  <a:avLst/>
                </a:prstGeom>
                <a:noFill/>
              </p:spPr>
              <p:txBody>
                <a:bodyPr wrap="none" rtlCol="0">
                  <a:spAutoFit/>
                </a:bodyPr>
                <a:lstStyle/>
                <a:p>
                  <a:r>
                    <a:rPr lang="en-CA" sz="2400" dirty="0"/>
                    <a:t>0</a:t>
                  </a:r>
                </a:p>
              </p:txBody>
            </p:sp>
          </p:grpSp>
          <p:grpSp>
            <p:nvGrpSpPr>
              <p:cNvPr id="38" name="Group 37">
                <a:extLst>
                  <a:ext uri="{FF2B5EF4-FFF2-40B4-BE49-F238E27FC236}">
                    <a16:creationId xmlns:a16="http://schemas.microsoft.com/office/drawing/2014/main" id="{87FE289A-4F57-42CD-AF2B-61081026426D}"/>
                  </a:ext>
                </a:extLst>
              </p:cNvPr>
              <p:cNvGrpSpPr/>
              <p:nvPr/>
            </p:nvGrpSpPr>
            <p:grpSpPr>
              <a:xfrm>
                <a:off x="3781381" y="4457055"/>
                <a:ext cx="6474691" cy="1760658"/>
                <a:chOff x="3781381" y="4457055"/>
                <a:chExt cx="6474691" cy="1760658"/>
              </a:xfrm>
            </p:grpSpPr>
            <p:grpSp>
              <p:nvGrpSpPr>
                <p:cNvPr id="32" name="Group 31">
                  <a:extLst>
                    <a:ext uri="{FF2B5EF4-FFF2-40B4-BE49-F238E27FC236}">
                      <a16:creationId xmlns:a16="http://schemas.microsoft.com/office/drawing/2014/main" id="{65BAA98B-D955-49D4-9BC2-1B190E55118C}"/>
                    </a:ext>
                  </a:extLst>
                </p:cNvPr>
                <p:cNvGrpSpPr/>
                <p:nvPr/>
              </p:nvGrpSpPr>
              <p:grpSpPr>
                <a:xfrm>
                  <a:off x="3781381" y="4780707"/>
                  <a:ext cx="6474691" cy="1437006"/>
                  <a:chOff x="3933782" y="3403600"/>
                  <a:chExt cx="6474691" cy="1437006"/>
                </a:xfrm>
              </p:grpSpPr>
              <p:cxnSp>
                <p:nvCxnSpPr>
                  <p:cNvPr id="30" name="Straight Connector 29">
                    <a:extLst>
                      <a:ext uri="{FF2B5EF4-FFF2-40B4-BE49-F238E27FC236}">
                        <a16:creationId xmlns:a16="http://schemas.microsoft.com/office/drawing/2014/main" id="{81A5A6E7-830C-4243-9166-7748599AA444}"/>
                      </a:ext>
                    </a:extLst>
                  </p:cNvPr>
                  <p:cNvCxnSpPr/>
                  <p:nvPr/>
                </p:nvCxnSpPr>
                <p:spPr>
                  <a:xfrm>
                    <a:off x="3933782" y="4073988"/>
                    <a:ext cx="647469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64C57FC5-4E11-4A35-B775-CCC49817C94A}"/>
                      </a:ext>
                    </a:extLst>
                  </p:cNvPr>
                  <p:cNvCxnSpPr>
                    <a:cxnSpLocks/>
                  </p:cNvCxnSpPr>
                  <p:nvPr/>
                </p:nvCxnSpPr>
                <p:spPr>
                  <a:xfrm>
                    <a:off x="6797055" y="3403600"/>
                    <a:ext cx="0" cy="143700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04DF8553-A84C-491C-A29F-BFE9E36BB035}"/>
                    </a:ext>
                  </a:extLst>
                </p:cNvPr>
                <p:cNvSpPr txBox="1"/>
                <p:nvPr/>
              </p:nvSpPr>
              <p:spPr>
                <a:xfrm>
                  <a:off x="6733614" y="4457055"/>
                  <a:ext cx="924227" cy="461665"/>
                </a:xfrm>
                <a:prstGeom prst="rect">
                  <a:avLst/>
                </a:prstGeom>
                <a:noFill/>
              </p:spPr>
              <p:txBody>
                <a:bodyPr wrap="none" rtlCol="0">
                  <a:spAutoFit/>
                </a:bodyPr>
                <a:lstStyle/>
                <a:p>
                  <a:r>
                    <a:rPr lang="en-CA" sz="2400" dirty="0" err="1">
                      <a:solidFill>
                        <a:srgbClr val="00B050"/>
                      </a:solidFill>
                    </a:rPr>
                    <a:t>Arg</a:t>
                  </a:r>
                  <a:r>
                    <a:rPr lang="en-CA" sz="2400" dirty="0">
                      <a:solidFill>
                        <a:srgbClr val="00B050"/>
                      </a:solidFill>
                    </a:rPr>
                    <a:t> </a:t>
                  </a:r>
                  <a:r>
                    <a:rPr lang="en-CA" sz="2400" dirty="0">
                      <a:solidFill>
                        <a:srgbClr val="00B050"/>
                      </a:solidFill>
                      <a:latin typeface="Symbol" panose="05050102010706020507" pitchFamily="18" charset="2"/>
                    </a:rPr>
                    <a:t>Y</a:t>
                  </a:r>
                </a:p>
              </p:txBody>
            </p:sp>
            <p:cxnSp>
              <p:nvCxnSpPr>
                <p:cNvPr id="35" name="Straight Connector 34">
                  <a:extLst>
                    <a:ext uri="{FF2B5EF4-FFF2-40B4-BE49-F238E27FC236}">
                      <a16:creationId xmlns:a16="http://schemas.microsoft.com/office/drawing/2014/main" id="{02D4B868-CE4A-4B40-90C6-48B01F03C5DC}"/>
                    </a:ext>
                  </a:extLst>
                </p:cNvPr>
                <p:cNvCxnSpPr>
                  <a:cxnSpLocks/>
                </p:cNvCxnSpPr>
                <p:nvPr/>
              </p:nvCxnSpPr>
              <p:spPr>
                <a:xfrm flipV="1">
                  <a:off x="5259200" y="5020045"/>
                  <a:ext cx="2770910" cy="88187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4" name="TextBox 3">
              <a:extLst>
                <a:ext uri="{FF2B5EF4-FFF2-40B4-BE49-F238E27FC236}">
                  <a16:creationId xmlns:a16="http://schemas.microsoft.com/office/drawing/2014/main" id="{9976C4A4-5A76-44B9-912E-55C442FD5901}"/>
                </a:ext>
              </a:extLst>
            </p:cNvPr>
            <p:cNvSpPr txBox="1"/>
            <p:nvPr/>
          </p:nvSpPr>
          <p:spPr>
            <a:xfrm>
              <a:off x="3330253" y="5266429"/>
              <a:ext cx="301686" cy="369332"/>
            </a:xfrm>
            <a:prstGeom prst="rect">
              <a:avLst/>
            </a:prstGeom>
            <a:noFill/>
          </p:spPr>
          <p:txBody>
            <a:bodyPr wrap="none" rtlCol="0">
              <a:spAutoFit/>
            </a:bodyPr>
            <a:lstStyle/>
            <a:p>
              <a:r>
                <a:rPr lang="en-CA" dirty="0"/>
                <a:t>0</a:t>
              </a:r>
            </a:p>
          </p:txBody>
        </p:sp>
        <p:sp>
          <p:nvSpPr>
            <p:cNvPr id="22" name="TextBox 21">
              <a:extLst>
                <a:ext uri="{FF2B5EF4-FFF2-40B4-BE49-F238E27FC236}">
                  <a16:creationId xmlns:a16="http://schemas.microsoft.com/office/drawing/2014/main" id="{38D98CF9-664B-4C27-AB43-A4F9104DF4AC}"/>
                </a:ext>
              </a:extLst>
            </p:cNvPr>
            <p:cNvSpPr txBox="1"/>
            <p:nvPr/>
          </p:nvSpPr>
          <p:spPr>
            <a:xfrm>
              <a:off x="3325740" y="3880030"/>
              <a:ext cx="301686" cy="369332"/>
            </a:xfrm>
            <a:prstGeom prst="rect">
              <a:avLst/>
            </a:prstGeom>
            <a:noFill/>
          </p:spPr>
          <p:txBody>
            <a:bodyPr wrap="none" rtlCol="0">
              <a:spAutoFit/>
            </a:bodyPr>
            <a:lstStyle/>
            <a:p>
              <a:r>
                <a:rPr lang="en-CA" dirty="0"/>
                <a:t>0</a:t>
              </a:r>
            </a:p>
          </p:txBody>
        </p:sp>
      </p:grpSp>
      <p:sp>
        <p:nvSpPr>
          <p:cNvPr id="6" name="Slide Number Placeholder 5">
            <a:extLst>
              <a:ext uri="{FF2B5EF4-FFF2-40B4-BE49-F238E27FC236}">
                <a16:creationId xmlns:a16="http://schemas.microsoft.com/office/drawing/2014/main" id="{24F978C0-8C7D-4BD6-845A-6730F19AA418}"/>
              </a:ext>
            </a:extLst>
          </p:cNvPr>
          <p:cNvSpPr>
            <a:spLocks noGrp="1"/>
          </p:cNvSpPr>
          <p:nvPr>
            <p:ph type="sldNum" sz="quarter" idx="12"/>
          </p:nvPr>
        </p:nvSpPr>
        <p:spPr/>
        <p:txBody>
          <a:bodyPr/>
          <a:lstStyle/>
          <a:p>
            <a:fld id="{8904B94B-01DA-4D3A-AB6F-1EC68BA9698E}" type="slidenum">
              <a:rPr lang="en-CA" smtClean="0"/>
              <a:t>9</a:t>
            </a:fld>
            <a:endParaRPr lang="en-CA"/>
          </a:p>
        </p:txBody>
      </p:sp>
    </p:spTree>
    <p:extLst>
      <p:ext uri="{BB962C8B-B14F-4D97-AF65-F5344CB8AC3E}">
        <p14:creationId xmlns:p14="http://schemas.microsoft.com/office/powerpoint/2010/main" val="20193564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3171</TotalTime>
  <Words>1548</Words>
  <Application>Microsoft Office PowerPoint</Application>
  <PresentationFormat>Widescreen</PresentationFormat>
  <Paragraphs>125</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Cambria Math</vt:lpstr>
      <vt:lpstr>controlIcons</vt:lpstr>
      <vt:lpstr>Segoe UI</vt:lpstr>
      <vt:lpstr>Symbol</vt:lpstr>
      <vt:lpstr>Retrospect</vt:lpstr>
      <vt:lpstr>PHYS 304: Lecture 2 (Intro to) Quantum Mechanics</vt:lpstr>
      <vt:lpstr>Lets have some fun!</vt:lpstr>
      <vt:lpstr>Review of Key points from last day</vt:lpstr>
      <vt:lpstr>Today’s activities</vt:lpstr>
      <vt:lpstr>Use a particle moving in 1 dimension in a time-independent potential as the basis for learning how to treat an object quantum mechanically</vt:lpstr>
      <vt:lpstr>Lecture 2, Activity #1</vt:lpstr>
      <vt:lpstr>Lecture 2, Activity #2 (Rapid-fire response)</vt:lpstr>
      <vt:lpstr>Lecture 2, Activity #3 (TPS, 2 mins)</vt:lpstr>
      <vt:lpstr>Lecture 2, Activity #4 (rapid fire response)</vt:lpstr>
      <vt:lpstr>Lecture 2, Activity #5 (TPS, ~ 5 mins)</vt:lpstr>
      <vt:lpstr>Lecture 2, Activity #6 (rapid fire response)</vt:lpstr>
      <vt:lpstr>Housekeeping</vt:lpstr>
      <vt:lpstr>Learning Goals (general)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Young</dc:creator>
  <cp:lastModifiedBy>Jeff Young</cp:lastModifiedBy>
  <cp:revision>146</cp:revision>
  <cp:lastPrinted>2021-09-13T20:31:26Z</cp:lastPrinted>
  <dcterms:created xsi:type="dcterms:W3CDTF">2015-12-24T20:40:29Z</dcterms:created>
  <dcterms:modified xsi:type="dcterms:W3CDTF">2021-09-14T19:49:18Z</dcterms:modified>
</cp:coreProperties>
</file>