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7" r:id="rId5"/>
    <p:sldId id="269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D47"/>
    <a:srgbClr val="42FFF4"/>
    <a:srgbClr val="66FF66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time</c:v>
                </c:pt>
                <c:pt idx="1">
                  <c:v>energy</c:v>
                </c:pt>
                <c:pt idx="2">
                  <c:v>love</c:v>
                </c:pt>
                <c:pt idx="3">
                  <c:v>hope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time</c:v>
                </c:pt>
                <c:pt idx="1">
                  <c:v>energy</c:v>
                </c:pt>
                <c:pt idx="2">
                  <c:v>love</c:v>
                </c:pt>
                <c:pt idx="3">
                  <c:v>hope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time</c:v>
                </c:pt>
                <c:pt idx="1">
                  <c:v>energy</c:v>
                </c:pt>
                <c:pt idx="2">
                  <c:v>love</c:v>
                </c:pt>
                <c:pt idx="3">
                  <c:v>hope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681170440"/>
        <c:axId val="681241096"/>
        <c:axId val="0"/>
      </c:bar3DChart>
      <c:catAx>
        <c:axId val="681170440"/>
        <c:scaling>
          <c:orientation val="minMax"/>
        </c:scaling>
        <c:delete val="0"/>
        <c:axPos val="l"/>
        <c:majorTickMark val="out"/>
        <c:minorTickMark val="none"/>
        <c:tickLblPos val="nextTo"/>
        <c:crossAx val="681241096"/>
        <c:crosses val="autoZero"/>
        <c:auto val="1"/>
        <c:lblAlgn val="ctr"/>
        <c:lblOffset val="100"/>
        <c:noMultiLvlLbl val="0"/>
      </c:catAx>
      <c:valAx>
        <c:axId val="68124109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681170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9" Type="http://schemas.openxmlformats.org/officeDocument/2006/relationships/image" Target="../media/image12.png"/><Relationship Id="rId3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511864"/>
            <a:ext cx="7542212" cy="1013012"/>
          </a:xfrm>
        </p:spPr>
        <p:txBody>
          <a:bodyPr/>
          <a:lstStyle/>
          <a:p>
            <a:r>
              <a:rPr lang="en-US" sz="4800" dirty="0" smtClean="0"/>
              <a:t>ZEROING IN: THE QUEST FOR INFINITE ENERGY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693300"/>
            <a:ext cx="7542212" cy="4338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Scientists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247914"/>
            <a:ext cx="7581901" cy="1653988"/>
          </a:xfrm>
        </p:spPr>
        <p:txBody>
          <a:bodyPr/>
          <a:lstStyle/>
          <a:p>
            <a:r>
              <a:rPr lang="en-US" sz="8000" dirty="0" smtClean="0"/>
              <a:t>ANALYSIS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185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471548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138" y="200150"/>
            <a:ext cx="5908103" cy="59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247914"/>
            <a:ext cx="7581901" cy="1653988"/>
          </a:xfrm>
        </p:spPr>
        <p:txBody>
          <a:bodyPr/>
          <a:lstStyle/>
          <a:p>
            <a:r>
              <a:rPr lang="en-US" sz="6600" dirty="0" smtClean="0"/>
              <a:t>FORMULATING OUR QUESTION…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16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Sam and Anna </a:t>
            </a:r>
            <a:r>
              <a:rPr lang="en-US" sz="3600" dirty="0" smtClean="0"/>
              <a:t>endorse</a:t>
            </a:r>
            <a:r>
              <a:rPr lang="en-US" sz="3600" dirty="0" smtClean="0"/>
              <a:t> </a:t>
            </a:r>
            <a:r>
              <a:rPr lang="en-US" sz="3600" dirty="0" smtClean="0"/>
              <a:t>the possibility of infinite energy.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47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247914"/>
            <a:ext cx="7581901" cy="1653988"/>
          </a:xfrm>
        </p:spPr>
        <p:txBody>
          <a:bodyPr/>
          <a:lstStyle/>
          <a:p>
            <a:r>
              <a:rPr lang="en-US" sz="8000" dirty="0" smtClean="0"/>
              <a:t>PREDICTION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031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5224159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706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247914"/>
            <a:ext cx="7581901" cy="1653988"/>
          </a:xfrm>
        </p:spPr>
        <p:txBody>
          <a:bodyPr/>
          <a:lstStyle/>
          <a:p>
            <a:r>
              <a:rPr lang="en-US" sz="8000" dirty="0" smtClean="0"/>
              <a:t>PROCEDURE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706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2-09-27 at 6.5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46" y="217205"/>
            <a:ext cx="4152796" cy="4644880"/>
          </a:xfrm>
          <a:prstGeom prst="rect">
            <a:avLst/>
          </a:prstGeom>
          <a:ln w="57150" cmpd="sng">
            <a:solidFill>
              <a:srgbClr val="1F7D47"/>
            </a:solidFill>
          </a:ln>
        </p:spPr>
      </p:pic>
      <p:pic>
        <p:nvPicPr>
          <p:cNvPr id="6" name="Picture 5" descr="Screen Shot 2012-09-27 at 6.51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3" y="2857665"/>
            <a:ext cx="3737204" cy="3491133"/>
          </a:xfrm>
          <a:prstGeom prst="rect">
            <a:avLst/>
          </a:prstGeom>
          <a:ln w="57150" cmpd="sng">
            <a:solidFill>
              <a:srgbClr val="FFFF00"/>
            </a:solidFill>
          </a:ln>
        </p:spPr>
      </p:pic>
      <p:pic>
        <p:nvPicPr>
          <p:cNvPr id="5" name="Picture 4" descr="Screen Shot 2012-09-27 at 6.52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781"/>
            <a:ext cx="3011979" cy="385216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</p:pic>
      <p:pic>
        <p:nvPicPr>
          <p:cNvPr id="10" name="Picture 9" descr="Screen Shot 2012-09-27 at 6.50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29" y="2751640"/>
            <a:ext cx="3130339" cy="3195049"/>
          </a:xfrm>
          <a:prstGeom prst="rect">
            <a:avLst/>
          </a:prstGeom>
          <a:ln w="38100" cmpd="sng">
            <a:solidFill>
              <a:srgbClr val="FF0080"/>
            </a:solidFill>
          </a:ln>
        </p:spPr>
      </p:pic>
      <p:pic>
        <p:nvPicPr>
          <p:cNvPr id="7" name="Picture 6" descr="Screen Shot 2012-09-27 at 6.51.4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585472"/>
            <a:ext cx="4292600" cy="2794000"/>
          </a:xfrm>
          <a:prstGeom prst="rect">
            <a:avLst/>
          </a:prstGeom>
          <a:ln w="38100" cmpd="sng">
            <a:solidFill>
              <a:schemeClr val="accent6">
                <a:lumMod val="75000"/>
              </a:schemeClr>
            </a:solidFill>
          </a:ln>
        </p:spPr>
      </p:pic>
      <p:pic>
        <p:nvPicPr>
          <p:cNvPr id="9" name="Picture 8" descr="Screen Shot 2012-09-27 at 6.51.0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855" y="276543"/>
            <a:ext cx="1778000" cy="927100"/>
          </a:xfrm>
          <a:prstGeom prst="rect">
            <a:avLst/>
          </a:prstGeom>
          <a:ln w="38100" cmpd="sng">
            <a:solidFill>
              <a:srgbClr val="3366FF"/>
            </a:solidFill>
          </a:ln>
        </p:spPr>
      </p:pic>
      <p:pic>
        <p:nvPicPr>
          <p:cNvPr id="11" name="Picture 10" descr="Screen Shot 2012-09-27 at 6.49.3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55" y="4994122"/>
            <a:ext cx="3569946" cy="1698002"/>
          </a:xfrm>
          <a:prstGeom prst="rect">
            <a:avLst/>
          </a:prstGeom>
          <a:ln w="57150" cmpd="sng">
            <a:solidFill>
              <a:srgbClr val="66FF66"/>
            </a:solidFill>
          </a:ln>
        </p:spPr>
      </p:pic>
      <p:pic>
        <p:nvPicPr>
          <p:cNvPr id="13" name="Picture 12" descr="Screen Shot 2012-09-27 at 6.51.04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1286994"/>
            <a:ext cx="2819400" cy="876300"/>
          </a:xfrm>
          <a:prstGeom prst="rect">
            <a:avLst/>
          </a:prstGeom>
          <a:ln w="57150" cmpd="sng">
            <a:solidFill>
              <a:srgbClr val="42FFF4"/>
            </a:solidFill>
            <a:prstDash val="lgDashDot"/>
          </a:ln>
        </p:spPr>
      </p:pic>
    </p:spTree>
    <p:extLst>
      <p:ext uri="{BB962C8B-B14F-4D97-AF65-F5344CB8AC3E}">
        <p14:creationId xmlns:p14="http://schemas.microsoft.com/office/powerpoint/2010/main" val="16793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2247914"/>
            <a:ext cx="7581901" cy="1653988"/>
          </a:xfrm>
        </p:spPr>
        <p:txBody>
          <a:bodyPr/>
          <a:lstStyle/>
          <a:p>
            <a:r>
              <a:rPr lang="en-US" sz="7200" dirty="0" smtClean="0"/>
              <a:t>THE TEST: </a:t>
            </a:r>
            <a:br>
              <a:rPr lang="en-US" sz="7200" dirty="0" smtClean="0"/>
            </a:br>
            <a:r>
              <a:rPr lang="en-US" sz="7200" dirty="0" smtClean="0"/>
              <a:t>OUR GAY SCIENCE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983406523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746520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6" y="1050879"/>
            <a:ext cx="3800001" cy="3800001"/>
          </a:xfrm>
          <a:prstGeom prst="rect">
            <a:avLst/>
          </a:prstGeom>
        </p:spPr>
      </p:pic>
      <p:pic>
        <p:nvPicPr>
          <p:cNvPr id="5" name="Picture 4" descr="26378239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72" y="1050879"/>
            <a:ext cx="3800001" cy="38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2621</TotalTime>
  <Words>32</Words>
  <Application>Microsoft Macintosh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Orbit</vt:lpstr>
      <vt:lpstr>ZEROING IN: THE QUEST FOR INFINITE ENERGY</vt:lpstr>
      <vt:lpstr>FORMULATING OUR QUESTION…</vt:lpstr>
      <vt:lpstr>COUNTER HYPOTHESIS</vt:lpstr>
      <vt:lpstr>PREDICTION</vt:lpstr>
      <vt:lpstr>PowerPoint Presentation</vt:lpstr>
      <vt:lpstr>PROCEDURE</vt:lpstr>
      <vt:lpstr>PowerPoint Presentation</vt:lpstr>
      <vt:lpstr>THE TEST:  OUR GAY SCIENCE</vt:lpstr>
      <vt:lpstr>PowerPoint Presentation</vt:lpstr>
      <vt:lpstr>ANALYSIS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ZEROING IN: THE QUEST FOR INFINITE ENERGY</dc:title>
  <dc:creator>Anna Daniszewski</dc:creator>
  <cp:lastModifiedBy>Samuel Goldstein</cp:lastModifiedBy>
  <cp:revision>15</cp:revision>
  <dcterms:created xsi:type="dcterms:W3CDTF">2012-09-27T22:42:45Z</dcterms:created>
  <dcterms:modified xsi:type="dcterms:W3CDTF">2012-09-30T19:06:18Z</dcterms:modified>
</cp:coreProperties>
</file>