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6" r:id="rId8"/>
    <p:sldId id="267" r:id="rId9"/>
    <p:sldId id="265" r:id="rId10"/>
    <p:sldId id="268" r:id="rId11"/>
    <p:sldId id="269" r:id="rId12"/>
    <p:sldId id="274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printerSettings" Target="printerSettings/printerSettings1.bin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presProps" Target="presProps.xml"/><Relationship Id="rId26" Type="http://schemas.openxmlformats.org/officeDocument/2006/relationships/slide" Target="slides/slide25.xml"/><Relationship Id="rId30" Type="http://schemas.openxmlformats.org/officeDocument/2006/relationships/theme" Target="theme/theme1.xml"/><Relationship Id="rId11" Type="http://schemas.openxmlformats.org/officeDocument/2006/relationships/slide" Target="slides/slide10.xml"/><Relationship Id="rId29" Type="http://schemas.openxmlformats.org/officeDocument/2006/relationships/viewProps" Target="viewProp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012D-7191-7A42-9F2B-0778FFAD9CC7}" type="datetimeFigureOut">
              <a:rPr lang="en-US" smtClean="0"/>
              <a:pPr/>
              <a:t>2/27/09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748-158F-DF4B-989E-A3D049020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012D-7191-7A42-9F2B-0778FFAD9CC7}" type="datetimeFigureOut">
              <a:rPr lang="en-US" smtClean="0"/>
              <a:pPr/>
              <a:t>2/27/09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748-158F-DF4B-989E-A3D049020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012D-7191-7A42-9F2B-0778FFAD9CC7}" type="datetimeFigureOut">
              <a:rPr lang="en-US" smtClean="0"/>
              <a:pPr/>
              <a:t>2/27/09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748-158F-DF4B-989E-A3D049020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012D-7191-7A42-9F2B-0778FFAD9CC7}" type="datetimeFigureOut">
              <a:rPr lang="en-US" smtClean="0"/>
              <a:pPr/>
              <a:t>2/27/09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748-158F-DF4B-989E-A3D049020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012D-7191-7A42-9F2B-0778FFAD9CC7}" type="datetimeFigureOut">
              <a:rPr lang="en-US" smtClean="0"/>
              <a:pPr/>
              <a:t>2/27/09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748-158F-DF4B-989E-A3D049020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012D-7191-7A42-9F2B-0778FFAD9CC7}" type="datetimeFigureOut">
              <a:rPr lang="en-US" smtClean="0"/>
              <a:pPr/>
              <a:t>2/27/09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748-158F-DF4B-989E-A3D049020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012D-7191-7A42-9F2B-0778FFAD9CC7}" type="datetimeFigureOut">
              <a:rPr lang="en-US" smtClean="0"/>
              <a:pPr/>
              <a:t>2/27/09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748-158F-DF4B-989E-A3D049020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012D-7191-7A42-9F2B-0778FFAD9CC7}" type="datetimeFigureOut">
              <a:rPr lang="en-US" smtClean="0"/>
              <a:pPr/>
              <a:t>2/27/09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748-158F-DF4B-989E-A3D049020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012D-7191-7A42-9F2B-0778FFAD9CC7}" type="datetimeFigureOut">
              <a:rPr lang="en-US" smtClean="0"/>
              <a:pPr/>
              <a:t>2/27/09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748-158F-DF4B-989E-A3D049020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012D-7191-7A42-9F2B-0778FFAD9CC7}" type="datetimeFigureOut">
              <a:rPr lang="en-US" smtClean="0"/>
              <a:pPr/>
              <a:t>2/27/09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748-158F-DF4B-989E-A3D049020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012D-7191-7A42-9F2B-0778FFAD9CC7}" type="datetimeFigureOut">
              <a:rPr lang="en-US" smtClean="0"/>
              <a:pPr/>
              <a:t>2/27/09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748-158F-DF4B-989E-A3D049020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9012D-7191-7A42-9F2B-0778FFAD9CC7}" type="datetimeFigureOut">
              <a:rPr lang="en-US" smtClean="0"/>
              <a:pPr/>
              <a:t>2/27/09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6748-158F-DF4B-989E-A3D049020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3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3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3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4" name="Content Placeholder 3" descr="FDR DES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0"/>
            <a:ext cx="86867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918-05-Farm-And-Fireside-Norman-Rockwell-cover-Go-Home-4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0"/>
            <a:ext cx="5029200" cy="68145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ugar award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0"/>
            <a:ext cx="7761011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bama hope progre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8938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bama bar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181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bama in cornfield talk AP Charlie Neiberga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74638"/>
            <a:ext cx="9272341" cy="65833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FARM FOR FREEDO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0"/>
            <a:ext cx="5410200" cy="68384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ockwell coll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0"/>
            <a:ext cx="5257800" cy="66949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reedom of Speech - war bond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648200" cy="6889751"/>
          </a:xfrm>
        </p:spPr>
      </p:pic>
      <p:pic>
        <p:nvPicPr>
          <p:cNvPr id="5" name="Picture 4" descr="Counter_propagand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0"/>
            <a:ext cx="4495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JAP TRA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4800601" cy="6858000"/>
          </a:xfrm>
        </p:spPr>
      </p:pic>
      <p:pic>
        <p:nvPicPr>
          <p:cNvPr id="5" name="Picture 4" descr="Japanese_Poster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0"/>
            <a:ext cx="43434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 from want no fra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4267200" cy="6858000"/>
          </a:xfrm>
        </p:spPr>
      </p:pic>
      <p:pic>
        <p:nvPicPr>
          <p:cNvPr id="5" name="Picture 4" descr="Hurrah_the_Butter_is_all_go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0"/>
            <a:ext cx="48767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f of spee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99" y="0"/>
            <a:ext cx="518020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itler, freedom breaking chai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678825" cy="6858000"/>
          </a:xfrm>
        </p:spPr>
      </p:pic>
      <p:pic>
        <p:nvPicPr>
          <p:cNvPr id="5" name="Picture 4" descr="f of spee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24" y="0"/>
            <a:ext cx="446517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nazi farmer solitary bn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648201" cy="6858000"/>
          </a:xfrm>
        </p:spPr>
      </p:pic>
      <p:pic>
        <p:nvPicPr>
          <p:cNvPr id="10" name="Picture 9" descr="nazi with fla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-1"/>
            <a:ext cx="449580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FARMER AND WORK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0"/>
            <a:ext cx="5310378" cy="67827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rotecttheharves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5512"/>
            <a:ext cx="4572000" cy="6893512"/>
          </a:xfrm>
        </p:spPr>
      </p:pic>
      <p:pic>
        <p:nvPicPr>
          <p:cNvPr id="5" name="Picture 4" descr="f from fe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reedom is bre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4724400" cy="6856143"/>
          </a:xfrm>
        </p:spPr>
      </p:pic>
      <p:pic>
        <p:nvPicPr>
          <p:cNvPr id="5" name="Picture 4" descr="f from want no fra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-1858"/>
            <a:ext cx="44196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reedom from want ours to fght fo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0"/>
            <a:ext cx="4876800" cy="68275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f of worshi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0"/>
            <a:ext cx="5410200" cy="68500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f from want no fra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0"/>
            <a:ext cx="5291105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 from fea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0"/>
            <a:ext cx="5259917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our freedoms - ours to fight fo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-29507"/>
            <a:ext cx="7696200" cy="68875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orman-rockwell-coll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 from want no fra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0"/>
            <a:ext cx="5334000" cy="69135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1922-12-Farm-And-Fireside-Norman-Rockwell-cover-Santa-Napping-4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0"/>
            <a:ext cx="4891810" cy="67262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</Words>
  <Application>Microsoft Macintosh PowerPoint</Application>
  <PresentationFormat>On-screen Show (4:3)</PresentationFormat>
  <Paragraphs>1</Paragraphs>
  <Slides>25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`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McVey</dc:creator>
  <cp:lastModifiedBy>James McVey</cp:lastModifiedBy>
  <cp:revision>24</cp:revision>
  <dcterms:created xsi:type="dcterms:W3CDTF">2009-02-27T18:39:21Z</dcterms:created>
  <dcterms:modified xsi:type="dcterms:W3CDTF">2009-02-27T20:34:38Z</dcterms:modified>
</cp:coreProperties>
</file>