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C"/>
    <a:srgbClr val="573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552C-D86A-44A5-9530-87D4F887B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D32E-780A-415B-A787-15F092670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F654-E29A-42B4-A697-7DEC8D0E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BAAC-CC65-4E3C-8AFE-179D207D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7CAC-E436-49B8-B30F-20F96187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A37-8DC7-4480-AF41-A3180D66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CCC0-A23B-4429-AB0C-B558A4496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B595-5388-46AE-95BE-C3339943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621D-239B-4790-9709-E8DC10CA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89D0-D068-4A3C-8A2D-47204101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11543-B4AC-444E-99B1-BF3DA96E6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2C066-034F-4714-B41E-5EADFF7B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C586-A526-452C-9DAF-C244D1B8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2E95-F951-4EED-A944-00C404CB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A8EC-0575-4B74-BDBB-F2F1E6F2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FA76-5C8F-471D-B8E9-AF427E48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8FDC-FC3D-4719-9A5D-3F0E5172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E306-6A67-4E7E-97DA-C7B9A85B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E451-39B9-495F-8FF1-ACAF1AA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EDD7-C1CD-4D88-8E85-4F7723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0FBD-167F-4CC2-820B-5D1D0BE8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39DDC-8323-4FF8-A054-B72F9575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3A92-8E7F-4801-8E2D-3C3B84D0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5854-1F08-4E45-A4F9-647DE71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D516-367E-4EB5-B94D-7381152E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6444-E91B-4C17-9FD9-290F28A3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7CA2-3336-4534-B26C-A32E24A0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4BD18-25F4-4131-89D0-A4FD328F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EA28-57A8-43D5-80EA-5B51C63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8A690-5D9F-4E2E-9931-9A82366E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E2A1-6164-4DBC-AF80-03739C6C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3877-D479-46FC-9AC9-DCF962C1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8B8D-F432-415B-B7E9-DF1BFD51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82023-A6A4-4C24-8AAD-5046D1BF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D1CC3-B8BF-49FF-9EC8-349211B5E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04954-8DD4-4959-B0F2-1A46A099B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39D8B-2FF6-4AE8-9412-DF7EFBF8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95FC5-4986-464D-AF47-BD704B22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11020-82E2-4CE2-81BB-8E21589F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A32D-DE19-42EC-BF5A-B47CE421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62E9D-B7F7-4C73-8227-A53319D2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E388-EC28-4E0D-BFD7-5B4887A3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6F85-FE55-4746-B768-9A7A49F9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EAD89-D424-4E14-93DC-0E34DE7F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43D0-E77E-4BFC-96F9-64A4AEC5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2EBE1-4DF0-4BE9-A9FA-28DE4321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5DF6-5B20-41D1-AEE4-213FEFCC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2096-6991-4CBA-8B47-EE96ADD3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1711-25B7-4EB3-836D-001F3873B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AE37A-E846-421D-8402-73485479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2DDC-6B5B-4553-9CCB-E3AC3FC0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71B8-BDA3-4926-BD87-3C021A31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1073-1470-4FB6-B363-312A58ED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33AD2-F57C-4F8B-96CD-F69CC8DB5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EEA05-5161-4327-ADEE-60650B21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086A-3A07-4ECC-9FAF-5B045944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D2124-2071-40C6-AA57-95EA2B5B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2740B-EEAE-40E9-B7E6-71B71F54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A8BEB-85AF-4847-9669-4E70CB74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D2D8-D3B8-46D2-9A7D-0AAA8E22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E2A5-FF42-4A2A-8F1E-931D80F29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365C-9AAA-44BD-9857-4AA60362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19A0-7E02-49CA-9EAD-0167C94E9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65B5711-5CA0-88AD-885C-C8596F34C541}"/>
              </a:ext>
            </a:extLst>
          </p:cNvPr>
          <p:cNvSpPr/>
          <p:nvPr/>
        </p:nvSpPr>
        <p:spPr>
          <a:xfrm>
            <a:off x="2556058" y="0"/>
            <a:ext cx="2189197" cy="204764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CF3C62-986E-D4A1-5381-8F8551E5B449}"/>
              </a:ext>
            </a:extLst>
          </p:cNvPr>
          <p:cNvSpPr/>
          <p:nvPr/>
        </p:nvSpPr>
        <p:spPr>
          <a:xfrm>
            <a:off x="8182016" y="0"/>
            <a:ext cx="4009984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7E680-AD75-2AB5-D96F-B6AE057B6E98}"/>
              </a:ext>
            </a:extLst>
          </p:cNvPr>
          <p:cNvSpPr/>
          <p:nvPr/>
        </p:nvSpPr>
        <p:spPr>
          <a:xfrm>
            <a:off x="8244896" y="56832"/>
            <a:ext cx="3889954" cy="2493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1C986-91C0-B455-ED16-685CEA6DB327}"/>
              </a:ext>
            </a:extLst>
          </p:cNvPr>
          <p:cNvSpPr/>
          <p:nvPr/>
        </p:nvSpPr>
        <p:spPr>
          <a:xfrm>
            <a:off x="4802460" y="0"/>
            <a:ext cx="3322351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1F63D-58D8-B855-0DD6-15C95EE40F39}"/>
              </a:ext>
            </a:extLst>
          </p:cNvPr>
          <p:cNvSpPr/>
          <p:nvPr/>
        </p:nvSpPr>
        <p:spPr>
          <a:xfrm>
            <a:off x="-1" y="2104475"/>
            <a:ext cx="4745255" cy="47535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49764-5219-41B3-831C-EFD43ED71F6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" t="5327" r="4404" b="4749"/>
          <a:stretch/>
        </p:blipFill>
        <p:spPr>
          <a:xfrm>
            <a:off x="136898" y="189953"/>
            <a:ext cx="2338939" cy="176578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4D91B21-1B2C-13AD-866F-70BF1553D9A0}"/>
              </a:ext>
            </a:extLst>
          </p:cNvPr>
          <p:cNvSpPr/>
          <p:nvPr/>
        </p:nvSpPr>
        <p:spPr>
          <a:xfrm>
            <a:off x="136897" y="2224440"/>
            <a:ext cx="4505453" cy="2493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2E4D9-936B-4560-9095-88A7C286FE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47" y="56832"/>
            <a:ext cx="3082176" cy="196709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DF2088-24AC-52C6-97FF-BF83E05C08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6" t="12153" r="20124" b="10326"/>
          <a:stretch/>
        </p:blipFill>
        <p:spPr>
          <a:xfrm>
            <a:off x="2795859" y="2512252"/>
            <a:ext cx="1757910" cy="2124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733BDD-37A0-2ADA-C691-772384CC92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t="8623" r="8820" b="9868"/>
          <a:stretch/>
        </p:blipFill>
        <p:spPr>
          <a:xfrm>
            <a:off x="303481" y="2305771"/>
            <a:ext cx="2355480" cy="23311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68CDD2-E80F-5AA1-295C-A17F9F76347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922547" y="3043187"/>
            <a:ext cx="3082176" cy="2409540"/>
          </a:xfrm>
          <a:prstGeom prst="rect">
            <a:avLst/>
          </a:prstGeom>
          <a:noFill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56249FC-CC51-F61F-693B-C4FF193F338E}"/>
              </a:ext>
            </a:extLst>
          </p:cNvPr>
          <p:cNvSpPr/>
          <p:nvPr/>
        </p:nvSpPr>
        <p:spPr>
          <a:xfrm>
            <a:off x="8244896" y="3429000"/>
            <a:ext cx="3889954" cy="2493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pic>
        <p:nvPicPr>
          <p:cNvPr id="20" name="Picture 19" descr="A circular chart with text in center&#10;&#10;Description automatically generated with medium confidence">
            <a:extLst>
              <a:ext uri="{FF2B5EF4-FFF2-40B4-BE49-F238E27FC236}">
                <a16:creationId xmlns:a16="http://schemas.microsoft.com/office/drawing/2014/main" id="{0DD43734-7049-2332-FEE0-4182221F05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3" t="27627" r="23900" b="29737"/>
          <a:stretch/>
        </p:blipFill>
        <p:spPr>
          <a:xfrm>
            <a:off x="8770272" y="3510400"/>
            <a:ext cx="2833472" cy="23309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81E6AC-997D-9E56-170E-2601DCAEE4DC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7" r="15971"/>
          <a:stretch/>
        </p:blipFill>
        <p:spPr bwMode="auto">
          <a:xfrm>
            <a:off x="2658961" y="56832"/>
            <a:ext cx="1983390" cy="1933978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9F6DED-B20E-93F0-FD19-BAF9C20B9AFA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8" y="5063426"/>
            <a:ext cx="2998847" cy="1737742"/>
          </a:xfrm>
          <a:prstGeom prst="rect">
            <a:avLst/>
          </a:prstGeom>
          <a:noFill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32F35B-4D1E-C4CC-559E-7A3A686851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68" y="-317114"/>
            <a:ext cx="3241680" cy="32416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F13385-EE4F-DDD2-6229-43F18671E9D5}"/>
              </a:ext>
            </a:extLst>
          </p:cNvPr>
          <p:cNvSpPr txBox="1"/>
          <p:nvPr/>
        </p:nvSpPr>
        <p:spPr>
          <a:xfrm>
            <a:off x="473159" y="4715712"/>
            <a:ext cx="4392181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careful financial planning (gear) is key to fiscal responsibility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77C1C2-0F2F-3799-CE84-59E68970A388}"/>
              </a:ext>
            </a:extLst>
          </p:cNvPr>
          <p:cNvSpPr txBox="1"/>
          <p:nvPr/>
        </p:nvSpPr>
        <p:spPr>
          <a:xfrm>
            <a:off x="4995126" y="2194362"/>
            <a:ext cx="2922768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eight strategies for managing direct costs, which are expenses directly tied to producing goods or services</a:t>
            </a:r>
            <a:endParaRPr lang="en-PK" sz="1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FDE904-D239-BED9-A8A9-CB94F4F515EE}"/>
              </a:ext>
            </a:extLst>
          </p:cNvPr>
          <p:cNvSpPr txBox="1"/>
          <p:nvPr/>
        </p:nvSpPr>
        <p:spPr>
          <a:xfrm>
            <a:off x="4995126" y="5697971"/>
            <a:ext cx="2922768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eight strategies for managing direct costs, which are expenses directly tied to producing goods or services</a:t>
            </a:r>
            <a:endParaRPr lang="en-PK" sz="1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10F923-8C54-F2DC-81F5-17644B1BEF42}"/>
              </a:ext>
            </a:extLst>
          </p:cNvPr>
          <p:cNvSpPr txBox="1"/>
          <p:nvPr/>
        </p:nvSpPr>
        <p:spPr>
          <a:xfrm>
            <a:off x="8725624" y="2626071"/>
            <a:ext cx="2922768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Human Resources  including leadership, training, performance, potential, and research.</a:t>
            </a:r>
            <a:endParaRPr lang="en-PK" sz="1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DA4696-3826-A1B6-C985-F421DCDFF3F8}"/>
              </a:ext>
            </a:extLst>
          </p:cNvPr>
          <p:cNvSpPr txBox="1"/>
          <p:nvPr/>
        </p:nvSpPr>
        <p:spPr>
          <a:xfrm>
            <a:off x="8725624" y="6009578"/>
            <a:ext cx="2922768" cy="8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marketing mix model divided into seven sections labeled product, price, place, physical evidence, processes, people, and promotion</a:t>
            </a:r>
            <a:endParaRPr lang="en-PK" sz="1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0D73875-181D-5B4A-A985-1AA004AAC18E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13" y="5054576"/>
            <a:ext cx="1580214" cy="10237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04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Soban Farooq</dc:creator>
  <cp:lastModifiedBy>Ahad Sajjad</cp:lastModifiedBy>
  <cp:revision>2</cp:revision>
  <dcterms:created xsi:type="dcterms:W3CDTF">2024-04-19T07:17:22Z</dcterms:created>
  <dcterms:modified xsi:type="dcterms:W3CDTF">2024-04-19T10:34:12Z</dcterms:modified>
</cp:coreProperties>
</file>