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552C-D86A-44A5-9530-87D4F887B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5D32E-780A-415B-A787-15F092670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2F654-E29A-42B4-A697-7DEC8D0E5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2210-D365-495A-85AF-C1EFDFD65F1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7BAAC-CC65-4E3C-8AFE-179D207DB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77CAC-E436-49B8-B30F-20F96187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B83-4B50-4F84-99A1-29A796B6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EA37-8DC7-4480-AF41-A3180D66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CCCC0-A23B-4429-AB0C-B558A4496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FB595-5388-46AE-95BE-C3339943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2210-D365-495A-85AF-C1EFDFD65F1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2621D-239B-4790-9709-E8DC10CAB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A89D0-D068-4A3C-8A2D-47204101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B83-4B50-4F84-99A1-29A796B6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6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11543-B4AC-444E-99B1-BF3DA96E6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2C066-034F-4714-B41E-5EADFF7B8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CC586-A526-452C-9DAF-C244D1B8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2210-D365-495A-85AF-C1EFDFD65F1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D2E95-F951-4EED-A944-00C404CB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9A8EC-0575-4B74-BDBB-F2F1E6F2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B83-4B50-4F84-99A1-29A796B6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2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DFA76-5C8F-471D-B8E9-AF427E48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08FDC-FC3D-4719-9A5D-3F0E51726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EE306-6A67-4E7E-97DA-C7B9A85B5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2210-D365-495A-85AF-C1EFDFD65F1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7E451-39B9-495F-8FF1-ACAF1AA0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CEDD7-C1CD-4D88-8E85-4F772331D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B83-4B50-4F84-99A1-29A796B6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9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0FBD-167F-4CC2-820B-5D1D0BE8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39DDC-8323-4FF8-A054-B72F9575E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C3A92-8E7F-4801-8E2D-3C3B84D0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2210-D365-495A-85AF-C1EFDFD65F1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5854-1F08-4E45-A4F9-647DE719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FD516-367E-4EB5-B94D-7381152E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B83-4B50-4F84-99A1-29A796B6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1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6444-E91B-4C17-9FD9-290F28A3B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C7CA2-3336-4534-B26C-A32E24A09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4BD18-25F4-4131-89D0-A4FD328F8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AEA28-57A8-43D5-80EA-5B51C638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2210-D365-495A-85AF-C1EFDFD65F1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8A690-5D9F-4E2E-9931-9A82366E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4E2A1-6164-4DBC-AF80-03739C6C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B83-4B50-4F84-99A1-29A796B6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3877-D479-46FC-9AC9-DCF962C10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38B8D-F432-415B-B7E9-DF1BFD51D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82023-A6A4-4C24-8AAD-5046D1BFF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D1CC3-B8BF-49FF-9EC8-349211B5E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04954-8DD4-4959-B0F2-1A46A099B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239D8B-2FF6-4AE8-9412-DF7EFBF8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2210-D365-495A-85AF-C1EFDFD65F1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195FC5-4986-464D-AF47-BD704B22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411020-82E2-4CE2-81BB-8E21589F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B83-4B50-4F84-99A1-29A796B6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3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FA32D-DE19-42EC-BF5A-B47CE4211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62E9D-B7F7-4C73-8227-A53319D2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2210-D365-495A-85AF-C1EFDFD65F1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5E388-EC28-4E0D-BFD7-5B4887A3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16F85-FE55-4746-B768-9A7A49F9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B83-4B50-4F84-99A1-29A796B6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2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EAD89-D424-4E14-93DC-0E34DE7F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2210-D365-495A-85AF-C1EFDFD65F1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8443D0-E77E-4BFC-96F9-64A4AEC5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2EBE1-4DF0-4BE9-A9FA-28DE43219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B83-4B50-4F84-99A1-29A796B6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5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5DF6-5B20-41D1-AEE4-213FEFCC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A2096-6991-4CBA-8B47-EE96ADD3E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B1711-25B7-4EB3-836D-001F3873B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AE37A-E846-421D-8402-73485479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2210-D365-495A-85AF-C1EFDFD65F1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82DDC-6B5B-4553-9CCB-E3AC3FC0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671B8-BDA3-4926-BD87-3C021A31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B83-4B50-4F84-99A1-29A796B6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8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A1073-1470-4FB6-B363-312A58ED8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33AD2-F57C-4F8B-96CD-F69CC8DB5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EEA05-5161-4327-ADEE-60650B213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E086A-3A07-4ECC-9FAF-5B0459444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A2210-D365-495A-85AF-C1EFDFD65F1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D2124-2071-40C6-AA57-95EA2B5B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2740B-EEAE-40E9-B7E6-71B71F54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87B83-4B50-4F84-99A1-29A796B6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2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A8BEB-85AF-4847-9669-4E70CB74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FD2D8-D3B8-46D2-9A7D-0AAA8E225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6E2A5-FF42-4A2A-8F1E-931D80F29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A2210-D365-495A-85AF-C1EFDFD65F15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C365C-9AAA-44BD-9857-4AA603620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119A0-7E02-49CA-9EAD-0167C94E9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87B83-4B50-4F84-99A1-29A796B6C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8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B49764-5219-41B3-831C-EFD43ED71F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71"/>
            <a:ext cx="4469258" cy="32731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C2E4D9-936B-4560-9095-88A7C286FE1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81" y="0"/>
            <a:ext cx="6022919" cy="3843926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D5B0BD-A79F-47FD-A3C6-8802FA591AF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" y="3429000"/>
            <a:ext cx="3023235" cy="2390775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239348-84AC-46F4-AF8F-589D0DA61E2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606" y="3429000"/>
            <a:ext cx="3419475" cy="2861945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08E8D8-B704-4DAC-8FBB-6560E5D6E14C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360" y="3843926"/>
            <a:ext cx="4997450" cy="28117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304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E543C0-B77E-4041-91AB-B9BF56E288E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63" y="3124589"/>
            <a:ext cx="5003514" cy="3586581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3E02F3-47EF-4788-80FE-C189D8DCC6F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820" y="86431"/>
            <a:ext cx="4234180" cy="2743200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A8E2BF-7AC3-464B-9203-119D9470AE5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8526"/>
            <a:ext cx="5039995" cy="3333115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75B966-F353-452B-8869-491CE20395D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4437976" y="42584"/>
            <a:ext cx="3660871" cy="2861945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FEFBFB-5976-4A9A-B401-B460F30E5A90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373" y="3124589"/>
            <a:ext cx="5753100" cy="3333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9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Soban Farooq</dc:creator>
  <cp:lastModifiedBy>Soban Farooq</cp:lastModifiedBy>
  <cp:revision>1</cp:revision>
  <dcterms:created xsi:type="dcterms:W3CDTF">2024-04-19T07:17:22Z</dcterms:created>
  <dcterms:modified xsi:type="dcterms:W3CDTF">2024-04-19T07:23:59Z</dcterms:modified>
</cp:coreProperties>
</file>