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p="http://schemas.openxmlformats.org/presentationml/2006/main" xmlns:r="http://schemas.openxmlformats.org/officeDocument/2006/relationships" xmlns:a="http://schemas.openxmlformats.org/drawingml/2006/main">
  <p:cmAuthor id="1" name="Ben Collins" initials="BC" lastIdx="1" clrIdx="0"/>
</p:cmAuthorLst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tableStyles" Target="tableStyles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commentAuthors" Target="commentAuthors.xml"/><Relationship Id="rId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1048640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FA13C153-2E21-4C2B-8C89-7D3FF066D1FA}" type="datetimeFigureOut">
              <a:rPr lang="en-GB" smtClean="0"/>
              <a:t>28/06/2022</a:t>
            </a:fld>
            <a:endParaRPr lang="en-GB"/>
          </a:p>
        </p:txBody>
      </p:sp>
      <p:sp>
        <p:nvSpPr>
          <p:cNvPr id="1048641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GB"/>
          </a:p>
        </p:txBody>
      </p:sp>
      <p:sp>
        <p:nvSpPr>
          <p:cNvPr id="104864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48643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1048644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9CA44248-EEBA-4E78-B172-920DDF117E02}" type="slidenum">
              <a:rPr lang="en-GB" smtClean="0"/>
              <a:t>‹#›</a:t>
            </a:fld>
            <a:endParaRPr lang="en-GB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104858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A2C03EC-8F60-4FEB-B7DD-C5352A1703B0}" type="datetimeFigureOut">
              <a:rPr lang="en-GB" smtClean="0"/>
              <a:t>28/06/2022</a:t>
            </a:fld>
            <a:endParaRPr lang="en-GB"/>
          </a:p>
        </p:txBody>
      </p:sp>
      <p:sp>
        <p:nvSpPr>
          <p:cNvPr id="104858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59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F2A54B0-BD52-4E8C-8F56-3ADED2FF448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48607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4860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A2C03EC-8F60-4FEB-B7DD-C5352A1703B0}" type="datetimeFigureOut">
              <a:rPr lang="en-GB" smtClean="0"/>
              <a:t>28/06/2022</a:t>
            </a:fld>
            <a:endParaRPr lang="en-GB"/>
          </a:p>
        </p:txBody>
      </p:sp>
      <p:sp>
        <p:nvSpPr>
          <p:cNvPr id="104860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6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F2A54B0-BD52-4E8C-8F56-3ADED2FF448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4859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4859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A2C03EC-8F60-4FEB-B7DD-C5352A1703B0}" type="datetimeFigureOut">
              <a:rPr lang="en-GB" smtClean="0"/>
              <a:t>28/06/2022</a:t>
            </a:fld>
            <a:endParaRPr lang="en-GB"/>
          </a:p>
        </p:txBody>
      </p:sp>
      <p:sp>
        <p:nvSpPr>
          <p:cNvPr id="104859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59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F2A54B0-BD52-4E8C-8F56-3ADED2FF448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4858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A2C03EC-8F60-4FEB-B7DD-C5352A1703B0}" type="datetimeFigureOut">
              <a:rPr lang="en-GB" smtClean="0"/>
              <a:t>28/06/2022</a:t>
            </a:fld>
            <a:endParaRPr lang="en-GB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F2A54B0-BD52-4E8C-8F56-3ADED2FF448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48612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1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A2C03EC-8F60-4FEB-B7DD-C5352A1703B0}" type="datetimeFigureOut">
              <a:rPr lang="en-GB" smtClean="0"/>
              <a:t>28/06/2022</a:t>
            </a:fld>
            <a:endParaRPr lang="en-GB"/>
          </a:p>
        </p:txBody>
      </p:sp>
      <p:sp>
        <p:nvSpPr>
          <p:cNvPr id="10486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6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F2A54B0-BD52-4E8C-8F56-3ADED2FF448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48617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48618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4861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A2C03EC-8F60-4FEB-B7DD-C5352A1703B0}" type="datetimeFigureOut">
              <a:rPr lang="en-GB" smtClean="0"/>
              <a:t>28/06/2022</a:t>
            </a:fld>
            <a:endParaRPr lang="en-GB"/>
          </a:p>
        </p:txBody>
      </p:sp>
      <p:sp>
        <p:nvSpPr>
          <p:cNvPr id="104862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62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F2A54B0-BD52-4E8C-8F56-3ADED2FF448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4862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4862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4862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A2C03EC-8F60-4FEB-B7DD-C5352A1703B0}" type="datetimeFigureOut">
              <a:rPr lang="en-GB" smtClean="0"/>
              <a:t>28/06/2022</a:t>
            </a:fld>
            <a:endParaRPr lang="en-GB"/>
          </a:p>
        </p:txBody>
      </p:sp>
      <p:sp>
        <p:nvSpPr>
          <p:cNvPr id="104862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62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F2A54B0-BD52-4E8C-8F56-3ADED2FF448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4859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A2C03EC-8F60-4FEB-B7DD-C5352A1703B0}" type="datetimeFigureOut">
              <a:rPr lang="en-GB" smtClean="0"/>
              <a:t>28/06/2022</a:t>
            </a:fld>
            <a:endParaRPr lang="en-GB"/>
          </a:p>
        </p:txBody>
      </p:sp>
      <p:sp>
        <p:nvSpPr>
          <p:cNvPr id="104859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59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F2A54B0-BD52-4E8C-8F56-3ADED2FF448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A2C03EC-8F60-4FEB-B7DD-C5352A1703B0}" type="datetimeFigureOut">
              <a:rPr lang="en-GB" smtClean="0"/>
              <a:t>28/06/2022</a:t>
            </a:fld>
            <a:endParaRPr lang="en-GB"/>
          </a:p>
        </p:txBody>
      </p:sp>
      <p:sp>
        <p:nvSpPr>
          <p:cNvPr id="104863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63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F2A54B0-BD52-4E8C-8F56-3ADED2FF448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48634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48635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A2C03EC-8F60-4FEB-B7DD-C5352A1703B0}" type="datetimeFigureOut">
              <a:rPr lang="en-GB" smtClean="0"/>
              <a:t>28/06/2022</a:t>
            </a:fld>
            <a:endParaRPr lang="en-GB"/>
          </a:p>
        </p:txBody>
      </p:sp>
      <p:sp>
        <p:nvSpPr>
          <p:cNvPr id="104863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63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F2A54B0-BD52-4E8C-8F56-3ADED2FF448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48601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GB"/>
          </a:p>
        </p:txBody>
      </p:sp>
      <p:sp>
        <p:nvSpPr>
          <p:cNvPr id="1048602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0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A2C03EC-8F60-4FEB-B7DD-C5352A1703B0}" type="datetimeFigureOut">
              <a:rPr lang="en-GB" smtClean="0"/>
              <a:t>28/06/2022</a:t>
            </a:fld>
            <a:endParaRPr lang="en-GB"/>
          </a:p>
        </p:txBody>
      </p:sp>
      <p:sp>
        <p:nvSpPr>
          <p:cNvPr id="104860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60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F2A54B0-BD52-4E8C-8F56-3ADED2FF448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C03EC-8F60-4FEB-B7DD-C5352A1703B0}" type="datetimeFigureOut">
              <a:rPr lang="en-GB" smtClean="0"/>
              <a:t>28/06/2022</a:t>
            </a:fld>
            <a:endParaRPr lang="en-GB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A54B0-BD52-4E8C-8F56-3ADED2FF4481}" type="slidenum">
              <a:rPr lang="en-GB" smtClean="0"/>
              <a:t>‹#›</a:t>
            </a:fld>
            <a:endParaRPr lang="en-GB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2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505968"/>
            <a:ext cx="12192000" cy="5846064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Ben Collins</dc:creator>
  <cp:lastModifiedBy>Ben Collins</cp:lastModifiedBy>
  <dcterms:created xsi:type="dcterms:W3CDTF">2022-01-19T17:40:44Z</dcterms:created>
  <dcterms:modified xsi:type="dcterms:W3CDTF">2024-07-04T18:16:09Z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3589477a36794c838ec3d6878143f6a9</vt:lpwstr>
  </property>
</Properties>
</file>