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9" autoAdjust="0"/>
    <p:restoredTop sz="94634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4E75C-BEF8-451C-B3DE-4B89340609E5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B3EC-3655-46DE-AEE2-398BA3C616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1B3EC-3655-46DE-AEE2-398BA3C616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1B3EC-3655-46DE-AEE2-398BA3C616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1B3EC-3655-46DE-AEE2-398BA3C616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1B3EC-3655-46DE-AEE2-398BA3C616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1B3EC-3655-46DE-AEE2-398BA3C616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1B3EC-3655-46DE-AEE2-398BA3C616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Classifier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bluebrain3-1-sma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200" y="2362200"/>
            <a:ext cx="2971800" cy="352275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Optical character recognition (OCR)</a:t>
            </a:r>
          </a:p>
          <a:p>
            <a:r>
              <a:rPr lang="en-US" dirty="0" smtClean="0"/>
              <a:t>Tablet Laptop Input</a:t>
            </a:r>
          </a:p>
          <a:p>
            <a:r>
              <a:rPr lang="en-US" dirty="0" smtClean="0"/>
              <a:t>Speech Recognition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Datum Object of Input Image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2057400"/>
            <a:ext cx="1676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Input Image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0" y="2057400"/>
            <a:ext cx="1676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Filter/Crop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3124200" y="2514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172200" y="2057400"/>
            <a:ext cx="1676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Datum Object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5486400" y="2514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C:\Users\Nil\Desktop\Data\Academic\CSE415\Final Project\Classifier\digitdata\input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657600"/>
            <a:ext cx="1447800" cy="14478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505200"/>
            <a:ext cx="15240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810000"/>
            <a:ext cx="3009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Image Recognition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95600" y="2362200"/>
            <a:ext cx="1066800" cy="9144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1447800" y="1676400"/>
            <a:ext cx="1604029" cy="819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47800" y="2438400"/>
            <a:ext cx="1375429" cy="28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447800" y="3276600"/>
            <a:ext cx="1604029" cy="551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81000" y="10668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a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381000" y="1828800"/>
            <a:ext cx="12954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a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381000" y="35052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baseline="30000" dirty="0" err="1" smtClean="0"/>
              <a:t>a</a:t>
            </a:r>
            <a:endParaRPr lang="en-US" sz="2400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 rot="16210157">
            <a:off x="585916" y="2768588"/>
            <a:ext cx="754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. . .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371600" y="30480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baseline="30000" dirty="0" err="1" smtClean="0"/>
              <a:t>a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1371600" y="13716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a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1371600" y="19812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a</a:t>
            </a:r>
            <a:endParaRPr lang="en-US" sz="2400" dirty="0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 rot="16210157">
            <a:off x="1500316" y="2692387"/>
            <a:ext cx="754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. . .</a:t>
            </a:r>
            <a:endParaRPr lang="en-US" dirty="0"/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3200400" y="2590800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ym typeface="Symbol" pitchFamily="18" charset="2"/>
              </a:rPr>
              <a:t>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4191000" y="4953000"/>
            <a:ext cx="1066800" cy="9144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2743200" y="4267200"/>
            <a:ext cx="1604029" cy="819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43200" y="5029200"/>
            <a:ext cx="1375429" cy="28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743200" y="5867400"/>
            <a:ext cx="1604029" cy="551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676400" y="35814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b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1676400" y="43434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b</a:t>
            </a:r>
            <a:endParaRPr lang="en-US" sz="2400" dirty="0"/>
          </a:p>
        </p:txBody>
      </p:sp>
      <p:sp>
        <p:nvSpPr>
          <p:cNvPr id="42" name="Oval 41"/>
          <p:cNvSpPr/>
          <p:nvPr/>
        </p:nvSpPr>
        <p:spPr>
          <a:xfrm>
            <a:off x="1676400" y="60198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baseline="30000" dirty="0" err="1" smtClean="0"/>
              <a:t>b</a:t>
            </a:r>
            <a:endParaRPr lang="en-US" sz="2400" dirty="0"/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 rot="16210157">
            <a:off x="1881316" y="5283188"/>
            <a:ext cx="754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. . .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590800" y="56388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baseline="30000" dirty="0" err="1" smtClean="0"/>
              <a:t>b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2667000" y="39624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b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2667000" y="45720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b</a:t>
            </a:r>
            <a:endParaRPr lang="en-US" sz="2400" dirty="0"/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 rot="16210157">
            <a:off x="2795716" y="5283187"/>
            <a:ext cx="754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. . .</a:t>
            </a:r>
            <a:endParaRPr lang="en-US" dirty="0"/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495800" y="5181600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ym typeface="Symbol" pitchFamily="18" charset="2"/>
              </a:rPr>
              <a:t></a:t>
            </a:r>
            <a:endParaRPr lang="en-US" sz="2800" dirty="0"/>
          </a:p>
        </p:txBody>
      </p:sp>
      <p:sp>
        <p:nvSpPr>
          <p:cNvPr id="49" name="Rectangle 48"/>
          <p:cNvSpPr/>
          <p:nvPr/>
        </p:nvSpPr>
        <p:spPr>
          <a:xfrm>
            <a:off x="6934200" y="3657600"/>
            <a:ext cx="914400" cy="8382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962400" y="2819400"/>
            <a:ext cx="2895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257800" y="4343400"/>
            <a:ext cx="1524000" cy="838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00600" y="27432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</a:t>
            </a:r>
            <a:r>
              <a:rPr lang="en-US" sz="2400" baseline="30000" dirty="0" err="1" smtClean="0"/>
              <a:t>a</a:t>
            </a:r>
            <a:endParaRPr lang="en-US" sz="2400" dirty="0"/>
          </a:p>
        </p:txBody>
      </p:sp>
      <p:sp>
        <p:nvSpPr>
          <p:cNvPr id="59" name="Oval 58"/>
          <p:cNvSpPr/>
          <p:nvPr/>
        </p:nvSpPr>
        <p:spPr>
          <a:xfrm>
            <a:off x="5105400" y="43434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</a:t>
            </a:r>
            <a:r>
              <a:rPr lang="en-US" sz="2400" baseline="30000" dirty="0" err="1" smtClean="0"/>
              <a:t>b</a:t>
            </a:r>
            <a:endParaRPr lang="en-US" sz="24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848600" y="4114800"/>
            <a:ext cx="6858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077200" y="3657600"/>
            <a:ext cx="1295400" cy="685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Perceptron</a:t>
            </a:r>
            <a:r>
              <a:rPr lang="en-US" dirty="0" smtClean="0"/>
              <a:t> Training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30000" dirty="0" smtClean="0"/>
              <a:t>’</a:t>
            </a:r>
            <a:r>
              <a:rPr lang="en-US" dirty="0" smtClean="0"/>
              <a:t> = max(score(</a:t>
            </a:r>
            <a:r>
              <a:rPr lang="en-US" dirty="0" err="1" smtClean="0"/>
              <a:t>w,x</a:t>
            </a:r>
            <a:r>
              <a:rPr lang="en-US" dirty="0" smtClean="0"/>
              <a:t>))</a:t>
            </a:r>
          </a:p>
          <a:p>
            <a:r>
              <a:rPr lang="en-US" dirty="0" smtClean="0"/>
              <a:t>If y</a:t>
            </a:r>
            <a:r>
              <a:rPr lang="en-US" baseline="30000" dirty="0" smtClean="0"/>
              <a:t>’</a:t>
            </a:r>
            <a:r>
              <a:rPr lang="en-US" dirty="0" smtClean="0"/>
              <a:t> != y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+= x</a:t>
            </a:r>
            <a:r>
              <a:rPr lang="en-US" baseline="-25000" dirty="0" smtClean="0"/>
              <a:t>i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30000" smtClean="0"/>
              <a:t>’</a:t>
            </a:r>
            <a:r>
              <a:rPr lang="en-US" smtClean="0"/>
              <a:t> </a:t>
            </a:r>
            <a:r>
              <a:rPr lang="en-US" dirty="0" smtClean="0"/>
              <a:t>-</a:t>
            </a:r>
            <a:r>
              <a:rPr lang="en-US" smtClean="0"/>
              <a:t>=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</a:p>
          <a:p>
            <a:pPr>
              <a:buNone/>
            </a:pP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Prototype Weights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3581399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3657600" cy="26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304800" y="4648200"/>
            <a:ext cx="3581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84</Words>
  <Application>Microsoft Office PowerPoint</Application>
  <PresentationFormat>On-screen Show (4:3)</PresentationFormat>
  <Paragraphs>44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Perceptron Classifier </vt:lpstr>
      <vt:lpstr>Applications </vt:lpstr>
      <vt:lpstr>Datum Object of Input Image </vt:lpstr>
      <vt:lpstr>Perceptron Image Recognition </vt:lpstr>
      <vt:lpstr>Perceptron Training </vt:lpstr>
      <vt:lpstr>Prototype Weights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</dc:creator>
  <cp:lastModifiedBy>Daniel</cp:lastModifiedBy>
  <cp:revision>47</cp:revision>
  <dcterms:created xsi:type="dcterms:W3CDTF">2006-08-16T00:00:00Z</dcterms:created>
  <dcterms:modified xsi:type="dcterms:W3CDTF">2008-03-20T09:41:03Z</dcterms:modified>
</cp:coreProperties>
</file>