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7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B90516F-8FCC-40DC-B346-27FAB226084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145040" y="9121680"/>
            <a:ext cx="3169800" cy="47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8D100D02-E3C3-466D-97D1-4A9C5277B17E}" type="slidenum"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74880" y="4560480"/>
            <a:ext cx="536508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200" y="4197240"/>
            <a:ext cx="4574880" cy="2652480"/>
          </a:xfrm>
          <a:custGeom>
            <a:avLst/>
            <a:gdLst/>
            <a:ahLst/>
            <a:rect l="l" t="t" r="r" b="b"/>
            <a:pathLst>
              <a:path w="2882" h="1671">
                <a:moveTo>
                  <a:pt x="2773" y="544"/>
                </a:moveTo>
                <a:lnTo>
                  <a:pt x="2740" y="528"/>
                </a:lnTo>
                <a:lnTo>
                  <a:pt x="2692" y="506"/>
                </a:lnTo>
                <a:lnTo>
                  <a:pt x="2632" y="484"/>
                </a:lnTo>
                <a:lnTo>
                  <a:pt x="2561" y="457"/>
                </a:lnTo>
                <a:lnTo>
                  <a:pt x="2480" y="424"/>
                </a:lnTo>
                <a:lnTo>
                  <a:pt x="2388" y="397"/>
                </a:lnTo>
                <a:lnTo>
                  <a:pt x="2203" y="343"/>
                </a:lnTo>
                <a:lnTo>
                  <a:pt x="2078" y="310"/>
                </a:lnTo>
                <a:lnTo>
                  <a:pt x="1970" y="277"/>
                </a:lnTo>
                <a:lnTo>
                  <a:pt x="1878" y="245"/>
                </a:lnTo>
                <a:lnTo>
                  <a:pt x="1807" y="212"/>
                </a:lnTo>
                <a:lnTo>
                  <a:pt x="1742" y="179"/>
                </a:lnTo>
                <a:lnTo>
                  <a:pt x="1693" y="152"/>
                </a:lnTo>
                <a:lnTo>
                  <a:pt x="1655" y="125"/>
                </a:lnTo>
                <a:lnTo>
                  <a:pt x="1628" y="103"/>
                </a:lnTo>
                <a:lnTo>
                  <a:pt x="1606" y="81"/>
                </a:lnTo>
                <a:lnTo>
                  <a:pt x="1590" y="60"/>
                </a:lnTo>
                <a:lnTo>
                  <a:pt x="1585" y="43"/>
                </a:lnTo>
                <a:lnTo>
                  <a:pt x="1579" y="27"/>
                </a:lnTo>
                <a:lnTo>
                  <a:pt x="1585" y="5"/>
                </a:lnTo>
                <a:lnTo>
                  <a:pt x="1585" y="0"/>
                </a:lnTo>
                <a:lnTo>
                  <a:pt x="1568" y="27"/>
                </a:lnTo>
                <a:lnTo>
                  <a:pt x="1557" y="49"/>
                </a:lnTo>
                <a:lnTo>
                  <a:pt x="1557" y="76"/>
                </a:lnTo>
                <a:lnTo>
                  <a:pt x="1568" y="98"/>
                </a:lnTo>
                <a:lnTo>
                  <a:pt x="1590" y="120"/>
                </a:lnTo>
                <a:lnTo>
                  <a:pt x="1617" y="141"/>
                </a:lnTo>
                <a:lnTo>
                  <a:pt x="1650" y="163"/>
                </a:lnTo>
                <a:lnTo>
                  <a:pt x="1688" y="185"/>
                </a:lnTo>
                <a:lnTo>
                  <a:pt x="1737" y="207"/>
                </a:lnTo>
                <a:lnTo>
                  <a:pt x="1791" y="228"/>
                </a:lnTo>
                <a:lnTo>
                  <a:pt x="1905" y="267"/>
                </a:lnTo>
                <a:lnTo>
                  <a:pt x="2040" y="310"/>
                </a:lnTo>
                <a:lnTo>
                  <a:pt x="2182" y="348"/>
                </a:lnTo>
                <a:lnTo>
                  <a:pt x="2285" y="381"/>
                </a:lnTo>
                <a:lnTo>
                  <a:pt x="2382" y="408"/>
                </a:lnTo>
                <a:lnTo>
                  <a:pt x="2464" y="435"/>
                </a:lnTo>
                <a:lnTo>
                  <a:pt x="2540" y="462"/>
                </a:lnTo>
                <a:lnTo>
                  <a:pt x="2605" y="484"/>
                </a:lnTo>
                <a:lnTo>
                  <a:pt x="2659" y="506"/>
                </a:lnTo>
                <a:lnTo>
                  <a:pt x="2708" y="528"/>
                </a:lnTo>
                <a:lnTo>
                  <a:pt x="2740" y="544"/>
                </a:lnTo>
                <a:lnTo>
                  <a:pt x="2768" y="560"/>
                </a:lnTo>
                <a:lnTo>
                  <a:pt x="2784" y="577"/>
                </a:lnTo>
                <a:lnTo>
                  <a:pt x="2795" y="593"/>
                </a:lnTo>
                <a:lnTo>
                  <a:pt x="2800" y="615"/>
                </a:lnTo>
                <a:lnTo>
                  <a:pt x="2795" y="642"/>
                </a:lnTo>
                <a:lnTo>
                  <a:pt x="2784" y="664"/>
                </a:lnTo>
                <a:lnTo>
                  <a:pt x="2762" y="691"/>
                </a:lnTo>
                <a:lnTo>
                  <a:pt x="2730" y="713"/>
                </a:lnTo>
                <a:lnTo>
                  <a:pt x="2692" y="735"/>
                </a:lnTo>
                <a:lnTo>
                  <a:pt x="2643" y="756"/>
                </a:lnTo>
                <a:lnTo>
                  <a:pt x="2589" y="778"/>
                </a:lnTo>
                <a:lnTo>
                  <a:pt x="2529" y="800"/>
                </a:lnTo>
                <a:lnTo>
                  <a:pt x="2458" y="822"/>
                </a:lnTo>
                <a:lnTo>
                  <a:pt x="2382" y="843"/>
                </a:lnTo>
                <a:lnTo>
                  <a:pt x="2301" y="865"/>
                </a:lnTo>
                <a:lnTo>
                  <a:pt x="2214" y="887"/>
                </a:lnTo>
                <a:lnTo>
                  <a:pt x="2030" y="930"/>
                </a:lnTo>
                <a:lnTo>
                  <a:pt x="1823" y="979"/>
                </a:lnTo>
                <a:lnTo>
                  <a:pt x="1606" y="1034"/>
                </a:lnTo>
                <a:lnTo>
                  <a:pt x="1378" y="1094"/>
                </a:lnTo>
                <a:lnTo>
                  <a:pt x="1145" y="1164"/>
                </a:lnTo>
                <a:lnTo>
                  <a:pt x="912" y="1241"/>
                </a:lnTo>
                <a:lnTo>
                  <a:pt x="673" y="1328"/>
                </a:lnTo>
                <a:lnTo>
                  <a:pt x="440" y="1431"/>
                </a:lnTo>
                <a:lnTo>
                  <a:pt x="217" y="1545"/>
                </a:lnTo>
                <a:lnTo>
                  <a:pt x="0" y="1671"/>
                </a:lnTo>
                <a:lnTo>
                  <a:pt x="353" y="1671"/>
                </a:lnTo>
                <a:lnTo>
                  <a:pt x="554" y="1567"/>
                </a:lnTo>
                <a:lnTo>
                  <a:pt x="754" y="1469"/>
                </a:lnTo>
                <a:lnTo>
                  <a:pt x="955" y="1388"/>
                </a:lnTo>
                <a:lnTo>
                  <a:pt x="1145" y="1311"/>
                </a:lnTo>
                <a:lnTo>
                  <a:pt x="1335" y="1241"/>
                </a:lnTo>
                <a:lnTo>
                  <a:pt x="1519" y="1186"/>
                </a:lnTo>
                <a:lnTo>
                  <a:pt x="1693" y="1132"/>
                </a:lnTo>
                <a:lnTo>
                  <a:pt x="1861" y="1083"/>
                </a:lnTo>
                <a:lnTo>
                  <a:pt x="2019" y="1045"/>
                </a:lnTo>
                <a:lnTo>
                  <a:pt x="2165" y="1007"/>
                </a:lnTo>
                <a:lnTo>
                  <a:pt x="2301" y="974"/>
                </a:lnTo>
                <a:lnTo>
                  <a:pt x="2426" y="947"/>
                </a:lnTo>
                <a:lnTo>
                  <a:pt x="2534" y="914"/>
                </a:lnTo>
                <a:lnTo>
                  <a:pt x="2626" y="892"/>
                </a:lnTo>
                <a:lnTo>
                  <a:pt x="2702" y="865"/>
                </a:lnTo>
                <a:lnTo>
                  <a:pt x="2762" y="838"/>
                </a:lnTo>
                <a:lnTo>
                  <a:pt x="2800" y="816"/>
                </a:lnTo>
                <a:lnTo>
                  <a:pt x="2827" y="794"/>
                </a:lnTo>
                <a:lnTo>
                  <a:pt x="2849" y="767"/>
                </a:lnTo>
                <a:lnTo>
                  <a:pt x="2865" y="745"/>
                </a:lnTo>
                <a:lnTo>
                  <a:pt x="2876" y="724"/>
                </a:lnTo>
                <a:lnTo>
                  <a:pt x="2882" y="702"/>
                </a:lnTo>
                <a:lnTo>
                  <a:pt x="2876" y="658"/>
                </a:lnTo>
                <a:lnTo>
                  <a:pt x="2854" y="620"/>
                </a:lnTo>
                <a:lnTo>
                  <a:pt x="2833" y="588"/>
                </a:lnTo>
                <a:lnTo>
                  <a:pt x="2800" y="560"/>
                </a:lnTo>
                <a:lnTo>
                  <a:pt x="2773" y="544"/>
                </a:lnTo>
                <a:lnTo>
                  <a:pt x="2773" y="544"/>
                </a:lnTo>
                <a:close/>
              </a:path>
            </a:pathLst>
          </a:custGeom>
          <a:gradFill>
            <a:gsLst>
              <a:gs pos="0">
                <a:srgbClr val="003399"/>
              </a:gs>
              <a:gs pos="100000">
                <a:srgbClr val="002e8b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620040" y="4240080"/>
            <a:ext cx="1998000" cy="1287360"/>
          </a:xfrm>
          <a:custGeom>
            <a:avLst/>
            <a:gdLst/>
            <a:ahLst/>
            <a:rect l="l" t="t" r="r" b="b"/>
            <a:pathLst>
              <a:path w="1259" h="811">
                <a:moveTo>
                  <a:pt x="1259" y="615"/>
                </a:moveTo>
                <a:lnTo>
                  <a:pt x="1248" y="588"/>
                </a:lnTo>
                <a:lnTo>
                  <a:pt x="1237" y="566"/>
                </a:lnTo>
                <a:lnTo>
                  <a:pt x="1216" y="539"/>
                </a:lnTo>
                <a:lnTo>
                  <a:pt x="1188" y="517"/>
                </a:lnTo>
                <a:lnTo>
                  <a:pt x="1123" y="479"/>
                </a:lnTo>
                <a:lnTo>
                  <a:pt x="1042" y="441"/>
                </a:lnTo>
                <a:lnTo>
                  <a:pt x="944" y="408"/>
                </a:lnTo>
                <a:lnTo>
                  <a:pt x="841" y="381"/>
                </a:lnTo>
                <a:lnTo>
                  <a:pt x="727" y="348"/>
                </a:lnTo>
                <a:lnTo>
                  <a:pt x="613" y="321"/>
                </a:lnTo>
                <a:lnTo>
                  <a:pt x="499" y="294"/>
                </a:lnTo>
                <a:lnTo>
                  <a:pt x="391" y="261"/>
                </a:lnTo>
                <a:lnTo>
                  <a:pt x="288" y="229"/>
                </a:lnTo>
                <a:lnTo>
                  <a:pt x="195" y="196"/>
                </a:lnTo>
                <a:lnTo>
                  <a:pt x="119" y="152"/>
                </a:lnTo>
                <a:lnTo>
                  <a:pt x="54" y="109"/>
                </a:lnTo>
                <a:lnTo>
                  <a:pt x="33" y="87"/>
                </a:lnTo>
                <a:lnTo>
                  <a:pt x="16" y="60"/>
                </a:lnTo>
                <a:lnTo>
                  <a:pt x="5" y="33"/>
                </a:lnTo>
                <a:lnTo>
                  <a:pt x="0" y="0"/>
                </a:lnTo>
                <a:lnTo>
                  <a:pt x="0" y="6"/>
                </a:lnTo>
                <a:lnTo>
                  <a:pt x="0" y="11"/>
                </a:lnTo>
                <a:lnTo>
                  <a:pt x="0" y="38"/>
                </a:lnTo>
                <a:lnTo>
                  <a:pt x="5" y="60"/>
                </a:lnTo>
                <a:lnTo>
                  <a:pt x="16" y="87"/>
                </a:lnTo>
                <a:lnTo>
                  <a:pt x="33" y="114"/>
                </a:lnTo>
                <a:lnTo>
                  <a:pt x="54" y="142"/>
                </a:lnTo>
                <a:lnTo>
                  <a:pt x="87" y="174"/>
                </a:lnTo>
                <a:lnTo>
                  <a:pt x="125" y="207"/>
                </a:lnTo>
                <a:lnTo>
                  <a:pt x="179" y="240"/>
                </a:lnTo>
                <a:lnTo>
                  <a:pt x="244" y="278"/>
                </a:lnTo>
                <a:lnTo>
                  <a:pt x="326" y="310"/>
                </a:lnTo>
                <a:lnTo>
                  <a:pt x="418" y="348"/>
                </a:lnTo>
                <a:lnTo>
                  <a:pt x="526" y="381"/>
                </a:lnTo>
                <a:lnTo>
                  <a:pt x="657" y="414"/>
                </a:lnTo>
                <a:lnTo>
                  <a:pt x="749" y="435"/>
                </a:lnTo>
                <a:lnTo>
                  <a:pt x="830" y="463"/>
                </a:lnTo>
                <a:lnTo>
                  <a:pt x="901" y="490"/>
                </a:lnTo>
                <a:lnTo>
                  <a:pt x="966" y="512"/>
                </a:lnTo>
                <a:lnTo>
                  <a:pt x="1015" y="539"/>
                </a:lnTo>
                <a:lnTo>
                  <a:pt x="1053" y="566"/>
                </a:lnTo>
                <a:lnTo>
                  <a:pt x="1080" y="593"/>
                </a:lnTo>
                <a:lnTo>
                  <a:pt x="1102" y="620"/>
                </a:lnTo>
                <a:lnTo>
                  <a:pt x="1112" y="648"/>
                </a:lnTo>
                <a:lnTo>
                  <a:pt x="1118" y="675"/>
                </a:lnTo>
                <a:lnTo>
                  <a:pt x="1112" y="697"/>
                </a:lnTo>
                <a:lnTo>
                  <a:pt x="1096" y="724"/>
                </a:lnTo>
                <a:lnTo>
                  <a:pt x="1080" y="746"/>
                </a:lnTo>
                <a:lnTo>
                  <a:pt x="1053" y="767"/>
                </a:lnTo>
                <a:lnTo>
                  <a:pt x="1015" y="789"/>
                </a:lnTo>
                <a:lnTo>
                  <a:pt x="977" y="811"/>
                </a:lnTo>
                <a:lnTo>
                  <a:pt x="1047" y="789"/>
                </a:lnTo>
                <a:lnTo>
                  <a:pt x="1107" y="767"/>
                </a:lnTo>
                <a:lnTo>
                  <a:pt x="1156" y="746"/>
                </a:lnTo>
                <a:lnTo>
                  <a:pt x="1199" y="724"/>
                </a:lnTo>
                <a:lnTo>
                  <a:pt x="1226" y="702"/>
                </a:lnTo>
                <a:lnTo>
                  <a:pt x="1248" y="675"/>
                </a:lnTo>
                <a:lnTo>
                  <a:pt x="1259" y="648"/>
                </a:lnTo>
                <a:lnTo>
                  <a:pt x="1259" y="615"/>
                </a:lnTo>
                <a:lnTo>
                  <a:pt x="1259" y="615"/>
                </a:lnTo>
                <a:close/>
              </a:path>
            </a:pathLst>
          </a:custGeom>
          <a:gradFill>
            <a:gsLst>
              <a:gs pos="0">
                <a:srgbClr val="003399"/>
              </a:gs>
              <a:gs pos="100000">
                <a:srgbClr val="002e8b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603680" y="5311800"/>
            <a:ext cx="4522320" cy="1537920"/>
          </a:xfrm>
          <a:custGeom>
            <a:avLst/>
            <a:gdLst/>
            <a:ahLst/>
            <a:rect l="l" t="t" r="r" b="b"/>
            <a:pathLst>
              <a:path w="2849" h="969">
                <a:moveTo>
                  <a:pt x="92" y="958"/>
                </a:moveTo>
                <a:lnTo>
                  <a:pt x="0" y="969"/>
                </a:lnTo>
                <a:lnTo>
                  <a:pt x="391" y="969"/>
                </a:lnTo>
                <a:lnTo>
                  <a:pt x="434" y="947"/>
                </a:lnTo>
                <a:lnTo>
                  <a:pt x="483" y="914"/>
                </a:lnTo>
                <a:lnTo>
                  <a:pt x="554" y="876"/>
                </a:lnTo>
                <a:lnTo>
                  <a:pt x="635" y="838"/>
                </a:lnTo>
                <a:lnTo>
                  <a:pt x="727" y="794"/>
                </a:lnTo>
                <a:lnTo>
                  <a:pt x="836" y="745"/>
                </a:lnTo>
                <a:lnTo>
                  <a:pt x="961" y="696"/>
                </a:lnTo>
                <a:lnTo>
                  <a:pt x="1102" y="642"/>
                </a:lnTo>
                <a:lnTo>
                  <a:pt x="1259" y="582"/>
                </a:lnTo>
                <a:lnTo>
                  <a:pt x="1433" y="522"/>
                </a:lnTo>
                <a:lnTo>
                  <a:pt x="1623" y="462"/>
                </a:lnTo>
                <a:lnTo>
                  <a:pt x="1829" y="403"/>
                </a:lnTo>
                <a:lnTo>
                  <a:pt x="2057" y="343"/>
                </a:lnTo>
                <a:lnTo>
                  <a:pt x="2301" y="283"/>
                </a:lnTo>
                <a:lnTo>
                  <a:pt x="2567" y="223"/>
                </a:lnTo>
                <a:lnTo>
                  <a:pt x="2849" y="163"/>
                </a:lnTo>
                <a:lnTo>
                  <a:pt x="2849" y="0"/>
                </a:lnTo>
                <a:lnTo>
                  <a:pt x="2817" y="16"/>
                </a:lnTo>
                <a:lnTo>
                  <a:pt x="2773" y="33"/>
                </a:lnTo>
                <a:lnTo>
                  <a:pt x="2719" y="54"/>
                </a:lnTo>
                <a:lnTo>
                  <a:pt x="2648" y="76"/>
                </a:lnTo>
                <a:lnTo>
                  <a:pt x="2572" y="98"/>
                </a:lnTo>
                <a:lnTo>
                  <a:pt x="2491" y="120"/>
                </a:lnTo>
                <a:lnTo>
                  <a:pt x="2399" y="147"/>
                </a:lnTo>
                <a:lnTo>
                  <a:pt x="2301" y="169"/>
                </a:lnTo>
                <a:lnTo>
                  <a:pt x="2095" y="223"/>
                </a:lnTo>
                <a:lnTo>
                  <a:pt x="1889" y="277"/>
                </a:lnTo>
                <a:lnTo>
                  <a:pt x="1688" y="326"/>
                </a:lnTo>
                <a:lnTo>
                  <a:pt x="1590" y="354"/>
                </a:lnTo>
                <a:lnTo>
                  <a:pt x="1503" y="381"/>
                </a:lnTo>
                <a:lnTo>
                  <a:pt x="1107" y="506"/>
                </a:lnTo>
                <a:lnTo>
                  <a:pt x="912" y="577"/>
                </a:lnTo>
                <a:lnTo>
                  <a:pt x="727" y="647"/>
                </a:lnTo>
                <a:lnTo>
                  <a:pt x="548" y="718"/>
                </a:lnTo>
                <a:lnTo>
                  <a:pt x="380" y="794"/>
                </a:lnTo>
                <a:lnTo>
                  <a:pt x="228" y="876"/>
                </a:lnTo>
                <a:lnTo>
                  <a:pt x="92" y="958"/>
                </a:lnTo>
                <a:lnTo>
                  <a:pt x="92" y="958"/>
                </a:lnTo>
                <a:close/>
              </a:path>
            </a:pathLst>
          </a:custGeom>
          <a:gradFill>
            <a:gsLst>
              <a:gs pos="0">
                <a:srgbClr val="002a7d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362480" y="3540240"/>
            <a:ext cx="4773240" cy="3309480"/>
          </a:xfrm>
          <a:custGeom>
            <a:avLst/>
            <a:gdLst/>
            <a:ahLst/>
            <a:rect l="l" t="t" r="r" b="b"/>
            <a:pathLst>
              <a:path w="3007" h="2085">
                <a:moveTo>
                  <a:pt x="1427" y="441"/>
                </a:moveTo>
                <a:lnTo>
                  <a:pt x="1433" y="474"/>
                </a:lnTo>
                <a:lnTo>
                  <a:pt x="1444" y="501"/>
                </a:lnTo>
                <a:lnTo>
                  <a:pt x="1460" y="528"/>
                </a:lnTo>
                <a:lnTo>
                  <a:pt x="1482" y="550"/>
                </a:lnTo>
                <a:lnTo>
                  <a:pt x="1541" y="593"/>
                </a:lnTo>
                <a:lnTo>
                  <a:pt x="1623" y="637"/>
                </a:lnTo>
                <a:lnTo>
                  <a:pt x="1715" y="670"/>
                </a:lnTo>
                <a:lnTo>
                  <a:pt x="1818" y="702"/>
                </a:lnTo>
                <a:lnTo>
                  <a:pt x="1927" y="735"/>
                </a:lnTo>
                <a:lnTo>
                  <a:pt x="2041" y="762"/>
                </a:lnTo>
                <a:lnTo>
                  <a:pt x="2155" y="789"/>
                </a:lnTo>
                <a:lnTo>
                  <a:pt x="2269" y="822"/>
                </a:lnTo>
                <a:lnTo>
                  <a:pt x="2372" y="849"/>
                </a:lnTo>
                <a:lnTo>
                  <a:pt x="2464" y="882"/>
                </a:lnTo>
                <a:lnTo>
                  <a:pt x="2551" y="920"/>
                </a:lnTo>
                <a:lnTo>
                  <a:pt x="2616" y="958"/>
                </a:lnTo>
                <a:lnTo>
                  <a:pt x="2638" y="980"/>
                </a:lnTo>
                <a:lnTo>
                  <a:pt x="2659" y="1007"/>
                </a:lnTo>
                <a:lnTo>
                  <a:pt x="2676" y="1029"/>
                </a:lnTo>
                <a:lnTo>
                  <a:pt x="2681" y="1056"/>
                </a:lnTo>
                <a:lnTo>
                  <a:pt x="2681" y="1083"/>
                </a:lnTo>
                <a:lnTo>
                  <a:pt x="2676" y="1105"/>
                </a:lnTo>
                <a:lnTo>
                  <a:pt x="2665" y="1127"/>
                </a:lnTo>
                <a:lnTo>
                  <a:pt x="2643" y="1149"/>
                </a:lnTo>
                <a:lnTo>
                  <a:pt x="2616" y="1170"/>
                </a:lnTo>
                <a:lnTo>
                  <a:pt x="2583" y="1187"/>
                </a:lnTo>
                <a:lnTo>
                  <a:pt x="2545" y="1208"/>
                </a:lnTo>
                <a:lnTo>
                  <a:pt x="2502" y="1225"/>
                </a:lnTo>
                <a:lnTo>
                  <a:pt x="2448" y="1241"/>
                </a:lnTo>
                <a:lnTo>
                  <a:pt x="2388" y="1257"/>
                </a:lnTo>
                <a:lnTo>
                  <a:pt x="2328" y="1274"/>
                </a:lnTo>
                <a:lnTo>
                  <a:pt x="2258" y="1290"/>
                </a:lnTo>
                <a:lnTo>
                  <a:pt x="2106" y="1328"/>
                </a:lnTo>
                <a:lnTo>
                  <a:pt x="1932" y="1372"/>
                </a:lnTo>
                <a:lnTo>
                  <a:pt x="1742" y="1421"/>
                </a:lnTo>
                <a:lnTo>
                  <a:pt x="1531" y="1475"/>
                </a:lnTo>
                <a:lnTo>
                  <a:pt x="1308" y="1540"/>
                </a:lnTo>
                <a:lnTo>
                  <a:pt x="1069" y="1617"/>
                </a:lnTo>
                <a:lnTo>
                  <a:pt x="820" y="1709"/>
                </a:lnTo>
                <a:lnTo>
                  <a:pt x="554" y="1818"/>
                </a:lnTo>
                <a:lnTo>
                  <a:pt x="282" y="1943"/>
                </a:lnTo>
                <a:lnTo>
                  <a:pt x="0" y="2085"/>
                </a:lnTo>
                <a:lnTo>
                  <a:pt x="152" y="2085"/>
                </a:lnTo>
                <a:lnTo>
                  <a:pt x="244" y="2074"/>
                </a:lnTo>
                <a:lnTo>
                  <a:pt x="386" y="1992"/>
                </a:lnTo>
                <a:lnTo>
                  <a:pt x="537" y="1910"/>
                </a:lnTo>
                <a:lnTo>
                  <a:pt x="700" y="1834"/>
                </a:lnTo>
                <a:lnTo>
                  <a:pt x="879" y="1763"/>
                </a:lnTo>
                <a:lnTo>
                  <a:pt x="1064" y="1693"/>
                </a:lnTo>
                <a:lnTo>
                  <a:pt x="1259" y="1622"/>
                </a:lnTo>
                <a:lnTo>
                  <a:pt x="1661" y="1497"/>
                </a:lnTo>
                <a:lnTo>
                  <a:pt x="1748" y="1470"/>
                </a:lnTo>
                <a:lnTo>
                  <a:pt x="1845" y="1442"/>
                </a:lnTo>
                <a:lnTo>
                  <a:pt x="2046" y="1393"/>
                </a:lnTo>
                <a:lnTo>
                  <a:pt x="2252" y="1339"/>
                </a:lnTo>
                <a:lnTo>
                  <a:pt x="2458" y="1285"/>
                </a:lnTo>
                <a:lnTo>
                  <a:pt x="2551" y="1263"/>
                </a:lnTo>
                <a:lnTo>
                  <a:pt x="2643" y="1236"/>
                </a:lnTo>
                <a:lnTo>
                  <a:pt x="2730" y="1214"/>
                </a:lnTo>
                <a:lnTo>
                  <a:pt x="2806" y="1192"/>
                </a:lnTo>
                <a:lnTo>
                  <a:pt x="2876" y="1170"/>
                </a:lnTo>
                <a:lnTo>
                  <a:pt x="2931" y="1149"/>
                </a:lnTo>
                <a:lnTo>
                  <a:pt x="2974" y="1132"/>
                </a:lnTo>
                <a:lnTo>
                  <a:pt x="3007" y="1116"/>
                </a:lnTo>
                <a:lnTo>
                  <a:pt x="3007" y="871"/>
                </a:lnTo>
                <a:lnTo>
                  <a:pt x="2941" y="860"/>
                </a:lnTo>
                <a:lnTo>
                  <a:pt x="2860" y="844"/>
                </a:lnTo>
                <a:lnTo>
                  <a:pt x="2773" y="827"/>
                </a:lnTo>
                <a:lnTo>
                  <a:pt x="2670" y="806"/>
                </a:lnTo>
                <a:lnTo>
                  <a:pt x="2567" y="784"/>
                </a:lnTo>
                <a:lnTo>
                  <a:pt x="2458" y="757"/>
                </a:lnTo>
                <a:lnTo>
                  <a:pt x="2241" y="702"/>
                </a:lnTo>
                <a:lnTo>
                  <a:pt x="2138" y="670"/>
                </a:lnTo>
                <a:lnTo>
                  <a:pt x="2046" y="637"/>
                </a:lnTo>
                <a:lnTo>
                  <a:pt x="1959" y="604"/>
                </a:lnTo>
                <a:lnTo>
                  <a:pt x="1883" y="566"/>
                </a:lnTo>
                <a:lnTo>
                  <a:pt x="1824" y="534"/>
                </a:lnTo>
                <a:lnTo>
                  <a:pt x="1780" y="495"/>
                </a:lnTo>
                <a:lnTo>
                  <a:pt x="1769" y="474"/>
                </a:lnTo>
                <a:lnTo>
                  <a:pt x="1758" y="457"/>
                </a:lnTo>
                <a:lnTo>
                  <a:pt x="1753" y="436"/>
                </a:lnTo>
                <a:lnTo>
                  <a:pt x="1758" y="419"/>
                </a:lnTo>
                <a:lnTo>
                  <a:pt x="1780" y="381"/>
                </a:lnTo>
                <a:lnTo>
                  <a:pt x="1813" y="343"/>
                </a:lnTo>
                <a:lnTo>
                  <a:pt x="1862" y="316"/>
                </a:lnTo>
                <a:lnTo>
                  <a:pt x="1921" y="289"/>
                </a:lnTo>
                <a:lnTo>
                  <a:pt x="1986" y="267"/>
                </a:lnTo>
                <a:lnTo>
                  <a:pt x="2062" y="245"/>
                </a:lnTo>
                <a:lnTo>
                  <a:pt x="2149" y="229"/>
                </a:lnTo>
                <a:lnTo>
                  <a:pt x="2236" y="213"/>
                </a:lnTo>
                <a:lnTo>
                  <a:pt x="2431" y="180"/>
                </a:lnTo>
                <a:lnTo>
                  <a:pt x="2627" y="158"/>
                </a:lnTo>
                <a:lnTo>
                  <a:pt x="2827" y="125"/>
                </a:lnTo>
                <a:lnTo>
                  <a:pt x="2920" y="109"/>
                </a:lnTo>
                <a:lnTo>
                  <a:pt x="3007" y="87"/>
                </a:lnTo>
                <a:lnTo>
                  <a:pt x="3007" y="0"/>
                </a:lnTo>
                <a:lnTo>
                  <a:pt x="2909" y="22"/>
                </a:lnTo>
                <a:lnTo>
                  <a:pt x="2795" y="44"/>
                </a:lnTo>
                <a:lnTo>
                  <a:pt x="2676" y="66"/>
                </a:lnTo>
                <a:lnTo>
                  <a:pt x="2551" y="82"/>
                </a:lnTo>
                <a:lnTo>
                  <a:pt x="2285" y="120"/>
                </a:lnTo>
                <a:lnTo>
                  <a:pt x="2155" y="136"/>
                </a:lnTo>
                <a:lnTo>
                  <a:pt x="2030" y="158"/>
                </a:lnTo>
                <a:lnTo>
                  <a:pt x="1905" y="174"/>
                </a:lnTo>
                <a:lnTo>
                  <a:pt x="1791" y="202"/>
                </a:lnTo>
                <a:lnTo>
                  <a:pt x="1688" y="229"/>
                </a:lnTo>
                <a:lnTo>
                  <a:pt x="1601" y="261"/>
                </a:lnTo>
                <a:lnTo>
                  <a:pt x="1525" y="300"/>
                </a:lnTo>
                <a:lnTo>
                  <a:pt x="1471" y="338"/>
                </a:lnTo>
                <a:lnTo>
                  <a:pt x="1455" y="359"/>
                </a:lnTo>
                <a:lnTo>
                  <a:pt x="1438" y="387"/>
                </a:lnTo>
                <a:lnTo>
                  <a:pt x="1427" y="414"/>
                </a:lnTo>
                <a:lnTo>
                  <a:pt x="1427" y="441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145280" y="3678120"/>
            <a:ext cx="1980720" cy="855360"/>
          </a:xfrm>
          <a:custGeom>
            <a:avLst/>
            <a:gdLst/>
            <a:ahLst/>
            <a:rect l="l" t="t" r="r" b="b"/>
            <a:pathLst>
              <a:path w="1248" h="539">
                <a:moveTo>
                  <a:pt x="0" y="332"/>
                </a:moveTo>
                <a:lnTo>
                  <a:pt x="0" y="360"/>
                </a:lnTo>
                <a:lnTo>
                  <a:pt x="5" y="387"/>
                </a:lnTo>
                <a:lnTo>
                  <a:pt x="27" y="414"/>
                </a:lnTo>
                <a:lnTo>
                  <a:pt x="54" y="436"/>
                </a:lnTo>
                <a:lnTo>
                  <a:pt x="92" y="463"/>
                </a:lnTo>
                <a:lnTo>
                  <a:pt x="141" y="490"/>
                </a:lnTo>
                <a:lnTo>
                  <a:pt x="195" y="512"/>
                </a:lnTo>
                <a:lnTo>
                  <a:pt x="255" y="539"/>
                </a:lnTo>
                <a:lnTo>
                  <a:pt x="212" y="517"/>
                </a:lnTo>
                <a:lnTo>
                  <a:pt x="179" y="490"/>
                </a:lnTo>
                <a:lnTo>
                  <a:pt x="157" y="468"/>
                </a:lnTo>
                <a:lnTo>
                  <a:pt x="141" y="447"/>
                </a:lnTo>
                <a:lnTo>
                  <a:pt x="136" y="425"/>
                </a:lnTo>
                <a:lnTo>
                  <a:pt x="136" y="403"/>
                </a:lnTo>
                <a:lnTo>
                  <a:pt x="141" y="381"/>
                </a:lnTo>
                <a:lnTo>
                  <a:pt x="157" y="365"/>
                </a:lnTo>
                <a:lnTo>
                  <a:pt x="179" y="343"/>
                </a:lnTo>
                <a:lnTo>
                  <a:pt x="201" y="327"/>
                </a:lnTo>
                <a:lnTo>
                  <a:pt x="266" y="294"/>
                </a:lnTo>
                <a:lnTo>
                  <a:pt x="353" y="262"/>
                </a:lnTo>
                <a:lnTo>
                  <a:pt x="445" y="234"/>
                </a:lnTo>
                <a:lnTo>
                  <a:pt x="554" y="213"/>
                </a:lnTo>
                <a:lnTo>
                  <a:pt x="662" y="191"/>
                </a:lnTo>
                <a:lnTo>
                  <a:pt x="890" y="153"/>
                </a:lnTo>
                <a:lnTo>
                  <a:pt x="993" y="136"/>
                </a:lnTo>
                <a:lnTo>
                  <a:pt x="1091" y="120"/>
                </a:lnTo>
                <a:lnTo>
                  <a:pt x="1178" y="115"/>
                </a:lnTo>
                <a:lnTo>
                  <a:pt x="1248" y="104"/>
                </a:lnTo>
                <a:lnTo>
                  <a:pt x="1248" y="0"/>
                </a:lnTo>
                <a:lnTo>
                  <a:pt x="1161" y="22"/>
                </a:lnTo>
                <a:lnTo>
                  <a:pt x="1069" y="38"/>
                </a:lnTo>
                <a:lnTo>
                  <a:pt x="874" y="71"/>
                </a:lnTo>
                <a:lnTo>
                  <a:pt x="673" y="93"/>
                </a:lnTo>
                <a:lnTo>
                  <a:pt x="483" y="126"/>
                </a:lnTo>
                <a:lnTo>
                  <a:pt x="391" y="142"/>
                </a:lnTo>
                <a:lnTo>
                  <a:pt x="309" y="158"/>
                </a:lnTo>
                <a:lnTo>
                  <a:pt x="228" y="180"/>
                </a:lnTo>
                <a:lnTo>
                  <a:pt x="163" y="202"/>
                </a:lnTo>
                <a:lnTo>
                  <a:pt x="103" y="229"/>
                </a:lnTo>
                <a:lnTo>
                  <a:pt x="54" y="256"/>
                </a:lnTo>
                <a:lnTo>
                  <a:pt x="22" y="294"/>
                </a:lnTo>
                <a:lnTo>
                  <a:pt x="0" y="332"/>
                </a:lnTo>
                <a:lnTo>
                  <a:pt x="0" y="332"/>
                </a:lnTo>
                <a:close/>
              </a:path>
            </a:pathLst>
          </a:custGeom>
          <a:gradFill>
            <a:gsLst>
              <a:gs pos="0">
                <a:srgbClr val="002d86"/>
              </a:gs>
              <a:gs pos="100000">
                <a:srgbClr val="003399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273640" y="2128680"/>
            <a:ext cx="2896920" cy="2439720"/>
          </a:xfrm>
          <a:custGeom>
            <a:avLst/>
            <a:gdLst/>
            <a:ahLst/>
            <a:rect l="l" t="t" r="r" b="b"/>
            <a:pathLst>
              <a:path w="2296" h="1469">
                <a:moveTo>
                  <a:pt x="771" y="1088"/>
                </a:moveTo>
                <a:lnTo>
                  <a:pt x="982" y="1061"/>
                </a:lnTo>
                <a:lnTo>
                  <a:pt x="1178" y="1034"/>
                </a:lnTo>
                <a:lnTo>
                  <a:pt x="1357" y="1012"/>
                </a:lnTo>
                <a:lnTo>
                  <a:pt x="1520" y="985"/>
                </a:lnTo>
                <a:lnTo>
                  <a:pt x="1666" y="957"/>
                </a:lnTo>
                <a:lnTo>
                  <a:pt x="1796" y="930"/>
                </a:lnTo>
                <a:lnTo>
                  <a:pt x="1916" y="897"/>
                </a:lnTo>
                <a:lnTo>
                  <a:pt x="2013" y="870"/>
                </a:lnTo>
                <a:lnTo>
                  <a:pt x="2100" y="832"/>
                </a:lnTo>
                <a:lnTo>
                  <a:pt x="2171" y="800"/>
                </a:lnTo>
                <a:lnTo>
                  <a:pt x="2220" y="756"/>
                </a:lnTo>
                <a:lnTo>
                  <a:pt x="2263" y="712"/>
                </a:lnTo>
                <a:lnTo>
                  <a:pt x="2285" y="669"/>
                </a:lnTo>
                <a:lnTo>
                  <a:pt x="2296" y="614"/>
                </a:lnTo>
                <a:lnTo>
                  <a:pt x="2290" y="560"/>
                </a:lnTo>
                <a:lnTo>
                  <a:pt x="2269" y="500"/>
                </a:lnTo>
                <a:lnTo>
                  <a:pt x="2241" y="457"/>
                </a:lnTo>
                <a:lnTo>
                  <a:pt x="2198" y="408"/>
                </a:lnTo>
                <a:lnTo>
                  <a:pt x="2144" y="364"/>
                </a:lnTo>
                <a:lnTo>
                  <a:pt x="2079" y="321"/>
                </a:lnTo>
                <a:lnTo>
                  <a:pt x="2008" y="277"/>
                </a:lnTo>
                <a:lnTo>
                  <a:pt x="1927" y="234"/>
                </a:lnTo>
                <a:lnTo>
                  <a:pt x="1769" y="157"/>
                </a:lnTo>
                <a:lnTo>
                  <a:pt x="1688" y="125"/>
                </a:lnTo>
                <a:lnTo>
                  <a:pt x="1612" y="92"/>
                </a:lnTo>
                <a:lnTo>
                  <a:pt x="1536" y="65"/>
                </a:lnTo>
                <a:lnTo>
                  <a:pt x="1476" y="43"/>
                </a:lnTo>
                <a:lnTo>
                  <a:pt x="1422" y="27"/>
                </a:lnTo>
                <a:lnTo>
                  <a:pt x="1384" y="10"/>
                </a:lnTo>
                <a:lnTo>
                  <a:pt x="1357" y="5"/>
                </a:lnTo>
                <a:lnTo>
                  <a:pt x="1346" y="0"/>
                </a:lnTo>
                <a:lnTo>
                  <a:pt x="1498" y="54"/>
                </a:lnTo>
                <a:lnTo>
                  <a:pt x="1655" y="119"/>
                </a:lnTo>
                <a:lnTo>
                  <a:pt x="1807" y="185"/>
                </a:lnTo>
                <a:lnTo>
                  <a:pt x="1948" y="255"/>
                </a:lnTo>
                <a:lnTo>
                  <a:pt x="2013" y="288"/>
                </a:lnTo>
                <a:lnTo>
                  <a:pt x="2068" y="326"/>
                </a:lnTo>
                <a:lnTo>
                  <a:pt x="2122" y="364"/>
                </a:lnTo>
                <a:lnTo>
                  <a:pt x="2171" y="402"/>
                </a:lnTo>
                <a:lnTo>
                  <a:pt x="2209" y="440"/>
                </a:lnTo>
                <a:lnTo>
                  <a:pt x="2236" y="478"/>
                </a:lnTo>
                <a:lnTo>
                  <a:pt x="2252" y="522"/>
                </a:lnTo>
                <a:lnTo>
                  <a:pt x="2263" y="560"/>
                </a:lnTo>
                <a:lnTo>
                  <a:pt x="2258" y="598"/>
                </a:lnTo>
                <a:lnTo>
                  <a:pt x="2241" y="636"/>
                </a:lnTo>
                <a:lnTo>
                  <a:pt x="2214" y="669"/>
                </a:lnTo>
                <a:lnTo>
                  <a:pt x="2171" y="702"/>
                </a:lnTo>
                <a:lnTo>
                  <a:pt x="2122" y="729"/>
                </a:lnTo>
                <a:lnTo>
                  <a:pt x="2062" y="756"/>
                </a:lnTo>
                <a:lnTo>
                  <a:pt x="1997" y="778"/>
                </a:lnTo>
                <a:lnTo>
                  <a:pt x="1921" y="800"/>
                </a:lnTo>
                <a:lnTo>
                  <a:pt x="1834" y="821"/>
                </a:lnTo>
                <a:lnTo>
                  <a:pt x="1748" y="843"/>
                </a:lnTo>
                <a:lnTo>
                  <a:pt x="1552" y="876"/>
                </a:lnTo>
                <a:lnTo>
                  <a:pt x="1351" y="908"/>
                </a:lnTo>
                <a:lnTo>
                  <a:pt x="1134" y="941"/>
                </a:lnTo>
                <a:lnTo>
                  <a:pt x="923" y="968"/>
                </a:lnTo>
                <a:lnTo>
                  <a:pt x="716" y="995"/>
                </a:lnTo>
                <a:lnTo>
                  <a:pt x="521" y="1028"/>
                </a:lnTo>
                <a:lnTo>
                  <a:pt x="434" y="1044"/>
                </a:lnTo>
                <a:lnTo>
                  <a:pt x="353" y="1066"/>
                </a:lnTo>
                <a:lnTo>
                  <a:pt x="277" y="1082"/>
                </a:lnTo>
                <a:lnTo>
                  <a:pt x="206" y="1104"/>
                </a:lnTo>
                <a:lnTo>
                  <a:pt x="147" y="1126"/>
                </a:lnTo>
                <a:lnTo>
                  <a:pt x="92" y="1148"/>
                </a:lnTo>
                <a:lnTo>
                  <a:pt x="54" y="1175"/>
                </a:lnTo>
                <a:lnTo>
                  <a:pt x="22" y="1202"/>
                </a:lnTo>
                <a:lnTo>
                  <a:pt x="6" y="1229"/>
                </a:lnTo>
                <a:lnTo>
                  <a:pt x="0" y="1262"/>
                </a:lnTo>
                <a:lnTo>
                  <a:pt x="11" y="1295"/>
                </a:lnTo>
                <a:lnTo>
                  <a:pt x="27" y="1327"/>
                </a:lnTo>
                <a:lnTo>
                  <a:pt x="54" y="1355"/>
                </a:lnTo>
                <a:lnTo>
                  <a:pt x="98" y="1382"/>
                </a:lnTo>
                <a:lnTo>
                  <a:pt x="141" y="1404"/>
                </a:lnTo>
                <a:lnTo>
                  <a:pt x="196" y="1425"/>
                </a:lnTo>
                <a:lnTo>
                  <a:pt x="261" y="1447"/>
                </a:lnTo>
                <a:lnTo>
                  <a:pt x="326" y="1469"/>
                </a:lnTo>
                <a:lnTo>
                  <a:pt x="266" y="1442"/>
                </a:lnTo>
                <a:lnTo>
                  <a:pt x="217" y="1414"/>
                </a:lnTo>
                <a:lnTo>
                  <a:pt x="174" y="1387"/>
                </a:lnTo>
                <a:lnTo>
                  <a:pt x="147" y="1360"/>
                </a:lnTo>
                <a:lnTo>
                  <a:pt x="125" y="1333"/>
                </a:lnTo>
                <a:lnTo>
                  <a:pt x="120" y="1306"/>
                </a:lnTo>
                <a:lnTo>
                  <a:pt x="125" y="1278"/>
                </a:lnTo>
                <a:lnTo>
                  <a:pt x="141" y="1257"/>
                </a:lnTo>
                <a:lnTo>
                  <a:pt x="174" y="1229"/>
                </a:lnTo>
                <a:lnTo>
                  <a:pt x="212" y="1208"/>
                </a:lnTo>
                <a:lnTo>
                  <a:pt x="272" y="1186"/>
                </a:lnTo>
                <a:lnTo>
                  <a:pt x="342" y="1164"/>
                </a:lnTo>
                <a:lnTo>
                  <a:pt x="423" y="1142"/>
                </a:lnTo>
                <a:lnTo>
                  <a:pt x="527" y="1121"/>
                </a:lnTo>
                <a:lnTo>
                  <a:pt x="641" y="1104"/>
                </a:lnTo>
                <a:lnTo>
                  <a:pt x="771" y="1088"/>
                </a:lnTo>
                <a:lnTo>
                  <a:pt x="771" y="1088"/>
                </a:lnTo>
                <a:close/>
              </a:path>
            </a:pathLst>
          </a:custGeom>
          <a:gradFill>
            <a:gsLst>
              <a:gs pos="0">
                <a:srgbClr val="002b82"/>
              </a:gs>
              <a:gs pos="100000">
                <a:srgbClr val="003399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0"/>
            <a:ext cx="9140400" cy="2819160"/>
          </a:xfrm>
          <a:custGeom>
            <a:avLst/>
            <a:gdLst/>
            <a:ahLst/>
            <a:rect l="l" t="t" r="r" b="b"/>
            <a:pathLst>
              <a:path w="5740" h="1906">
                <a:moveTo>
                  <a:pt x="0" y="0"/>
                </a:moveTo>
                <a:lnTo>
                  <a:pt x="0" y="1906"/>
                </a:lnTo>
                <a:lnTo>
                  <a:pt x="5740" y="1906"/>
                </a:lnTo>
                <a:lnTo>
                  <a:pt x="574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514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6878520" y="133200"/>
            <a:ext cx="2112840" cy="1052280"/>
          </a:xfrm>
          <a:custGeom>
            <a:avLst/>
            <a:gdLst/>
            <a:ahLst/>
            <a:rect l="l" t="t" r="r" b="b"/>
            <a:pathLst>
              <a:path w="5872" h="2926">
                <a:moveTo>
                  <a:pt x="487" y="0"/>
                </a:moveTo>
                <a:cubicBezTo>
                  <a:pt x="243" y="0"/>
                  <a:pt x="0" y="243"/>
                  <a:pt x="0" y="487"/>
                </a:cubicBezTo>
                <a:lnTo>
                  <a:pt x="0" y="2437"/>
                </a:lnTo>
                <a:cubicBezTo>
                  <a:pt x="0" y="2681"/>
                  <a:pt x="243" y="2925"/>
                  <a:pt x="487" y="2925"/>
                </a:cubicBezTo>
                <a:lnTo>
                  <a:pt x="5383" y="2925"/>
                </a:lnTo>
                <a:cubicBezTo>
                  <a:pt x="5627" y="2925"/>
                  <a:pt x="5871" y="2681"/>
                  <a:pt x="5871" y="2437"/>
                </a:cubicBezTo>
                <a:lnTo>
                  <a:pt x="5871" y="487"/>
                </a:lnTo>
                <a:cubicBezTo>
                  <a:pt x="5871" y="243"/>
                  <a:pt x="5627" y="0"/>
                  <a:pt x="5383" y="0"/>
                </a:cubicBezTo>
                <a:lnTo>
                  <a:pt x="487" y="0"/>
                </a:lnTo>
              </a:path>
            </a:pathLst>
          </a:custGeom>
          <a:solidFill>
            <a:srgbClr val="ffffff"/>
          </a:solidFill>
          <a:ln w="9360">
            <a:solidFill>
              <a:srgbClr val="70a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Picture 9" descr=""/>
          <p:cNvPicPr/>
          <p:nvPr/>
        </p:nvPicPr>
        <p:blipFill>
          <a:blip r:embed="rId2"/>
          <a:stretch/>
        </p:blipFill>
        <p:spPr>
          <a:xfrm>
            <a:off x="6981840" y="233280"/>
            <a:ext cx="1904760" cy="85212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743200" y="4197240"/>
            <a:ext cx="4574880" cy="2652480"/>
          </a:xfrm>
          <a:custGeom>
            <a:avLst/>
            <a:gdLst/>
            <a:ahLst/>
            <a:rect l="l" t="t" r="r" b="b"/>
            <a:pathLst>
              <a:path w="2882" h="1671">
                <a:moveTo>
                  <a:pt x="2773" y="544"/>
                </a:moveTo>
                <a:lnTo>
                  <a:pt x="2740" y="528"/>
                </a:lnTo>
                <a:lnTo>
                  <a:pt x="2692" y="506"/>
                </a:lnTo>
                <a:lnTo>
                  <a:pt x="2632" y="484"/>
                </a:lnTo>
                <a:lnTo>
                  <a:pt x="2561" y="457"/>
                </a:lnTo>
                <a:lnTo>
                  <a:pt x="2480" y="424"/>
                </a:lnTo>
                <a:lnTo>
                  <a:pt x="2388" y="397"/>
                </a:lnTo>
                <a:lnTo>
                  <a:pt x="2203" y="343"/>
                </a:lnTo>
                <a:lnTo>
                  <a:pt x="2078" y="310"/>
                </a:lnTo>
                <a:lnTo>
                  <a:pt x="1970" y="277"/>
                </a:lnTo>
                <a:lnTo>
                  <a:pt x="1878" y="245"/>
                </a:lnTo>
                <a:lnTo>
                  <a:pt x="1807" y="212"/>
                </a:lnTo>
                <a:lnTo>
                  <a:pt x="1742" y="179"/>
                </a:lnTo>
                <a:lnTo>
                  <a:pt x="1693" y="152"/>
                </a:lnTo>
                <a:lnTo>
                  <a:pt x="1655" y="125"/>
                </a:lnTo>
                <a:lnTo>
                  <a:pt x="1628" y="103"/>
                </a:lnTo>
                <a:lnTo>
                  <a:pt x="1606" y="81"/>
                </a:lnTo>
                <a:lnTo>
                  <a:pt x="1590" y="60"/>
                </a:lnTo>
                <a:lnTo>
                  <a:pt x="1585" y="43"/>
                </a:lnTo>
                <a:lnTo>
                  <a:pt x="1579" y="27"/>
                </a:lnTo>
                <a:lnTo>
                  <a:pt x="1585" y="5"/>
                </a:lnTo>
                <a:lnTo>
                  <a:pt x="1585" y="0"/>
                </a:lnTo>
                <a:lnTo>
                  <a:pt x="1568" y="27"/>
                </a:lnTo>
                <a:lnTo>
                  <a:pt x="1557" y="49"/>
                </a:lnTo>
                <a:lnTo>
                  <a:pt x="1557" y="76"/>
                </a:lnTo>
                <a:lnTo>
                  <a:pt x="1568" y="98"/>
                </a:lnTo>
                <a:lnTo>
                  <a:pt x="1590" y="120"/>
                </a:lnTo>
                <a:lnTo>
                  <a:pt x="1617" y="141"/>
                </a:lnTo>
                <a:lnTo>
                  <a:pt x="1650" y="163"/>
                </a:lnTo>
                <a:lnTo>
                  <a:pt x="1688" y="185"/>
                </a:lnTo>
                <a:lnTo>
                  <a:pt x="1737" y="207"/>
                </a:lnTo>
                <a:lnTo>
                  <a:pt x="1791" y="228"/>
                </a:lnTo>
                <a:lnTo>
                  <a:pt x="1905" y="267"/>
                </a:lnTo>
                <a:lnTo>
                  <a:pt x="2040" y="310"/>
                </a:lnTo>
                <a:lnTo>
                  <a:pt x="2182" y="348"/>
                </a:lnTo>
                <a:lnTo>
                  <a:pt x="2285" y="381"/>
                </a:lnTo>
                <a:lnTo>
                  <a:pt x="2382" y="408"/>
                </a:lnTo>
                <a:lnTo>
                  <a:pt x="2464" y="435"/>
                </a:lnTo>
                <a:lnTo>
                  <a:pt x="2540" y="462"/>
                </a:lnTo>
                <a:lnTo>
                  <a:pt x="2605" y="484"/>
                </a:lnTo>
                <a:lnTo>
                  <a:pt x="2659" y="506"/>
                </a:lnTo>
                <a:lnTo>
                  <a:pt x="2708" y="528"/>
                </a:lnTo>
                <a:lnTo>
                  <a:pt x="2740" y="544"/>
                </a:lnTo>
                <a:lnTo>
                  <a:pt x="2768" y="560"/>
                </a:lnTo>
                <a:lnTo>
                  <a:pt x="2784" y="577"/>
                </a:lnTo>
                <a:lnTo>
                  <a:pt x="2795" y="593"/>
                </a:lnTo>
                <a:lnTo>
                  <a:pt x="2800" y="615"/>
                </a:lnTo>
                <a:lnTo>
                  <a:pt x="2795" y="642"/>
                </a:lnTo>
                <a:lnTo>
                  <a:pt x="2784" y="664"/>
                </a:lnTo>
                <a:lnTo>
                  <a:pt x="2762" y="691"/>
                </a:lnTo>
                <a:lnTo>
                  <a:pt x="2730" y="713"/>
                </a:lnTo>
                <a:lnTo>
                  <a:pt x="2692" y="735"/>
                </a:lnTo>
                <a:lnTo>
                  <a:pt x="2643" y="756"/>
                </a:lnTo>
                <a:lnTo>
                  <a:pt x="2589" y="778"/>
                </a:lnTo>
                <a:lnTo>
                  <a:pt x="2529" y="800"/>
                </a:lnTo>
                <a:lnTo>
                  <a:pt x="2458" y="822"/>
                </a:lnTo>
                <a:lnTo>
                  <a:pt x="2382" y="843"/>
                </a:lnTo>
                <a:lnTo>
                  <a:pt x="2301" y="865"/>
                </a:lnTo>
                <a:lnTo>
                  <a:pt x="2214" y="887"/>
                </a:lnTo>
                <a:lnTo>
                  <a:pt x="2030" y="930"/>
                </a:lnTo>
                <a:lnTo>
                  <a:pt x="1823" y="979"/>
                </a:lnTo>
                <a:lnTo>
                  <a:pt x="1606" y="1034"/>
                </a:lnTo>
                <a:lnTo>
                  <a:pt x="1378" y="1094"/>
                </a:lnTo>
                <a:lnTo>
                  <a:pt x="1145" y="1164"/>
                </a:lnTo>
                <a:lnTo>
                  <a:pt x="912" y="1241"/>
                </a:lnTo>
                <a:lnTo>
                  <a:pt x="673" y="1328"/>
                </a:lnTo>
                <a:lnTo>
                  <a:pt x="440" y="1431"/>
                </a:lnTo>
                <a:lnTo>
                  <a:pt x="217" y="1545"/>
                </a:lnTo>
                <a:lnTo>
                  <a:pt x="0" y="1671"/>
                </a:lnTo>
                <a:lnTo>
                  <a:pt x="353" y="1671"/>
                </a:lnTo>
                <a:lnTo>
                  <a:pt x="554" y="1567"/>
                </a:lnTo>
                <a:lnTo>
                  <a:pt x="754" y="1469"/>
                </a:lnTo>
                <a:lnTo>
                  <a:pt x="955" y="1388"/>
                </a:lnTo>
                <a:lnTo>
                  <a:pt x="1145" y="1311"/>
                </a:lnTo>
                <a:lnTo>
                  <a:pt x="1335" y="1241"/>
                </a:lnTo>
                <a:lnTo>
                  <a:pt x="1519" y="1186"/>
                </a:lnTo>
                <a:lnTo>
                  <a:pt x="1693" y="1132"/>
                </a:lnTo>
                <a:lnTo>
                  <a:pt x="1861" y="1083"/>
                </a:lnTo>
                <a:lnTo>
                  <a:pt x="2019" y="1045"/>
                </a:lnTo>
                <a:lnTo>
                  <a:pt x="2165" y="1007"/>
                </a:lnTo>
                <a:lnTo>
                  <a:pt x="2301" y="974"/>
                </a:lnTo>
                <a:lnTo>
                  <a:pt x="2426" y="947"/>
                </a:lnTo>
                <a:lnTo>
                  <a:pt x="2534" y="914"/>
                </a:lnTo>
                <a:lnTo>
                  <a:pt x="2626" y="892"/>
                </a:lnTo>
                <a:lnTo>
                  <a:pt x="2702" y="865"/>
                </a:lnTo>
                <a:lnTo>
                  <a:pt x="2762" y="838"/>
                </a:lnTo>
                <a:lnTo>
                  <a:pt x="2800" y="816"/>
                </a:lnTo>
                <a:lnTo>
                  <a:pt x="2827" y="794"/>
                </a:lnTo>
                <a:lnTo>
                  <a:pt x="2849" y="767"/>
                </a:lnTo>
                <a:lnTo>
                  <a:pt x="2865" y="745"/>
                </a:lnTo>
                <a:lnTo>
                  <a:pt x="2876" y="724"/>
                </a:lnTo>
                <a:lnTo>
                  <a:pt x="2882" y="702"/>
                </a:lnTo>
                <a:lnTo>
                  <a:pt x="2876" y="658"/>
                </a:lnTo>
                <a:lnTo>
                  <a:pt x="2854" y="620"/>
                </a:lnTo>
                <a:lnTo>
                  <a:pt x="2833" y="588"/>
                </a:lnTo>
                <a:lnTo>
                  <a:pt x="2800" y="560"/>
                </a:lnTo>
                <a:lnTo>
                  <a:pt x="2773" y="544"/>
                </a:lnTo>
                <a:lnTo>
                  <a:pt x="2773" y="544"/>
                </a:lnTo>
                <a:close/>
              </a:path>
            </a:pathLst>
          </a:custGeom>
          <a:gradFill>
            <a:gsLst>
              <a:gs pos="0">
                <a:srgbClr val="003399"/>
              </a:gs>
              <a:gs pos="100000">
                <a:srgbClr val="002e8b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6620040" y="4240080"/>
            <a:ext cx="1998000" cy="1287360"/>
          </a:xfrm>
          <a:custGeom>
            <a:avLst/>
            <a:gdLst/>
            <a:ahLst/>
            <a:rect l="l" t="t" r="r" b="b"/>
            <a:pathLst>
              <a:path w="1259" h="811">
                <a:moveTo>
                  <a:pt x="1259" y="615"/>
                </a:moveTo>
                <a:lnTo>
                  <a:pt x="1248" y="588"/>
                </a:lnTo>
                <a:lnTo>
                  <a:pt x="1237" y="566"/>
                </a:lnTo>
                <a:lnTo>
                  <a:pt x="1216" y="539"/>
                </a:lnTo>
                <a:lnTo>
                  <a:pt x="1188" y="517"/>
                </a:lnTo>
                <a:lnTo>
                  <a:pt x="1123" y="479"/>
                </a:lnTo>
                <a:lnTo>
                  <a:pt x="1042" y="441"/>
                </a:lnTo>
                <a:lnTo>
                  <a:pt x="944" y="408"/>
                </a:lnTo>
                <a:lnTo>
                  <a:pt x="841" y="381"/>
                </a:lnTo>
                <a:lnTo>
                  <a:pt x="727" y="348"/>
                </a:lnTo>
                <a:lnTo>
                  <a:pt x="613" y="321"/>
                </a:lnTo>
                <a:lnTo>
                  <a:pt x="499" y="294"/>
                </a:lnTo>
                <a:lnTo>
                  <a:pt x="391" y="261"/>
                </a:lnTo>
                <a:lnTo>
                  <a:pt x="288" y="229"/>
                </a:lnTo>
                <a:lnTo>
                  <a:pt x="195" y="196"/>
                </a:lnTo>
                <a:lnTo>
                  <a:pt x="119" y="152"/>
                </a:lnTo>
                <a:lnTo>
                  <a:pt x="54" y="109"/>
                </a:lnTo>
                <a:lnTo>
                  <a:pt x="33" y="87"/>
                </a:lnTo>
                <a:lnTo>
                  <a:pt x="16" y="60"/>
                </a:lnTo>
                <a:lnTo>
                  <a:pt x="5" y="33"/>
                </a:lnTo>
                <a:lnTo>
                  <a:pt x="0" y="0"/>
                </a:lnTo>
                <a:lnTo>
                  <a:pt x="0" y="6"/>
                </a:lnTo>
                <a:lnTo>
                  <a:pt x="0" y="11"/>
                </a:lnTo>
                <a:lnTo>
                  <a:pt x="0" y="38"/>
                </a:lnTo>
                <a:lnTo>
                  <a:pt x="5" y="60"/>
                </a:lnTo>
                <a:lnTo>
                  <a:pt x="16" y="87"/>
                </a:lnTo>
                <a:lnTo>
                  <a:pt x="33" y="114"/>
                </a:lnTo>
                <a:lnTo>
                  <a:pt x="54" y="142"/>
                </a:lnTo>
                <a:lnTo>
                  <a:pt x="87" y="174"/>
                </a:lnTo>
                <a:lnTo>
                  <a:pt x="125" y="207"/>
                </a:lnTo>
                <a:lnTo>
                  <a:pt x="179" y="240"/>
                </a:lnTo>
                <a:lnTo>
                  <a:pt x="244" y="278"/>
                </a:lnTo>
                <a:lnTo>
                  <a:pt x="326" y="310"/>
                </a:lnTo>
                <a:lnTo>
                  <a:pt x="418" y="348"/>
                </a:lnTo>
                <a:lnTo>
                  <a:pt x="526" y="381"/>
                </a:lnTo>
                <a:lnTo>
                  <a:pt x="657" y="414"/>
                </a:lnTo>
                <a:lnTo>
                  <a:pt x="749" y="435"/>
                </a:lnTo>
                <a:lnTo>
                  <a:pt x="830" y="463"/>
                </a:lnTo>
                <a:lnTo>
                  <a:pt x="901" y="490"/>
                </a:lnTo>
                <a:lnTo>
                  <a:pt x="966" y="512"/>
                </a:lnTo>
                <a:lnTo>
                  <a:pt x="1015" y="539"/>
                </a:lnTo>
                <a:lnTo>
                  <a:pt x="1053" y="566"/>
                </a:lnTo>
                <a:lnTo>
                  <a:pt x="1080" y="593"/>
                </a:lnTo>
                <a:lnTo>
                  <a:pt x="1102" y="620"/>
                </a:lnTo>
                <a:lnTo>
                  <a:pt x="1112" y="648"/>
                </a:lnTo>
                <a:lnTo>
                  <a:pt x="1118" y="675"/>
                </a:lnTo>
                <a:lnTo>
                  <a:pt x="1112" y="697"/>
                </a:lnTo>
                <a:lnTo>
                  <a:pt x="1096" y="724"/>
                </a:lnTo>
                <a:lnTo>
                  <a:pt x="1080" y="746"/>
                </a:lnTo>
                <a:lnTo>
                  <a:pt x="1053" y="767"/>
                </a:lnTo>
                <a:lnTo>
                  <a:pt x="1015" y="789"/>
                </a:lnTo>
                <a:lnTo>
                  <a:pt x="977" y="811"/>
                </a:lnTo>
                <a:lnTo>
                  <a:pt x="1047" y="789"/>
                </a:lnTo>
                <a:lnTo>
                  <a:pt x="1107" y="767"/>
                </a:lnTo>
                <a:lnTo>
                  <a:pt x="1156" y="746"/>
                </a:lnTo>
                <a:lnTo>
                  <a:pt x="1199" y="724"/>
                </a:lnTo>
                <a:lnTo>
                  <a:pt x="1226" y="702"/>
                </a:lnTo>
                <a:lnTo>
                  <a:pt x="1248" y="675"/>
                </a:lnTo>
                <a:lnTo>
                  <a:pt x="1259" y="648"/>
                </a:lnTo>
                <a:lnTo>
                  <a:pt x="1259" y="615"/>
                </a:lnTo>
                <a:lnTo>
                  <a:pt x="1259" y="615"/>
                </a:lnTo>
                <a:close/>
              </a:path>
            </a:pathLst>
          </a:custGeom>
          <a:gradFill>
            <a:gsLst>
              <a:gs pos="0">
                <a:srgbClr val="003399"/>
              </a:gs>
              <a:gs pos="100000">
                <a:srgbClr val="002e8b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4603680" y="5311800"/>
            <a:ext cx="4522320" cy="1537920"/>
          </a:xfrm>
          <a:custGeom>
            <a:avLst/>
            <a:gdLst/>
            <a:ahLst/>
            <a:rect l="l" t="t" r="r" b="b"/>
            <a:pathLst>
              <a:path w="2849" h="969">
                <a:moveTo>
                  <a:pt x="92" y="958"/>
                </a:moveTo>
                <a:lnTo>
                  <a:pt x="0" y="969"/>
                </a:lnTo>
                <a:lnTo>
                  <a:pt x="391" y="969"/>
                </a:lnTo>
                <a:lnTo>
                  <a:pt x="434" y="947"/>
                </a:lnTo>
                <a:lnTo>
                  <a:pt x="483" y="914"/>
                </a:lnTo>
                <a:lnTo>
                  <a:pt x="554" y="876"/>
                </a:lnTo>
                <a:lnTo>
                  <a:pt x="635" y="838"/>
                </a:lnTo>
                <a:lnTo>
                  <a:pt x="727" y="794"/>
                </a:lnTo>
                <a:lnTo>
                  <a:pt x="836" y="745"/>
                </a:lnTo>
                <a:lnTo>
                  <a:pt x="961" y="696"/>
                </a:lnTo>
                <a:lnTo>
                  <a:pt x="1102" y="642"/>
                </a:lnTo>
                <a:lnTo>
                  <a:pt x="1259" y="582"/>
                </a:lnTo>
                <a:lnTo>
                  <a:pt x="1433" y="522"/>
                </a:lnTo>
                <a:lnTo>
                  <a:pt x="1623" y="462"/>
                </a:lnTo>
                <a:lnTo>
                  <a:pt x="1829" y="403"/>
                </a:lnTo>
                <a:lnTo>
                  <a:pt x="2057" y="343"/>
                </a:lnTo>
                <a:lnTo>
                  <a:pt x="2301" y="283"/>
                </a:lnTo>
                <a:lnTo>
                  <a:pt x="2567" y="223"/>
                </a:lnTo>
                <a:lnTo>
                  <a:pt x="2849" y="163"/>
                </a:lnTo>
                <a:lnTo>
                  <a:pt x="2849" y="0"/>
                </a:lnTo>
                <a:lnTo>
                  <a:pt x="2817" y="16"/>
                </a:lnTo>
                <a:lnTo>
                  <a:pt x="2773" y="33"/>
                </a:lnTo>
                <a:lnTo>
                  <a:pt x="2719" y="54"/>
                </a:lnTo>
                <a:lnTo>
                  <a:pt x="2648" y="76"/>
                </a:lnTo>
                <a:lnTo>
                  <a:pt x="2572" y="98"/>
                </a:lnTo>
                <a:lnTo>
                  <a:pt x="2491" y="120"/>
                </a:lnTo>
                <a:lnTo>
                  <a:pt x="2399" y="147"/>
                </a:lnTo>
                <a:lnTo>
                  <a:pt x="2301" y="169"/>
                </a:lnTo>
                <a:lnTo>
                  <a:pt x="2095" y="223"/>
                </a:lnTo>
                <a:lnTo>
                  <a:pt x="1889" y="277"/>
                </a:lnTo>
                <a:lnTo>
                  <a:pt x="1688" y="326"/>
                </a:lnTo>
                <a:lnTo>
                  <a:pt x="1590" y="354"/>
                </a:lnTo>
                <a:lnTo>
                  <a:pt x="1503" y="381"/>
                </a:lnTo>
                <a:lnTo>
                  <a:pt x="1107" y="506"/>
                </a:lnTo>
                <a:lnTo>
                  <a:pt x="912" y="577"/>
                </a:lnTo>
                <a:lnTo>
                  <a:pt x="727" y="647"/>
                </a:lnTo>
                <a:lnTo>
                  <a:pt x="548" y="718"/>
                </a:lnTo>
                <a:lnTo>
                  <a:pt x="380" y="794"/>
                </a:lnTo>
                <a:lnTo>
                  <a:pt x="228" y="876"/>
                </a:lnTo>
                <a:lnTo>
                  <a:pt x="92" y="958"/>
                </a:lnTo>
                <a:lnTo>
                  <a:pt x="92" y="958"/>
                </a:lnTo>
                <a:close/>
              </a:path>
            </a:pathLst>
          </a:custGeom>
          <a:gradFill>
            <a:gsLst>
              <a:gs pos="0">
                <a:srgbClr val="002a7d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4362480" y="3540240"/>
            <a:ext cx="4773240" cy="3309480"/>
          </a:xfrm>
          <a:custGeom>
            <a:avLst/>
            <a:gdLst/>
            <a:ahLst/>
            <a:rect l="l" t="t" r="r" b="b"/>
            <a:pathLst>
              <a:path w="3007" h="2085">
                <a:moveTo>
                  <a:pt x="1427" y="441"/>
                </a:moveTo>
                <a:lnTo>
                  <a:pt x="1433" y="474"/>
                </a:lnTo>
                <a:lnTo>
                  <a:pt x="1444" y="501"/>
                </a:lnTo>
                <a:lnTo>
                  <a:pt x="1460" y="528"/>
                </a:lnTo>
                <a:lnTo>
                  <a:pt x="1482" y="550"/>
                </a:lnTo>
                <a:lnTo>
                  <a:pt x="1541" y="593"/>
                </a:lnTo>
                <a:lnTo>
                  <a:pt x="1623" y="637"/>
                </a:lnTo>
                <a:lnTo>
                  <a:pt x="1715" y="670"/>
                </a:lnTo>
                <a:lnTo>
                  <a:pt x="1818" y="702"/>
                </a:lnTo>
                <a:lnTo>
                  <a:pt x="1927" y="735"/>
                </a:lnTo>
                <a:lnTo>
                  <a:pt x="2041" y="762"/>
                </a:lnTo>
                <a:lnTo>
                  <a:pt x="2155" y="789"/>
                </a:lnTo>
                <a:lnTo>
                  <a:pt x="2269" y="822"/>
                </a:lnTo>
                <a:lnTo>
                  <a:pt x="2372" y="849"/>
                </a:lnTo>
                <a:lnTo>
                  <a:pt x="2464" y="882"/>
                </a:lnTo>
                <a:lnTo>
                  <a:pt x="2551" y="920"/>
                </a:lnTo>
                <a:lnTo>
                  <a:pt x="2616" y="958"/>
                </a:lnTo>
                <a:lnTo>
                  <a:pt x="2638" y="980"/>
                </a:lnTo>
                <a:lnTo>
                  <a:pt x="2659" y="1007"/>
                </a:lnTo>
                <a:lnTo>
                  <a:pt x="2676" y="1029"/>
                </a:lnTo>
                <a:lnTo>
                  <a:pt x="2681" y="1056"/>
                </a:lnTo>
                <a:lnTo>
                  <a:pt x="2681" y="1083"/>
                </a:lnTo>
                <a:lnTo>
                  <a:pt x="2676" y="1105"/>
                </a:lnTo>
                <a:lnTo>
                  <a:pt x="2665" y="1127"/>
                </a:lnTo>
                <a:lnTo>
                  <a:pt x="2643" y="1149"/>
                </a:lnTo>
                <a:lnTo>
                  <a:pt x="2616" y="1170"/>
                </a:lnTo>
                <a:lnTo>
                  <a:pt x="2583" y="1187"/>
                </a:lnTo>
                <a:lnTo>
                  <a:pt x="2545" y="1208"/>
                </a:lnTo>
                <a:lnTo>
                  <a:pt x="2502" y="1225"/>
                </a:lnTo>
                <a:lnTo>
                  <a:pt x="2448" y="1241"/>
                </a:lnTo>
                <a:lnTo>
                  <a:pt x="2388" y="1257"/>
                </a:lnTo>
                <a:lnTo>
                  <a:pt x="2328" y="1274"/>
                </a:lnTo>
                <a:lnTo>
                  <a:pt x="2258" y="1290"/>
                </a:lnTo>
                <a:lnTo>
                  <a:pt x="2106" y="1328"/>
                </a:lnTo>
                <a:lnTo>
                  <a:pt x="1932" y="1372"/>
                </a:lnTo>
                <a:lnTo>
                  <a:pt x="1742" y="1421"/>
                </a:lnTo>
                <a:lnTo>
                  <a:pt x="1531" y="1475"/>
                </a:lnTo>
                <a:lnTo>
                  <a:pt x="1308" y="1540"/>
                </a:lnTo>
                <a:lnTo>
                  <a:pt x="1069" y="1617"/>
                </a:lnTo>
                <a:lnTo>
                  <a:pt x="820" y="1709"/>
                </a:lnTo>
                <a:lnTo>
                  <a:pt x="554" y="1818"/>
                </a:lnTo>
                <a:lnTo>
                  <a:pt x="282" y="1943"/>
                </a:lnTo>
                <a:lnTo>
                  <a:pt x="0" y="2085"/>
                </a:lnTo>
                <a:lnTo>
                  <a:pt x="152" y="2085"/>
                </a:lnTo>
                <a:lnTo>
                  <a:pt x="244" y="2074"/>
                </a:lnTo>
                <a:lnTo>
                  <a:pt x="386" y="1992"/>
                </a:lnTo>
                <a:lnTo>
                  <a:pt x="537" y="1910"/>
                </a:lnTo>
                <a:lnTo>
                  <a:pt x="700" y="1834"/>
                </a:lnTo>
                <a:lnTo>
                  <a:pt x="879" y="1763"/>
                </a:lnTo>
                <a:lnTo>
                  <a:pt x="1064" y="1693"/>
                </a:lnTo>
                <a:lnTo>
                  <a:pt x="1259" y="1622"/>
                </a:lnTo>
                <a:lnTo>
                  <a:pt x="1661" y="1497"/>
                </a:lnTo>
                <a:lnTo>
                  <a:pt x="1748" y="1470"/>
                </a:lnTo>
                <a:lnTo>
                  <a:pt x="1845" y="1442"/>
                </a:lnTo>
                <a:lnTo>
                  <a:pt x="2046" y="1393"/>
                </a:lnTo>
                <a:lnTo>
                  <a:pt x="2252" y="1339"/>
                </a:lnTo>
                <a:lnTo>
                  <a:pt x="2458" y="1285"/>
                </a:lnTo>
                <a:lnTo>
                  <a:pt x="2551" y="1263"/>
                </a:lnTo>
                <a:lnTo>
                  <a:pt x="2643" y="1236"/>
                </a:lnTo>
                <a:lnTo>
                  <a:pt x="2730" y="1214"/>
                </a:lnTo>
                <a:lnTo>
                  <a:pt x="2806" y="1192"/>
                </a:lnTo>
                <a:lnTo>
                  <a:pt x="2876" y="1170"/>
                </a:lnTo>
                <a:lnTo>
                  <a:pt x="2931" y="1149"/>
                </a:lnTo>
                <a:lnTo>
                  <a:pt x="2974" y="1132"/>
                </a:lnTo>
                <a:lnTo>
                  <a:pt x="3007" y="1116"/>
                </a:lnTo>
                <a:lnTo>
                  <a:pt x="3007" y="871"/>
                </a:lnTo>
                <a:lnTo>
                  <a:pt x="2941" y="860"/>
                </a:lnTo>
                <a:lnTo>
                  <a:pt x="2860" y="844"/>
                </a:lnTo>
                <a:lnTo>
                  <a:pt x="2773" y="827"/>
                </a:lnTo>
                <a:lnTo>
                  <a:pt x="2670" y="806"/>
                </a:lnTo>
                <a:lnTo>
                  <a:pt x="2567" y="784"/>
                </a:lnTo>
                <a:lnTo>
                  <a:pt x="2458" y="757"/>
                </a:lnTo>
                <a:lnTo>
                  <a:pt x="2241" y="702"/>
                </a:lnTo>
                <a:lnTo>
                  <a:pt x="2138" y="670"/>
                </a:lnTo>
                <a:lnTo>
                  <a:pt x="2046" y="637"/>
                </a:lnTo>
                <a:lnTo>
                  <a:pt x="1959" y="604"/>
                </a:lnTo>
                <a:lnTo>
                  <a:pt x="1883" y="566"/>
                </a:lnTo>
                <a:lnTo>
                  <a:pt x="1824" y="534"/>
                </a:lnTo>
                <a:lnTo>
                  <a:pt x="1780" y="495"/>
                </a:lnTo>
                <a:lnTo>
                  <a:pt x="1769" y="474"/>
                </a:lnTo>
                <a:lnTo>
                  <a:pt x="1758" y="457"/>
                </a:lnTo>
                <a:lnTo>
                  <a:pt x="1753" y="436"/>
                </a:lnTo>
                <a:lnTo>
                  <a:pt x="1758" y="419"/>
                </a:lnTo>
                <a:lnTo>
                  <a:pt x="1780" y="381"/>
                </a:lnTo>
                <a:lnTo>
                  <a:pt x="1813" y="343"/>
                </a:lnTo>
                <a:lnTo>
                  <a:pt x="1862" y="316"/>
                </a:lnTo>
                <a:lnTo>
                  <a:pt x="1921" y="289"/>
                </a:lnTo>
                <a:lnTo>
                  <a:pt x="1986" y="267"/>
                </a:lnTo>
                <a:lnTo>
                  <a:pt x="2062" y="245"/>
                </a:lnTo>
                <a:lnTo>
                  <a:pt x="2149" y="229"/>
                </a:lnTo>
                <a:lnTo>
                  <a:pt x="2236" y="213"/>
                </a:lnTo>
                <a:lnTo>
                  <a:pt x="2431" y="180"/>
                </a:lnTo>
                <a:lnTo>
                  <a:pt x="2627" y="158"/>
                </a:lnTo>
                <a:lnTo>
                  <a:pt x="2827" y="125"/>
                </a:lnTo>
                <a:lnTo>
                  <a:pt x="2920" y="109"/>
                </a:lnTo>
                <a:lnTo>
                  <a:pt x="3007" y="87"/>
                </a:lnTo>
                <a:lnTo>
                  <a:pt x="3007" y="0"/>
                </a:lnTo>
                <a:lnTo>
                  <a:pt x="2909" y="22"/>
                </a:lnTo>
                <a:lnTo>
                  <a:pt x="2795" y="44"/>
                </a:lnTo>
                <a:lnTo>
                  <a:pt x="2676" y="66"/>
                </a:lnTo>
                <a:lnTo>
                  <a:pt x="2551" y="82"/>
                </a:lnTo>
                <a:lnTo>
                  <a:pt x="2285" y="120"/>
                </a:lnTo>
                <a:lnTo>
                  <a:pt x="2155" y="136"/>
                </a:lnTo>
                <a:lnTo>
                  <a:pt x="2030" y="158"/>
                </a:lnTo>
                <a:lnTo>
                  <a:pt x="1905" y="174"/>
                </a:lnTo>
                <a:lnTo>
                  <a:pt x="1791" y="202"/>
                </a:lnTo>
                <a:lnTo>
                  <a:pt x="1688" y="229"/>
                </a:lnTo>
                <a:lnTo>
                  <a:pt x="1601" y="261"/>
                </a:lnTo>
                <a:lnTo>
                  <a:pt x="1525" y="300"/>
                </a:lnTo>
                <a:lnTo>
                  <a:pt x="1471" y="338"/>
                </a:lnTo>
                <a:lnTo>
                  <a:pt x="1455" y="359"/>
                </a:lnTo>
                <a:lnTo>
                  <a:pt x="1438" y="387"/>
                </a:lnTo>
                <a:lnTo>
                  <a:pt x="1427" y="414"/>
                </a:lnTo>
                <a:lnTo>
                  <a:pt x="1427" y="441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7145280" y="3678120"/>
            <a:ext cx="1980720" cy="855360"/>
          </a:xfrm>
          <a:custGeom>
            <a:avLst/>
            <a:gdLst/>
            <a:ahLst/>
            <a:rect l="l" t="t" r="r" b="b"/>
            <a:pathLst>
              <a:path w="1248" h="539">
                <a:moveTo>
                  <a:pt x="0" y="332"/>
                </a:moveTo>
                <a:lnTo>
                  <a:pt x="0" y="360"/>
                </a:lnTo>
                <a:lnTo>
                  <a:pt x="5" y="387"/>
                </a:lnTo>
                <a:lnTo>
                  <a:pt x="27" y="414"/>
                </a:lnTo>
                <a:lnTo>
                  <a:pt x="54" y="436"/>
                </a:lnTo>
                <a:lnTo>
                  <a:pt x="92" y="463"/>
                </a:lnTo>
                <a:lnTo>
                  <a:pt x="141" y="490"/>
                </a:lnTo>
                <a:lnTo>
                  <a:pt x="195" y="512"/>
                </a:lnTo>
                <a:lnTo>
                  <a:pt x="255" y="539"/>
                </a:lnTo>
                <a:lnTo>
                  <a:pt x="212" y="517"/>
                </a:lnTo>
                <a:lnTo>
                  <a:pt x="179" y="490"/>
                </a:lnTo>
                <a:lnTo>
                  <a:pt x="157" y="468"/>
                </a:lnTo>
                <a:lnTo>
                  <a:pt x="141" y="447"/>
                </a:lnTo>
                <a:lnTo>
                  <a:pt x="136" y="425"/>
                </a:lnTo>
                <a:lnTo>
                  <a:pt x="136" y="403"/>
                </a:lnTo>
                <a:lnTo>
                  <a:pt x="141" y="381"/>
                </a:lnTo>
                <a:lnTo>
                  <a:pt x="157" y="365"/>
                </a:lnTo>
                <a:lnTo>
                  <a:pt x="179" y="343"/>
                </a:lnTo>
                <a:lnTo>
                  <a:pt x="201" y="327"/>
                </a:lnTo>
                <a:lnTo>
                  <a:pt x="266" y="294"/>
                </a:lnTo>
                <a:lnTo>
                  <a:pt x="353" y="262"/>
                </a:lnTo>
                <a:lnTo>
                  <a:pt x="445" y="234"/>
                </a:lnTo>
                <a:lnTo>
                  <a:pt x="554" y="213"/>
                </a:lnTo>
                <a:lnTo>
                  <a:pt x="662" y="191"/>
                </a:lnTo>
                <a:lnTo>
                  <a:pt x="890" y="153"/>
                </a:lnTo>
                <a:lnTo>
                  <a:pt x="993" y="136"/>
                </a:lnTo>
                <a:lnTo>
                  <a:pt x="1091" y="120"/>
                </a:lnTo>
                <a:lnTo>
                  <a:pt x="1178" y="115"/>
                </a:lnTo>
                <a:lnTo>
                  <a:pt x="1248" y="104"/>
                </a:lnTo>
                <a:lnTo>
                  <a:pt x="1248" y="0"/>
                </a:lnTo>
                <a:lnTo>
                  <a:pt x="1161" y="22"/>
                </a:lnTo>
                <a:lnTo>
                  <a:pt x="1069" y="38"/>
                </a:lnTo>
                <a:lnTo>
                  <a:pt x="874" y="71"/>
                </a:lnTo>
                <a:lnTo>
                  <a:pt x="673" y="93"/>
                </a:lnTo>
                <a:lnTo>
                  <a:pt x="483" y="126"/>
                </a:lnTo>
                <a:lnTo>
                  <a:pt x="391" y="142"/>
                </a:lnTo>
                <a:lnTo>
                  <a:pt x="309" y="158"/>
                </a:lnTo>
                <a:lnTo>
                  <a:pt x="228" y="180"/>
                </a:lnTo>
                <a:lnTo>
                  <a:pt x="163" y="202"/>
                </a:lnTo>
                <a:lnTo>
                  <a:pt x="103" y="229"/>
                </a:lnTo>
                <a:lnTo>
                  <a:pt x="54" y="256"/>
                </a:lnTo>
                <a:lnTo>
                  <a:pt x="22" y="294"/>
                </a:lnTo>
                <a:lnTo>
                  <a:pt x="0" y="332"/>
                </a:lnTo>
                <a:lnTo>
                  <a:pt x="0" y="332"/>
                </a:lnTo>
                <a:close/>
              </a:path>
            </a:pathLst>
          </a:custGeom>
          <a:gradFill>
            <a:gsLst>
              <a:gs pos="0">
                <a:srgbClr val="002d86"/>
              </a:gs>
              <a:gs pos="100000">
                <a:srgbClr val="003399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5273640" y="2128680"/>
            <a:ext cx="2896920" cy="2439720"/>
          </a:xfrm>
          <a:custGeom>
            <a:avLst/>
            <a:gdLst/>
            <a:ahLst/>
            <a:rect l="l" t="t" r="r" b="b"/>
            <a:pathLst>
              <a:path w="2296" h="1469">
                <a:moveTo>
                  <a:pt x="771" y="1088"/>
                </a:moveTo>
                <a:lnTo>
                  <a:pt x="982" y="1061"/>
                </a:lnTo>
                <a:lnTo>
                  <a:pt x="1178" y="1034"/>
                </a:lnTo>
                <a:lnTo>
                  <a:pt x="1357" y="1012"/>
                </a:lnTo>
                <a:lnTo>
                  <a:pt x="1520" y="985"/>
                </a:lnTo>
                <a:lnTo>
                  <a:pt x="1666" y="957"/>
                </a:lnTo>
                <a:lnTo>
                  <a:pt x="1796" y="930"/>
                </a:lnTo>
                <a:lnTo>
                  <a:pt x="1916" y="897"/>
                </a:lnTo>
                <a:lnTo>
                  <a:pt x="2013" y="870"/>
                </a:lnTo>
                <a:lnTo>
                  <a:pt x="2100" y="832"/>
                </a:lnTo>
                <a:lnTo>
                  <a:pt x="2171" y="800"/>
                </a:lnTo>
                <a:lnTo>
                  <a:pt x="2220" y="756"/>
                </a:lnTo>
                <a:lnTo>
                  <a:pt x="2263" y="712"/>
                </a:lnTo>
                <a:lnTo>
                  <a:pt x="2285" y="669"/>
                </a:lnTo>
                <a:lnTo>
                  <a:pt x="2296" y="614"/>
                </a:lnTo>
                <a:lnTo>
                  <a:pt x="2290" y="560"/>
                </a:lnTo>
                <a:lnTo>
                  <a:pt x="2269" y="500"/>
                </a:lnTo>
                <a:lnTo>
                  <a:pt x="2241" y="457"/>
                </a:lnTo>
                <a:lnTo>
                  <a:pt x="2198" y="408"/>
                </a:lnTo>
                <a:lnTo>
                  <a:pt x="2144" y="364"/>
                </a:lnTo>
                <a:lnTo>
                  <a:pt x="2079" y="321"/>
                </a:lnTo>
                <a:lnTo>
                  <a:pt x="2008" y="277"/>
                </a:lnTo>
                <a:lnTo>
                  <a:pt x="1927" y="234"/>
                </a:lnTo>
                <a:lnTo>
                  <a:pt x="1769" y="157"/>
                </a:lnTo>
                <a:lnTo>
                  <a:pt x="1688" y="125"/>
                </a:lnTo>
                <a:lnTo>
                  <a:pt x="1612" y="92"/>
                </a:lnTo>
                <a:lnTo>
                  <a:pt x="1536" y="65"/>
                </a:lnTo>
                <a:lnTo>
                  <a:pt x="1476" y="43"/>
                </a:lnTo>
                <a:lnTo>
                  <a:pt x="1422" y="27"/>
                </a:lnTo>
                <a:lnTo>
                  <a:pt x="1384" y="10"/>
                </a:lnTo>
                <a:lnTo>
                  <a:pt x="1357" y="5"/>
                </a:lnTo>
                <a:lnTo>
                  <a:pt x="1346" y="0"/>
                </a:lnTo>
                <a:lnTo>
                  <a:pt x="1498" y="54"/>
                </a:lnTo>
                <a:lnTo>
                  <a:pt x="1655" y="119"/>
                </a:lnTo>
                <a:lnTo>
                  <a:pt x="1807" y="185"/>
                </a:lnTo>
                <a:lnTo>
                  <a:pt x="1948" y="255"/>
                </a:lnTo>
                <a:lnTo>
                  <a:pt x="2013" y="288"/>
                </a:lnTo>
                <a:lnTo>
                  <a:pt x="2068" y="326"/>
                </a:lnTo>
                <a:lnTo>
                  <a:pt x="2122" y="364"/>
                </a:lnTo>
                <a:lnTo>
                  <a:pt x="2171" y="402"/>
                </a:lnTo>
                <a:lnTo>
                  <a:pt x="2209" y="440"/>
                </a:lnTo>
                <a:lnTo>
                  <a:pt x="2236" y="478"/>
                </a:lnTo>
                <a:lnTo>
                  <a:pt x="2252" y="522"/>
                </a:lnTo>
                <a:lnTo>
                  <a:pt x="2263" y="560"/>
                </a:lnTo>
                <a:lnTo>
                  <a:pt x="2258" y="598"/>
                </a:lnTo>
                <a:lnTo>
                  <a:pt x="2241" y="636"/>
                </a:lnTo>
                <a:lnTo>
                  <a:pt x="2214" y="669"/>
                </a:lnTo>
                <a:lnTo>
                  <a:pt x="2171" y="702"/>
                </a:lnTo>
                <a:lnTo>
                  <a:pt x="2122" y="729"/>
                </a:lnTo>
                <a:lnTo>
                  <a:pt x="2062" y="756"/>
                </a:lnTo>
                <a:lnTo>
                  <a:pt x="1997" y="778"/>
                </a:lnTo>
                <a:lnTo>
                  <a:pt x="1921" y="800"/>
                </a:lnTo>
                <a:lnTo>
                  <a:pt x="1834" y="821"/>
                </a:lnTo>
                <a:lnTo>
                  <a:pt x="1748" y="843"/>
                </a:lnTo>
                <a:lnTo>
                  <a:pt x="1552" y="876"/>
                </a:lnTo>
                <a:lnTo>
                  <a:pt x="1351" y="908"/>
                </a:lnTo>
                <a:lnTo>
                  <a:pt x="1134" y="941"/>
                </a:lnTo>
                <a:lnTo>
                  <a:pt x="923" y="968"/>
                </a:lnTo>
                <a:lnTo>
                  <a:pt x="716" y="995"/>
                </a:lnTo>
                <a:lnTo>
                  <a:pt x="521" y="1028"/>
                </a:lnTo>
                <a:lnTo>
                  <a:pt x="434" y="1044"/>
                </a:lnTo>
                <a:lnTo>
                  <a:pt x="353" y="1066"/>
                </a:lnTo>
                <a:lnTo>
                  <a:pt x="277" y="1082"/>
                </a:lnTo>
                <a:lnTo>
                  <a:pt x="206" y="1104"/>
                </a:lnTo>
                <a:lnTo>
                  <a:pt x="147" y="1126"/>
                </a:lnTo>
                <a:lnTo>
                  <a:pt x="92" y="1148"/>
                </a:lnTo>
                <a:lnTo>
                  <a:pt x="54" y="1175"/>
                </a:lnTo>
                <a:lnTo>
                  <a:pt x="22" y="1202"/>
                </a:lnTo>
                <a:lnTo>
                  <a:pt x="6" y="1229"/>
                </a:lnTo>
                <a:lnTo>
                  <a:pt x="0" y="1262"/>
                </a:lnTo>
                <a:lnTo>
                  <a:pt x="11" y="1295"/>
                </a:lnTo>
                <a:lnTo>
                  <a:pt x="27" y="1327"/>
                </a:lnTo>
                <a:lnTo>
                  <a:pt x="54" y="1355"/>
                </a:lnTo>
                <a:lnTo>
                  <a:pt x="98" y="1382"/>
                </a:lnTo>
                <a:lnTo>
                  <a:pt x="141" y="1404"/>
                </a:lnTo>
                <a:lnTo>
                  <a:pt x="196" y="1425"/>
                </a:lnTo>
                <a:lnTo>
                  <a:pt x="261" y="1447"/>
                </a:lnTo>
                <a:lnTo>
                  <a:pt x="326" y="1469"/>
                </a:lnTo>
                <a:lnTo>
                  <a:pt x="266" y="1442"/>
                </a:lnTo>
                <a:lnTo>
                  <a:pt x="217" y="1414"/>
                </a:lnTo>
                <a:lnTo>
                  <a:pt x="174" y="1387"/>
                </a:lnTo>
                <a:lnTo>
                  <a:pt x="147" y="1360"/>
                </a:lnTo>
                <a:lnTo>
                  <a:pt x="125" y="1333"/>
                </a:lnTo>
                <a:lnTo>
                  <a:pt x="120" y="1306"/>
                </a:lnTo>
                <a:lnTo>
                  <a:pt x="125" y="1278"/>
                </a:lnTo>
                <a:lnTo>
                  <a:pt x="141" y="1257"/>
                </a:lnTo>
                <a:lnTo>
                  <a:pt x="174" y="1229"/>
                </a:lnTo>
                <a:lnTo>
                  <a:pt x="212" y="1208"/>
                </a:lnTo>
                <a:lnTo>
                  <a:pt x="272" y="1186"/>
                </a:lnTo>
                <a:lnTo>
                  <a:pt x="342" y="1164"/>
                </a:lnTo>
                <a:lnTo>
                  <a:pt x="423" y="1142"/>
                </a:lnTo>
                <a:lnTo>
                  <a:pt x="527" y="1121"/>
                </a:lnTo>
                <a:lnTo>
                  <a:pt x="641" y="1104"/>
                </a:lnTo>
                <a:lnTo>
                  <a:pt x="771" y="1088"/>
                </a:lnTo>
                <a:lnTo>
                  <a:pt x="771" y="1088"/>
                </a:lnTo>
                <a:close/>
              </a:path>
            </a:pathLst>
          </a:custGeom>
          <a:gradFill>
            <a:gsLst>
              <a:gs pos="0">
                <a:srgbClr val="002b82"/>
              </a:gs>
              <a:gs pos="100000">
                <a:srgbClr val="003399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7"/>
          <p:cNvSpPr/>
          <p:nvPr/>
        </p:nvSpPr>
        <p:spPr>
          <a:xfrm>
            <a:off x="0" y="0"/>
            <a:ext cx="9140400" cy="2819160"/>
          </a:xfrm>
          <a:custGeom>
            <a:avLst/>
            <a:gdLst/>
            <a:ahLst/>
            <a:rect l="l" t="t" r="r" b="b"/>
            <a:pathLst>
              <a:path w="5740" h="1906">
                <a:moveTo>
                  <a:pt x="0" y="0"/>
                </a:moveTo>
                <a:lnTo>
                  <a:pt x="0" y="1906"/>
                </a:lnTo>
                <a:lnTo>
                  <a:pt x="5740" y="1906"/>
                </a:lnTo>
                <a:lnTo>
                  <a:pt x="574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514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>
            <a:off x="50760" y="6081840"/>
            <a:ext cx="1625400" cy="710640"/>
          </a:xfrm>
          <a:custGeom>
            <a:avLst/>
            <a:gdLst/>
            <a:ahLst/>
            <a:rect l="l" t="t" r="r" b="b"/>
            <a:pathLst>
              <a:path w="4518" h="1977">
                <a:moveTo>
                  <a:pt x="329" y="0"/>
                </a:moveTo>
                <a:cubicBezTo>
                  <a:pt x="164" y="0"/>
                  <a:pt x="0" y="164"/>
                  <a:pt x="0" y="329"/>
                </a:cubicBezTo>
                <a:lnTo>
                  <a:pt x="0" y="1646"/>
                </a:lnTo>
                <a:cubicBezTo>
                  <a:pt x="0" y="1811"/>
                  <a:pt x="164" y="1976"/>
                  <a:pt x="329" y="1976"/>
                </a:cubicBezTo>
                <a:lnTo>
                  <a:pt x="4187" y="1976"/>
                </a:lnTo>
                <a:cubicBezTo>
                  <a:pt x="4352" y="1976"/>
                  <a:pt x="4517" y="1811"/>
                  <a:pt x="4517" y="1646"/>
                </a:cubicBezTo>
                <a:lnTo>
                  <a:pt x="4517" y="329"/>
                </a:lnTo>
                <a:cubicBezTo>
                  <a:pt x="4517" y="164"/>
                  <a:pt x="4352" y="0"/>
                  <a:pt x="4187" y="0"/>
                </a:cubicBezTo>
                <a:lnTo>
                  <a:pt x="329" y="0"/>
                </a:lnTo>
              </a:path>
            </a:pathLst>
          </a:custGeom>
          <a:solidFill>
            <a:srgbClr val="ffffff"/>
          </a:solidFill>
          <a:ln w="9360">
            <a:solidFill>
              <a:srgbClr val="70a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Picture 9" descr=""/>
          <p:cNvPicPr/>
          <p:nvPr/>
        </p:nvPicPr>
        <p:blipFill>
          <a:blip r:embed="rId2"/>
          <a:stretch/>
        </p:blipFill>
        <p:spPr>
          <a:xfrm>
            <a:off x="139680" y="6145200"/>
            <a:ext cx="1447560" cy="647280"/>
          </a:xfrm>
          <a:prstGeom prst="rect">
            <a:avLst/>
          </a:prstGeom>
          <a:ln>
            <a:noFill/>
          </a:ln>
        </p:spPr>
      </p:pic>
      <p:sp>
        <p:nvSpPr>
          <p:cNvPr id="54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ashtonchase/portable_impedance_tomography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33520" y="1736640"/>
            <a:ext cx="807660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Portable Impedance Tomography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19320" y="373392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Ashton Johnson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CPE621 Advanced Embedded Systems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Electrical and Computer Engineering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University of Alabama in Huntsville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577840" y="6126480"/>
            <a:ext cx="3200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e-mail: acj0008@uah.edu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CF215A3-8A28-447B-BD31-800A2934DBC4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Proposed approach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Portable Impedance Tomography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Combine features of existing solutions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Multiple electrodes – 4 point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AD5933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Bluetooth connectivity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1333E86-EB90-4BEE-8020-1A64513B3123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Logistics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Milestones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Hardware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Platform Selection (19 SEP)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Schematic Design &amp; Layout Complete (26 SEP)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AD5933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Analog Multiplexers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Power Domain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PCB Assembly Complete (10 OCT)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PCB Checkout Complete (24 OCT)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3A065F1-69AD-4B93-B754-6D4E72E7B3F8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Logistics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Milestones (cont)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Software Development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Iterative deliveries based on SCRUM development cycles.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Sensor Module firmware development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GNU/Linux application development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(opt) Android application development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E008A8F-B0C0-44F0-B802-24BB309DADE4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Philosophies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Use and contribute free, libre, open source whenever possible.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PCB design will utilize KiCad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Design components will be submitted to official repositories.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GCC software compilation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Design and all document to be hosted at GitHub.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aramond"/>
                <a:hlinkClick r:id="rId1"/>
              </a:rPr>
              <a:t>https://github.com/ashtonchase/portable_impedance_tomography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2F35420-CD40-49B0-9D8F-15AE7FFF60E3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References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L. Breniuc, V. David, and C. G. Haba, “Wearable impedance analyzer based on AD5933,” in 2014 International Conference and Exposition on Electrical and Power Engineering (EPE), 2014, pp. 585–590.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R. Harder, A. Diedrich, J. S. Whitfield, M. S. Buchowski, J. B. Pietsch, and F. J. Baudenbacher, “Smart Multi-Frequency Bioelectrical Impedance Spectrometer for BIA and BIVA Applications,” IEEE Transactions on Biomedical Circuits and Systems, vol. 10, no. 4, pp. 912–919, Aug. 2016.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C. Dimas, P. Tsampas, N. Ouzounoglou, and P. P. Sotiriadis, “Development of a modular 64-electrodes Electrical Impedance Tomography system,” in 2017 6th International Conference on Modern Circuits and Systems Technologies (MOCAST), 2017, pp. 1–4.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Impedance as a Tool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563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Complex Impedance Measurements provide insight on material composition.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More information can be observed using real and imaginary components.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5FCC82C-F1EA-45D6-B636-593442F4D071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Potential Applications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563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Electromechanical Impedance Spectroscopy (EIP)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Characterization of coatings and metal corrosions.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Electrical Bioimpedance Spectroscopy (EBIS) is a growing area of research.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Impedance pneumography- Respiration Rates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Continuous ECG measurements are subject to interference from motion artifacts.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Body composition measurements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Electrical Impedance Tomography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– Using impedance to build a 2D/3D image of the material.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465BFF7-3A82-4A5A-A697-811FC754F20F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Analog Devices AD5933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01760" y="123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Low cost, impedance analyzer system on chip.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Programmable output peak-to-peak excitation voltage to a maximum frequency of 100 kHz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Programmable frequency sweep capability with serial I2C interface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Frequency resolution of 27 bits (&lt;0.1 Hz)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Impedance measurement range from 1 kΩ to 10 MΩ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Capable of measuring of 100 Ω to 1 kΩ with additional circuitry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Phase measurement capability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2.7 V to 5.5 V power supply operation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9D0E768-8BCA-4054-980A-20DC660431B4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AD5933 Block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C6420FC-86FB-4D87-B31C-B1CE45257383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31520" y="1341360"/>
            <a:ext cx="7600320" cy="39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416AB89-8DA9-4A85-BDC3-0252081F77FF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AD5933 Shortcomings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57200" y="123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AD9533 front-end is not design for bioimpedance use.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Voltage driven interface without regard to current.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IEC-60601 defined current limits for human body.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Receive side has VCC/2 bias, therefor placing DC voltage on user.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4 electrode measurement setup was introduced by Seoane et 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Never disclosed the actual V-to-I and I-to-V conversion.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DF0BE90-54EE-401B-BB1D-4C5B38E06FCE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Breniuc et 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Wearable Impedance Analyzer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Wearable”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Self contained UI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No front end additions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6035040" y="2651760"/>
            <a:ext cx="2742840" cy="219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B769F90-E89B-4A1E-BF68-BF987BE4C739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Harder et 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Presented a solution to measure fluid changes, and fat mass.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Developed a reliable body interface to the AD5933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Bluetooth  connectivity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417640" y="4389120"/>
            <a:ext cx="3079440" cy="21027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286000" y="4557960"/>
            <a:ext cx="2776680" cy="193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8A33D3B-4A65-4C28-8B93-85952D7D9792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Dimas et 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64-electrode Electrical Impedance Tomography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Analog multiplexing 64 electrode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Does not utilize AD5933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5394960" y="4075920"/>
            <a:ext cx="2377080" cy="23612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194560" y="4114800"/>
            <a:ext cx="2593800" cy="235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2000-08-22T18:43:45Z</dcterms:created>
  <dc:creator>Dr. Emil Jovanov</dc:creator>
  <dc:description/>
  <dc:language>en-US</dc:language>
  <cp:lastModifiedBy/>
  <cp:lastPrinted>2000-08-31T14:14:43Z</cp:lastPrinted>
  <dcterms:modified xsi:type="dcterms:W3CDTF">2017-09-06T23:48:25Z</dcterms:modified>
  <cp:revision>152</cp:revision>
  <dc:subject/>
  <dc:title>CPE495 Project Proposal Template</dc:title>
</cp:coreProperties>
</file>