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9E3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608" autoAdjust="0"/>
  </p:normalViewPr>
  <p:slideViewPr>
    <p:cSldViewPr snapToGrid="0">
      <p:cViewPr varScale="1">
        <p:scale>
          <a:sx n="56" d="100"/>
          <a:sy n="56" d="100"/>
        </p:scale>
        <p:origin x="106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_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542"/>
            <a:ext cx="9144000" cy="112827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7731" y="4932946"/>
            <a:ext cx="5996539" cy="104764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952226" y="4454683"/>
            <a:ext cx="2287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Feedback Report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_Scatter&amp;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5679"/>
            <a:ext cx="10515600" cy="7284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563" y="1343570"/>
            <a:ext cx="5622666" cy="45273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7462" y="1843238"/>
            <a:ext cx="4620128" cy="402766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5ACE-FFEE-41AE-BE2B-9CEB9044902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DDBB-7B9B-4B44-BDE2-BB608F7FE0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320977" y="1416721"/>
            <a:ext cx="3553097" cy="76738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24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5ACE-FFEE-41AE-BE2B-9CEB9044902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DDBB-7B9B-4B44-BDE2-BB608F7FE0C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84" y="6356350"/>
            <a:ext cx="3460031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YG360_Theme 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G360_Template.potx" id="{B0AE1C35-7BBC-4DB3-B49C-1E06153B5493}" vid="{FDF33824-E1B4-4208-BAC5-842EB9A66B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YG360_Theme v4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Ashton Drew</dc:creator>
  <cp:lastModifiedBy>Ashton Drew</cp:lastModifiedBy>
  <cp:revision>27</cp:revision>
  <dcterms:created xsi:type="dcterms:W3CDTF">2017-04-01T01:59:25Z</dcterms:created>
  <dcterms:modified xsi:type="dcterms:W3CDTF">2017-04-22T20:51:46Z</dcterms:modified>
</cp:coreProperties>
</file>