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8" r:id="rId4"/>
    <p:sldId id="259" r:id="rId5"/>
    <p:sldId id="260" r:id="rId6"/>
  </p:sldIdLst>
  <p:sldSz cx="21396325" cy="21396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4133"/>
    <a:srgbClr val="F3B604"/>
    <a:srgbClr val="4081EC"/>
    <a:srgbClr val="32A350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39" d="100"/>
          <a:sy n="39" d="100"/>
        </p:scale>
        <p:origin x="12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5" y="3501669"/>
            <a:ext cx="18186876" cy="7449091"/>
          </a:xfrm>
        </p:spPr>
        <p:txBody>
          <a:bodyPr anchor="b"/>
          <a:lstStyle>
            <a:lvl1pPr algn="ctr">
              <a:defRPr sz="14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4541" y="11238025"/>
            <a:ext cx="16047244" cy="5165824"/>
          </a:xfrm>
        </p:spPr>
        <p:txBody>
          <a:bodyPr/>
          <a:lstStyle>
            <a:lvl1pPr marL="0" indent="0" algn="ctr">
              <a:buNone/>
              <a:defRPr sz="5616"/>
            </a:lvl1pPr>
            <a:lvl2pPr marL="1069802" indent="0" algn="ctr">
              <a:buNone/>
              <a:defRPr sz="4680"/>
            </a:lvl2pPr>
            <a:lvl3pPr marL="2139605" indent="0" algn="ctr">
              <a:buNone/>
              <a:defRPr sz="4212"/>
            </a:lvl3pPr>
            <a:lvl4pPr marL="3209407" indent="0" algn="ctr">
              <a:buNone/>
              <a:defRPr sz="3744"/>
            </a:lvl4pPr>
            <a:lvl5pPr marL="4279209" indent="0" algn="ctr">
              <a:buNone/>
              <a:defRPr sz="3744"/>
            </a:lvl5pPr>
            <a:lvl6pPr marL="5349011" indent="0" algn="ctr">
              <a:buNone/>
              <a:defRPr sz="3744"/>
            </a:lvl6pPr>
            <a:lvl7pPr marL="6418814" indent="0" algn="ctr">
              <a:buNone/>
              <a:defRPr sz="3744"/>
            </a:lvl7pPr>
            <a:lvl8pPr marL="7488616" indent="0" algn="ctr">
              <a:buNone/>
              <a:defRPr sz="3744"/>
            </a:lvl8pPr>
            <a:lvl9pPr marL="8558418" indent="0" algn="ctr">
              <a:buNone/>
              <a:defRPr sz="37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5A70-1CA4-4A32-A35B-E56A001BE7E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F504-9F98-4CE6-98AE-1C66894C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0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5A70-1CA4-4A32-A35B-E56A001BE7E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F504-9F98-4CE6-98AE-1C66894C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9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11746" y="1139156"/>
            <a:ext cx="4613583" cy="181323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998" y="1139156"/>
            <a:ext cx="13573294" cy="181323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5A70-1CA4-4A32-A35B-E56A001BE7E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F504-9F98-4CE6-98AE-1C66894C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3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5A70-1CA4-4A32-A35B-E56A001BE7E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F504-9F98-4CE6-98AE-1C66894C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5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855" y="5334229"/>
            <a:ext cx="18454330" cy="8900275"/>
          </a:xfrm>
        </p:spPr>
        <p:txBody>
          <a:bodyPr anchor="b"/>
          <a:lstStyle>
            <a:lvl1pPr>
              <a:defRPr sz="14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855" y="14318704"/>
            <a:ext cx="18454330" cy="4680445"/>
          </a:xfrm>
        </p:spPr>
        <p:txBody>
          <a:bodyPr/>
          <a:lstStyle>
            <a:lvl1pPr marL="0" indent="0">
              <a:buNone/>
              <a:defRPr sz="5616">
                <a:solidFill>
                  <a:schemeClr val="tx1"/>
                </a:solidFill>
              </a:defRPr>
            </a:lvl1pPr>
            <a:lvl2pPr marL="1069802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2pPr>
            <a:lvl3pPr marL="2139605" indent="0">
              <a:buNone/>
              <a:defRPr sz="4212">
                <a:solidFill>
                  <a:schemeClr val="tx1">
                    <a:tint val="75000"/>
                  </a:schemeClr>
                </a:solidFill>
              </a:defRPr>
            </a:lvl3pPr>
            <a:lvl4pPr marL="3209407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4pPr>
            <a:lvl5pPr marL="4279209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5pPr>
            <a:lvl6pPr marL="5349011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6pPr>
            <a:lvl7pPr marL="6418814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7pPr>
            <a:lvl8pPr marL="7488616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8pPr>
            <a:lvl9pPr marL="8558418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5A70-1CA4-4A32-A35B-E56A001BE7E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F504-9F98-4CE6-98AE-1C66894C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6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997" y="5695781"/>
            <a:ext cx="9093438" cy="13575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31890" y="5695781"/>
            <a:ext cx="9093438" cy="13575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5A70-1CA4-4A32-A35B-E56A001BE7E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F504-9F98-4CE6-98AE-1C66894C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0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1139161"/>
            <a:ext cx="18454330" cy="41356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87" y="5245073"/>
            <a:ext cx="9051647" cy="2570529"/>
          </a:xfrm>
        </p:spPr>
        <p:txBody>
          <a:bodyPr anchor="b"/>
          <a:lstStyle>
            <a:lvl1pPr marL="0" indent="0">
              <a:buNone/>
              <a:defRPr sz="5616" b="1"/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787" y="7815602"/>
            <a:ext cx="9051647" cy="11495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31891" y="5245073"/>
            <a:ext cx="9096225" cy="2570529"/>
          </a:xfrm>
        </p:spPr>
        <p:txBody>
          <a:bodyPr anchor="b"/>
          <a:lstStyle>
            <a:lvl1pPr marL="0" indent="0">
              <a:buNone/>
              <a:defRPr sz="5616" b="1"/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31891" y="7815602"/>
            <a:ext cx="9096225" cy="11495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5A70-1CA4-4A32-A35B-E56A001BE7E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F504-9F98-4CE6-98AE-1C66894C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8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5A70-1CA4-4A32-A35B-E56A001BE7E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F504-9F98-4CE6-98AE-1C66894C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8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5A70-1CA4-4A32-A35B-E56A001BE7E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F504-9F98-4CE6-98AE-1C66894C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8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1426422"/>
            <a:ext cx="6900872" cy="4992476"/>
          </a:xfrm>
        </p:spPr>
        <p:txBody>
          <a:bodyPr anchor="b"/>
          <a:lstStyle>
            <a:lvl1pPr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225" y="3080679"/>
            <a:ext cx="10831890" cy="15205259"/>
          </a:xfrm>
        </p:spPr>
        <p:txBody>
          <a:bodyPr/>
          <a:lstStyle>
            <a:lvl1pPr>
              <a:defRPr sz="7488"/>
            </a:lvl1pPr>
            <a:lvl2pPr>
              <a:defRPr sz="6552"/>
            </a:lvl2pPr>
            <a:lvl3pPr>
              <a:defRPr sz="5616"/>
            </a:lvl3pPr>
            <a:lvl4pPr>
              <a:defRPr sz="4680"/>
            </a:lvl4pPr>
            <a:lvl5pPr>
              <a:defRPr sz="4680"/>
            </a:lvl5pPr>
            <a:lvl6pPr>
              <a:defRPr sz="4680"/>
            </a:lvl6pPr>
            <a:lvl7pPr>
              <a:defRPr sz="4680"/>
            </a:lvl7pPr>
            <a:lvl8pPr>
              <a:defRPr sz="4680"/>
            </a:lvl8pPr>
            <a:lvl9pPr>
              <a:defRPr sz="4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784" y="6418897"/>
            <a:ext cx="6900872" cy="11891802"/>
          </a:xfrm>
        </p:spPr>
        <p:txBody>
          <a:bodyPr/>
          <a:lstStyle>
            <a:lvl1pPr marL="0" indent="0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5A70-1CA4-4A32-A35B-E56A001BE7E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F504-9F98-4CE6-98AE-1C66894C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3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1426422"/>
            <a:ext cx="6900872" cy="4992476"/>
          </a:xfrm>
        </p:spPr>
        <p:txBody>
          <a:bodyPr anchor="b"/>
          <a:lstStyle>
            <a:lvl1pPr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6225" y="3080679"/>
            <a:ext cx="10831890" cy="15205259"/>
          </a:xfrm>
        </p:spPr>
        <p:txBody>
          <a:bodyPr anchor="t"/>
          <a:lstStyle>
            <a:lvl1pPr marL="0" indent="0">
              <a:buNone/>
              <a:defRPr sz="7488"/>
            </a:lvl1pPr>
            <a:lvl2pPr marL="1069802" indent="0">
              <a:buNone/>
              <a:defRPr sz="6552"/>
            </a:lvl2pPr>
            <a:lvl3pPr marL="2139605" indent="0">
              <a:buNone/>
              <a:defRPr sz="5616"/>
            </a:lvl3pPr>
            <a:lvl4pPr marL="3209407" indent="0">
              <a:buNone/>
              <a:defRPr sz="4680"/>
            </a:lvl4pPr>
            <a:lvl5pPr marL="4279209" indent="0">
              <a:buNone/>
              <a:defRPr sz="4680"/>
            </a:lvl5pPr>
            <a:lvl6pPr marL="5349011" indent="0">
              <a:buNone/>
              <a:defRPr sz="4680"/>
            </a:lvl6pPr>
            <a:lvl7pPr marL="6418814" indent="0">
              <a:buNone/>
              <a:defRPr sz="4680"/>
            </a:lvl7pPr>
            <a:lvl8pPr marL="7488616" indent="0">
              <a:buNone/>
              <a:defRPr sz="4680"/>
            </a:lvl8pPr>
            <a:lvl9pPr marL="8558418" indent="0">
              <a:buNone/>
              <a:defRPr sz="4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784" y="6418897"/>
            <a:ext cx="6900872" cy="11891802"/>
          </a:xfrm>
        </p:spPr>
        <p:txBody>
          <a:bodyPr/>
          <a:lstStyle>
            <a:lvl1pPr marL="0" indent="0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5A70-1CA4-4A32-A35B-E56A001BE7E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F504-9F98-4CE6-98AE-1C66894C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6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998" y="1139161"/>
            <a:ext cx="18454330" cy="4135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998" y="5695781"/>
            <a:ext cx="18454330" cy="13575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997" y="19831228"/>
            <a:ext cx="4814173" cy="1139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C5A70-1CA4-4A32-A35B-E56A001BE7E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7533" y="19831228"/>
            <a:ext cx="7221260" cy="1139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1155" y="19831228"/>
            <a:ext cx="4814173" cy="1139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5F504-9F98-4CE6-98AE-1C66894C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3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9605" rtl="0" eaLnBrk="1" latinLnBrk="0" hangingPunct="1">
        <a:lnSpc>
          <a:spcPct val="90000"/>
        </a:lnSpc>
        <a:spcBef>
          <a:spcPct val="0"/>
        </a:spcBef>
        <a:buNone/>
        <a:defRPr sz="102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901" indent="-534901" algn="l" defTabSz="2139605" rtl="0" eaLnBrk="1" latinLnBrk="0" hangingPunct="1">
        <a:lnSpc>
          <a:spcPct val="90000"/>
        </a:lnSpc>
        <a:spcBef>
          <a:spcPts val="2340"/>
        </a:spcBef>
        <a:buFont typeface="Arial" panose="020B0604020202020204" pitchFamily="34" charset="0"/>
        <a:buChar char="•"/>
        <a:defRPr sz="6552" kern="1200">
          <a:solidFill>
            <a:schemeClr val="tx1"/>
          </a:solidFill>
          <a:latin typeface="+mn-lt"/>
          <a:ea typeface="+mn-ea"/>
          <a:cs typeface="+mn-cs"/>
        </a:defRPr>
      </a:lvl1pPr>
      <a:lvl2pPr marL="1604703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5616" kern="1200">
          <a:solidFill>
            <a:schemeClr val="tx1"/>
          </a:solidFill>
          <a:latin typeface="+mn-lt"/>
          <a:ea typeface="+mn-ea"/>
          <a:cs typeface="+mn-cs"/>
        </a:defRPr>
      </a:lvl2pPr>
      <a:lvl3pPr marL="2674506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3pPr>
      <a:lvl4pPr marL="3744308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4pPr>
      <a:lvl5pPr marL="4814110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5pPr>
      <a:lvl6pPr marL="5883913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6pPr>
      <a:lvl7pPr marL="6953715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7pPr>
      <a:lvl8pPr marL="8023517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8pPr>
      <a:lvl9pPr marL="9093319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1pPr>
      <a:lvl2pPr marL="1069802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2pPr>
      <a:lvl3pPr marL="2139605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3pPr>
      <a:lvl4pPr marL="3209407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4pPr>
      <a:lvl5pPr marL="4279209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5pPr>
      <a:lvl6pPr marL="5349011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6pPr>
      <a:lvl7pPr marL="6418814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7pPr>
      <a:lvl8pPr marL="7488616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8pPr>
      <a:lvl9pPr marL="8558418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F4A68AA-3EBB-4197-99F0-1A14EEDE38A2}"/>
              </a:ext>
            </a:extLst>
          </p:cNvPr>
          <p:cNvSpPr/>
          <p:nvPr/>
        </p:nvSpPr>
        <p:spPr>
          <a:xfrm>
            <a:off x="5211763" y="2811104"/>
            <a:ext cx="10972800" cy="10972800"/>
          </a:xfrm>
          <a:prstGeom prst="flowChartConnector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B4A79-6FBE-45B1-ACCD-BEE7727FE1BB}"/>
              </a:ext>
            </a:extLst>
          </p:cNvPr>
          <p:cNvSpPr txBox="1"/>
          <p:nvPr/>
        </p:nvSpPr>
        <p:spPr>
          <a:xfrm>
            <a:off x="4630995" y="13783904"/>
            <a:ext cx="12134335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/>
              <a:t>Ashton Fei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B5848-C091-4C1E-A01A-8EB1CE929372}"/>
              </a:ext>
            </a:extLst>
          </p:cNvPr>
          <p:cNvSpPr txBox="1"/>
          <p:nvPr/>
        </p:nvSpPr>
        <p:spPr>
          <a:xfrm>
            <a:off x="4630994" y="16954003"/>
            <a:ext cx="12134335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bg1">
                    <a:lumMod val="50000"/>
                  </a:schemeClr>
                </a:solidFill>
              </a:rPr>
              <a:t>automate daily life</a:t>
            </a:r>
          </a:p>
        </p:txBody>
      </p:sp>
      <p:pic>
        <p:nvPicPr>
          <p:cNvPr id="17" name="Graphic 16" descr="Quill with solid fill">
            <a:extLst>
              <a:ext uri="{FF2B5EF4-FFF2-40B4-BE49-F238E27FC236}">
                <a16:creationId xmlns:a16="http://schemas.microsoft.com/office/drawing/2014/main" id="{89D2497B-8C39-462E-B71D-3751E5819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6161" y="3725504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3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F4A68AA-3EBB-4197-99F0-1A14EEDE38A2}"/>
              </a:ext>
            </a:extLst>
          </p:cNvPr>
          <p:cNvSpPr/>
          <p:nvPr/>
        </p:nvSpPr>
        <p:spPr>
          <a:xfrm>
            <a:off x="5211763" y="2811104"/>
            <a:ext cx="10972800" cy="10972800"/>
          </a:xfrm>
          <a:prstGeom prst="flowChartConnector">
            <a:avLst/>
          </a:prstGeom>
          <a:noFill/>
          <a:ln w="152400">
            <a:solidFill>
              <a:srgbClr val="408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B4A79-6FBE-45B1-ACCD-BEE7727FE1BB}"/>
              </a:ext>
            </a:extLst>
          </p:cNvPr>
          <p:cNvSpPr txBox="1"/>
          <p:nvPr/>
        </p:nvSpPr>
        <p:spPr>
          <a:xfrm>
            <a:off x="4630995" y="13783904"/>
            <a:ext cx="12134335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>
                <a:solidFill>
                  <a:srgbClr val="F3B604"/>
                </a:solidFill>
              </a:rPr>
              <a:t>Ashton </a:t>
            </a:r>
            <a:r>
              <a:rPr lang="en-US" sz="20000" b="1" dirty="0">
                <a:solidFill>
                  <a:srgbClr val="E34133"/>
                </a:solidFill>
              </a:rPr>
              <a:t>Fei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B5848-C091-4C1E-A01A-8EB1CE929372}"/>
              </a:ext>
            </a:extLst>
          </p:cNvPr>
          <p:cNvSpPr txBox="1"/>
          <p:nvPr/>
        </p:nvSpPr>
        <p:spPr>
          <a:xfrm>
            <a:off x="4630994" y="16954003"/>
            <a:ext cx="12134335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rgbClr val="32A350"/>
                </a:solidFill>
              </a:rPr>
              <a:t>automate</a:t>
            </a:r>
            <a:r>
              <a:rPr lang="en-US" sz="10000" dirty="0">
                <a:solidFill>
                  <a:schemeClr val="bg1">
                    <a:lumMod val="50000"/>
                  </a:schemeClr>
                </a:solidFill>
              </a:rPr>
              <a:t> daily life</a:t>
            </a:r>
          </a:p>
        </p:txBody>
      </p:sp>
      <p:pic>
        <p:nvPicPr>
          <p:cNvPr id="17" name="Graphic 16" descr="Quill with solid fill">
            <a:extLst>
              <a:ext uri="{FF2B5EF4-FFF2-40B4-BE49-F238E27FC236}">
                <a16:creationId xmlns:a16="http://schemas.microsoft.com/office/drawing/2014/main" id="{89D2497B-8C39-462E-B71D-3751E5819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6161" y="3725504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7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F4A68AA-3EBB-4197-99F0-1A14EEDE38A2}"/>
              </a:ext>
            </a:extLst>
          </p:cNvPr>
          <p:cNvSpPr/>
          <p:nvPr/>
        </p:nvSpPr>
        <p:spPr>
          <a:xfrm>
            <a:off x="5211763" y="2811104"/>
            <a:ext cx="10972800" cy="10972800"/>
          </a:xfrm>
          <a:prstGeom prst="flowChartConnector">
            <a:avLst/>
          </a:prstGeom>
          <a:noFill/>
          <a:ln w="152400">
            <a:solidFill>
              <a:srgbClr val="F3B6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B4A79-6FBE-45B1-ACCD-BEE7727FE1BB}"/>
              </a:ext>
            </a:extLst>
          </p:cNvPr>
          <p:cNvSpPr txBox="1"/>
          <p:nvPr/>
        </p:nvSpPr>
        <p:spPr>
          <a:xfrm>
            <a:off x="4630995" y="13783904"/>
            <a:ext cx="12134335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>
                <a:solidFill>
                  <a:srgbClr val="FF0000"/>
                </a:solidFill>
              </a:rPr>
              <a:t>Ashton</a:t>
            </a:r>
            <a:r>
              <a:rPr lang="en-US" sz="20000" b="1" dirty="0">
                <a:solidFill>
                  <a:srgbClr val="F3B604"/>
                </a:solidFill>
              </a:rPr>
              <a:t> </a:t>
            </a:r>
            <a:r>
              <a:rPr lang="en-US" sz="20000" b="1" dirty="0">
                <a:solidFill>
                  <a:srgbClr val="32A350"/>
                </a:solidFill>
              </a:rPr>
              <a:t>Fei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B5848-C091-4C1E-A01A-8EB1CE929372}"/>
              </a:ext>
            </a:extLst>
          </p:cNvPr>
          <p:cNvSpPr txBox="1"/>
          <p:nvPr/>
        </p:nvSpPr>
        <p:spPr>
          <a:xfrm>
            <a:off x="4630994" y="16954003"/>
            <a:ext cx="12134335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rgbClr val="4081EC"/>
                </a:solidFill>
              </a:rPr>
              <a:t>automate</a:t>
            </a:r>
            <a:r>
              <a:rPr lang="en-US" sz="10000" dirty="0">
                <a:solidFill>
                  <a:schemeClr val="bg1">
                    <a:lumMod val="50000"/>
                  </a:schemeClr>
                </a:solidFill>
              </a:rPr>
              <a:t> daily life</a:t>
            </a:r>
          </a:p>
        </p:txBody>
      </p:sp>
      <p:pic>
        <p:nvPicPr>
          <p:cNvPr id="17" name="Graphic 16" descr="Quill with solid fill">
            <a:extLst>
              <a:ext uri="{FF2B5EF4-FFF2-40B4-BE49-F238E27FC236}">
                <a16:creationId xmlns:a16="http://schemas.microsoft.com/office/drawing/2014/main" id="{89D2497B-8C39-462E-B71D-3751E5819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6161" y="3725504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8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F4A68AA-3EBB-4197-99F0-1A14EEDE38A2}"/>
              </a:ext>
            </a:extLst>
          </p:cNvPr>
          <p:cNvSpPr/>
          <p:nvPr/>
        </p:nvSpPr>
        <p:spPr>
          <a:xfrm>
            <a:off x="5211763" y="2811104"/>
            <a:ext cx="10972800" cy="10972800"/>
          </a:xfrm>
          <a:prstGeom prst="flowChartConnector">
            <a:avLst/>
          </a:prstGeom>
          <a:noFill/>
          <a:ln w="152400">
            <a:solidFill>
              <a:srgbClr val="E34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B4A79-6FBE-45B1-ACCD-BEE7727FE1BB}"/>
              </a:ext>
            </a:extLst>
          </p:cNvPr>
          <p:cNvSpPr txBox="1"/>
          <p:nvPr/>
        </p:nvSpPr>
        <p:spPr>
          <a:xfrm>
            <a:off x="4630995" y="13783904"/>
            <a:ext cx="12134335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>
                <a:solidFill>
                  <a:srgbClr val="32A350"/>
                </a:solidFill>
              </a:rPr>
              <a:t>Ashton</a:t>
            </a:r>
            <a:r>
              <a:rPr lang="en-US" sz="20000" b="1" dirty="0">
                <a:solidFill>
                  <a:srgbClr val="F3B604"/>
                </a:solidFill>
              </a:rPr>
              <a:t> </a:t>
            </a:r>
            <a:r>
              <a:rPr lang="en-US" sz="20000" b="1" dirty="0">
                <a:solidFill>
                  <a:srgbClr val="4081EC"/>
                </a:solidFill>
              </a:rPr>
              <a:t>Fei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B5848-C091-4C1E-A01A-8EB1CE929372}"/>
              </a:ext>
            </a:extLst>
          </p:cNvPr>
          <p:cNvSpPr txBox="1"/>
          <p:nvPr/>
        </p:nvSpPr>
        <p:spPr>
          <a:xfrm>
            <a:off x="4630994" y="16954003"/>
            <a:ext cx="12134335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rgbClr val="F3B604"/>
                </a:solidFill>
              </a:rPr>
              <a:t>automate</a:t>
            </a:r>
            <a:r>
              <a:rPr lang="en-US" sz="10000" dirty="0">
                <a:solidFill>
                  <a:schemeClr val="bg1">
                    <a:lumMod val="50000"/>
                  </a:schemeClr>
                </a:solidFill>
              </a:rPr>
              <a:t> daily life</a:t>
            </a:r>
          </a:p>
        </p:txBody>
      </p:sp>
      <p:pic>
        <p:nvPicPr>
          <p:cNvPr id="17" name="Graphic 16" descr="Quill with solid fill">
            <a:extLst>
              <a:ext uri="{FF2B5EF4-FFF2-40B4-BE49-F238E27FC236}">
                <a16:creationId xmlns:a16="http://schemas.microsoft.com/office/drawing/2014/main" id="{89D2497B-8C39-462E-B71D-3751E5819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6161" y="3725504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2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F4A68AA-3EBB-4197-99F0-1A14EEDE38A2}"/>
              </a:ext>
            </a:extLst>
          </p:cNvPr>
          <p:cNvSpPr/>
          <p:nvPr/>
        </p:nvSpPr>
        <p:spPr>
          <a:xfrm>
            <a:off x="5211763" y="2811104"/>
            <a:ext cx="10972800" cy="10972800"/>
          </a:xfrm>
          <a:prstGeom prst="flowChartConnector">
            <a:avLst/>
          </a:prstGeom>
          <a:noFill/>
          <a:ln w="152400">
            <a:solidFill>
              <a:srgbClr val="32A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B4A79-6FBE-45B1-ACCD-BEE7727FE1BB}"/>
              </a:ext>
            </a:extLst>
          </p:cNvPr>
          <p:cNvSpPr txBox="1"/>
          <p:nvPr/>
        </p:nvSpPr>
        <p:spPr>
          <a:xfrm>
            <a:off x="4630995" y="13783904"/>
            <a:ext cx="12134335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>
                <a:solidFill>
                  <a:srgbClr val="4081EC"/>
                </a:solidFill>
              </a:rPr>
              <a:t>Ashton</a:t>
            </a:r>
            <a:r>
              <a:rPr lang="en-US" sz="20000" b="1" dirty="0">
                <a:solidFill>
                  <a:srgbClr val="F3B604"/>
                </a:solidFill>
              </a:rPr>
              <a:t> Fei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B5848-C091-4C1E-A01A-8EB1CE929372}"/>
              </a:ext>
            </a:extLst>
          </p:cNvPr>
          <p:cNvSpPr txBox="1"/>
          <p:nvPr/>
        </p:nvSpPr>
        <p:spPr>
          <a:xfrm>
            <a:off x="4630994" y="16954003"/>
            <a:ext cx="12134335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rgbClr val="E34133"/>
                </a:solidFill>
              </a:rPr>
              <a:t>automate</a:t>
            </a:r>
            <a:r>
              <a:rPr lang="en-US" sz="10000" dirty="0">
                <a:solidFill>
                  <a:schemeClr val="bg1">
                    <a:lumMod val="50000"/>
                  </a:schemeClr>
                </a:solidFill>
              </a:rPr>
              <a:t> daily life</a:t>
            </a:r>
          </a:p>
        </p:txBody>
      </p:sp>
      <p:pic>
        <p:nvPicPr>
          <p:cNvPr id="17" name="Graphic 16" descr="Quill with solid fill">
            <a:extLst>
              <a:ext uri="{FF2B5EF4-FFF2-40B4-BE49-F238E27FC236}">
                <a16:creationId xmlns:a16="http://schemas.microsoft.com/office/drawing/2014/main" id="{89D2497B-8C39-462E-B71D-3751E5819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6161" y="3725504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9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25</Words>
  <Application>Microsoft Office PowerPoint</Application>
  <PresentationFormat>Custom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Ashton Fei</dc:creator>
  <cp:lastModifiedBy>Ashton Yunjia Fei</cp:lastModifiedBy>
  <cp:revision>3</cp:revision>
  <dcterms:created xsi:type="dcterms:W3CDTF">2022-02-22T03:02:41Z</dcterms:created>
  <dcterms:modified xsi:type="dcterms:W3CDTF">2022-02-22T05:27:45Z</dcterms:modified>
</cp:coreProperties>
</file>