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21D0B8-28B8-4738-9B72-36E0BB66A1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FinalProjectTableau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E074A2-0761-4274-B7A2-912FA92320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4/25/2024 11:14:34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E4B175DD-E8C9-479A-8D58-6FCEB7BE2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3" name="slide3">
            <a:extLst>
              <a:ext uri="{FF2B5EF4-FFF2-40B4-BE49-F238E27FC236}">
                <a16:creationId xmlns:a16="http://schemas.microsoft.com/office/drawing/2014/main" id="{B6C472D5-F4A4-40EF-98CE-2CD8C65EF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4" name="slide4">
            <a:extLst>
              <a:ext uri="{FF2B5EF4-FFF2-40B4-BE49-F238E27FC236}">
                <a16:creationId xmlns:a16="http://schemas.microsoft.com/office/drawing/2014/main" id="{6805C913-57CC-4BB1-A4CB-D4E3E83564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5" name="slide5">
            <a:extLst>
              <a:ext uri="{FF2B5EF4-FFF2-40B4-BE49-F238E27FC236}">
                <a16:creationId xmlns:a16="http://schemas.microsoft.com/office/drawing/2014/main" id="{6A3CFB1E-08C0-4956-A3B1-8D92DC9549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6" name="slide6">
            <a:extLst>
              <a:ext uri="{FF2B5EF4-FFF2-40B4-BE49-F238E27FC236}">
                <a16:creationId xmlns:a16="http://schemas.microsoft.com/office/drawing/2014/main" id="{9094B2E0-7C17-4738-B816-1522E26C5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2E5B27E8-9160-44B1-BE85-B3853FB2A6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2024-04-26T06:14:36Z</dcterms:created>
  <dcterms:modified xsi:type="dcterms:W3CDTF">2024-04-26T06:14:36Z</dcterms:modified>
</cp:coreProperties>
</file>