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78" r:id="rId13"/>
    <p:sldId id="268" r:id="rId14"/>
    <p:sldId id="269" r:id="rId15"/>
    <p:sldId id="270" r:id="rId16"/>
    <p:sldId id="271" r:id="rId17"/>
    <p:sldId id="272" r:id="rId18"/>
    <p:sldId id="273" r:id="rId19"/>
    <p:sldId id="274" r:id="rId20"/>
    <p:sldId id="275" r:id="rId21"/>
    <p:sldId id="276" r:id="rId22"/>
    <p:sldId id="277"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68198" autoAdjust="0"/>
  </p:normalViewPr>
  <p:slideViewPr>
    <p:cSldViewPr snapToGrid="0">
      <p:cViewPr>
        <p:scale>
          <a:sx n="66" d="100"/>
          <a:sy n="66" d="100"/>
        </p:scale>
        <p:origin x="948"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Martin Yebra" userId="c2b615b9-6a65-49c2-98cc-d0ca1e3380aa" providerId="ADAL" clId="{55E25E0B-2828-430C-8F65-BBDE4CA8A982}"/>
    <pc:docChg chg="undo custSel modSld">
      <pc:chgData name="Sergio Martin Yebra" userId="c2b615b9-6a65-49c2-98cc-d0ca1e3380aa" providerId="ADAL" clId="{55E25E0B-2828-430C-8F65-BBDE4CA8A982}" dt="2018-02-08T16:33:04.698" v="23011"/>
      <pc:docMkLst>
        <pc:docMk/>
      </pc:docMkLst>
      <pc:sldChg chg="modNotesTx">
        <pc:chgData name="Sergio Martin Yebra" userId="c2b615b9-6a65-49c2-98cc-d0ca1e3380aa" providerId="ADAL" clId="{55E25E0B-2828-430C-8F65-BBDE4CA8A982}" dt="2018-02-07T14:02:06.876" v="1271" actId="20577"/>
        <pc:sldMkLst>
          <pc:docMk/>
          <pc:sldMk cId="4052222335" sldId="256"/>
        </pc:sldMkLst>
      </pc:sldChg>
      <pc:sldChg chg="modNotesTx">
        <pc:chgData name="Sergio Martin Yebra" userId="c2b615b9-6a65-49c2-98cc-d0ca1e3380aa" providerId="ADAL" clId="{55E25E0B-2828-430C-8F65-BBDE4CA8A982}" dt="2018-02-07T14:02:20.142" v="1289" actId="20577"/>
        <pc:sldMkLst>
          <pc:docMk/>
          <pc:sldMk cId="3530337662" sldId="257"/>
        </pc:sldMkLst>
      </pc:sldChg>
      <pc:sldChg chg="modNotesTx">
        <pc:chgData name="Sergio Martin Yebra" userId="c2b615b9-6a65-49c2-98cc-d0ca1e3380aa" providerId="ADAL" clId="{55E25E0B-2828-430C-8F65-BBDE4CA8A982}" dt="2018-02-07T14:39:22.029" v="2009" actId="20577"/>
        <pc:sldMkLst>
          <pc:docMk/>
          <pc:sldMk cId="189306105" sldId="258"/>
        </pc:sldMkLst>
      </pc:sldChg>
      <pc:sldChg chg="modNotesTx">
        <pc:chgData name="Sergio Martin Yebra" userId="c2b615b9-6a65-49c2-98cc-d0ca1e3380aa" providerId="ADAL" clId="{55E25E0B-2828-430C-8F65-BBDE4CA8A982}" dt="2018-02-07T14:44:00.573" v="2347" actId="20577"/>
        <pc:sldMkLst>
          <pc:docMk/>
          <pc:sldMk cId="714778223" sldId="259"/>
        </pc:sldMkLst>
      </pc:sldChg>
      <pc:sldChg chg="modNotesTx">
        <pc:chgData name="Sergio Martin Yebra" userId="c2b615b9-6a65-49c2-98cc-d0ca1e3380aa" providerId="ADAL" clId="{55E25E0B-2828-430C-8F65-BBDE4CA8A982}" dt="2018-02-07T14:51:28.289" v="2936" actId="20577"/>
        <pc:sldMkLst>
          <pc:docMk/>
          <pc:sldMk cId="673518754" sldId="260"/>
        </pc:sldMkLst>
      </pc:sldChg>
      <pc:sldChg chg="modNotesTx">
        <pc:chgData name="Sergio Martin Yebra" userId="c2b615b9-6a65-49c2-98cc-d0ca1e3380aa" providerId="ADAL" clId="{55E25E0B-2828-430C-8F65-BBDE4CA8A982}" dt="2018-02-07T15:40:40.158" v="8839" actId="20577"/>
        <pc:sldMkLst>
          <pc:docMk/>
          <pc:sldMk cId="3750025787" sldId="261"/>
        </pc:sldMkLst>
      </pc:sldChg>
      <pc:sldChg chg="modNotesTx">
        <pc:chgData name="Sergio Martin Yebra" userId="c2b615b9-6a65-49c2-98cc-d0ca1e3380aa" providerId="ADAL" clId="{55E25E0B-2828-430C-8F65-BBDE4CA8A982}" dt="2018-02-07T16:18:30.955" v="12552" actId="20577"/>
        <pc:sldMkLst>
          <pc:docMk/>
          <pc:sldMk cId="166692239" sldId="262"/>
        </pc:sldMkLst>
      </pc:sldChg>
      <pc:sldChg chg="modNotesTx">
        <pc:chgData name="Sergio Martin Yebra" userId="c2b615b9-6a65-49c2-98cc-d0ca1e3380aa" providerId="ADAL" clId="{55E25E0B-2828-430C-8F65-BBDE4CA8A982}" dt="2018-02-07T15:18:11.452" v="5994" actId="20577"/>
        <pc:sldMkLst>
          <pc:docMk/>
          <pc:sldMk cId="4099896065" sldId="263"/>
        </pc:sldMkLst>
      </pc:sldChg>
      <pc:sldChg chg="modNotesTx">
        <pc:chgData name="Sergio Martin Yebra" userId="c2b615b9-6a65-49c2-98cc-d0ca1e3380aa" providerId="ADAL" clId="{55E25E0B-2828-430C-8F65-BBDE4CA8A982}" dt="2018-02-07T15:44:06.827" v="8997" actId="20577"/>
        <pc:sldMkLst>
          <pc:docMk/>
          <pc:sldMk cId="1469151017" sldId="264"/>
        </pc:sldMkLst>
      </pc:sldChg>
      <pc:sldChg chg="modNotesTx">
        <pc:chgData name="Sergio Martin Yebra" userId="c2b615b9-6a65-49c2-98cc-d0ca1e3380aa" providerId="ADAL" clId="{55E25E0B-2828-430C-8F65-BBDE4CA8A982}" dt="2018-02-07T15:45:53.186" v="9040" actId="20577"/>
        <pc:sldMkLst>
          <pc:docMk/>
          <pc:sldMk cId="1862750055" sldId="265"/>
        </pc:sldMkLst>
      </pc:sldChg>
      <pc:sldChg chg="modNotesTx">
        <pc:chgData name="Sergio Martin Yebra" userId="c2b615b9-6a65-49c2-98cc-d0ca1e3380aa" providerId="ADAL" clId="{55E25E0B-2828-430C-8F65-BBDE4CA8A982}" dt="2018-02-07T16:07:34.616" v="10714" actId="20577"/>
        <pc:sldMkLst>
          <pc:docMk/>
          <pc:sldMk cId="2114904044" sldId="266"/>
        </pc:sldMkLst>
      </pc:sldChg>
      <pc:sldChg chg="modNotesTx">
        <pc:chgData name="Sergio Martin Yebra" userId="c2b615b9-6a65-49c2-98cc-d0ca1e3380aa" providerId="ADAL" clId="{55E25E0B-2828-430C-8F65-BBDE4CA8A982}" dt="2018-02-07T16:30:10.965" v="14089" actId="20577"/>
        <pc:sldMkLst>
          <pc:docMk/>
          <pc:sldMk cId="1762527932" sldId="268"/>
        </pc:sldMkLst>
      </pc:sldChg>
      <pc:sldChg chg="mod modNotesTx">
        <pc:chgData name="Sergio Martin Yebra" userId="c2b615b9-6a65-49c2-98cc-d0ca1e3380aa" providerId="ADAL" clId="{55E25E0B-2828-430C-8F65-BBDE4CA8A982}" dt="2018-02-07T19:44:49.069" v="19268" actId="20577"/>
        <pc:sldMkLst>
          <pc:docMk/>
          <pc:sldMk cId="1016051560" sldId="270"/>
        </pc:sldMkLst>
      </pc:sldChg>
      <pc:sldChg chg="modNotesTx">
        <pc:chgData name="Sergio Martin Yebra" userId="c2b615b9-6a65-49c2-98cc-d0ca1e3380aa" providerId="ADAL" clId="{55E25E0B-2828-430C-8F65-BBDE4CA8A982}" dt="2018-02-07T19:23:51.273" v="16744" actId="20577"/>
        <pc:sldMkLst>
          <pc:docMk/>
          <pc:sldMk cId="717533641" sldId="271"/>
        </pc:sldMkLst>
      </pc:sldChg>
      <pc:sldChg chg="modSp modAnim modNotesTx">
        <pc:chgData name="Sergio Martin Yebra" userId="c2b615b9-6a65-49c2-98cc-d0ca1e3380aa" providerId="ADAL" clId="{55E25E0B-2828-430C-8F65-BBDE4CA8A982}" dt="2018-02-08T16:33:04.698" v="23011"/>
        <pc:sldMkLst>
          <pc:docMk/>
          <pc:sldMk cId="2254932670" sldId="272"/>
        </pc:sldMkLst>
        <pc:graphicFrameChg chg="mod">
          <ac:chgData name="Sergio Martin Yebra" userId="c2b615b9-6a65-49c2-98cc-d0ca1e3380aa" providerId="ADAL" clId="{55E25E0B-2828-430C-8F65-BBDE4CA8A982}" dt="2018-02-05T02:17:43.515" v="21" actId="20577"/>
          <ac:graphicFrameMkLst>
            <pc:docMk/>
            <pc:sldMk cId="2254932670" sldId="272"/>
            <ac:graphicFrameMk id="7" creationId="{8A423542-DB03-4682-9E0E-68E6D8F0128B}"/>
          </ac:graphicFrameMkLst>
        </pc:graphicFrameChg>
      </pc:sldChg>
      <pc:sldChg chg="modNotesTx">
        <pc:chgData name="Sergio Martin Yebra" userId="c2b615b9-6a65-49c2-98cc-d0ca1e3380aa" providerId="ADAL" clId="{55E25E0B-2828-430C-8F65-BBDE4CA8A982}" dt="2018-02-07T20:15:02.304" v="22011" actId="20577"/>
        <pc:sldMkLst>
          <pc:docMk/>
          <pc:sldMk cId="1703118860" sldId="274"/>
        </pc:sldMkLst>
      </pc:sldChg>
      <pc:sldChg chg="modNotesTx">
        <pc:chgData name="Sergio Martin Yebra" userId="c2b615b9-6a65-49c2-98cc-d0ca1e3380aa" providerId="ADAL" clId="{55E25E0B-2828-430C-8F65-BBDE4CA8A982}" dt="2018-02-07T20:20:55.346" v="23007" actId="20577"/>
        <pc:sldMkLst>
          <pc:docMk/>
          <pc:sldMk cId="1089011836" sldId="275"/>
        </pc:sldMkLst>
      </pc:sldChg>
      <pc:sldChg chg="modNotesTx">
        <pc:chgData name="Sergio Martin Yebra" userId="c2b615b9-6a65-49c2-98cc-d0ca1e3380aa" providerId="ADAL" clId="{55E25E0B-2828-430C-8F65-BBDE4CA8A982}" dt="2018-02-08T09:18:17.340" v="23009" actId="20577"/>
        <pc:sldMkLst>
          <pc:docMk/>
          <pc:sldMk cId="3321494554" sldId="276"/>
        </pc:sldMkLst>
      </pc:sldChg>
      <pc:sldChg chg="modNotesTx">
        <pc:chgData name="Sergio Martin Yebra" userId="c2b615b9-6a65-49c2-98cc-d0ca1e3380aa" providerId="ADAL" clId="{55E25E0B-2828-430C-8F65-BBDE4CA8A982}" dt="2018-02-07T16:12:30.867" v="11690" actId="20577"/>
        <pc:sldMkLst>
          <pc:docMk/>
          <pc:sldMk cId="1580501061" sldId="278"/>
        </pc:sldMkLst>
      </pc:sldChg>
    </pc:docChg>
  </pc:docChgLst>
  <pc:docChgLst>
    <pc:chgData name="Sergio Martin Yebra" userId="c2b615b9-6a65-49c2-98cc-d0ca1e3380aa" providerId="ADAL" clId="{EEC82EA1-E65C-42A0-80BD-72F778F82969}"/>
    <pc:docChg chg="undo redo custSel addSld delSld modSld modMainMaster">
      <pc:chgData name="Sergio Martin Yebra" userId="c2b615b9-6a65-49c2-98cc-d0ca1e3380aa" providerId="ADAL" clId="{EEC82EA1-E65C-42A0-80BD-72F778F82969}" dt="2018-02-05T01:57:55.783" v="1791"/>
      <pc:docMkLst>
        <pc:docMk/>
      </pc:docMkLst>
      <pc:sldChg chg="addSp modSp">
        <pc:chgData name="Sergio Martin Yebra" userId="c2b615b9-6a65-49c2-98cc-d0ca1e3380aa" providerId="ADAL" clId="{EEC82EA1-E65C-42A0-80BD-72F778F82969}" dt="2018-02-05T00:57:03.158" v="1369" actId="255"/>
        <pc:sldMkLst>
          <pc:docMk/>
          <pc:sldMk cId="4052222335" sldId="256"/>
        </pc:sldMkLst>
        <pc:spChg chg="mod">
          <ac:chgData name="Sergio Martin Yebra" userId="c2b615b9-6a65-49c2-98cc-d0ca1e3380aa" providerId="ADAL" clId="{EEC82EA1-E65C-42A0-80BD-72F778F82969}" dt="2018-02-05T00:57:03.158" v="1369" actId="255"/>
          <ac:spMkLst>
            <pc:docMk/>
            <pc:sldMk cId="4052222335" sldId="256"/>
            <ac:spMk id="5" creationId="{E1D8B95D-4C01-4CF9-92FF-0EF0696E6C8B}"/>
          </ac:spMkLst>
        </pc:spChg>
        <pc:spChg chg="mod">
          <ac:chgData name="Sergio Martin Yebra" userId="c2b615b9-6a65-49c2-98cc-d0ca1e3380aa" providerId="ADAL" clId="{EEC82EA1-E65C-42A0-80BD-72F778F82969}" dt="2018-02-05T00:39:21.928" v="1309" actId="1076"/>
          <ac:spMkLst>
            <pc:docMk/>
            <pc:sldMk cId="4052222335" sldId="256"/>
            <ac:spMk id="7" creationId="{027A4FBC-FBAD-4A69-BE59-DD385AD0A316}"/>
          </ac:spMkLst>
        </pc:spChg>
        <pc:spChg chg="mod">
          <ac:chgData name="Sergio Martin Yebra" userId="c2b615b9-6a65-49c2-98cc-d0ca1e3380aa" providerId="ADAL" clId="{EEC82EA1-E65C-42A0-80BD-72F778F82969}" dt="2018-02-05T00:35:50.249" v="1116" actId="27636"/>
          <ac:spMkLst>
            <pc:docMk/>
            <pc:sldMk cId="4052222335" sldId="256"/>
            <ac:spMk id="8" creationId="{87E727EF-67A7-4C49-8D12-BA96052400AB}"/>
          </ac:spMkLst>
        </pc:spChg>
        <pc:spChg chg="add mod">
          <ac:chgData name="Sergio Martin Yebra" userId="c2b615b9-6a65-49c2-98cc-d0ca1e3380aa" providerId="ADAL" clId="{EEC82EA1-E65C-42A0-80BD-72F778F82969}" dt="2018-02-05T00:38:34.485" v="1303" actId="1076"/>
          <ac:spMkLst>
            <pc:docMk/>
            <pc:sldMk cId="4052222335" sldId="256"/>
            <ac:spMk id="11" creationId="{F7BF0140-A6A5-451E-9158-841607CB863A}"/>
          </ac:spMkLst>
        </pc:spChg>
        <pc:graphicFrameChg chg="mod">
          <ac:chgData name="Sergio Martin Yebra" userId="c2b615b9-6a65-49c2-98cc-d0ca1e3380aa" providerId="ADAL" clId="{EEC82EA1-E65C-42A0-80BD-72F778F82969}" dt="2018-02-05T00:38:22.321" v="1300" actId="1076"/>
          <ac:graphicFrameMkLst>
            <pc:docMk/>
            <pc:sldMk cId="4052222335" sldId="256"/>
            <ac:graphicFrameMk id="9" creationId="{C58FDFC1-107B-4EFD-B4DF-895E47F64D1E}"/>
          </ac:graphicFrameMkLst>
        </pc:graphicFrameChg>
        <pc:picChg chg="mod">
          <ac:chgData name="Sergio Martin Yebra" userId="c2b615b9-6a65-49c2-98cc-d0ca1e3380aa" providerId="ADAL" clId="{EEC82EA1-E65C-42A0-80BD-72F778F82969}" dt="2018-02-05T00:38:20.675" v="1299" actId="1076"/>
          <ac:picMkLst>
            <pc:docMk/>
            <pc:sldMk cId="4052222335" sldId="256"/>
            <ac:picMk id="10" creationId="{14098DF1-3DF1-4ECB-8B1F-675C449B5E42}"/>
          </ac:picMkLst>
        </pc:picChg>
      </pc:sldChg>
      <pc:sldChg chg="modSp">
        <pc:chgData name="Sergio Martin Yebra" userId="c2b615b9-6a65-49c2-98cc-d0ca1e3380aa" providerId="ADAL" clId="{EEC82EA1-E65C-42A0-80BD-72F778F82969}" dt="2018-02-05T01:53:50.180" v="1789" actId="20577"/>
        <pc:sldMkLst>
          <pc:docMk/>
          <pc:sldMk cId="3530337662" sldId="257"/>
        </pc:sldMkLst>
        <pc:spChg chg="mod">
          <ac:chgData name="Sergio Martin Yebra" userId="c2b615b9-6a65-49c2-98cc-d0ca1e3380aa" providerId="ADAL" clId="{EEC82EA1-E65C-42A0-80BD-72F778F82969}" dt="2018-02-05T01:53:50.180" v="1789" actId="20577"/>
          <ac:spMkLst>
            <pc:docMk/>
            <pc:sldMk cId="3530337662" sldId="257"/>
            <ac:spMk id="3" creationId="{E5C56E89-6385-4596-AC66-7DB1C9A98E3A}"/>
          </ac:spMkLst>
        </pc:spChg>
      </pc:sldChg>
      <pc:sldChg chg="modSp">
        <pc:chgData name="Sergio Martin Yebra" userId="c2b615b9-6a65-49c2-98cc-d0ca1e3380aa" providerId="ADAL" clId="{EEC82EA1-E65C-42A0-80BD-72F778F82969}" dt="2018-02-05T00:56:51.214" v="1368" actId="1076"/>
        <pc:sldMkLst>
          <pc:docMk/>
          <pc:sldMk cId="189306105" sldId="258"/>
        </pc:sldMkLst>
        <pc:spChg chg="mod">
          <ac:chgData name="Sergio Martin Yebra" userId="c2b615b9-6a65-49c2-98cc-d0ca1e3380aa" providerId="ADAL" clId="{EEC82EA1-E65C-42A0-80BD-72F778F82969}" dt="2018-02-05T00:39:38.484" v="1310" actId="20577"/>
          <ac:spMkLst>
            <pc:docMk/>
            <pc:sldMk cId="189306105" sldId="258"/>
            <ac:spMk id="3" creationId="{BEA30182-98F3-40E4-828B-0769936BA8DB}"/>
          </ac:spMkLst>
        </pc:spChg>
        <pc:spChg chg="mod">
          <ac:chgData name="Sergio Martin Yebra" userId="c2b615b9-6a65-49c2-98cc-d0ca1e3380aa" providerId="ADAL" clId="{EEC82EA1-E65C-42A0-80BD-72F778F82969}" dt="2018-02-05T00:56:51.214" v="1368" actId="1076"/>
          <ac:spMkLst>
            <pc:docMk/>
            <pc:sldMk cId="189306105" sldId="258"/>
            <ac:spMk id="4" creationId="{8B42D328-76E5-4464-B729-3B78256DB729}"/>
          </ac:spMkLst>
        </pc:spChg>
      </pc:sldChg>
      <pc:sldChg chg="modNotesTx">
        <pc:chgData name="Sergio Martin Yebra" userId="c2b615b9-6a65-49c2-98cc-d0ca1e3380aa" providerId="ADAL" clId="{EEC82EA1-E65C-42A0-80BD-72F778F82969}" dt="2018-02-05T00:01:56.806" v="903" actId="20577"/>
        <pc:sldMkLst>
          <pc:docMk/>
          <pc:sldMk cId="673518754" sldId="260"/>
        </pc:sldMkLst>
      </pc:sldChg>
      <pc:sldChg chg="modAnim">
        <pc:chgData name="Sergio Martin Yebra" userId="c2b615b9-6a65-49c2-98cc-d0ca1e3380aa" providerId="ADAL" clId="{EEC82EA1-E65C-42A0-80BD-72F778F82969}" dt="2018-02-05T01:57:55.783" v="1791"/>
        <pc:sldMkLst>
          <pc:docMk/>
          <pc:sldMk cId="3750025787" sldId="261"/>
        </pc:sldMkLst>
      </pc:sldChg>
      <pc:sldChg chg="modAnim">
        <pc:chgData name="Sergio Martin Yebra" userId="c2b615b9-6a65-49c2-98cc-d0ca1e3380aa" providerId="ADAL" clId="{EEC82EA1-E65C-42A0-80BD-72F778F82969}" dt="2018-02-05T01:57:48.088" v="1790"/>
        <pc:sldMkLst>
          <pc:docMk/>
          <pc:sldMk cId="166692239" sldId="262"/>
        </pc:sldMkLst>
      </pc:sldChg>
      <pc:sldChg chg="addSp delSp modSp modAnim">
        <pc:chgData name="Sergio Martin Yebra" userId="c2b615b9-6a65-49c2-98cc-d0ca1e3380aa" providerId="ADAL" clId="{EEC82EA1-E65C-42A0-80BD-72F778F82969}" dt="2018-02-05T00:58:44.528" v="1371" actId="113"/>
        <pc:sldMkLst>
          <pc:docMk/>
          <pc:sldMk cId="1469151017" sldId="264"/>
        </pc:sldMkLst>
        <pc:spChg chg="mod">
          <ac:chgData name="Sergio Martin Yebra" userId="c2b615b9-6a65-49c2-98cc-d0ca1e3380aa" providerId="ADAL" clId="{EEC82EA1-E65C-42A0-80BD-72F778F82969}" dt="2018-02-05T00:11:07.178" v="975" actId="20577"/>
          <ac:spMkLst>
            <pc:docMk/>
            <pc:sldMk cId="1469151017" sldId="264"/>
            <ac:spMk id="2" creationId="{C329377F-D961-4927-B7DF-BAEA84A638ED}"/>
          </ac:spMkLst>
        </pc:spChg>
        <pc:spChg chg="mod">
          <ac:chgData name="Sergio Martin Yebra" userId="c2b615b9-6a65-49c2-98cc-d0ca1e3380aa" providerId="ADAL" clId="{EEC82EA1-E65C-42A0-80BD-72F778F82969}" dt="2018-02-05T00:58:44.528" v="1371" actId="113"/>
          <ac:spMkLst>
            <pc:docMk/>
            <pc:sldMk cId="1469151017" sldId="264"/>
            <ac:spMk id="3" creationId="{7B61E413-2C38-41BD-8A49-E472858E2780}"/>
          </ac:spMkLst>
        </pc:spChg>
        <pc:picChg chg="del ord">
          <ac:chgData name="Sergio Martin Yebra" userId="c2b615b9-6a65-49c2-98cc-d0ca1e3380aa" providerId="ADAL" clId="{EEC82EA1-E65C-42A0-80BD-72F778F82969}" dt="2018-02-04T22:40:34.751" v="25" actId="478"/>
          <ac:picMkLst>
            <pc:docMk/>
            <pc:sldMk cId="1469151017" sldId="264"/>
            <ac:picMk id="16" creationId="{625DAD49-EB79-46F3-870B-09A6EF27C8B2}"/>
          </ac:picMkLst>
        </pc:picChg>
        <pc:picChg chg="add mod">
          <ac:chgData name="Sergio Martin Yebra" userId="c2b615b9-6a65-49c2-98cc-d0ca1e3380aa" providerId="ADAL" clId="{EEC82EA1-E65C-42A0-80BD-72F778F82969}" dt="2018-02-04T22:40:40.725" v="26" actId="1076"/>
          <ac:picMkLst>
            <pc:docMk/>
            <pc:sldMk cId="1469151017" sldId="264"/>
            <ac:picMk id="18" creationId="{D6443179-AE19-4D6F-9B0A-AFF64947BBA3}"/>
          </ac:picMkLst>
        </pc:picChg>
        <pc:picChg chg="add mod ord">
          <ac:chgData name="Sergio Martin Yebra" userId="c2b615b9-6a65-49c2-98cc-d0ca1e3380aa" providerId="ADAL" clId="{EEC82EA1-E65C-42A0-80BD-72F778F82969}" dt="2018-02-04T22:39:34.403" v="13" actId="167"/>
          <ac:picMkLst>
            <pc:docMk/>
            <pc:sldMk cId="1469151017" sldId="264"/>
            <ac:picMk id="20" creationId="{D0003511-586F-4D59-BB2C-20D801EEF87B}"/>
          </ac:picMkLst>
        </pc:picChg>
        <pc:picChg chg="add mod">
          <ac:chgData name="Sergio Martin Yebra" userId="c2b615b9-6a65-49c2-98cc-d0ca1e3380aa" providerId="ADAL" clId="{EEC82EA1-E65C-42A0-80BD-72F778F82969}" dt="2018-02-04T22:40:29.287" v="24" actId="1076"/>
          <ac:picMkLst>
            <pc:docMk/>
            <pc:sldMk cId="1469151017" sldId="264"/>
            <ac:picMk id="22" creationId="{CEAA933F-EF42-4B38-A382-212087D88817}"/>
          </ac:picMkLst>
        </pc:picChg>
      </pc:sldChg>
      <pc:sldChg chg="addSp delSp modSp modAnim">
        <pc:chgData name="Sergio Martin Yebra" userId="c2b615b9-6a65-49c2-98cc-d0ca1e3380aa" providerId="ADAL" clId="{EEC82EA1-E65C-42A0-80BD-72F778F82969}" dt="2018-02-05T00:58:47.435" v="1372" actId="113"/>
        <pc:sldMkLst>
          <pc:docMk/>
          <pc:sldMk cId="1862750055" sldId="265"/>
        </pc:sldMkLst>
        <pc:spChg chg="mod">
          <ac:chgData name="Sergio Martin Yebra" userId="c2b615b9-6a65-49c2-98cc-d0ca1e3380aa" providerId="ADAL" clId="{EEC82EA1-E65C-42A0-80BD-72F778F82969}" dt="2018-02-05T00:58:47.435" v="1372" actId="113"/>
          <ac:spMkLst>
            <pc:docMk/>
            <pc:sldMk cId="1862750055" sldId="265"/>
            <ac:spMk id="3" creationId="{7B61E413-2C38-41BD-8A49-E472858E2780}"/>
          </ac:spMkLst>
        </pc:spChg>
        <pc:picChg chg="del">
          <ac:chgData name="Sergio Martin Yebra" userId="c2b615b9-6a65-49c2-98cc-d0ca1e3380aa" providerId="ADAL" clId="{EEC82EA1-E65C-42A0-80BD-72F778F82969}" dt="2018-02-04T22:52:37.649" v="50" actId="478"/>
          <ac:picMkLst>
            <pc:docMk/>
            <pc:sldMk cId="1862750055" sldId="265"/>
            <ac:picMk id="4" creationId="{87A1087C-FCCA-4137-B651-8429A598D42A}"/>
          </ac:picMkLst>
        </pc:picChg>
        <pc:picChg chg="add del mod">
          <ac:chgData name="Sergio Martin Yebra" userId="c2b615b9-6a65-49c2-98cc-d0ca1e3380aa" providerId="ADAL" clId="{EEC82EA1-E65C-42A0-80BD-72F778F82969}" dt="2018-02-04T22:53:52.585" v="67" actId="478"/>
          <ac:picMkLst>
            <pc:docMk/>
            <pc:sldMk cId="1862750055" sldId="265"/>
            <ac:picMk id="6" creationId="{E941FCBB-ED9F-4F03-BE9C-548E48520B3C}"/>
          </ac:picMkLst>
        </pc:picChg>
        <pc:picChg chg="add mod">
          <ac:chgData name="Sergio Martin Yebra" userId="c2b615b9-6a65-49c2-98cc-d0ca1e3380aa" providerId="ADAL" clId="{EEC82EA1-E65C-42A0-80BD-72F778F82969}" dt="2018-02-04T22:53:04.564" v="61" actId="14100"/>
          <ac:picMkLst>
            <pc:docMk/>
            <pc:sldMk cId="1862750055" sldId="265"/>
            <ac:picMk id="8" creationId="{CFC2F313-76CF-4E55-89D7-E1E362FFBCE1}"/>
          </ac:picMkLst>
        </pc:picChg>
        <pc:picChg chg="add mod">
          <ac:chgData name="Sergio Martin Yebra" userId="c2b615b9-6a65-49c2-98cc-d0ca1e3380aa" providerId="ADAL" clId="{EEC82EA1-E65C-42A0-80BD-72F778F82969}" dt="2018-02-04T22:53:49.159" v="66" actId="14100"/>
          <ac:picMkLst>
            <pc:docMk/>
            <pc:sldMk cId="1862750055" sldId="265"/>
            <ac:picMk id="10" creationId="{8FB94198-4FDB-4487-B5DE-8138D32CBCF2}"/>
          </ac:picMkLst>
        </pc:picChg>
      </pc:sldChg>
      <pc:sldChg chg="addSp delSp modSp delAnim modAnim">
        <pc:chgData name="Sergio Martin Yebra" userId="c2b615b9-6a65-49c2-98cc-d0ca1e3380aa" providerId="ADAL" clId="{EEC82EA1-E65C-42A0-80BD-72F778F82969}" dt="2018-02-05T00:58:51.492" v="1373" actId="113"/>
        <pc:sldMkLst>
          <pc:docMk/>
          <pc:sldMk cId="2114904044" sldId="266"/>
        </pc:sldMkLst>
        <pc:spChg chg="mod">
          <ac:chgData name="Sergio Martin Yebra" userId="c2b615b9-6a65-49c2-98cc-d0ca1e3380aa" providerId="ADAL" clId="{EEC82EA1-E65C-42A0-80BD-72F778F82969}" dt="2018-02-05T00:58:51.492" v="1373" actId="113"/>
          <ac:spMkLst>
            <pc:docMk/>
            <pc:sldMk cId="2114904044" sldId="266"/>
            <ac:spMk id="3" creationId="{7B61E413-2C38-41BD-8A49-E472858E2780}"/>
          </ac:spMkLst>
        </pc:spChg>
        <pc:picChg chg="del">
          <ac:chgData name="Sergio Martin Yebra" userId="c2b615b9-6a65-49c2-98cc-d0ca1e3380aa" providerId="ADAL" clId="{EEC82EA1-E65C-42A0-80BD-72F778F82969}" dt="2018-02-04T22:56:45.063" v="74" actId="478"/>
          <ac:picMkLst>
            <pc:docMk/>
            <pc:sldMk cId="2114904044" sldId="266"/>
            <ac:picMk id="4" creationId="{EC06580A-8EA1-4A15-BF44-620554F4D5A2}"/>
          </ac:picMkLst>
        </pc:picChg>
        <pc:picChg chg="add del mod">
          <ac:chgData name="Sergio Martin Yebra" userId="c2b615b9-6a65-49c2-98cc-d0ca1e3380aa" providerId="ADAL" clId="{EEC82EA1-E65C-42A0-80BD-72F778F82969}" dt="2018-02-04T22:57:54.655" v="99" actId="478"/>
          <ac:picMkLst>
            <pc:docMk/>
            <pc:sldMk cId="2114904044" sldId="266"/>
            <ac:picMk id="6" creationId="{8C3F605D-C44B-46FF-AFDA-31D7DE4D44D2}"/>
          </ac:picMkLst>
        </pc:picChg>
        <pc:picChg chg="add del mod">
          <ac:chgData name="Sergio Martin Yebra" userId="c2b615b9-6a65-49c2-98cc-d0ca1e3380aa" providerId="ADAL" clId="{EEC82EA1-E65C-42A0-80BD-72F778F82969}" dt="2018-02-04T23:01:56.601" v="106" actId="478"/>
          <ac:picMkLst>
            <pc:docMk/>
            <pc:sldMk cId="2114904044" sldId="266"/>
            <ac:picMk id="8" creationId="{FA5C8C1E-AAEA-472F-9B78-F88AB12609AF}"/>
          </ac:picMkLst>
        </pc:picChg>
        <pc:picChg chg="add del mod">
          <ac:chgData name="Sergio Martin Yebra" userId="c2b615b9-6a65-49c2-98cc-d0ca1e3380aa" providerId="ADAL" clId="{EEC82EA1-E65C-42A0-80BD-72F778F82969}" dt="2018-02-04T23:01:54.685" v="103" actId="478"/>
          <ac:picMkLst>
            <pc:docMk/>
            <pc:sldMk cId="2114904044" sldId="266"/>
            <ac:picMk id="10" creationId="{FD97CED8-E91F-4AFE-9C30-785036773F95}"/>
          </ac:picMkLst>
        </pc:picChg>
        <pc:picChg chg="add del mod">
          <ac:chgData name="Sergio Martin Yebra" userId="c2b615b9-6a65-49c2-98cc-d0ca1e3380aa" providerId="ADAL" clId="{EEC82EA1-E65C-42A0-80BD-72F778F82969}" dt="2018-02-04T23:02:46.912" v="129" actId="478"/>
          <ac:picMkLst>
            <pc:docMk/>
            <pc:sldMk cId="2114904044" sldId="266"/>
            <ac:picMk id="12" creationId="{AE69FD2A-BD77-4414-A673-FBAD25FB93D6}"/>
          </ac:picMkLst>
        </pc:picChg>
        <pc:picChg chg="add mod">
          <ac:chgData name="Sergio Martin Yebra" userId="c2b615b9-6a65-49c2-98cc-d0ca1e3380aa" providerId="ADAL" clId="{EEC82EA1-E65C-42A0-80BD-72F778F82969}" dt="2018-02-04T23:03:07.074" v="132" actId="1076"/>
          <ac:picMkLst>
            <pc:docMk/>
            <pc:sldMk cId="2114904044" sldId="266"/>
            <ac:picMk id="14" creationId="{857ACB87-8B46-495B-96E2-1F4C0726C6B7}"/>
          </ac:picMkLst>
        </pc:picChg>
        <pc:picChg chg="add mod">
          <ac:chgData name="Sergio Martin Yebra" userId="c2b615b9-6a65-49c2-98cc-d0ca1e3380aa" providerId="ADAL" clId="{EEC82EA1-E65C-42A0-80BD-72F778F82969}" dt="2018-02-04T23:03:14.033" v="133" actId="1076"/>
          <ac:picMkLst>
            <pc:docMk/>
            <pc:sldMk cId="2114904044" sldId="266"/>
            <ac:picMk id="16" creationId="{BF7EA5F3-E92C-406B-BAD2-910007F329F0}"/>
          </ac:picMkLst>
        </pc:picChg>
      </pc:sldChg>
      <pc:sldChg chg="addSp delSp modSp del modAnim">
        <pc:chgData name="Sergio Martin Yebra" userId="c2b615b9-6a65-49c2-98cc-d0ca1e3380aa" providerId="ADAL" clId="{EEC82EA1-E65C-42A0-80BD-72F778F82969}" dt="2018-02-05T01:33:21.305" v="1654"/>
        <pc:sldMkLst>
          <pc:docMk/>
          <pc:sldMk cId="1762527932" sldId="268"/>
        </pc:sldMkLst>
        <pc:spChg chg="add del">
          <ac:chgData name="Sergio Martin Yebra" userId="c2b615b9-6a65-49c2-98cc-d0ca1e3380aa" providerId="ADAL" clId="{EEC82EA1-E65C-42A0-80BD-72F778F82969}" dt="2018-02-05T01:21:04.569" v="1568"/>
          <ac:spMkLst>
            <pc:docMk/>
            <pc:sldMk cId="1762527932" sldId="268"/>
            <ac:spMk id="6" creationId="{D4CB25C2-6F7E-4BB9-AE11-477F1CF11DB1}"/>
          </ac:spMkLst>
        </pc:spChg>
        <pc:picChg chg="del">
          <ac:chgData name="Sergio Martin Yebra" userId="c2b615b9-6a65-49c2-98cc-d0ca1e3380aa" providerId="ADAL" clId="{EEC82EA1-E65C-42A0-80BD-72F778F82969}" dt="2018-02-05T01:25:05.620" v="1569" actId="478"/>
          <ac:picMkLst>
            <pc:docMk/>
            <pc:sldMk cId="1762527932" sldId="268"/>
            <ac:picMk id="3" creationId="{665ECD99-5FC9-41A9-9E8A-A71F0A7D109B}"/>
          </ac:picMkLst>
        </pc:picChg>
        <pc:picChg chg="add del mod">
          <ac:chgData name="Sergio Martin Yebra" userId="c2b615b9-6a65-49c2-98cc-d0ca1e3380aa" providerId="ADAL" clId="{EEC82EA1-E65C-42A0-80BD-72F778F82969}" dt="2018-02-05T01:32:30.269" v="1644" actId="478"/>
          <ac:picMkLst>
            <pc:docMk/>
            <pc:sldMk cId="1762527932" sldId="268"/>
            <ac:picMk id="8" creationId="{04605658-5412-4E24-A0CD-AB5D257F6CC3}"/>
          </ac:picMkLst>
        </pc:picChg>
        <pc:picChg chg="add mod">
          <ac:chgData name="Sergio Martin Yebra" userId="c2b615b9-6a65-49c2-98cc-d0ca1e3380aa" providerId="ADAL" clId="{EEC82EA1-E65C-42A0-80BD-72F778F82969}" dt="2018-02-05T01:26:15.675" v="1583" actId="1076"/>
          <ac:picMkLst>
            <pc:docMk/>
            <pc:sldMk cId="1762527932" sldId="268"/>
            <ac:picMk id="10" creationId="{E6E4BBFF-8B66-4221-9008-82F9D40566A9}"/>
          </ac:picMkLst>
        </pc:picChg>
        <pc:picChg chg="add del mod">
          <ac:chgData name="Sergio Martin Yebra" userId="c2b615b9-6a65-49c2-98cc-d0ca1e3380aa" providerId="ADAL" clId="{EEC82EA1-E65C-42A0-80BD-72F778F82969}" dt="2018-02-05T01:26:31.416" v="1591" actId="478"/>
          <ac:picMkLst>
            <pc:docMk/>
            <pc:sldMk cId="1762527932" sldId="268"/>
            <ac:picMk id="12" creationId="{3F22C860-5BCA-4A8B-BC53-C1F1C81345EE}"/>
          </ac:picMkLst>
        </pc:picChg>
        <pc:picChg chg="add del mod">
          <ac:chgData name="Sergio Martin Yebra" userId="c2b615b9-6a65-49c2-98cc-d0ca1e3380aa" providerId="ADAL" clId="{EEC82EA1-E65C-42A0-80BD-72F778F82969}" dt="2018-02-05T01:26:44.906" v="1599"/>
          <ac:picMkLst>
            <pc:docMk/>
            <pc:sldMk cId="1762527932" sldId="268"/>
            <ac:picMk id="14" creationId="{7BCBCDB1-5FEE-4DDE-AE88-8C670675B5A9}"/>
          </ac:picMkLst>
        </pc:picChg>
        <pc:picChg chg="add mod">
          <ac:chgData name="Sergio Martin Yebra" userId="c2b615b9-6a65-49c2-98cc-d0ca1e3380aa" providerId="ADAL" clId="{EEC82EA1-E65C-42A0-80BD-72F778F82969}" dt="2018-02-05T01:27:12.103" v="1606" actId="1076"/>
          <ac:picMkLst>
            <pc:docMk/>
            <pc:sldMk cId="1762527932" sldId="268"/>
            <ac:picMk id="16" creationId="{2BECAFF2-D0F0-4064-A58D-95630BA4FECD}"/>
          </ac:picMkLst>
        </pc:picChg>
        <pc:picChg chg="add mod">
          <ac:chgData name="Sergio Martin Yebra" userId="c2b615b9-6a65-49c2-98cc-d0ca1e3380aa" providerId="ADAL" clId="{EEC82EA1-E65C-42A0-80BD-72F778F82969}" dt="2018-02-05T01:32:53.633" v="1648" actId="1076"/>
          <ac:picMkLst>
            <pc:docMk/>
            <pc:sldMk cId="1762527932" sldId="268"/>
            <ac:picMk id="18" creationId="{F88F573E-00EB-4079-801B-33216FD9F788}"/>
          </ac:picMkLst>
        </pc:picChg>
        <pc:picChg chg="add mod">
          <ac:chgData name="Sergio Martin Yebra" userId="c2b615b9-6a65-49c2-98cc-d0ca1e3380aa" providerId="ADAL" clId="{EEC82EA1-E65C-42A0-80BD-72F778F82969}" dt="2018-02-05T01:28:09.729" v="1622" actId="14100"/>
          <ac:picMkLst>
            <pc:docMk/>
            <pc:sldMk cId="1762527932" sldId="268"/>
            <ac:picMk id="20" creationId="{292DC092-D219-45E3-9C12-391375127880}"/>
          </ac:picMkLst>
        </pc:picChg>
        <pc:picChg chg="add mod">
          <ac:chgData name="Sergio Martin Yebra" userId="c2b615b9-6a65-49c2-98cc-d0ca1e3380aa" providerId="ADAL" clId="{EEC82EA1-E65C-42A0-80BD-72F778F82969}" dt="2018-02-05T01:32:45.322" v="1647" actId="1076"/>
          <ac:picMkLst>
            <pc:docMk/>
            <pc:sldMk cId="1762527932" sldId="268"/>
            <ac:picMk id="22" creationId="{3ABC7964-09CD-4ACB-A58C-E71B31947ABE}"/>
          </ac:picMkLst>
        </pc:picChg>
        <pc:picChg chg="add del mod">
          <ac:chgData name="Sergio Martin Yebra" userId="c2b615b9-6a65-49c2-98cc-d0ca1e3380aa" providerId="ADAL" clId="{EEC82EA1-E65C-42A0-80BD-72F778F82969}" dt="2018-02-05T01:31:09.069" v="1637" actId="478"/>
          <ac:picMkLst>
            <pc:docMk/>
            <pc:sldMk cId="1762527932" sldId="268"/>
            <ac:picMk id="24" creationId="{274E4FD1-AB70-4EC0-A283-C465F0766AA6}"/>
          </ac:picMkLst>
        </pc:picChg>
        <pc:picChg chg="add mod">
          <ac:chgData name="Sergio Martin Yebra" userId="c2b615b9-6a65-49c2-98cc-d0ca1e3380aa" providerId="ADAL" clId="{EEC82EA1-E65C-42A0-80BD-72F778F82969}" dt="2018-02-05T01:32:21.172" v="1643" actId="14100"/>
          <ac:picMkLst>
            <pc:docMk/>
            <pc:sldMk cId="1762527932" sldId="268"/>
            <ac:picMk id="26" creationId="{107F00A6-CEF7-4956-987B-DB65851E1DB0}"/>
          </ac:picMkLst>
        </pc:picChg>
      </pc:sldChg>
      <pc:sldChg chg="del">
        <pc:chgData name="Sergio Martin Yebra" userId="c2b615b9-6a65-49c2-98cc-d0ca1e3380aa" providerId="ADAL" clId="{EEC82EA1-E65C-42A0-80BD-72F778F82969}" dt="2018-02-04T23:05:01.457" v="138" actId="27918"/>
        <pc:sldMkLst>
          <pc:docMk/>
          <pc:sldMk cId="4231158965" sldId="269"/>
        </pc:sldMkLst>
      </pc:sldChg>
      <pc:sldChg chg="addSp delSp modSp del mod delAnim modAnim">
        <pc:chgData name="Sergio Martin Yebra" userId="c2b615b9-6a65-49c2-98cc-d0ca1e3380aa" providerId="ADAL" clId="{EEC82EA1-E65C-42A0-80BD-72F778F82969}" dt="2018-02-05T01:38:33.121" v="1695" actId="27918"/>
        <pc:sldMkLst>
          <pc:docMk/>
          <pc:sldMk cId="1016051560" sldId="270"/>
        </pc:sldMkLst>
        <pc:graphicFrameChg chg="add del mod">
          <ac:chgData name="Sergio Martin Yebra" userId="c2b615b9-6a65-49c2-98cc-d0ca1e3380aa" providerId="ADAL" clId="{EEC82EA1-E65C-42A0-80BD-72F778F82969}" dt="2018-02-05T00:52:35.340" v="1344" actId="478"/>
          <ac:graphicFrameMkLst>
            <pc:docMk/>
            <pc:sldMk cId="1016051560" sldId="270"/>
            <ac:graphicFrameMk id="6" creationId="{DD7EC6CA-FE3F-4887-A89A-63FE341BD37D}"/>
          </ac:graphicFrameMkLst>
        </pc:graphicFrameChg>
        <pc:graphicFrameChg chg="add">
          <ac:chgData name="Sergio Martin Yebra" userId="c2b615b9-6a65-49c2-98cc-d0ca1e3380aa" providerId="ADAL" clId="{EEC82EA1-E65C-42A0-80BD-72F778F82969}" dt="2018-02-04T23:15:49.622" v="152" actId="27918"/>
          <ac:graphicFrameMkLst>
            <pc:docMk/>
            <pc:sldMk cId="1016051560" sldId="270"/>
            <ac:graphicFrameMk id="6" creationId="{E4A63485-FCA8-4F7E-8C5F-30BB81A5FDD9}"/>
          </ac:graphicFrameMkLst>
        </pc:graphicFrameChg>
        <pc:graphicFrameChg chg="add del mod">
          <ac:chgData name="Sergio Martin Yebra" userId="c2b615b9-6a65-49c2-98cc-d0ca1e3380aa" providerId="ADAL" clId="{EEC82EA1-E65C-42A0-80BD-72F778F82969}" dt="2018-02-04T23:16:56.750" v="157" actId="478"/>
          <ac:graphicFrameMkLst>
            <pc:docMk/>
            <pc:sldMk cId="1016051560" sldId="270"/>
            <ac:graphicFrameMk id="7" creationId="{E4A63485-FCA8-4F7E-8C5F-30BB81A5FDD9}"/>
          </ac:graphicFrameMkLst>
        </pc:graphicFrameChg>
        <pc:graphicFrameChg chg="add mod">
          <ac:chgData name="Sergio Martin Yebra" userId="c2b615b9-6a65-49c2-98cc-d0ca1e3380aa" providerId="ADAL" clId="{EEC82EA1-E65C-42A0-80BD-72F778F82969}" dt="2018-02-05T00:52:52.064" v="1352" actId="14100"/>
          <ac:graphicFrameMkLst>
            <pc:docMk/>
            <pc:sldMk cId="1016051560" sldId="270"/>
            <ac:graphicFrameMk id="7" creationId="{DD7EC6CA-FE3F-4887-A89A-63FE341BD37D}"/>
          </ac:graphicFrameMkLst>
        </pc:graphicFrameChg>
        <pc:graphicFrameChg chg="add del mod">
          <ac:chgData name="Sergio Martin Yebra" userId="c2b615b9-6a65-49c2-98cc-d0ca1e3380aa" providerId="ADAL" clId="{EEC82EA1-E65C-42A0-80BD-72F778F82969}" dt="2018-02-05T00:50:10.596" v="1330" actId="478"/>
          <ac:graphicFrameMkLst>
            <pc:docMk/>
            <pc:sldMk cId="1016051560" sldId="270"/>
            <ac:graphicFrameMk id="9" creationId="{E4A63485-FCA8-4F7E-8C5F-30BB81A5FDD9}"/>
          </ac:graphicFrameMkLst>
        </pc:graphicFrameChg>
        <pc:picChg chg="add mod">
          <ac:chgData name="Sergio Martin Yebra" userId="c2b615b9-6a65-49c2-98cc-d0ca1e3380aa" providerId="ADAL" clId="{EEC82EA1-E65C-42A0-80BD-72F778F82969}" dt="2018-02-05T00:53:48.842" v="1353" actId="14100"/>
          <ac:picMkLst>
            <pc:docMk/>
            <pc:sldMk cId="1016051560" sldId="270"/>
            <ac:picMk id="5" creationId="{108C5C21-C9C9-4D54-9319-297421D56C20}"/>
          </ac:picMkLst>
        </pc:picChg>
        <pc:picChg chg="del">
          <ac:chgData name="Sergio Martin Yebra" userId="c2b615b9-6a65-49c2-98cc-d0ca1e3380aa" providerId="ADAL" clId="{EEC82EA1-E65C-42A0-80BD-72F778F82969}" dt="2018-02-04T23:10:13.793" v="150" actId="478"/>
          <ac:picMkLst>
            <pc:docMk/>
            <pc:sldMk cId="1016051560" sldId="270"/>
            <ac:picMk id="8" creationId="{9B69367E-93BD-494B-A90B-59706A93D8C5}"/>
          </ac:picMkLst>
        </pc:picChg>
        <pc:picChg chg="del mod">
          <ac:chgData name="Sergio Martin Yebra" userId="c2b615b9-6a65-49c2-98cc-d0ca1e3380aa" providerId="ADAL" clId="{EEC82EA1-E65C-42A0-80BD-72F778F82969}" dt="2018-02-04T23:09:56.803" v="143" actId="478"/>
          <ac:picMkLst>
            <pc:docMk/>
            <pc:sldMk cId="1016051560" sldId="270"/>
            <ac:picMk id="12" creationId="{E6233182-0EAC-4391-B85B-6862E43A879F}"/>
          </ac:picMkLst>
        </pc:picChg>
      </pc:sldChg>
      <pc:sldChg chg="addSp delSp modSp del mod addAnim delAnim modAnim">
        <pc:chgData name="Sergio Martin Yebra" userId="c2b615b9-6a65-49c2-98cc-d0ca1e3380aa" providerId="ADAL" clId="{EEC82EA1-E65C-42A0-80BD-72F778F82969}" dt="2018-02-05T01:34:59.645" v="1694" actId="20577"/>
        <pc:sldMkLst>
          <pc:docMk/>
          <pc:sldMk cId="717533641" sldId="271"/>
        </pc:sldMkLst>
        <pc:spChg chg="mod">
          <ac:chgData name="Sergio Martin Yebra" userId="c2b615b9-6a65-49c2-98cc-d0ca1e3380aa" providerId="ADAL" clId="{EEC82EA1-E65C-42A0-80BD-72F778F82969}" dt="2018-02-04T23:36:30.149" v="536" actId="14100"/>
          <ac:spMkLst>
            <pc:docMk/>
            <pc:sldMk cId="717533641" sldId="271"/>
            <ac:spMk id="2" creationId="{7521E976-A3C3-4CB0-AD20-A6EE56290A74}"/>
          </ac:spMkLst>
        </pc:spChg>
        <pc:spChg chg="add del mod">
          <ac:chgData name="Sergio Martin Yebra" userId="c2b615b9-6a65-49c2-98cc-d0ca1e3380aa" providerId="ADAL" clId="{EEC82EA1-E65C-42A0-80BD-72F778F82969}" dt="2018-02-04T23:34:46.874" v="505" actId="478"/>
          <ac:spMkLst>
            <pc:docMk/>
            <pc:sldMk cId="717533641" sldId="271"/>
            <ac:spMk id="13" creationId="{ED4AEBC6-58CD-42B4-837C-0A948B96CF4B}"/>
          </ac:spMkLst>
        </pc:spChg>
        <pc:spChg chg="add mod">
          <ac:chgData name="Sergio Martin Yebra" userId="c2b615b9-6a65-49c2-98cc-d0ca1e3380aa" providerId="ADAL" clId="{EEC82EA1-E65C-42A0-80BD-72F778F82969}" dt="2018-02-05T01:34:35.788" v="1686" actId="12788"/>
          <ac:spMkLst>
            <pc:docMk/>
            <pc:sldMk cId="717533641" sldId="271"/>
            <ac:spMk id="14" creationId="{20DD527D-6938-47D8-8220-11C1978C9465}"/>
          </ac:spMkLst>
        </pc:spChg>
        <pc:graphicFrameChg chg="add mod modGraphic">
          <ac:chgData name="Sergio Martin Yebra" userId="c2b615b9-6a65-49c2-98cc-d0ca1e3380aa" providerId="ADAL" clId="{EEC82EA1-E65C-42A0-80BD-72F778F82969}" dt="2018-02-05T01:34:25.125" v="1685" actId="12788"/>
          <ac:graphicFrameMkLst>
            <pc:docMk/>
            <pc:sldMk cId="717533641" sldId="271"/>
            <ac:graphicFrameMk id="3" creationId="{45713984-F663-47EB-93E0-A2478BFFE696}"/>
          </ac:graphicFrameMkLst>
        </pc:graphicFrameChg>
        <pc:graphicFrameChg chg="add del">
          <ac:chgData name="Sergio Martin Yebra" userId="c2b615b9-6a65-49c2-98cc-d0ca1e3380aa" providerId="ADAL" clId="{EEC82EA1-E65C-42A0-80BD-72F778F82969}" dt="2018-02-04T23:24:32.990" v="319" actId="122"/>
          <ac:graphicFrameMkLst>
            <pc:docMk/>
            <pc:sldMk cId="717533641" sldId="271"/>
            <ac:graphicFrameMk id="4" creationId="{09E7F777-5710-4BBB-83F9-AFB64865827D}"/>
          </ac:graphicFrameMkLst>
        </pc:graphicFrameChg>
        <pc:graphicFrameChg chg="add del modGraphic">
          <ac:chgData name="Sergio Martin Yebra" userId="c2b615b9-6a65-49c2-98cc-d0ca1e3380aa" providerId="ADAL" clId="{EEC82EA1-E65C-42A0-80BD-72F778F82969}" dt="2018-02-04T23:25:05.951" v="326" actId="478"/>
          <ac:graphicFrameMkLst>
            <pc:docMk/>
            <pc:sldMk cId="717533641" sldId="271"/>
            <ac:graphicFrameMk id="5" creationId="{6FC610D6-01FF-42DA-8B13-F960E5B4C45C}"/>
          </ac:graphicFrameMkLst>
        </pc:graphicFrameChg>
        <pc:graphicFrameChg chg="add del mod">
          <ac:chgData name="Sergio Martin Yebra" userId="c2b615b9-6a65-49c2-98cc-d0ca1e3380aa" providerId="ADAL" clId="{EEC82EA1-E65C-42A0-80BD-72F778F82969}" dt="2018-02-04T23:24:42.735" v="322" actId="3680"/>
          <ac:graphicFrameMkLst>
            <pc:docMk/>
            <pc:sldMk cId="717533641" sldId="271"/>
            <ac:graphicFrameMk id="6" creationId="{5C726A86-6464-43D7-B252-1F8BD1B78AB3}"/>
          </ac:graphicFrameMkLst>
        </pc:graphicFrameChg>
        <pc:graphicFrameChg chg="add del mod">
          <ac:chgData name="Sergio Martin Yebra" userId="c2b615b9-6a65-49c2-98cc-d0ca1e3380aa" providerId="ADAL" clId="{EEC82EA1-E65C-42A0-80BD-72F778F82969}" dt="2018-02-04T23:26:12.051" v="339" actId="478"/>
          <ac:graphicFrameMkLst>
            <pc:docMk/>
            <pc:sldMk cId="717533641" sldId="271"/>
            <ac:graphicFrameMk id="8" creationId="{B273CD87-B5FB-41CC-A879-14100AD7540D}"/>
          </ac:graphicFrameMkLst>
        </pc:graphicFrameChg>
        <pc:graphicFrameChg chg="add del mod">
          <ac:chgData name="Sergio Martin Yebra" userId="c2b615b9-6a65-49c2-98cc-d0ca1e3380aa" providerId="ADAL" clId="{EEC82EA1-E65C-42A0-80BD-72F778F82969}" dt="2018-02-04T23:26:56.958" v="340" actId="478"/>
          <ac:graphicFrameMkLst>
            <pc:docMk/>
            <pc:sldMk cId="717533641" sldId="271"/>
            <ac:graphicFrameMk id="10" creationId="{3399A0EE-B371-420F-971B-CD19CB661EB7}"/>
          </ac:graphicFrameMkLst>
        </pc:graphicFrameChg>
        <pc:graphicFrameChg chg="add del mod modGraphic">
          <ac:chgData name="Sergio Martin Yebra" userId="c2b615b9-6a65-49c2-98cc-d0ca1e3380aa" providerId="ADAL" clId="{EEC82EA1-E65C-42A0-80BD-72F778F82969}" dt="2018-02-04T23:29:39.814" v="391" actId="478"/>
          <ac:graphicFrameMkLst>
            <pc:docMk/>
            <pc:sldMk cId="717533641" sldId="271"/>
            <ac:graphicFrameMk id="11" creationId="{163DEB22-93C8-467C-84B8-FA2A9A0868B3}"/>
          </ac:graphicFrameMkLst>
        </pc:graphicFrameChg>
        <pc:graphicFrameChg chg="add mod modGraphic">
          <ac:chgData name="Sergio Martin Yebra" userId="c2b615b9-6a65-49c2-98cc-d0ca1e3380aa" providerId="ADAL" clId="{EEC82EA1-E65C-42A0-80BD-72F778F82969}" dt="2018-02-05T01:34:59.645" v="1694" actId="20577"/>
          <ac:graphicFrameMkLst>
            <pc:docMk/>
            <pc:sldMk cId="717533641" sldId="271"/>
            <ac:graphicFrameMk id="12" creationId="{6077B331-83A3-4D4E-B057-F48AB2D2F6A2}"/>
          </ac:graphicFrameMkLst>
        </pc:graphicFrameChg>
        <pc:picChg chg="add del">
          <ac:chgData name="Sergio Martin Yebra" userId="c2b615b9-6a65-49c2-98cc-d0ca1e3380aa" providerId="ADAL" clId="{EEC82EA1-E65C-42A0-80BD-72F778F82969}" dt="2018-02-04T23:26:00.957" v="333" actId="478"/>
          <ac:picMkLst>
            <pc:docMk/>
            <pc:sldMk cId="717533641" sldId="271"/>
            <ac:picMk id="7" creationId="{00228CF3-7BB4-48BB-9693-D794810A69F3}"/>
          </ac:picMkLst>
        </pc:picChg>
        <pc:picChg chg="del mod">
          <ac:chgData name="Sergio Martin Yebra" userId="c2b615b9-6a65-49c2-98cc-d0ca1e3380aa" providerId="ADAL" clId="{EEC82EA1-E65C-42A0-80BD-72F778F82969}" dt="2018-02-04T23:19:27.609" v="268" actId="478"/>
          <ac:picMkLst>
            <pc:docMk/>
            <pc:sldMk cId="717533641" sldId="271"/>
            <ac:picMk id="9" creationId="{61B27266-DE63-4C20-AA25-0BCD94342DF3}"/>
          </ac:picMkLst>
        </pc:picChg>
      </pc:sldChg>
      <pc:sldChg chg="addSp delSp modSp del mod delAnim">
        <pc:chgData name="Sergio Martin Yebra" userId="c2b615b9-6a65-49c2-98cc-d0ca1e3380aa" providerId="ADAL" clId="{EEC82EA1-E65C-42A0-80BD-72F778F82969}" dt="2018-02-05T01:48:16.352" v="1727" actId="20577"/>
        <pc:sldMkLst>
          <pc:docMk/>
          <pc:sldMk cId="2254932670" sldId="272"/>
        </pc:sldMkLst>
        <pc:spChg chg="mod">
          <ac:chgData name="Sergio Martin Yebra" userId="c2b615b9-6a65-49c2-98cc-d0ca1e3380aa" providerId="ADAL" clId="{EEC82EA1-E65C-42A0-80BD-72F778F82969}" dt="2018-02-05T01:48:16.352" v="1727" actId="20577"/>
          <ac:spMkLst>
            <pc:docMk/>
            <pc:sldMk cId="2254932670" sldId="272"/>
            <ac:spMk id="2" creationId="{7521E976-A3C3-4CB0-AD20-A6EE56290A74}"/>
          </ac:spMkLst>
        </pc:spChg>
        <pc:graphicFrameChg chg="add mod">
          <ac:chgData name="Sergio Martin Yebra" userId="c2b615b9-6a65-49c2-98cc-d0ca1e3380aa" providerId="ADAL" clId="{EEC82EA1-E65C-42A0-80BD-72F778F82969}" dt="2018-02-05T01:44:42.558" v="1714" actId="14100"/>
          <ac:graphicFrameMkLst>
            <pc:docMk/>
            <pc:sldMk cId="2254932670" sldId="272"/>
            <ac:graphicFrameMk id="7" creationId="{8A423542-DB03-4682-9E0E-68E6D8F0128B}"/>
          </ac:graphicFrameMkLst>
        </pc:graphicFrameChg>
        <pc:picChg chg="del">
          <ac:chgData name="Sergio Martin Yebra" userId="c2b615b9-6a65-49c2-98cc-d0ca1e3380aa" providerId="ADAL" clId="{EEC82EA1-E65C-42A0-80BD-72F778F82969}" dt="2018-02-04T23:36:22.934" v="534" actId="478"/>
          <ac:picMkLst>
            <pc:docMk/>
            <pc:sldMk cId="2254932670" sldId="272"/>
            <ac:picMk id="4" creationId="{36C3227E-FC6C-4F08-8F8C-EF9A5BD5F2E3}"/>
          </ac:picMkLst>
        </pc:picChg>
        <pc:picChg chg="add del mod">
          <ac:chgData name="Sergio Martin Yebra" userId="c2b615b9-6a65-49c2-98cc-d0ca1e3380aa" providerId="ADAL" clId="{EEC82EA1-E65C-42A0-80BD-72F778F82969}" dt="2018-02-04T23:44:11.907" v="554" actId="478"/>
          <ac:picMkLst>
            <pc:docMk/>
            <pc:sldMk cId="2254932670" sldId="272"/>
            <ac:picMk id="5" creationId="{83A098BD-2DDA-4B5C-BC71-AFAAE2150AF7}"/>
          </ac:picMkLst>
        </pc:picChg>
        <pc:picChg chg="del">
          <ac:chgData name="Sergio Martin Yebra" userId="c2b615b9-6a65-49c2-98cc-d0ca1e3380aa" providerId="ADAL" clId="{EEC82EA1-E65C-42A0-80BD-72F778F82969}" dt="2018-02-04T23:36:24.214" v="535" actId="478"/>
          <ac:picMkLst>
            <pc:docMk/>
            <pc:sldMk cId="2254932670" sldId="272"/>
            <ac:picMk id="8" creationId="{9FC9C47B-BD86-4298-B93C-632E67A8A912}"/>
          </ac:picMkLst>
        </pc:picChg>
        <pc:picChg chg="add del mod">
          <ac:chgData name="Sergio Martin Yebra" userId="c2b615b9-6a65-49c2-98cc-d0ca1e3380aa" providerId="ADAL" clId="{EEC82EA1-E65C-42A0-80BD-72F778F82969}" dt="2018-02-04T23:45:41.811" v="562" actId="478"/>
          <ac:picMkLst>
            <pc:docMk/>
            <pc:sldMk cId="2254932670" sldId="272"/>
            <ac:picMk id="9" creationId="{CA1CA9C7-9295-4420-8C65-E7359CF8F96A}"/>
          </ac:picMkLst>
        </pc:picChg>
        <pc:picChg chg="add mod ord">
          <ac:chgData name="Sergio Martin Yebra" userId="c2b615b9-6a65-49c2-98cc-d0ca1e3380aa" providerId="ADAL" clId="{EEC82EA1-E65C-42A0-80BD-72F778F82969}" dt="2018-02-05T01:44:49.741" v="1717" actId="1076"/>
          <ac:picMkLst>
            <pc:docMk/>
            <pc:sldMk cId="2254932670" sldId="272"/>
            <ac:picMk id="11" creationId="{07E980C9-6443-49D7-9824-63B5409B9011}"/>
          </ac:picMkLst>
        </pc:picChg>
      </pc:sldChg>
      <pc:sldChg chg="del">
        <pc:chgData name="Sergio Martin Yebra" userId="c2b615b9-6a65-49c2-98cc-d0ca1e3380aa" providerId="ADAL" clId="{EEC82EA1-E65C-42A0-80BD-72F778F82969}" dt="2018-02-04T23:05:01.457" v="138" actId="27918"/>
        <pc:sldMkLst>
          <pc:docMk/>
          <pc:sldMk cId="725866652" sldId="273"/>
        </pc:sldMkLst>
      </pc:sldChg>
      <pc:sldChg chg="addSp delSp modSp del">
        <pc:chgData name="Sergio Martin Yebra" userId="c2b615b9-6a65-49c2-98cc-d0ca1e3380aa" providerId="ADAL" clId="{EEC82EA1-E65C-42A0-80BD-72F778F82969}" dt="2018-02-04T23:47:46.224" v="578" actId="1076"/>
        <pc:sldMkLst>
          <pc:docMk/>
          <pc:sldMk cId="1703118860" sldId="274"/>
        </pc:sldMkLst>
        <pc:picChg chg="del">
          <ac:chgData name="Sergio Martin Yebra" userId="c2b615b9-6a65-49c2-98cc-d0ca1e3380aa" providerId="ADAL" clId="{EEC82EA1-E65C-42A0-80BD-72F778F82969}" dt="2018-02-04T23:47:38.236" v="574" actId="478"/>
          <ac:picMkLst>
            <pc:docMk/>
            <pc:sldMk cId="1703118860" sldId="274"/>
            <ac:picMk id="3" creationId="{AF7B5C19-194C-4106-BA0F-716B759FB951}"/>
          </ac:picMkLst>
        </pc:picChg>
        <pc:picChg chg="add mod">
          <ac:chgData name="Sergio Martin Yebra" userId="c2b615b9-6a65-49c2-98cc-d0ca1e3380aa" providerId="ADAL" clId="{EEC82EA1-E65C-42A0-80BD-72F778F82969}" dt="2018-02-04T23:47:46.224" v="578" actId="1076"/>
          <ac:picMkLst>
            <pc:docMk/>
            <pc:sldMk cId="1703118860" sldId="274"/>
            <ac:picMk id="5" creationId="{464B40BA-4863-489B-877F-716F9C096215}"/>
          </ac:picMkLst>
        </pc:picChg>
      </pc:sldChg>
      <pc:sldChg chg="modSp del">
        <pc:chgData name="Sergio Martin Yebra" userId="c2b615b9-6a65-49c2-98cc-d0ca1e3380aa" providerId="ADAL" clId="{EEC82EA1-E65C-42A0-80BD-72F778F82969}" dt="2018-02-05T00:07:37.730" v="974" actId="14100"/>
        <pc:sldMkLst>
          <pc:docMk/>
          <pc:sldMk cId="1089011836" sldId="275"/>
        </pc:sldMkLst>
        <pc:spChg chg="mod">
          <ac:chgData name="Sergio Martin Yebra" userId="c2b615b9-6a65-49c2-98cc-d0ca1e3380aa" providerId="ADAL" clId="{EEC82EA1-E65C-42A0-80BD-72F778F82969}" dt="2018-02-05T00:07:17.562" v="973" actId="27636"/>
          <ac:spMkLst>
            <pc:docMk/>
            <pc:sldMk cId="1089011836" sldId="275"/>
            <ac:spMk id="3" creationId="{5F07A007-CD45-4E49-9FDD-E2A4A47D47EC}"/>
          </ac:spMkLst>
        </pc:spChg>
        <pc:spChg chg="mod">
          <ac:chgData name="Sergio Martin Yebra" userId="c2b615b9-6a65-49c2-98cc-d0ca1e3380aa" providerId="ADAL" clId="{EEC82EA1-E65C-42A0-80BD-72F778F82969}" dt="2018-02-05T00:07:37.730" v="974" actId="14100"/>
          <ac:spMkLst>
            <pc:docMk/>
            <pc:sldMk cId="1089011836" sldId="275"/>
            <ac:spMk id="14" creationId="{369D00CA-230F-4D79-A68E-7D7D42D9B0D9}"/>
          </ac:spMkLst>
        </pc:spChg>
      </pc:sldChg>
      <pc:sldChg chg="modSp modAnim modNotesTx">
        <pc:chgData name="Sergio Martin Yebra" userId="c2b615b9-6a65-49c2-98cc-d0ca1e3380aa" providerId="ADAL" clId="{EEC82EA1-E65C-42A0-80BD-72F778F82969}" dt="2018-02-05T01:02:48.622" v="1375"/>
        <pc:sldMkLst>
          <pc:docMk/>
          <pc:sldMk cId="3321494554" sldId="276"/>
        </pc:sldMkLst>
        <pc:spChg chg="mod">
          <ac:chgData name="Sergio Martin Yebra" userId="c2b615b9-6a65-49c2-98cc-d0ca1e3380aa" providerId="ADAL" clId="{EEC82EA1-E65C-42A0-80BD-72F778F82969}" dt="2018-02-05T00:14:20.352" v="1011" actId="5793"/>
          <ac:spMkLst>
            <pc:docMk/>
            <pc:sldMk cId="3321494554" sldId="276"/>
            <ac:spMk id="3" creationId="{7D4D4C3F-7766-455A-B888-29F890EE2F0C}"/>
          </ac:spMkLst>
        </pc:spChg>
      </pc:sldChg>
      <pc:sldChg chg="modSp">
        <pc:chgData name="Sergio Martin Yebra" userId="c2b615b9-6a65-49c2-98cc-d0ca1e3380aa" providerId="ADAL" clId="{EEC82EA1-E65C-42A0-80BD-72F778F82969}" dt="2018-02-05T00:17:59.631" v="1100" actId="20577"/>
        <pc:sldMkLst>
          <pc:docMk/>
          <pc:sldMk cId="562953991" sldId="277"/>
        </pc:sldMkLst>
        <pc:spChg chg="mod">
          <ac:chgData name="Sergio Martin Yebra" userId="c2b615b9-6a65-49c2-98cc-d0ca1e3380aa" providerId="ADAL" clId="{EEC82EA1-E65C-42A0-80BD-72F778F82969}" dt="2018-02-05T00:17:59.631" v="1100" actId="20577"/>
          <ac:spMkLst>
            <pc:docMk/>
            <pc:sldMk cId="562953991" sldId="277"/>
            <ac:spMk id="3" creationId="{DCECFE8F-6677-4BB2-A1FF-60EB43886187}"/>
          </ac:spMkLst>
        </pc:spChg>
      </pc:sldChg>
      <pc:sldChg chg="addSp delSp modSp add delAnim">
        <pc:chgData name="Sergio Martin Yebra" userId="c2b615b9-6a65-49c2-98cc-d0ca1e3380aa" providerId="ADAL" clId="{EEC82EA1-E65C-42A0-80BD-72F778F82969}" dt="2018-02-05T00:58:54.687" v="1374" actId="113"/>
        <pc:sldMkLst>
          <pc:docMk/>
          <pc:sldMk cId="1580501061" sldId="278"/>
        </pc:sldMkLst>
        <pc:spChg chg="mod">
          <ac:chgData name="Sergio Martin Yebra" userId="c2b615b9-6a65-49c2-98cc-d0ca1e3380aa" providerId="ADAL" clId="{EEC82EA1-E65C-42A0-80BD-72F778F82969}" dt="2018-02-05T00:58:54.687" v="1374" actId="113"/>
          <ac:spMkLst>
            <pc:docMk/>
            <pc:sldMk cId="1580501061" sldId="278"/>
            <ac:spMk id="3" creationId="{7B61E413-2C38-41BD-8A49-E472858E2780}"/>
          </ac:spMkLst>
        </pc:spChg>
        <pc:spChg chg="add mod">
          <ac:chgData name="Sergio Martin Yebra" userId="c2b615b9-6a65-49c2-98cc-d0ca1e3380aa" providerId="ADAL" clId="{EEC82EA1-E65C-42A0-80BD-72F778F82969}" dt="2018-02-05T00:12:31.173" v="996" actId="571"/>
          <ac:spMkLst>
            <pc:docMk/>
            <pc:sldMk cId="1580501061" sldId="278"/>
            <ac:spMk id="6" creationId="{0D183EC7-BFDC-43CA-BBDB-35350FA4463C}"/>
          </ac:spMkLst>
        </pc:spChg>
        <pc:picChg chg="add mod">
          <ac:chgData name="Sergio Martin Yebra" userId="c2b615b9-6a65-49c2-98cc-d0ca1e3380aa" providerId="ADAL" clId="{EEC82EA1-E65C-42A0-80BD-72F778F82969}" dt="2018-02-05T00:12:39.259" v="1001" actId="1076"/>
          <ac:picMkLst>
            <pc:docMk/>
            <pc:sldMk cId="1580501061" sldId="278"/>
            <ac:picMk id="7" creationId="{89C63A10-2A2A-4A1C-AABE-84049549E74E}"/>
          </ac:picMkLst>
        </pc:picChg>
        <pc:picChg chg="del">
          <ac:chgData name="Sergio Martin Yebra" userId="c2b615b9-6a65-49c2-98cc-d0ca1e3380aa" providerId="ADAL" clId="{EEC82EA1-E65C-42A0-80BD-72F778F82969}" dt="2018-02-05T00:12:34.891" v="998" actId="478"/>
          <ac:picMkLst>
            <pc:docMk/>
            <pc:sldMk cId="1580501061" sldId="278"/>
            <ac:picMk id="14" creationId="{857ACB87-8B46-495B-96E2-1F4C0726C6B7}"/>
          </ac:picMkLst>
        </pc:picChg>
        <pc:picChg chg="del">
          <ac:chgData name="Sergio Martin Yebra" userId="c2b615b9-6a65-49c2-98cc-d0ca1e3380aa" providerId="ADAL" clId="{EEC82EA1-E65C-42A0-80BD-72F778F82969}" dt="2018-02-05T00:12:34.329" v="997" actId="478"/>
          <ac:picMkLst>
            <pc:docMk/>
            <pc:sldMk cId="1580501061" sldId="278"/>
            <ac:picMk id="16" creationId="{BF7EA5F3-E92C-406B-BAD2-910007F329F0}"/>
          </ac:picMkLst>
        </pc:picChg>
      </pc:sldChg>
      <pc:sldChg chg="addSp delSp modSp add">
        <pc:chgData name="Sergio Martin Yebra" userId="c2b615b9-6a65-49c2-98cc-d0ca1e3380aa" providerId="ADAL" clId="{EEC82EA1-E65C-42A0-80BD-72F778F82969}" dt="2018-02-05T01:08:16.220" v="1566" actId="1076"/>
        <pc:sldMkLst>
          <pc:docMk/>
          <pc:sldMk cId="2303500830" sldId="279"/>
        </pc:sldMkLst>
        <pc:spChg chg="mod">
          <ac:chgData name="Sergio Martin Yebra" userId="c2b615b9-6a65-49c2-98cc-d0ca1e3380aa" providerId="ADAL" clId="{EEC82EA1-E65C-42A0-80BD-72F778F82969}" dt="2018-02-05T01:05:55.825" v="1551" actId="20577"/>
          <ac:spMkLst>
            <pc:docMk/>
            <pc:sldMk cId="2303500830" sldId="279"/>
            <ac:spMk id="2" creationId="{62357686-AFA3-42FC-A621-D0D5E9D37B0D}"/>
          </ac:spMkLst>
        </pc:spChg>
        <pc:spChg chg="mod">
          <ac:chgData name="Sergio Martin Yebra" userId="c2b615b9-6a65-49c2-98cc-d0ca1e3380aa" providerId="ADAL" clId="{EEC82EA1-E65C-42A0-80BD-72F778F82969}" dt="2018-02-05T01:08:16.220" v="1566" actId="1076"/>
          <ac:spMkLst>
            <pc:docMk/>
            <pc:sldMk cId="2303500830" sldId="279"/>
            <ac:spMk id="3" creationId="{483C5C02-C0DA-4CED-810E-7664765AEDF1}"/>
          </ac:spMkLst>
        </pc:spChg>
        <pc:spChg chg="add mod">
          <ac:chgData name="Sergio Martin Yebra" userId="c2b615b9-6a65-49c2-98cc-d0ca1e3380aa" providerId="ADAL" clId="{EEC82EA1-E65C-42A0-80BD-72F778F82969}" dt="2018-02-05T01:08:06.891" v="1563" actId="1076"/>
          <ac:spMkLst>
            <pc:docMk/>
            <pc:sldMk cId="2303500830" sldId="279"/>
            <ac:spMk id="5" creationId="{50E4B5C6-1BCD-422D-9671-BAFBEACFD2DF}"/>
          </ac:spMkLst>
        </pc:spChg>
        <pc:picChg chg="add del mod">
          <ac:chgData name="Sergio Martin Yebra" userId="c2b615b9-6a65-49c2-98cc-d0ca1e3380aa" providerId="ADAL" clId="{EEC82EA1-E65C-42A0-80BD-72F778F82969}" dt="2018-02-05T01:05:32.729" v="1545" actId="1076"/>
          <ac:picMkLst>
            <pc:docMk/>
            <pc:sldMk cId="2303500830" sldId="279"/>
            <ac:picMk id="6" creationId="{12F34B0C-4400-4301-8969-2DBF5AD8DF8E}"/>
          </ac:picMkLst>
        </pc:picChg>
      </pc:sldChg>
      <pc:sldMasterChg chg="modSldLayout">
        <pc:chgData name="Sergio Martin Yebra" userId="c2b615b9-6a65-49c2-98cc-d0ca1e3380aa" providerId="ADAL" clId="{EEC82EA1-E65C-42A0-80BD-72F778F82969}" dt="2018-02-05T00:57:59.403" v="1370" actId="255"/>
        <pc:sldMasterMkLst>
          <pc:docMk/>
          <pc:sldMasterMk cId="111416903" sldId="2147483648"/>
        </pc:sldMasterMkLst>
        <pc:sldLayoutChg chg="modSp">
          <pc:chgData name="Sergio Martin Yebra" userId="c2b615b9-6a65-49c2-98cc-d0ca1e3380aa" providerId="ADAL" clId="{EEC82EA1-E65C-42A0-80BD-72F778F82969}" dt="2018-02-05T00:56:05.148" v="1367" actId="404"/>
          <pc:sldLayoutMkLst>
            <pc:docMk/>
            <pc:sldMasterMk cId="111416903" sldId="2147483648"/>
            <pc:sldLayoutMk cId="619592190" sldId="2147483649"/>
          </pc:sldLayoutMkLst>
          <pc:spChg chg="mod">
            <ac:chgData name="Sergio Martin Yebra" userId="c2b615b9-6a65-49c2-98cc-d0ca1e3380aa" providerId="ADAL" clId="{EEC82EA1-E65C-42A0-80BD-72F778F82969}" dt="2018-02-05T00:56:05.148" v="1367" actId="404"/>
            <ac:spMkLst>
              <pc:docMk/>
              <pc:sldMasterMk cId="111416903" sldId="2147483648"/>
              <pc:sldLayoutMk cId="619592190" sldId="2147483649"/>
              <ac:spMk id="6" creationId="{D3E59E97-1B34-4B0C-BD5F-121104EB2914}"/>
            </ac:spMkLst>
          </pc:spChg>
        </pc:sldLayoutChg>
        <pc:sldLayoutChg chg="modSp">
          <pc:chgData name="Sergio Martin Yebra" userId="c2b615b9-6a65-49c2-98cc-d0ca1e3380aa" providerId="ADAL" clId="{EEC82EA1-E65C-42A0-80BD-72F778F82969}" dt="2018-02-05T00:57:59.403" v="1370" actId="255"/>
          <pc:sldLayoutMkLst>
            <pc:docMk/>
            <pc:sldMasterMk cId="111416903" sldId="2147483648"/>
            <pc:sldLayoutMk cId="3343811600" sldId="2147483650"/>
          </pc:sldLayoutMkLst>
          <pc:spChg chg="mod">
            <ac:chgData name="Sergio Martin Yebra" userId="c2b615b9-6a65-49c2-98cc-d0ca1e3380aa" providerId="ADAL" clId="{EEC82EA1-E65C-42A0-80BD-72F778F82969}" dt="2018-02-05T00:57:59.403" v="1370" actId="255"/>
            <ac:spMkLst>
              <pc:docMk/>
              <pc:sldMasterMk cId="111416903" sldId="2147483648"/>
              <pc:sldLayoutMk cId="3343811600" sldId="2147483650"/>
              <ac:spMk id="6" creationId="{21329587-0BF4-4FDD-B333-219363010AAB}"/>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IoT%20Research%20Enablement\Evaluation\new_gen\Results\Test01_System_ALL_ping%20data_MA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IoT%20Research%20Enablement\Evaluation\new_gen\Results\Test04_System_Bridge_05_Timer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manual_ping_data!$K$7</c:f>
              <c:strCache>
                <c:ptCount val="1"/>
                <c:pt idx="0">
                  <c:v>Device A (BLE)</c:v>
                </c:pt>
              </c:strCache>
            </c:strRef>
          </c:tx>
          <c:spPr>
            <a:solidFill>
              <a:schemeClr val="accent2"/>
            </a:solidFill>
            <a:ln>
              <a:noFill/>
            </a:ln>
            <a:effectLst/>
          </c:spPr>
          <c:invertIfNegative val="0"/>
          <c:cat>
            <c:strRef>
              <c:f>manual_ping_data!$L$5:$N$5</c:f>
              <c:strCache>
                <c:ptCount val="2"/>
                <c:pt idx="0">
                  <c:v>stress</c:v>
                </c:pt>
                <c:pt idx="1">
                  <c:v>Delayed</c:v>
                </c:pt>
              </c:strCache>
            </c:strRef>
          </c:cat>
          <c:val>
            <c:numRef>
              <c:f>manual_ping_data!$L$7:$N$7</c:f>
              <c:numCache>
                <c:formatCode>General</c:formatCode>
                <c:ptCount val="2"/>
                <c:pt idx="0">
                  <c:v>6044.16</c:v>
                </c:pt>
                <c:pt idx="1">
                  <c:v>2075.2600000000002</c:v>
                </c:pt>
              </c:numCache>
            </c:numRef>
          </c:val>
          <c:extLst>
            <c:ext xmlns:c16="http://schemas.microsoft.com/office/drawing/2014/chart" uri="{C3380CC4-5D6E-409C-BE32-E72D297353CC}">
              <c16:uniqueId val="{00000000-DC18-41A8-8002-C981D2B91FC4}"/>
            </c:ext>
          </c:extLst>
        </c:ser>
        <c:ser>
          <c:idx val="0"/>
          <c:order val="1"/>
          <c:tx>
            <c:strRef>
              <c:f>manual_ping_data!$K$6</c:f>
              <c:strCache>
                <c:ptCount val="1"/>
                <c:pt idx="0">
                  <c:v>Device B (Wifi)</c:v>
                </c:pt>
              </c:strCache>
            </c:strRef>
          </c:tx>
          <c:spPr>
            <a:solidFill>
              <a:schemeClr val="accent1"/>
            </a:solidFill>
            <a:ln>
              <a:noFill/>
            </a:ln>
            <a:effectLst/>
          </c:spPr>
          <c:invertIfNegative val="0"/>
          <c:cat>
            <c:strRef>
              <c:f>manual_ping_data!$L$5:$N$5</c:f>
              <c:strCache>
                <c:ptCount val="2"/>
                <c:pt idx="0">
                  <c:v>stress</c:v>
                </c:pt>
                <c:pt idx="1">
                  <c:v>Delayed</c:v>
                </c:pt>
              </c:strCache>
            </c:strRef>
          </c:cat>
          <c:val>
            <c:numRef>
              <c:f>manual_ping_data!$L$6:$N$6</c:f>
              <c:numCache>
                <c:formatCode>General</c:formatCode>
                <c:ptCount val="2"/>
                <c:pt idx="0">
                  <c:v>6072.24</c:v>
                </c:pt>
                <c:pt idx="1">
                  <c:v>1818.78</c:v>
                </c:pt>
              </c:numCache>
            </c:numRef>
          </c:val>
          <c:extLst>
            <c:ext xmlns:c16="http://schemas.microsoft.com/office/drawing/2014/chart" uri="{C3380CC4-5D6E-409C-BE32-E72D297353CC}">
              <c16:uniqueId val="{00000001-DC18-41A8-8002-C981D2B91FC4}"/>
            </c:ext>
          </c:extLst>
        </c:ser>
        <c:ser>
          <c:idx val="2"/>
          <c:order val="2"/>
          <c:tx>
            <c:strRef>
              <c:f>manual_ping_data!$K$8</c:f>
              <c:strCache>
                <c:ptCount val="1"/>
                <c:pt idx="0">
                  <c:v>Device C (Direct)</c:v>
                </c:pt>
              </c:strCache>
            </c:strRef>
          </c:tx>
          <c:spPr>
            <a:solidFill>
              <a:schemeClr val="accent3"/>
            </a:solidFill>
            <a:ln>
              <a:noFill/>
            </a:ln>
            <a:effectLst/>
          </c:spPr>
          <c:invertIfNegative val="0"/>
          <c:cat>
            <c:strRef>
              <c:f>manual_ping_data!$L$5:$N$5</c:f>
              <c:strCache>
                <c:ptCount val="2"/>
                <c:pt idx="0">
                  <c:v>stress</c:v>
                </c:pt>
                <c:pt idx="1">
                  <c:v>Delayed</c:v>
                </c:pt>
              </c:strCache>
            </c:strRef>
          </c:cat>
          <c:val>
            <c:numRef>
              <c:f>manual_ping_data!$L$8:$N$8</c:f>
              <c:numCache>
                <c:formatCode>General</c:formatCode>
                <c:ptCount val="2"/>
                <c:pt idx="0">
                  <c:v>187.94</c:v>
                </c:pt>
                <c:pt idx="1">
                  <c:v>193.52</c:v>
                </c:pt>
              </c:numCache>
            </c:numRef>
          </c:val>
          <c:extLst>
            <c:ext xmlns:c16="http://schemas.microsoft.com/office/drawing/2014/chart" uri="{C3380CC4-5D6E-409C-BE32-E72D297353CC}">
              <c16:uniqueId val="{00000002-DC18-41A8-8002-C981D2B91FC4}"/>
            </c:ext>
          </c:extLst>
        </c:ser>
        <c:dLbls>
          <c:showLegendKey val="0"/>
          <c:showVal val="0"/>
          <c:showCatName val="0"/>
          <c:showSerName val="0"/>
          <c:showPercent val="0"/>
          <c:showBubbleSize val="0"/>
        </c:dLbls>
        <c:gapWidth val="219"/>
        <c:overlap val="-27"/>
        <c:axId val="536395360"/>
        <c:axId val="536391096"/>
      </c:barChart>
      <c:catAx>
        <c:axId val="536395360"/>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GB" sz="2000" baseline="0"/>
                  <a:t>System State</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536391096"/>
        <c:crosses val="autoZero"/>
        <c:auto val="1"/>
        <c:lblAlgn val="ctr"/>
        <c:lblOffset val="100"/>
        <c:noMultiLvlLbl val="0"/>
      </c:catAx>
      <c:valAx>
        <c:axId val="5363910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GB" sz="2000" baseline="0"/>
                  <a:t>Ping Time (ms)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5363953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219710481759423"/>
          <c:y val="3.9455004430178714E-2"/>
          <c:w val="0.70771742833650408"/>
          <c:h val="0.68328914299725274"/>
        </c:manualLayout>
      </c:layout>
      <c:barChart>
        <c:barDir val="col"/>
        <c:grouping val="stacked"/>
        <c:varyColors val="0"/>
        <c:ser>
          <c:idx val="0"/>
          <c:order val="0"/>
          <c:tx>
            <c:strRef>
              <c:f>mdc_timer!$M$3</c:f>
              <c:strCache>
                <c:ptCount val="1"/>
                <c:pt idx="0">
                  <c:v>mdc time</c:v>
                </c:pt>
              </c:strCache>
            </c:strRef>
          </c:tx>
          <c:spPr>
            <a:solidFill>
              <a:schemeClr val="accent1"/>
            </a:solidFill>
            <a:ln>
              <a:noFill/>
            </a:ln>
            <a:effectLst/>
          </c:spPr>
          <c:invertIfNegative val="0"/>
          <c:cat>
            <c:strRef>
              <c:f>mdc_timer!$K$4:$K$5</c:f>
              <c:strCache>
                <c:ptCount val="2"/>
                <c:pt idx="0">
                  <c:v>Stress</c:v>
                </c:pt>
                <c:pt idx="1">
                  <c:v>Delayed</c:v>
                </c:pt>
              </c:strCache>
            </c:strRef>
          </c:cat>
          <c:val>
            <c:numRef>
              <c:f>mdc_timer!$M$4:$M$5</c:f>
              <c:numCache>
                <c:formatCode>General</c:formatCode>
                <c:ptCount val="2"/>
                <c:pt idx="0">
                  <c:v>2172.42</c:v>
                </c:pt>
                <c:pt idx="1">
                  <c:v>662.08</c:v>
                </c:pt>
              </c:numCache>
            </c:numRef>
          </c:val>
          <c:extLst>
            <c:ext xmlns:c16="http://schemas.microsoft.com/office/drawing/2014/chart" uri="{C3380CC4-5D6E-409C-BE32-E72D297353CC}">
              <c16:uniqueId val="{00000000-8412-4554-BE56-E302D0689E48}"/>
            </c:ext>
          </c:extLst>
        </c:ser>
        <c:ser>
          <c:idx val="1"/>
          <c:order val="1"/>
          <c:tx>
            <c:strRef>
              <c:f>mdc_timer!$N$3</c:f>
              <c:strCache>
                <c:ptCount val="1"/>
                <c:pt idx="0">
                  <c:v>bridge timer</c:v>
                </c:pt>
              </c:strCache>
            </c:strRef>
          </c:tx>
          <c:spPr>
            <a:solidFill>
              <a:schemeClr val="accent2"/>
            </a:solidFill>
            <a:ln>
              <a:noFill/>
            </a:ln>
            <a:effectLst/>
          </c:spPr>
          <c:invertIfNegative val="0"/>
          <c:cat>
            <c:strRef>
              <c:f>mdc_timer!$K$4:$K$5</c:f>
              <c:strCache>
                <c:ptCount val="2"/>
                <c:pt idx="0">
                  <c:v>Stress</c:v>
                </c:pt>
                <c:pt idx="1">
                  <c:v>Delayed</c:v>
                </c:pt>
              </c:strCache>
            </c:strRef>
          </c:cat>
          <c:val>
            <c:numRef>
              <c:f>mdc_timer!$N$4:$N$5</c:f>
              <c:numCache>
                <c:formatCode>General</c:formatCode>
                <c:ptCount val="2"/>
                <c:pt idx="0">
                  <c:v>785.94</c:v>
                </c:pt>
                <c:pt idx="1">
                  <c:v>42.02</c:v>
                </c:pt>
              </c:numCache>
            </c:numRef>
          </c:val>
          <c:extLst>
            <c:ext xmlns:c16="http://schemas.microsoft.com/office/drawing/2014/chart" uri="{C3380CC4-5D6E-409C-BE32-E72D297353CC}">
              <c16:uniqueId val="{00000001-8412-4554-BE56-E302D0689E48}"/>
            </c:ext>
          </c:extLst>
        </c:ser>
        <c:ser>
          <c:idx val="2"/>
          <c:order val="2"/>
          <c:tx>
            <c:strRef>
              <c:f>mdc_timer!$O$3</c:f>
              <c:strCache>
                <c:ptCount val="1"/>
                <c:pt idx="0">
                  <c:v>lambda timer</c:v>
                </c:pt>
              </c:strCache>
            </c:strRef>
          </c:tx>
          <c:spPr>
            <a:solidFill>
              <a:schemeClr val="accent3"/>
            </a:solidFill>
            <a:ln>
              <a:noFill/>
            </a:ln>
            <a:effectLst/>
          </c:spPr>
          <c:invertIfNegative val="0"/>
          <c:cat>
            <c:strRef>
              <c:f>mdc_timer!$K$4:$K$5</c:f>
              <c:strCache>
                <c:ptCount val="2"/>
                <c:pt idx="0">
                  <c:v>Stress</c:v>
                </c:pt>
                <c:pt idx="1">
                  <c:v>Delayed</c:v>
                </c:pt>
              </c:strCache>
            </c:strRef>
          </c:cat>
          <c:val>
            <c:numRef>
              <c:f>mdc_timer!$O$4:$O$5</c:f>
              <c:numCache>
                <c:formatCode>General</c:formatCode>
                <c:ptCount val="2"/>
                <c:pt idx="0">
                  <c:v>65.52</c:v>
                </c:pt>
                <c:pt idx="1">
                  <c:v>73.239999999999995</c:v>
                </c:pt>
              </c:numCache>
            </c:numRef>
          </c:val>
          <c:extLst>
            <c:ext xmlns:c16="http://schemas.microsoft.com/office/drawing/2014/chart" uri="{C3380CC4-5D6E-409C-BE32-E72D297353CC}">
              <c16:uniqueId val="{00000002-8412-4554-BE56-E302D0689E48}"/>
            </c:ext>
          </c:extLst>
        </c:ser>
        <c:dLbls>
          <c:showLegendKey val="0"/>
          <c:showVal val="0"/>
          <c:showCatName val="0"/>
          <c:showSerName val="0"/>
          <c:showPercent val="0"/>
          <c:showBubbleSize val="0"/>
        </c:dLbls>
        <c:gapWidth val="150"/>
        <c:overlap val="100"/>
        <c:axId val="613306104"/>
        <c:axId val="613310696"/>
      </c:barChart>
      <c:catAx>
        <c:axId val="613306104"/>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GB" sz="2000" baseline="0" dirty="0"/>
                  <a:t>System State</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613310696"/>
        <c:crosses val="autoZero"/>
        <c:auto val="1"/>
        <c:lblAlgn val="ctr"/>
        <c:lblOffset val="100"/>
        <c:noMultiLvlLbl val="0"/>
      </c:catAx>
      <c:valAx>
        <c:axId val="6133106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GB" sz="2000" baseline="0" dirty="0"/>
                  <a:t>Half-Ping Time (</a:t>
                </a:r>
                <a:r>
                  <a:rPr lang="en-GB" sz="2000" baseline="0" dirty="0" err="1"/>
                  <a:t>ms</a:t>
                </a:r>
                <a:r>
                  <a:rPr lang="en-GB" sz="2000" baseline="0" dirty="0"/>
                  <a:t>)</a:t>
                </a:r>
              </a:p>
            </c:rich>
          </c:tx>
          <c:layout>
            <c:manualLayout>
              <c:xMode val="edge"/>
              <c:yMode val="edge"/>
              <c:x val="2.415451654571462E-3"/>
              <c:y val="0.11625769708722714"/>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613306104"/>
        <c:crosses val="autoZero"/>
        <c:crossBetween val="between"/>
      </c:valAx>
      <c:spPr>
        <a:noFill/>
        <a:ln>
          <a:noFill/>
        </a:ln>
        <a:effectLst/>
      </c:spPr>
    </c:plotArea>
    <c:legend>
      <c:legendPos val="b"/>
      <c:layout>
        <c:manualLayout>
          <c:xMode val="edge"/>
          <c:yMode val="edge"/>
          <c:x val="1.8768636105557214E-2"/>
          <c:y val="0.87087015396960732"/>
          <c:w val="0.96246262279865902"/>
          <c:h val="0.12912995561332061"/>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2BD16F-D869-4ABD-B2F7-AB7BA7426555}" type="datetimeFigureOut">
              <a:rPr lang="en-GB" smtClean="0"/>
              <a:t>07/02/2018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62A556-B26F-425C-8FF8-53F4F901611D}" type="slidenum">
              <a:rPr lang="en-GB" smtClean="0"/>
              <a:t>‹#›</a:t>
            </a:fld>
            <a:endParaRPr lang="en-GB"/>
          </a:p>
        </p:txBody>
      </p:sp>
    </p:spTree>
    <p:extLst>
      <p:ext uri="{BB962C8B-B14F-4D97-AF65-F5344CB8AC3E}">
        <p14:creationId xmlns:p14="http://schemas.microsoft.com/office/powerpoint/2010/main" val="204896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 my names is Sergio and this is the presentation for my Industrial Placement with Arm.</a:t>
            </a:r>
          </a:p>
        </p:txBody>
      </p:sp>
      <p:sp>
        <p:nvSpPr>
          <p:cNvPr id="4" name="Slide Number Placeholder 3"/>
          <p:cNvSpPr>
            <a:spLocks noGrp="1"/>
          </p:cNvSpPr>
          <p:nvPr>
            <p:ph type="sldNum" sz="quarter" idx="10"/>
          </p:nvPr>
        </p:nvSpPr>
        <p:spPr/>
        <p:txBody>
          <a:bodyPr/>
          <a:lstStyle/>
          <a:p>
            <a:fld id="{DA62A556-B26F-425C-8FF8-53F4F901611D}" type="slidenum">
              <a:rPr lang="en-GB" smtClean="0"/>
              <a:t>1</a:t>
            </a:fld>
            <a:endParaRPr lang="en-GB"/>
          </a:p>
        </p:txBody>
      </p:sp>
    </p:spTree>
    <p:extLst>
      <p:ext uri="{BB962C8B-B14F-4D97-AF65-F5344CB8AC3E}">
        <p14:creationId xmlns:p14="http://schemas.microsoft.com/office/powerpoint/2010/main" val="1934475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Other Devices use low-power and low-range communication protocols, such as BLE. This protocols cant connect directly to the internet, so what we have to do is implement a Specific Gateway Device. To do so we can use a Raspberry Pi with the </a:t>
            </a:r>
            <a:r>
              <a:rPr lang="en-GB" dirty="0" err="1"/>
              <a:t>DeviceLink</a:t>
            </a:r>
            <a:r>
              <a:rPr lang="en-GB" dirty="0"/>
              <a:t> Library, which carries out the translation from BLE to </a:t>
            </a:r>
            <a:r>
              <a:rPr lang="en-GB" dirty="0" err="1"/>
              <a:t>CoAP</a:t>
            </a:r>
            <a:r>
              <a:rPr lang="en-GB" dirty="0"/>
              <a:t>.</a:t>
            </a:r>
          </a:p>
        </p:txBody>
      </p:sp>
      <p:sp>
        <p:nvSpPr>
          <p:cNvPr id="4" name="Slide Number Placeholder 3"/>
          <p:cNvSpPr>
            <a:spLocks noGrp="1"/>
          </p:cNvSpPr>
          <p:nvPr>
            <p:ph type="sldNum" sz="quarter" idx="10"/>
          </p:nvPr>
        </p:nvSpPr>
        <p:spPr/>
        <p:txBody>
          <a:bodyPr/>
          <a:lstStyle/>
          <a:p>
            <a:fld id="{DA62A556-B26F-425C-8FF8-53F4F901611D}" type="slidenum">
              <a:rPr lang="en-GB" smtClean="0"/>
              <a:t>10</a:t>
            </a:fld>
            <a:endParaRPr lang="en-GB"/>
          </a:p>
        </p:txBody>
      </p:sp>
    </p:spTree>
    <p:extLst>
      <p:ext uri="{BB962C8B-B14F-4D97-AF65-F5344CB8AC3E}">
        <p14:creationId xmlns:p14="http://schemas.microsoft.com/office/powerpoint/2010/main" val="2962520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have this two Device Management Services from each of the platforms.</a:t>
            </a:r>
          </a:p>
          <a:p>
            <a:r>
              <a:rPr lang="en-GB" dirty="0"/>
              <a:t>We can use the Bridge Connector to route the data traffic between them.</a:t>
            </a:r>
          </a:p>
          <a:p>
            <a:r>
              <a:rPr lang="en-GB" dirty="0"/>
              <a:t>The Bridge Connector is a container application that what it basically does is:</a:t>
            </a:r>
          </a:p>
          <a:p>
            <a:r>
              <a:rPr lang="en-GB" dirty="0"/>
              <a:t>For each device registered in MDC it registers a device in AWS IoT.</a:t>
            </a:r>
          </a:p>
          <a:p>
            <a:r>
              <a:rPr lang="en-GB" dirty="0"/>
              <a:t>The application is listening both platforms, and when there is a new incoming messages it automatically sends them to the other platform.</a:t>
            </a:r>
          </a:p>
        </p:txBody>
      </p:sp>
      <p:sp>
        <p:nvSpPr>
          <p:cNvPr id="4" name="Slide Number Placeholder 3"/>
          <p:cNvSpPr>
            <a:spLocks noGrp="1"/>
          </p:cNvSpPr>
          <p:nvPr>
            <p:ph type="sldNum" sz="quarter" idx="10"/>
          </p:nvPr>
        </p:nvSpPr>
        <p:spPr/>
        <p:txBody>
          <a:bodyPr/>
          <a:lstStyle/>
          <a:p>
            <a:fld id="{DA62A556-B26F-425C-8FF8-53F4F901611D}" type="slidenum">
              <a:rPr lang="en-GB" smtClean="0"/>
              <a:t>11</a:t>
            </a:fld>
            <a:endParaRPr lang="en-GB"/>
          </a:p>
        </p:txBody>
      </p:sp>
    </p:spTree>
    <p:extLst>
      <p:ext uri="{BB962C8B-B14F-4D97-AF65-F5344CB8AC3E}">
        <p14:creationId xmlns:p14="http://schemas.microsoft.com/office/powerpoint/2010/main" val="2016854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Final step is to connect the data traffic in AWS IoT with the rest of AWS Services using the Rule Engine we mentioned previously. In the MQTT protocol, Devices can subscribe and publish to Topics. So we can filter messages incoming to AWS IoT by Topic and add certain conditions. To this filter we can then add an action, which triggers an AWS Service and passes the message to it. We will see an example of this in later on.</a:t>
            </a:r>
          </a:p>
        </p:txBody>
      </p:sp>
      <p:sp>
        <p:nvSpPr>
          <p:cNvPr id="4" name="Slide Number Placeholder 3"/>
          <p:cNvSpPr>
            <a:spLocks noGrp="1"/>
          </p:cNvSpPr>
          <p:nvPr>
            <p:ph type="sldNum" sz="quarter" idx="10"/>
          </p:nvPr>
        </p:nvSpPr>
        <p:spPr/>
        <p:txBody>
          <a:bodyPr/>
          <a:lstStyle/>
          <a:p>
            <a:fld id="{DA62A556-B26F-425C-8FF8-53F4F901611D}" type="slidenum">
              <a:rPr lang="en-GB" smtClean="0"/>
              <a:t>12</a:t>
            </a:fld>
            <a:endParaRPr lang="en-GB"/>
          </a:p>
        </p:txBody>
      </p:sp>
    </p:spTree>
    <p:extLst>
      <p:ext uri="{BB962C8B-B14F-4D97-AF65-F5344CB8AC3E}">
        <p14:creationId xmlns:p14="http://schemas.microsoft.com/office/powerpoint/2010/main" val="1814211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put this last four steps together:</a:t>
            </a:r>
          </a:p>
          <a:p>
            <a:r>
              <a:rPr lang="en-GB" dirty="0"/>
              <a:t>We first connect to </a:t>
            </a:r>
            <a:r>
              <a:rPr lang="en-GB" dirty="0" err="1"/>
              <a:t>Mbed</a:t>
            </a:r>
            <a:r>
              <a:rPr lang="en-GB" dirty="0"/>
              <a:t> Device Connector either directly or via a Gateway.</a:t>
            </a:r>
          </a:p>
          <a:p>
            <a:r>
              <a:rPr lang="en-GB" dirty="0"/>
              <a:t>We Bridge the data traffic between the two Device Management Platforms</a:t>
            </a:r>
          </a:p>
          <a:p>
            <a:r>
              <a:rPr lang="en-GB" dirty="0"/>
              <a:t>And Finally use the Rule Engine to trigger other AWS Services.</a:t>
            </a:r>
          </a:p>
          <a:p>
            <a:r>
              <a:rPr lang="en-GB" dirty="0"/>
              <a:t>For the Sake of completion, we can define the points at which Mobile and Web Applications can interact with the system.</a:t>
            </a:r>
          </a:p>
          <a:p>
            <a:r>
              <a:rPr lang="en-GB" dirty="0"/>
              <a:t>Extracting Device Information from </a:t>
            </a:r>
            <a:r>
              <a:rPr lang="en-GB" dirty="0" err="1"/>
              <a:t>Mbed</a:t>
            </a:r>
            <a:r>
              <a:rPr lang="en-GB" dirty="0"/>
              <a:t> Device Connector is as simple as an HTTP request, like in a web browser. For example you could just put the MDC web address slash the name of your device slash get slash temperature, and it would return the value.</a:t>
            </a:r>
          </a:p>
          <a:p>
            <a:r>
              <a:rPr lang="en-GB" dirty="0"/>
              <a:t>But for more advanced applications, the AWS SDK can be used to access numerous Services that can offer greater functionalities.</a:t>
            </a:r>
          </a:p>
          <a:p>
            <a:r>
              <a:rPr lang="en-GB" dirty="0"/>
              <a:t>Before moving on into the evaluation I would like to define one last thing in this system. The direct connection from an </a:t>
            </a:r>
            <a:r>
              <a:rPr lang="en-GB" dirty="0" err="1"/>
              <a:t>Mbed</a:t>
            </a:r>
            <a:r>
              <a:rPr lang="en-GB" dirty="0"/>
              <a:t> Enabled Device to AWS IoT is not currently supported by neither of the Platforms, but it has been currently done in an open-source example code. Nevertheless, this project is specific to one device, it was found to be SHIT when testing and it is using a legacy version of the </a:t>
            </a:r>
            <a:r>
              <a:rPr lang="en-GB" dirty="0" err="1"/>
              <a:t>Mbed</a:t>
            </a:r>
            <a:r>
              <a:rPr lang="en-GB" dirty="0"/>
              <a:t> OS so it can’t really be defined as part of the system.</a:t>
            </a:r>
          </a:p>
        </p:txBody>
      </p:sp>
      <p:sp>
        <p:nvSpPr>
          <p:cNvPr id="4" name="Slide Number Placeholder 3"/>
          <p:cNvSpPr>
            <a:spLocks noGrp="1"/>
          </p:cNvSpPr>
          <p:nvPr>
            <p:ph type="sldNum" sz="quarter" idx="10"/>
          </p:nvPr>
        </p:nvSpPr>
        <p:spPr/>
        <p:txBody>
          <a:bodyPr/>
          <a:lstStyle/>
          <a:p>
            <a:fld id="{1EA2D962-850E-4EE9-945F-5B9D8A82EABF}" type="slidenum">
              <a:rPr lang="en-GB" smtClean="0"/>
              <a:t>13</a:t>
            </a:fld>
            <a:endParaRPr lang="en-GB"/>
          </a:p>
        </p:txBody>
      </p:sp>
    </p:spTree>
    <p:extLst>
      <p:ext uri="{BB962C8B-B14F-4D97-AF65-F5344CB8AC3E}">
        <p14:creationId xmlns:p14="http://schemas.microsoft.com/office/powerpoint/2010/main" val="1913410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A62A556-B26F-425C-8FF8-53F4F901611D}" type="slidenum">
              <a:rPr lang="en-GB" smtClean="0"/>
              <a:t>14</a:t>
            </a:fld>
            <a:endParaRPr lang="en-GB"/>
          </a:p>
        </p:txBody>
      </p:sp>
    </p:spTree>
    <p:extLst>
      <p:ext uri="{BB962C8B-B14F-4D97-AF65-F5344CB8AC3E}">
        <p14:creationId xmlns:p14="http://schemas.microsoft.com/office/powerpoint/2010/main" val="3396357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experiment was to calculate the ping time for each path of the system.</a:t>
            </a:r>
          </a:p>
          <a:p>
            <a:r>
              <a:rPr lang="en-GB" dirty="0"/>
              <a:t>The Diagram shows the same system we saw previously, and what we would like to do is measure the time it takes for a message to travel from the device, to an AWS Service and Back. The AWS Service used is a </a:t>
            </a:r>
            <a:r>
              <a:rPr lang="en-GB" dirty="0" err="1"/>
              <a:t>Lamda</a:t>
            </a:r>
            <a:r>
              <a:rPr lang="en-GB" dirty="0"/>
              <a:t> function which bounces messages back.</a:t>
            </a:r>
          </a:p>
          <a:p>
            <a:r>
              <a:rPr lang="en-GB" dirty="0"/>
              <a:t>It is essentially a function that gets triggered by the rule engine when the message comes into the MQTT Broker and automatically sends a message back.</a:t>
            </a:r>
          </a:p>
          <a:p>
            <a:r>
              <a:rPr lang="en-GB" dirty="0"/>
              <a:t>So here are the results.</a:t>
            </a:r>
          </a:p>
          <a:p>
            <a:r>
              <a:rPr lang="en-GB" dirty="0"/>
              <a:t>When testing, it was found that when we configured the device to send a message as soon as the response arrived, the system would take much longer than if we wait for around 10 seconds before sending the next message.</a:t>
            </a:r>
          </a:p>
          <a:p>
            <a:r>
              <a:rPr lang="en-GB" dirty="0"/>
              <a:t>This are the two System States defined there as system under stress and delayed state. I will talk more about this later.</a:t>
            </a:r>
          </a:p>
          <a:p>
            <a:r>
              <a:rPr lang="en-GB" dirty="0"/>
              <a:t>Each Path was tested in stress and delayed by sending 50 consecutive messages and averaging the result.</a:t>
            </a:r>
          </a:p>
          <a:p>
            <a:endParaRPr lang="en-GB" dirty="0"/>
          </a:p>
          <a:p>
            <a:r>
              <a:rPr lang="en-GB" dirty="0"/>
              <a:t>It is no surprise that the direct connection to AWS IoT would perform better since the other two routes have more components but we didn’t expect the difference to be 30 times worse. The difference between path 1 and path 2 was less significant showing that the Gateway was not adding that much time in the system.</a:t>
            </a:r>
          </a:p>
        </p:txBody>
      </p:sp>
      <p:sp>
        <p:nvSpPr>
          <p:cNvPr id="4" name="Slide Number Placeholder 3"/>
          <p:cNvSpPr>
            <a:spLocks noGrp="1"/>
          </p:cNvSpPr>
          <p:nvPr>
            <p:ph type="sldNum" sz="quarter" idx="10"/>
          </p:nvPr>
        </p:nvSpPr>
        <p:spPr/>
        <p:txBody>
          <a:bodyPr/>
          <a:lstStyle/>
          <a:p>
            <a:fld id="{DA62A556-B26F-425C-8FF8-53F4F901611D}" type="slidenum">
              <a:rPr lang="en-GB" smtClean="0"/>
              <a:t>15</a:t>
            </a:fld>
            <a:endParaRPr lang="en-GB"/>
          </a:p>
        </p:txBody>
      </p:sp>
    </p:spTree>
    <p:extLst>
      <p:ext uri="{BB962C8B-B14F-4D97-AF65-F5344CB8AC3E}">
        <p14:creationId xmlns:p14="http://schemas.microsoft.com/office/powerpoint/2010/main" val="1459532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each of the paths, there is a maximum data packet that can be sent. So in this second experiment we calculate the ping time when we send the maximum data packet for each device. The results show that for larger messages, the third path was 4 times greater. As expected Path I performed quite badly in this test, since it can only send 26 bytes at a time.</a:t>
            </a:r>
          </a:p>
        </p:txBody>
      </p:sp>
      <p:sp>
        <p:nvSpPr>
          <p:cNvPr id="4" name="Slide Number Placeholder 3"/>
          <p:cNvSpPr>
            <a:spLocks noGrp="1"/>
          </p:cNvSpPr>
          <p:nvPr>
            <p:ph type="sldNum" sz="quarter" idx="10"/>
          </p:nvPr>
        </p:nvSpPr>
        <p:spPr/>
        <p:txBody>
          <a:bodyPr/>
          <a:lstStyle/>
          <a:p>
            <a:fld id="{DA62A556-B26F-425C-8FF8-53F4F901611D}" type="slidenum">
              <a:rPr lang="en-GB" smtClean="0"/>
              <a:t>16</a:t>
            </a:fld>
            <a:endParaRPr lang="en-GB"/>
          </a:p>
        </p:txBody>
      </p:sp>
    </p:spTree>
    <p:extLst>
      <p:ext uri="{BB962C8B-B14F-4D97-AF65-F5344CB8AC3E}">
        <p14:creationId xmlns:p14="http://schemas.microsoft.com/office/powerpoint/2010/main" val="1122430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final experiment I wanted to investigate a bit further the behaviour we say in experiment 1 of stress and delayed system states.</a:t>
            </a:r>
          </a:p>
          <a:p>
            <a:r>
              <a:rPr lang="en-GB" dirty="0"/>
              <a:t>I setup this third experiment to try to see the time the message was spending at each component of the system.</a:t>
            </a:r>
          </a:p>
          <a:p>
            <a:r>
              <a:rPr lang="en-GB" dirty="0"/>
              <a:t>Using a python script to listen to the MDC and AWS IoT, I measured a timer at the points shown, and from this measurements and the ping time determined the following results. </a:t>
            </a:r>
          </a:p>
          <a:p>
            <a:r>
              <a:rPr lang="en-GB" dirty="0"/>
              <a:t>As we can see in both states, most of the time is spent between being sent and coming out of the MDC, and the Bridge connector performs takes much longer when in stress.</a:t>
            </a:r>
          </a:p>
          <a:p>
            <a:endParaRPr lang="en-GB" dirty="0"/>
          </a:p>
          <a:p>
            <a:r>
              <a:rPr lang="en-GB" dirty="0"/>
              <a:t>I couldn’t really investigate this matter any further to find what was happening, but it could well be that there are rules in place in the MDC Server that limit the data traffic to avoid the overload of the server.</a:t>
            </a:r>
          </a:p>
        </p:txBody>
      </p:sp>
      <p:sp>
        <p:nvSpPr>
          <p:cNvPr id="4" name="Slide Number Placeholder 3"/>
          <p:cNvSpPr>
            <a:spLocks noGrp="1"/>
          </p:cNvSpPr>
          <p:nvPr>
            <p:ph type="sldNum" sz="quarter" idx="10"/>
          </p:nvPr>
        </p:nvSpPr>
        <p:spPr/>
        <p:txBody>
          <a:bodyPr/>
          <a:lstStyle/>
          <a:p>
            <a:fld id="{DA62A556-B26F-425C-8FF8-53F4F901611D}" type="slidenum">
              <a:rPr lang="en-GB" smtClean="0"/>
              <a:t>17</a:t>
            </a:fld>
            <a:endParaRPr lang="en-GB"/>
          </a:p>
        </p:txBody>
      </p:sp>
    </p:spTree>
    <p:extLst>
      <p:ext uri="{BB962C8B-B14F-4D97-AF65-F5344CB8AC3E}">
        <p14:creationId xmlns:p14="http://schemas.microsoft.com/office/powerpoint/2010/main" val="3143031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example application shows an example implementation of the system, because even though the experiments themselves where an implementation of the system, it didn’t show all of its capabilities. So five different resources where created as shown there: The sensor shield measured environmental measurements (temperature humidity, pressure) and IMU measurements (acceleration, gyroscope and magnetometer). The way resources are created in the </a:t>
            </a:r>
            <a:r>
              <a:rPr lang="en-GB" dirty="0" err="1"/>
              <a:t>Mbed</a:t>
            </a:r>
            <a:r>
              <a:rPr lang="en-GB" dirty="0"/>
              <a:t> Client is using the M2M Protocol. The five resources grown in complexity as well as cover all of the possible configurations. A python script was created to show how to extract data from MDC and the Rule Engine and other AWS Services where also configured to show some Cloud action capabilities as I will show in the next slide.</a:t>
            </a:r>
          </a:p>
        </p:txBody>
      </p:sp>
      <p:sp>
        <p:nvSpPr>
          <p:cNvPr id="4" name="Slide Number Placeholder 3"/>
          <p:cNvSpPr>
            <a:spLocks noGrp="1"/>
          </p:cNvSpPr>
          <p:nvPr>
            <p:ph type="sldNum" sz="quarter" idx="10"/>
          </p:nvPr>
        </p:nvSpPr>
        <p:spPr/>
        <p:txBody>
          <a:bodyPr/>
          <a:lstStyle/>
          <a:p>
            <a:fld id="{DA62A556-B26F-425C-8FF8-53F4F901611D}" type="slidenum">
              <a:rPr lang="en-GB" smtClean="0"/>
              <a:t>19</a:t>
            </a:fld>
            <a:endParaRPr lang="en-GB"/>
          </a:p>
        </p:txBody>
      </p:sp>
    </p:spTree>
    <p:extLst>
      <p:ext uri="{BB962C8B-B14F-4D97-AF65-F5344CB8AC3E}">
        <p14:creationId xmlns:p14="http://schemas.microsoft.com/office/powerpoint/2010/main" val="1374016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are the three example Cloud actions that where implemented.</a:t>
            </a:r>
          </a:p>
          <a:p>
            <a:r>
              <a:rPr lang="en-GB" dirty="0"/>
              <a:t>1. Motion Detected.</a:t>
            </a:r>
          </a:p>
          <a:p>
            <a:r>
              <a:rPr lang="en-GB" dirty="0"/>
              <a:t>The device uses the accelerometer to detect when it has been shaken, and the rule engine is configured to send an email alert.</a:t>
            </a:r>
          </a:p>
          <a:p>
            <a:r>
              <a:rPr lang="en-GB" dirty="0"/>
              <a:t>2. Store Room Temperature.</a:t>
            </a:r>
          </a:p>
          <a:p>
            <a:r>
              <a:rPr lang="en-GB" dirty="0"/>
              <a:t>The temperature is sent periodically to the cloud and stored in a database using DynamoDB Service.</a:t>
            </a:r>
          </a:p>
          <a:p>
            <a:r>
              <a:rPr lang="en-GB" dirty="0"/>
              <a:t>3. Requesting a Prediction:</a:t>
            </a:r>
          </a:p>
          <a:p>
            <a:r>
              <a:rPr lang="en-GB" dirty="0"/>
              <a:t>An ML model was trained using ML AWS to predict the comfort level in the room based on the current temperature and humidity in the room. The way the prediction is retrieved is by using an Lambda function that gets the current condition, triggers the ML Service and returns back the result to the device.</a:t>
            </a:r>
          </a:p>
          <a:p>
            <a:endParaRPr lang="en-GB" dirty="0"/>
          </a:p>
          <a:p>
            <a:endParaRPr lang="en-GB" dirty="0"/>
          </a:p>
        </p:txBody>
      </p:sp>
      <p:sp>
        <p:nvSpPr>
          <p:cNvPr id="4" name="Slide Number Placeholder 3"/>
          <p:cNvSpPr>
            <a:spLocks noGrp="1"/>
          </p:cNvSpPr>
          <p:nvPr>
            <p:ph type="sldNum" sz="quarter" idx="10"/>
          </p:nvPr>
        </p:nvSpPr>
        <p:spPr/>
        <p:txBody>
          <a:bodyPr/>
          <a:lstStyle/>
          <a:p>
            <a:fld id="{DA62A556-B26F-425C-8FF8-53F4F901611D}" type="slidenum">
              <a:rPr lang="en-GB" smtClean="0"/>
              <a:t>20</a:t>
            </a:fld>
            <a:endParaRPr lang="en-GB"/>
          </a:p>
        </p:txBody>
      </p:sp>
    </p:spTree>
    <p:extLst>
      <p:ext uri="{BB962C8B-B14F-4D97-AF65-F5344CB8AC3E}">
        <p14:creationId xmlns:p14="http://schemas.microsoft.com/office/powerpoint/2010/main" val="2101202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Title + FOR INTERNET OF THINGS APPLICATIONS.</a:t>
            </a:r>
          </a:p>
          <a:p>
            <a:r>
              <a:rPr lang="en-GB" dirty="0"/>
              <a:t>Arm is a processor IP company that is recently expanding into the IoT market </a:t>
            </a:r>
          </a:p>
          <a:p>
            <a:r>
              <a:rPr lang="en-GB" dirty="0"/>
              <a:t>and Amazon that started as a retail company and has become one of the biggest if not the biggest Cloud provider.</a:t>
            </a:r>
          </a:p>
        </p:txBody>
      </p:sp>
      <p:sp>
        <p:nvSpPr>
          <p:cNvPr id="4" name="Slide Number Placeholder 3"/>
          <p:cNvSpPr>
            <a:spLocks noGrp="1"/>
          </p:cNvSpPr>
          <p:nvPr>
            <p:ph type="sldNum" sz="quarter" idx="10"/>
          </p:nvPr>
        </p:nvSpPr>
        <p:spPr/>
        <p:txBody>
          <a:bodyPr/>
          <a:lstStyle/>
          <a:p>
            <a:fld id="{DA62A556-B26F-425C-8FF8-53F4F901611D}" type="slidenum">
              <a:rPr lang="en-GB" smtClean="0"/>
              <a:t>2</a:t>
            </a:fld>
            <a:endParaRPr lang="en-GB"/>
          </a:p>
        </p:txBody>
      </p:sp>
    </p:spTree>
    <p:extLst>
      <p:ext uri="{BB962C8B-B14F-4D97-AF65-F5344CB8AC3E}">
        <p14:creationId xmlns:p14="http://schemas.microsoft.com/office/powerpoint/2010/main" val="37675348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Identified Weaknesses</a:t>
            </a:r>
          </a:p>
        </p:txBody>
      </p:sp>
      <p:sp>
        <p:nvSpPr>
          <p:cNvPr id="4" name="Slide Number Placeholder 3"/>
          <p:cNvSpPr>
            <a:spLocks noGrp="1"/>
          </p:cNvSpPr>
          <p:nvPr>
            <p:ph type="sldNum" sz="quarter" idx="10"/>
          </p:nvPr>
        </p:nvSpPr>
        <p:spPr/>
        <p:txBody>
          <a:bodyPr/>
          <a:lstStyle/>
          <a:p>
            <a:fld id="{DA62A556-B26F-425C-8FF8-53F4F901611D}" type="slidenum">
              <a:rPr lang="en-GB" smtClean="0"/>
              <a:t>21</a:t>
            </a:fld>
            <a:endParaRPr lang="en-GB"/>
          </a:p>
        </p:txBody>
      </p:sp>
    </p:spTree>
    <p:extLst>
      <p:ext uri="{BB962C8B-B14F-4D97-AF65-F5344CB8AC3E}">
        <p14:creationId xmlns:p14="http://schemas.microsoft.com/office/powerpoint/2010/main" val="363511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will first give you some background information  on IoT and the two Platforms just mentioned.</a:t>
            </a:r>
          </a:p>
          <a:p>
            <a:r>
              <a:rPr lang="en-GB" dirty="0"/>
              <a:t>Then I will give an overview of the System and its main components.</a:t>
            </a:r>
          </a:p>
          <a:p>
            <a:r>
              <a:rPr lang="en-GB" dirty="0"/>
              <a:t>Followed by an evaluation of this </a:t>
            </a:r>
            <a:r>
              <a:rPr lang="en-GB"/>
              <a:t>system.`</a:t>
            </a:r>
            <a:endParaRPr lang="en-GB" dirty="0"/>
          </a:p>
          <a:p>
            <a:r>
              <a:rPr lang="en-GB" dirty="0"/>
              <a:t>I will then briefly describe the example smart home application based on this system</a:t>
            </a:r>
          </a:p>
          <a:p>
            <a:r>
              <a:rPr lang="en-GB" dirty="0"/>
              <a:t>And finally wrap everything up in the conclusion and future work.</a:t>
            </a:r>
          </a:p>
        </p:txBody>
      </p:sp>
      <p:sp>
        <p:nvSpPr>
          <p:cNvPr id="4" name="Slide Number Placeholder 3"/>
          <p:cNvSpPr>
            <a:spLocks noGrp="1"/>
          </p:cNvSpPr>
          <p:nvPr>
            <p:ph type="sldNum" sz="quarter" idx="10"/>
          </p:nvPr>
        </p:nvSpPr>
        <p:spPr/>
        <p:txBody>
          <a:bodyPr/>
          <a:lstStyle/>
          <a:p>
            <a:fld id="{DA62A556-B26F-425C-8FF8-53F4F901611D}" type="slidenum">
              <a:rPr lang="en-GB" smtClean="0"/>
              <a:t>3</a:t>
            </a:fld>
            <a:endParaRPr lang="en-GB"/>
          </a:p>
        </p:txBody>
      </p:sp>
    </p:spTree>
    <p:extLst>
      <p:ext uri="{BB962C8B-B14F-4D97-AF65-F5344CB8AC3E}">
        <p14:creationId xmlns:p14="http://schemas.microsoft.com/office/powerpoint/2010/main" val="2869120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current Internet connects people together and the information they want to share.</a:t>
            </a:r>
          </a:p>
          <a:p>
            <a:r>
              <a:rPr lang="en-GB" dirty="0"/>
              <a:t>The internet of things, is the network of things, </a:t>
            </a:r>
            <a:r>
              <a:rPr lang="en-GB" dirty="0" err="1"/>
              <a:t>literraly</a:t>
            </a:r>
            <a:r>
              <a:rPr lang="en-GB" dirty="0"/>
              <a:t> everything and anything.</a:t>
            </a:r>
          </a:p>
          <a:p>
            <a:r>
              <a:rPr lang="en-GB" dirty="0"/>
              <a:t>Connecting this smart devices together, </a:t>
            </a:r>
          </a:p>
          <a:p>
            <a:r>
              <a:rPr lang="en-GB" dirty="0"/>
              <a:t>Enables things like…</a:t>
            </a:r>
          </a:p>
          <a:p>
            <a:r>
              <a:rPr lang="en-GB" dirty="0"/>
              <a:t>Process automation</a:t>
            </a:r>
          </a:p>
          <a:p>
            <a:r>
              <a:rPr lang="en-GB" dirty="0"/>
              <a:t>Big DATA Analytics</a:t>
            </a:r>
          </a:p>
          <a:p>
            <a:r>
              <a:rPr lang="en-GB" dirty="0"/>
              <a:t>And Device collaboration.</a:t>
            </a:r>
          </a:p>
          <a:p>
            <a:endParaRPr lang="en-GB" dirty="0"/>
          </a:p>
        </p:txBody>
      </p:sp>
      <p:sp>
        <p:nvSpPr>
          <p:cNvPr id="4" name="Slide Number Placeholder 3"/>
          <p:cNvSpPr>
            <a:spLocks noGrp="1"/>
          </p:cNvSpPr>
          <p:nvPr>
            <p:ph type="sldNum" sz="quarter" idx="10"/>
          </p:nvPr>
        </p:nvSpPr>
        <p:spPr/>
        <p:txBody>
          <a:bodyPr/>
          <a:lstStyle/>
          <a:p>
            <a:fld id="{1EA2D962-850E-4EE9-945F-5B9D8A82EABF}" type="slidenum">
              <a:rPr lang="en-GB" smtClean="0"/>
              <a:t>4</a:t>
            </a:fld>
            <a:endParaRPr lang="en-GB"/>
          </a:p>
        </p:txBody>
      </p:sp>
    </p:spTree>
    <p:extLst>
      <p:ext uri="{BB962C8B-B14F-4D97-AF65-F5344CB8AC3E}">
        <p14:creationId xmlns:p14="http://schemas.microsoft.com/office/powerpoint/2010/main" val="2437047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this things have resources that they want to share, such as temperature or motor speed.</a:t>
            </a:r>
          </a:p>
          <a:p>
            <a:r>
              <a:rPr lang="en-GB" dirty="0"/>
              <a:t>For a device to connect to the Internet, it must connect to a Gateway Device that routes the data to the Cloud Services.</a:t>
            </a:r>
          </a:p>
          <a:p>
            <a:r>
              <a:rPr lang="en-GB" dirty="0"/>
              <a:t>The Cloud then provides services such as storage and computation where the data from the device resources can be gathered and analysed.</a:t>
            </a:r>
          </a:p>
        </p:txBody>
      </p:sp>
      <p:sp>
        <p:nvSpPr>
          <p:cNvPr id="4" name="Slide Number Placeholder 3"/>
          <p:cNvSpPr>
            <a:spLocks noGrp="1"/>
          </p:cNvSpPr>
          <p:nvPr>
            <p:ph type="sldNum" sz="quarter" idx="10"/>
          </p:nvPr>
        </p:nvSpPr>
        <p:spPr/>
        <p:txBody>
          <a:bodyPr/>
          <a:lstStyle/>
          <a:p>
            <a:fld id="{DA62A556-B26F-425C-8FF8-53F4F901611D}" type="slidenum">
              <a:rPr lang="en-GB" smtClean="0"/>
              <a:t>5</a:t>
            </a:fld>
            <a:endParaRPr lang="en-GB"/>
          </a:p>
        </p:txBody>
      </p:sp>
    </p:spTree>
    <p:extLst>
      <p:ext uri="{BB962C8B-B14F-4D97-AF65-F5344CB8AC3E}">
        <p14:creationId xmlns:p14="http://schemas.microsoft.com/office/powerpoint/2010/main" val="2232881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Amazon has 90+ Services, so I will outline the ones most relevant to this project.</a:t>
            </a:r>
          </a:p>
          <a:p>
            <a:r>
              <a:rPr lang="en-GB" dirty="0"/>
              <a:t>The most important one is AWS IoT.</a:t>
            </a:r>
          </a:p>
          <a:p>
            <a:r>
              <a:rPr lang="en-GB" dirty="0"/>
              <a:t>This is a Device Management Service:</a:t>
            </a:r>
          </a:p>
          <a:p>
            <a:r>
              <a:rPr lang="en-GB" dirty="0"/>
              <a:t>-&gt; the point to which IoT devices connect to and communicates with the Cloud.</a:t>
            </a:r>
          </a:p>
          <a:p>
            <a:r>
              <a:rPr lang="en-GB" dirty="0"/>
              <a:t>-&gt; The data can then be accessed by other Services using the Rule Engine, which I will talk a bit more about later.</a:t>
            </a:r>
          </a:p>
          <a:p>
            <a:r>
              <a:rPr lang="en-GB" dirty="0"/>
              <a:t>So what kind of services are there available?</a:t>
            </a:r>
          </a:p>
          <a:p>
            <a:r>
              <a:rPr lang="en-GB" dirty="0"/>
              <a:t>We have storage Services to create databases or store files and computing Services to Manage Servers and Serverless Applications.</a:t>
            </a:r>
          </a:p>
          <a:p>
            <a:r>
              <a:rPr lang="en-GB" dirty="0"/>
              <a:t>There are also some more application specific services such as AWS Machine Learning: where you can create an ML model and request predictions in real-time.</a:t>
            </a:r>
          </a:p>
          <a:p>
            <a:endParaRPr lang="en-GB" dirty="0"/>
          </a:p>
          <a:p>
            <a:endParaRPr lang="en-GB" dirty="0"/>
          </a:p>
        </p:txBody>
      </p:sp>
      <p:sp>
        <p:nvSpPr>
          <p:cNvPr id="4" name="Slide Number Placeholder 3"/>
          <p:cNvSpPr>
            <a:spLocks noGrp="1"/>
          </p:cNvSpPr>
          <p:nvPr>
            <p:ph type="sldNum" sz="quarter" idx="10"/>
          </p:nvPr>
        </p:nvSpPr>
        <p:spPr/>
        <p:txBody>
          <a:bodyPr/>
          <a:lstStyle/>
          <a:p>
            <a:fld id="{DA62A556-B26F-425C-8FF8-53F4F901611D}" type="slidenum">
              <a:rPr lang="en-GB" smtClean="0"/>
              <a:t>6</a:t>
            </a:fld>
            <a:endParaRPr lang="en-GB"/>
          </a:p>
        </p:txBody>
      </p:sp>
    </p:spTree>
    <p:extLst>
      <p:ext uri="{BB962C8B-B14F-4D97-AF65-F5344CB8AC3E}">
        <p14:creationId xmlns:p14="http://schemas.microsoft.com/office/powerpoint/2010/main" val="3490822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Mbed</a:t>
            </a:r>
            <a:r>
              <a:rPr lang="en-GB" dirty="0"/>
              <a:t> IoT Platform is more orientated towards the Device level and offers a wide range of supported devices from its partner companies.</a:t>
            </a:r>
          </a:p>
          <a:p>
            <a:r>
              <a:rPr lang="en-GB" dirty="0"/>
              <a:t>This </a:t>
            </a:r>
            <a:r>
              <a:rPr lang="en-GB" dirty="0" err="1"/>
              <a:t>Mbed</a:t>
            </a:r>
            <a:r>
              <a:rPr lang="en-GB" dirty="0"/>
              <a:t> Enabled devices can run the </a:t>
            </a:r>
            <a:r>
              <a:rPr lang="en-GB" dirty="0" err="1"/>
              <a:t>Mbed</a:t>
            </a:r>
            <a:r>
              <a:rPr lang="en-GB" dirty="0"/>
              <a:t> OS, a Real-time operating system for Cortex-M microcontrollers with a huge number of software libraries for embedded applications and connectivity.</a:t>
            </a:r>
          </a:p>
          <a:p>
            <a:r>
              <a:rPr lang="en-GB" dirty="0"/>
              <a:t>On top of that it has the </a:t>
            </a:r>
            <a:r>
              <a:rPr lang="en-GB" dirty="0" err="1"/>
              <a:t>Mbed</a:t>
            </a:r>
            <a:r>
              <a:rPr lang="en-GB" dirty="0"/>
              <a:t> Device Connector (to which I will refer sometimes as MDC), a Device Management Service in the Cloud to which </a:t>
            </a:r>
            <a:r>
              <a:rPr lang="en-GB" dirty="0" err="1"/>
              <a:t>Mbed</a:t>
            </a:r>
            <a:r>
              <a:rPr lang="en-GB" dirty="0"/>
              <a:t> Enabled Devices can connect to. </a:t>
            </a:r>
          </a:p>
        </p:txBody>
      </p:sp>
      <p:sp>
        <p:nvSpPr>
          <p:cNvPr id="4" name="Slide Number Placeholder 3"/>
          <p:cNvSpPr>
            <a:spLocks noGrp="1"/>
          </p:cNvSpPr>
          <p:nvPr>
            <p:ph type="sldNum" sz="quarter" idx="10"/>
          </p:nvPr>
        </p:nvSpPr>
        <p:spPr/>
        <p:txBody>
          <a:bodyPr/>
          <a:lstStyle/>
          <a:p>
            <a:fld id="{DA62A556-B26F-425C-8FF8-53F4F901611D}" type="slidenum">
              <a:rPr lang="en-GB" smtClean="0"/>
              <a:t>7</a:t>
            </a:fld>
            <a:endParaRPr lang="en-GB"/>
          </a:p>
        </p:txBody>
      </p:sp>
    </p:spTree>
    <p:extLst>
      <p:ext uri="{BB962C8B-B14F-4D97-AF65-F5344CB8AC3E}">
        <p14:creationId xmlns:p14="http://schemas.microsoft.com/office/powerpoint/2010/main" val="2966485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Since the system has multiple components, I will build the system in a set of steps to make it more comprehensible. We will start from the device and build to get to the AWS Services.</a:t>
            </a:r>
          </a:p>
        </p:txBody>
      </p:sp>
      <p:sp>
        <p:nvSpPr>
          <p:cNvPr id="4" name="Slide Number Placeholder 3"/>
          <p:cNvSpPr>
            <a:spLocks noGrp="1"/>
          </p:cNvSpPr>
          <p:nvPr>
            <p:ph type="sldNum" sz="quarter" idx="10"/>
          </p:nvPr>
        </p:nvSpPr>
        <p:spPr/>
        <p:txBody>
          <a:bodyPr/>
          <a:lstStyle/>
          <a:p>
            <a:fld id="{DA62A556-B26F-425C-8FF8-53F4F901611D}" type="slidenum">
              <a:rPr lang="en-GB" smtClean="0"/>
              <a:t>8</a:t>
            </a:fld>
            <a:endParaRPr lang="en-GB"/>
          </a:p>
        </p:txBody>
      </p:sp>
    </p:spTree>
    <p:extLst>
      <p:ext uri="{BB962C8B-B14F-4D97-AF65-F5344CB8AC3E}">
        <p14:creationId xmlns:p14="http://schemas.microsoft.com/office/powerpoint/2010/main" val="816800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step is to connect to </a:t>
            </a:r>
            <a:r>
              <a:rPr lang="en-GB" dirty="0" err="1"/>
              <a:t>Mbed</a:t>
            </a:r>
            <a:r>
              <a:rPr lang="en-GB" dirty="0"/>
              <a:t> Device Connector.</a:t>
            </a:r>
          </a:p>
          <a:p>
            <a:r>
              <a:rPr lang="en-GB" dirty="0"/>
              <a:t>The Device must be able to connect to the internet, and for that we can use the easy-connect Library to use one of this communication protocols. The </a:t>
            </a:r>
            <a:r>
              <a:rPr lang="en-GB" dirty="0" err="1"/>
              <a:t>Mbed</a:t>
            </a:r>
            <a:r>
              <a:rPr lang="en-GB" dirty="0"/>
              <a:t> Client Library must be used to connect to MDC using Constrained application protocol.</a:t>
            </a:r>
          </a:p>
        </p:txBody>
      </p:sp>
      <p:sp>
        <p:nvSpPr>
          <p:cNvPr id="4" name="Slide Number Placeholder 3"/>
          <p:cNvSpPr>
            <a:spLocks noGrp="1"/>
          </p:cNvSpPr>
          <p:nvPr>
            <p:ph type="sldNum" sz="quarter" idx="10"/>
          </p:nvPr>
        </p:nvSpPr>
        <p:spPr/>
        <p:txBody>
          <a:bodyPr/>
          <a:lstStyle/>
          <a:p>
            <a:fld id="{1EA2D962-850E-4EE9-945F-5B9D8A82EABF}" type="slidenum">
              <a:rPr lang="en-GB" smtClean="0"/>
              <a:t>9</a:t>
            </a:fld>
            <a:endParaRPr lang="en-GB"/>
          </a:p>
        </p:txBody>
      </p:sp>
    </p:spTree>
    <p:extLst>
      <p:ext uri="{BB962C8B-B14F-4D97-AF65-F5344CB8AC3E}">
        <p14:creationId xmlns:p14="http://schemas.microsoft.com/office/powerpoint/2010/main" val="1382840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0577C-195D-42B9-A800-BAB6776158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EB201DD-1276-4DA4-9DB5-46A0E69F87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63552A-3249-4188-99B8-511EC816E7FC}"/>
              </a:ext>
            </a:extLst>
          </p:cNvPr>
          <p:cNvSpPr>
            <a:spLocks noGrp="1"/>
          </p:cNvSpPr>
          <p:nvPr>
            <p:ph type="dt" sz="half" idx="10"/>
          </p:nvPr>
        </p:nvSpPr>
        <p:spPr/>
        <p:txBody>
          <a:bodyPr/>
          <a:lstStyle/>
          <a:p>
            <a:fld id="{AF6687F3-1E2D-493A-9BF3-CDA9E27D89E8}" type="datetime1">
              <a:rPr lang="en-GB" smtClean="0"/>
              <a:t>07/02/2018</a:t>
            </a:fld>
            <a:endParaRPr lang="en-GB"/>
          </a:p>
        </p:txBody>
      </p:sp>
      <p:sp>
        <p:nvSpPr>
          <p:cNvPr id="5" name="Footer Placeholder 4">
            <a:extLst>
              <a:ext uri="{FF2B5EF4-FFF2-40B4-BE49-F238E27FC236}">
                <a16:creationId xmlns:a16="http://schemas.microsoft.com/office/drawing/2014/main" id="{2C31C294-4E1E-426E-B53C-B15CB0451C8C}"/>
              </a:ext>
            </a:extLst>
          </p:cNvPr>
          <p:cNvSpPr>
            <a:spLocks noGrp="1"/>
          </p:cNvSpPr>
          <p:nvPr>
            <p:ph type="ftr" sz="quarter" idx="11"/>
          </p:nvPr>
        </p:nvSpPr>
        <p:spPr/>
        <p:txBody>
          <a:bodyPr/>
          <a:lstStyle/>
          <a:p>
            <a:r>
              <a:rPr lang="en-GB"/>
              <a:t>Sergio Martin</a:t>
            </a:r>
          </a:p>
        </p:txBody>
      </p:sp>
      <p:sp>
        <p:nvSpPr>
          <p:cNvPr id="6" name="Slide Number Placeholder 5">
            <a:extLst>
              <a:ext uri="{FF2B5EF4-FFF2-40B4-BE49-F238E27FC236}">
                <a16:creationId xmlns:a16="http://schemas.microsoft.com/office/drawing/2014/main" id="{D3E59E97-1B34-4B0C-BD5F-121104EB2914}"/>
              </a:ext>
            </a:extLst>
          </p:cNvPr>
          <p:cNvSpPr>
            <a:spLocks noGrp="1"/>
          </p:cNvSpPr>
          <p:nvPr>
            <p:ph type="sldNum" sz="quarter" idx="12"/>
          </p:nvPr>
        </p:nvSpPr>
        <p:spPr/>
        <p:txBody>
          <a:bodyPr/>
          <a:lstStyle>
            <a:lvl1pPr>
              <a:defRPr sz="2400"/>
            </a:lvl1pPr>
          </a:lstStyle>
          <a:p>
            <a:fld id="{59A0B557-C83C-4CF4-B8B7-74060872B6A9}" type="slidenum">
              <a:rPr lang="en-GB" smtClean="0"/>
              <a:pPr/>
              <a:t>‹#›</a:t>
            </a:fld>
            <a:endParaRPr lang="en-GB" dirty="0"/>
          </a:p>
        </p:txBody>
      </p:sp>
    </p:spTree>
    <p:extLst>
      <p:ext uri="{BB962C8B-B14F-4D97-AF65-F5344CB8AC3E}">
        <p14:creationId xmlns:p14="http://schemas.microsoft.com/office/powerpoint/2010/main" val="619592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4A052-60C6-443A-999D-3AE30EA1D11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F1FBD59-6585-4812-8389-F462E4A0B69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97B88D-6DBC-4486-9CFD-7D1020CFD337}"/>
              </a:ext>
            </a:extLst>
          </p:cNvPr>
          <p:cNvSpPr>
            <a:spLocks noGrp="1"/>
          </p:cNvSpPr>
          <p:nvPr>
            <p:ph type="dt" sz="half" idx="10"/>
          </p:nvPr>
        </p:nvSpPr>
        <p:spPr/>
        <p:txBody>
          <a:bodyPr/>
          <a:lstStyle/>
          <a:p>
            <a:fld id="{1A91CD89-02BA-45C5-84F4-BB5A305BAEF5}" type="datetime1">
              <a:rPr lang="en-GB" smtClean="0"/>
              <a:t>07/02/2018</a:t>
            </a:fld>
            <a:endParaRPr lang="en-GB"/>
          </a:p>
        </p:txBody>
      </p:sp>
      <p:sp>
        <p:nvSpPr>
          <p:cNvPr id="5" name="Footer Placeholder 4">
            <a:extLst>
              <a:ext uri="{FF2B5EF4-FFF2-40B4-BE49-F238E27FC236}">
                <a16:creationId xmlns:a16="http://schemas.microsoft.com/office/drawing/2014/main" id="{37AF7C4F-2459-4745-BA64-F8F9CAEFCD13}"/>
              </a:ext>
            </a:extLst>
          </p:cNvPr>
          <p:cNvSpPr>
            <a:spLocks noGrp="1"/>
          </p:cNvSpPr>
          <p:nvPr>
            <p:ph type="ftr" sz="quarter" idx="11"/>
          </p:nvPr>
        </p:nvSpPr>
        <p:spPr/>
        <p:txBody>
          <a:bodyPr/>
          <a:lstStyle/>
          <a:p>
            <a:r>
              <a:rPr lang="en-GB"/>
              <a:t>Sergio Martin</a:t>
            </a:r>
          </a:p>
        </p:txBody>
      </p:sp>
      <p:sp>
        <p:nvSpPr>
          <p:cNvPr id="6" name="Slide Number Placeholder 5">
            <a:extLst>
              <a:ext uri="{FF2B5EF4-FFF2-40B4-BE49-F238E27FC236}">
                <a16:creationId xmlns:a16="http://schemas.microsoft.com/office/drawing/2014/main" id="{06519408-5AC8-49A6-9916-735C5A0D34B7}"/>
              </a:ext>
            </a:extLst>
          </p:cNvPr>
          <p:cNvSpPr>
            <a:spLocks noGrp="1"/>
          </p:cNvSpPr>
          <p:nvPr>
            <p:ph type="sldNum" sz="quarter" idx="12"/>
          </p:nvPr>
        </p:nvSpPr>
        <p:spPr/>
        <p:txBody>
          <a:bodyPr/>
          <a:lstStyle/>
          <a:p>
            <a:fld id="{59A0B557-C83C-4CF4-B8B7-74060872B6A9}" type="slidenum">
              <a:rPr lang="en-GB" smtClean="0"/>
              <a:t>‹#›</a:t>
            </a:fld>
            <a:endParaRPr lang="en-GB"/>
          </a:p>
        </p:txBody>
      </p:sp>
    </p:spTree>
    <p:extLst>
      <p:ext uri="{BB962C8B-B14F-4D97-AF65-F5344CB8AC3E}">
        <p14:creationId xmlns:p14="http://schemas.microsoft.com/office/powerpoint/2010/main" val="2552563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E1C388-C3F8-42FA-8C90-862833C011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425C02-7AAB-40DB-B1D1-467F4276E6D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482CD57-A4A3-4A94-ACD2-A59D0A1EB2C3}"/>
              </a:ext>
            </a:extLst>
          </p:cNvPr>
          <p:cNvSpPr>
            <a:spLocks noGrp="1"/>
          </p:cNvSpPr>
          <p:nvPr>
            <p:ph type="dt" sz="half" idx="10"/>
          </p:nvPr>
        </p:nvSpPr>
        <p:spPr/>
        <p:txBody>
          <a:bodyPr/>
          <a:lstStyle/>
          <a:p>
            <a:fld id="{A4253658-123D-4A49-B500-895EE198D8AD}" type="datetime1">
              <a:rPr lang="en-GB" smtClean="0"/>
              <a:t>07/02/2018</a:t>
            </a:fld>
            <a:endParaRPr lang="en-GB"/>
          </a:p>
        </p:txBody>
      </p:sp>
      <p:sp>
        <p:nvSpPr>
          <p:cNvPr id="5" name="Footer Placeholder 4">
            <a:extLst>
              <a:ext uri="{FF2B5EF4-FFF2-40B4-BE49-F238E27FC236}">
                <a16:creationId xmlns:a16="http://schemas.microsoft.com/office/drawing/2014/main" id="{CBBA0812-D11B-40F3-86DD-5BBE32E8F113}"/>
              </a:ext>
            </a:extLst>
          </p:cNvPr>
          <p:cNvSpPr>
            <a:spLocks noGrp="1"/>
          </p:cNvSpPr>
          <p:nvPr>
            <p:ph type="ftr" sz="quarter" idx="11"/>
          </p:nvPr>
        </p:nvSpPr>
        <p:spPr/>
        <p:txBody>
          <a:bodyPr/>
          <a:lstStyle/>
          <a:p>
            <a:r>
              <a:rPr lang="en-GB"/>
              <a:t>Sergio Martin</a:t>
            </a:r>
          </a:p>
        </p:txBody>
      </p:sp>
      <p:sp>
        <p:nvSpPr>
          <p:cNvPr id="6" name="Slide Number Placeholder 5">
            <a:extLst>
              <a:ext uri="{FF2B5EF4-FFF2-40B4-BE49-F238E27FC236}">
                <a16:creationId xmlns:a16="http://schemas.microsoft.com/office/drawing/2014/main" id="{B4DBD462-6B01-4846-AEC1-AC6E1DDF0BC2}"/>
              </a:ext>
            </a:extLst>
          </p:cNvPr>
          <p:cNvSpPr>
            <a:spLocks noGrp="1"/>
          </p:cNvSpPr>
          <p:nvPr>
            <p:ph type="sldNum" sz="quarter" idx="12"/>
          </p:nvPr>
        </p:nvSpPr>
        <p:spPr/>
        <p:txBody>
          <a:bodyPr/>
          <a:lstStyle/>
          <a:p>
            <a:fld id="{59A0B557-C83C-4CF4-B8B7-74060872B6A9}" type="slidenum">
              <a:rPr lang="en-GB" smtClean="0"/>
              <a:t>‹#›</a:t>
            </a:fld>
            <a:endParaRPr lang="en-GB"/>
          </a:p>
        </p:txBody>
      </p:sp>
    </p:spTree>
    <p:extLst>
      <p:ext uri="{BB962C8B-B14F-4D97-AF65-F5344CB8AC3E}">
        <p14:creationId xmlns:p14="http://schemas.microsoft.com/office/powerpoint/2010/main" val="3660819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D8AD-621B-4FDE-B63F-296CF84BCF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15315E4-3965-46E3-826B-E58345F20C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04C4D1-3DE4-4CFF-96AE-70728C91FC35}"/>
              </a:ext>
            </a:extLst>
          </p:cNvPr>
          <p:cNvSpPr>
            <a:spLocks noGrp="1"/>
          </p:cNvSpPr>
          <p:nvPr>
            <p:ph type="dt" sz="half" idx="10"/>
          </p:nvPr>
        </p:nvSpPr>
        <p:spPr/>
        <p:txBody>
          <a:bodyPr/>
          <a:lstStyle/>
          <a:p>
            <a:fld id="{5746BB0F-EA2F-4EAD-812D-EBC9582B58F2}" type="datetime1">
              <a:rPr lang="en-GB" smtClean="0"/>
              <a:t>07/02/2018</a:t>
            </a:fld>
            <a:endParaRPr lang="en-GB"/>
          </a:p>
        </p:txBody>
      </p:sp>
      <p:sp>
        <p:nvSpPr>
          <p:cNvPr id="5" name="Footer Placeholder 4">
            <a:extLst>
              <a:ext uri="{FF2B5EF4-FFF2-40B4-BE49-F238E27FC236}">
                <a16:creationId xmlns:a16="http://schemas.microsoft.com/office/drawing/2014/main" id="{AE432B7D-70FB-4AA6-BEFD-B71376A49BDD}"/>
              </a:ext>
            </a:extLst>
          </p:cNvPr>
          <p:cNvSpPr>
            <a:spLocks noGrp="1"/>
          </p:cNvSpPr>
          <p:nvPr>
            <p:ph type="ftr" sz="quarter" idx="11"/>
          </p:nvPr>
        </p:nvSpPr>
        <p:spPr/>
        <p:txBody>
          <a:bodyPr/>
          <a:lstStyle/>
          <a:p>
            <a:r>
              <a:rPr lang="en-GB"/>
              <a:t>Sergio Martin</a:t>
            </a:r>
          </a:p>
        </p:txBody>
      </p:sp>
      <p:sp>
        <p:nvSpPr>
          <p:cNvPr id="6" name="Slide Number Placeholder 5">
            <a:extLst>
              <a:ext uri="{FF2B5EF4-FFF2-40B4-BE49-F238E27FC236}">
                <a16:creationId xmlns:a16="http://schemas.microsoft.com/office/drawing/2014/main" id="{21329587-0BF4-4FDD-B333-219363010AAB}"/>
              </a:ext>
            </a:extLst>
          </p:cNvPr>
          <p:cNvSpPr>
            <a:spLocks noGrp="1"/>
          </p:cNvSpPr>
          <p:nvPr>
            <p:ph type="sldNum" sz="quarter" idx="12"/>
          </p:nvPr>
        </p:nvSpPr>
        <p:spPr/>
        <p:txBody>
          <a:bodyPr/>
          <a:lstStyle>
            <a:lvl1pPr>
              <a:defRPr sz="2400"/>
            </a:lvl1pPr>
          </a:lstStyle>
          <a:p>
            <a:fld id="{59A0B557-C83C-4CF4-B8B7-74060872B6A9}" type="slidenum">
              <a:rPr lang="en-GB" smtClean="0"/>
              <a:pPr/>
              <a:t>‹#›</a:t>
            </a:fld>
            <a:endParaRPr lang="en-GB" dirty="0"/>
          </a:p>
        </p:txBody>
      </p:sp>
    </p:spTree>
    <p:extLst>
      <p:ext uri="{BB962C8B-B14F-4D97-AF65-F5344CB8AC3E}">
        <p14:creationId xmlns:p14="http://schemas.microsoft.com/office/powerpoint/2010/main" val="3343811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8580C-B1C7-4512-90EE-A4429149AD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111F586-DC7C-4713-811A-4ADE272ED0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53BCA25-9E78-4839-A936-2F2FE247AF84}"/>
              </a:ext>
            </a:extLst>
          </p:cNvPr>
          <p:cNvSpPr>
            <a:spLocks noGrp="1"/>
          </p:cNvSpPr>
          <p:nvPr>
            <p:ph type="dt" sz="half" idx="10"/>
          </p:nvPr>
        </p:nvSpPr>
        <p:spPr/>
        <p:txBody>
          <a:bodyPr/>
          <a:lstStyle/>
          <a:p>
            <a:fld id="{CC2B62C5-2C18-4382-B2F2-47AE9194519E}" type="datetime1">
              <a:rPr lang="en-GB" smtClean="0"/>
              <a:t>07/02/2018</a:t>
            </a:fld>
            <a:endParaRPr lang="en-GB"/>
          </a:p>
        </p:txBody>
      </p:sp>
      <p:sp>
        <p:nvSpPr>
          <p:cNvPr id="5" name="Footer Placeholder 4">
            <a:extLst>
              <a:ext uri="{FF2B5EF4-FFF2-40B4-BE49-F238E27FC236}">
                <a16:creationId xmlns:a16="http://schemas.microsoft.com/office/drawing/2014/main" id="{57D4E91C-0643-4A47-A65A-F79C0E883741}"/>
              </a:ext>
            </a:extLst>
          </p:cNvPr>
          <p:cNvSpPr>
            <a:spLocks noGrp="1"/>
          </p:cNvSpPr>
          <p:nvPr>
            <p:ph type="ftr" sz="quarter" idx="11"/>
          </p:nvPr>
        </p:nvSpPr>
        <p:spPr/>
        <p:txBody>
          <a:bodyPr/>
          <a:lstStyle/>
          <a:p>
            <a:r>
              <a:rPr lang="en-GB"/>
              <a:t>Sergio Martin</a:t>
            </a:r>
          </a:p>
        </p:txBody>
      </p:sp>
      <p:sp>
        <p:nvSpPr>
          <p:cNvPr id="6" name="Slide Number Placeholder 5">
            <a:extLst>
              <a:ext uri="{FF2B5EF4-FFF2-40B4-BE49-F238E27FC236}">
                <a16:creationId xmlns:a16="http://schemas.microsoft.com/office/drawing/2014/main" id="{08773741-7B8B-44ED-93CE-23498258B6DE}"/>
              </a:ext>
            </a:extLst>
          </p:cNvPr>
          <p:cNvSpPr>
            <a:spLocks noGrp="1"/>
          </p:cNvSpPr>
          <p:nvPr>
            <p:ph type="sldNum" sz="quarter" idx="12"/>
          </p:nvPr>
        </p:nvSpPr>
        <p:spPr/>
        <p:txBody>
          <a:bodyPr/>
          <a:lstStyle/>
          <a:p>
            <a:fld id="{59A0B557-C83C-4CF4-B8B7-74060872B6A9}" type="slidenum">
              <a:rPr lang="en-GB" smtClean="0"/>
              <a:t>‹#›</a:t>
            </a:fld>
            <a:endParaRPr lang="en-GB"/>
          </a:p>
        </p:txBody>
      </p:sp>
    </p:spTree>
    <p:extLst>
      <p:ext uri="{BB962C8B-B14F-4D97-AF65-F5344CB8AC3E}">
        <p14:creationId xmlns:p14="http://schemas.microsoft.com/office/powerpoint/2010/main" val="1395501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0DB16-9567-4694-B48E-CD9B4C7100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B0D442E-1FC7-413A-8985-69CA469628B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C3C84A1-13B4-4D3A-A33B-95CCC71D1C2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D47D4C3-9CFF-41EF-9F1E-F47439727CAA}"/>
              </a:ext>
            </a:extLst>
          </p:cNvPr>
          <p:cNvSpPr>
            <a:spLocks noGrp="1"/>
          </p:cNvSpPr>
          <p:nvPr>
            <p:ph type="dt" sz="half" idx="10"/>
          </p:nvPr>
        </p:nvSpPr>
        <p:spPr/>
        <p:txBody>
          <a:bodyPr/>
          <a:lstStyle/>
          <a:p>
            <a:fld id="{58E3850C-C638-4079-979B-F382B5A4D7DB}" type="datetime1">
              <a:rPr lang="en-GB" smtClean="0"/>
              <a:t>07/02/2018</a:t>
            </a:fld>
            <a:endParaRPr lang="en-GB"/>
          </a:p>
        </p:txBody>
      </p:sp>
      <p:sp>
        <p:nvSpPr>
          <p:cNvPr id="6" name="Footer Placeholder 5">
            <a:extLst>
              <a:ext uri="{FF2B5EF4-FFF2-40B4-BE49-F238E27FC236}">
                <a16:creationId xmlns:a16="http://schemas.microsoft.com/office/drawing/2014/main" id="{AC814F68-D918-44F3-8C1E-C95FB2305318}"/>
              </a:ext>
            </a:extLst>
          </p:cNvPr>
          <p:cNvSpPr>
            <a:spLocks noGrp="1"/>
          </p:cNvSpPr>
          <p:nvPr>
            <p:ph type="ftr" sz="quarter" idx="11"/>
          </p:nvPr>
        </p:nvSpPr>
        <p:spPr/>
        <p:txBody>
          <a:bodyPr/>
          <a:lstStyle/>
          <a:p>
            <a:r>
              <a:rPr lang="en-GB"/>
              <a:t>Sergio Martin</a:t>
            </a:r>
          </a:p>
        </p:txBody>
      </p:sp>
      <p:sp>
        <p:nvSpPr>
          <p:cNvPr id="7" name="Slide Number Placeholder 6">
            <a:extLst>
              <a:ext uri="{FF2B5EF4-FFF2-40B4-BE49-F238E27FC236}">
                <a16:creationId xmlns:a16="http://schemas.microsoft.com/office/drawing/2014/main" id="{385F7B3F-175B-40FF-9718-0AF3D011E555}"/>
              </a:ext>
            </a:extLst>
          </p:cNvPr>
          <p:cNvSpPr>
            <a:spLocks noGrp="1"/>
          </p:cNvSpPr>
          <p:nvPr>
            <p:ph type="sldNum" sz="quarter" idx="12"/>
          </p:nvPr>
        </p:nvSpPr>
        <p:spPr/>
        <p:txBody>
          <a:bodyPr/>
          <a:lstStyle/>
          <a:p>
            <a:fld id="{59A0B557-C83C-4CF4-B8B7-74060872B6A9}" type="slidenum">
              <a:rPr lang="en-GB" smtClean="0"/>
              <a:t>‹#›</a:t>
            </a:fld>
            <a:endParaRPr lang="en-GB"/>
          </a:p>
        </p:txBody>
      </p:sp>
    </p:spTree>
    <p:extLst>
      <p:ext uri="{BB962C8B-B14F-4D97-AF65-F5344CB8AC3E}">
        <p14:creationId xmlns:p14="http://schemas.microsoft.com/office/powerpoint/2010/main" val="1448417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A36F-DA4C-469E-A1B5-FF0F4831DCC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6527E17-8C1E-48E1-A73A-648A96D63E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C4E494-BC17-4669-B2F8-316C8E6D04F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A418F7F-DC19-496C-AEF0-926B58ADD9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2909B3-4EEE-4DBF-9D40-061AD21E0EC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F6AAC11-A9EA-48F6-8250-B9BD6FE73FA7}"/>
              </a:ext>
            </a:extLst>
          </p:cNvPr>
          <p:cNvSpPr>
            <a:spLocks noGrp="1"/>
          </p:cNvSpPr>
          <p:nvPr>
            <p:ph type="dt" sz="half" idx="10"/>
          </p:nvPr>
        </p:nvSpPr>
        <p:spPr/>
        <p:txBody>
          <a:bodyPr/>
          <a:lstStyle/>
          <a:p>
            <a:fld id="{13C7A751-D594-4617-992D-62F5B74A4E13}" type="datetime1">
              <a:rPr lang="en-GB" smtClean="0"/>
              <a:t>07/02/2018</a:t>
            </a:fld>
            <a:endParaRPr lang="en-GB"/>
          </a:p>
        </p:txBody>
      </p:sp>
      <p:sp>
        <p:nvSpPr>
          <p:cNvPr id="8" name="Footer Placeholder 7">
            <a:extLst>
              <a:ext uri="{FF2B5EF4-FFF2-40B4-BE49-F238E27FC236}">
                <a16:creationId xmlns:a16="http://schemas.microsoft.com/office/drawing/2014/main" id="{2210AD40-9890-4C22-AEE7-6328A8F7A8E5}"/>
              </a:ext>
            </a:extLst>
          </p:cNvPr>
          <p:cNvSpPr>
            <a:spLocks noGrp="1"/>
          </p:cNvSpPr>
          <p:nvPr>
            <p:ph type="ftr" sz="quarter" idx="11"/>
          </p:nvPr>
        </p:nvSpPr>
        <p:spPr/>
        <p:txBody>
          <a:bodyPr/>
          <a:lstStyle/>
          <a:p>
            <a:r>
              <a:rPr lang="en-GB"/>
              <a:t>Sergio Martin</a:t>
            </a:r>
          </a:p>
        </p:txBody>
      </p:sp>
      <p:sp>
        <p:nvSpPr>
          <p:cNvPr id="9" name="Slide Number Placeholder 8">
            <a:extLst>
              <a:ext uri="{FF2B5EF4-FFF2-40B4-BE49-F238E27FC236}">
                <a16:creationId xmlns:a16="http://schemas.microsoft.com/office/drawing/2014/main" id="{38CAA193-1AA8-4D9F-BF0A-B79102C87068}"/>
              </a:ext>
            </a:extLst>
          </p:cNvPr>
          <p:cNvSpPr>
            <a:spLocks noGrp="1"/>
          </p:cNvSpPr>
          <p:nvPr>
            <p:ph type="sldNum" sz="quarter" idx="12"/>
          </p:nvPr>
        </p:nvSpPr>
        <p:spPr/>
        <p:txBody>
          <a:bodyPr/>
          <a:lstStyle/>
          <a:p>
            <a:fld id="{59A0B557-C83C-4CF4-B8B7-74060872B6A9}" type="slidenum">
              <a:rPr lang="en-GB" smtClean="0"/>
              <a:t>‹#›</a:t>
            </a:fld>
            <a:endParaRPr lang="en-GB"/>
          </a:p>
        </p:txBody>
      </p:sp>
    </p:spTree>
    <p:extLst>
      <p:ext uri="{BB962C8B-B14F-4D97-AF65-F5344CB8AC3E}">
        <p14:creationId xmlns:p14="http://schemas.microsoft.com/office/powerpoint/2010/main" val="1446207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D5BF-58E4-42B8-B09A-8C1161789F6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8D57518-DB90-49AF-B8B6-15A351D3D7AF}"/>
              </a:ext>
            </a:extLst>
          </p:cNvPr>
          <p:cNvSpPr>
            <a:spLocks noGrp="1"/>
          </p:cNvSpPr>
          <p:nvPr>
            <p:ph type="dt" sz="half" idx="10"/>
          </p:nvPr>
        </p:nvSpPr>
        <p:spPr/>
        <p:txBody>
          <a:bodyPr/>
          <a:lstStyle/>
          <a:p>
            <a:fld id="{06203CED-FC34-4C24-B845-465D883DDADC}" type="datetime1">
              <a:rPr lang="en-GB" smtClean="0"/>
              <a:t>07/02/2018</a:t>
            </a:fld>
            <a:endParaRPr lang="en-GB"/>
          </a:p>
        </p:txBody>
      </p:sp>
      <p:sp>
        <p:nvSpPr>
          <p:cNvPr id="4" name="Footer Placeholder 3">
            <a:extLst>
              <a:ext uri="{FF2B5EF4-FFF2-40B4-BE49-F238E27FC236}">
                <a16:creationId xmlns:a16="http://schemas.microsoft.com/office/drawing/2014/main" id="{01EA5055-6377-4CF0-B7E4-6BB092B9101F}"/>
              </a:ext>
            </a:extLst>
          </p:cNvPr>
          <p:cNvSpPr>
            <a:spLocks noGrp="1"/>
          </p:cNvSpPr>
          <p:nvPr>
            <p:ph type="ftr" sz="quarter" idx="11"/>
          </p:nvPr>
        </p:nvSpPr>
        <p:spPr/>
        <p:txBody>
          <a:bodyPr/>
          <a:lstStyle/>
          <a:p>
            <a:r>
              <a:rPr lang="en-GB"/>
              <a:t>Sergio Martin</a:t>
            </a:r>
          </a:p>
        </p:txBody>
      </p:sp>
      <p:sp>
        <p:nvSpPr>
          <p:cNvPr id="5" name="Slide Number Placeholder 4">
            <a:extLst>
              <a:ext uri="{FF2B5EF4-FFF2-40B4-BE49-F238E27FC236}">
                <a16:creationId xmlns:a16="http://schemas.microsoft.com/office/drawing/2014/main" id="{48CCB97F-9D96-466E-84CC-2A2043DF413B}"/>
              </a:ext>
            </a:extLst>
          </p:cNvPr>
          <p:cNvSpPr>
            <a:spLocks noGrp="1"/>
          </p:cNvSpPr>
          <p:nvPr>
            <p:ph type="sldNum" sz="quarter" idx="12"/>
          </p:nvPr>
        </p:nvSpPr>
        <p:spPr/>
        <p:txBody>
          <a:bodyPr/>
          <a:lstStyle/>
          <a:p>
            <a:fld id="{59A0B557-C83C-4CF4-B8B7-74060872B6A9}" type="slidenum">
              <a:rPr lang="en-GB" smtClean="0"/>
              <a:t>‹#›</a:t>
            </a:fld>
            <a:endParaRPr lang="en-GB"/>
          </a:p>
        </p:txBody>
      </p:sp>
    </p:spTree>
    <p:extLst>
      <p:ext uri="{BB962C8B-B14F-4D97-AF65-F5344CB8AC3E}">
        <p14:creationId xmlns:p14="http://schemas.microsoft.com/office/powerpoint/2010/main" val="2287787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EF43F2-E770-4629-B9A8-CE4940A625FA}"/>
              </a:ext>
            </a:extLst>
          </p:cNvPr>
          <p:cNvSpPr>
            <a:spLocks noGrp="1"/>
          </p:cNvSpPr>
          <p:nvPr>
            <p:ph type="dt" sz="half" idx="10"/>
          </p:nvPr>
        </p:nvSpPr>
        <p:spPr/>
        <p:txBody>
          <a:bodyPr/>
          <a:lstStyle/>
          <a:p>
            <a:fld id="{C5A20236-B52C-4067-AA3D-88FC8780CEB4}" type="datetime1">
              <a:rPr lang="en-GB" smtClean="0"/>
              <a:t>07/02/2018</a:t>
            </a:fld>
            <a:endParaRPr lang="en-GB"/>
          </a:p>
        </p:txBody>
      </p:sp>
      <p:sp>
        <p:nvSpPr>
          <p:cNvPr id="3" name="Footer Placeholder 2">
            <a:extLst>
              <a:ext uri="{FF2B5EF4-FFF2-40B4-BE49-F238E27FC236}">
                <a16:creationId xmlns:a16="http://schemas.microsoft.com/office/drawing/2014/main" id="{822A7BFF-3FD1-4257-B794-B31AA3BB084B}"/>
              </a:ext>
            </a:extLst>
          </p:cNvPr>
          <p:cNvSpPr>
            <a:spLocks noGrp="1"/>
          </p:cNvSpPr>
          <p:nvPr>
            <p:ph type="ftr" sz="quarter" idx="11"/>
          </p:nvPr>
        </p:nvSpPr>
        <p:spPr/>
        <p:txBody>
          <a:bodyPr/>
          <a:lstStyle/>
          <a:p>
            <a:r>
              <a:rPr lang="en-GB"/>
              <a:t>Sergio Martin</a:t>
            </a:r>
          </a:p>
        </p:txBody>
      </p:sp>
      <p:sp>
        <p:nvSpPr>
          <p:cNvPr id="4" name="Slide Number Placeholder 3">
            <a:extLst>
              <a:ext uri="{FF2B5EF4-FFF2-40B4-BE49-F238E27FC236}">
                <a16:creationId xmlns:a16="http://schemas.microsoft.com/office/drawing/2014/main" id="{EF913393-FA43-487C-9FCA-85499C0586AB}"/>
              </a:ext>
            </a:extLst>
          </p:cNvPr>
          <p:cNvSpPr>
            <a:spLocks noGrp="1"/>
          </p:cNvSpPr>
          <p:nvPr>
            <p:ph type="sldNum" sz="quarter" idx="12"/>
          </p:nvPr>
        </p:nvSpPr>
        <p:spPr/>
        <p:txBody>
          <a:bodyPr/>
          <a:lstStyle/>
          <a:p>
            <a:fld id="{59A0B557-C83C-4CF4-B8B7-74060872B6A9}" type="slidenum">
              <a:rPr lang="en-GB" smtClean="0"/>
              <a:t>‹#›</a:t>
            </a:fld>
            <a:endParaRPr lang="en-GB"/>
          </a:p>
        </p:txBody>
      </p:sp>
    </p:spTree>
    <p:extLst>
      <p:ext uri="{BB962C8B-B14F-4D97-AF65-F5344CB8AC3E}">
        <p14:creationId xmlns:p14="http://schemas.microsoft.com/office/powerpoint/2010/main" val="3055271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E834-4A36-4FFD-9BE5-68F4F1FBC1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95D501-7AEF-485C-AE1C-05F75BEB11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C92EFDB-4746-4799-8958-CA0C2268B9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6EA533-61B0-48D5-A627-4A9B0D172842}"/>
              </a:ext>
            </a:extLst>
          </p:cNvPr>
          <p:cNvSpPr>
            <a:spLocks noGrp="1"/>
          </p:cNvSpPr>
          <p:nvPr>
            <p:ph type="dt" sz="half" idx="10"/>
          </p:nvPr>
        </p:nvSpPr>
        <p:spPr/>
        <p:txBody>
          <a:bodyPr/>
          <a:lstStyle/>
          <a:p>
            <a:fld id="{277B99D1-300B-4D79-BFD8-8EB495A62845}" type="datetime1">
              <a:rPr lang="en-GB" smtClean="0"/>
              <a:t>07/02/2018</a:t>
            </a:fld>
            <a:endParaRPr lang="en-GB"/>
          </a:p>
        </p:txBody>
      </p:sp>
      <p:sp>
        <p:nvSpPr>
          <p:cNvPr id="6" name="Footer Placeholder 5">
            <a:extLst>
              <a:ext uri="{FF2B5EF4-FFF2-40B4-BE49-F238E27FC236}">
                <a16:creationId xmlns:a16="http://schemas.microsoft.com/office/drawing/2014/main" id="{14690190-E870-4905-A0C0-76F90AB11EFF}"/>
              </a:ext>
            </a:extLst>
          </p:cNvPr>
          <p:cNvSpPr>
            <a:spLocks noGrp="1"/>
          </p:cNvSpPr>
          <p:nvPr>
            <p:ph type="ftr" sz="quarter" idx="11"/>
          </p:nvPr>
        </p:nvSpPr>
        <p:spPr/>
        <p:txBody>
          <a:bodyPr/>
          <a:lstStyle/>
          <a:p>
            <a:r>
              <a:rPr lang="en-GB"/>
              <a:t>Sergio Martin</a:t>
            </a:r>
          </a:p>
        </p:txBody>
      </p:sp>
      <p:sp>
        <p:nvSpPr>
          <p:cNvPr id="7" name="Slide Number Placeholder 6">
            <a:extLst>
              <a:ext uri="{FF2B5EF4-FFF2-40B4-BE49-F238E27FC236}">
                <a16:creationId xmlns:a16="http://schemas.microsoft.com/office/drawing/2014/main" id="{721AE6B8-2C4F-4F3A-8D8B-03B961DCF9F7}"/>
              </a:ext>
            </a:extLst>
          </p:cNvPr>
          <p:cNvSpPr>
            <a:spLocks noGrp="1"/>
          </p:cNvSpPr>
          <p:nvPr>
            <p:ph type="sldNum" sz="quarter" idx="12"/>
          </p:nvPr>
        </p:nvSpPr>
        <p:spPr/>
        <p:txBody>
          <a:bodyPr/>
          <a:lstStyle/>
          <a:p>
            <a:fld id="{59A0B557-C83C-4CF4-B8B7-74060872B6A9}" type="slidenum">
              <a:rPr lang="en-GB" smtClean="0"/>
              <a:t>‹#›</a:t>
            </a:fld>
            <a:endParaRPr lang="en-GB"/>
          </a:p>
        </p:txBody>
      </p:sp>
    </p:spTree>
    <p:extLst>
      <p:ext uri="{BB962C8B-B14F-4D97-AF65-F5344CB8AC3E}">
        <p14:creationId xmlns:p14="http://schemas.microsoft.com/office/powerpoint/2010/main" val="1092608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AA87-6A5B-4BF4-AEB6-7EC2C5D505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720C5CB-AFB1-4F56-8556-B26393C730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F0C3B72-9702-4A33-99D3-928C27D22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FCF7B9-9C36-4247-983A-AA9D99DD9A4B}"/>
              </a:ext>
            </a:extLst>
          </p:cNvPr>
          <p:cNvSpPr>
            <a:spLocks noGrp="1"/>
          </p:cNvSpPr>
          <p:nvPr>
            <p:ph type="dt" sz="half" idx="10"/>
          </p:nvPr>
        </p:nvSpPr>
        <p:spPr/>
        <p:txBody>
          <a:bodyPr/>
          <a:lstStyle/>
          <a:p>
            <a:fld id="{19165B72-864D-4859-B689-0F55A99027AC}" type="datetime1">
              <a:rPr lang="en-GB" smtClean="0"/>
              <a:t>07/02/2018</a:t>
            </a:fld>
            <a:endParaRPr lang="en-GB"/>
          </a:p>
        </p:txBody>
      </p:sp>
      <p:sp>
        <p:nvSpPr>
          <p:cNvPr id="6" name="Footer Placeholder 5">
            <a:extLst>
              <a:ext uri="{FF2B5EF4-FFF2-40B4-BE49-F238E27FC236}">
                <a16:creationId xmlns:a16="http://schemas.microsoft.com/office/drawing/2014/main" id="{2ADA1303-6A92-4130-BBFA-9A960AB63A7A}"/>
              </a:ext>
            </a:extLst>
          </p:cNvPr>
          <p:cNvSpPr>
            <a:spLocks noGrp="1"/>
          </p:cNvSpPr>
          <p:nvPr>
            <p:ph type="ftr" sz="quarter" idx="11"/>
          </p:nvPr>
        </p:nvSpPr>
        <p:spPr/>
        <p:txBody>
          <a:bodyPr/>
          <a:lstStyle/>
          <a:p>
            <a:r>
              <a:rPr lang="en-GB"/>
              <a:t>Sergio Martin</a:t>
            </a:r>
          </a:p>
        </p:txBody>
      </p:sp>
      <p:sp>
        <p:nvSpPr>
          <p:cNvPr id="7" name="Slide Number Placeholder 6">
            <a:extLst>
              <a:ext uri="{FF2B5EF4-FFF2-40B4-BE49-F238E27FC236}">
                <a16:creationId xmlns:a16="http://schemas.microsoft.com/office/drawing/2014/main" id="{8283A744-70CB-4E60-8AE2-6B62861884BF}"/>
              </a:ext>
            </a:extLst>
          </p:cNvPr>
          <p:cNvSpPr>
            <a:spLocks noGrp="1"/>
          </p:cNvSpPr>
          <p:nvPr>
            <p:ph type="sldNum" sz="quarter" idx="12"/>
          </p:nvPr>
        </p:nvSpPr>
        <p:spPr/>
        <p:txBody>
          <a:bodyPr/>
          <a:lstStyle/>
          <a:p>
            <a:fld id="{59A0B557-C83C-4CF4-B8B7-74060872B6A9}" type="slidenum">
              <a:rPr lang="en-GB" smtClean="0"/>
              <a:t>‹#›</a:t>
            </a:fld>
            <a:endParaRPr lang="en-GB"/>
          </a:p>
        </p:txBody>
      </p:sp>
    </p:spTree>
    <p:extLst>
      <p:ext uri="{BB962C8B-B14F-4D97-AF65-F5344CB8AC3E}">
        <p14:creationId xmlns:p14="http://schemas.microsoft.com/office/powerpoint/2010/main" val="1885415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3A8C72-AE69-4A06-9C96-C12B7D1724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63EF339-2824-44AB-8EDA-5D8DA6E68D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6E89B91-A134-4E5D-BBF0-BCD2CA25E6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2AF172-8CD6-4337-BB7C-00B3A1C985CA}" type="datetime1">
              <a:rPr lang="en-GB" smtClean="0"/>
              <a:t>07/02/2018</a:t>
            </a:fld>
            <a:endParaRPr lang="en-GB"/>
          </a:p>
        </p:txBody>
      </p:sp>
      <p:sp>
        <p:nvSpPr>
          <p:cNvPr id="5" name="Footer Placeholder 4">
            <a:extLst>
              <a:ext uri="{FF2B5EF4-FFF2-40B4-BE49-F238E27FC236}">
                <a16:creationId xmlns:a16="http://schemas.microsoft.com/office/drawing/2014/main" id="{7BE6D844-BCBA-4060-868D-FCF800E7B4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Sergio Martin</a:t>
            </a:r>
          </a:p>
        </p:txBody>
      </p:sp>
      <p:sp>
        <p:nvSpPr>
          <p:cNvPr id="6" name="Slide Number Placeholder 5">
            <a:extLst>
              <a:ext uri="{FF2B5EF4-FFF2-40B4-BE49-F238E27FC236}">
                <a16:creationId xmlns:a16="http://schemas.microsoft.com/office/drawing/2014/main" id="{13375CA2-8B5A-432A-8B2C-770360154A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A0B557-C83C-4CF4-B8B7-74060872B6A9}" type="slidenum">
              <a:rPr lang="en-GB" smtClean="0"/>
              <a:t>‹#›</a:t>
            </a:fld>
            <a:endParaRPr lang="en-GB"/>
          </a:p>
        </p:txBody>
      </p:sp>
    </p:spTree>
    <p:extLst>
      <p:ext uri="{BB962C8B-B14F-4D97-AF65-F5344CB8AC3E}">
        <p14:creationId xmlns:p14="http://schemas.microsoft.com/office/powerpoint/2010/main" val="111416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7A4FBC-FBAD-4A69-BE59-DD385AD0A316}"/>
              </a:ext>
            </a:extLst>
          </p:cNvPr>
          <p:cNvSpPr>
            <a:spLocks noGrp="1"/>
          </p:cNvSpPr>
          <p:nvPr>
            <p:ph type="ctrTitle"/>
          </p:nvPr>
        </p:nvSpPr>
        <p:spPr>
          <a:xfrm>
            <a:off x="1524000" y="2190648"/>
            <a:ext cx="9144000" cy="1781175"/>
          </a:xfrm>
        </p:spPr>
        <p:txBody>
          <a:bodyPr>
            <a:normAutofit/>
          </a:bodyPr>
          <a:lstStyle/>
          <a:p>
            <a:r>
              <a:rPr lang="en-GB" sz="5500" dirty="0"/>
              <a:t>Arm </a:t>
            </a:r>
            <a:r>
              <a:rPr lang="en-GB" sz="5500" dirty="0" err="1"/>
              <a:t>Mbed</a:t>
            </a:r>
            <a:r>
              <a:rPr lang="en-GB" sz="5500" dirty="0"/>
              <a:t> – AWS IoT</a:t>
            </a:r>
            <a:br>
              <a:rPr lang="en-GB" sz="5500" dirty="0"/>
            </a:br>
            <a:r>
              <a:rPr lang="en-GB" sz="5500" dirty="0"/>
              <a:t>System Integration</a:t>
            </a:r>
          </a:p>
        </p:txBody>
      </p:sp>
      <p:sp>
        <p:nvSpPr>
          <p:cNvPr id="8" name="Subtitle 7">
            <a:extLst>
              <a:ext uri="{FF2B5EF4-FFF2-40B4-BE49-F238E27FC236}">
                <a16:creationId xmlns:a16="http://schemas.microsoft.com/office/drawing/2014/main" id="{87E727EF-67A7-4C49-8D12-BA96052400AB}"/>
              </a:ext>
            </a:extLst>
          </p:cNvPr>
          <p:cNvSpPr>
            <a:spLocks noGrp="1"/>
          </p:cNvSpPr>
          <p:nvPr>
            <p:ph type="subTitle" idx="1"/>
          </p:nvPr>
        </p:nvSpPr>
        <p:spPr>
          <a:xfrm>
            <a:off x="7919694" y="5056196"/>
            <a:ext cx="3350419" cy="1085358"/>
          </a:xfrm>
        </p:spPr>
        <p:txBody>
          <a:bodyPr>
            <a:normAutofit/>
          </a:bodyPr>
          <a:lstStyle/>
          <a:p>
            <a:r>
              <a:rPr lang="en-GB" sz="2800" dirty="0"/>
              <a:t>Sergio Martin</a:t>
            </a:r>
          </a:p>
          <a:p>
            <a:r>
              <a:rPr lang="en-GB" sz="2800" dirty="0"/>
              <a:t>2092914M</a:t>
            </a:r>
          </a:p>
        </p:txBody>
      </p:sp>
      <p:graphicFrame>
        <p:nvGraphicFramePr>
          <p:cNvPr id="9" name="Object 8">
            <a:extLst>
              <a:ext uri="{FF2B5EF4-FFF2-40B4-BE49-F238E27FC236}">
                <a16:creationId xmlns:a16="http://schemas.microsoft.com/office/drawing/2014/main" id="{C58FDFC1-107B-4EFD-B4DF-895E47F64D1E}"/>
              </a:ext>
            </a:extLst>
          </p:cNvPr>
          <p:cNvGraphicFramePr>
            <a:graphicFrameLocks noChangeAspect="1"/>
          </p:cNvGraphicFramePr>
          <p:nvPr>
            <p:extLst>
              <p:ext uri="{D42A27DB-BD31-4B8C-83A1-F6EECF244321}">
                <p14:modId xmlns:p14="http://schemas.microsoft.com/office/powerpoint/2010/main" val="3953240364"/>
              </p:ext>
            </p:extLst>
          </p:nvPr>
        </p:nvGraphicFramePr>
        <p:xfrm>
          <a:off x="7429840" y="423579"/>
          <a:ext cx="3923960" cy="1435079"/>
        </p:xfrm>
        <a:graphic>
          <a:graphicData uri="http://schemas.openxmlformats.org/presentationml/2006/ole">
            <mc:AlternateContent xmlns:mc="http://schemas.openxmlformats.org/markup-compatibility/2006">
              <mc:Choice xmlns:v="urn:schemas-microsoft-com:vml" Requires="v">
                <p:oleObj spid="_x0000_s1026" name="Acrobat Document" r:id="rId4" imgW="9410580" imgH="3441174" progId="AcroExch.Document.DC">
                  <p:embed/>
                </p:oleObj>
              </mc:Choice>
              <mc:Fallback>
                <p:oleObj name="Acrobat Document" r:id="rId4" imgW="9410580" imgH="3441174" progId="AcroExch.Document.DC">
                  <p:embed/>
                  <p:pic>
                    <p:nvPicPr>
                      <p:cNvPr id="9" name="Object 8">
                        <a:extLst>
                          <a:ext uri="{FF2B5EF4-FFF2-40B4-BE49-F238E27FC236}">
                            <a16:creationId xmlns:a16="http://schemas.microsoft.com/office/drawing/2014/main" id="{C58FDFC1-107B-4EFD-B4DF-895E47F64D1E}"/>
                          </a:ext>
                        </a:extLst>
                      </p:cNvPr>
                      <p:cNvPicPr/>
                      <p:nvPr/>
                    </p:nvPicPr>
                    <p:blipFill>
                      <a:blip r:embed="rId5"/>
                      <a:stretch>
                        <a:fillRect/>
                      </a:stretch>
                    </p:blipFill>
                    <p:spPr>
                      <a:xfrm>
                        <a:off x="7429840" y="423579"/>
                        <a:ext cx="3923960" cy="1435079"/>
                      </a:xfrm>
                      <a:prstGeom prst="rect">
                        <a:avLst/>
                      </a:prstGeom>
                    </p:spPr>
                  </p:pic>
                </p:oleObj>
              </mc:Fallback>
            </mc:AlternateContent>
          </a:graphicData>
        </a:graphic>
      </p:graphicFrame>
      <p:pic>
        <p:nvPicPr>
          <p:cNvPr id="10" name="Picture 9">
            <a:extLst>
              <a:ext uri="{FF2B5EF4-FFF2-40B4-BE49-F238E27FC236}">
                <a16:creationId xmlns:a16="http://schemas.microsoft.com/office/drawing/2014/main" id="{14098DF1-3DF1-4ECB-8B1F-675C449B5E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231" y="672960"/>
            <a:ext cx="3065689" cy="936319"/>
          </a:xfrm>
          <a:prstGeom prst="rect">
            <a:avLst/>
          </a:prstGeom>
        </p:spPr>
      </p:pic>
      <p:sp>
        <p:nvSpPr>
          <p:cNvPr id="11" name="Subtitle 7">
            <a:extLst>
              <a:ext uri="{FF2B5EF4-FFF2-40B4-BE49-F238E27FC236}">
                <a16:creationId xmlns:a16="http://schemas.microsoft.com/office/drawing/2014/main" id="{F7BF0140-A6A5-451E-9158-841607CB863A}"/>
              </a:ext>
            </a:extLst>
          </p:cNvPr>
          <p:cNvSpPr txBox="1">
            <a:spLocks/>
          </p:cNvSpPr>
          <p:nvPr/>
        </p:nvSpPr>
        <p:spPr>
          <a:xfrm>
            <a:off x="240632" y="4561932"/>
            <a:ext cx="4806508" cy="2159543"/>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800" b="1" dirty="0"/>
              <a:t>Industrial Supervisor:</a:t>
            </a:r>
          </a:p>
          <a:p>
            <a:pPr algn="l"/>
            <a:r>
              <a:rPr lang="en-GB" sz="2800" dirty="0" err="1"/>
              <a:t>Dr.</a:t>
            </a:r>
            <a:r>
              <a:rPr lang="en-GB" sz="2800" dirty="0"/>
              <a:t> </a:t>
            </a:r>
            <a:r>
              <a:rPr lang="en-GB" sz="2800" dirty="0" err="1"/>
              <a:t>Ashkan</a:t>
            </a:r>
            <a:r>
              <a:rPr lang="en-GB" sz="2800" dirty="0"/>
              <a:t> </a:t>
            </a:r>
            <a:r>
              <a:rPr lang="en-GB" sz="2800" dirty="0" err="1"/>
              <a:t>Tousi</a:t>
            </a:r>
            <a:endParaRPr lang="en-GB" sz="2800" dirty="0"/>
          </a:p>
          <a:p>
            <a:pPr algn="l"/>
            <a:r>
              <a:rPr lang="en-GB" sz="2800" b="1" dirty="0"/>
              <a:t>Academic Supervisors:</a:t>
            </a:r>
          </a:p>
          <a:p>
            <a:pPr algn="l"/>
            <a:r>
              <a:rPr lang="en-GB" sz="2800" dirty="0" err="1"/>
              <a:t>Dr.</a:t>
            </a:r>
            <a:r>
              <a:rPr lang="en-GB" sz="2800" dirty="0"/>
              <a:t> Hadi Heidari</a:t>
            </a:r>
          </a:p>
          <a:p>
            <a:pPr algn="l"/>
            <a:r>
              <a:rPr lang="en-GB" sz="2800" dirty="0" err="1"/>
              <a:t>Prof.</a:t>
            </a:r>
            <a:r>
              <a:rPr lang="en-GB" sz="2800" dirty="0"/>
              <a:t> Sandy Cochran</a:t>
            </a:r>
          </a:p>
          <a:p>
            <a:endParaRPr lang="en-GB" sz="2800" dirty="0"/>
          </a:p>
        </p:txBody>
      </p:sp>
      <p:sp>
        <p:nvSpPr>
          <p:cNvPr id="2" name="Slide Number Placeholder 1">
            <a:extLst>
              <a:ext uri="{FF2B5EF4-FFF2-40B4-BE49-F238E27FC236}">
                <a16:creationId xmlns:a16="http://schemas.microsoft.com/office/drawing/2014/main" id="{D132750E-4DD5-4BBC-887A-62C14B8780F1}"/>
              </a:ext>
            </a:extLst>
          </p:cNvPr>
          <p:cNvSpPr>
            <a:spLocks noGrp="1"/>
          </p:cNvSpPr>
          <p:nvPr>
            <p:ph type="sldNum" sz="quarter" idx="12"/>
          </p:nvPr>
        </p:nvSpPr>
        <p:spPr/>
        <p:txBody>
          <a:bodyPr/>
          <a:lstStyle/>
          <a:p>
            <a:fld id="{59A0B557-C83C-4CF4-B8B7-74060872B6A9}" type="slidenum">
              <a:rPr lang="en-GB" smtClean="0"/>
              <a:pPr/>
              <a:t>1</a:t>
            </a:fld>
            <a:endParaRPr lang="en-GB" dirty="0"/>
          </a:p>
        </p:txBody>
      </p:sp>
    </p:spTree>
    <p:extLst>
      <p:ext uri="{BB962C8B-B14F-4D97-AF65-F5344CB8AC3E}">
        <p14:creationId xmlns:p14="http://schemas.microsoft.com/office/powerpoint/2010/main" val="4052222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377F-D961-4927-B7DF-BAEA84A638ED}"/>
              </a:ext>
            </a:extLst>
          </p:cNvPr>
          <p:cNvSpPr>
            <a:spLocks noGrp="1"/>
          </p:cNvSpPr>
          <p:nvPr>
            <p:ph type="title"/>
          </p:nvPr>
        </p:nvSpPr>
        <p:spPr/>
        <p:txBody>
          <a:bodyPr/>
          <a:lstStyle/>
          <a:p>
            <a:r>
              <a:rPr lang="en-GB" dirty="0"/>
              <a:t>System Overview</a:t>
            </a:r>
          </a:p>
        </p:txBody>
      </p:sp>
      <p:sp>
        <p:nvSpPr>
          <p:cNvPr id="3" name="Content Placeholder 2">
            <a:extLst>
              <a:ext uri="{FF2B5EF4-FFF2-40B4-BE49-F238E27FC236}">
                <a16:creationId xmlns:a16="http://schemas.microsoft.com/office/drawing/2014/main" id="{7B61E413-2C38-41BD-8A49-E472858E2780}"/>
              </a:ext>
            </a:extLst>
          </p:cNvPr>
          <p:cNvSpPr>
            <a:spLocks noGrp="1"/>
          </p:cNvSpPr>
          <p:nvPr>
            <p:ph idx="1"/>
          </p:nvPr>
        </p:nvSpPr>
        <p:spPr>
          <a:xfrm>
            <a:off x="838200" y="1825625"/>
            <a:ext cx="4311701" cy="2380615"/>
          </a:xfrm>
        </p:spPr>
        <p:txBody>
          <a:bodyPr>
            <a:normAutofit/>
          </a:bodyPr>
          <a:lstStyle/>
          <a:p>
            <a:pPr marL="0" indent="0">
              <a:buNone/>
            </a:pPr>
            <a:r>
              <a:rPr lang="en-GB" b="1" dirty="0"/>
              <a:t>Step 2:</a:t>
            </a:r>
          </a:p>
          <a:p>
            <a:pPr marL="0" indent="0">
              <a:buNone/>
            </a:pPr>
            <a:r>
              <a:rPr lang="en-GB" dirty="0"/>
              <a:t>Connecting a BLE Device to Mbed Device Connector.</a:t>
            </a:r>
          </a:p>
        </p:txBody>
      </p:sp>
      <p:pic>
        <p:nvPicPr>
          <p:cNvPr id="8" name="Picture 7" descr="A close up of a logo&#10;&#10;Description generated with high confidence">
            <a:extLst>
              <a:ext uri="{FF2B5EF4-FFF2-40B4-BE49-F238E27FC236}">
                <a16:creationId xmlns:a16="http://schemas.microsoft.com/office/drawing/2014/main" id="{CFC2F313-76CF-4E55-89D7-E1E362FFBC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71563"/>
            <a:ext cx="3417341" cy="4714874"/>
          </a:xfrm>
          <a:prstGeom prst="rect">
            <a:avLst/>
          </a:prstGeom>
        </p:spPr>
      </p:pic>
      <p:pic>
        <p:nvPicPr>
          <p:cNvPr id="10" name="Picture 9" descr="A close up of a logo&#10;&#10;Description generated with very high confidence">
            <a:extLst>
              <a:ext uri="{FF2B5EF4-FFF2-40B4-BE49-F238E27FC236}">
                <a16:creationId xmlns:a16="http://schemas.microsoft.com/office/drawing/2014/main" id="{8FB94198-4FDB-4487-B5DE-8138D32CBC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9400" y="2269067"/>
            <a:ext cx="2745510" cy="2565476"/>
          </a:xfrm>
          <a:prstGeom prst="rect">
            <a:avLst/>
          </a:prstGeom>
        </p:spPr>
      </p:pic>
      <p:sp>
        <p:nvSpPr>
          <p:cNvPr id="5" name="Slide Number Placeholder 4">
            <a:extLst>
              <a:ext uri="{FF2B5EF4-FFF2-40B4-BE49-F238E27FC236}">
                <a16:creationId xmlns:a16="http://schemas.microsoft.com/office/drawing/2014/main" id="{35AD267C-F2ED-4A50-B92A-26499B235AFB}"/>
              </a:ext>
            </a:extLst>
          </p:cNvPr>
          <p:cNvSpPr>
            <a:spLocks noGrp="1"/>
          </p:cNvSpPr>
          <p:nvPr>
            <p:ph type="sldNum" sz="quarter" idx="12"/>
          </p:nvPr>
        </p:nvSpPr>
        <p:spPr/>
        <p:txBody>
          <a:bodyPr/>
          <a:lstStyle/>
          <a:p>
            <a:fld id="{59A0B557-C83C-4CF4-B8B7-74060872B6A9}" type="slidenum">
              <a:rPr lang="en-GB" smtClean="0"/>
              <a:t>10</a:t>
            </a:fld>
            <a:endParaRPr lang="en-GB"/>
          </a:p>
        </p:txBody>
      </p:sp>
    </p:spTree>
    <p:extLst>
      <p:ext uri="{BB962C8B-B14F-4D97-AF65-F5344CB8AC3E}">
        <p14:creationId xmlns:p14="http://schemas.microsoft.com/office/powerpoint/2010/main" val="1862750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377F-D961-4927-B7DF-BAEA84A638ED}"/>
              </a:ext>
            </a:extLst>
          </p:cNvPr>
          <p:cNvSpPr>
            <a:spLocks noGrp="1"/>
          </p:cNvSpPr>
          <p:nvPr>
            <p:ph type="title"/>
          </p:nvPr>
        </p:nvSpPr>
        <p:spPr/>
        <p:txBody>
          <a:bodyPr/>
          <a:lstStyle/>
          <a:p>
            <a:r>
              <a:rPr lang="en-GB" dirty="0"/>
              <a:t>System Overview</a:t>
            </a:r>
          </a:p>
        </p:txBody>
      </p:sp>
      <p:sp>
        <p:nvSpPr>
          <p:cNvPr id="3" name="Content Placeholder 2">
            <a:extLst>
              <a:ext uri="{FF2B5EF4-FFF2-40B4-BE49-F238E27FC236}">
                <a16:creationId xmlns:a16="http://schemas.microsoft.com/office/drawing/2014/main" id="{7B61E413-2C38-41BD-8A49-E472858E2780}"/>
              </a:ext>
            </a:extLst>
          </p:cNvPr>
          <p:cNvSpPr>
            <a:spLocks noGrp="1"/>
          </p:cNvSpPr>
          <p:nvPr>
            <p:ph idx="1"/>
          </p:nvPr>
        </p:nvSpPr>
        <p:spPr>
          <a:xfrm>
            <a:off x="838200" y="1842558"/>
            <a:ext cx="4377267" cy="3355975"/>
          </a:xfrm>
        </p:spPr>
        <p:txBody>
          <a:bodyPr>
            <a:normAutofit/>
          </a:bodyPr>
          <a:lstStyle/>
          <a:p>
            <a:pPr marL="0" indent="0">
              <a:buNone/>
            </a:pPr>
            <a:r>
              <a:rPr lang="en-GB" b="1" dirty="0"/>
              <a:t>Step 3:</a:t>
            </a:r>
          </a:p>
          <a:p>
            <a:pPr marL="0" indent="0">
              <a:buNone/>
            </a:pPr>
            <a:r>
              <a:rPr lang="en-GB" dirty="0"/>
              <a:t>Route the traffic between MDC and AWS IoT using the Bridge Connector.</a:t>
            </a:r>
          </a:p>
        </p:txBody>
      </p:sp>
      <p:pic>
        <p:nvPicPr>
          <p:cNvPr id="14" name="Picture 13" descr="A close up of a logo&#10;&#10;Description generated with very high confidence">
            <a:extLst>
              <a:ext uri="{FF2B5EF4-FFF2-40B4-BE49-F238E27FC236}">
                <a16:creationId xmlns:a16="http://schemas.microsoft.com/office/drawing/2014/main" id="{857ACB87-8B46-495B-96E2-1F4C0726C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5058" y="1998133"/>
            <a:ext cx="6238875" cy="1708877"/>
          </a:xfrm>
          <a:prstGeom prst="rect">
            <a:avLst/>
          </a:prstGeom>
        </p:spPr>
      </p:pic>
      <p:pic>
        <p:nvPicPr>
          <p:cNvPr id="16" name="Picture 15" descr="A screenshot of a cell phone&#10;&#10;Description generated with very high confidence">
            <a:extLst>
              <a:ext uri="{FF2B5EF4-FFF2-40B4-BE49-F238E27FC236}">
                <a16:creationId xmlns:a16="http://schemas.microsoft.com/office/drawing/2014/main" id="{BF7EA5F3-E92C-406B-BAD2-910007F329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0410" y="3429000"/>
            <a:ext cx="4976911" cy="2953015"/>
          </a:xfrm>
          <a:prstGeom prst="rect">
            <a:avLst/>
          </a:prstGeom>
        </p:spPr>
      </p:pic>
      <p:sp>
        <p:nvSpPr>
          <p:cNvPr id="5" name="Slide Number Placeholder 4">
            <a:extLst>
              <a:ext uri="{FF2B5EF4-FFF2-40B4-BE49-F238E27FC236}">
                <a16:creationId xmlns:a16="http://schemas.microsoft.com/office/drawing/2014/main" id="{68E45A5F-DAC1-425C-BDB5-59461DFF9934}"/>
              </a:ext>
            </a:extLst>
          </p:cNvPr>
          <p:cNvSpPr>
            <a:spLocks noGrp="1"/>
          </p:cNvSpPr>
          <p:nvPr>
            <p:ph type="sldNum" sz="quarter" idx="12"/>
          </p:nvPr>
        </p:nvSpPr>
        <p:spPr/>
        <p:txBody>
          <a:bodyPr/>
          <a:lstStyle/>
          <a:p>
            <a:fld id="{59A0B557-C83C-4CF4-B8B7-74060872B6A9}" type="slidenum">
              <a:rPr lang="en-GB" smtClean="0"/>
              <a:t>11</a:t>
            </a:fld>
            <a:endParaRPr lang="en-GB"/>
          </a:p>
        </p:txBody>
      </p:sp>
    </p:spTree>
    <p:extLst>
      <p:ext uri="{BB962C8B-B14F-4D97-AF65-F5344CB8AC3E}">
        <p14:creationId xmlns:p14="http://schemas.microsoft.com/office/powerpoint/2010/main" val="211490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377F-D961-4927-B7DF-BAEA84A638ED}"/>
              </a:ext>
            </a:extLst>
          </p:cNvPr>
          <p:cNvSpPr>
            <a:spLocks noGrp="1"/>
          </p:cNvSpPr>
          <p:nvPr>
            <p:ph type="title"/>
          </p:nvPr>
        </p:nvSpPr>
        <p:spPr/>
        <p:txBody>
          <a:bodyPr/>
          <a:lstStyle/>
          <a:p>
            <a:r>
              <a:rPr lang="en-GB" dirty="0"/>
              <a:t>System Overview</a:t>
            </a:r>
          </a:p>
        </p:txBody>
      </p:sp>
      <p:sp>
        <p:nvSpPr>
          <p:cNvPr id="3" name="Content Placeholder 2">
            <a:extLst>
              <a:ext uri="{FF2B5EF4-FFF2-40B4-BE49-F238E27FC236}">
                <a16:creationId xmlns:a16="http://schemas.microsoft.com/office/drawing/2014/main" id="{7B61E413-2C38-41BD-8A49-E472858E2780}"/>
              </a:ext>
            </a:extLst>
          </p:cNvPr>
          <p:cNvSpPr>
            <a:spLocks noGrp="1"/>
          </p:cNvSpPr>
          <p:nvPr>
            <p:ph idx="1"/>
          </p:nvPr>
        </p:nvSpPr>
        <p:spPr>
          <a:xfrm>
            <a:off x="838200" y="1842558"/>
            <a:ext cx="4377267" cy="3355975"/>
          </a:xfrm>
        </p:spPr>
        <p:txBody>
          <a:bodyPr>
            <a:normAutofit/>
          </a:bodyPr>
          <a:lstStyle/>
          <a:p>
            <a:pPr marL="0" indent="0">
              <a:buNone/>
            </a:pPr>
            <a:r>
              <a:rPr lang="en-GB" b="1" dirty="0"/>
              <a:t>Step 4:</a:t>
            </a:r>
          </a:p>
          <a:p>
            <a:pPr marL="0" indent="0">
              <a:buNone/>
            </a:pPr>
            <a:r>
              <a:rPr lang="en-GB" dirty="0"/>
              <a:t>Using the AWS Rule Engine to trigger Actions and AWS Services.</a:t>
            </a:r>
          </a:p>
        </p:txBody>
      </p:sp>
      <p:pic>
        <p:nvPicPr>
          <p:cNvPr id="7" name="Picture 6" descr="A close up of a sign&#10;&#10;Description generated with very high confidence">
            <a:extLst>
              <a:ext uri="{FF2B5EF4-FFF2-40B4-BE49-F238E27FC236}">
                <a16:creationId xmlns:a16="http://schemas.microsoft.com/office/drawing/2014/main" id="{89C63A10-2A2A-4A1C-AABE-84049549E7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3257" y="1981200"/>
            <a:ext cx="5734050" cy="3657600"/>
          </a:xfrm>
          <a:prstGeom prst="rect">
            <a:avLst/>
          </a:prstGeom>
        </p:spPr>
      </p:pic>
      <p:sp>
        <p:nvSpPr>
          <p:cNvPr id="5" name="Slide Number Placeholder 4">
            <a:extLst>
              <a:ext uri="{FF2B5EF4-FFF2-40B4-BE49-F238E27FC236}">
                <a16:creationId xmlns:a16="http://schemas.microsoft.com/office/drawing/2014/main" id="{3E9405DF-9859-4B73-9368-8C847526E7EA}"/>
              </a:ext>
            </a:extLst>
          </p:cNvPr>
          <p:cNvSpPr>
            <a:spLocks noGrp="1"/>
          </p:cNvSpPr>
          <p:nvPr>
            <p:ph type="sldNum" sz="quarter" idx="12"/>
          </p:nvPr>
        </p:nvSpPr>
        <p:spPr/>
        <p:txBody>
          <a:bodyPr/>
          <a:lstStyle/>
          <a:p>
            <a:fld id="{59A0B557-C83C-4CF4-B8B7-74060872B6A9}" type="slidenum">
              <a:rPr lang="en-GB" smtClean="0"/>
              <a:t>12</a:t>
            </a:fld>
            <a:endParaRPr lang="en-GB"/>
          </a:p>
        </p:txBody>
      </p:sp>
    </p:spTree>
    <p:extLst>
      <p:ext uri="{BB962C8B-B14F-4D97-AF65-F5344CB8AC3E}">
        <p14:creationId xmlns:p14="http://schemas.microsoft.com/office/powerpoint/2010/main" val="1580501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377F-D961-4927-B7DF-BAEA84A638ED}"/>
              </a:ext>
            </a:extLst>
          </p:cNvPr>
          <p:cNvSpPr>
            <a:spLocks noGrp="1"/>
          </p:cNvSpPr>
          <p:nvPr>
            <p:ph type="title"/>
          </p:nvPr>
        </p:nvSpPr>
        <p:spPr/>
        <p:txBody>
          <a:bodyPr/>
          <a:lstStyle/>
          <a:p>
            <a:r>
              <a:rPr lang="en-GB" dirty="0"/>
              <a:t>System Overview</a:t>
            </a:r>
          </a:p>
        </p:txBody>
      </p:sp>
      <p:sp>
        <p:nvSpPr>
          <p:cNvPr id="5" name="Slide Number Placeholder 4">
            <a:extLst>
              <a:ext uri="{FF2B5EF4-FFF2-40B4-BE49-F238E27FC236}">
                <a16:creationId xmlns:a16="http://schemas.microsoft.com/office/drawing/2014/main" id="{1B75AF2A-071C-44E2-BC21-0779504CD598}"/>
              </a:ext>
            </a:extLst>
          </p:cNvPr>
          <p:cNvSpPr>
            <a:spLocks noGrp="1"/>
          </p:cNvSpPr>
          <p:nvPr>
            <p:ph type="sldNum" sz="quarter" idx="12"/>
          </p:nvPr>
        </p:nvSpPr>
        <p:spPr/>
        <p:txBody>
          <a:bodyPr/>
          <a:lstStyle/>
          <a:p>
            <a:fld id="{59A0B557-C83C-4CF4-B8B7-74060872B6A9}" type="slidenum">
              <a:rPr lang="en-GB" smtClean="0"/>
              <a:t>13</a:t>
            </a:fld>
            <a:endParaRPr lang="en-GB"/>
          </a:p>
        </p:txBody>
      </p:sp>
      <p:pic>
        <p:nvPicPr>
          <p:cNvPr id="10" name="Picture 9" descr="A close up of a logo&#10;&#10;Description generated with very high confidence">
            <a:extLst>
              <a:ext uri="{FF2B5EF4-FFF2-40B4-BE49-F238E27FC236}">
                <a16:creationId xmlns:a16="http://schemas.microsoft.com/office/drawing/2014/main" id="{E6E4BBFF-8B66-4221-9008-82F9D4056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302" y="3056965"/>
            <a:ext cx="9904228" cy="3299384"/>
          </a:xfrm>
          <a:prstGeom prst="rect">
            <a:avLst/>
          </a:prstGeom>
        </p:spPr>
      </p:pic>
      <p:pic>
        <p:nvPicPr>
          <p:cNvPr id="16" name="Picture 15">
            <a:extLst>
              <a:ext uri="{FF2B5EF4-FFF2-40B4-BE49-F238E27FC236}">
                <a16:creationId xmlns:a16="http://schemas.microsoft.com/office/drawing/2014/main" id="{2BECAFF2-D0F0-4064-A58D-95630BA4FE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6254" y="5010369"/>
            <a:ext cx="1080646" cy="602327"/>
          </a:xfrm>
          <a:prstGeom prst="rect">
            <a:avLst/>
          </a:prstGeom>
        </p:spPr>
      </p:pic>
      <p:pic>
        <p:nvPicPr>
          <p:cNvPr id="18" name="Picture 17" descr="A close up of a logo&#10;&#10;Description generated with very high confidence">
            <a:extLst>
              <a:ext uri="{FF2B5EF4-FFF2-40B4-BE49-F238E27FC236}">
                <a16:creationId xmlns:a16="http://schemas.microsoft.com/office/drawing/2014/main" id="{F88F573E-00EB-4079-801B-33216FD9F7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4063" y="1479246"/>
            <a:ext cx="7393400" cy="2931655"/>
          </a:xfrm>
          <a:prstGeom prst="rect">
            <a:avLst/>
          </a:prstGeom>
        </p:spPr>
      </p:pic>
      <p:pic>
        <p:nvPicPr>
          <p:cNvPr id="20" name="Picture 19" descr="A picture containing object&#10;&#10;Description generated with very high confidence">
            <a:extLst>
              <a:ext uri="{FF2B5EF4-FFF2-40B4-BE49-F238E27FC236}">
                <a16:creationId xmlns:a16="http://schemas.microsoft.com/office/drawing/2014/main" id="{292DC092-D219-45E3-9C12-3913751278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25302" y="5594417"/>
            <a:ext cx="4262924" cy="463494"/>
          </a:xfrm>
          <a:prstGeom prst="rect">
            <a:avLst/>
          </a:prstGeom>
        </p:spPr>
      </p:pic>
      <p:pic>
        <p:nvPicPr>
          <p:cNvPr id="22" name="Picture 21">
            <a:extLst>
              <a:ext uri="{FF2B5EF4-FFF2-40B4-BE49-F238E27FC236}">
                <a16:creationId xmlns:a16="http://schemas.microsoft.com/office/drawing/2014/main" id="{3ABC7964-09CD-4ACB-A58C-E71B31947A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4063" y="2249083"/>
            <a:ext cx="5191227" cy="3527606"/>
          </a:xfrm>
          <a:prstGeom prst="rect">
            <a:avLst/>
          </a:prstGeom>
        </p:spPr>
      </p:pic>
      <p:pic>
        <p:nvPicPr>
          <p:cNvPr id="26" name="Picture 25" descr="A close up of a logo&#10;&#10;Description generated with very high confidence">
            <a:extLst>
              <a:ext uri="{FF2B5EF4-FFF2-40B4-BE49-F238E27FC236}">
                <a16:creationId xmlns:a16="http://schemas.microsoft.com/office/drawing/2014/main" id="{107F00A6-CEF7-4956-987B-DB65851E1DB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1858030"/>
            <a:ext cx="2808477" cy="2931655"/>
          </a:xfrm>
          <a:prstGeom prst="rect">
            <a:avLst/>
          </a:prstGeom>
        </p:spPr>
      </p:pic>
    </p:spTree>
    <p:extLst>
      <p:ext uri="{BB962C8B-B14F-4D97-AF65-F5344CB8AC3E}">
        <p14:creationId xmlns:p14="http://schemas.microsoft.com/office/powerpoint/2010/main" val="176252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CF0507-BB73-4E25-8095-3DB7AE5437EA}"/>
              </a:ext>
            </a:extLst>
          </p:cNvPr>
          <p:cNvSpPr>
            <a:spLocks noGrp="1"/>
          </p:cNvSpPr>
          <p:nvPr>
            <p:ph type="title"/>
          </p:nvPr>
        </p:nvSpPr>
        <p:spPr>
          <a:xfrm>
            <a:off x="838200" y="2766218"/>
            <a:ext cx="10515600" cy="1325563"/>
          </a:xfrm>
        </p:spPr>
        <p:txBody>
          <a:bodyPr/>
          <a:lstStyle/>
          <a:p>
            <a:pPr algn="ctr"/>
            <a:r>
              <a:rPr lang="en-GB" dirty="0"/>
              <a:t>System Evaluation</a:t>
            </a:r>
          </a:p>
        </p:txBody>
      </p:sp>
      <p:sp>
        <p:nvSpPr>
          <p:cNvPr id="3" name="Slide Number Placeholder 2">
            <a:extLst>
              <a:ext uri="{FF2B5EF4-FFF2-40B4-BE49-F238E27FC236}">
                <a16:creationId xmlns:a16="http://schemas.microsoft.com/office/drawing/2014/main" id="{D4135B20-8407-4DED-A4AF-C0D2B01C7035}"/>
              </a:ext>
            </a:extLst>
          </p:cNvPr>
          <p:cNvSpPr>
            <a:spLocks noGrp="1"/>
          </p:cNvSpPr>
          <p:nvPr>
            <p:ph type="sldNum" sz="quarter" idx="12"/>
          </p:nvPr>
        </p:nvSpPr>
        <p:spPr/>
        <p:txBody>
          <a:bodyPr/>
          <a:lstStyle/>
          <a:p>
            <a:fld id="{59A0B557-C83C-4CF4-B8B7-74060872B6A9}" type="slidenum">
              <a:rPr lang="en-GB" smtClean="0"/>
              <a:t>14</a:t>
            </a:fld>
            <a:endParaRPr lang="en-GB"/>
          </a:p>
        </p:txBody>
      </p:sp>
    </p:spTree>
    <p:extLst>
      <p:ext uri="{BB962C8B-B14F-4D97-AF65-F5344CB8AC3E}">
        <p14:creationId xmlns:p14="http://schemas.microsoft.com/office/powerpoint/2010/main" val="4231158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1E976-A3C3-4CB0-AD20-A6EE56290A74}"/>
              </a:ext>
            </a:extLst>
          </p:cNvPr>
          <p:cNvSpPr>
            <a:spLocks noGrp="1"/>
          </p:cNvSpPr>
          <p:nvPr>
            <p:ph type="title"/>
          </p:nvPr>
        </p:nvSpPr>
        <p:spPr/>
        <p:txBody>
          <a:bodyPr/>
          <a:lstStyle/>
          <a:p>
            <a:r>
              <a:rPr lang="en-GB" dirty="0"/>
              <a:t>Experiment 1: Ping Time</a:t>
            </a:r>
          </a:p>
        </p:txBody>
      </p:sp>
      <p:pic>
        <p:nvPicPr>
          <p:cNvPr id="5" name="Picture 4">
            <a:extLst>
              <a:ext uri="{FF2B5EF4-FFF2-40B4-BE49-F238E27FC236}">
                <a16:creationId xmlns:a16="http://schemas.microsoft.com/office/drawing/2014/main" id="{108C5C21-C9C9-4D54-9319-297421D56C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3703152" cy="4552794"/>
          </a:xfrm>
          <a:prstGeom prst="rect">
            <a:avLst/>
          </a:prstGeom>
        </p:spPr>
      </p:pic>
      <p:graphicFrame>
        <p:nvGraphicFramePr>
          <p:cNvPr id="7" name="Chart 6">
            <a:extLst>
              <a:ext uri="{FF2B5EF4-FFF2-40B4-BE49-F238E27FC236}">
                <a16:creationId xmlns:a16="http://schemas.microsoft.com/office/drawing/2014/main" id="{DD7EC6CA-FE3F-4887-A89A-63FE341BD37D}"/>
              </a:ext>
            </a:extLst>
          </p:cNvPr>
          <p:cNvGraphicFramePr>
            <a:graphicFrameLocks/>
          </p:cNvGraphicFramePr>
          <p:nvPr>
            <p:extLst>
              <p:ext uri="{D42A27DB-BD31-4B8C-83A1-F6EECF244321}">
                <p14:modId xmlns:p14="http://schemas.microsoft.com/office/powerpoint/2010/main" val="3518540299"/>
              </p:ext>
            </p:extLst>
          </p:nvPr>
        </p:nvGraphicFramePr>
        <p:xfrm>
          <a:off x="5054599" y="1690688"/>
          <a:ext cx="6299201" cy="4552794"/>
        </p:xfrm>
        <a:graphic>
          <a:graphicData uri="http://schemas.openxmlformats.org/drawingml/2006/chart">
            <c:chart xmlns:c="http://schemas.openxmlformats.org/drawingml/2006/chart" xmlns:r="http://schemas.openxmlformats.org/officeDocument/2006/relationships" r:id="rId4"/>
          </a:graphicData>
        </a:graphic>
      </p:graphicFrame>
      <p:sp>
        <p:nvSpPr>
          <p:cNvPr id="4" name="Slide Number Placeholder 3">
            <a:extLst>
              <a:ext uri="{FF2B5EF4-FFF2-40B4-BE49-F238E27FC236}">
                <a16:creationId xmlns:a16="http://schemas.microsoft.com/office/drawing/2014/main" id="{FF357523-4302-4C60-A105-A0FBADF76E75}"/>
              </a:ext>
            </a:extLst>
          </p:cNvPr>
          <p:cNvSpPr>
            <a:spLocks noGrp="1"/>
          </p:cNvSpPr>
          <p:nvPr>
            <p:ph type="sldNum" sz="quarter" idx="12"/>
          </p:nvPr>
        </p:nvSpPr>
        <p:spPr/>
        <p:txBody>
          <a:bodyPr/>
          <a:lstStyle/>
          <a:p>
            <a:fld id="{59A0B557-C83C-4CF4-B8B7-74060872B6A9}" type="slidenum">
              <a:rPr lang="en-GB" smtClean="0"/>
              <a:t>15</a:t>
            </a:fld>
            <a:endParaRPr lang="en-GB"/>
          </a:p>
        </p:txBody>
      </p:sp>
    </p:spTree>
    <p:extLst>
      <p:ext uri="{BB962C8B-B14F-4D97-AF65-F5344CB8AC3E}">
        <p14:creationId xmlns:p14="http://schemas.microsoft.com/office/powerpoint/2010/main" val="101605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1E976-A3C3-4CB0-AD20-A6EE56290A74}"/>
              </a:ext>
            </a:extLst>
          </p:cNvPr>
          <p:cNvSpPr>
            <a:spLocks noGrp="1"/>
          </p:cNvSpPr>
          <p:nvPr>
            <p:ph type="title"/>
          </p:nvPr>
        </p:nvSpPr>
        <p:spPr>
          <a:xfrm>
            <a:off x="838200" y="365125"/>
            <a:ext cx="10845800" cy="1325563"/>
          </a:xfrm>
        </p:spPr>
        <p:txBody>
          <a:bodyPr/>
          <a:lstStyle/>
          <a:p>
            <a:r>
              <a:rPr lang="en-GB" dirty="0"/>
              <a:t>Experiment 2: Maximum Data Packet Size</a:t>
            </a:r>
          </a:p>
        </p:txBody>
      </p:sp>
      <p:graphicFrame>
        <p:nvGraphicFramePr>
          <p:cNvPr id="3" name="Table 2">
            <a:extLst>
              <a:ext uri="{FF2B5EF4-FFF2-40B4-BE49-F238E27FC236}">
                <a16:creationId xmlns:a16="http://schemas.microsoft.com/office/drawing/2014/main" id="{45713984-F663-47EB-93E0-A2478BFFE696}"/>
              </a:ext>
            </a:extLst>
          </p:cNvPr>
          <p:cNvGraphicFramePr>
            <a:graphicFrameLocks noGrp="1"/>
          </p:cNvGraphicFramePr>
          <p:nvPr>
            <p:extLst>
              <p:ext uri="{D42A27DB-BD31-4B8C-83A1-F6EECF244321}">
                <p14:modId xmlns:p14="http://schemas.microsoft.com/office/powerpoint/2010/main" val="24452932"/>
              </p:ext>
            </p:extLst>
          </p:nvPr>
        </p:nvGraphicFramePr>
        <p:xfrm>
          <a:off x="2596940" y="1943099"/>
          <a:ext cx="6998121" cy="1483360"/>
        </p:xfrm>
        <a:graphic>
          <a:graphicData uri="http://schemas.openxmlformats.org/drawingml/2006/table">
            <a:tbl>
              <a:tblPr firstRow="1" bandRow="1">
                <a:tableStyleId>{5C22544A-7EE6-4342-B048-85BDC9FD1C3A}</a:tableStyleId>
              </a:tblPr>
              <a:tblGrid>
                <a:gridCol w="2087548">
                  <a:extLst>
                    <a:ext uri="{9D8B030D-6E8A-4147-A177-3AD203B41FA5}">
                      <a16:colId xmlns:a16="http://schemas.microsoft.com/office/drawing/2014/main" val="3326142767"/>
                    </a:ext>
                  </a:extLst>
                </a:gridCol>
                <a:gridCol w="1528974">
                  <a:extLst>
                    <a:ext uri="{9D8B030D-6E8A-4147-A177-3AD203B41FA5}">
                      <a16:colId xmlns:a16="http://schemas.microsoft.com/office/drawing/2014/main" val="3680799327"/>
                    </a:ext>
                  </a:extLst>
                </a:gridCol>
                <a:gridCol w="3381599">
                  <a:extLst>
                    <a:ext uri="{9D8B030D-6E8A-4147-A177-3AD203B41FA5}">
                      <a16:colId xmlns:a16="http://schemas.microsoft.com/office/drawing/2014/main" val="2927733720"/>
                    </a:ext>
                  </a:extLst>
                </a:gridCol>
              </a:tblGrid>
              <a:tr h="370840">
                <a:tc>
                  <a:txBody>
                    <a:bodyPr/>
                    <a:lstStyle/>
                    <a:p>
                      <a:r>
                        <a:rPr lang="en-GB" dirty="0"/>
                        <a:t>System Path</a:t>
                      </a:r>
                    </a:p>
                  </a:txBody>
                  <a:tcPr/>
                </a:tc>
                <a:tc>
                  <a:txBody>
                    <a:bodyPr/>
                    <a:lstStyle/>
                    <a:p>
                      <a:r>
                        <a:rPr lang="en-GB" dirty="0"/>
                        <a:t>Protocol</a:t>
                      </a:r>
                    </a:p>
                  </a:txBody>
                  <a:tcPr/>
                </a:tc>
                <a:tc>
                  <a:txBody>
                    <a:bodyPr/>
                    <a:lstStyle/>
                    <a:p>
                      <a:r>
                        <a:rPr lang="en-GB" dirty="0"/>
                        <a:t>Maximum Packet Size (bytes)</a:t>
                      </a:r>
                    </a:p>
                  </a:txBody>
                  <a:tcPr/>
                </a:tc>
                <a:extLst>
                  <a:ext uri="{0D108BD9-81ED-4DB2-BD59-A6C34878D82A}">
                    <a16:rowId xmlns:a16="http://schemas.microsoft.com/office/drawing/2014/main" val="3921668687"/>
                  </a:ext>
                </a:extLst>
              </a:tr>
              <a:tr h="370840">
                <a:tc>
                  <a:txBody>
                    <a:bodyPr/>
                    <a:lstStyle/>
                    <a:p>
                      <a:pPr algn="ctr"/>
                      <a:r>
                        <a:rPr lang="en-GB" dirty="0"/>
                        <a:t>Path I</a:t>
                      </a:r>
                    </a:p>
                  </a:txBody>
                  <a:tcPr/>
                </a:tc>
                <a:tc>
                  <a:txBody>
                    <a:bodyPr/>
                    <a:lstStyle/>
                    <a:p>
                      <a:pPr algn="ctr"/>
                      <a:r>
                        <a:rPr lang="en-GB" dirty="0"/>
                        <a:t>BLE</a:t>
                      </a:r>
                    </a:p>
                  </a:txBody>
                  <a:tcPr/>
                </a:tc>
                <a:tc>
                  <a:txBody>
                    <a:bodyPr/>
                    <a:lstStyle/>
                    <a:p>
                      <a:pPr algn="ctr"/>
                      <a:r>
                        <a:rPr lang="en-GB" dirty="0"/>
                        <a:t>26</a:t>
                      </a:r>
                    </a:p>
                  </a:txBody>
                  <a:tcPr/>
                </a:tc>
                <a:extLst>
                  <a:ext uri="{0D108BD9-81ED-4DB2-BD59-A6C34878D82A}">
                    <a16:rowId xmlns:a16="http://schemas.microsoft.com/office/drawing/2014/main" val="2277700980"/>
                  </a:ext>
                </a:extLst>
              </a:tr>
              <a:tr h="370840">
                <a:tc>
                  <a:txBody>
                    <a:bodyPr/>
                    <a:lstStyle/>
                    <a:p>
                      <a:pPr algn="ctr"/>
                      <a:r>
                        <a:rPr lang="en-GB" dirty="0"/>
                        <a:t>Path II</a:t>
                      </a:r>
                    </a:p>
                  </a:txBody>
                  <a:tcPr/>
                </a:tc>
                <a:tc>
                  <a:txBody>
                    <a:bodyPr/>
                    <a:lstStyle/>
                    <a:p>
                      <a:pPr algn="ctr"/>
                      <a:r>
                        <a:rPr lang="en-GB" dirty="0" err="1"/>
                        <a:t>CoAP</a:t>
                      </a:r>
                      <a:endParaRPr lang="en-GB" dirty="0"/>
                    </a:p>
                  </a:txBody>
                  <a:tcPr/>
                </a:tc>
                <a:tc>
                  <a:txBody>
                    <a:bodyPr/>
                    <a:lstStyle/>
                    <a:p>
                      <a:pPr algn="ctr"/>
                      <a:r>
                        <a:rPr lang="en-GB" dirty="0"/>
                        <a:t>1000</a:t>
                      </a:r>
                    </a:p>
                  </a:txBody>
                  <a:tcPr/>
                </a:tc>
                <a:extLst>
                  <a:ext uri="{0D108BD9-81ED-4DB2-BD59-A6C34878D82A}">
                    <a16:rowId xmlns:a16="http://schemas.microsoft.com/office/drawing/2014/main" val="1315908119"/>
                  </a:ext>
                </a:extLst>
              </a:tr>
              <a:tr h="370840">
                <a:tc>
                  <a:txBody>
                    <a:bodyPr/>
                    <a:lstStyle/>
                    <a:p>
                      <a:pPr algn="ctr"/>
                      <a:r>
                        <a:rPr lang="en-GB" dirty="0"/>
                        <a:t>Path III</a:t>
                      </a:r>
                    </a:p>
                  </a:txBody>
                  <a:tcPr/>
                </a:tc>
                <a:tc>
                  <a:txBody>
                    <a:bodyPr/>
                    <a:lstStyle/>
                    <a:p>
                      <a:pPr algn="ctr"/>
                      <a:r>
                        <a:rPr lang="en-GB" dirty="0"/>
                        <a:t>MQTT</a:t>
                      </a:r>
                    </a:p>
                  </a:txBody>
                  <a:tcPr/>
                </a:tc>
                <a:tc>
                  <a:txBody>
                    <a:bodyPr/>
                    <a:lstStyle/>
                    <a:p>
                      <a:pPr algn="ctr"/>
                      <a:r>
                        <a:rPr lang="en-GB" dirty="0"/>
                        <a:t>300</a:t>
                      </a:r>
                    </a:p>
                  </a:txBody>
                  <a:tcPr/>
                </a:tc>
                <a:extLst>
                  <a:ext uri="{0D108BD9-81ED-4DB2-BD59-A6C34878D82A}">
                    <a16:rowId xmlns:a16="http://schemas.microsoft.com/office/drawing/2014/main" val="1314361420"/>
                  </a:ext>
                </a:extLst>
              </a:tr>
            </a:tbl>
          </a:graphicData>
        </a:graphic>
      </p:graphicFrame>
      <p:graphicFrame>
        <p:nvGraphicFramePr>
          <p:cNvPr id="12" name="Table 11">
            <a:extLst>
              <a:ext uri="{FF2B5EF4-FFF2-40B4-BE49-F238E27FC236}">
                <a16:creationId xmlns:a16="http://schemas.microsoft.com/office/drawing/2014/main" id="{6077B331-83A3-4D4E-B057-F48AB2D2F6A2}"/>
              </a:ext>
            </a:extLst>
          </p:cNvPr>
          <p:cNvGraphicFramePr>
            <a:graphicFrameLocks noGrp="1"/>
          </p:cNvGraphicFramePr>
          <p:nvPr>
            <p:extLst>
              <p:ext uri="{D42A27DB-BD31-4B8C-83A1-F6EECF244321}">
                <p14:modId xmlns:p14="http://schemas.microsoft.com/office/powerpoint/2010/main" val="585948025"/>
              </p:ext>
            </p:extLst>
          </p:nvPr>
        </p:nvGraphicFramePr>
        <p:xfrm>
          <a:off x="2596940" y="4620579"/>
          <a:ext cx="6998121" cy="1483360"/>
        </p:xfrm>
        <a:graphic>
          <a:graphicData uri="http://schemas.openxmlformats.org/drawingml/2006/table">
            <a:tbl>
              <a:tblPr firstRow="1" bandRow="1">
                <a:tableStyleId>{5C22544A-7EE6-4342-B048-85BDC9FD1C3A}</a:tableStyleId>
              </a:tblPr>
              <a:tblGrid>
                <a:gridCol w="2655027">
                  <a:extLst>
                    <a:ext uri="{9D8B030D-6E8A-4147-A177-3AD203B41FA5}">
                      <a16:colId xmlns:a16="http://schemas.microsoft.com/office/drawing/2014/main" val="833187808"/>
                    </a:ext>
                  </a:extLst>
                </a:gridCol>
                <a:gridCol w="4343094">
                  <a:extLst>
                    <a:ext uri="{9D8B030D-6E8A-4147-A177-3AD203B41FA5}">
                      <a16:colId xmlns:a16="http://schemas.microsoft.com/office/drawing/2014/main" val="2978952422"/>
                    </a:ext>
                  </a:extLst>
                </a:gridCol>
              </a:tblGrid>
              <a:tr h="370840">
                <a:tc>
                  <a:txBody>
                    <a:bodyPr/>
                    <a:lstStyle/>
                    <a:p>
                      <a:r>
                        <a:rPr lang="en-GB" dirty="0"/>
                        <a:t>System Path</a:t>
                      </a:r>
                    </a:p>
                  </a:txBody>
                  <a:tcPr/>
                </a:tc>
                <a:tc>
                  <a:txBody>
                    <a:bodyPr/>
                    <a:lstStyle/>
                    <a:p>
                      <a:r>
                        <a:rPr lang="en-GB" dirty="0"/>
                        <a:t>Ping Time per Byte (</a:t>
                      </a:r>
                      <a:r>
                        <a:rPr lang="en-GB" dirty="0" err="1"/>
                        <a:t>ms</a:t>
                      </a:r>
                      <a:r>
                        <a:rPr lang="en-GB" dirty="0"/>
                        <a:t>/byte)</a:t>
                      </a:r>
                    </a:p>
                  </a:txBody>
                  <a:tcPr/>
                </a:tc>
                <a:extLst>
                  <a:ext uri="{0D108BD9-81ED-4DB2-BD59-A6C34878D82A}">
                    <a16:rowId xmlns:a16="http://schemas.microsoft.com/office/drawing/2014/main" val="1324182683"/>
                  </a:ext>
                </a:extLst>
              </a:tr>
              <a:tr h="370840">
                <a:tc>
                  <a:txBody>
                    <a:bodyPr/>
                    <a:lstStyle/>
                    <a:p>
                      <a:pPr algn="l" fontAlgn="b"/>
                      <a:r>
                        <a:rPr lang="en-GB" sz="1800" u="none" strike="noStrike" dirty="0">
                          <a:effectLst/>
                        </a:rPr>
                        <a:t>Path I (BLE)</a:t>
                      </a:r>
                      <a:endParaRPr lang="en-GB"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800" u="none" strike="noStrike" dirty="0">
                          <a:effectLst/>
                        </a:rPr>
                        <a:t>64.28</a:t>
                      </a:r>
                      <a:endParaRPr lang="en-GB"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15836488"/>
                  </a:ext>
                </a:extLst>
              </a:tr>
              <a:tr h="370840">
                <a:tc>
                  <a:txBody>
                    <a:bodyPr/>
                    <a:lstStyle/>
                    <a:p>
                      <a:pPr algn="l" fontAlgn="b"/>
                      <a:r>
                        <a:rPr lang="en-GB" sz="1800" u="none" strike="noStrike" dirty="0">
                          <a:effectLst/>
                        </a:rPr>
                        <a:t>Path II (</a:t>
                      </a:r>
                      <a:r>
                        <a:rPr lang="en-GB" sz="1800" u="none" strike="noStrike" dirty="0" err="1">
                          <a:effectLst/>
                        </a:rPr>
                        <a:t>Wifi</a:t>
                      </a:r>
                      <a:r>
                        <a:rPr lang="en-GB" sz="1800" u="none" strike="noStrike" dirty="0">
                          <a:effectLst/>
                        </a:rPr>
                        <a:t>)</a:t>
                      </a:r>
                      <a:endParaRPr lang="en-GB"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800" u="none" strike="noStrike" dirty="0">
                          <a:effectLst/>
                        </a:rPr>
                        <a:t>4.06</a:t>
                      </a:r>
                      <a:endParaRPr lang="en-GB"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14263726"/>
                  </a:ext>
                </a:extLst>
              </a:tr>
              <a:tr h="370840">
                <a:tc>
                  <a:txBody>
                    <a:bodyPr/>
                    <a:lstStyle/>
                    <a:p>
                      <a:pPr algn="l" fontAlgn="b"/>
                      <a:r>
                        <a:rPr lang="en-GB" sz="1800" u="none" strike="noStrike" dirty="0">
                          <a:effectLst/>
                        </a:rPr>
                        <a:t>Device III (Direct)</a:t>
                      </a:r>
                      <a:endParaRPr lang="en-GB"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800" u="none" strike="noStrike" dirty="0">
                          <a:effectLst/>
                        </a:rPr>
                        <a:t>1.26</a:t>
                      </a:r>
                      <a:endParaRPr lang="en-GB"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77731714"/>
                  </a:ext>
                </a:extLst>
              </a:tr>
            </a:tbl>
          </a:graphicData>
        </a:graphic>
      </p:graphicFrame>
      <p:sp>
        <p:nvSpPr>
          <p:cNvPr id="14" name="Content Placeholder 2">
            <a:extLst>
              <a:ext uri="{FF2B5EF4-FFF2-40B4-BE49-F238E27FC236}">
                <a16:creationId xmlns:a16="http://schemas.microsoft.com/office/drawing/2014/main" id="{20DD527D-6938-47D8-8220-11C1978C9465}"/>
              </a:ext>
            </a:extLst>
          </p:cNvPr>
          <p:cNvSpPr>
            <a:spLocks noGrp="1"/>
          </p:cNvSpPr>
          <p:nvPr>
            <p:ph idx="1"/>
          </p:nvPr>
        </p:nvSpPr>
        <p:spPr>
          <a:xfrm>
            <a:off x="5177578" y="3840478"/>
            <a:ext cx="1836845" cy="739990"/>
          </a:xfrm>
        </p:spPr>
        <p:txBody>
          <a:bodyPr>
            <a:normAutofit/>
          </a:bodyPr>
          <a:lstStyle/>
          <a:p>
            <a:pPr marL="0" indent="0">
              <a:buNone/>
            </a:pPr>
            <a:r>
              <a:rPr lang="en-GB" sz="3600" b="1" dirty="0"/>
              <a:t>Results</a:t>
            </a:r>
          </a:p>
        </p:txBody>
      </p:sp>
      <p:sp>
        <p:nvSpPr>
          <p:cNvPr id="5" name="Slide Number Placeholder 4">
            <a:extLst>
              <a:ext uri="{FF2B5EF4-FFF2-40B4-BE49-F238E27FC236}">
                <a16:creationId xmlns:a16="http://schemas.microsoft.com/office/drawing/2014/main" id="{B7622880-3A79-47AC-9A7B-D5481B875DDB}"/>
              </a:ext>
            </a:extLst>
          </p:cNvPr>
          <p:cNvSpPr>
            <a:spLocks noGrp="1"/>
          </p:cNvSpPr>
          <p:nvPr>
            <p:ph type="sldNum" sz="quarter" idx="12"/>
          </p:nvPr>
        </p:nvSpPr>
        <p:spPr/>
        <p:txBody>
          <a:bodyPr/>
          <a:lstStyle/>
          <a:p>
            <a:fld id="{59A0B557-C83C-4CF4-B8B7-74060872B6A9}" type="slidenum">
              <a:rPr lang="en-GB" smtClean="0"/>
              <a:t>16</a:t>
            </a:fld>
            <a:endParaRPr lang="en-GB"/>
          </a:p>
        </p:txBody>
      </p:sp>
    </p:spTree>
    <p:extLst>
      <p:ext uri="{BB962C8B-B14F-4D97-AF65-F5344CB8AC3E}">
        <p14:creationId xmlns:p14="http://schemas.microsoft.com/office/powerpoint/2010/main" val="71753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social media post&#10;&#10;Description generated with very high confidence">
            <a:extLst>
              <a:ext uri="{FF2B5EF4-FFF2-40B4-BE49-F238E27FC236}">
                <a16:creationId xmlns:a16="http://schemas.microsoft.com/office/drawing/2014/main" id="{07E980C9-6443-49D7-9824-63B5409B90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169" y="2470543"/>
            <a:ext cx="5634831" cy="3045626"/>
          </a:xfrm>
          <a:prstGeom prst="rect">
            <a:avLst/>
          </a:prstGeom>
        </p:spPr>
      </p:pic>
      <p:sp>
        <p:nvSpPr>
          <p:cNvPr id="2" name="Title 1">
            <a:extLst>
              <a:ext uri="{FF2B5EF4-FFF2-40B4-BE49-F238E27FC236}">
                <a16:creationId xmlns:a16="http://schemas.microsoft.com/office/drawing/2014/main" id="{7521E976-A3C3-4CB0-AD20-A6EE56290A74}"/>
              </a:ext>
            </a:extLst>
          </p:cNvPr>
          <p:cNvSpPr>
            <a:spLocks noGrp="1"/>
          </p:cNvSpPr>
          <p:nvPr>
            <p:ph type="title"/>
          </p:nvPr>
        </p:nvSpPr>
        <p:spPr/>
        <p:txBody>
          <a:bodyPr/>
          <a:lstStyle/>
          <a:p>
            <a:r>
              <a:rPr lang="en-GB" dirty="0"/>
              <a:t>Experiment 3: Path II Component Time</a:t>
            </a:r>
          </a:p>
        </p:txBody>
      </p:sp>
      <p:graphicFrame>
        <p:nvGraphicFramePr>
          <p:cNvPr id="7" name="Chart 6">
            <a:extLst>
              <a:ext uri="{FF2B5EF4-FFF2-40B4-BE49-F238E27FC236}">
                <a16:creationId xmlns:a16="http://schemas.microsoft.com/office/drawing/2014/main" id="{8A423542-DB03-4682-9E0E-68E6D8F0128B}"/>
              </a:ext>
            </a:extLst>
          </p:cNvPr>
          <p:cNvGraphicFramePr>
            <a:graphicFrameLocks/>
          </p:cNvGraphicFramePr>
          <p:nvPr>
            <p:extLst>
              <p:ext uri="{D42A27DB-BD31-4B8C-83A1-F6EECF244321}">
                <p14:modId xmlns:p14="http://schemas.microsoft.com/office/powerpoint/2010/main" val="1439567415"/>
              </p:ext>
            </p:extLst>
          </p:nvPr>
        </p:nvGraphicFramePr>
        <p:xfrm>
          <a:off x="6600825" y="1750219"/>
          <a:ext cx="4643438" cy="4486275"/>
        </p:xfrm>
        <a:graphic>
          <a:graphicData uri="http://schemas.openxmlformats.org/drawingml/2006/chart">
            <c:chart xmlns:c="http://schemas.openxmlformats.org/drawingml/2006/chart" xmlns:r="http://schemas.openxmlformats.org/officeDocument/2006/relationships" r:id="rId4"/>
          </a:graphicData>
        </a:graphic>
      </p:graphicFrame>
      <p:sp>
        <p:nvSpPr>
          <p:cNvPr id="4" name="Slide Number Placeholder 3">
            <a:extLst>
              <a:ext uri="{FF2B5EF4-FFF2-40B4-BE49-F238E27FC236}">
                <a16:creationId xmlns:a16="http://schemas.microsoft.com/office/drawing/2014/main" id="{EDF8FC1D-9220-4FBD-A9C8-A969898F6BCE}"/>
              </a:ext>
            </a:extLst>
          </p:cNvPr>
          <p:cNvSpPr>
            <a:spLocks noGrp="1"/>
          </p:cNvSpPr>
          <p:nvPr>
            <p:ph type="sldNum" sz="quarter" idx="12"/>
          </p:nvPr>
        </p:nvSpPr>
        <p:spPr/>
        <p:txBody>
          <a:bodyPr/>
          <a:lstStyle/>
          <a:p>
            <a:fld id="{59A0B557-C83C-4CF4-B8B7-74060872B6A9}" type="slidenum">
              <a:rPr lang="en-GB" smtClean="0"/>
              <a:t>17</a:t>
            </a:fld>
            <a:endParaRPr lang="en-GB"/>
          </a:p>
        </p:txBody>
      </p:sp>
    </p:spTree>
    <p:extLst>
      <p:ext uri="{BB962C8B-B14F-4D97-AF65-F5344CB8AC3E}">
        <p14:creationId xmlns:p14="http://schemas.microsoft.com/office/powerpoint/2010/main" val="225493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CF0507-BB73-4E25-8095-3DB7AE5437EA}"/>
              </a:ext>
            </a:extLst>
          </p:cNvPr>
          <p:cNvSpPr>
            <a:spLocks noGrp="1"/>
          </p:cNvSpPr>
          <p:nvPr>
            <p:ph type="title"/>
          </p:nvPr>
        </p:nvSpPr>
        <p:spPr>
          <a:xfrm>
            <a:off x="838200" y="2766218"/>
            <a:ext cx="10515600" cy="1325563"/>
          </a:xfrm>
        </p:spPr>
        <p:txBody>
          <a:bodyPr/>
          <a:lstStyle/>
          <a:p>
            <a:pPr algn="ctr"/>
            <a:r>
              <a:rPr lang="en-GB" dirty="0"/>
              <a:t>Smart Home Application</a:t>
            </a:r>
          </a:p>
        </p:txBody>
      </p:sp>
      <p:sp>
        <p:nvSpPr>
          <p:cNvPr id="3" name="Slide Number Placeholder 2">
            <a:extLst>
              <a:ext uri="{FF2B5EF4-FFF2-40B4-BE49-F238E27FC236}">
                <a16:creationId xmlns:a16="http://schemas.microsoft.com/office/drawing/2014/main" id="{419F34BB-37C6-462E-B1C0-CBA6CD8D8CF9}"/>
              </a:ext>
            </a:extLst>
          </p:cNvPr>
          <p:cNvSpPr>
            <a:spLocks noGrp="1"/>
          </p:cNvSpPr>
          <p:nvPr>
            <p:ph type="sldNum" sz="quarter" idx="12"/>
          </p:nvPr>
        </p:nvSpPr>
        <p:spPr/>
        <p:txBody>
          <a:bodyPr/>
          <a:lstStyle/>
          <a:p>
            <a:fld id="{59A0B557-C83C-4CF4-B8B7-74060872B6A9}" type="slidenum">
              <a:rPr lang="en-GB" smtClean="0"/>
              <a:t>18</a:t>
            </a:fld>
            <a:endParaRPr lang="en-GB"/>
          </a:p>
        </p:txBody>
      </p:sp>
    </p:spTree>
    <p:extLst>
      <p:ext uri="{BB962C8B-B14F-4D97-AF65-F5344CB8AC3E}">
        <p14:creationId xmlns:p14="http://schemas.microsoft.com/office/powerpoint/2010/main" val="725866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75A04-B66A-4B8C-9D1E-AECE60A0C6E5}"/>
              </a:ext>
            </a:extLst>
          </p:cNvPr>
          <p:cNvSpPr>
            <a:spLocks noGrp="1"/>
          </p:cNvSpPr>
          <p:nvPr>
            <p:ph type="title"/>
          </p:nvPr>
        </p:nvSpPr>
        <p:spPr/>
        <p:txBody>
          <a:bodyPr/>
          <a:lstStyle/>
          <a:p>
            <a:r>
              <a:rPr lang="en-GB" dirty="0"/>
              <a:t>Smart Home Application</a:t>
            </a:r>
          </a:p>
        </p:txBody>
      </p:sp>
      <p:pic>
        <p:nvPicPr>
          <p:cNvPr id="5" name="Picture 4" descr="A close up of a map&#10;&#10;Description generated with high confidence">
            <a:extLst>
              <a:ext uri="{FF2B5EF4-FFF2-40B4-BE49-F238E27FC236}">
                <a16:creationId xmlns:a16="http://schemas.microsoft.com/office/drawing/2014/main" id="{464B40BA-4863-489B-877F-716F9C0962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082" y="1690688"/>
            <a:ext cx="10757835" cy="4790370"/>
          </a:xfrm>
          <a:prstGeom prst="rect">
            <a:avLst/>
          </a:prstGeom>
        </p:spPr>
      </p:pic>
      <p:sp>
        <p:nvSpPr>
          <p:cNvPr id="4" name="Slide Number Placeholder 3">
            <a:extLst>
              <a:ext uri="{FF2B5EF4-FFF2-40B4-BE49-F238E27FC236}">
                <a16:creationId xmlns:a16="http://schemas.microsoft.com/office/drawing/2014/main" id="{FFBF177B-A002-42A4-A6E5-F7DD264515AC}"/>
              </a:ext>
            </a:extLst>
          </p:cNvPr>
          <p:cNvSpPr>
            <a:spLocks noGrp="1"/>
          </p:cNvSpPr>
          <p:nvPr>
            <p:ph type="sldNum" sz="quarter" idx="12"/>
          </p:nvPr>
        </p:nvSpPr>
        <p:spPr/>
        <p:txBody>
          <a:bodyPr/>
          <a:lstStyle/>
          <a:p>
            <a:fld id="{59A0B557-C83C-4CF4-B8B7-74060872B6A9}" type="slidenum">
              <a:rPr lang="en-GB" smtClean="0"/>
              <a:t>19</a:t>
            </a:fld>
            <a:endParaRPr lang="en-GB"/>
          </a:p>
        </p:txBody>
      </p:sp>
    </p:spTree>
    <p:extLst>
      <p:ext uri="{BB962C8B-B14F-4D97-AF65-F5344CB8AC3E}">
        <p14:creationId xmlns:p14="http://schemas.microsoft.com/office/powerpoint/2010/main" val="170311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1106-8941-4206-A219-885B05850412}"/>
              </a:ext>
            </a:extLst>
          </p:cNvPr>
          <p:cNvSpPr>
            <a:spLocks noGrp="1"/>
          </p:cNvSpPr>
          <p:nvPr>
            <p:ph type="title"/>
          </p:nvPr>
        </p:nvSpPr>
        <p:spPr/>
        <p:txBody>
          <a:bodyPr/>
          <a:lstStyle/>
          <a:p>
            <a:r>
              <a:rPr lang="en-GB" dirty="0"/>
              <a:t>Aim of the Project</a:t>
            </a:r>
          </a:p>
        </p:txBody>
      </p:sp>
      <p:sp>
        <p:nvSpPr>
          <p:cNvPr id="3" name="Content Placeholder 2">
            <a:extLst>
              <a:ext uri="{FF2B5EF4-FFF2-40B4-BE49-F238E27FC236}">
                <a16:creationId xmlns:a16="http://schemas.microsoft.com/office/drawing/2014/main" id="{E5C56E89-6385-4596-AC66-7DB1C9A98E3A}"/>
              </a:ext>
            </a:extLst>
          </p:cNvPr>
          <p:cNvSpPr>
            <a:spLocks noGrp="1"/>
          </p:cNvSpPr>
          <p:nvPr>
            <p:ph idx="1"/>
          </p:nvPr>
        </p:nvSpPr>
        <p:spPr>
          <a:xfrm>
            <a:off x="838200" y="1825625"/>
            <a:ext cx="10698956" cy="4351338"/>
          </a:xfrm>
        </p:spPr>
        <p:txBody>
          <a:bodyPr/>
          <a:lstStyle/>
          <a:p>
            <a:pPr marL="0" indent="0">
              <a:buNone/>
            </a:pPr>
            <a:r>
              <a:rPr lang="en-GB" dirty="0"/>
              <a:t>Define a system architecture that connects these two platforms:</a:t>
            </a:r>
          </a:p>
          <a:p>
            <a:pPr marL="0" indent="0">
              <a:buNone/>
            </a:pPr>
            <a:r>
              <a:rPr lang="en-GB" dirty="0"/>
              <a:t>	</a:t>
            </a:r>
            <a:r>
              <a:rPr lang="en-GB" dirty="0" err="1"/>
              <a:t>Mbed</a:t>
            </a:r>
            <a:r>
              <a:rPr lang="en-GB" dirty="0"/>
              <a:t> IoT Platform &amp; Amazon Web Services.</a:t>
            </a:r>
          </a:p>
          <a:p>
            <a:endParaRPr lang="en-GB" dirty="0"/>
          </a:p>
        </p:txBody>
      </p:sp>
      <p:pic>
        <p:nvPicPr>
          <p:cNvPr id="6" name="Picture 5">
            <a:extLst>
              <a:ext uri="{FF2B5EF4-FFF2-40B4-BE49-F238E27FC236}">
                <a16:creationId xmlns:a16="http://schemas.microsoft.com/office/drawing/2014/main" id="{035CCF57-E153-4055-81E0-DEB6930AF1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023" y="3429000"/>
            <a:ext cx="8791251" cy="2514600"/>
          </a:xfrm>
          <a:prstGeom prst="rect">
            <a:avLst/>
          </a:prstGeom>
        </p:spPr>
      </p:pic>
      <p:sp>
        <p:nvSpPr>
          <p:cNvPr id="5" name="Slide Number Placeholder 4">
            <a:extLst>
              <a:ext uri="{FF2B5EF4-FFF2-40B4-BE49-F238E27FC236}">
                <a16:creationId xmlns:a16="http://schemas.microsoft.com/office/drawing/2014/main" id="{852FA91E-ECA9-4FA8-87BF-792B2981D016}"/>
              </a:ext>
            </a:extLst>
          </p:cNvPr>
          <p:cNvSpPr>
            <a:spLocks noGrp="1"/>
          </p:cNvSpPr>
          <p:nvPr>
            <p:ph type="sldNum" sz="quarter" idx="12"/>
          </p:nvPr>
        </p:nvSpPr>
        <p:spPr/>
        <p:txBody>
          <a:bodyPr/>
          <a:lstStyle/>
          <a:p>
            <a:fld id="{59A0B557-C83C-4CF4-B8B7-74060872B6A9}" type="slidenum">
              <a:rPr lang="en-GB" smtClean="0"/>
              <a:t>2</a:t>
            </a:fld>
            <a:endParaRPr lang="en-GB"/>
          </a:p>
        </p:txBody>
      </p:sp>
    </p:spTree>
    <p:extLst>
      <p:ext uri="{BB962C8B-B14F-4D97-AF65-F5344CB8AC3E}">
        <p14:creationId xmlns:p14="http://schemas.microsoft.com/office/powerpoint/2010/main" val="3530337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369D00CA-230F-4D79-A68E-7D7D42D9B0D9}"/>
              </a:ext>
            </a:extLst>
          </p:cNvPr>
          <p:cNvSpPr/>
          <p:nvPr/>
        </p:nvSpPr>
        <p:spPr>
          <a:xfrm>
            <a:off x="7212785" y="3300241"/>
            <a:ext cx="4691347" cy="14876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D662A97-894E-4553-9A66-B1F91E3AD133}"/>
              </a:ext>
            </a:extLst>
          </p:cNvPr>
          <p:cNvSpPr>
            <a:spLocks noGrp="1"/>
          </p:cNvSpPr>
          <p:nvPr>
            <p:ph type="title"/>
          </p:nvPr>
        </p:nvSpPr>
        <p:spPr/>
        <p:txBody>
          <a:bodyPr/>
          <a:lstStyle/>
          <a:p>
            <a:r>
              <a:rPr lang="en-GB" dirty="0"/>
              <a:t>Smart Home Cloud Actions</a:t>
            </a:r>
          </a:p>
        </p:txBody>
      </p:sp>
      <p:sp>
        <p:nvSpPr>
          <p:cNvPr id="3" name="Content Placeholder 2">
            <a:extLst>
              <a:ext uri="{FF2B5EF4-FFF2-40B4-BE49-F238E27FC236}">
                <a16:creationId xmlns:a16="http://schemas.microsoft.com/office/drawing/2014/main" id="{5F07A007-CD45-4E49-9FDD-E2A4A47D47EC}"/>
              </a:ext>
            </a:extLst>
          </p:cNvPr>
          <p:cNvSpPr>
            <a:spLocks noGrp="1"/>
          </p:cNvSpPr>
          <p:nvPr>
            <p:ph idx="1"/>
          </p:nvPr>
        </p:nvSpPr>
        <p:spPr>
          <a:xfrm>
            <a:off x="7263993" y="3300240"/>
            <a:ext cx="4815712" cy="1524825"/>
          </a:xfrm>
        </p:spPr>
        <p:txBody>
          <a:bodyPr>
            <a:normAutofit fontScale="92500"/>
          </a:bodyPr>
          <a:lstStyle/>
          <a:p>
            <a:pPr marL="514350" indent="-514350">
              <a:buFont typeface="+mj-lt"/>
              <a:buAutoNum type="arabicPeriod"/>
            </a:pPr>
            <a:r>
              <a:rPr lang="en-GB" b="1" dirty="0">
                <a:solidFill>
                  <a:schemeClr val="accent2"/>
                </a:solidFill>
              </a:rPr>
              <a:t>Motion detected</a:t>
            </a:r>
          </a:p>
          <a:p>
            <a:pPr marL="514350" indent="-514350">
              <a:buFont typeface="+mj-lt"/>
              <a:buAutoNum type="arabicPeriod"/>
            </a:pPr>
            <a:r>
              <a:rPr lang="en-GB" b="1" dirty="0">
                <a:solidFill>
                  <a:schemeClr val="accent1"/>
                </a:solidFill>
              </a:rPr>
              <a:t>Store Room Temperature</a:t>
            </a:r>
          </a:p>
          <a:p>
            <a:pPr marL="514350" indent="-514350">
              <a:buFont typeface="+mj-lt"/>
              <a:buAutoNum type="arabicPeriod"/>
            </a:pPr>
            <a:r>
              <a:rPr lang="en-GB" b="1" dirty="0">
                <a:solidFill>
                  <a:schemeClr val="accent6"/>
                </a:solidFill>
              </a:rPr>
              <a:t>Request Prediction</a:t>
            </a:r>
          </a:p>
        </p:txBody>
      </p:sp>
      <p:pic>
        <p:nvPicPr>
          <p:cNvPr id="13" name="Picture 12">
            <a:extLst>
              <a:ext uri="{FF2B5EF4-FFF2-40B4-BE49-F238E27FC236}">
                <a16:creationId xmlns:a16="http://schemas.microsoft.com/office/drawing/2014/main" id="{177B26FE-49C2-43CE-AEFE-8F9D13B62433}"/>
              </a:ext>
            </a:extLst>
          </p:cNvPr>
          <p:cNvPicPr>
            <a:picLocks noChangeAspect="1"/>
          </p:cNvPicPr>
          <p:nvPr/>
        </p:nvPicPr>
        <p:blipFill rotWithShape="1">
          <a:blip r:embed="rId3">
            <a:extLst>
              <a:ext uri="{28A0092B-C50C-407E-A947-70E740481C1C}">
                <a14:useLocalDpi xmlns:a14="http://schemas.microsoft.com/office/drawing/2010/main" val="0"/>
              </a:ext>
            </a:extLst>
          </a:blip>
          <a:srcRect t="8906"/>
          <a:stretch/>
        </p:blipFill>
        <p:spPr>
          <a:xfrm>
            <a:off x="524256" y="1690688"/>
            <a:ext cx="6505335" cy="4743929"/>
          </a:xfrm>
          <a:prstGeom prst="rect">
            <a:avLst/>
          </a:prstGeom>
        </p:spPr>
      </p:pic>
      <p:sp>
        <p:nvSpPr>
          <p:cNvPr id="5" name="Slide Number Placeholder 4">
            <a:extLst>
              <a:ext uri="{FF2B5EF4-FFF2-40B4-BE49-F238E27FC236}">
                <a16:creationId xmlns:a16="http://schemas.microsoft.com/office/drawing/2014/main" id="{1FC5936D-1887-48FB-B450-36638E170F18}"/>
              </a:ext>
            </a:extLst>
          </p:cNvPr>
          <p:cNvSpPr>
            <a:spLocks noGrp="1"/>
          </p:cNvSpPr>
          <p:nvPr>
            <p:ph type="sldNum" sz="quarter" idx="12"/>
          </p:nvPr>
        </p:nvSpPr>
        <p:spPr/>
        <p:txBody>
          <a:bodyPr/>
          <a:lstStyle/>
          <a:p>
            <a:fld id="{59A0B557-C83C-4CF4-B8B7-74060872B6A9}" type="slidenum">
              <a:rPr lang="en-GB" smtClean="0"/>
              <a:t>20</a:t>
            </a:fld>
            <a:endParaRPr lang="en-GB"/>
          </a:p>
        </p:txBody>
      </p:sp>
    </p:spTree>
    <p:extLst>
      <p:ext uri="{BB962C8B-B14F-4D97-AF65-F5344CB8AC3E}">
        <p14:creationId xmlns:p14="http://schemas.microsoft.com/office/powerpoint/2010/main" val="1089011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5EFC8-6480-4550-8C17-C96321730758}"/>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7D4D4C3F-7766-455A-B888-29F890EE2F0C}"/>
              </a:ext>
            </a:extLst>
          </p:cNvPr>
          <p:cNvSpPr>
            <a:spLocks noGrp="1"/>
          </p:cNvSpPr>
          <p:nvPr>
            <p:ph idx="1"/>
          </p:nvPr>
        </p:nvSpPr>
        <p:spPr/>
        <p:txBody>
          <a:bodyPr/>
          <a:lstStyle/>
          <a:p>
            <a:r>
              <a:rPr lang="en-GB" sz="3200" dirty="0"/>
              <a:t>Achievements</a:t>
            </a:r>
          </a:p>
          <a:p>
            <a:pPr lvl="1"/>
            <a:r>
              <a:rPr lang="en-GB" sz="2800" dirty="0"/>
              <a:t>General system architecture</a:t>
            </a:r>
          </a:p>
          <a:p>
            <a:pPr lvl="1"/>
            <a:r>
              <a:rPr lang="en-GB" sz="2800" dirty="0"/>
              <a:t>Implementation and evaluation</a:t>
            </a:r>
          </a:p>
          <a:p>
            <a:pPr lvl="1"/>
            <a:r>
              <a:rPr lang="en-GB" sz="2800" dirty="0"/>
              <a:t>Smart home application.</a:t>
            </a:r>
          </a:p>
          <a:p>
            <a:pPr marL="457200" lvl="1" indent="0">
              <a:buNone/>
            </a:pPr>
            <a:endParaRPr lang="en-GB" sz="2800" dirty="0"/>
          </a:p>
          <a:p>
            <a:r>
              <a:rPr lang="en-GB" sz="3200" dirty="0"/>
              <a:t>System Advantages</a:t>
            </a:r>
          </a:p>
          <a:p>
            <a:pPr lvl="1"/>
            <a:r>
              <a:rPr lang="en-GB" sz="2800" dirty="0"/>
              <a:t>Resource standardisation</a:t>
            </a:r>
          </a:p>
          <a:p>
            <a:pPr lvl="1"/>
            <a:r>
              <a:rPr lang="en-GB" sz="2800" dirty="0"/>
              <a:t>Cloud agnostic</a:t>
            </a:r>
          </a:p>
          <a:p>
            <a:pPr lvl="1"/>
            <a:r>
              <a:rPr lang="en-GB" sz="2800" dirty="0"/>
              <a:t>Number of supported devices</a:t>
            </a:r>
          </a:p>
          <a:p>
            <a:pPr marL="0" indent="0">
              <a:buNone/>
            </a:pPr>
            <a:endParaRPr lang="en-GB" dirty="0"/>
          </a:p>
          <a:p>
            <a:pPr lvl="1"/>
            <a:endParaRPr lang="en-GB" dirty="0"/>
          </a:p>
        </p:txBody>
      </p:sp>
      <p:sp>
        <p:nvSpPr>
          <p:cNvPr id="5" name="Slide Number Placeholder 4">
            <a:extLst>
              <a:ext uri="{FF2B5EF4-FFF2-40B4-BE49-F238E27FC236}">
                <a16:creationId xmlns:a16="http://schemas.microsoft.com/office/drawing/2014/main" id="{C4618DD0-5276-42A1-86C0-3E35B2CA23C8}"/>
              </a:ext>
            </a:extLst>
          </p:cNvPr>
          <p:cNvSpPr>
            <a:spLocks noGrp="1"/>
          </p:cNvSpPr>
          <p:nvPr>
            <p:ph type="sldNum" sz="quarter" idx="12"/>
          </p:nvPr>
        </p:nvSpPr>
        <p:spPr/>
        <p:txBody>
          <a:bodyPr/>
          <a:lstStyle/>
          <a:p>
            <a:fld id="{59A0B557-C83C-4CF4-B8B7-74060872B6A9}" type="slidenum">
              <a:rPr lang="en-GB" smtClean="0"/>
              <a:t>21</a:t>
            </a:fld>
            <a:endParaRPr lang="en-GB"/>
          </a:p>
        </p:txBody>
      </p:sp>
    </p:spTree>
    <p:extLst>
      <p:ext uri="{BB962C8B-B14F-4D97-AF65-F5344CB8AC3E}">
        <p14:creationId xmlns:p14="http://schemas.microsoft.com/office/powerpoint/2010/main" val="3321494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412B2-FADB-4F42-97DD-A38B6BFEE247}"/>
              </a:ext>
            </a:extLst>
          </p:cNvPr>
          <p:cNvSpPr>
            <a:spLocks noGrp="1"/>
          </p:cNvSpPr>
          <p:nvPr>
            <p:ph type="title"/>
          </p:nvPr>
        </p:nvSpPr>
        <p:spPr/>
        <p:txBody>
          <a:bodyPr/>
          <a:lstStyle/>
          <a:p>
            <a:r>
              <a:rPr lang="en-GB" dirty="0"/>
              <a:t>Future Work</a:t>
            </a:r>
          </a:p>
        </p:txBody>
      </p:sp>
      <p:sp>
        <p:nvSpPr>
          <p:cNvPr id="3" name="Content Placeholder 2">
            <a:extLst>
              <a:ext uri="{FF2B5EF4-FFF2-40B4-BE49-F238E27FC236}">
                <a16:creationId xmlns:a16="http://schemas.microsoft.com/office/drawing/2014/main" id="{DCECFE8F-6677-4BB2-A1FF-60EB43886187}"/>
              </a:ext>
            </a:extLst>
          </p:cNvPr>
          <p:cNvSpPr>
            <a:spLocks noGrp="1"/>
          </p:cNvSpPr>
          <p:nvPr>
            <p:ph idx="1"/>
          </p:nvPr>
        </p:nvSpPr>
        <p:spPr>
          <a:xfrm>
            <a:off x="838200" y="1825625"/>
            <a:ext cx="10515600" cy="4351338"/>
          </a:xfrm>
        </p:spPr>
        <p:txBody>
          <a:bodyPr/>
          <a:lstStyle/>
          <a:p>
            <a:r>
              <a:rPr lang="en-GB" dirty="0"/>
              <a:t>Explore other connectivity methods:</a:t>
            </a:r>
          </a:p>
          <a:p>
            <a:pPr lvl="1"/>
            <a:r>
              <a:rPr lang="en-GB" dirty="0"/>
              <a:t>Cellular</a:t>
            </a:r>
          </a:p>
          <a:p>
            <a:pPr lvl="1"/>
            <a:r>
              <a:rPr lang="en-GB" dirty="0"/>
              <a:t>Ethernet</a:t>
            </a:r>
          </a:p>
          <a:p>
            <a:pPr lvl="1"/>
            <a:r>
              <a:rPr lang="en-GB" dirty="0"/>
              <a:t>Mesh Networks</a:t>
            </a:r>
          </a:p>
          <a:p>
            <a:r>
              <a:rPr lang="en-GB" dirty="0"/>
              <a:t>Improve Connector Bridge performance</a:t>
            </a:r>
          </a:p>
          <a:p>
            <a:r>
              <a:rPr lang="en-GB" dirty="0"/>
              <a:t>Serverless Connector Bridge.</a:t>
            </a:r>
          </a:p>
        </p:txBody>
      </p:sp>
      <p:sp>
        <p:nvSpPr>
          <p:cNvPr id="5" name="Slide Number Placeholder 4">
            <a:extLst>
              <a:ext uri="{FF2B5EF4-FFF2-40B4-BE49-F238E27FC236}">
                <a16:creationId xmlns:a16="http://schemas.microsoft.com/office/drawing/2014/main" id="{28511FEA-E90F-4116-A01C-EA015D81CA40}"/>
              </a:ext>
            </a:extLst>
          </p:cNvPr>
          <p:cNvSpPr>
            <a:spLocks noGrp="1"/>
          </p:cNvSpPr>
          <p:nvPr>
            <p:ph type="sldNum" sz="quarter" idx="12"/>
          </p:nvPr>
        </p:nvSpPr>
        <p:spPr/>
        <p:txBody>
          <a:bodyPr/>
          <a:lstStyle/>
          <a:p>
            <a:fld id="{59A0B557-C83C-4CF4-B8B7-74060872B6A9}" type="slidenum">
              <a:rPr lang="en-GB" smtClean="0"/>
              <a:t>22</a:t>
            </a:fld>
            <a:endParaRPr lang="en-GB"/>
          </a:p>
        </p:txBody>
      </p:sp>
    </p:spTree>
    <p:extLst>
      <p:ext uri="{BB962C8B-B14F-4D97-AF65-F5344CB8AC3E}">
        <p14:creationId xmlns:p14="http://schemas.microsoft.com/office/powerpoint/2010/main" val="562953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7686-AFA3-42FC-A621-D0D5E9D37B0D}"/>
              </a:ext>
            </a:extLst>
          </p:cNvPr>
          <p:cNvSpPr>
            <a:spLocks noGrp="1"/>
          </p:cNvSpPr>
          <p:nvPr>
            <p:ph type="title"/>
          </p:nvPr>
        </p:nvSpPr>
        <p:spPr>
          <a:xfrm>
            <a:off x="838200" y="804332"/>
            <a:ext cx="10515600" cy="1325563"/>
          </a:xfrm>
        </p:spPr>
        <p:txBody>
          <a:bodyPr>
            <a:normAutofit/>
          </a:bodyPr>
          <a:lstStyle/>
          <a:p>
            <a:r>
              <a:rPr lang="en-GB" sz="7200" dirty="0"/>
              <a:t>Thank you</a:t>
            </a:r>
          </a:p>
        </p:txBody>
      </p:sp>
      <p:sp>
        <p:nvSpPr>
          <p:cNvPr id="3" name="Content Placeholder 2">
            <a:extLst>
              <a:ext uri="{FF2B5EF4-FFF2-40B4-BE49-F238E27FC236}">
                <a16:creationId xmlns:a16="http://schemas.microsoft.com/office/drawing/2014/main" id="{483C5C02-C0DA-4CED-810E-7664765AEDF1}"/>
              </a:ext>
            </a:extLst>
          </p:cNvPr>
          <p:cNvSpPr>
            <a:spLocks noGrp="1"/>
          </p:cNvSpPr>
          <p:nvPr>
            <p:ph idx="1"/>
          </p:nvPr>
        </p:nvSpPr>
        <p:spPr>
          <a:xfrm>
            <a:off x="2523066" y="2761192"/>
            <a:ext cx="4732868" cy="982663"/>
          </a:xfrm>
        </p:spPr>
        <p:txBody>
          <a:bodyPr>
            <a:normAutofit/>
          </a:bodyPr>
          <a:lstStyle/>
          <a:p>
            <a:pPr marL="0" indent="0">
              <a:buNone/>
            </a:pPr>
            <a:r>
              <a:rPr lang="en-GB" sz="5000" dirty="0"/>
              <a:t>Any Questions?</a:t>
            </a:r>
          </a:p>
        </p:txBody>
      </p:sp>
      <p:sp>
        <p:nvSpPr>
          <p:cNvPr id="4" name="Slide Number Placeholder 3">
            <a:extLst>
              <a:ext uri="{FF2B5EF4-FFF2-40B4-BE49-F238E27FC236}">
                <a16:creationId xmlns:a16="http://schemas.microsoft.com/office/drawing/2014/main" id="{CAD1A7CD-F830-425E-8779-5A45A5FE7535}"/>
              </a:ext>
            </a:extLst>
          </p:cNvPr>
          <p:cNvSpPr>
            <a:spLocks noGrp="1"/>
          </p:cNvSpPr>
          <p:nvPr>
            <p:ph type="sldNum" sz="quarter" idx="12"/>
          </p:nvPr>
        </p:nvSpPr>
        <p:spPr/>
        <p:txBody>
          <a:bodyPr/>
          <a:lstStyle/>
          <a:p>
            <a:fld id="{59A0B557-C83C-4CF4-B8B7-74060872B6A9}" type="slidenum">
              <a:rPr lang="en-GB" smtClean="0"/>
              <a:pPr/>
              <a:t>23</a:t>
            </a:fld>
            <a:endParaRPr lang="en-GB" dirty="0"/>
          </a:p>
        </p:txBody>
      </p:sp>
      <p:sp>
        <p:nvSpPr>
          <p:cNvPr id="5" name="Content Placeholder 2">
            <a:extLst>
              <a:ext uri="{FF2B5EF4-FFF2-40B4-BE49-F238E27FC236}">
                <a16:creationId xmlns:a16="http://schemas.microsoft.com/office/drawing/2014/main" id="{50E4B5C6-1BCD-422D-9671-BAFBEACFD2DF}"/>
              </a:ext>
            </a:extLst>
          </p:cNvPr>
          <p:cNvSpPr txBox="1">
            <a:spLocks/>
          </p:cNvSpPr>
          <p:nvPr/>
        </p:nvSpPr>
        <p:spPr>
          <a:xfrm>
            <a:off x="7467600" y="3845455"/>
            <a:ext cx="3886200" cy="220821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3000" b="1" dirty="0"/>
              <a:t>Acknowledgements:</a:t>
            </a:r>
          </a:p>
          <a:p>
            <a:pPr marL="0" indent="0">
              <a:buFont typeface="Arial" panose="020B0604020202020204" pitchFamily="34" charset="0"/>
              <a:buNone/>
            </a:pPr>
            <a:r>
              <a:rPr lang="en-GB" sz="3000" dirty="0" err="1"/>
              <a:t>Dr.</a:t>
            </a:r>
            <a:r>
              <a:rPr lang="en-GB" sz="3000" dirty="0"/>
              <a:t> Hadi Heidari</a:t>
            </a:r>
          </a:p>
          <a:p>
            <a:pPr marL="0" indent="0">
              <a:buFont typeface="Arial" panose="020B0604020202020204" pitchFamily="34" charset="0"/>
              <a:buNone/>
            </a:pPr>
            <a:r>
              <a:rPr lang="en-GB" sz="3000" dirty="0" err="1"/>
              <a:t>Dr.</a:t>
            </a:r>
            <a:r>
              <a:rPr lang="en-GB" sz="3000" dirty="0"/>
              <a:t> </a:t>
            </a:r>
            <a:r>
              <a:rPr lang="en-GB" sz="3000" dirty="0" err="1"/>
              <a:t>Ashkan</a:t>
            </a:r>
            <a:r>
              <a:rPr lang="en-GB" sz="3000" dirty="0"/>
              <a:t> </a:t>
            </a:r>
            <a:r>
              <a:rPr lang="en-GB" sz="3000" dirty="0" err="1"/>
              <a:t>Tousi</a:t>
            </a:r>
            <a:endParaRPr lang="en-GB" sz="3000" dirty="0"/>
          </a:p>
          <a:p>
            <a:pPr marL="0" indent="0">
              <a:buFont typeface="Arial" panose="020B0604020202020204" pitchFamily="34" charset="0"/>
              <a:buNone/>
            </a:pPr>
            <a:r>
              <a:rPr lang="en-GB" sz="3000" dirty="0" err="1"/>
              <a:t>Prof.</a:t>
            </a:r>
            <a:r>
              <a:rPr lang="en-GB" sz="3000" dirty="0"/>
              <a:t> Sandy Cochran</a:t>
            </a:r>
          </a:p>
        </p:txBody>
      </p:sp>
    </p:spTree>
    <p:extLst>
      <p:ext uri="{BB962C8B-B14F-4D97-AF65-F5344CB8AC3E}">
        <p14:creationId xmlns:p14="http://schemas.microsoft.com/office/powerpoint/2010/main" val="2303500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104E8-CE63-4EBE-B8C6-65640B3E70F8}"/>
              </a:ext>
            </a:extLst>
          </p:cNvPr>
          <p:cNvSpPr>
            <a:spLocks noGrp="1"/>
          </p:cNvSpPr>
          <p:nvPr>
            <p:ph type="title"/>
          </p:nvPr>
        </p:nvSpPr>
        <p:spPr/>
        <p:txBody>
          <a:bodyPr/>
          <a:lstStyle/>
          <a:p>
            <a:r>
              <a:rPr lang="en-GB" dirty="0"/>
              <a:t>Presentation Structure</a:t>
            </a:r>
          </a:p>
        </p:txBody>
      </p:sp>
      <p:sp>
        <p:nvSpPr>
          <p:cNvPr id="3" name="Content Placeholder 2">
            <a:extLst>
              <a:ext uri="{FF2B5EF4-FFF2-40B4-BE49-F238E27FC236}">
                <a16:creationId xmlns:a16="http://schemas.microsoft.com/office/drawing/2014/main" id="{BEA30182-98F3-40E4-828B-0769936BA8DB}"/>
              </a:ext>
            </a:extLst>
          </p:cNvPr>
          <p:cNvSpPr>
            <a:spLocks noGrp="1"/>
          </p:cNvSpPr>
          <p:nvPr>
            <p:ph idx="1"/>
          </p:nvPr>
        </p:nvSpPr>
        <p:spPr/>
        <p:txBody>
          <a:bodyPr/>
          <a:lstStyle/>
          <a:p>
            <a:pPr marL="514350" indent="-514350">
              <a:buFont typeface="Arial" panose="020B0604020202020204" pitchFamily="34" charset="0"/>
              <a:buAutoNum type="arabicPeriod"/>
            </a:pPr>
            <a:r>
              <a:rPr lang="en-GB" dirty="0"/>
              <a:t>Background Information</a:t>
            </a:r>
          </a:p>
          <a:p>
            <a:pPr marL="514350" indent="-514350">
              <a:buFont typeface="Arial" panose="020B0604020202020204" pitchFamily="34" charset="0"/>
              <a:buAutoNum type="arabicPeriod"/>
            </a:pPr>
            <a:r>
              <a:rPr lang="en-GB" dirty="0"/>
              <a:t>System Overview</a:t>
            </a:r>
          </a:p>
          <a:p>
            <a:pPr marL="514350" indent="-514350">
              <a:buFont typeface="Arial" panose="020B0604020202020204" pitchFamily="34" charset="0"/>
              <a:buAutoNum type="arabicPeriod"/>
            </a:pPr>
            <a:r>
              <a:rPr lang="en-GB" dirty="0"/>
              <a:t>System Evaluation</a:t>
            </a:r>
          </a:p>
          <a:p>
            <a:pPr marL="514350" indent="-514350">
              <a:buFont typeface="Arial" panose="020B0604020202020204" pitchFamily="34" charset="0"/>
              <a:buAutoNum type="arabicPeriod"/>
            </a:pPr>
            <a:r>
              <a:rPr lang="en-GB" dirty="0"/>
              <a:t>Smart Home Application</a:t>
            </a:r>
          </a:p>
          <a:p>
            <a:pPr marL="514350" indent="-514350">
              <a:buFont typeface="Arial" panose="020B0604020202020204" pitchFamily="34" charset="0"/>
              <a:buAutoNum type="arabicPeriod"/>
            </a:pPr>
            <a:r>
              <a:rPr lang="en-GB" dirty="0"/>
              <a:t>Conclusion &amp; Future Work</a:t>
            </a:r>
          </a:p>
          <a:p>
            <a:endParaRPr lang="en-GB" dirty="0"/>
          </a:p>
        </p:txBody>
      </p:sp>
      <p:sp>
        <p:nvSpPr>
          <p:cNvPr id="5" name="Slide Number Placeholder 4">
            <a:extLst>
              <a:ext uri="{FF2B5EF4-FFF2-40B4-BE49-F238E27FC236}">
                <a16:creationId xmlns:a16="http://schemas.microsoft.com/office/drawing/2014/main" id="{D5253DFC-BE5A-4F30-94CE-AEF7AD463771}"/>
              </a:ext>
            </a:extLst>
          </p:cNvPr>
          <p:cNvSpPr>
            <a:spLocks noGrp="1"/>
          </p:cNvSpPr>
          <p:nvPr>
            <p:ph type="sldNum" sz="quarter" idx="12"/>
          </p:nvPr>
        </p:nvSpPr>
        <p:spPr/>
        <p:txBody>
          <a:bodyPr/>
          <a:lstStyle/>
          <a:p>
            <a:fld id="{59A0B557-C83C-4CF4-B8B7-74060872B6A9}" type="slidenum">
              <a:rPr lang="en-GB" smtClean="0"/>
              <a:t>3</a:t>
            </a:fld>
            <a:endParaRPr lang="en-GB"/>
          </a:p>
        </p:txBody>
      </p:sp>
    </p:spTree>
    <p:extLst>
      <p:ext uri="{BB962C8B-B14F-4D97-AF65-F5344CB8AC3E}">
        <p14:creationId xmlns:p14="http://schemas.microsoft.com/office/powerpoint/2010/main" val="189306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A7444-5C94-42A2-81DF-1484FFD642E9}"/>
              </a:ext>
            </a:extLst>
          </p:cNvPr>
          <p:cNvSpPr>
            <a:spLocks noGrp="1"/>
          </p:cNvSpPr>
          <p:nvPr>
            <p:ph type="title"/>
          </p:nvPr>
        </p:nvSpPr>
        <p:spPr/>
        <p:txBody>
          <a:bodyPr/>
          <a:lstStyle/>
          <a:p>
            <a:endParaRPr lang="en-GB"/>
          </a:p>
        </p:txBody>
      </p:sp>
      <p:pic>
        <p:nvPicPr>
          <p:cNvPr id="10" name="Content Placeholder 9">
            <a:extLst>
              <a:ext uri="{FF2B5EF4-FFF2-40B4-BE49-F238E27FC236}">
                <a16:creationId xmlns:a16="http://schemas.microsoft.com/office/drawing/2014/main" id="{E728CDF0-4516-4E3F-A1E3-9097ADD21DF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 r="49"/>
          <a:stretch/>
        </p:blipFill>
        <p:spPr>
          <a:xfrm>
            <a:off x="0" y="0"/>
            <a:ext cx="12998380" cy="6858000"/>
          </a:xfrm>
        </p:spPr>
      </p:pic>
      <p:sp>
        <p:nvSpPr>
          <p:cNvPr id="11" name="TextBox 10">
            <a:extLst>
              <a:ext uri="{FF2B5EF4-FFF2-40B4-BE49-F238E27FC236}">
                <a16:creationId xmlns:a16="http://schemas.microsoft.com/office/drawing/2014/main" id="{E8923D9B-D718-4640-AD48-729459B8636E}"/>
              </a:ext>
            </a:extLst>
          </p:cNvPr>
          <p:cNvSpPr txBox="1"/>
          <p:nvPr/>
        </p:nvSpPr>
        <p:spPr>
          <a:xfrm>
            <a:off x="4572000" y="5858934"/>
            <a:ext cx="7213599" cy="2862322"/>
          </a:xfrm>
          <a:prstGeom prst="rect">
            <a:avLst/>
          </a:prstGeom>
          <a:noFill/>
        </p:spPr>
        <p:txBody>
          <a:bodyPr wrap="square" rtlCol="0">
            <a:spAutoFit/>
          </a:bodyPr>
          <a:lstStyle/>
          <a:p>
            <a:r>
              <a:rPr lang="en-GB" sz="6000" b="1" dirty="0">
                <a:solidFill>
                  <a:schemeClr val="bg1"/>
                </a:solidFill>
                <a:latin typeface="Bauhaus 93" panose="04030905020B02020C02" pitchFamily="82" charset="0"/>
              </a:rPr>
              <a:t>Internet of Things</a:t>
            </a:r>
          </a:p>
        </p:txBody>
      </p:sp>
      <p:sp>
        <p:nvSpPr>
          <p:cNvPr id="4" name="Slide Number Placeholder 3">
            <a:extLst>
              <a:ext uri="{FF2B5EF4-FFF2-40B4-BE49-F238E27FC236}">
                <a16:creationId xmlns:a16="http://schemas.microsoft.com/office/drawing/2014/main" id="{31281A32-162D-4334-8E53-87F457E28086}"/>
              </a:ext>
            </a:extLst>
          </p:cNvPr>
          <p:cNvSpPr>
            <a:spLocks noGrp="1"/>
          </p:cNvSpPr>
          <p:nvPr>
            <p:ph type="sldNum" sz="quarter" idx="12"/>
          </p:nvPr>
        </p:nvSpPr>
        <p:spPr/>
        <p:txBody>
          <a:bodyPr/>
          <a:lstStyle/>
          <a:p>
            <a:fld id="{59A0B557-C83C-4CF4-B8B7-74060872B6A9}" type="slidenum">
              <a:rPr lang="en-GB" smtClean="0"/>
              <a:t>4</a:t>
            </a:fld>
            <a:endParaRPr lang="en-GB"/>
          </a:p>
        </p:txBody>
      </p:sp>
    </p:spTree>
    <p:extLst>
      <p:ext uri="{BB962C8B-B14F-4D97-AF65-F5344CB8AC3E}">
        <p14:creationId xmlns:p14="http://schemas.microsoft.com/office/powerpoint/2010/main" val="714778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FDDA1-DABE-44BA-9045-4800D2F43968}"/>
              </a:ext>
            </a:extLst>
          </p:cNvPr>
          <p:cNvSpPr>
            <a:spLocks noGrp="1"/>
          </p:cNvSpPr>
          <p:nvPr>
            <p:ph type="title"/>
          </p:nvPr>
        </p:nvSpPr>
        <p:spPr/>
        <p:txBody>
          <a:bodyPr/>
          <a:lstStyle/>
          <a:p>
            <a:r>
              <a:rPr lang="en-GB" dirty="0"/>
              <a:t>General IoT System</a:t>
            </a:r>
          </a:p>
        </p:txBody>
      </p:sp>
      <p:pic>
        <p:nvPicPr>
          <p:cNvPr id="6" name="Content Placeholder 5">
            <a:extLst>
              <a:ext uri="{FF2B5EF4-FFF2-40B4-BE49-F238E27FC236}">
                <a16:creationId xmlns:a16="http://schemas.microsoft.com/office/drawing/2014/main" id="{374E2D17-3BC9-4484-B7EA-3BC781D08F9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27681"/>
          <a:stretch/>
        </p:blipFill>
        <p:spPr>
          <a:xfrm>
            <a:off x="1521379" y="2641600"/>
            <a:ext cx="9149242" cy="3227478"/>
          </a:xfrm>
        </p:spPr>
      </p:pic>
      <p:sp>
        <p:nvSpPr>
          <p:cNvPr id="4" name="Slide Number Placeholder 3">
            <a:extLst>
              <a:ext uri="{FF2B5EF4-FFF2-40B4-BE49-F238E27FC236}">
                <a16:creationId xmlns:a16="http://schemas.microsoft.com/office/drawing/2014/main" id="{CB1C5E53-0748-4A52-BC63-D04B01257373}"/>
              </a:ext>
            </a:extLst>
          </p:cNvPr>
          <p:cNvSpPr>
            <a:spLocks noGrp="1"/>
          </p:cNvSpPr>
          <p:nvPr>
            <p:ph type="sldNum" sz="quarter" idx="12"/>
          </p:nvPr>
        </p:nvSpPr>
        <p:spPr/>
        <p:txBody>
          <a:bodyPr/>
          <a:lstStyle/>
          <a:p>
            <a:fld id="{59A0B557-C83C-4CF4-B8B7-74060872B6A9}" type="slidenum">
              <a:rPr lang="en-GB" smtClean="0"/>
              <a:t>5</a:t>
            </a:fld>
            <a:endParaRPr lang="en-GB"/>
          </a:p>
        </p:txBody>
      </p:sp>
    </p:spTree>
    <p:extLst>
      <p:ext uri="{BB962C8B-B14F-4D97-AF65-F5344CB8AC3E}">
        <p14:creationId xmlns:p14="http://schemas.microsoft.com/office/powerpoint/2010/main" val="673518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58">
            <a:extLst>
              <a:ext uri="{FF2B5EF4-FFF2-40B4-BE49-F238E27FC236}">
                <a16:creationId xmlns:a16="http://schemas.microsoft.com/office/drawing/2014/main" id="{769A04D4-2457-4F4E-8333-450FF5165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1376" y="1960842"/>
            <a:ext cx="3275632" cy="2202978"/>
          </a:xfrm>
          <a:prstGeom prst="rect">
            <a:avLst/>
          </a:prstGeom>
        </p:spPr>
      </p:pic>
      <p:sp>
        <p:nvSpPr>
          <p:cNvPr id="2" name="Title 1">
            <a:extLst>
              <a:ext uri="{FF2B5EF4-FFF2-40B4-BE49-F238E27FC236}">
                <a16:creationId xmlns:a16="http://schemas.microsoft.com/office/drawing/2014/main" id="{89B56BDB-511B-4ECA-9503-30062BB26B29}"/>
              </a:ext>
            </a:extLst>
          </p:cNvPr>
          <p:cNvSpPr>
            <a:spLocks noGrp="1"/>
          </p:cNvSpPr>
          <p:nvPr>
            <p:ph type="title"/>
          </p:nvPr>
        </p:nvSpPr>
        <p:spPr/>
        <p:txBody>
          <a:bodyPr/>
          <a:lstStyle/>
          <a:p>
            <a:r>
              <a:rPr lang="en-GB" dirty="0"/>
              <a:t>Amazon Web Services</a:t>
            </a:r>
          </a:p>
        </p:txBody>
      </p:sp>
      <p:pic>
        <p:nvPicPr>
          <p:cNvPr id="55" name="Picture 54" descr="A close up of a sign&#10;&#10;Description generated with very high confidence">
            <a:extLst>
              <a:ext uri="{FF2B5EF4-FFF2-40B4-BE49-F238E27FC236}">
                <a16:creationId xmlns:a16="http://schemas.microsoft.com/office/drawing/2014/main" id="{2E704E6A-891F-4467-94DD-C80519BB41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4867" y="1585124"/>
            <a:ext cx="1252290" cy="1334989"/>
          </a:xfrm>
          <a:prstGeom prst="rect">
            <a:avLst/>
          </a:prstGeom>
        </p:spPr>
      </p:pic>
      <p:pic>
        <p:nvPicPr>
          <p:cNvPr id="57" name="Picture 56" descr="A drawing of a cartoon character&#10;&#10;Description generated with high confidence">
            <a:extLst>
              <a:ext uri="{FF2B5EF4-FFF2-40B4-BE49-F238E27FC236}">
                <a16:creationId xmlns:a16="http://schemas.microsoft.com/office/drawing/2014/main" id="{E9FA047D-A290-4FF2-8EAA-C1D070EB34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06837" y="2065616"/>
            <a:ext cx="2607417" cy="2098204"/>
          </a:xfrm>
          <a:prstGeom prst="rect">
            <a:avLst/>
          </a:prstGeom>
        </p:spPr>
      </p:pic>
      <p:pic>
        <p:nvPicPr>
          <p:cNvPr id="61" name="Picture 60">
            <a:extLst>
              <a:ext uri="{FF2B5EF4-FFF2-40B4-BE49-F238E27FC236}">
                <a16:creationId xmlns:a16="http://schemas.microsoft.com/office/drawing/2014/main" id="{4DD3735C-46CA-45D3-A036-C8DFE79A16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333" y="5089425"/>
            <a:ext cx="3118585" cy="1266925"/>
          </a:xfrm>
          <a:prstGeom prst="rect">
            <a:avLst/>
          </a:prstGeom>
        </p:spPr>
      </p:pic>
      <p:pic>
        <p:nvPicPr>
          <p:cNvPr id="63" name="Picture 62">
            <a:extLst>
              <a:ext uri="{FF2B5EF4-FFF2-40B4-BE49-F238E27FC236}">
                <a16:creationId xmlns:a16="http://schemas.microsoft.com/office/drawing/2014/main" id="{0C7E3606-EC97-46EC-B443-0BD1885128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96450" y="3787561"/>
            <a:ext cx="2509125" cy="1157605"/>
          </a:xfrm>
          <a:prstGeom prst="rect">
            <a:avLst/>
          </a:prstGeom>
        </p:spPr>
      </p:pic>
      <p:sp>
        <p:nvSpPr>
          <p:cNvPr id="3" name="Slide Number Placeholder 2">
            <a:extLst>
              <a:ext uri="{FF2B5EF4-FFF2-40B4-BE49-F238E27FC236}">
                <a16:creationId xmlns:a16="http://schemas.microsoft.com/office/drawing/2014/main" id="{B6D28E65-B551-4453-9C2F-B0637C022049}"/>
              </a:ext>
            </a:extLst>
          </p:cNvPr>
          <p:cNvSpPr>
            <a:spLocks noGrp="1"/>
          </p:cNvSpPr>
          <p:nvPr>
            <p:ph type="sldNum" sz="quarter" idx="12"/>
          </p:nvPr>
        </p:nvSpPr>
        <p:spPr/>
        <p:txBody>
          <a:bodyPr/>
          <a:lstStyle/>
          <a:p>
            <a:fld id="{59A0B557-C83C-4CF4-B8B7-74060872B6A9}" type="slidenum">
              <a:rPr lang="en-GB" smtClean="0"/>
              <a:t>6</a:t>
            </a:fld>
            <a:endParaRPr lang="en-GB"/>
          </a:p>
        </p:txBody>
      </p:sp>
    </p:spTree>
    <p:extLst>
      <p:ext uri="{BB962C8B-B14F-4D97-AF65-F5344CB8AC3E}">
        <p14:creationId xmlns:p14="http://schemas.microsoft.com/office/powerpoint/2010/main" val="375002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560E3-7E89-43A4-A6B6-5883618EC14E}"/>
              </a:ext>
            </a:extLst>
          </p:cNvPr>
          <p:cNvSpPr>
            <a:spLocks noGrp="1"/>
          </p:cNvSpPr>
          <p:nvPr>
            <p:ph type="title"/>
          </p:nvPr>
        </p:nvSpPr>
        <p:spPr/>
        <p:txBody>
          <a:bodyPr/>
          <a:lstStyle/>
          <a:p>
            <a:r>
              <a:rPr lang="en-GB" dirty="0" err="1"/>
              <a:t>Mbed</a:t>
            </a:r>
            <a:r>
              <a:rPr lang="en-GB" dirty="0"/>
              <a:t> IoT Platform</a:t>
            </a:r>
          </a:p>
        </p:txBody>
      </p:sp>
      <p:pic>
        <p:nvPicPr>
          <p:cNvPr id="7" name="Picture 6">
            <a:extLst>
              <a:ext uri="{FF2B5EF4-FFF2-40B4-BE49-F238E27FC236}">
                <a16:creationId xmlns:a16="http://schemas.microsoft.com/office/drawing/2014/main" id="{287FD7BC-0AB5-4B60-8A65-A264D96711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951" y="1496350"/>
            <a:ext cx="2081864" cy="1900490"/>
          </a:xfrm>
          <a:prstGeom prst="rect">
            <a:avLst/>
          </a:prstGeom>
        </p:spPr>
      </p:pic>
      <p:pic>
        <p:nvPicPr>
          <p:cNvPr id="8" name="Picture 7">
            <a:extLst>
              <a:ext uri="{FF2B5EF4-FFF2-40B4-BE49-F238E27FC236}">
                <a16:creationId xmlns:a16="http://schemas.microsoft.com/office/drawing/2014/main" id="{47111A37-865F-4DF3-9259-BE9E3CBB92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8982" y="3772420"/>
            <a:ext cx="3300467" cy="2755730"/>
          </a:xfrm>
          <a:prstGeom prst="rect">
            <a:avLst/>
          </a:prstGeom>
        </p:spPr>
      </p:pic>
      <p:pic>
        <p:nvPicPr>
          <p:cNvPr id="10" name="Picture 9" descr="A close up of a sign&#10;&#10;Description generated with very high confidence">
            <a:extLst>
              <a:ext uri="{FF2B5EF4-FFF2-40B4-BE49-F238E27FC236}">
                <a16:creationId xmlns:a16="http://schemas.microsoft.com/office/drawing/2014/main" id="{4F59BFC1-9696-44BA-8309-9B41EC8BB2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6435" y="4052234"/>
            <a:ext cx="1943816" cy="1905401"/>
          </a:xfrm>
          <a:prstGeom prst="rect">
            <a:avLst/>
          </a:prstGeom>
        </p:spPr>
      </p:pic>
      <p:pic>
        <p:nvPicPr>
          <p:cNvPr id="12" name="Picture 11" descr="A close up of a mans face&#10;&#10;Description generated with high confidence">
            <a:extLst>
              <a:ext uri="{FF2B5EF4-FFF2-40B4-BE49-F238E27FC236}">
                <a16:creationId xmlns:a16="http://schemas.microsoft.com/office/drawing/2014/main" id="{1DB8F8BD-57C3-41D6-86CA-0790A61407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3348" y="3733917"/>
            <a:ext cx="2682217" cy="2353627"/>
          </a:xfrm>
          <a:prstGeom prst="rect">
            <a:avLst/>
          </a:prstGeom>
        </p:spPr>
      </p:pic>
      <p:sp>
        <p:nvSpPr>
          <p:cNvPr id="3" name="Slide Number Placeholder 2">
            <a:extLst>
              <a:ext uri="{FF2B5EF4-FFF2-40B4-BE49-F238E27FC236}">
                <a16:creationId xmlns:a16="http://schemas.microsoft.com/office/drawing/2014/main" id="{045112AB-24BD-410D-B37B-08D980C0D5B7}"/>
              </a:ext>
            </a:extLst>
          </p:cNvPr>
          <p:cNvSpPr>
            <a:spLocks noGrp="1"/>
          </p:cNvSpPr>
          <p:nvPr>
            <p:ph type="sldNum" sz="quarter" idx="12"/>
          </p:nvPr>
        </p:nvSpPr>
        <p:spPr/>
        <p:txBody>
          <a:bodyPr/>
          <a:lstStyle/>
          <a:p>
            <a:fld id="{59A0B557-C83C-4CF4-B8B7-74060872B6A9}" type="slidenum">
              <a:rPr lang="en-GB" smtClean="0"/>
              <a:t>7</a:t>
            </a:fld>
            <a:endParaRPr lang="en-GB"/>
          </a:p>
        </p:txBody>
      </p:sp>
    </p:spTree>
    <p:extLst>
      <p:ext uri="{BB962C8B-B14F-4D97-AF65-F5344CB8AC3E}">
        <p14:creationId xmlns:p14="http://schemas.microsoft.com/office/powerpoint/2010/main" val="16669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CF0507-BB73-4E25-8095-3DB7AE5437EA}"/>
              </a:ext>
            </a:extLst>
          </p:cNvPr>
          <p:cNvSpPr>
            <a:spLocks noGrp="1"/>
          </p:cNvSpPr>
          <p:nvPr>
            <p:ph type="title"/>
          </p:nvPr>
        </p:nvSpPr>
        <p:spPr>
          <a:xfrm>
            <a:off x="838200" y="2766218"/>
            <a:ext cx="10515600" cy="1325563"/>
          </a:xfrm>
        </p:spPr>
        <p:txBody>
          <a:bodyPr/>
          <a:lstStyle/>
          <a:p>
            <a:pPr algn="ctr"/>
            <a:r>
              <a:rPr lang="en-GB" dirty="0"/>
              <a:t>System Overview</a:t>
            </a:r>
          </a:p>
        </p:txBody>
      </p:sp>
      <p:sp>
        <p:nvSpPr>
          <p:cNvPr id="3" name="Slide Number Placeholder 2">
            <a:extLst>
              <a:ext uri="{FF2B5EF4-FFF2-40B4-BE49-F238E27FC236}">
                <a16:creationId xmlns:a16="http://schemas.microsoft.com/office/drawing/2014/main" id="{EDA581C1-AF9F-4120-AF08-4393EDE5C584}"/>
              </a:ext>
            </a:extLst>
          </p:cNvPr>
          <p:cNvSpPr>
            <a:spLocks noGrp="1"/>
          </p:cNvSpPr>
          <p:nvPr>
            <p:ph type="sldNum" sz="quarter" idx="12"/>
          </p:nvPr>
        </p:nvSpPr>
        <p:spPr/>
        <p:txBody>
          <a:bodyPr/>
          <a:lstStyle/>
          <a:p>
            <a:fld id="{59A0B557-C83C-4CF4-B8B7-74060872B6A9}" type="slidenum">
              <a:rPr lang="en-GB" smtClean="0"/>
              <a:t>8</a:t>
            </a:fld>
            <a:endParaRPr lang="en-GB"/>
          </a:p>
        </p:txBody>
      </p:sp>
    </p:spTree>
    <p:extLst>
      <p:ext uri="{BB962C8B-B14F-4D97-AF65-F5344CB8AC3E}">
        <p14:creationId xmlns:p14="http://schemas.microsoft.com/office/powerpoint/2010/main" val="4099896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close up of a logo&#10;&#10;Description generated with very high confidence">
            <a:extLst>
              <a:ext uri="{FF2B5EF4-FFF2-40B4-BE49-F238E27FC236}">
                <a16:creationId xmlns:a16="http://schemas.microsoft.com/office/drawing/2014/main" id="{D0003511-586F-4D59-BB2C-20D801EEF8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8815" y="1690688"/>
            <a:ext cx="3210252" cy="4323747"/>
          </a:xfrm>
          <a:prstGeom prst="rect">
            <a:avLst/>
          </a:prstGeom>
        </p:spPr>
      </p:pic>
      <p:sp>
        <p:nvSpPr>
          <p:cNvPr id="2" name="Title 1">
            <a:extLst>
              <a:ext uri="{FF2B5EF4-FFF2-40B4-BE49-F238E27FC236}">
                <a16:creationId xmlns:a16="http://schemas.microsoft.com/office/drawing/2014/main" id="{C329377F-D961-4927-B7DF-BAEA84A638ED}"/>
              </a:ext>
            </a:extLst>
          </p:cNvPr>
          <p:cNvSpPr>
            <a:spLocks noGrp="1"/>
          </p:cNvSpPr>
          <p:nvPr>
            <p:ph type="title"/>
          </p:nvPr>
        </p:nvSpPr>
        <p:spPr/>
        <p:txBody>
          <a:bodyPr/>
          <a:lstStyle/>
          <a:p>
            <a:r>
              <a:rPr lang="en-GB" dirty="0"/>
              <a:t>System Overview</a:t>
            </a:r>
          </a:p>
        </p:txBody>
      </p:sp>
      <p:sp>
        <p:nvSpPr>
          <p:cNvPr id="3" name="Content Placeholder 2">
            <a:extLst>
              <a:ext uri="{FF2B5EF4-FFF2-40B4-BE49-F238E27FC236}">
                <a16:creationId xmlns:a16="http://schemas.microsoft.com/office/drawing/2014/main" id="{7B61E413-2C38-41BD-8A49-E472858E2780}"/>
              </a:ext>
            </a:extLst>
          </p:cNvPr>
          <p:cNvSpPr>
            <a:spLocks noGrp="1"/>
          </p:cNvSpPr>
          <p:nvPr>
            <p:ph idx="1"/>
          </p:nvPr>
        </p:nvSpPr>
        <p:spPr>
          <a:xfrm>
            <a:off x="838200" y="1825625"/>
            <a:ext cx="4311701" cy="2563495"/>
          </a:xfrm>
        </p:spPr>
        <p:txBody>
          <a:bodyPr>
            <a:normAutofit/>
          </a:bodyPr>
          <a:lstStyle/>
          <a:p>
            <a:pPr marL="0" indent="0">
              <a:buNone/>
            </a:pPr>
            <a:r>
              <a:rPr lang="en-GB" b="1" dirty="0"/>
              <a:t>Step 1:</a:t>
            </a:r>
          </a:p>
          <a:p>
            <a:pPr marL="0" indent="0">
              <a:buNone/>
            </a:pPr>
            <a:r>
              <a:rPr lang="en-GB" dirty="0"/>
              <a:t>Connecting an </a:t>
            </a:r>
            <a:r>
              <a:rPr lang="en-GB" dirty="0" err="1"/>
              <a:t>Mbed</a:t>
            </a:r>
            <a:r>
              <a:rPr lang="en-GB" dirty="0"/>
              <a:t> Device with </a:t>
            </a:r>
            <a:r>
              <a:rPr lang="en-GB" b="1" dirty="0"/>
              <a:t>Internet Access</a:t>
            </a:r>
            <a:r>
              <a:rPr lang="en-GB" dirty="0"/>
              <a:t> to </a:t>
            </a:r>
            <a:r>
              <a:rPr lang="en-GB" dirty="0" err="1"/>
              <a:t>Mbed</a:t>
            </a:r>
            <a:r>
              <a:rPr lang="en-GB" dirty="0"/>
              <a:t> Device Connector. </a:t>
            </a:r>
          </a:p>
        </p:txBody>
      </p:sp>
      <p:pic>
        <p:nvPicPr>
          <p:cNvPr id="18" name="Picture 17" descr="A screenshot of a cell phone&#10;&#10;Description generated with very high confidence">
            <a:extLst>
              <a:ext uri="{FF2B5EF4-FFF2-40B4-BE49-F238E27FC236}">
                <a16:creationId xmlns:a16="http://schemas.microsoft.com/office/drawing/2014/main" id="{D6443179-AE19-4D6F-9B0A-AFF64947BB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2267" y="2641600"/>
            <a:ext cx="3600501" cy="3196097"/>
          </a:xfrm>
          <a:prstGeom prst="rect">
            <a:avLst/>
          </a:prstGeom>
        </p:spPr>
      </p:pic>
      <p:pic>
        <p:nvPicPr>
          <p:cNvPr id="22" name="Picture 21">
            <a:extLst>
              <a:ext uri="{FF2B5EF4-FFF2-40B4-BE49-F238E27FC236}">
                <a16:creationId xmlns:a16="http://schemas.microsoft.com/office/drawing/2014/main" id="{CEAA933F-EF42-4B38-A382-212087D888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7378" y="3429000"/>
            <a:ext cx="1204889" cy="2247830"/>
          </a:xfrm>
          <a:prstGeom prst="rect">
            <a:avLst/>
          </a:prstGeom>
        </p:spPr>
      </p:pic>
      <p:sp>
        <p:nvSpPr>
          <p:cNvPr id="5" name="Slide Number Placeholder 4">
            <a:extLst>
              <a:ext uri="{FF2B5EF4-FFF2-40B4-BE49-F238E27FC236}">
                <a16:creationId xmlns:a16="http://schemas.microsoft.com/office/drawing/2014/main" id="{1BEF21DA-0BB6-454B-A5A5-A741826D80C9}"/>
              </a:ext>
            </a:extLst>
          </p:cNvPr>
          <p:cNvSpPr>
            <a:spLocks noGrp="1"/>
          </p:cNvSpPr>
          <p:nvPr>
            <p:ph type="sldNum" sz="quarter" idx="12"/>
          </p:nvPr>
        </p:nvSpPr>
        <p:spPr/>
        <p:txBody>
          <a:bodyPr/>
          <a:lstStyle/>
          <a:p>
            <a:fld id="{59A0B557-C83C-4CF4-B8B7-74060872B6A9}" type="slidenum">
              <a:rPr lang="en-GB" smtClean="0"/>
              <a:t>9</a:t>
            </a:fld>
            <a:endParaRPr lang="en-GB"/>
          </a:p>
        </p:txBody>
      </p:sp>
    </p:spTree>
    <p:extLst>
      <p:ext uri="{BB962C8B-B14F-4D97-AF65-F5344CB8AC3E}">
        <p14:creationId xmlns:p14="http://schemas.microsoft.com/office/powerpoint/2010/main" val="146915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1964</TotalTime>
  <Words>2100</Words>
  <Application>Microsoft Office PowerPoint</Application>
  <PresentationFormat>Widescreen</PresentationFormat>
  <Paragraphs>209</Paragraphs>
  <Slides>23</Slides>
  <Notes>20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8" baseType="lpstr">
      <vt:lpstr>Arial</vt:lpstr>
      <vt:lpstr>Bauhaus 93</vt:lpstr>
      <vt:lpstr>Calibri</vt:lpstr>
      <vt:lpstr>Office Theme</vt:lpstr>
      <vt:lpstr>Acrobat Document</vt:lpstr>
      <vt:lpstr>Arm Mbed – AWS IoT System Integration</vt:lpstr>
      <vt:lpstr>Aim of the Project</vt:lpstr>
      <vt:lpstr>Presentation Structure</vt:lpstr>
      <vt:lpstr>PowerPoint Presentation</vt:lpstr>
      <vt:lpstr>General IoT System</vt:lpstr>
      <vt:lpstr>Amazon Web Services</vt:lpstr>
      <vt:lpstr>Mbed IoT Platform</vt:lpstr>
      <vt:lpstr>System Overview</vt:lpstr>
      <vt:lpstr>System Overview</vt:lpstr>
      <vt:lpstr>System Overview</vt:lpstr>
      <vt:lpstr>System Overview</vt:lpstr>
      <vt:lpstr>System Overview</vt:lpstr>
      <vt:lpstr>System Overview</vt:lpstr>
      <vt:lpstr>System Evaluation</vt:lpstr>
      <vt:lpstr>Experiment 1: Ping Time</vt:lpstr>
      <vt:lpstr>Experiment 2: Maximum Data Packet Size</vt:lpstr>
      <vt:lpstr>Experiment 3: Path II Component Time</vt:lpstr>
      <vt:lpstr>Smart Home Application</vt:lpstr>
      <vt:lpstr>Smart Home Application</vt:lpstr>
      <vt:lpstr>Smart Home Cloud Actions</vt:lpstr>
      <vt:lpstr>Conclusion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Sergio Martin Yebra</dc:creator>
  <cp:lastModifiedBy>Sergio Martin Yebra</cp:lastModifiedBy>
  <cp:revision>10</cp:revision>
  <dcterms:created xsi:type="dcterms:W3CDTF">2018-02-04T20:02:36Z</dcterms:created>
  <dcterms:modified xsi:type="dcterms:W3CDTF">2018-02-08T16:33:11Z</dcterms:modified>
</cp:coreProperties>
</file>