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68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1" autoAdjust="0"/>
    <p:restoredTop sz="94660"/>
  </p:normalViewPr>
  <p:slideViewPr>
    <p:cSldViewPr snapToGrid="0">
      <p:cViewPr varScale="1">
        <p:scale>
          <a:sx n="84" d="100"/>
          <a:sy n="84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31594-4696-4B20-8E27-6D126E2B7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3823E4-A02C-4C5F-B4E9-89C044B0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96C691-6D79-47A0-9726-17F7365B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624B12-D38B-4E52-B2E7-104A371B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55AE77-5F6A-4E3D-BF5D-F05AE82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53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85500-73F1-419C-BB5C-68BB2A85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D3F8134-92BF-456A-8ADE-B005035F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643C5-3DE9-4A9C-BEB8-F068D141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EA9D2B-B268-4A54-A616-52BCF679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3D1E2C-F596-4FB5-B560-9FF64A0C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0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B375B0B-6864-43E3-BAF5-64E31EED6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989C303-80CF-40F6-A62C-9B8CD27EA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CEB9BB-7052-4FF5-8BE8-EBBF86C3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6B7B0B-C1A1-41F2-9871-E435073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120C8E-B9DA-4234-922C-4F9773E6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13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03580-B668-4C8A-BA4B-325346AC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C814A-A788-46C7-A7F1-033D0A43C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2BA29D-572B-4BCC-BA15-1E2E7102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675B85-138A-46D1-9F3F-A9B506CB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A1F57C-E599-47C1-A1B8-56E51E3B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C3919-39DC-442B-AADB-E24495E15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F3AFD0-CDE8-4FCB-97D7-F882DC2C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649A3-E991-4697-9409-D1334F84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25C70D-846B-48D1-8231-67DBA9ECC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49769A-4FB8-419E-B8A1-6CA83E36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75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BAE14-E7E1-47B1-A9FC-9BCD6455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C2EC8-D67E-4D64-BC3D-51C185005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22B269-5D95-47AC-98C9-95FF5F67D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50142-0BFE-43B5-B913-D712A8F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282685-7D8A-4932-90AF-B2D79650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18999-5115-4847-B75C-2DD50552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0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2BC48-5BB5-4849-85FA-8A6D91A0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80C38-A8C9-4648-882B-E63D7F3DE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7AE89E-000C-4134-9729-DC404BCEE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5C65D95-9679-4CF1-8E56-D717B555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518E4D-63D5-402A-93A3-A06D86F4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5E2855-EBF4-4316-8873-531FE367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651C4F-C1C7-41AE-B574-DDE3C428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6730B59-410D-4ADB-AA9A-88D30C8B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C442-1F86-4538-9334-28373CCB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012E3C-3D2D-4B4D-8F19-0A699D1C1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BAE1EE-4A45-49C0-AA4F-F08752D2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8794C4-4F5C-4EC1-B13D-148BB1EC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51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6B6151-AB30-47B3-B89D-FB6C8CF2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98CC46-6997-46A8-B8BE-5642386D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C03A58-F11A-4D0F-A5DB-4453141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696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5E4FE-360A-4083-A263-3B729152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7665EC-EB20-4D68-A439-D63D57348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F9FF55-3FFF-4D40-A6A5-631ACF19B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237F90-A8FA-4712-95D7-3E1CA64A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0F1D74-26B0-4E50-ACED-99107C65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47DD7-3361-4BBE-8A88-FE41EA04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48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22C7C-9375-40DD-BF75-30354F947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8091638-A1B7-4A0B-ADF2-CFB313C4F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2C2745-94EE-4C8F-93D7-7B98CB2D2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B3A5B4-5F7D-41B7-8B14-21D6F481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EE4400-A8E8-400E-970D-A44EB5A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85747C-E08D-4420-9690-A6BDD9E0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18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5A262-3B04-41CF-9F30-6267BE5A7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D34579-280C-4060-9981-F588EC64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08322-4928-4223-9BC1-12D1661DB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A882F-64EC-4A8F-AC18-A803B279148B}" type="datetimeFigureOut">
              <a:rPr lang="ru-RU" smtClean="0"/>
              <a:t>22.08.2025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539C92-A037-49F2-AFB7-042B65A7F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46201-DA11-4EF1-8136-7F15FF704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4D8C2-7B0B-4E5D-9611-5D7FFAF3FC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19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1BEF-0FE1-402E-A3A4-D922772F24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71300"/>
            <a:ext cx="9144000" cy="168179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соединитель логов</a:t>
            </a:r>
            <a:b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logmrgr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0" y="4868091"/>
            <a:ext cx="2682240" cy="400595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Версия 010</a:t>
            </a:r>
          </a:p>
        </p:txBody>
      </p:sp>
    </p:spTree>
    <p:extLst>
      <p:ext uri="{BB962C8B-B14F-4D97-AF65-F5344CB8AC3E}">
        <p14:creationId xmlns:p14="http://schemas.microsoft.com/office/powerpoint/2010/main" val="2481035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872" y="1965875"/>
            <a:ext cx="7290244" cy="272050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Простой интерфейс:</a:t>
            </a:r>
          </a:p>
          <a:p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rabicPeriod"/>
            </a:pP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Загружай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.log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Загружай папки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.log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.json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Соединяй все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 один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 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Сохраняй супер-лог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FFBD8C-08C0-4D6A-9456-28011CE01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84" y="1399316"/>
            <a:ext cx="4025536" cy="405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7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47270" y="3226752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Загрузил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1DF99F-E9A0-4179-B9FB-B5FD9765A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692" y="2704692"/>
            <a:ext cx="522062" cy="5220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79D9AD-F5AC-4BC8-88E2-6AB2605FB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13" y="1421967"/>
            <a:ext cx="7054645" cy="401405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46F804-4309-4AEB-A734-6F1B89EC39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3" t="24989" r="4963" b="21583"/>
          <a:stretch/>
        </p:blipFill>
        <p:spPr>
          <a:xfrm>
            <a:off x="4041223" y="2592654"/>
            <a:ext cx="3742607" cy="236957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FC562E5-AA9B-44E5-86A1-4A62646A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2396877"/>
            <a:ext cx="615629" cy="6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1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052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Соединил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DD4085A-4E1C-49F5-B837-C85B07159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80" y="1605008"/>
            <a:ext cx="6693056" cy="38083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CC74-8D42-4FF1-97B6-A0EB2A239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667" y="2994255"/>
            <a:ext cx="742911" cy="6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1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506" y="3226754"/>
            <a:ext cx="3832356" cy="404489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 Сохранил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7E56D5-ECA2-48E9-B56D-A262DAB5A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641" y="1187262"/>
            <a:ext cx="7018616" cy="48879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FBA48BA-832C-4B05-8A2B-3CC32201D5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20"/>
          <a:stretch/>
        </p:blipFill>
        <p:spPr>
          <a:xfrm>
            <a:off x="3581232" y="2331720"/>
            <a:ext cx="4019718" cy="26678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1BBF95-CD2A-44AF-B7BD-807D20C8942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19523" r="62470" b="29053"/>
          <a:stretch/>
        </p:blipFill>
        <p:spPr>
          <a:xfrm>
            <a:off x="1113205" y="2297296"/>
            <a:ext cx="2784425" cy="26678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B68A4E-C3EF-4446-B5FA-FD0151A68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37310" y="4437321"/>
            <a:ext cx="720191" cy="73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4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7979" y="5261201"/>
            <a:ext cx="6416040" cy="136169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Новое в 010: </a:t>
            </a: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логи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арио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вместе с логами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drx</a:t>
            </a:r>
            <a:endParaRPr lang="ru-RU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и эластик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DCF4C9A-85D7-4D9C-9B22-566321AE2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230" y="491711"/>
            <a:ext cx="10035540" cy="441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27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1857F0-E1CC-4B90-B79B-393691B46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64983"/>
            <a:ext cx="1625397" cy="162539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2C9396B-A8CC-4AB9-B921-CEB3A973B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4A9AA8-55F3-4808-9E45-BD041DF621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912" y="2501063"/>
            <a:ext cx="9280167" cy="7297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https://github.com/ashtray01/logmrgr</a:t>
            </a:r>
            <a:endParaRPr lang="ru-RU" sz="3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D815A0F-7237-4AA7-8EEE-0C51C061F267}"/>
              </a:ext>
            </a:extLst>
          </p:cNvPr>
          <p:cNvSpPr txBox="1">
            <a:spLocks/>
          </p:cNvSpPr>
          <p:nvPr/>
        </p:nvSpPr>
        <p:spPr>
          <a:xfrm>
            <a:off x="2287582" y="906570"/>
            <a:ext cx="7616829" cy="975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Обновления и новости: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B2EFF44-6F78-4857-82D2-4F8CF22A0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00" y="3991482"/>
            <a:ext cx="1625397" cy="16253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DB28E2-3556-4433-9786-1E547A200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41380" y="5467289"/>
            <a:ext cx="956972" cy="11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3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72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Тема Office</vt:lpstr>
      <vt:lpstr>соединитель логов logmrgr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менеджер задач wrktmr</dc:title>
  <dc:creator>Vincent Vega</dc:creator>
  <cp:lastModifiedBy>Vincent Vega</cp:lastModifiedBy>
  <cp:revision>24</cp:revision>
  <dcterms:created xsi:type="dcterms:W3CDTF">2025-08-09T20:37:30Z</dcterms:created>
  <dcterms:modified xsi:type="dcterms:W3CDTF">2025-08-22T17:54:26Z</dcterms:modified>
</cp:coreProperties>
</file>