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31594-4696-4B20-8E27-6D126E2B7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3823E4-A02C-4C5F-B4E9-89C044B07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96C691-6D79-47A0-9726-17F7365B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624B12-D38B-4E52-B2E7-104A371B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55AE77-5F6A-4E3D-BF5D-F05AE827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53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85500-73F1-419C-BB5C-68BB2A85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3F8134-92BF-456A-8ADE-B005035FA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0643C5-3DE9-4A9C-BEB8-F068D141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EA9D2B-B268-4A54-A616-52BCF679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3D1E2C-F596-4FB5-B560-9FF64A0C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0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B375B0B-6864-43E3-BAF5-64E31EED6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89C303-80CF-40F6-A62C-9B8CD27EA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CEB9BB-7052-4FF5-8BE8-EBBF86C3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6B7B0B-C1A1-41F2-9871-E4350734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120C8E-B9DA-4234-922C-4F9773E6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13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03580-B668-4C8A-BA4B-325346AC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DC814A-A788-46C7-A7F1-033D0A43C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2BA29D-572B-4BCC-BA15-1E2E71028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675B85-138A-46D1-9F3F-A9B506CB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A1F57C-E599-47C1-A1B8-56E51E3B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86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C3919-39DC-442B-AADB-E24495E1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F3AFD0-CDE8-4FCB-97D7-F882DC2C7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0649A3-E991-4697-9409-D1334F84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25C70D-846B-48D1-8231-67DBA9EC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49769A-4FB8-419E-B8A1-6CA83E36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75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BAE14-E7E1-47B1-A9FC-9BCD6455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5C2EC8-D67E-4D64-BC3D-51C185005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22B269-5D95-47AC-98C9-95FF5F67D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450142-0BFE-43B5-B913-D712A8FE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282685-7D8A-4932-90AF-B2D79650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718999-5115-4847-B75C-2DD50552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02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2BC48-5BB5-4849-85FA-8A6D91A0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80C38-A8C9-4648-882B-E63D7F3DE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7AE89E-000C-4134-9729-DC404BCEE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C65D95-9679-4CF1-8E56-D717B5558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6518E4D-63D5-402A-93A3-A06D86F4A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5E2855-EBF4-4316-8873-531FE367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E651C4F-C1C7-41AE-B574-DDE3C428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730B59-410D-4ADB-AA9A-88D30C8B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99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2C442-1F86-4538-9334-28373CCB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012E3C-3D2D-4B4D-8F19-0A699D1C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BAE1EE-4A45-49C0-AA4F-F08752D2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8794C4-4F5C-4EC1-B13D-148BB1EC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51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6B6151-AB30-47B3-B89D-FB6C8CF2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98CC46-6997-46A8-B8BE-5642386D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C03A58-F11A-4D0F-A5DB-44531412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9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5E4FE-360A-4083-A263-3B729152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7665EC-EB20-4D68-A439-D63D57348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F9FF55-3FFF-4D40-A6A5-631ACF19B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237F90-A8FA-4712-95D7-3E1CA64A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0F1D74-26B0-4E50-ACED-99107C65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247DD7-3361-4BBE-8A88-FE41EA04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82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22C7C-9375-40DD-BF75-30354F94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8091638-A1B7-4A0B-ADF2-CFB313C4F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2C2745-94EE-4C8F-93D7-7B98CB2D2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3A5B4-5F7D-41B7-8B14-21D6F481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EE4400-A8E8-400E-970D-A44EB5AF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85747C-E08D-4420-9690-A6BDD9E0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18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5A262-3B04-41CF-9F30-6267BE5A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D34579-280C-4060-9981-F588EC64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108322-4928-4223-9BC1-12D1661DB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A882F-64EC-4A8F-AC18-A803B279148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539C92-A037-49F2-AFB7-042B65A7F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B46201-DA11-4EF1-8136-7F15FF704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19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81BEF-0FE1-402E-A3A4-D922772F2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1300"/>
            <a:ext cx="9144000" cy="1681797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соединитель логов</a:t>
            </a:r>
            <a:b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logmrgr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0" y="4868091"/>
            <a:ext cx="2682240" cy="400595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Версия 0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02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03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7872" y="2068745"/>
            <a:ext cx="7290244" cy="272050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Простой интерфейс:</a:t>
            </a:r>
          </a:p>
          <a:p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/>
            </a:pP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Загружай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логи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(можно много сразу)</a:t>
            </a:r>
          </a:p>
          <a:p>
            <a:pPr marL="457200" indent="-457200">
              <a:buAutoNum type="arabicPeriod"/>
            </a:pP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Соединяй все загруженные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логи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в один</a:t>
            </a:r>
          </a:p>
          <a:p>
            <a:pPr marL="457200" indent="-457200">
              <a:buAutoNum type="arabicPeriod"/>
            </a:pP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Сохраняй супер-лог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7554AD-24A3-41C3-95A9-6C1306B7C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43" y="1604774"/>
            <a:ext cx="3164145" cy="364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7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7052" y="3226754"/>
            <a:ext cx="3832356" cy="404489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Загрузил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C4D42C-E111-4ED2-9190-08B93BCB2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67" y="1434278"/>
            <a:ext cx="6279952" cy="39894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1DF99F-E9A0-4179-B9FB-B5FD9765A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495" y="2516536"/>
            <a:ext cx="522062" cy="52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1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7052" y="3226754"/>
            <a:ext cx="3832356" cy="404489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Соединил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05716F-0A35-4FCE-90C3-E4331060C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46" y="1586031"/>
            <a:ext cx="6474662" cy="38593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55CC74-8D42-4FF1-97B6-A0EB2A239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906" y="3312749"/>
            <a:ext cx="742911" cy="63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1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7052" y="3226754"/>
            <a:ext cx="3832356" cy="404489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Сохранил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07E431A-8279-4816-8EC3-BCCADBA90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45" y="1549502"/>
            <a:ext cx="6128270" cy="416348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B68A4E-C3EF-4446-B5FA-FD0151A68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31518" y="4197291"/>
            <a:ext cx="720191" cy="73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4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9822" y="4696575"/>
            <a:ext cx="3832356" cy="1724299"/>
          </a:xfrm>
        </p:spPr>
        <p:txBody>
          <a:bodyPr>
            <a:normAutofit fontScale="925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Наслаждаешься </a:t>
            </a: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супер-логом</a:t>
            </a: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(красным подчёркнуты названия лог-файлов)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DEAEE7-CE9A-44B9-8945-FC75EB6FD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437126"/>
            <a:ext cx="11383373" cy="3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2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1857F0-E1CC-4B90-B79B-393691B46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300" y="3964983"/>
            <a:ext cx="1625397" cy="1625397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912" y="2013210"/>
            <a:ext cx="9280167" cy="72972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https://github.com/ashtray01/logmrgr</a:t>
            </a:r>
            <a:endParaRPr lang="ru-RU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D815A0F-7237-4AA7-8EEE-0C51C061F267}"/>
              </a:ext>
            </a:extLst>
          </p:cNvPr>
          <p:cNvSpPr txBox="1">
            <a:spLocks/>
          </p:cNvSpPr>
          <p:nvPr/>
        </p:nvSpPr>
        <p:spPr>
          <a:xfrm>
            <a:off x="2287582" y="906570"/>
            <a:ext cx="7616829" cy="975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Обновления и новости: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B2EFF44-6F78-4857-82D2-4F8CF22A0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117" y="2788499"/>
            <a:ext cx="1625397" cy="162539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DB28E2-3556-4433-9786-1E547A200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86117" y="4328153"/>
            <a:ext cx="1625396" cy="189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329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58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Тема Office</vt:lpstr>
      <vt:lpstr>соединитель логов logmrgr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менеджер задач wrktmr</dc:title>
  <dc:creator>Vincent Vega</dc:creator>
  <cp:lastModifiedBy>Vincent Vega</cp:lastModifiedBy>
  <cp:revision>21</cp:revision>
  <dcterms:created xsi:type="dcterms:W3CDTF">2025-08-09T20:37:30Z</dcterms:created>
  <dcterms:modified xsi:type="dcterms:W3CDTF">2025-08-20T17:56:40Z</dcterms:modified>
</cp:coreProperties>
</file>