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70" r:id="rId7"/>
    <p:sldId id="268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соединитель логов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logmrgr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031.5</a:t>
            </a: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938" y="2068746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Соединяй все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один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супер-лог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5BAD5A-75A8-46BC-9654-C63E2B3E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26" y="600500"/>
            <a:ext cx="3961254" cy="56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9538" y="3226750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Загрузи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14F21-C97F-42E9-8BDF-A7BD666C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5" y="194633"/>
            <a:ext cx="4541871" cy="6468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F99F-E9A0-4179-B9FB-B5FD9765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80" y="2314991"/>
            <a:ext cx="522062" cy="5220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562E5-AA9B-44E5-86A1-4A62646A6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47" y="1386943"/>
            <a:ext cx="615629" cy="6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Соедини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EF0F7A-05C3-496E-9C09-596397D1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06678"/>
            <a:ext cx="4065208" cy="58446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CC74-8D42-4FF1-97B6-A0EB2A239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95" y="2568353"/>
            <a:ext cx="742911" cy="6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9220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Сохрани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70C223-0590-40C3-B534-67FC5EC0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513742"/>
            <a:ext cx="3942936" cy="58305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68A4E-C3EF-4446-B5FA-FD0151A68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6742" y="3264239"/>
            <a:ext cx="720191" cy="7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3793" y="3226753"/>
            <a:ext cx="3832356" cy="404489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Наблюдай результат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B2E618-7216-4645-9CBB-694E934C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53" y="609873"/>
            <a:ext cx="3832356" cy="5638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545E36-53AD-4E08-87E4-81E0312F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95" y="4039190"/>
            <a:ext cx="615629" cy="6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4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979" y="5261201"/>
            <a:ext cx="6416040" cy="136169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Новое в 031.5: 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арио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вместе с логами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drx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эластик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CF4C9A-85D7-4D9C-9B22-566321AE2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491711"/>
            <a:ext cx="10035540" cy="44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857F0-E1CC-4B90-B79B-393691B4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3"/>
            <a:ext cx="1625397" cy="16253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2" y="2501063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https://github.com/ashtray01/logmrgr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906570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2EFF44-6F78-4857-82D2-4F8CF22A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91482"/>
            <a:ext cx="1625397" cy="16253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DB28E2-3556-4433-9786-1E547A200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1380" y="5467289"/>
            <a:ext cx="956972" cy="11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62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Тема Office</vt:lpstr>
      <vt:lpstr>соединитель логов logmrgr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25</cp:revision>
  <dcterms:created xsi:type="dcterms:W3CDTF">2025-08-09T20:37:30Z</dcterms:created>
  <dcterms:modified xsi:type="dcterms:W3CDTF">2025-10-13T17:57:59Z</dcterms:modified>
</cp:coreProperties>
</file>