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7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031.5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0938" y="2068746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5BAD5A-75A8-46BC-9654-C63E2B3E0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26" y="600500"/>
            <a:ext cx="3961254" cy="56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9538" y="3226750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214F21-C97F-42E9-8BDF-A7BD666CD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5" y="194633"/>
            <a:ext cx="4541871" cy="64687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80" y="2314991"/>
            <a:ext cx="522062" cy="5220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562E5-AA9B-44E5-86A1-4A62646A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47" y="1386943"/>
            <a:ext cx="615629" cy="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EF0F7A-05C3-496E-9C09-596397D1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0" y="506678"/>
            <a:ext cx="4065208" cy="58446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195" y="2568353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9220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70C223-0590-40C3-B534-67FC5EC0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513742"/>
            <a:ext cx="3942936" cy="58305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6742" y="3264239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3793" y="3226753"/>
            <a:ext cx="3832356" cy="404489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Наблюдай результат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B2E618-7216-4645-9CBB-694E934C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3" y="609873"/>
            <a:ext cx="3832356" cy="5638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545E36-53AD-4E08-87E4-81E0312FE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95" y="4039190"/>
            <a:ext cx="615629" cy="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4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501063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906570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91482"/>
            <a:ext cx="1625397" cy="16253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F7C677-DCEA-46EC-82F2-287804F8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55" y="4633649"/>
            <a:ext cx="1625397" cy="18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48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26</cp:revision>
  <dcterms:created xsi:type="dcterms:W3CDTF">2025-08-09T20:37:30Z</dcterms:created>
  <dcterms:modified xsi:type="dcterms:W3CDTF">2025-10-13T18:22:49Z</dcterms:modified>
</cp:coreProperties>
</file>