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менеджер задач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wrktmr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0.1.4</a:t>
            </a: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7F09F3-F286-4B11-92CC-A9C43D57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5" y="1019210"/>
            <a:ext cx="6795049" cy="481958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806" y="2304339"/>
            <a:ext cx="4304400" cy="272050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что делаешь</a:t>
            </a: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Справка при входе</a:t>
            </a:r>
          </a:p>
          <a:p>
            <a:pPr marL="457200" indent="-457200" algn="l">
              <a:buAutoNum type="arabicPeriod"/>
            </a:pP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8263" y="1165479"/>
            <a:ext cx="4304400" cy="482313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Ввёл задачу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Вставил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Работаешь по задаче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Закончил работу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FAC4BD-B3B7-4BC2-AC1B-47B33FF6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8" y="1017432"/>
            <a:ext cx="6882135" cy="48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3691" y="3098781"/>
            <a:ext cx="3224537" cy="117712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задачи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записываются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E7A74C-9707-4368-AC22-B0B581D80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3" y="1118096"/>
            <a:ext cx="6848206" cy="48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228" y="1071636"/>
            <a:ext cx="3877680" cy="47147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Забыл начать задачу?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начиная с !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!сделал круто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Вставь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Сколько потратил на задачу?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56804A-6B33-446E-9164-36203681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4" y="998095"/>
            <a:ext cx="6893403" cy="48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5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45" y="1593678"/>
            <a:ext cx="3877680" cy="378774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Всё что сделал за день, отразится в интерфейсе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Уходишь домой?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команду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или 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3C943-0E77-4AFA-8136-049774FD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6" y="1075560"/>
            <a:ext cx="6893402" cy="48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654638"/>
            <a:ext cx="3877680" cy="378774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введённые данные сохраняются в текстовом файле на рабочем столе после каждого ввода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2025\08\13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программа закрылась, восстановит данные из этого файла.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33C045-7864-49D1-8DD9-C895D4F0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2" y="1565550"/>
            <a:ext cx="6636373" cy="37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427450"/>
            <a:ext cx="3877680" cy="3787747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Таблица сохраняется после команд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:save :q :quit :exit :h :home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 сохранения относительно рабочего стола пользователя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2025\08\13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B81397-DC78-48E7-88DD-DA887785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4" y="1905185"/>
            <a:ext cx="7312180" cy="28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250" y="2699279"/>
            <a:ext cx="10002977" cy="72972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https://github.com/ashtray01/wrktmr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5" y="1267619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623C7-5417-4420-8ADE-436D015ED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менеджер задач wrktmr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9</cp:revision>
  <dcterms:created xsi:type="dcterms:W3CDTF">2025-08-09T20:37:30Z</dcterms:created>
  <dcterms:modified xsi:type="dcterms:W3CDTF">2025-08-11T16:04:43Z</dcterms:modified>
</cp:coreProperties>
</file>