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менеджер задач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wrktmr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0.1.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14" y="2699279"/>
            <a:ext cx="9280167" cy="729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https://github.com/ashtray01/wrktmr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2" y="1267619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3623C7-5417-4420-8ADE-436D015ED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430" y="3685238"/>
            <a:ext cx="7290244" cy="27205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что делаешь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 уже сделал, начинай ввод с !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Справка при входе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Команды в два символа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9199E-72D3-4F89-8E3D-AF7CBF11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27" y="637646"/>
            <a:ext cx="7499250" cy="25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8263" y="1165479"/>
            <a:ext cx="4304400" cy="4823136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Ввёл задачу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Вставил ссылку (не обязательно)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Работаешь по задаче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Закончил работу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7D4082-563D-42A0-B1C5-8E3B46F36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5" y="840769"/>
            <a:ext cx="6942315" cy="49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3691" y="2081350"/>
            <a:ext cx="3747052" cy="3509553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Исправляй задачи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ошибся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:e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– отредактировать задачу номер 4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7C2B7D-07A0-485F-A1D7-17DA84C57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8" y="668763"/>
            <a:ext cx="7077855" cy="55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936" y="2786743"/>
            <a:ext cx="3877680" cy="261644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Сохраняй в таблицу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F4EC96-2229-49DE-93B6-03F14D923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1" y="737104"/>
            <a:ext cx="6993897" cy="538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5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228" y="2385922"/>
            <a:ext cx="3877680" cy="220325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Забыл добавить задачу?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Начни с !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0E8221-1A80-45C7-A7F6-7F157C7B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0" y="733850"/>
            <a:ext cx="7038788" cy="53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645" y="1140360"/>
            <a:ext cx="3877680" cy="4694384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Всё что сделал за день, отразится в интерфейсе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Уходишь домой?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команду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Сохранится в таблице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 рабочем столе в папке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F3C943-0E77-4AFA-8136-049774FD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6" y="1075560"/>
            <a:ext cx="6893402" cy="48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977" y="1358074"/>
            <a:ext cx="3877680" cy="4380876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введённые данные сохраняются в текстовом файле на рабочем столе после каждого ввода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программа закрылась, восстановит данные из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95F34F-8361-4E84-8FA9-F3CBEB9D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4" y="1536793"/>
            <a:ext cx="6864373" cy="39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8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977" y="1535126"/>
            <a:ext cx="3877680" cy="378774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Таблица сохраняется после команд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:q :h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 сохранения относительно рабочего стола пользователя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2025\08\13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Сводка похожих задач по названию или ссылке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F7E32A-DBE0-4EE1-A272-C5E80C15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2" y="1267368"/>
            <a:ext cx="7200282" cy="400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1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170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Тема Office</vt:lpstr>
      <vt:lpstr>менеджер задач wrktmr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14</cp:revision>
  <dcterms:created xsi:type="dcterms:W3CDTF">2025-08-09T20:37:30Z</dcterms:created>
  <dcterms:modified xsi:type="dcterms:W3CDTF">2025-08-14T16:26:50Z</dcterms:modified>
</cp:coreProperties>
</file>