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31594-4696-4B20-8E27-6D126E2B7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3823E4-A02C-4C5F-B4E9-89C044B07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96C691-6D79-47A0-9726-17F7365B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18.08.2025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624B12-D38B-4E52-B2E7-104A371B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55AE77-5F6A-4E3D-BF5D-F05AE827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53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85500-73F1-419C-BB5C-68BB2A85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3F8134-92BF-456A-8ADE-B005035FA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0643C5-3DE9-4A9C-BEB8-F068D141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18.08.2025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A9D2B-B268-4A54-A616-52BCF679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3D1E2C-F596-4FB5-B560-9FF64A0C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0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B375B0B-6864-43E3-BAF5-64E31EED6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89C303-80CF-40F6-A62C-9B8CD27EA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CEB9BB-7052-4FF5-8BE8-EBBF86C3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18.08.2025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6B7B0B-C1A1-41F2-9871-E4350734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120C8E-B9DA-4234-922C-4F9773E6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13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03580-B668-4C8A-BA4B-325346AC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DC814A-A788-46C7-A7F1-033D0A43C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2BA29D-572B-4BCC-BA15-1E2E7102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18.08.2025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675B85-138A-46D1-9F3F-A9B506CB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A1F57C-E599-47C1-A1B8-56E51E3B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86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C3919-39DC-442B-AADB-E24495E1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F3AFD0-CDE8-4FCB-97D7-F882DC2C7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0649A3-E991-4697-9409-D1334F84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18.08.2025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25C70D-846B-48D1-8231-67DBA9EC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49769A-4FB8-419E-B8A1-6CA83E36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75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BAE14-E7E1-47B1-A9FC-9BCD6455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C2EC8-D67E-4D64-BC3D-51C185005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22B269-5D95-47AC-98C9-95FF5F67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450142-0BFE-43B5-B913-D712A8FE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18.08.2025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282685-7D8A-4932-90AF-B2D79650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718999-5115-4847-B75C-2DD50552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02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2BC48-5BB5-4849-85FA-8A6D91A0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80C38-A8C9-4648-882B-E63D7F3DE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7AE89E-000C-4134-9729-DC404BCEE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C65D95-9679-4CF1-8E56-D717B5558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518E4D-63D5-402A-93A3-A06D86F4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5E2855-EBF4-4316-8873-531FE367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18.08.2025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651C4F-C1C7-41AE-B574-DDE3C428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730B59-410D-4ADB-AA9A-88D30C8B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9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2C442-1F86-4538-9334-28373CCB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012E3C-3D2D-4B4D-8F19-0A699D1C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18.08.2025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BAE1EE-4A45-49C0-AA4F-F08752D2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8794C4-4F5C-4EC1-B13D-148BB1EC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51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6B6151-AB30-47B3-B89D-FB6C8CF2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18.08.2025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98CC46-6997-46A8-B8BE-5642386D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C03A58-F11A-4D0F-A5DB-44531412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9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5E4FE-360A-4083-A263-3B729152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7665EC-EB20-4D68-A439-D63D57348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F9FF55-3FFF-4D40-A6A5-631ACF19B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237F90-A8FA-4712-95D7-3E1CA64A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18.08.2025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0F1D74-26B0-4E50-ACED-99107C65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247DD7-3361-4BBE-8A88-FE41EA04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82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22C7C-9375-40DD-BF75-30354F94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091638-A1B7-4A0B-ADF2-CFB313C4F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2C2745-94EE-4C8F-93D7-7B98CB2D2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3A5B4-5F7D-41B7-8B14-21D6F481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18.08.2025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EE4400-A8E8-400E-970D-A44EB5AF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85747C-E08D-4420-9690-A6BDD9E0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18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5A262-3B04-41CF-9F30-6267BE5A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D34579-280C-4060-9981-F588EC64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108322-4928-4223-9BC1-12D1661DB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882F-64EC-4A8F-AC18-A803B279148B}" type="datetimeFigureOut">
              <a:rPr lang="ru-RU" smtClean="0"/>
              <a:t>18.08.2025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539C92-A037-49F2-AFB7-042B65A7F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46201-DA11-4EF1-8136-7F15FF704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19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81BEF-0FE1-402E-A3A4-D922772F2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564"/>
            <a:ext cx="9144000" cy="168179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менеджер задач</a:t>
            </a:r>
            <a:b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wrktmr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0" y="5608841"/>
            <a:ext cx="2682240" cy="400595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Версия 0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ED79A9-C877-4A9D-A7A7-C9D85EB5A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009" y="3178298"/>
            <a:ext cx="3897982" cy="151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35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912" y="2147066"/>
            <a:ext cx="9280167" cy="72972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https://github.com/ashtray01/wrktmr</a:t>
            </a:r>
            <a:endParaRPr lang="ru-RU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D815A0F-7237-4AA7-8EEE-0C51C061F267}"/>
              </a:ext>
            </a:extLst>
          </p:cNvPr>
          <p:cNvSpPr txBox="1">
            <a:spLocks/>
          </p:cNvSpPr>
          <p:nvPr/>
        </p:nvSpPr>
        <p:spPr>
          <a:xfrm>
            <a:off x="2287582" y="1267619"/>
            <a:ext cx="7616829" cy="975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Обновления и новости: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3623C7-5417-4420-8ADE-436D015ED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00" y="3964984"/>
            <a:ext cx="1625397" cy="1625397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86E2D482-DF7B-41E0-BE35-7C03CD112084}"/>
              </a:ext>
            </a:extLst>
          </p:cNvPr>
          <p:cNvSpPr txBox="1">
            <a:spLocks/>
          </p:cNvSpPr>
          <p:nvPr/>
        </p:nvSpPr>
        <p:spPr>
          <a:xfrm>
            <a:off x="1355763" y="2854348"/>
            <a:ext cx="9280167" cy="729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wrktmr.ru </a:t>
            </a:r>
            <a:r>
              <a:rPr lang="ru-RU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скоро</a:t>
            </a:r>
          </a:p>
        </p:txBody>
      </p:sp>
    </p:spTree>
    <p:extLst>
      <p:ext uri="{BB962C8B-B14F-4D97-AF65-F5344CB8AC3E}">
        <p14:creationId xmlns:p14="http://schemas.microsoft.com/office/powerpoint/2010/main" val="84933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2145" y="2068746"/>
            <a:ext cx="4973764" cy="272050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Простой интерфейс: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Пиши что делаешь</a:t>
            </a:r>
          </a:p>
          <a:p>
            <a:pPr marL="457200" indent="-457200" algn="l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 уже сделал, начинай ввод с !</a:t>
            </a:r>
          </a:p>
          <a:p>
            <a:pPr marL="457200" indent="-457200" algn="l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Справка при входе</a:t>
            </a:r>
          </a:p>
          <a:p>
            <a:pPr marL="457200" indent="-457200" algn="l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Команды в два символа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646AA3F-E859-4133-8A53-BBA795E9D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41" y="650338"/>
            <a:ext cx="6269024" cy="555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7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8263" y="1165479"/>
            <a:ext cx="4304400" cy="4823136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Ввёл задачу</a:t>
            </a:r>
          </a:p>
          <a:p>
            <a:pPr algn="l"/>
            <a:r>
              <a:rPr lang="ru-RU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↵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Вставил ссылку (не обязательно)</a:t>
            </a:r>
          </a:p>
          <a:p>
            <a:pPr algn="l"/>
            <a:r>
              <a:rPr lang="ru-RU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↵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Работаешь по задаче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Закончил работу по задаче</a:t>
            </a:r>
          </a:p>
          <a:p>
            <a:pPr algn="l"/>
            <a:r>
              <a:rPr lang="ru-RU" b="0" i="0" dirty="0">
                <a:solidFill>
                  <a:srgbClr val="FFFF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↵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079FFB-F121-4F3C-B729-F355F31E8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3" y="2269546"/>
            <a:ext cx="6807552" cy="231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9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3691" y="2081350"/>
            <a:ext cx="3747052" cy="3509553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Исправляй задачи,</a:t>
            </a: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ошибся.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:e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– отредактировать задачу номер 4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7C2B7D-07A0-485F-A1D7-17DA84C57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18" y="668763"/>
            <a:ext cx="7077855" cy="552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8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6167" y="1915887"/>
            <a:ext cx="3120035" cy="3509553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Удаляй задачи.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:d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удалить задачу №6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:da – 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удалить все задачи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451F48-7936-4BD2-815F-94976FD51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15" y="534725"/>
            <a:ext cx="6352893" cy="578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4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9593" y="2120778"/>
            <a:ext cx="3877680" cy="261644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Сохраняй в таблицу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:h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:s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:q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b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CTRL-C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3E455E-B129-4AB2-AE97-F0C572F84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10" y="2058900"/>
            <a:ext cx="7488070" cy="27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5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228" y="2385922"/>
            <a:ext cx="3877680" cy="2203259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Забыл добавить задачу?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Начни с !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0E8221-1A80-45C7-A7F6-7F157C7B6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20" y="733850"/>
            <a:ext cx="7038788" cy="539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2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5977" y="1358074"/>
            <a:ext cx="3877680" cy="4380876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Все введённые данные сохраняются в текстовом файле на рабочем столе после каждого ввода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logs\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2025\08\18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Если программа закрылась, восстановит данные из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txt</a:t>
            </a:r>
          </a:p>
          <a:p>
            <a:pPr algn="l"/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95F34F-8361-4E84-8FA9-F3CBEB9D4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4" y="1536793"/>
            <a:ext cx="6864373" cy="390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80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8210" y="1630920"/>
            <a:ext cx="3877680" cy="378774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Таблица сохраняется после команд</a:t>
            </a: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:q :h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Путь сохранения относительно рабочего стола пользователя</a:t>
            </a: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.\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logs\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2025\08\1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Сводка похожих задач по названию или ссылке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65D78A0-FF6E-4E71-84EF-204E0D823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78" y="1535126"/>
            <a:ext cx="7678222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818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177</Words>
  <Application>Microsoft Office PowerPoint</Application>
  <PresentationFormat>Широкоэкранный</PresentationFormat>
  <Paragraphs>53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Тема Office</vt:lpstr>
      <vt:lpstr>менеджер задач wrktmr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менеджер задач wrktmr</dc:title>
  <dc:creator>Vincent Vega</dc:creator>
  <cp:lastModifiedBy>Vincent Vega</cp:lastModifiedBy>
  <cp:revision>24</cp:revision>
  <dcterms:created xsi:type="dcterms:W3CDTF">2025-08-09T20:37:30Z</dcterms:created>
  <dcterms:modified xsi:type="dcterms:W3CDTF">2025-08-18T18:07:35Z</dcterms:modified>
</cp:coreProperties>
</file>