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3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EEBC1-36B1-46A4-8FAF-71570A2CE906}" type="datetimeFigureOut">
              <a:rPr lang="en-US" smtClean="0"/>
              <a:t>12/8/2010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24E73-7C17-45A3-B2E4-01C2C9ADEB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24E73-7C17-45A3-B2E4-01C2C9ADEB1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A7A6D06-BEE9-4DC4-9922-AF67E1B7C839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C80DE05-BF1A-48B0-8725-662A231F1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A6D06-BEE9-4DC4-9922-AF67E1B7C839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80DE05-BF1A-48B0-8725-662A231F1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A6D06-BEE9-4DC4-9922-AF67E1B7C839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80DE05-BF1A-48B0-8725-662A231F1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A6D06-BEE9-4DC4-9922-AF67E1B7C839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80DE05-BF1A-48B0-8725-662A231F18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A6D06-BEE9-4DC4-9922-AF67E1B7C839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80DE05-BF1A-48B0-8725-662A231F18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A6D06-BEE9-4DC4-9922-AF67E1B7C839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80DE05-BF1A-48B0-8725-662A231F18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A6D06-BEE9-4DC4-9922-AF67E1B7C839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80DE05-BF1A-48B0-8725-662A231F1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A6D06-BEE9-4DC4-9922-AF67E1B7C839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80DE05-BF1A-48B0-8725-662A231F18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A6D06-BEE9-4DC4-9922-AF67E1B7C839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80DE05-BF1A-48B0-8725-662A231F1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A7A6D06-BEE9-4DC4-9922-AF67E1B7C839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80DE05-BF1A-48B0-8725-662A231F1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A7A6D06-BEE9-4DC4-9922-AF67E1B7C839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80DE05-BF1A-48B0-8725-662A231F18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A7A6D06-BEE9-4DC4-9922-AF67E1B7C839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C80DE05-BF1A-48B0-8725-662A231F1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52601"/>
            <a:ext cx="8534400" cy="1829761"/>
          </a:xfrm>
        </p:spPr>
        <p:txBody>
          <a:bodyPr/>
          <a:lstStyle/>
          <a:p>
            <a:pPr algn="ctr"/>
            <a:r>
              <a:rPr lang="en-US" dirty="0" smtClean="0"/>
              <a:t>PROTOTYPE</a:t>
            </a:r>
            <a:r>
              <a:rPr smtClean="0"/>
              <a:t> </a:t>
            </a:r>
            <a:r>
              <a:rPr smtClean="0"/>
              <a:t>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 A </a:t>
            </a:r>
            <a:r>
              <a:rPr lang="en-US" dirty="0" smtClean="0"/>
              <a:t>Type of </a:t>
            </a:r>
            <a:r>
              <a:rPr lang="en-US" dirty="0" smtClean="0"/>
              <a:t>Creational </a:t>
            </a:r>
            <a:r>
              <a:rPr lang="en-US" dirty="0" smtClean="0"/>
              <a:t>Design Pattern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They are</a:t>
            </a:r>
            <a:r>
              <a:rPr lang="en-US" dirty="0" smtClean="0"/>
              <a:t> </a:t>
            </a:r>
            <a:r>
              <a:rPr lang="en-US" dirty="0" smtClean="0"/>
              <a:t>design patterns</a:t>
            </a:r>
            <a:r>
              <a:rPr lang="en-US" dirty="0" smtClean="0"/>
              <a:t> that deal with </a:t>
            </a:r>
            <a:r>
              <a:rPr lang="en-US" dirty="0" smtClean="0"/>
              <a:t>object creation</a:t>
            </a:r>
            <a:r>
              <a:rPr lang="en-US" dirty="0" smtClean="0"/>
              <a:t> mechanisms, trying to create objects in a manner suitable to the </a:t>
            </a:r>
            <a:r>
              <a:rPr lang="en-US" dirty="0" smtClean="0"/>
              <a:t>situation.</a:t>
            </a:r>
          </a:p>
          <a:p>
            <a:endParaRPr lang="en-US" dirty="0" smtClean="0"/>
          </a:p>
          <a:p>
            <a:r>
              <a:rPr lang="en-US" dirty="0" smtClean="0"/>
              <a:t>They solve complexity problem which are related to objects </a:t>
            </a:r>
            <a:r>
              <a:rPr lang="en-US" dirty="0" smtClean="0"/>
              <a:t>by somehow controlling this object </a:t>
            </a:r>
            <a:r>
              <a:rPr lang="en-US" dirty="0" smtClean="0"/>
              <a:t>creation.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Creational Pattern</a:t>
            </a:r>
            <a:r>
              <a:rPr lang="en-US" dirty="0" smtClean="0"/>
              <a:t>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Cloning an object by reducing the cost of creation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 smtClean="0"/>
              <a:t>prototype </a:t>
            </a:r>
            <a:r>
              <a:rPr lang="en-US" dirty="0" smtClean="0"/>
              <a:t>object is responsible for cloning itself and returning the cloned </a:t>
            </a:r>
            <a:r>
              <a:rPr lang="en-US" dirty="0" smtClean="0"/>
              <a:t>object and not concerned with what kind of object its dealing with.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Pattern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there are many subclasses that differ only in the kind of </a:t>
            </a:r>
            <a:r>
              <a:rPr lang="en-US" dirty="0" smtClean="0"/>
              <a:t>objects</a:t>
            </a:r>
          </a:p>
          <a:p>
            <a:endParaRPr lang="en-US" dirty="0" smtClean="0"/>
          </a:p>
          <a:p>
            <a:r>
              <a:rPr lang="en-US" dirty="0" smtClean="0"/>
              <a:t>Dynamic binding or loading a </a:t>
            </a:r>
            <a:r>
              <a:rPr lang="en-US" dirty="0" smtClean="0"/>
              <a:t>method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one instance to finish job just by changing its state or </a:t>
            </a:r>
            <a:r>
              <a:rPr lang="en-US" dirty="0" smtClean="0"/>
              <a:t>parameters</a:t>
            </a:r>
          </a:p>
          <a:p>
            <a:endParaRPr lang="en-US" dirty="0" smtClean="0"/>
          </a:p>
          <a:p>
            <a:r>
              <a:rPr lang="en-US" dirty="0" smtClean="0"/>
              <a:t>Add and remove objects at </a:t>
            </a:r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ate1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00199"/>
            <a:ext cx="8305800" cy="419100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totype_example1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76401"/>
            <a:ext cx="7696200" cy="4114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THANK YOU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162</TotalTime>
  <Words>101</Words>
  <Application>Microsoft Office PowerPoint</Application>
  <PresentationFormat>On-screen Show (4:3)</PresentationFormat>
  <Paragraphs>27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PROTOTYPE DESIGN PATTERN</vt:lpstr>
      <vt:lpstr>What is Creational Pattern? </vt:lpstr>
      <vt:lpstr>Prototype Pattern</vt:lpstr>
      <vt:lpstr>Benefits</vt:lpstr>
      <vt:lpstr>Explanation</vt:lpstr>
      <vt:lpstr>An Example</vt:lpstr>
      <vt:lpstr>Slide 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PATTERN</dc:title>
  <dc:creator>HOME PC</dc:creator>
  <cp:lastModifiedBy>HOME PC</cp:lastModifiedBy>
  <cp:revision>17</cp:revision>
  <dcterms:created xsi:type="dcterms:W3CDTF">2010-12-01T00:06:06Z</dcterms:created>
  <dcterms:modified xsi:type="dcterms:W3CDTF">2010-12-08T04:38:00Z</dcterms:modified>
</cp:coreProperties>
</file>