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5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 Gupta" userId="3496b92a5fdce425" providerId="LiveId" clId="{682197E9-AA2F-4AF7-BFFB-FCB6F3B80116}"/>
    <pc:docChg chg="undo custSel addSld modSld">
      <pc:chgData name="Harsh Gupta" userId="3496b92a5fdce425" providerId="LiveId" clId="{682197E9-AA2F-4AF7-BFFB-FCB6F3B80116}" dt="2021-04-27T19:22:59.921" v="661" actId="20577"/>
      <pc:docMkLst>
        <pc:docMk/>
      </pc:docMkLst>
      <pc:sldChg chg="addSp modSp mod">
        <pc:chgData name="Harsh Gupta" userId="3496b92a5fdce425" providerId="LiveId" clId="{682197E9-AA2F-4AF7-BFFB-FCB6F3B80116}" dt="2021-04-27T19:19:55.309" v="636" actId="1076"/>
        <pc:sldMkLst>
          <pc:docMk/>
          <pc:sldMk cId="512173135" sldId="257"/>
        </pc:sldMkLst>
        <pc:spChg chg="mod">
          <ac:chgData name="Harsh Gupta" userId="3496b92a5fdce425" providerId="LiveId" clId="{682197E9-AA2F-4AF7-BFFB-FCB6F3B80116}" dt="2021-04-27T19:19:35.596" v="629" actId="1076"/>
          <ac:spMkLst>
            <pc:docMk/>
            <pc:sldMk cId="512173135" sldId="257"/>
            <ac:spMk id="2" creationId="{4E8AE8A9-F54A-4BBC-9517-67D5487515CC}"/>
          </ac:spMkLst>
        </pc:spChg>
        <pc:spChg chg="mod">
          <ac:chgData name="Harsh Gupta" userId="3496b92a5fdce425" providerId="LiveId" clId="{682197E9-AA2F-4AF7-BFFB-FCB6F3B80116}" dt="2021-04-27T19:19:40.702" v="632" actId="404"/>
          <ac:spMkLst>
            <pc:docMk/>
            <pc:sldMk cId="512173135" sldId="257"/>
            <ac:spMk id="3" creationId="{A2A639F5-2CAE-49F5-A702-8AE4A9B261E1}"/>
          </ac:spMkLst>
        </pc:spChg>
        <pc:picChg chg="add mod">
          <ac:chgData name="Harsh Gupta" userId="3496b92a5fdce425" providerId="LiveId" clId="{682197E9-AA2F-4AF7-BFFB-FCB6F3B80116}" dt="2021-04-27T19:19:55.309" v="636" actId="1076"/>
          <ac:picMkLst>
            <pc:docMk/>
            <pc:sldMk cId="512173135" sldId="257"/>
            <ac:picMk id="5" creationId="{7DDCD014-B3AA-4E9A-A6D0-42EAB1FB9517}"/>
          </ac:picMkLst>
        </pc:picChg>
      </pc:sldChg>
      <pc:sldChg chg="addSp modSp mod">
        <pc:chgData name="Harsh Gupta" userId="3496b92a5fdce425" providerId="LiveId" clId="{682197E9-AA2F-4AF7-BFFB-FCB6F3B80116}" dt="2021-04-27T19:22:59.921" v="661" actId="20577"/>
        <pc:sldMkLst>
          <pc:docMk/>
          <pc:sldMk cId="3014457591" sldId="258"/>
        </pc:sldMkLst>
        <pc:spChg chg="mod">
          <ac:chgData name="Harsh Gupta" userId="3496b92a5fdce425" providerId="LiveId" clId="{682197E9-AA2F-4AF7-BFFB-FCB6F3B80116}" dt="2021-04-27T19:22:59.921" v="661" actId="20577"/>
          <ac:spMkLst>
            <pc:docMk/>
            <pc:sldMk cId="3014457591" sldId="258"/>
            <ac:spMk id="3" creationId="{73DA336C-0AC7-4E4C-A812-E5BE0A117304}"/>
          </ac:spMkLst>
        </pc:spChg>
        <pc:picChg chg="add mod">
          <ac:chgData name="Harsh Gupta" userId="3496b92a5fdce425" providerId="LiveId" clId="{682197E9-AA2F-4AF7-BFFB-FCB6F3B80116}" dt="2021-04-27T19:18:05.910" v="623" actId="1076"/>
          <ac:picMkLst>
            <pc:docMk/>
            <pc:sldMk cId="3014457591" sldId="258"/>
            <ac:picMk id="5" creationId="{58CFDF93-510D-41D7-BFC2-8A055A0FC142}"/>
          </ac:picMkLst>
        </pc:picChg>
        <pc:picChg chg="mod">
          <ac:chgData name="Harsh Gupta" userId="3496b92a5fdce425" providerId="LiveId" clId="{682197E9-AA2F-4AF7-BFFB-FCB6F3B80116}" dt="2021-04-27T19:20:13.438" v="637" actId="1076"/>
          <ac:picMkLst>
            <pc:docMk/>
            <pc:sldMk cId="3014457591" sldId="258"/>
            <ac:picMk id="1028" creationId="{4E39E0FE-40E6-4C67-8F30-5B5AE6EB1663}"/>
          </ac:picMkLst>
        </pc:picChg>
      </pc:sldChg>
      <pc:sldChg chg="addSp modSp new mod">
        <pc:chgData name="Harsh Gupta" userId="3496b92a5fdce425" providerId="LiveId" clId="{682197E9-AA2F-4AF7-BFFB-FCB6F3B80116}" dt="2021-04-27T18:57:50.102" v="43" actId="1076"/>
        <pc:sldMkLst>
          <pc:docMk/>
          <pc:sldMk cId="3902554781" sldId="265"/>
        </pc:sldMkLst>
        <pc:spChg chg="mod">
          <ac:chgData name="Harsh Gupta" userId="3496b92a5fdce425" providerId="LiveId" clId="{682197E9-AA2F-4AF7-BFFB-FCB6F3B80116}" dt="2021-04-27T18:57:50.102" v="43" actId="1076"/>
          <ac:spMkLst>
            <pc:docMk/>
            <pc:sldMk cId="3902554781" sldId="265"/>
            <ac:spMk id="2" creationId="{228A6336-87BB-4ECF-BE36-E43E136B5DF3}"/>
          </ac:spMkLst>
        </pc:spChg>
        <pc:spChg chg="mod">
          <ac:chgData name="Harsh Gupta" userId="3496b92a5fdce425" providerId="LiveId" clId="{682197E9-AA2F-4AF7-BFFB-FCB6F3B80116}" dt="2021-04-27T18:57:47.971" v="42" actId="1076"/>
          <ac:spMkLst>
            <pc:docMk/>
            <pc:sldMk cId="3902554781" sldId="265"/>
            <ac:spMk id="3" creationId="{0E38501B-7817-4C53-A0FF-4537A749AF79}"/>
          </ac:spMkLst>
        </pc:spChg>
        <pc:picChg chg="add mod">
          <ac:chgData name="Harsh Gupta" userId="3496b92a5fdce425" providerId="LiveId" clId="{682197E9-AA2F-4AF7-BFFB-FCB6F3B80116}" dt="2021-04-27T18:57:43.179" v="41" actId="1076"/>
          <ac:picMkLst>
            <pc:docMk/>
            <pc:sldMk cId="3902554781" sldId="265"/>
            <ac:picMk id="5" creationId="{460A55A9-4F34-4B2D-A18C-06259B61D781}"/>
          </ac:picMkLst>
        </pc:picChg>
      </pc:sldChg>
      <pc:sldChg chg="addSp modSp new mod">
        <pc:chgData name="Harsh Gupta" userId="3496b92a5fdce425" providerId="LiveId" clId="{682197E9-AA2F-4AF7-BFFB-FCB6F3B80116}" dt="2021-04-27T18:59:03.240" v="69" actId="1076"/>
        <pc:sldMkLst>
          <pc:docMk/>
          <pc:sldMk cId="381406238" sldId="266"/>
        </pc:sldMkLst>
        <pc:spChg chg="mod">
          <ac:chgData name="Harsh Gupta" userId="3496b92a5fdce425" providerId="LiveId" clId="{682197E9-AA2F-4AF7-BFFB-FCB6F3B80116}" dt="2021-04-27T18:58:41.449" v="63" actId="1076"/>
          <ac:spMkLst>
            <pc:docMk/>
            <pc:sldMk cId="381406238" sldId="266"/>
            <ac:spMk id="2" creationId="{CA8ED57F-7221-425B-9AAA-937A66A3E78D}"/>
          </ac:spMkLst>
        </pc:spChg>
        <pc:spChg chg="mod">
          <ac:chgData name="Harsh Gupta" userId="3496b92a5fdce425" providerId="LiveId" clId="{682197E9-AA2F-4AF7-BFFB-FCB6F3B80116}" dt="2021-04-27T18:59:03.240" v="69" actId="1076"/>
          <ac:spMkLst>
            <pc:docMk/>
            <pc:sldMk cId="381406238" sldId="266"/>
            <ac:spMk id="3" creationId="{539FA24E-E591-4A8A-AD7C-A302ED2E0492}"/>
          </ac:spMkLst>
        </pc:spChg>
        <pc:picChg chg="add mod">
          <ac:chgData name="Harsh Gupta" userId="3496b92a5fdce425" providerId="LiveId" clId="{682197E9-AA2F-4AF7-BFFB-FCB6F3B80116}" dt="2021-04-27T18:59:02.716" v="68" actId="1076"/>
          <ac:picMkLst>
            <pc:docMk/>
            <pc:sldMk cId="381406238" sldId="266"/>
            <ac:picMk id="5" creationId="{AF3FEB33-3BB2-4047-9F2E-EB9BA1454786}"/>
          </ac:picMkLst>
        </pc:picChg>
      </pc:sldChg>
      <pc:sldChg chg="addSp modSp new mod">
        <pc:chgData name="Harsh Gupta" userId="3496b92a5fdce425" providerId="LiveId" clId="{682197E9-AA2F-4AF7-BFFB-FCB6F3B80116}" dt="2021-04-27T19:00:14.670" v="109" actId="1076"/>
        <pc:sldMkLst>
          <pc:docMk/>
          <pc:sldMk cId="4171888487" sldId="267"/>
        </pc:sldMkLst>
        <pc:spChg chg="mod">
          <ac:chgData name="Harsh Gupta" userId="3496b92a5fdce425" providerId="LiveId" clId="{682197E9-AA2F-4AF7-BFFB-FCB6F3B80116}" dt="2021-04-27T18:59:28.443" v="73" actId="1076"/>
          <ac:spMkLst>
            <pc:docMk/>
            <pc:sldMk cId="4171888487" sldId="267"/>
            <ac:spMk id="2" creationId="{A71E82E1-E130-41A3-BD37-5DF33F2981F1}"/>
          </ac:spMkLst>
        </pc:spChg>
        <pc:spChg chg="mod">
          <ac:chgData name="Harsh Gupta" userId="3496b92a5fdce425" providerId="LiveId" clId="{682197E9-AA2F-4AF7-BFFB-FCB6F3B80116}" dt="2021-04-27T18:59:46.053" v="103" actId="113"/>
          <ac:spMkLst>
            <pc:docMk/>
            <pc:sldMk cId="4171888487" sldId="267"/>
            <ac:spMk id="3" creationId="{5704BCA9-5063-442B-8CC9-08AA961D817B}"/>
          </ac:spMkLst>
        </pc:spChg>
        <pc:picChg chg="add mod">
          <ac:chgData name="Harsh Gupta" userId="3496b92a5fdce425" providerId="LiveId" clId="{682197E9-AA2F-4AF7-BFFB-FCB6F3B80116}" dt="2021-04-27T19:00:14.670" v="109" actId="1076"/>
          <ac:picMkLst>
            <pc:docMk/>
            <pc:sldMk cId="4171888487" sldId="267"/>
            <ac:picMk id="5" creationId="{0F546267-8EDD-4F1A-892F-D84CD09BB937}"/>
          </ac:picMkLst>
        </pc:picChg>
      </pc:sldChg>
      <pc:sldChg chg="addSp modSp new mod">
        <pc:chgData name="Harsh Gupta" userId="3496b92a5fdce425" providerId="LiveId" clId="{682197E9-AA2F-4AF7-BFFB-FCB6F3B80116}" dt="2021-04-27T19:02:00.694" v="153" actId="1076"/>
        <pc:sldMkLst>
          <pc:docMk/>
          <pc:sldMk cId="1053636207" sldId="268"/>
        </pc:sldMkLst>
        <pc:spChg chg="mod">
          <ac:chgData name="Harsh Gupta" userId="3496b92a5fdce425" providerId="LiveId" clId="{682197E9-AA2F-4AF7-BFFB-FCB6F3B80116}" dt="2021-04-27T19:01:56.536" v="152" actId="1076"/>
          <ac:spMkLst>
            <pc:docMk/>
            <pc:sldMk cId="1053636207" sldId="268"/>
            <ac:spMk id="2" creationId="{9E379F78-15D7-4567-9C9C-A86835F70BCD}"/>
          </ac:spMkLst>
        </pc:spChg>
        <pc:spChg chg="mod">
          <ac:chgData name="Harsh Gupta" userId="3496b92a5fdce425" providerId="LiveId" clId="{682197E9-AA2F-4AF7-BFFB-FCB6F3B80116}" dt="2021-04-27T19:02:00.694" v="153" actId="1076"/>
          <ac:spMkLst>
            <pc:docMk/>
            <pc:sldMk cId="1053636207" sldId="268"/>
            <ac:spMk id="3" creationId="{C814ADC3-2348-441E-A9D8-3F6D5641BD5B}"/>
          </ac:spMkLst>
        </pc:spChg>
        <pc:picChg chg="add mod">
          <ac:chgData name="Harsh Gupta" userId="3496b92a5fdce425" providerId="LiveId" clId="{682197E9-AA2F-4AF7-BFFB-FCB6F3B80116}" dt="2021-04-27T19:01:51.993" v="151" actId="1076"/>
          <ac:picMkLst>
            <pc:docMk/>
            <pc:sldMk cId="1053636207" sldId="268"/>
            <ac:picMk id="5" creationId="{3CB20536-01BE-4953-8E91-220D2EE7548C}"/>
          </ac:picMkLst>
        </pc:picChg>
      </pc:sldChg>
      <pc:sldChg chg="addSp modSp new mod">
        <pc:chgData name="Harsh Gupta" userId="3496b92a5fdce425" providerId="LiveId" clId="{682197E9-AA2F-4AF7-BFFB-FCB6F3B80116}" dt="2021-04-27T19:03:09.328" v="180" actId="14100"/>
        <pc:sldMkLst>
          <pc:docMk/>
          <pc:sldMk cId="3291240414" sldId="269"/>
        </pc:sldMkLst>
        <pc:spChg chg="mod">
          <ac:chgData name="Harsh Gupta" userId="3496b92a5fdce425" providerId="LiveId" clId="{682197E9-AA2F-4AF7-BFFB-FCB6F3B80116}" dt="2021-04-27T19:02:36.906" v="157" actId="1076"/>
          <ac:spMkLst>
            <pc:docMk/>
            <pc:sldMk cId="3291240414" sldId="269"/>
            <ac:spMk id="2" creationId="{A3ABAB14-C609-4083-BBC5-2E9E4C88B596}"/>
          </ac:spMkLst>
        </pc:spChg>
        <pc:spChg chg="mod">
          <ac:chgData name="Harsh Gupta" userId="3496b92a5fdce425" providerId="LiveId" clId="{682197E9-AA2F-4AF7-BFFB-FCB6F3B80116}" dt="2021-04-27T19:02:51.054" v="176" actId="1076"/>
          <ac:spMkLst>
            <pc:docMk/>
            <pc:sldMk cId="3291240414" sldId="269"/>
            <ac:spMk id="3" creationId="{CE737EA9-80E3-4DFB-AABC-CA3A68179644}"/>
          </ac:spMkLst>
        </pc:spChg>
        <pc:picChg chg="add mod">
          <ac:chgData name="Harsh Gupta" userId="3496b92a5fdce425" providerId="LiveId" clId="{682197E9-AA2F-4AF7-BFFB-FCB6F3B80116}" dt="2021-04-27T19:03:09.328" v="180" actId="14100"/>
          <ac:picMkLst>
            <pc:docMk/>
            <pc:sldMk cId="3291240414" sldId="269"/>
            <ac:picMk id="5" creationId="{EF2AD225-C0A0-4C59-B5C0-AD876CEEE7C3}"/>
          </ac:picMkLst>
        </pc:picChg>
      </pc:sldChg>
      <pc:sldChg chg="addSp modSp new mod">
        <pc:chgData name="Harsh Gupta" userId="3496b92a5fdce425" providerId="LiveId" clId="{682197E9-AA2F-4AF7-BFFB-FCB6F3B80116}" dt="2021-04-27T19:04:22.263" v="209" actId="1076"/>
        <pc:sldMkLst>
          <pc:docMk/>
          <pc:sldMk cId="3991802046" sldId="270"/>
        </pc:sldMkLst>
        <pc:spChg chg="mod">
          <ac:chgData name="Harsh Gupta" userId="3496b92a5fdce425" providerId="LiveId" clId="{682197E9-AA2F-4AF7-BFFB-FCB6F3B80116}" dt="2021-04-27T19:03:55.498" v="204" actId="1076"/>
          <ac:spMkLst>
            <pc:docMk/>
            <pc:sldMk cId="3991802046" sldId="270"/>
            <ac:spMk id="2" creationId="{88051CA8-E001-474F-9006-1EBDE40D8A10}"/>
          </ac:spMkLst>
        </pc:spChg>
        <pc:spChg chg="mod">
          <ac:chgData name="Harsh Gupta" userId="3496b92a5fdce425" providerId="LiveId" clId="{682197E9-AA2F-4AF7-BFFB-FCB6F3B80116}" dt="2021-04-27T19:03:52.012" v="203" actId="14100"/>
          <ac:spMkLst>
            <pc:docMk/>
            <pc:sldMk cId="3991802046" sldId="270"/>
            <ac:spMk id="3" creationId="{FE031F6F-1076-4DC9-BF9C-5CB0D055058D}"/>
          </ac:spMkLst>
        </pc:spChg>
        <pc:picChg chg="add mod">
          <ac:chgData name="Harsh Gupta" userId="3496b92a5fdce425" providerId="LiveId" clId="{682197E9-AA2F-4AF7-BFFB-FCB6F3B80116}" dt="2021-04-27T19:04:22.263" v="209" actId="1076"/>
          <ac:picMkLst>
            <pc:docMk/>
            <pc:sldMk cId="3991802046" sldId="270"/>
            <ac:picMk id="5" creationId="{F2E0E486-596C-4344-BCA3-90AD99D6C951}"/>
          </ac:picMkLst>
        </pc:picChg>
      </pc:sldChg>
      <pc:sldChg chg="addSp modSp new mod">
        <pc:chgData name="Harsh Gupta" userId="3496b92a5fdce425" providerId="LiveId" clId="{682197E9-AA2F-4AF7-BFFB-FCB6F3B80116}" dt="2021-04-27T19:05:19.814" v="237" actId="1076"/>
        <pc:sldMkLst>
          <pc:docMk/>
          <pc:sldMk cId="112911796" sldId="271"/>
        </pc:sldMkLst>
        <pc:spChg chg="mod">
          <ac:chgData name="Harsh Gupta" userId="3496b92a5fdce425" providerId="LiveId" clId="{682197E9-AA2F-4AF7-BFFB-FCB6F3B80116}" dt="2021-04-27T19:04:33.097" v="213" actId="1076"/>
          <ac:spMkLst>
            <pc:docMk/>
            <pc:sldMk cId="112911796" sldId="271"/>
            <ac:spMk id="2" creationId="{6630CCD7-6E98-4449-A824-243983C37DDB}"/>
          </ac:spMkLst>
        </pc:spChg>
        <pc:spChg chg="mod">
          <ac:chgData name="Harsh Gupta" userId="3496b92a5fdce425" providerId="LiveId" clId="{682197E9-AA2F-4AF7-BFFB-FCB6F3B80116}" dt="2021-04-27T19:04:47.412" v="234" actId="1076"/>
          <ac:spMkLst>
            <pc:docMk/>
            <pc:sldMk cId="112911796" sldId="271"/>
            <ac:spMk id="3" creationId="{192EB25B-9878-4949-9DE4-24AB4A0017ED}"/>
          </ac:spMkLst>
        </pc:spChg>
        <pc:picChg chg="add mod">
          <ac:chgData name="Harsh Gupta" userId="3496b92a5fdce425" providerId="LiveId" clId="{682197E9-AA2F-4AF7-BFFB-FCB6F3B80116}" dt="2021-04-27T19:05:19.814" v="237" actId="1076"/>
          <ac:picMkLst>
            <pc:docMk/>
            <pc:sldMk cId="112911796" sldId="271"/>
            <ac:picMk id="5" creationId="{1FD56417-577B-4044-A74F-5D199168DB97}"/>
          </ac:picMkLst>
        </pc:picChg>
      </pc:sldChg>
      <pc:sldChg chg="addSp modSp new mod">
        <pc:chgData name="Harsh Gupta" userId="3496b92a5fdce425" providerId="LiveId" clId="{682197E9-AA2F-4AF7-BFFB-FCB6F3B80116}" dt="2021-04-27T19:06:20.277" v="268" actId="14100"/>
        <pc:sldMkLst>
          <pc:docMk/>
          <pc:sldMk cId="895159248" sldId="272"/>
        </pc:sldMkLst>
        <pc:spChg chg="mod">
          <ac:chgData name="Harsh Gupta" userId="3496b92a5fdce425" providerId="LiveId" clId="{682197E9-AA2F-4AF7-BFFB-FCB6F3B80116}" dt="2021-04-27T19:05:38.160" v="241" actId="122"/>
          <ac:spMkLst>
            <pc:docMk/>
            <pc:sldMk cId="895159248" sldId="272"/>
            <ac:spMk id="2" creationId="{895E68F6-C752-478F-88A9-1ED6A5D18498}"/>
          </ac:spMkLst>
        </pc:spChg>
        <pc:spChg chg="mod">
          <ac:chgData name="Harsh Gupta" userId="3496b92a5fdce425" providerId="LiveId" clId="{682197E9-AA2F-4AF7-BFFB-FCB6F3B80116}" dt="2021-04-27T19:06:03.692" v="264" actId="1076"/>
          <ac:spMkLst>
            <pc:docMk/>
            <pc:sldMk cId="895159248" sldId="272"/>
            <ac:spMk id="3" creationId="{F59B87CE-17E6-4A43-B589-8D162CE8DFF5}"/>
          </ac:spMkLst>
        </pc:spChg>
        <pc:picChg chg="add mod">
          <ac:chgData name="Harsh Gupta" userId="3496b92a5fdce425" providerId="LiveId" clId="{682197E9-AA2F-4AF7-BFFB-FCB6F3B80116}" dt="2021-04-27T19:06:20.277" v="268" actId="14100"/>
          <ac:picMkLst>
            <pc:docMk/>
            <pc:sldMk cId="895159248" sldId="272"/>
            <ac:picMk id="5" creationId="{4B4162C3-F83C-4101-BCEA-9D39E780BD8B}"/>
          </ac:picMkLst>
        </pc:picChg>
      </pc:sldChg>
      <pc:sldChg chg="addSp modSp new mod">
        <pc:chgData name="Harsh Gupta" userId="3496b92a5fdce425" providerId="LiveId" clId="{682197E9-AA2F-4AF7-BFFB-FCB6F3B80116}" dt="2021-04-27T19:07:01.874" v="306" actId="1076"/>
        <pc:sldMkLst>
          <pc:docMk/>
          <pc:sldMk cId="3748226150" sldId="273"/>
        </pc:sldMkLst>
        <pc:spChg chg="mod">
          <ac:chgData name="Harsh Gupta" userId="3496b92a5fdce425" providerId="LiveId" clId="{682197E9-AA2F-4AF7-BFFB-FCB6F3B80116}" dt="2021-04-27T19:06:29.695" v="272" actId="1076"/>
          <ac:spMkLst>
            <pc:docMk/>
            <pc:sldMk cId="3748226150" sldId="273"/>
            <ac:spMk id="2" creationId="{6CF52388-E64F-44C4-8CCA-B50F7A2D698D}"/>
          </ac:spMkLst>
        </pc:spChg>
        <pc:spChg chg="mod">
          <ac:chgData name="Harsh Gupta" userId="3496b92a5fdce425" providerId="LiveId" clId="{682197E9-AA2F-4AF7-BFFB-FCB6F3B80116}" dt="2021-04-27T19:06:45.015" v="301" actId="1076"/>
          <ac:spMkLst>
            <pc:docMk/>
            <pc:sldMk cId="3748226150" sldId="273"/>
            <ac:spMk id="3" creationId="{E8C9E814-30EC-4670-973B-3A6777285B5B}"/>
          </ac:spMkLst>
        </pc:spChg>
        <pc:picChg chg="add mod">
          <ac:chgData name="Harsh Gupta" userId="3496b92a5fdce425" providerId="LiveId" clId="{682197E9-AA2F-4AF7-BFFB-FCB6F3B80116}" dt="2021-04-27T19:07:01.874" v="306" actId="1076"/>
          <ac:picMkLst>
            <pc:docMk/>
            <pc:sldMk cId="3748226150" sldId="273"/>
            <ac:picMk id="5" creationId="{E9EABB65-10B2-4353-95F5-8F8D2A2C0183}"/>
          </ac:picMkLst>
        </pc:picChg>
      </pc:sldChg>
      <pc:sldChg chg="addSp delSp modSp new mod">
        <pc:chgData name="Harsh Gupta" userId="3496b92a5fdce425" providerId="LiveId" clId="{682197E9-AA2F-4AF7-BFFB-FCB6F3B80116}" dt="2021-04-27T19:08:05.200" v="334" actId="1076"/>
        <pc:sldMkLst>
          <pc:docMk/>
          <pc:sldMk cId="2245278133" sldId="274"/>
        </pc:sldMkLst>
        <pc:spChg chg="mod">
          <ac:chgData name="Harsh Gupta" userId="3496b92a5fdce425" providerId="LiveId" clId="{682197E9-AA2F-4AF7-BFFB-FCB6F3B80116}" dt="2021-04-27T19:07:36.719" v="310" actId="1076"/>
          <ac:spMkLst>
            <pc:docMk/>
            <pc:sldMk cId="2245278133" sldId="274"/>
            <ac:spMk id="2" creationId="{2CF789ED-1F44-4526-9D79-6D4F6209E87B}"/>
          </ac:spMkLst>
        </pc:spChg>
        <pc:spChg chg="mod">
          <ac:chgData name="Harsh Gupta" userId="3496b92a5fdce425" providerId="LiveId" clId="{682197E9-AA2F-4AF7-BFFB-FCB6F3B80116}" dt="2021-04-27T19:07:46.538" v="327" actId="1076"/>
          <ac:spMkLst>
            <pc:docMk/>
            <pc:sldMk cId="2245278133" sldId="274"/>
            <ac:spMk id="3" creationId="{797A4421-01B3-400E-895B-A9ACC2322418}"/>
          </ac:spMkLst>
        </pc:spChg>
        <pc:spChg chg="add del">
          <ac:chgData name="Harsh Gupta" userId="3496b92a5fdce425" providerId="LiveId" clId="{682197E9-AA2F-4AF7-BFFB-FCB6F3B80116}" dt="2021-04-27T19:07:49.307" v="329" actId="22"/>
          <ac:spMkLst>
            <pc:docMk/>
            <pc:sldMk cId="2245278133" sldId="274"/>
            <ac:spMk id="5" creationId="{C05A2121-1352-40CF-BAD5-DDD18FBDC0EF}"/>
          </ac:spMkLst>
        </pc:spChg>
        <pc:picChg chg="add mod">
          <ac:chgData name="Harsh Gupta" userId="3496b92a5fdce425" providerId="LiveId" clId="{682197E9-AA2F-4AF7-BFFB-FCB6F3B80116}" dt="2021-04-27T19:08:05.200" v="334" actId="1076"/>
          <ac:picMkLst>
            <pc:docMk/>
            <pc:sldMk cId="2245278133" sldId="274"/>
            <ac:picMk id="7" creationId="{EAF18DAB-EBE6-4DBE-9D5D-60BD031C27BE}"/>
          </ac:picMkLst>
        </pc:picChg>
      </pc:sldChg>
      <pc:sldChg chg="modSp new mod">
        <pc:chgData name="Harsh Gupta" userId="3496b92a5fdce425" providerId="LiveId" clId="{682197E9-AA2F-4AF7-BFFB-FCB6F3B80116}" dt="2021-04-27T19:11:51.791" v="555" actId="20577"/>
        <pc:sldMkLst>
          <pc:docMk/>
          <pc:sldMk cId="1931224581" sldId="275"/>
        </pc:sldMkLst>
        <pc:spChg chg="mod">
          <ac:chgData name="Harsh Gupta" userId="3496b92a5fdce425" providerId="LiveId" clId="{682197E9-AA2F-4AF7-BFFB-FCB6F3B80116}" dt="2021-04-27T19:08:30.210" v="373" actId="122"/>
          <ac:spMkLst>
            <pc:docMk/>
            <pc:sldMk cId="1931224581" sldId="275"/>
            <ac:spMk id="2" creationId="{9E05A33D-18F6-420C-A9F9-208B386296BD}"/>
          </ac:spMkLst>
        </pc:spChg>
        <pc:spChg chg="mod">
          <ac:chgData name="Harsh Gupta" userId="3496b92a5fdce425" providerId="LiveId" clId="{682197E9-AA2F-4AF7-BFFB-FCB6F3B80116}" dt="2021-04-27T19:11:51.791" v="555" actId="20577"/>
          <ac:spMkLst>
            <pc:docMk/>
            <pc:sldMk cId="1931224581" sldId="275"/>
            <ac:spMk id="3" creationId="{C1524C8D-AA42-4B0D-B4C5-21CA97C36217}"/>
          </ac:spMkLst>
        </pc:spChg>
      </pc:sldChg>
      <pc:sldChg chg="addSp delSp modSp new mod">
        <pc:chgData name="Harsh Gupta" userId="3496b92a5fdce425" providerId="LiveId" clId="{682197E9-AA2F-4AF7-BFFB-FCB6F3B80116}" dt="2021-04-27T19:19:08.488" v="626" actId="1076"/>
        <pc:sldMkLst>
          <pc:docMk/>
          <pc:sldMk cId="2819413058" sldId="276"/>
        </pc:sldMkLst>
        <pc:spChg chg="add del mod">
          <ac:chgData name="Harsh Gupta" userId="3496b92a5fdce425" providerId="LiveId" clId="{682197E9-AA2F-4AF7-BFFB-FCB6F3B80116}" dt="2021-04-27T19:19:08.488" v="626" actId="1076"/>
          <ac:spMkLst>
            <pc:docMk/>
            <pc:sldMk cId="2819413058" sldId="276"/>
            <ac:spMk id="2" creationId="{2C100C33-8530-483B-A599-FFD1F94F5C60}"/>
          </ac:spMkLst>
        </pc:spChg>
        <pc:spChg chg="del">
          <ac:chgData name="Harsh Gupta" userId="3496b92a5fdce425" providerId="LiveId" clId="{682197E9-AA2F-4AF7-BFFB-FCB6F3B80116}" dt="2021-04-27T19:12:41.284" v="559" actId="21"/>
          <ac:spMkLst>
            <pc:docMk/>
            <pc:sldMk cId="2819413058" sldId="276"/>
            <ac:spMk id="3" creationId="{ECC8212D-961D-40D3-B852-BDB8CBD117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B3A-EE59-4A2F-BAA8-9CF690B850AA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D9DC-33A5-4FE5-91E5-9484CA35B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36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B3A-EE59-4A2F-BAA8-9CF690B850AA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D9DC-33A5-4FE5-91E5-9484CA35B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69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B3A-EE59-4A2F-BAA8-9CF690B850AA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D9DC-33A5-4FE5-91E5-9484CA35BFC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73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B3A-EE59-4A2F-BAA8-9CF690B850AA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D9DC-33A5-4FE5-91E5-9484CA35B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336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B3A-EE59-4A2F-BAA8-9CF690B850AA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D9DC-33A5-4FE5-91E5-9484CA35BFC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6706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B3A-EE59-4A2F-BAA8-9CF690B850AA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D9DC-33A5-4FE5-91E5-9484CA35B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3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B3A-EE59-4A2F-BAA8-9CF690B850AA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D9DC-33A5-4FE5-91E5-9484CA35B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311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B3A-EE59-4A2F-BAA8-9CF690B850AA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D9DC-33A5-4FE5-91E5-9484CA35B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46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B3A-EE59-4A2F-BAA8-9CF690B850AA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D9DC-33A5-4FE5-91E5-9484CA35B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88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B3A-EE59-4A2F-BAA8-9CF690B850AA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D9DC-33A5-4FE5-91E5-9484CA35B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B3A-EE59-4A2F-BAA8-9CF690B850AA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D9DC-33A5-4FE5-91E5-9484CA35B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4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B3A-EE59-4A2F-BAA8-9CF690B850AA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D9DC-33A5-4FE5-91E5-9484CA35B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2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B3A-EE59-4A2F-BAA8-9CF690B850AA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D9DC-33A5-4FE5-91E5-9484CA35B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6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B3A-EE59-4A2F-BAA8-9CF690B850AA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D9DC-33A5-4FE5-91E5-9484CA35B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55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B3A-EE59-4A2F-BAA8-9CF690B850AA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D9DC-33A5-4FE5-91E5-9484CA35B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49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D9DC-33A5-4FE5-91E5-9484CA35BFC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B3A-EE59-4A2F-BAA8-9CF690B850AA}" type="datetimeFigureOut">
              <a:rPr lang="en-IN" smtClean="0"/>
              <a:t>27-04-2021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29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95B3A-EE59-4A2F-BAA8-9CF690B850AA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FBD9DC-33A5-4FE5-91E5-9484CA35B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608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CE85-008D-433F-B426-1CF4A0D0E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49" y="1169743"/>
            <a:ext cx="8338270" cy="1646302"/>
          </a:xfrm>
        </p:spPr>
        <p:txBody>
          <a:bodyPr/>
          <a:lstStyle/>
          <a:p>
            <a:pPr algn="ctr"/>
            <a:r>
              <a:rPr lang="en-US" sz="4800" dirty="0"/>
              <a:t>SOFT COMPUTING CONCEPTS</a:t>
            </a:r>
            <a:br>
              <a:rPr lang="en-US" sz="4800" dirty="0"/>
            </a:br>
            <a:r>
              <a:rPr lang="en-US" sz="4800" dirty="0"/>
              <a:t>(ITPC-302)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FBBEF-FE0E-46D6-99D4-1C206CD07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154" y="3493506"/>
            <a:ext cx="9259410" cy="1096899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19200" dirty="0"/>
              <a:t>FUZZY MATRICES</a:t>
            </a:r>
            <a:endParaRPr lang="en-US" sz="16000" dirty="0"/>
          </a:p>
          <a:p>
            <a:pPr algn="ctr"/>
            <a:r>
              <a:rPr lang="en-US" sz="14400" dirty="0"/>
              <a:t>by</a:t>
            </a:r>
          </a:p>
          <a:p>
            <a:pPr algn="ctr"/>
            <a:r>
              <a:rPr lang="en-US" sz="14400" dirty="0"/>
              <a:t>Harsh Gupta</a:t>
            </a:r>
          </a:p>
          <a:p>
            <a:pPr algn="ctr"/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11854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6336-87BB-4ECF-BE36-E43E136B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605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OPERATIONS ON FUZZY MATRICES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8501B-7817-4C53-A0FF-4537A749A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b="1" dirty="0"/>
              <a:t>Sum:- 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A55A9-4F34-4B2D-A18C-06259B61D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85" y="2025092"/>
            <a:ext cx="6648766" cy="41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5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D57F-7221-425B-9AAA-937A66A3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8781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OPERATIONS ON FUZZY MATRICES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A24E-E591-4A8A-AD7C-A302ED2E0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837"/>
            <a:ext cx="8596668" cy="4496647"/>
          </a:xfrm>
        </p:spPr>
        <p:txBody>
          <a:bodyPr/>
          <a:lstStyle/>
          <a:p>
            <a:r>
              <a:rPr lang="en-US" b="1" dirty="0"/>
              <a:t>Max-Product:- 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FEB33-3BB2-4047-9F2E-EB9BA1454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84" y="2188444"/>
            <a:ext cx="7328768" cy="42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82E1-E130-41A3-BD37-5DF33F29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2147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OPERATIONS ON FUZZY MATRICES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4BCA9-5063-442B-8CC9-08AA961D8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817"/>
            <a:ext cx="8596668" cy="4576546"/>
          </a:xfrm>
        </p:spPr>
        <p:txBody>
          <a:bodyPr/>
          <a:lstStyle/>
          <a:p>
            <a:r>
              <a:rPr lang="en-US" b="1" dirty="0"/>
              <a:t>Max-product (continued) :-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46267-8EDD-4F1A-892F-D84CD09BB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081" y="2106474"/>
            <a:ext cx="7154618" cy="447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8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9F78-15D7-4567-9C9C-A86835F7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56" y="310556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OPERATIONS ON FUZZY MATRICES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4ADC3-2348-441E-A9D8-3F6D5641B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56" y="1260629"/>
            <a:ext cx="8596668" cy="4558791"/>
          </a:xfrm>
        </p:spPr>
        <p:txBody>
          <a:bodyPr/>
          <a:lstStyle/>
          <a:p>
            <a:r>
              <a:rPr lang="en-US" b="1" dirty="0"/>
              <a:t>Max-product (continued):- 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20536-01BE-4953-8E91-220D2EE7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590" y="1930400"/>
            <a:ext cx="7755093" cy="462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36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AB14-C609-4083-BBC5-2E9E4C88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371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OPERATIONS ON FUZZY MATRICES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7EA9-80E3-4DFB-AABC-CA3A68179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802" y="1308333"/>
            <a:ext cx="8596668" cy="3880773"/>
          </a:xfrm>
        </p:spPr>
        <p:txBody>
          <a:bodyPr/>
          <a:lstStyle/>
          <a:p>
            <a:r>
              <a:rPr lang="en-US" b="1" dirty="0"/>
              <a:t>Scalar-Product:- 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AD225-C0A0-4C59-B5C0-AD876CEEE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73" y="1922876"/>
            <a:ext cx="7218288" cy="443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40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1CA8-E001-474F-9006-1EBDE40D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1025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OPERATIONS ON FUZZY MATRICES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1F6F-1076-4DC9-BF9C-5CB0D0550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7061"/>
            <a:ext cx="8596668" cy="4594302"/>
          </a:xfrm>
        </p:spPr>
        <p:txBody>
          <a:bodyPr/>
          <a:lstStyle/>
          <a:p>
            <a:r>
              <a:rPr lang="en-US" b="1" dirty="0"/>
              <a:t>Union:- 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0E486-596C-4344-BCA3-90AD99D6C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413" y="2036122"/>
            <a:ext cx="7127826" cy="43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02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CCD7-6E98-4449-A824-243983C3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2147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OPERATIONS ON FUZZY MATRICES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EB25B-9878-4949-9DE4-24AB4A001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5067"/>
            <a:ext cx="8596668" cy="3880773"/>
          </a:xfrm>
        </p:spPr>
        <p:txBody>
          <a:bodyPr/>
          <a:lstStyle/>
          <a:p>
            <a:r>
              <a:rPr lang="en-US" b="1" dirty="0"/>
              <a:t>Union (continued):-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6417-577B-4044-A74F-5D199168D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9" y="1899712"/>
            <a:ext cx="7189384" cy="43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1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68F6-C752-478F-88A9-1ED6A5D1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3169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OPERATIONS ON FUZZY MATRICES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7CE-17E6-4A43-B589-8D162CE8D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90" y="1423743"/>
            <a:ext cx="8596668" cy="3880773"/>
          </a:xfrm>
        </p:spPr>
        <p:txBody>
          <a:bodyPr/>
          <a:lstStyle/>
          <a:p>
            <a:r>
              <a:rPr lang="en-US" b="1" dirty="0"/>
              <a:t>Intersection:- 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162C3-F83C-4101-BCEA-9D39E780B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1" y="1958593"/>
            <a:ext cx="7525513" cy="434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59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2388-E64F-44C4-8CCA-B50F7A2D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4392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OPERATIONS ON FUZZY MATRICES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E814-30EC-4670-973B-3A6777285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6469"/>
            <a:ext cx="8596668" cy="3880773"/>
          </a:xfrm>
        </p:spPr>
        <p:txBody>
          <a:bodyPr/>
          <a:lstStyle/>
          <a:p>
            <a:r>
              <a:rPr lang="en-US" b="1" dirty="0"/>
              <a:t>Intersection (continued):-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ABB65-10B2-4353-95F5-8F8D2A2C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598" y="2044777"/>
            <a:ext cx="7515463" cy="44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2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89ED-1F44-4526-9D79-6D4F6209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000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OPERATIONS ON FUZZY MATRICES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A4421-01B3-400E-895B-A9ACC2322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90" y="1299455"/>
            <a:ext cx="8596668" cy="3880773"/>
          </a:xfrm>
        </p:spPr>
        <p:txBody>
          <a:bodyPr/>
          <a:lstStyle/>
          <a:p>
            <a:r>
              <a:rPr lang="en-US" b="1" dirty="0"/>
              <a:t>Complement:- 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F18DAB-EBE6-4DBE-9D5D-60BD031C2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72" y="1961491"/>
            <a:ext cx="6883182" cy="441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7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E8A9-F54A-4BBC-9517-67D54875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7546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39F5-2CAE-49F5-A702-8AE4A9B26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44714"/>
            <a:ext cx="9505354" cy="5313285"/>
          </a:xfrm>
        </p:spPr>
        <p:txBody>
          <a:bodyPr>
            <a:normAutofit/>
          </a:bodyPr>
          <a:lstStyle/>
          <a:p>
            <a:r>
              <a:rPr lang="en-US" sz="2000" dirty="0"/>
              <a:t>Introduction to Fuzzy logics, Fuzzy relations and compositions and Fuzzy matrices</a:t>
            </a:r>
          </a:p>
          <a:p>
            <a:r>
              <a:rPr lang="en-IN" sz="2000" dirty="0"/>
              <a:t>Types of Fuzzy Matrices</a:t>
            </a:r>
          </a:p>
          <a:p>
            <a:r>
              <a:rPr lang="en-IN" sz="2000" dirty="0"/>
              <a:t>Equality of Fuzzy Matrices</a:t>
            </a:r>
          </a:p>
          <a:p>
            <a:r>
              <a:rPr lang="en-IN" sz="2000" dirty="0"/>
              <a:t>Operations on Fuzzy Matrices  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Sum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Max Product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Scalar Product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Union 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Intersection    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Complement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CD014-B3AA-4E9A-A6D0-42EAB1FB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810" y="1864937"/>
            <a:ext cx="5096153" cy="509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73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0C33-8530-483B-A599-FFD1F94F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4620" y="1887986"/>
            <a:ext cx="11005680" cy="4708124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THANKS FOR </a:t>
            </a:r>
            <a:br>
              <a:rPr lang="en-US" sz="8000" dirty="0"/>
            </a:br>
            <a:r>
              <a:rPr lang="en-US" sz="8000" dirty="0"/>
              <a:t>YOUR ATTENTION!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81941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4EF6-C3F1-4527-84ED-1615DD22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19" y="396536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WHAT IS A FUZZY LOGIC?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336C-0AC7-4E4C-A812-E5BE0A117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89" y="1492437"/>
            <a:ext cx="8596668" cy="3880773"/>
          </a:xfrm>
        </p:spPr>
        <p:txBody>
          <a:bodyPr/>
          <a:lstStyle/>
          <a:p>
            <a:r>
              <a:rPr lang="en-US" dirty="0"/>
              <a:t>The term fuzzy logic was introduced by Lotfi Zadeh in 1965.</a:t>
            </a:r>
          </a:p>
          <a:p>
            <a:r>
              <a:rPr lang="en-US" dirty="0"/>
              <a:t>The term fuzzy refers to things that are not clear that is vague.</a:t>
            </a:r>
          </a:p>
          <a:p>
            <a:r>
              <a:rPr lang="en-US" dirty="0"/>
              <a:t>Fuzzy logics provide a very valuable flexibility of reasoning.</a:t>
            </a:r>
          </a:p>
          <a:p>
            <a:r>
              <a:rPr lang="en-US" dirty="0"/>
              <a:t>In Boolean system there are absolute true values or absolute false values. Whereas in fuzzy logics there are intermediate values which are partially true and partially false.</a:t>
            </a:r>
          </a:p>
          <a:p>
            <a:endParaRPr lang="en-IN" dirty="0"/>
          </a:p>
        </p:txBody>
      </p:sp>
      <p:pic>
        <p:nvPicPr>
          <p:cNvPr id="1028" name="Picture 4" descr="What is Fuzzy Logic in AI and What are its Applications? | Edureka">
            <a:extLst>
              <a:ext uri="{FF2B5EF4-FFF2-40B4-BE49-F238E27FC236}">
                <a16:creationId xmlns:a16="http://schemas.microsoft.com/office/drawing/2014/main" id="{4E39E0FE-40E6-4C67-8F30-5B5AE6EB1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852" y="3711915"/>
            <a:ext cx="40671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CFDF93-510D-41D7-BFC2-8A055A0FC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2" y="3771961"/>
            <a:ext cx="5270380" cy="29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5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183D-2F8E-4A99-AD6D-79060058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0657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WHAT IS A FUZZY RELATION?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CFAB-CBF7-401F-BE09-30E184F14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271"/>
            <a:ext cx="8596668" cy="494689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 understand a Fuzzy relation we first need to understand what a Product set and Crisp set.</a:t>
            </a:r>
          </a:p>
          <a:p>
            <a:r>
              <a:rPr lang="en-IN" b="1" dirty="0">
                <a:solidFill>
                  <a:schemeClr val="tx1"/>
                </a:solidFill>
              </a:rPr>
              <a:t>Product Set</a:t>
            </a:r>
            <a:r>
              <a:rPr lang="en-IN" dirty="0">
                <a:solidFill>
                  <a:schemeClr val="tx1"/>
                </a:solidFill>
              </a:rPr>
              <a:t>:- Let A and B be two non-empty sets, the product set or Cartesian Product A*B is defined as:-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        A*B={(</a:t>
            </a:r>
            <a:r>
              <a:rPr lang="en-IN" dirty="0" err="1">
                <a:solidFill>
                  <a:schemeClr val="tx1"/>
                </a:solidFill>
              </a:rPr>
              <a:t>a,b</a:t>
            </a:r>
            <a:r>
              <a:rPr lang="en-IN" dirty="0">
                <a:solidFill>
                  <a:schemeClr val="tx1"/>
                </a:solidFill>
              </a:rPr>
              <a:t>)|a belongs to A, b belongs to B}</a:t>
            </a:r>
          </a:p>
          <a:p>
            <a:pPr eaLnBrk="1" hangingPunct="1"/>
            <a:r>
              <a:rPr lang="en-IN" b="1" dirty="0">
                <a:solidFill>
                  <a:schemeClr val="tx1"/>
                </a:solidFill>
              </a:rPr>
              <a:t>Crisp Relation</a:t>
            </a:r>
            <a:r>
              <a:rPr lang="en-IN" dirty="0">
                <a:solidFill>
                  <a:schemeClr val="tx1"/>
                </a:solidFill>
              </a:rPr>
              <a:t>:- </a:t>
            </a:r>
            <a:r>
              <a:rPr kumimoji="0"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kumimoji="0" lang="en-US" altLang="zh-TW" i="1" dirty="0">
                <a:solidFill>
                  <a:schemeClr val="tx1"/>
                </a:solidFill>
                <a:cs typeface="Times New Roman" panose="02020603050405020304" pitchFamily="18" charset="0"/>
              </a:rPr>
              <a:t>relation</a:t>
            </a:r>
            <a:r>
              <a:rPr kumimoji="0"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 among crisp sets A1,A2,….. ,An is a subset of the Cartesian product. It is denoted by R.</a:t>
            </a:r>
          </a:p>
          <a:p>
            <a:pPr algn="just" eaLnBrk="1" hangingPunct="1">
              <a:buFontTx/>
              <a:buNone/>
            </a:pPr>
            <a:r>
              <a:rPr lang="en-US" altLang="zh-TW" sz="1200" dirty="0">
                <a:cs typeface="Times New Roman" panose="02020603050405020304" pitchFamily="18" charset="0"/>
              </a:rPr>
              <a:t>     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kumimoji="0" lang="en-US" altLang="zh-TW" dirty="0">
                <a:cs typeface="Times New Roman" panose="02020603050405020304" pitchFamily="18" charset="0"/>
              </a:rPr>
              <a:t>Using the membership function defines the crisp relation </a:t>
            </a:r>
            <a:r>
              <a:rPr kumimoji="0" lang="en-US" altLang="zh-TW" i="1" dirty="0">
                <a:cs typeface="Times New Roman" panose="02020603050405020304" pitchFamily="18" charset="0"/>
              </a:rPr>
              <a:t>R</a:t>
            </a:r>
            <a:r>
              <a:rPr kumimoji="0" lang="en-US" altLang="zh-TW" dirty="0"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2A0DEA32-CC16-4BAA-B68C-E739C28CC7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481830"/>
              </p:ext>
            </p:extLst>
          </p:nvPr>
        </p:nvGraphicFramePr>
        <p:xfrm>
          <a:off x="3236249" y="3900719"/>
          <a:ext cx="30892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8100" imgH="228600" progId="Equation.DSMT4">
                  <p:embed/>
                </p:oleObj>
              </mc:Choice>
              <mc:Fallback>
                <p:oleObj name="Equation" r:id="rId2" imgW="1308100" imgH="22860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2A0DEA32-CC16-4BAA-B68C-E739C28CC7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249" y="3900719"/>
                        <a:ext cx="30892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7C1C4D16-A6AE-4647-9B3D-86330E9DF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195560"/>
              </p:ext>
            </p:extLst>
          </p:nvPr>
        </p:nvGraphicFramePr>
        <p:xfrm>
          <a:off x="1537120" y="5052381"/>
          <a:ext cx="6681788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70200" imgH="711200" progId="Equation.DSMT4">
                  <p:embed/>
                </p:oleObj>
              </mc:Choice>
              <mc:Fallback>
                <p:oleObj name="Equation" r:id="rId4" imgW="2870200" imgH="711200" progId="Equation.DSMT4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7C1C4D16-A6AE-4647-9B3D-86330E9DFB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120" y="5052381"/>
                        <a:ext cx="6681788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31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99F8-0D1A-45FE-A428-AC9999A2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FUZZY RELATION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173B-620F-44F7-92F6-DDEE31520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5145"/>
            <a:ext cx="8596668" cy="4690144"/>
          </a:xfrm>
        </p:spPr>
        <p:txBody>
          <a:bodyPr/>
          <a:lstStyle/>
          <a:p>
            <a:r>
              <a:rPr lang="en-US" altLang="zh-TW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+mj-lt"/>
                <a:cs typeface="Times New Roman" panose="02020603050405020304" pitchFamily="18" charset="0"/>
              </a:rPr>
              <a:t>fuzzy relation 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is a fuzzy set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defined on the Cartesian product of crisp sets </a:t>
            </a:r>
            <a:r>
              <a:rPr lang="en-US" altLang="zh-TW" i="1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, ..., </a:t>
            </a:r>
            <a:r>
              <a:rPr lang="en-US" altLang="zh-TW" i="1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+mj-lt"/>
                <a:cs typeface="Times New Roman" panose="02020603050405020304" pitchFamily="18" charset="0"/>
              </a:rPr>
              <a:t>n</a:t>
            </a:r>
            <a:r>
              <a:rPr lang="en-US" altLang="zh-TW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where tuples (</a:t>
            </a:r>
            <a:r>
              <a:rPr lang="en-US" altLang="zh-TW" i="1" dirty="0">
                <a:latin typeface="+mj-lt"/>
                <a:cs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+mj-lt"/>
                <a:cs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, ..., </a:t>
            </a:r>
            <a:r>
              <a:rPr lang="en-US" altLang="zh-TW" i="1" dirty="0" err="1">
                <a:latin typeface="+mj-lt"/>
                <a:cs typeface="Times New Roman" panose="02020603050405020304" pitchFamily="18" charset="0"/>
              </a:rPr>
              <a:t>x</a:t>
            </a:r>
            <a:r>
              <a:rPr lang="en-US" altLang="zh-TW" i="1" baseline="-25000" dirty="0" err="1">
                <a:latin typeface="+mj-lt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)</a:t>
            </a:r>
            <a:r>
              <a:rPr lang="en-US" altLang="zh-TW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may have varying degrees of membership within the relation.</a:t>
            </a:r>
            <a:endParaRPr lang="en-US" altLang="zh-TW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+mj-lt"/>
                <a:cs typeface="Times New Roman" panose="02020603050405020304" pitchFamily="18" charset="0"/>
              </a:rPr>
              <a:t>The membership grade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indicates the strength of the relation present between the elements of the tuple.</a:t>
            </a:r>
            <a:endParaRPr lang="en-US" altLang="zh-TW" dirty="0">
              <a:latin typeface="+mj-lt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Representation Methods of a Fuzzy Relation:-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Bipartigraph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Fuzzy Matrices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Digraph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2966EC47-09EF-4DC3-8F8E-9B1DD06A8E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232883"/>
              </p:ext>
            </p:extLst>
          </p:nvPr>
        </p:nvGraphicFramePr>
        <p:xfrm>
          <a:off x="844993" y="3356453"/>
          <a:ext cx="82613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32300" imgH="482600" progId="Equation.DSMT4">
                  <p:embed/>
                </p:oleObj>
              </mc:Choice>
              <mc:Fallback>
                <p:oleObj name="Equation" r:id="rId2" imgW="4432300" imgH="4826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2966EC47-09EF-4DC3-8F8E-9B1DD06A8E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993" y="3356453"/>
                        <a:ext cx="82613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35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70A2-C99D-4AA8-A5D6-76DADCDB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FUZZY MATRICES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3765-1D9F-4658-A664-73F118152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Fuzzy matrices are one of the representation methods of Fuzzy Relations.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</a:rPr>
              <a:t>A fuzzy matrix is a matrix that has its parts from [0,1].</a:t>
            </a:r>
          </a:p>
          <a:p>
            <a:r>
              <a:rPr lang="en-IN" sz="2800" b="0" i="0" dirty="0">
                <a:solidFill>
                  <a:schemeClr val="tx1"/>
                </a:solidFill>
                <a:effectLst/>
              </a:rPr>
              <a:t>Consider a matrix A=[aij]mxn where aij </a:t>
            </a:r>
            <a:r>
              <a:rPr lang="az-Cyrl-AZ" sz="2800" b="0" i="0" dirty="0">
                <a:solidFill>
                  <a:schemeClr val="tx1"/>
                </a:solidFill>
                <a:effectLst/>
              </a:rPr>
              <a:t>Є[0,1],1≤</a:t>
            </a:r>
            <a:r>
              <a:rPr lang="en-IN" sz="2800" b="0" i="0" dirty="0">
                <a:solidFill>
                  <a:schemeClr val="tx1"/>
                </a:solidFill>
                <a:effectLst/>
              </a:rPr>
              <a:t>i≤m and 1≤j≤n. Then A is a fuzzy matrix.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</a:rPr>
              <a:t>Fuzzy matrices were introduced for the first time by Thomason</a:t>
            </a:r>
            <a:r>
              <a:rPr lang="en-IN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566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6429-1EBC-4E10-938E-12623B3C9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22" y="153092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TYPES OF FUZZY MATRICES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06222-B27B-4FAE-8E49-4937630A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66" y="961822"/>
            <a:ext cx="8596668" cy="565463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Fuzzy Row Matrix</a:t>
            </a:r>
            <a:r>
              <a:rPr lang="en-US" dirty="0"/>
              <a:t>:- 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2. </a:t>
            </a:r>
            <a:r>
              <a:rPr lang="en-US" b="1" dirty="0">
                <a:solidFill>
                  <a:schemeClr val="tx1"/>
                </a:solidFill>
              </a:rPr>
              <a:t>Fuzzy Column Matrix</a:t>
            </a:r>
            <a:r>
              <a:rPr lang="en-US" dirty="0">
                <a:solidFill>
                  <a:schemeClr val="tx1"/>
                </a:solidFill>
              </a:rPr>
              <a:t>:- 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3. </a:t>
            </a:r>
            <a:r>
              <a:rPr lang="en-IN" b="1" dirty="0">
                <a:solidFill>
                  <a:schemeClr val="tx1"/>
                </a:solidFill>
              </a:rPr>
              <a:t>Fuzzy Rectangle matrix</a:t>
            </a:r>
            <a:r>
              <a:rPr lang="en-IN" dirty="0">
                <a:solidFill>
                  <a:schemeClr val="tx1"/>
                </a:solidFill>
              </a:rPr>
              <a:t>:- 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CFD15-6585-4DF2-8406-06EE6D31B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63" y="3369669"/>
            <a:ext cx="5982535" cy="1467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167D82-E2FD-422C-8D5B-6ED8383D9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95" y="5507309"/>
            <a:ext cx="6430272" cy="1257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D84205-7E84-414D-81F9-5B7775B44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595" y="1473892"/>
            <a:ext cx="733527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222A-7CAA-46E1-9648-97FA3AF3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1298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TYPES OF FUZZY MATRIX (continued)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5946-B990-4870-83C4-6415C254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09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en-US" b="1" dirty="0">
                <a:solidFill>
                  <a:schemeClr val="tx1"/>
                </a:solidFill>
              </a:rPr>
              <a:t>Fuzzy Diagonal Matrix</a:t>
            </a:r>
            <a:r>
              <a:rPr lang="en-US" dirty="0">
                <a:solidFill>
                  <a:schemeClr val="tx1"/>
                </a:solidFill>
              </a:rPr>
              <a:t>:-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en-US" b="1" dirty="0">
                <a:solidFill>
                  <a:schemeClr val="tx1"/>
                </a:solidFill>
              </a:rPr>
              <a:t>Fuzzy Scalar Matrix:- 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C16B5-0F59-4188-9FDB-5477B3BF3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25" y="2047973"/>
            <a:ext cx="6838812" cy="1629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C3FE2-0774-423C-97A3-9971FAA23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889" y="4561313"/>
            <a:ext cx="7028483" cy="20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5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A33D-18F6-420C-A9F9-208B3862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EQUIVALENCE OF TWO FUZZY MATRICES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24C8D-AA42-4B0D-B4C5-21CA97C36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0690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+mj-lt"/>
              </a:rPr>
              <a:t>Two fuzzy matrices of the same type are said to be equal iff there elements in the corresponding positions are equal.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   A= [0.1, 0.2], B=[0.2, 0.1], C=[0.1, 0.2]</a:t>
            </a:r>
          </a:p>
          <a:p>
            <a:pPr marL="0" indent="0" algn="ctr">
              <a:buNone/>
            </a:pP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  Here fuzzy matrices A and C are equal whereas A      and B are not equal. </a:t>
            </a:r>
            <a:endParaRPr lang="en-IN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12245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546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MathType 6.0 Equation</vt:lpstr>
      <vt:lpstr>SOFT COMPUTING CONCEPTS (ITPC-302)</vt:lpstr>
      <vt:lpstr>CONTENTS</vt:lpstr>
      <vt:lpstr>WHAT IS A FUZZY LOGIC?</vt:lpstr>
      <vt:lpstr>WHAT IS A FUZZY RELATION?</vt:lpstr>
      <vt:lpstr>FUZZY RELATION</vt:lpstr>
      <vt:lpstr>FUZZY MATRICES</vt:lpstr>
      <vt:lpstr>TYPES OF FUZZY MATRICES</vt:lpstr>
      <vt:lpstr>TYPES OF FUZZY MATRIX (continued)</vt:lpstr>
      <vt:lpstr>EQUIVALENCE OF TWO FUZZY MATRICES</vt:lpstr>
      <vt:lpstr>OPERATIONS ON FUZZY MATRICES</vt:lpstr>
      <vt:lpstr>OPERATIONS ON FUZZY MATRICES</vt:lpstr>
      <vt:lpstr>OPERATIONS ON FUZZY MATRICES</vt:lpstr>
      <vt:lpstr>OPERATIONS ON FUZZY MATRICES</vt:lpstr>
      <vt:lpstr>OPERATIONS ON FUZZY MATRICES</vt:lpstr>
      <vt:lpstr>OPERATIONS ON FUZZY MATRICES</vt:lpstr>
      <vt:lpstr>OPERATIONS ON FUZZY MATRICES</vt:lpstr>
      <vt:lpstr>OPERATIONS ON FUZZY MATRICES</vt:lpstr>
      <vt:lpstr>OPERATIONS ON FUZZY MATRICES</vt:lpstr>
      <vt:lpstr>OPERATIONS ON FUZZY MATRICES</vt:lpstr>
      <vt:lpstr>THANKS FOR 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 CONCEPTS (ITPC-302)</dc:title>
  <dc:creator>Harsh Gupta</dc:creator>
  <cp:lastModifiedBy>Harsh Gupta</cp:lastModifiedBy>
  <cp:revision>7</cp:revision>
  <dcterms:created xsi:type="dcterms:W3CDTF">2021-04-27T18:02:25Z</dcterms:created>
  <dcterms:modified xsi:type="dcterms:W3CDTF">2021-04-27T19:23:03Z</dcterms:modified>
</cp:coreProperties>
</file>