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5143500" cy="9144000"/>
  <p:defaultTextStyle>
    <a:defPPr lvl="0"/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slidemake.com" TargetMode="External"/><Relationship Id="rId4" Type="http://schemas.openxmlformats.org/officeDocument/2006/relationships/hyperlink" Target="https://www.slidemake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Belleza"/>
                <a:ea typeface="Belleza"/>
                <a:cs typeface="Belleza"/>
                <a:sym typeface="Belleza"/>
              </a:rPr>
              <a:t>Cafeteria Menu Display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>
            <a:hlinkClick r:id="rId3"/>
          </p:cNvPr>
          <p:cNvSpPr/>
          <p:nvPr/>
        </p:nvSpPr>
        <p:spPr>
          <a:xfrm>
            <a:off x="5662670" y="7346860"/>
            <a:ext cx="1828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sng" cap="none" strike="noStrike">
                <a:solidFill>
                  <a:schemeClr val="hlink"/>
                </a:solidFill>
                <a:latin typeface="Belleza"/>
                <a:ea typeface="Belleza"/>
                <a:cs typeface="Belleza"/>
                <a:sym typeface="Belleza"/>
                <a:hlinkClick r:id="rId4"/>
              </a:rPr>
              <a:t>SlideMake.com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an Effective Menu Display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Improves customer satisfaction through clear communication.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Increases sales by promoting featured and high-margin items.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Enhances operational efficiency by reducing ordering confusion.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Best Practices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Prioritize clarity, simplicity, and visibility in your menu display.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Incorporate technology where appropriate for flexibility and engagement.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Continuously evaluate and update your display to meet customer needs.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Smith, J. (2020).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Designing Effective Cafeteria Menus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. Food Service Publishing.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Cafeteria Menu Display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well-designed menu display is essential for guiding customers efficiently.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enhances the overall dining experience by providing clear options.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displays can also increase sales and reduce wait times.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Visual Clarity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Clear and legible fonts are crucial for quick comprehension.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contrasting colors to highlight key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 hierarchy helps customers easily identify main categories and specials.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 Principles for Menu Displays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Simplicity in design prevents clutter and confusion.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use of colors and fonts creates a cohesive look.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Incorporate images sparingly to attract attention without overwhelming.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Menu Displays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displays offer dynamic content and easy updates.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Static boards are cost-effective and durable for permanent use.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Interactive kiosks can enhance customer engagement and customization.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Content Considerations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Include all relevant information such as dish names, prices, and ingredients.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Highlight daily specials and dietary options clearly.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concise descriptions to aid quick decision-making.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Placement and Visibility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Position menus at eye level for maximum visibility.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menus are accessible from multiple angles in the cafeteria.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lighting enhances readability and draws attention.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Technology Integration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screens can display rotating menus, promotions, and nutritional info.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Mobile-compatible menus allow customers to view options on their devices.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software that allows easy updates to keep menus current.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Maintenance and Upkeep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clean and update physical displays to maintain appearance.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Check digital displays for technical issues frequently.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Solicit customer feedback to improve menu clarity and content.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