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231ceac9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231ceac9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231ceac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231ceac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4d08c4de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4d08c4de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231ceac9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231ceac9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iscovery.ucl.ac.uk/id/eprint/10062933/1/ICONIP_Deep_Candlestick_Mining_update_final.pdf" TargetMode="External"/><Relationship Id="rId4" Type="http://schemas.openxmlformats.org/officeDocument/2006/relationships/hyperlink" Target="https://discovery.ucl.ac.uk/id/eprint/10063445/1/Mann_A%20New%20Methodology%20to%20Exploit%20Predictive%20Power%20in%20" TargetMode="External"/><Relationship Id="rId5" Type="http://schemas.openxmlformats.org/officeDocument/2006/relationships/hyperlink" Target="https://machinelearningmastery.com/sequence-classification-lstm-recurrent-neural-networks-python-ker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25975" y="481575"/>
            <a:ext cx="76392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GC - Tape Gang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55300" y="13427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190100027 - Ashutosh Sharma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190100105 - Satdhruti Paul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200010066 - Aum Samel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96475" y="1596625"/>
            <a:ext cx="411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And Data Mining from Candlestick Patterns -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552950" y="3277725"/>
            <a:ext cx="83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arenR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OHLC data gave very less correlation with y, hence new features were engineere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 inspired from [1].  The new features that gave higher correlation were - Bull Harami Pattern matches, Close of last &lt; Open of new, Pattern 0,2 from [1], and Close &gt; 50% of Prev Candle Height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 with RF, Logistic and SVM regressions.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086100" y="1567550"/>
            <a:ext cx="525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Since our variables are binary, we did not apply normalization as we would lose out on data.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various accuracies reported on different models tested are as follows -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Random Forest Accuracy = </a:t>
            </a:r>
            <a:r>
              <a:rPr b="1" lang="en" sz="1400"/>
              <a:t>54.75%</a:t>
            </a:r>
            <a:r>
              <a:rPr lang="en" sz="1400"/>
              <a:t>,  Logistic Regression =</a:t>
            </a:r>
            <a:r>
              <a:rPr b="1" lang="en" sz="1400"/>
              <a:t> 54.85%</a:t>
            </a:r>
            <a:r>
              <a:rPr lang="en" sz="1400"/>
              <a:t>,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SVM accuracy = </a:t>
            </a:r>
            <a:r>
              <a:rPr b="1" lang="en" sz="1400"/>
              <a:t>54.75%</a:t>
            </a:r>
            <a:r>
              <a:rPr lang="en" sz="1400"/>
              <a:t>, XGBoost = </a:t>
            </a:r>
            <a:r>
              <a:rPr b="1" lang="en" sz="1400"/>
              <a:t>54.9%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These were not above the 55% accuracy point that we aimed to achieve. Hence we </a:t>
            </a:r>
            <a:r>
              <a:rPr lang="en" sz="1400"/>
              <a:t>proceeded</a:t>
            </a:r>
            <a:r>
              <a:rPr lang="en" sz="1400"/>
              <a:t> to use LSTM RNNs as it is a time dependent data series.</a:t>
            </a:r>
            <a:endParaRPr b="1" sz="14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5" y="1822775"/>
            <a:ext cx="2462225" cy="21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83125" y="136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based approach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109775" y="934250"/>
            <a:ext cx="79347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it was a time series data, LSTM based model was used with a special feature for look_out which controlled the amount of time series data required for a single data point for capturing the temporal relation with 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Various heuristics and hyper parameter tuning resulted in accuracy on test dataset to be around </a:t>
            </a:r>
            <a:r>
              <a:rPr b="1" lang="en" sz="1600"/>
              <a:t>56.3%</a:t>
            </a:r>
            <a:r>
              <a:rPr lang="en"/>
              <a:t> (higher than ensemble accuracies) 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0" y="2303750"/>
            <a:ext cx="7934650" cy="25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y and Hypothesis proposed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247375" y="1116150"/>
            <a:ext cx="41139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On searching for significance of OHLC chart [5], we came across term momentum and </a:t>
            </a:r>
            <a:r>
              <a:rPr lang="en" sz="1200"/>
              <a:t>according</a:t>
            </a:r>
            <a:r>
              <a:rPr lang="en" sz="1200"/>
              <a:t> to the definition in [6], it is the rate of rise or fall of stock price i.e. double derivative of stock price at any point of time.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We believe y represents increase or decrease in momentum(which represents acceleration in the stock price). If stock price is accelerating, y=1. This hypothesis was tested on the dataset by calculating acceleration in stock price as p(i-1) + p(i+1) - 2*p(i). If this quantity is positive, y is 1 and vice-versa. P here represents stock price calculated as mean stock price at ith time point.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On testing on the labelled dataset, the error on prediction based on Momentum Hypothesis turned out to be 0.1% on an average, which confirms that the quantity ‘y’ represents increase or decrease in rate of stock prices.</a:t>
            </a:r>
            <a:endParaRPr sz="12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000" y="1307850"/>
            <a:ext cx="4479151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547500" y="179475"/>
            <a:ext cx="2345700" cy="11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92925" y="1350075"/>
            <a:ext cx="78435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Deep Candlestick Mining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https://discovery.ucl.ac.uk/id/eprint/10062933/1/ICONIP_Deep_Candlestick_Mining_update_final.pdf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Mid Range Analysis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https://discovery.ucl.ac.uk/id/eprint/10063445/1/Mann_A%20New%20Methodology%20to%20Exploit%20Predictive%20Power%20in%20</a:t>
            </a:r>
            <a:r>
              <a:rPr lang="en"/>
              <a:t>(Open%20High%20Low%20Close.._.pdf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And sklearn documentation for different regression hyperparameters.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LSTM based approach -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https://machinelearningmastery.com/sequence-classification-lstm-recurrent-neural-networks-python-keras/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[5]Finding significance of y -   </a:t>
            </a:r>
            <a:r>
              <a:rPr lang="en"/>
              <a:t>https://www.investopedia.com/terms/o/ohlcchart.asp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[6] </a:t>
            </a:r>
            <a:r>
              <a:rPr lang="en"/>
              <a:t>Definition</a:t>
            </a:r>
            <a:r>
              <a:rPr lang="en"/>
              <a:t> of Momentum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https://www.investopedia.com/articles/technical/081501.asp#:~:text=%E2%80%8BMomentum%20measures%20the%20rate,more%20often%20than%20they%20fall.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