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2EC7B9-3D1A-46EA-B642-950AD6D70B85}" type="datetimeFigureOut">
              <a:rPr lang="en-IN" smtClean="0"/>
              <a:pPr/>
              <a:t>23-07-2016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D96C7-DCFE-4466-BD6A-58BF01D6F943}" type="slidenum">
              <a:rPr lang="en-IN" smtClean="0"/>
              <a:pPr/>
              <a:t>‹#›</a:t>
            </a:fld>
            <a:endParaRPr lang="en-IN"/>
          </a:p>
        </p:txBody>
      </p:sp>
    </p:spTree>
    <p:extLst>
      <p:ext uri="{BB962C8B-B14F-4D97-AF65-F5344CB8AC3E}">
        <p14:creationId xmlns:p14="http://schemas.microsoft.com/office/powerpoint/2010/main" val="131829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D96C7-DCFE-4466-BD6A-58BF01D6F943}" type="slidenum">
              <a:rPr lang="en-IN" smtClean="0"/>
              <a:pPr/>
              <a:t>1</a:t>
            </a:fld>
            <a:endParaRPr lang="en-IN"/>
          </a:p>
        </p:txBody>
      </p:sp>
    </p:spTree>
    <p:extLst>
      <p:ext uri="{BB962C8B-B14F-4D97-AF65-F5344CB8AC3E}">
        <p14:creationId xmlns:p14="http://schemas.microsoft.com/office/powerpoint/2010/main" val="139915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F855A2D-1E3C-4224-9476-8A47AA7F4F2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55A2D-1E3C-4224-9476-8A47AA7F4F2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55A2D-1E3C-4224-9476-8A47AA7F4F2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E30B31-D814-40F9-B7E9-3E224D54AA80}" type="datetimeFigureOut">
              <a:rPr lang="en-IN" smtClean="0"/>
              <a:pPr/>
              <a:t>23-07-2016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F855A2D-1E3C-4224-9476-8A47AA7F4F24}"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E30B31-D814-40F9-B7E9-3E224D54AA80}" type="datetimeFigureOut">
              <a:rPr lang="en-IN" smtClean="0"/>
              <a:pPr/>
              <a:t>23-07-2016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F855A2D-1E3C-4224-9476-8A47AA7F4F24}"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132856"/>
            <a:ext cx="7851648" cy="1828800"/>
          </a:xfrm>
        </p:spPr>
        <p:txBody>
          <a:bodyPr/>
          <a:lstStyle/>
          <a:p>
            <a:r>
              <a:rPr lang="en-IN" dirty="0" smtClean="0"/>
              <a:t>Presentation on Android </a:t>
            </a:r>
            <a:endParaRPr lang="en-IN" dirty="0"/>
          </a:p>
        </p:txBody>
      </p:sp>
      <p:sp>
        <p:nvSpPr>
          <p:cNvPr id="3" name="Subtitle 2"/>
          <p:cNvSpPr>
            <a:spLocks noGrp="1"/>
          </p:cNvSpPr>
          <p:nvPr>
            <p:ph type="subTitle" idx="1"/>
          </p:nvPr>
        </p:nvSpPr>
        <p:spPr>
          <a:xfrm>
            <a:off x="4860032" y="4088386"/>
            <a:ext cx="4283968" cy="2769613"/>
          </a:xfrm>
        </p:spPr>
        <p:txBody>
          <a:bodyPr>
            <a:normAutofit lnSpcReduction="10000"/>
          </a:bodyPr>
          <a:lstStyle/>
          <a:p>
            <a:pPr algn="ctr"/>
            <a:r>
              <a:rPr lang="en-IN" dirty="0" smtClean="0"/>
              <a:t>Submitted by :-</a:t>
            </a:r>
          </a:p>
          <a:p>
            <a:pPr algn="ctr"/>
            <a:r>
              <a:rPr lang="en-IN" dirty="0" smtClean="0"/>
              <a:t>Davansh Bhardwaj</a:t>
            </a:r>
          </a:p>
          <a:p>
            <a:pPr algn="ctr"/>
            <a:r>
              <a:rPr lang="en-IN" dirty="0" smtClean="0"/>
              <a:t>Pallavi Ramawat </a:t>
            </a:r>
          </a:p>
          <a:p>
            <a:pPr algn="ctr"/>
            <a:r>
              <a:rPr lang="en-IN" dirty="0" smtClean="0"/>
              <a:t>Payal Bohra</a:t>
            </a:r>
          </a:p>
          <a:p>
            <a:pPr algn="ctr"/>
            <a:r>
              <a:rPr lang="en-IN" dirty="0" err="1" smtClean="0"/>
              <a:t>Yogesh</a:t>
            </a:r>
            <a:r>
              <a:rPr lang="en-IN" dirty="0" smtClean="0"/>
              <a:t> </a:t>
            </a:r>
            <a:r>
              <a:rPr lang="en-IN" dirty="0" smtClean="0"/>
              <a:t>Sharma</a:t>
            </a:r>
          </a:p>
          <a:p>
            <a:pPr algn="ctr"/>
            <a:r>
              <a:rPr lang="en-IN" dirty="0" smtClean="0"/>
              <a:t>Abhishek </a:t>
            </a:r>
            <a:r>
              <a:rPr lang="en-IN" dirty="0" err="1" smtClean="0"/>
              <a:t>Pratap</a:t>
            </a:r>
            <a:r>
              <a:rPr lang="en-IN" dirty="0" smtClean="0"/>
              <a:t> Singh</a:t>
            </a:r>
            <a:endParaRPr lang="en-IN" dirty="0" smtClean="0"/>
          </a:p>
          <a:p>
            <a:pPr algn="ctr"/>
            <a:endParaRPr lang="en-IN" dirty="0" smtClean="0"/>
          </a:p>
          <a:p>
            <a:pPr algn="ctr"/>
            <a:endParaRPr lang="en-IN" dirty="0" smtClean="0"/>
          </a:p>
          <a:p>
            <a:pPr algn="ctr"/>
            <a:endParaRPr lang="en-IN" dirty="0" smtClean="0"/>
          </a:p>
        </p:txBody>
      </p:sp>
      <p:pic>
        <p:nvPicPr>
          <p:cNvPr id="1027" name="Picture 3" descr="C:\Users\HEWLETT PACKARD\Desktop\and.jpe"/>
          <p:cNvPicPr>
            <a:picLocks noChangeAspect="1" noChangeArrowheads="1"/>
          </p:cNvPicPr>
          <p:nvPr/>
        </p:nvPicPr>
        <p:blipFill>
          <a:blip r:embed="rId3" cstate="print"/>
          <a:srcRect/>
          <a:stretch>
            <a:fillRect/>
          </a:stretch>
        </p:blipFill>
        <p:spPr bwMode="auto">
          <a:xfrm>
            <a:off x="3131840" y="0"/>
            <a:ext cx="3024336" cy="1772816"/>
          </a:xfrm>
          <a:prstGeom prst="rect">
            <a:avLst/>
          </a:prstGeom>
          <a:noFill/>
        </p:spPr>
      </p:pic>
      <p:pic>
        <p:nvPicPr>
          <p:cNvPr id="1028" name="Picture 4" descr="C:\Users\HEWLETT PACKARD\Desktop\download (1).jpe"/>
          <p:cNvPicPr>
            <a:picLocks noChangeAspect="1" noChangeArrowheads="1"/>
          </p:cNvPicPr>
          <p:nvPr/>
        </p:nvPicPr>
        <p:blipFill>
          <a:blip r:embed="rId4" cstate="print"/>
          <a:srcRect/>
          <a:stretch>
            <a:fillRect/>
          </a:stretch>
        </p:blipFill>
        <p:spPr bwMode="auto">
          <a:xfrm>
            <a:off x="0" y="0"/>
            <a:ext cx="3131840" cy="1772816"/>
          </a:xfrm>
          <a:prstGeom prst="rect">
            <a:avLst/>
          </a:prstGeom>
          <a:noFill/>
        </p:spPr>
      </p:pic>
      <p:pic>
        <p:nvPicPr>
          <p:cNvPr id="1029" name="Picture 5" descr="C:\Users\HEWLETT PACKARD\Desktop\download.jpe"/>
          <p:cNvPicPr>
            <a:picLocks noChangeAspect="1" noChangeArrowheads="1"/>
          </p:cNvPicPr>
          <p:nvPr/>
        </p:nvPicPr>
        <p:blipFill>
          <a:blip r:embed="rId5" cstate="print"/>
          <a:srcRect/>
          <a:stretch>
            <a:fillRect/>
          </a:stretch>
        </p:blipFill>
        <p:spPr bwMode="auto">
          <a:xfrm>
            <a:off x="6084167" y="0"/>
            <a:ext cx="3059833" cy="1772816"/>
          </a:xfrm>
          <a:prstGeom prst="rect">
            <a:avLst/>
          </a:prstGeom>
          <a:noFill/>
        </p:spPr>
      </p:pic>
      <p:sp>
        <p:nvSpPr>
          <p:cNvPr id="11" name="TextBox 10"/>
          <p:cNvSpPr txBox="1"/>
          <p:nvPr/>
        </p:nvSpPr>
        <p:spPr>
          <a:xfrm>
            <a:off x="0" y="5657671"/>
            <a:ext cx="3491880" cy="1200329"/>
          </a:xfrm>
          <a:prstGeom prst="rect">
            <a:avLst/>
          </a:prstGeom>
          <a:noFill/>
        </p:spPr>
        <p:txBody>
          <a:bodyPr wrap="square" rtlCol="0">
            <a:spAutoFit/>
          </a:bodyPr>
          <a:lstStyle/>
          <a:p>
            <a:r>
              <a:rPr lang="en-IN" sz="2400" dirty="0" smtClean="0"/>
              <a:t>Under Guidance:-</a:t>
            </a:r>
          </a:p>
          <a:p>
            <a:r>
              <a:rPr lang="en-IN" sz="2400" dirty="0" smtClean="0"/>
              <a:t>Maninder Singh Bhui ;</a:t>
            </a:r>
          </a:p>
          <a:p>
            <a:r>
              <a:rPr lang="en-IN" sz="2400" dirty="0" smtClean="0"/>
              <a:t>Er . Pankaj Gupta</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Training Details</a:t>
            </a:r>
            <a:endParaRPr lang="en-US" sz="4000" dirty="0"/>
          </a:p>
        </p:txBody>
      </p:sp>
      <p:sp>
        <p:nvSpPr>
          <p:cNvPr id="3" name="Text Placeholder 2"/>
          <p:cNvSpPr>
            <a:spLocks noGrp="1"/>
          </p:cNvSpPr>
          <p:nvPr>
            <p:ph type="body" idx="2"/>
          </p:nvPr>
        </p:nvSpPr>
        <p:spPr/>
        <p:txBody>
          <a:bodyPr>
            <a:normAutofit fontScale="85000" lnSpcReduction="10000"/>
          </a:bodyPr>
          <a:lstStyle/>
          <a:p>
            <a:r>
              <a:rPr lang="en-US" sz="4000" dirty="0" smtClean="0">
                <a:solidFill>
                  <a:schemeClr val="bg2">
                    <a:lumMod val="50000"/>
                  </a:schemeClr>
                </a:solidFill>
              </a:rPr>
              <a:t>In this activity the student will get the information about summer training provided by the institute.</a:t>
            </a:r>
            <a:endParaRPr lang="en-US" sz="4000" dirty="0">
              <a:solidFill>
                <a:schemeClr val="bg2">
                  <a:lumMod val="50000"/>
                </a:schemeClr>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44008" y="723323"/>
            <a:ext cx="3511125" cy="6134677"/>
          </a:xfrm>
        </p:spPr>
      </p:pic>
    </p:spTree>
    <p:extLst>
      <p:ext uri="{BB962C8B-B14F-4D97-AF65-F5344CB8AC3E}">
        <p14:creationId xmlns:p14="http://schemas.microsoft.com/office/powerpoint/2010/main" val="299855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IGNOU COURSES</a:t>
            </a:r>
            <a:endParaRPr lang="en-US" sz="4000" dirty="0"/>
          </a:p>
        </p:txBody>
      </p:sp>
      <p:sp>
        <p:nvSpPr>
          <p:cNvPr id="3" name="Text Placeholder 2"/>
          <p:cNvSpPr>
            <a:spLocks noGrp="1"/>
          </p:cNvSpPr>
          <p:nvPr>
            <p:ph type="body" idx="2"/>
          </p:nvPr>
        </p:nvSpPr>
        <p:spPr/>
        <p:txBody>
          <a:bodyPr>
            <a:normAutofit fontScale="92500" lnSpcReduction="10000"/>
          </a:bodyPr>
          <a:lstStyle/>
          <a:p>
            <a:r>
              <a:rPr lang="en-US" sz="4000" dirty="0" smtClean="0">
                <a:solidFill>
                  <a:schemeClr val="bg2">
                    <a:lumMod val="50000"/>
                  </a:schemeClr>
                </a:solidFill>
              </a:rPr>
              <a:t>In this activity the students will get the details about the IGNOU courses and other details. </a:t>
            </a:r>
            <a:endParaRPr lang="en-US" sz="4000" dirty="0">
              <a:solidFill>
                <a:schemeClr val="bg2">
                  <a:lumMod val="50000"/>
                </a:schemeClr>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83968" y="705923"/>
            <a:ext cx="3528392" cy="6221112"/>
          </a:xfrm>
        </p:spPr>
      </p:pic>
    </p:spTree>
    <p:extLst>
      <p:ext uri="{BB962C8B-B14F-4D97-AF65-F5344CB8AC3E}">
        <p14:creationId xmlns:p14="http://schemas.microsoft.com/office/powerpoint/2010/main" val="87516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PARTNERS</a:t>
            </a:r>
            <a:endParaRPr lang="en-US" sz="4000" dirty="0"/>
          </a:p>
        </p:txBody>
      </p:sp>
      <p:sp>
        <p:nvSpPr>
          <p:cNvPr id="3" name="Text Placeholder 2"/>
          <p:cNvSpPr>
            <a:spLocks noGrp="1"/>
          </p:cNvSpPr>
          <p:nvPr>
            <p:ph type="body" idx="2"/>
          </p:nvPr>
        </p:nvSpPr>
        <p:spPr/>
        <p:txBody>
          <a:bodyPr>
            <a:normAutofit/>
          </a:bodyPr>
          <a:lstStyle/>
          <a:p>
            <a:r>
              <a:rPr lang="en-US" sz="4000" dirty="0" smtClean="0">
                <a:solidFill>
                  <a:schemeClr val="bg2">
                    <a:lumMod val="50000"/>
                  </a:schemeClr>
                </a:solidFill>
              </a:rPr>
              <a:t>CEG collaborates with various companies to provide certification of courses.</a:t>
            </a:r>
            <a:endParaRPr lang="en-US" sz="4000" dirty="0">
              <a:solidFill>
                <a:schemeClr val="bg2">
                  <a:lumMod val="50000"/>
                </a:schemeClr>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5975" y="764704"/>
            <a:ext cx="3465321" cy="6093296"/>
          </a:xfrm>
        </p:spPr>
      </p:pic>
    </p:spTree>
    <p:extLst>
      <p:ext uri="{BB962C8B-B14F-4D97-AF65-F5344CB8AC3E}">
        <p14:creationId xmlns:p14="http://schemas.microsoft.com/office/powerpoint/2010/main" val="214453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MORE…….</a:t>
            </a:r>
            <a:endParaRPr lang="en-US" sz="4000" dirty="0"/>
          </a:p>
        </p:txBody>
      </p:sp>
      <p:sp>
        <p:nvSpPr>
          <p:cNvPr id="3" name="Text Placeholder 2"/>
          <p:cNvSpPr>
            <a:spLocks noGrp="1"/>
          </p:cNvSpPr>
          <p:nvPr>
            <p:ph type="body" idx="2"/>
          </p:nvPr>
        </p:nvSpPr>
        <p:spPr/>
        <p:txBody>
          <a:bodyPr>
            <a:normAutofit/>
          </a:bodyPr>
          <a:lstStyle/>
          <a:p>
            <a:r>
              <a:rPr lang="en-US" sz="4000" dirty="0" smtClean="0">
                <a:solidFill>
                  <a:schemeClr val="bg2">
                    <a:lumMod val="50000"/>
                  </a:schemeClr>
                </a:solidFill>
              </a:rPr>
              <a:t>The more details about the institute, faculty and contact details.</a:t>
            </a:r>
            <a:endParaRPr lang="en-US" sz="4000" dirty="0">
              <a:solidFill>
                <a:schemeClr val="bg2">
                  <a:lumMod val="50000"/>
                </a:schemeClr>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9992" y="930783"/>
            <a:ext cx="2845540" cy="5289357"/>
          </a:xfrm>
        </p:spPr>
      </p:pic>
    </p:spTree>
    <p:extLst>
      <p:ext uri="{BB962C8B-B14F-4D97-AF65-F5344CB8AC3E}">
        <p14:creationId xmlns:p14="http://schemas.microsoft.com/office/powerpoint/2010/main" val="188818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What is Android ?</a:t>
            </a:r>
            <a:endParaRPr lang="en-IN" dirty="0"/>
          </a:p>
        </p:txBody>
      </p:sp>
      <p:sp>
        <p:nvSpPr>
          <p:cNvPr id="3" name="Content Placeholder 2"/>
          <p:cNvSpPr>
            <a:spLocks noGrp="1"/>
          </p:cNvSpPr>
          <p:nvPr>
            <p:ph idx="1"/>
          </p:nvPr>
        </p:nvSpPr>
        <p:spPr/>
        <p:txBody>
          <a:bodyPr>
            <a:normAutofit fontScale="92500"/>
          </a:bodyPr>
          <a:lstStyle/>
          <a:p>
            <a:pPr>
              <a:buNone/>
            </a:pPr>
            <a:r>
              <a:rPr lang="en-IN" dirty="0" smtClean="0"/>
              <a:t>    Android is the name of the mobile operating system owned by American company; Google. It most commonly comes installed on a variety of smart phones and tablets from a host of manufacturers offering users access to Google’s own services like Search, YouTube, Maps, Gmail and more.</a:t>
            </a:r>
          </a:p>
          <a:p>
            <a:pPr>
              <a:buNone/>
            </a:pPr>
            <a:endParaRPr lang="en-IN" dirty="0" smtClean="0"/>
          </a:p>
          <a:p>
            <a:pPr>
              <a:buNone/>
            </a:pPr>
            <a:r>
              <a:rPr lang="en-IN" dirty="0" smtClean="0"/>
              <a:t>    This means you can easily look for information on the web, watch videos, search for directions and write emails on your phone, just as you would on your computer, but there’s more to Android than these simple examples.</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Version’s in Android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version 1.5            Cupcake</a:t>
            </a:r>
          </a:p>
          <a:p>
            <a:r>
              <a:rPr lang="en-IN" dirty="0" smtClean="0"/>
              <a:t>version 1.6            Donut</a:t>
            </a:r>
          </a:p>
          <a:p>
            <a:r>
              <a:rPr lang="en-IN" dirty="0" smtClean="0"/>
              <a:t>version 2.0-2.1      Éclair</a:t>
            </a:r>
          </a:p>
          <a:p>
            <a:r>
              <a:rPr lang="en-IN" dirty="0" smtClean="0"/>
              <a:t>version 2.2-2.2.3   Froyo</a:t>
            </a:r>
          </a:p>
          <a:p>
            <a:r>
              <a:rPr lang="en-IN" dirty="0" smtClean="0"/>
              <a:t>version 23-237      Gingerbread               </a:t>
            </a:r>
          </a:p>
          <a:p>
            <a:r>
              <a:rPr lang="en-IN" dirty="0" smtClean="0"/>
              <a:t>version 3.0-3.2.6   Honeycomb</a:t>
            </a:r>
          </a:p>
          <a:p>
            <a:r>
              <a:rPr lang="en-IN" dirty="0" smtClean="0"/>
              <a:t> version 4.0-4.0.4  Ice Cream Sandwich,</a:t>
            </a:r>
          </a:p>
          <a:p>
            <a:r>
              <a:rPr lang="en-IN" dirty="0" smtClean="0"/>
              <a:t>version 4.1-4.3.1     Jelly Bean </a:t>
            </a:r>
          </a:p>
          <a:p>
            <a:r>
              <a:rPr lang="en-IN" dirty="0" smtClean="0"/>
              <a:t>version 4.4.-4.4.4  Kit Kat</a:t>
            </a:r>
          </a:p>
          <a:p>
            <a:r>
              <a:rPr lang="en-IN" dirty="0" smtClean="0"/>
              <a:t>version 5.0-5.1.1     Lollipop</a:t>
            </a:r>
          </a:p>
          <a:p>
            <a:r>
              <a:rPr lang="en-IN" dirty="0" smtClean="0"/>
              <a:t>version 6.0-6.0.1    Mash mallow</a:t>
            </a:r>
          </a:p>
          <a:p>
            <a:r>
              <a:rPr lang="en-IN" dirty="0" smtClean="0"/>
              <a:t>version 7.0             Nougat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HEWLETT PACKARD\Desktop\WhatIsAndroid7_w670_h350.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apps can I get on an Android phone?</a:t>
            </a:r>
            <a:endParaRPr lang="en-IN" dirty="0"/>
          </a:p>
        </p:txBody>
      </p:sp>
      <p:sp>
        <p:nvSpPr>
          <p:cNvPr id="3" name="Content Placeholder 2"/>
          <p:cNvSpPr>
            <a:spLocks noGrp="1"/>
          </p:cNvSpPr>
          <p:nvPr>
            <p:ph idx="1"/>
          </p:nvPr>
        </p:nvSpPr>
        <p:spPr/>
        <p:txBody>
          <a:bodyPr/>
          <a:lstStyle/>
          <a:p>
            <a:r>
              <a:rPr lang="en-IN" dirty="0" smtClean="0"/>
              <a:t>There are millions of apps and games available to download from the Google Play store.</a:t>
            </a:r>
          </a:p>
          <a:p>
            <a:r>
              <a:rPr lang="en-IN" dirty="0" smtClean="0"/>
              <a:t>You can download app like :-</a:t>
            </a:r>
          </a:p>
          <a:p>
            <a:r>
              <a:rPr lang="en-IN" dirty="0" smtClean="0"/>
              <a:t>New letter’s</a:t>
            </a:r>
          </a:p>
          <a:p>
            <a:r>
              <a:rPr lang="en-IN" dirty="0" smtClean="0"/>
              <a:t>Game’s</a:t>
            </a:r>
          </a:p>
          <a:p>
            <a:r>
              <a:rPr lang="en-IN" dirty="0" smtClean="0"/>
              <a:t>Book’s</a:t>
            </a:r>
          </a:p>
          <a:p>
            <a:r>
              <a:rPr lang="en-IN" dirty="0" smtClean="0"/>
              <a:t>Software’s</a:t>
            </a:r>
          </a:p>
          <a:p>
            <a:r>
              <a:rPr lang="en-IN" dirty="0" smtClean="0"/>
              <a:t>Entertainment Channel’s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Where We Can Find CEG App?</a:t>
            </a:r>
            <a:endParaRPr lang="en-IN" dirty="0"/>
          </a:p>
        </p:txBody>
      </p:sp>
      <p:sp>
        <p:nvSpPr>
          <p:cNvPr id="3" name="Content Placeholder 2"/>
          <p:cNvSpPr>
            <a:spLocks noGrp="1"/>
          </p:cNvSpPr>
          <p:nvPr>
            <p:ph idx="1"/>
          </p:nvPr>
        </p:nvSpPr>
        <p:spPr/>
        <p:txBody>
          <a:bodyPr/>
          <a:lstStyle/>
          <a:p>
            <a:endParaRPr lang="en-IN" dirty="0" smtClean="0"/>
          </a:p>
          <a:p>
            <a:pPr>
              <a:buNone/>
            </a:pPr>
            <a:r>
              <a:rPr lang="en-IN" dirty="0" smtClean="0"/>
              <a:t>   </a:t>
            </a:r>
            <a:r>
              <a:rPr lang="en-IN" sz="2800" dirty="0" smtClean="0"/>
              <a:t>You can find CEG app on google play store and as well as on this link </a:t>
            </a:r>
            <a:endParaRPr lang="en-IN" sz="2800" dirty="0"/>
          </a:p>
        </p:txBody>
      </p:sp>
      <p:pic>
        <p:nvPicPr>
          <p:cNvPr id="2051" name="Picture 3" descr="C:\Users\HEWLETT PACKARD\Desktop\1359456913_w670_h160.png"/>
          <p:cNvPicPr>
            <a:picLocks noChangeAspect="1" noChangeArrowheads="1"/>
          </p:cNvPicPr>
          <p:nvPr/>
        </p:nvPicPr>
        <p:blipFill>
          <a:blip r:embed="rId2" cstate="print"/>
          <a:srcRect/>
          <a:stretch>
            <a:fillRect/>
          </a:stretch>
        </p:blipFill>
        <p:spPr bwMode="auto">
          <a:xfrm>
            <a:off x="72008" y="3573016"/>
            <a:ext cx="8964488" cy="295232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CEG app?</a:t>
            </a:r>
            <a:endParaRPr lang="en-IN" dirty="0"/>
          </a:p>
        </p:txBody>
      </p:sp>
      <p:sp>
        <p:nvSpPr>
          <p:cNvPr id="3" name="Content Placeholder 2"/>
          <p:cNvSpPr>
            <a:spLocks noGrp="1"/>
          </p:cNvSpPr>
          <p:nvPr>
            <p:ph idx="1"/>
          </p:nvPr>
        </p:nvSpPr>
        <p:spPr/>
        <p:txBody>
          <a:bodyPr>
            <a:normAutofit/>
          </a:bodyPr>
          <a:lstStyle/>
          <a:p>
            <a:r>
              <a:rPr lang="en-IN" sz="2800" dirty="0" smtClean="0"/>
              <a:t>CEG app is basically an application in which students can register themselves in the various courses of this institute.</a:t>
            </a:r>
          </a:p>
          <a:p>
            <a:r>
              <a:rPr lang="en-IN" sz="2800" dirty="0" smtClean="0"/>
              <a:t>By this application students can also register for the placements.</a:t>
            </a:r>
          </a:p>
          <a:p>
            <a:r>
              <a:rPr lang="en-IN" sz="2800" dirty="0" smtClean="0"/>
              <a:t>They can get the information about the IGNOU courses and their exams.</a:t>
            </a:r>
          </a:p>
          <a:p>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Splash screen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6056" y="908720"/>
            <a:ext cx="3456384" cy="6022880"/>
          </a:xfrm>
        </p:spPr>
      </p:pic>
      <p:sp>
        <p:nvSpPr>
          <p:cNvPr id="5" name="TextBox 4"/>
          <p:cNvSpPr txBox="1"/>
          <p:nvPr/>
        </p:nvSpPr>
        <p:spPr>
          <a:xfrm>
            <a:off x="1043608" y="2492896"/>
            <a:ext cx="3888432" cy="3539430"/>
          </a:xfrm>
          <a:prstGeom prst="rect">
            <a:avLst/>
          </a:prstGeom>
          <a:noFill/>
        </p:spPr>
        <p:txBody>
          <a:bodyPr wrap="square" rtlCol="0">
            <a:spAutoFit/>
          </a:bodyPr>
          <a:lstStyle/>
          <a:p>
            <a:r>
              <a:rPr lang="en-US" sz="2800" dirty="0" smtClean="0">
                <a:solidFill>
                  <a:schemeClr val="bg2">
                    <a:lumMod val="50000"/>
                  </a:schemeClr>
                </a:solidFill>
              </a:rPr>
              <a:t>This is the splash screen. This is the first activity of our project which exist for 3 sec.</a:t>
            </a:r>
          </a:p>
          <a:p>
            <a:r>
              <a:rPr lang="en-US" sz="2800" dirty="0" smtClean="0">
                <a:solidFill>
                  <a:schemeClr val="bg2">
                    <a:lumMod val="50000"/>
                  </a:schemeClr>
                </a:solidFill>
              </a:rPr>
              <a:t>This splash screen is the first screen of our project.</a:t>
            </a:r>
          </a:p>
          <a:p>
            <a:endParaRPr lang="en-US" sz="2800" dirty="0" smtClean="0">
              <a:solidFill>
                <a:schemeClr val="bg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Main screen</a:t>
            </a:r>
            <a:endParaRPr lang="en-US" sz="4000" dirty="0"/>
          </a:p>
        </p:txBody>
      </p:sp>
      <p:sp>
        <p:nvSpPr>
          <p:cNvPr id="3" name="Text Placeholder 2"/>
          <p:cNvSpPr>
            <a:spLocks noGrp="1"/>
          </p:cNvSpPr>
          <p:nvPr>
            <p:ph type="body" idx="2"/>
          </p:nvPr>
        </p:nvSpPr>
        <p:spPr/>
        <p:txBody>
          <a:bodyPr>
            <a:normAutofit fontScale="85000" lnSpcReduction="10000"/>
          </a:bodyPr>
          <a:lstStyle/>
          <a:p>
            <a:r>
              <a:rPr lang="en-US" sz="4000" dirty="0">
                <a:solidFill>
                  <a:schemeClr val="bg2">
                    <a:lumMod val="50000"/>
                  </a:schemeClr>
                </a:solidFill>
              </a:rPr>
              <a:t>T</a:t>
            </a:r>
            <a:r>
              <a:rPr lang="en-US" sz="4000" dirty="0" smtClean="0">
                <a:solidFill>
                  <a:schemeClr val="bg2">
                    <a:lumMod val="50000"/>
                  </a:schemeClr>
                </a:solidFill>
              </a:rPr>
              <a:t>his is the second activity of our project in which student can see the main features of the application.</a:t>
            </a:r>
          </a:p>
          <a:p>
            <a:endParaRPr lang="en-US" sz="4000" dirty="0">
              <a:solidFill>
                <a:schemeClr val="bg2">
                  <a:lumMod val="50000"/>
                </a:schemeClr>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27984" y="836712"/>
            <a:ext cx="3240360" cy="5919887"/>
          </a:xfrm>
        </p:spPr>
      </p:pic>
    </p:spTree>
    <p:extLst>
      <p:ext uri="{BB962C8B-B14F-4D97-AF65-F5344CB8AC3E}">
        <p14:creationId xmlns:p14="http://schemas.microsoft.com/office/powerpoint/2010/main" val="2367554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1632</TotalTime>
  <Words>413</Words>
  <Application>Microsoft Office PowerPoint</Application>
  <PresentationFormat>On-screen Show (4:3)</PresentationFormat>
  <Paragraphs>57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Presentation on Android </vt:lpstr>
      <vt:lpstr>   What is Android ?</vt:lpstr>
      <vt:lpstr>List of Version’s in Android</vt:lpstr>
      <vt:lpstr>PowerPoint Presentation</vt:lpstr>
      <vt:lpstr>What apps can I get on an Android phone?</vt:lpstr>
      <vt:lpstr>  Where We Can Find CEG App?</vt:lpstr>
      <vt:lpstr>What is CEG app?</vt:lpstr>
      <vt:lpstr>Splash screen</vt:lpstr>
      <vt:lpstr>Main screen</vt:lpstr>
      <vt:lpstr>Training Details</vt:lpstr>
      <vt:lpstr>IGNOU COURSES</vt:lpstr>
      <vt:lpstr>PARTNERS</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Android</dc:title>
  <dc:creator>HP</dc:creator>
  <cp:lastModifiedBy>payal bohra</cp:lastModifiedBy>
  <cp:revision>71</cp:revision>
  <dcterms:created xsi:type="dcterms:W3CDTF">2016-07-14T10:58:17Z</dcterms:created>
  <dcterms:modified xsi:type="dcterms:W3CDTF">2016-07-23T10:11:54Z</dcterms:modified>
</cp:coreProperties>
</file>