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D860"/>
    <a:srgbClr val="1ED561"/>
    <a:srgbClr val="B5B5B5"/>
    <a:srgbClr val="00F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A37C-CF23-121D-7624-209AA787B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BFEBD-28AF-B7F9-482B-0300850A9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4465-2751-5897-E27D-107E681D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8907-3CA9-425A-A7F6-35373499666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555C8-2300-C2FA-EBED-7E0C9BED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DBADC-A665-FB0D-B66F-E01AB89D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ACB9-8495-4D07-8DAD-9EDC62EB9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17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5C3F-C847-426A-AF4A-44869738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57F4D-356F-ABAE-CA19-3A1966A73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A0D6D-803F-7D35-69B7-25A4AE92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8907-3CA9-425A-A7F6-35373499666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33085-F874-4D83-2433-C72C179C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8DD66-2023-4B17-3AD0-D1553429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ACB9-8495-4D07-8DAD-9EDC62EB9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0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105CD-FAB5-B92F-9746-04DE30640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0E6CE-E83D-C42A-42EE-7BCA7223F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E83C8-2074-E9D3-668E-C1F94CF7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8907-3CA9-425A-A7F6-35373499666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AF00E-841D-AD8A-ACA8-8ED4EC9C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55C00-776A-0615-20C6-FA4D5621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ACB9-8495-4D07-8DAD-9EDC62EB9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19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34A0-38E4-91F9-37F6-75BC7266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9EEE-901A-06B5-02E2-152D3F6A8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6B2E2-9125-C5B1-0DB1-9816FF17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8907-3CA9-425A-A7F6-35373499666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3EF1D-4856-FB5A-C053-B90D4D31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2EBD6-3CED-E336-99D5-16F010D0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ACB9-8495-4D07-8DAD-9EDC62EB9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4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B46E-2BCB-7B1D-3C29-FA951B76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6E0C1-C722-85EA-D7D4-CB036D2EB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20130-81BF-C87D-5B76-63B881C6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8907-3CA9-425A-A7F6-35373499666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669B3-77F9-29AF-BBCD-92886BF75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4E97B-6C1E-B805-874F-1044940D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ACB9-8495-4D07-8DAD-9EDC62EB9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68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6B7C-CA9F-1420-FAB9-EE73A37F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C6798-3BD1-022A-421D-78CB6CEB3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58039-8DEE-53D2-F346-027A496A0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02E57-DC22-751A-3D2B-2E9DB50E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8907-3CA9-425A-A7F6-35373499666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121A8-4CA9-8F3D-273D-CA7997DA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F0266-1D15-2AF1-7008-C3B34D4B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ACB9-8495-4D07-8DAD-9EDC62EB9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30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6C9F-A049-73CB-D9DC-17A94F39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5AEFB-84E0-3E21-AF76-7B4E81E55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41CDD-9C79-C3F2-EEF7-57B4D5FCC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42849-7ACE-4DD8-09E3-68C15BCE7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56A1B8-1898-0D15-416C-2E7532A6C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2396CE-DFA4-6A97-60BC-04AA8C4F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8907-3CA9-425A-A7F6-35373499666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3EF922-FDE7-F0DD-BD31-D0CF9CB4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CC01A-3283-F2C1-700B-4469BAAD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ACB9-8495-4D07-8DAD-9EDC62EB9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17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FC4D-A1B2-2E8E-4085-936C06EF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B6204-2DC8-1509-4204-2AF14FC0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8907-3CA9-425A-A7F6-35373499666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DF438-2F1E-BF38-4DA2-B1026CB3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1C1CC-848D-4241-9772-01C77059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ACB9-8495-4D07-8DAD-9EDC62EB9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24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61F54-EF91-6EF3-DCEA-86B78FAD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8907-3CA9-425A-A7F6-35373499666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F7468-A70D-862F-5738-BA1CC58F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9679B-5B36-002F-0F4D-2A589500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ACB9-8495-4D07-8DAD-9EDC62EB9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31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1A71-8095-B22B-17CE-8E7C9D97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EF05D-7BB0-5F38-22F9-AA0546D47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F10B8-184C-90CD-1A9D-91A7CBB19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9205F-0E6E-3EE6-E42E-B2AE3C97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8907-3CA9-425A-A7F6-35373499666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E2DE2-BAAC-7432-42DF-90039300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71A5A-8524-AF1D-54A6-2D29AD2F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ACB9-8495-4D07-8DAD-9EDC62EB9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35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8E61-7F78-078A-988F-C333C233D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11DD7-6F2E-3CD9-7227-1A5A741DB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4681E-2D47-4A6F-3257-8C3C98076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896B4-9AC5-CAAF-EF1A-CE820662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8907-3CA9-425A-A7F6-35373499666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23ADF-72C3-76A4-4366-57800E515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34B22-363E-95EA-F441-80859B34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ACB9-8495-4D07-8DAD-9EDC62EB9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68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A57663-90AD-D195-AC9D-4E2CCA389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13AF0-E0A2-CEF1-24AC-7C54D2EB9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44A53-DC8B-A4FE-61B8-993BEA894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458907-3CA9-425A-A7F6-353734996661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153FF-C4B4-20F1-9473-96502D247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CAA48-4BE9-F2B5-AB36-9D8D2365D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B1ACB9-8495-4D07-8DAD-9EDC62EB9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55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ultiusculturals.wordpress.com/2017/02/01/praga/" TargetMode="External"/><Relationship Id="rId3" Type="http://schemas.microsoft.com/office/2007/relationships/hdphoto" Target="../media/hdphoto1.wdp"/><Relationship Id="rId7" Type="http://schemas.openxmlformats.org/officeDocument/2006/relationships/image" Target="../media/image4.jp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vgsilh.com/image/525698.html" TargetMode="External"/><Relationship Id="rId11" Type="http://schemas.openxmlformats.org/officeDocument/2006/relationships/hyperlink" Target="https://creativecommons.org/licenses/by-nc-nd/3.0/" TargetMode="External"/><Relationship Id="rId5" Type="http://schemas.openxmlformats.org/officeDocument/2006/relationships/image" Target="../media/image3.svg"/><Relationship Id="rId10" Type="http://schemas.openxmlformats.org/officeDocument/2006/relationships/hyperlink" Target="https://rebelem.com/spotify-1759471_1280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lorful background with triangles&#10;&#10;Description automatically generated">
            <a:extLst>
              <a:ext uri="{FF2B5EF4-FFF2-40B4-BE49-F238E27FC236}">
                <a16:creationId xmlns:a16="http://schemas.microsoft.com/office/drawing/2014/main" id="{04D9D779-950D-C493-2BD6-B31BCA8CD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69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DAFA03-D69A-86C6-A4F3-480CDB431B15}"/>
              </a:ext>
            </a:extLst>
          </p:cNvPr>
          <p:cNvSpPr/>
          <p:nvPr/>
        </p:nvSpPr>
        <p:spPr>
          <a:xfrm>
            <a:off x="115327" y="203886"/>
            <a:ext cx="11763633" cy="6450227"/>
          </a:xfrm>
          <a:prstGeom prst="roundRect">
            <a:avLst>
              <a:gd name="adj" fmla="val 2985"/>
            </a:avLst>
          </a:prstGeom>
          <a:gradFill flip="none" rotWithShape="0">
            <a:gsLst>
              <a:gs pos="66000">
                <a:schemeClr val="bg1">
                  <a:alpha val="28000"/>
                </a:schemeClr>
              </a:gs>
              <a:gs pos="14000">
                <a:schemeClr val="bg1">
                  <a:alpha val="63000"/>
                </a:schemeClr>
              </a:gs>
            </a:gsLst>
            <a:lin ang="5400000" scaled="1"/>
            <a:tileRect/>
          </a:gradFill>
          <a:ln>
            <a:gradFill>
              <a:gsLst>
                <a:gs pos="15000">
                  <a:schemeClr val="bg1">
                    <a:alpha val="20000"/>
                  </a:schemeClr>
                </a:gs>
                <a:gs pos="85000">
                  <a:schemeClr val="bg1">
                    <a:alpha val="82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559F94-4536-49E0-6591-78E8DB44B3BC}"/>
              </a:ext>
            </a:extLst>
          </p:cNvPr>
          <p:cNvSpPr/>
          <p:nvPr/>
        </p:nvSpPr>
        <p:spPr>
          <a:xfrm>
            <a:off x="383067" y="996672"/>
            <a:ext cx="4382528" cy="2330387"/>
          </a:xfrm>
          <a:prstGeom prst="roundRect">
            <a:avLst>
              <a:gd name="adj" fmla="val 2985"/>
            </a:avLst>
          </a:prstGeom>
          <a:gradFill flip="none" rotWithShape="1">
            <a:gsLst>
              <a:gs pos="85000">
                <a:srgbClr val="1ED561">
                  <a:alpha val="15000"/>
                </a:srgbClr>
              </a:gs>
              <a:gs pos="20000">
                <a:srgbClr val="1ED561">
                  <a:alpha val="90000"/>
                </a:srgbClr>
              </a:gs>
            </a:gsLst>
            <a:lin ang="2700000" scaled="1"/>
            <a:tileRect/>
          </a:gradFill>
          <a:ln>
            <a:gradFill>
              <a:gsLst>
                <a:gs pos="15000">
                  <a:schemeClr val="bg1">
                    <a:alpha val="20000"/>
                  </a:schemeClr>
                </a:gs>
                <a:gs pos="85000">
                  <a:schemeClr val="bg1">
                    <a:alpha val="8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F24494-0272-A88E-8307-718F06361D40}"/>
              </a:ext>
            </a:extLst>
          </p:cNvPr>
          <p:cNvSpPr/>
          <p:nvPr/>
        </p:nvSpPr>
        <p:spPr>
          <a:xfrm>
            <a:off x="383067" y="3429001"/>
            <a:ext cx="4382528" cy="2921000"/>
          </a:xfrm>
          <a:prstGeom prst="roundRect">
            <a:avLst>
              <a:gd name="adj" fmla="val 2985"/>
            </a:avLst>
          </a:prstGeom>
          <a:gradFill flip="none" rotWithShape="0">
            <a:gsLst>
              <a:gs pos="90000">
                <a:schemeClr val="tx1">
                  <a:alpha val="80000"/>
                </a:schemeClr>
              </a:gs>
              <a:gs pos="10000">
                <a:schemeClr val="tx1">
                  <a:alpha val="40000"/>
                </a:schemeClr>
              </a:gs>
            </a:gsLst>
            <a:lin ang="5400000" scaled="1"/>
            <a:tileRect/>
          </a:gradFill>
          <a:ln>
            <a:gradFill>
              <a:gsLst>
                <a:gs pos="15000">
                  <a:schemeClr val="bg1">
                    <a:alpha val="20000"/>
                  </a:schemeClr>
                </a:gs>
                <a:gs pos="85000">
                  <a:schemeClr val="bg1">
                    <a:alpha val="8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CFFFB02-56E0-3837-A8E1-2AD769B63B7B}"/>
              </a:ext>
            </a:extLst>
          </p:cNvPr>
          <p:cNvSpPr/>
          <p:nvPr/>
        </p:nvSpPr>
        <p:spPr>
          <a:xfrm>
            <a:off x="383067" y="284666"/>
            <a:ext cx="11233200" cy="631226"/>
          </a:xfrm>
          <a:prstGeom prst="roundRect">
            <a:avLst>
              <a:gd name="adj" fmla="val 40407"/>
            </a:avLst>
          </a:prstGeom>
          <a:gradFill flip="none" rotWithShape="0">
            <a:gsLst>
              <a:gs pos="90000">
                <a:schemeClr val="tx1"/>
              </a:gs>
              <a:gs pos="10000">
                <a:schemeClr val="tx1"/>
              </a:gs>
            </a:gsLst>
            <a:lin ang="5400000" scaled="1"/>
            <a:tileRect/>
          </a:gradFill>
          <a:ln>
            <a:gradFill>
              <a:gsLst>
                <a:gs pos="15000">
                  <a:schemeClr val="bg1">
                    <a:alpha val="0"/>
                  </a:schemeClr>
                </a:gs>
                <a:gs pos="85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4036D4-9239-D14F-8C70-8C7EC95310F7}"/>
              </a:ext>
            </a:extLst>
          </p:cNvPr>
          <p:cNvSpPr/>
          <p:nvPr/>
        </p:nvSpPr>
        <p:spPr>
          <a:xfrm>
            <a:off x="4926002" y="996672"/>
            <a:ext cx="4027497" cy="1119309"/>
          </a:xfrm>
          <a:prstGeom prst="roundRect">
            <a:avLst>
              <a:gd name="adj" fmla="val 9819"/>
            </a:avLst>
          </a:prstGeom>
          <a:gradFill flip="none" rotWithShape="0">
            <a:gsLst>
              <a:gs pos="90000">
                <a:schemeClr val="tx1">
                  <a:alpha val="80000"/>
                </a:schemeClr>
              </a:gs>
              <a:gs pos="10000">
                <a:schemeClr val="tx1">
                  <a:alpha val="40000"/>
                </a:schemeClr>
              </a:gs>
            </a:gsLst>
            <a:lin ang="5400000" scaled="1"/>
            <a:tileRect/>
          </a:gradFill>
          <a:ln>
            <a:gradFill>
              <a:gsLst>
                <a:gs pos="15000">
                  <a:schemeClr val="bg1">
                    <a:alpha val="20000"/>
                  </a:schemeClr>
                </a:gs>
                <a:gs pos="85000">
                  <a:schemeClr val="bg1">
                    <a:alpha val="8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F7C4EC1-4D7A-4E3E-475E-271CF769E2AD}"/>
              </a:ext>
            </a:extLst>
          </p:cNvPr>
          <p:cNvSpPr/>
          <p:nvPr/>
        </p:nvSpPr>
        <p:spPr>
          <a:xfrm>
            <a:off x="4926003" y="2246895"/>
            <a:ext cx="3271164" cy="1845046"/>
          </a:xfrm>
          <a:prstGeom prst="roundRect">
            <a:avLst>
              <a:gd name="adj" fmla="val 7373"/>
            </a:avLst>
          </a:prstGeom>
          <a:gradFill flip="none" rotWithShape="0">
            <a:gsLst>
              <a:gs pos="90000">
                <a:schemeClr val="tx1">
                  <a:alpha val="80000"/>
                </a:schemeClr>
              </a:gs>
              <a:gs pos="10000">
                <a:schemeClr val="tx1">
                  <a:alpha val="40000"/>
                </a:schemeClr>
              </a:gs>
            </a:gsLst>
            <a:lin ang="5400000" scaled="1"/>
            <a:tileRect/>
          </a:gradFill>
          <a:ln>
            <a:gradFill>
              <a:gsLst>
                <a:gs pos="15000">
                  <a:schemeClr val="bg1">
                    <a:alpha val="20000"/>
                  </a:schemeClr>
                </a:gs>
                <a:gs pos="85000">
                  <a:schemeClr val="bg1">
                    <a:alpha val="8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C70A6D1-1E16-8BE1-68D9-4C108735728A}"/>
              </a:ext>
            </a:extLst>
          </p:cNvPr>
          <p:cNvSpPr/>
          <p:nvPr/>
        </p:nvSpPr>
        <p:spPr>
          <a:xfrm>
            <a:off x="8345103" y="2246895"/>
            <a:ext cx="3271164" cy="1845046"/>
          </a:xfrm>
          <a:prstGeom prst="roundRect">
            <a:avLst>
              <a:gd name="adj" fmla="val 7373"/>
            </a:avLst>
          </a:prstGeom>
          <a:gradFill flip="none" rotWithShape="0">
            <a:gsLst>
              <a:gs pos="90000">
                <a:schemeClr val="tx1">
                  <a:alpha val="80000"/>
                </a:schemeClr>
              </a:gs>
              <a:gs pos="10000">
                <a:schemeClr val="tx1">
                  <a:alpha val="40000"/>
                </a:schemeClr>
              </a:gs>
            </a:gsLst>
            <a:lin ang="5400000" scaled="1"/>
            <a:tileRect/>
          </a:gradFill>
          <a:ln>
            <a:gradFill>
              <a:gsLst>
                <a:gs pos="15000">
                  <a:schemeClr val="bg1">
                    <a:alpha val="20000"/>
                  </a:schemeClr>
                </a:gs>
                <a:gs pos="85000">
                  <a:schemeClr val="bg1">
                    <a:alpha val="8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DF20299-E036-4727-26D7-2E1CA9C5318F}"/>
              </a:ext>
            </a:extLst>
          </p:cNvPr>
          <p:cNvSpPr/>
          <p:nvPr/>
        </p:nvSpPr>
        <p:spPr>
          <a:xfrm>
            <a:off x="4926003" y="4222855"/>
            <a:ext cx="6690264" cy="2122612"/>
          </a:xfrm>
          <a:prstGeom prst="roundRect">
            <a:avLst>
              <a:gd name="adj" fmla="val 7373"/>
            </a:avLst>
          </a:prstGeom>
          <a:gradFill flip="none" rotWithShape="0">
            <a:gsLst>
              <a:gs pos="90000">
                <a:schemeClr val="tx1">
                  <a:alpha val="80000"/>
                </a:schemeClr>
              </a:gs>
              <a:gs pos="10000">
                <a:schemeClr val="tx1">
                  <a:alpha val="40000"/>
                </a:schemeClr>
              </a:gs>
            </a:gsLst>
            <a:lin ang="5400000" scaled="1"/>
            <a:tileRect/>
          </a:gradFill>
          <a:ln>
            <a:gradFill>
              <a:gsLst>
                <a:gs pos="15000">
                  <a:schemeClr val="bg1">
                    <a:alpha val="20000"/>
                  </a:schemeClr>
                </a:gs>
                <a:gs pos="85000">
                  <a:schemeClr val="bg1">
                    <a:alpha val="8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390682B-51ED-988B-9BEB-F9C2097870E2}"/>
              </a:ext>
            </a:extLst>
          </p:cNvPr>
          <p:cNvSpPr/>
          <p:nvPr/>
        </p:nvSpPr>
        <p:spPr>
          <a:xfrm>
            <a:off x="9038924" y="982941"/>
            <a:ext cx="2577343" cy="1119309"/>
          </a:xfrm>
          <a:prstGeom prst="roundRect">
            <a:avLst>
              <a:gd name="adj" fmla="val 9819"/>
            </a:avLst>
          </a:prstGeom>
          <a:gradFill flip="none" rotWithShape="0">
            <a:gsLst>
              <a:gs pos="90000">
                <a:schemeClr val="tx1">
                  <a:alpha val="80000"/>
                </a:schemeClr>
              </a:gs>
              <a:gs pos="10000">
                <a:schemeClr val="tx1">
                  <a:alpha val="40000"/>
                </a:schemeClr>
              </a:gs>
            </a:gsLst>
            <a:lin ang="5400000" scaled="1"/>
            <a:tileRect/>
          </a:gradFill>
          <a:ln>
            <a:gradFill>
              <a:gsLst>
                <a:gs pos="15000">
                  <a:schemeClr val="bg1">
                    <a:alpha val="20000"/>
                  </a:schemeClr>
                </a:gs>
                <a:gs pos="85000">
                  <a:schemeClr val="bg1">
                    <a:alpha val="8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851618DD-A2B8-6B12-B073-A6BC1E62C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8852351">
            <a:off x="11023537" y="358051"/>
            <a:ext cx="446734" cy="470725"/>
          </a:xfrm>
          <a:prstGeom prst="rect">
            <a:avLst/>
          </a:prstGeom>
        </p:spPr>
      </p:pic>
      <p:pic>
        <p:nvPicPr>
          <p:cNvPr id="28" name="Picture 27" descr="A logo with a green circle and white text&#10;&#10;Description automatically generated">
            <a:extLst>
              <a:ext uri="{FF2B5EF4-FFF2-40B4-BE49-F238E27FC236}">
                <a16:creationId xmlns:a16="http://schemas.microsoft.com/office/drawing/2014/main" id="{ECFE9FFB-413F-F13B-BB16-362BD1D21E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5311" t="33911" r="9226" b="28694"/>
          <a:stretch/>
        </p:blipFill>
        <p:spPr>
          <a:xfrm>
            <a:off x="1063215" y="1542595"/>
            <a:ext cx="1357792" cy="463100"/>
          </a:xfrm>
          <a:prstGeom prst="rect">
            <a:avLst/>
          </a:prstGeom>
          <a:noFill/>
        </p:spPr>
      </p:pic>
      <p:pic>
        <p:nvPicPr>
          <p:cNvPr id="31" name="Picture 30" descr="A green circle with black lines in it&#10;&#10;Description automatically generated">
            <a:extLst>
              <a:ext uri="{FF2B5EF4-FFF2-40B4-BE49-F238E27FC236}">
                <a16:creationId xmlns:a16="http://schemas.microsoft.com/office/drawing/2014/main" id="{EF95D8D9-FFA4-C733-B566-FABE56E9B2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l="16520" t="13150" r="9265" b="12258"/>
          <a:stretch/>
        </p:blipFill>
        <p:spPr>
          <a:xfrm>
            <a:off x="482600" y="340321"/>
            <a:ext cx="508000" cy="51057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2C1A207-6766-772B-6A02-A32569C5740C}"/>
              </a:ext>
            </a:extLst>
          </p:cNvPr>
          <p:cNvSpPr txBox="1"/>
          <p:nvPr/>
        </p:nvSpPr>
        <p:spPr>
          <a:xfrm>
            <a:off x="2817000" y="700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10" tooltip="https://rebelem.com/spotify-1759471_1280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11" tooltip="https://creativecommons.org/licenses/by-nc-nd/3.0/"/>
              </a:rPr>
              <a:t>CC BY-NC-ND</a:t>
            </a:r>
            <a:endParaRPr lang="en-IN" sz="9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C9D41-1AFC-969F-84D7-A2701A9795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57575" y="2973625"/>
            <a:ext cx="2564871" cy="109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lorful background with triangles&#10;&#10;Description automatically generated">
            <a:extLst>
              <a:ext uri="{FF2B5EF4-FFF2-40B4-BE49-F238E27FC236}">
                <a16:creationId xmlns:a16="http://schemas.microsoft.com/office/drawing/2014/main" id="{04D9D779-950D-C493-2BD6-B31BCA8CD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69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DAFA03-D69A-86C6-A4F3-480CDB431B15}"/>
              </a:ext>
            </a:extLst>
          </p:cNvPr>
          <p:cNvSpPr/>
          <p:nvPr/>
        </p:nvSpPr>
        <p:spPr>
          <a:xfrm>
            <a:off x="214183" y="203886"/>
            <a:ext cx="11763633" cy="6450227"/>
          </a:xfrm>
          <a:prstGeom prst="roundRect">
            <a:avLst>
              <a:gd name="adj" fmla="val 2985"/>
            </a:avLst>
          </a:prstGeom>
          <a:gradFill flip="none" rotWithShape="0">
            <a:gsLst>
              <a:gs pos="66000">
                <a:schemeClr val="bg1">
                  <a:alpha val="28000"/>
                </a:schemeClr>
              </a:gs>
              <a:gs pos="14000">
                <a:schemeClr val="bg1">
                  <a:alpha val="63000"/>
                </a:schemeClr>
              </a:gs>
            </a:gsLst>
            <a:lin ang="5400000" scaled="1"/>
            <a:tileRect/>
          </a:gradFill>
          <a:ln>
            <a:gradFill>
              <a:gsLst>
                <a:gs pos="15000">
                  <a:schemeClr val="bg1">
                    <a:alpha val="20000"/>
                  </a:schemeClr>
                </a:gs>
                <a:gs pos="85000">
                  <a:schemeClr val="bg1">
                    <a:alpha val="82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50FAB1-0085-EA52-9E77-AC1FA8FD5E55}"/>
              </a:ext>
            </a:extLst>
          </p:cNvPr>
          <p:cNvSpPr/>
          <p:nvPr/>
        </p:nvSpPr>
        <p:spPr>
          <a:xfrm>
            <a:off x="6944264" y="269719"/>
            <a:ext cx="4960189" cy="3098898"/>
          </a:xfrm>
          <a:prstGeom prst="roundRect">
            <a:avLst>
              <a:gd name="adj" fmla="val 8208"/>
            </a:avLst>
          </a:prstGeom>
          <a:gradFill flip="none" rotWithShape="0">
            <a:gsLst>
              <a:gs pos="90000">
                <a:schemeClr val="tx1">
                  <a:alpha val="80000"/>
                </a:schemeClr>
              </a:gs>
              <a:gs pos="10000">
                <a:schemeClr val="tx1">
                  <a:alpha val="40000"/>
                </a:schemeClr>
              </a:gs>
            </a:gsLst>
            <a:lin ang="5400000" scaled="1"/>
            <a:tileRect/>
          </a:gradFill>
          <a:ln>
            <a:gradFill>
              <a:gsLst>
                <a:gs pos="15000">
                  <a:schemeClr val="bg1">
                    <a:alpha val="80000"/>
                  </a:schemeClr>
                </a:gs>
                <a:gs pos="85000">
                  <a:schemeClr val="bg1">
                    <a:alpha val="8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8402AB-F1F3-8E4B-E3BB-58E6606892BC}"/>
              </a:ext>
            </a:extLst>
          </p:cNvPr>
          <p:cNvSpPr/>
          <p:nvPr/>
        </p:nvSpPr>
        <p:spPr>
          <a:xfrm>
            <a:off x="7375585" y="3453290"/>
            <a:ext cx="4511616" cy="3098898"/>
          </a:xfrm>
          <a:prstGeom prst="roundRect">
            <a:avLst>
              <a:gd name="adj" fmla="val 8208"/>
            </a:avLst>
          </a:prstGeom>
          <a:gradFill flip="none" rotWithShape="0">
            <a:gsLst>
              <a:gs pos="90000">
                <a:schemeClr val="tx1">
                  <a:alpha val="80000"/>
                </a:schemeClr>
              </a:gs>
              <a:gs pos="10000">
                <a:schemeClr val="tx1">
                  <a:alpha val="40000"/>
                </a:schemeClr>
              </a:gs>
            </a:gsLst>
            <a:lin ang="5400000" scaled="1"/>
            <a:tileRect/>
          </a:gradFill>
          <a:ln>
            <a:gradFill>
              <a:gsLst>
                <a:gs pos="15000">
                  <a:schemeClr val="bg1">
                    <a:alpha val="80000"/>
                  </a:schemeClr>
                </a:gs>
                <a:gs pos="85000">
                  <a:schemeClr val="bg1">
                    <a:alpha val="8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A0BF86-AE14-0E01-B16E-55446EDFA470}"/>
              </a:ext>
            </a:extLst>
          </p:cNvPr>
          <p:cNvSpPr/>
          <p:nvPr/>
        </p:nvSpPr>
        <p:spPr>
          <a:xfrm>
            <a:off x="2807858" y="3470542"/>
            <a:ext cx="4511616" cy="3098898"/>
          </a:xfrm>
          <a:prstGeom prst="roundRect">
            <a:avLst>
              <a:gd name="adj" fmla="val 8208"/>
            </a:avLst>
          </a:prstGeom>
          <a:gradFill flip="none" rotWithShape="0">
            <a:gsLst>
              <a:gs pos="90000">
                <a:schemeClr val="tx1">
                  <a:alpha val="80000"/>
                </a:schemeClr>
              </a:gs>
              <a:gs pos="10000">
                <a:schemeClr val="tx1">
                  <a:alpha val="40000"/>
                </a:schemeClr>
              </a:gs>
            </a:gsLst>
            <a:lin ang="5400000" scaled="1"/>
            <a:tileRect/>
          </a:gradFill>
          <a:ln>
            <a:gradFill>
              <a:gsLst>
                <a:gs pos="15000">
                  <a:schemeClr val="bg1">
                    <a:alpha val="80000"/>
                  </a:schemeClr>
                </a:gs>
                <a:gs pos="85000">
                  <a:schemeClr val="bg1">
                    <a:alpha val="8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F9D839-5D09-5654-2C8D-253746FB281E}"/>
              </a:ext>
            </a:extLst>
          </p:cNvPr>
          <p:cNvSpPr/>
          <p:nvPr/>
        </p:nvSpPr>
        <p:spPr>
          <a:xfrm>
            <a:off x="2807858" y="269878"/>
            <a:ext cx="4054415" cy="3098898"/>
          </a:xfrm>
          <a:prstGeom prst="roundRect">
            <a:avLst>
              <a:gd name="adj" fmla="val 8208"/>
            </a:avLst>
          </a:prstGeom>
          <a:gradFill flip="none" rotWithShape="1">
            <a:gsLst>
              <a:gs pos="90000">
                <a:srgbClr val="18D860">
                  <a:lumMod val="100000"/>
                  <a:alpha val="60000"/>
                </a:srgbClr>
              </a:gs>
              <a:gs pos="1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gradFill>
              <a:gsLst>
                <a:gs pos="15000">
                  <a:schemeClr val="bg1">
                    <a:alpha val="80000"/>
                  </a:schemeClr>
                </a:gs>
                <a:gs pos="85000">
                  <a:schemeClr val="bg1">
                    <a:alpha val="8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6D2EE9-CAEF-2F86-FBBA-8C3EF457043C}"/>
              </a:ext>
            </a:extLst>
          </p:cNvPr>
          <p:cNvSpPr/>
          <p:nvPr/>
        </p:nvSpPr>
        <p:spPr>
          <a:xfrm>
            <a:off x="287547" y="278344"/>
            <a:ext cx="2323379" cy="6291096"/>
          </a:xfrm>
          <a:prstGeom prst="roundRect">
            <a:avLst>
              <a:gd name="adj" fmla="val 8208"/>
            </a:avLst>
          </a:prstGeom>
          <a:gradFill flip="none" rotWithShape="0">
            <a:gsLst>
              <a:gs pos="90000">
                <a:schemeClr val="tx1">
                  <a:alpha val="80000"/>
                </a:schemeClr>
              </a:gs>
              <a:gs pos="10000">
                <a:schemeClr val="tx1">
                  <a:alpha val="80000"/>
                </a:schemeClr>
              </a:gs>
            </a:gsLst>
            <a:lin ang="5400000" scaled="1"/>
            <a:tileRect/>
          </a:gradFill>
          <a:ln>
            <a:gradFill>
              <a:gsLst>
                <a:gs pos="15000">
                  <a:schemeClr val="bg1">
                    <a:alpha val="80000"/>
                  </a:schemeClr>
                </a:gs>
                <a:gs pos="85000">
                  <a:schemeClr val="bg1">
                    <a:alpha val="8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60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10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Kudesiya</dc:creator>
  <cp:lastModifiedBy>Himanshu Kudesiya</cp:lastModifiedBy>
  <cp:revision>6</cp:revision>
  <dcterms:created xsi:type="dcterms:W3CDTF">2025-02-07T14:54:32Z</dcterms:created>
  <dcterms:modified xsi:type="dcterms:W3CDTF">2025-02-16T11:25:22Z</dcterms:modified>
</cp:coreProperties>
</file>