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E6BF7-9430-45FA-787B-C11DD6004A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411A32-7F2C-6BA8-5CD4-BA3EF91836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718018-A85A-C789-0883-78BAA34DA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2FDE2-8BAF-4DC5-9DA6-00C6B0714CB0}" type="datetimeFigureOut">
              <a:rPr lang="en-IN" smtClean="0"/>
              <a:t>04-07-2022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55E31E-67B4-A7F9-4601-0F8578890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42CCA3-9DF5-DFDF-8D5A-EB2703EF7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FC664-8E0F-405F-AB2F-52B729FF24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6941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C0E60-DB59-AFAB-0FCB-C60CF7132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C10D1D-0F8E-55FE-FA72-A856E7E7CE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3315A6-9AA3-2BE5-34BD-E95A40BAE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2FDE2-8BAF-4DC5-9DA6-00C6B0714CB0}" type="datetimeFigureOut">
              <a:rPr lang="en-IN" smtClean="0"/>
              <a:t>04-07-2022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E5ACC4-857F-987B-9ADA-AEA92533A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1C02A6-6400-4590-42E2-8F88974C0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FC664-8E0F-405F-AB2F-52B729FF24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1436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AB4B3B-5DAC-2816-08E4-26A2EC28AF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19BD2B-2264-08A4-881E-2D60326243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AC4C06-07C0-D37E-65CC-9FB2ECD79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2FDE2-8BAF-4DC5-9DA6-00C6B0714CB0}" type="datetimeFigureOut">
              <a:rPr lang="en-IN" smtClean="0"/>
              <a:t>04-07-2022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CB153C-8D90-42DB-D3E9-B1937DDB5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B50062-2953-1466-03C0-59A8E0327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FC664-8E0F-405F-AB2F-52B729FF24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8797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55A2B-8DE3-07DA-335F-8FF035C70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C6121-29E1-4A30-FEA1-42E50E18C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AD9553-14EE-D68E-DA7E-087495F20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2FDE2-8BAF-4DC5-9DA6-00C6B0714CB0}" type="datetimeFigureOut">
              <a:rPr lang="en-IN" smtClean="0"/>
              <a:t>04-07-2022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5D9526-920B-EE59-2A73-F90AE5595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2E43E-7C7E-E4E5-FA58-133456C71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FC664-8E0F-405F-AB2F-52B729FF24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3993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3D7CE-2465-244F-D107-D07004E2D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9C2D61-A3EE-B544-4FFA-5F81CB49F5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4AA3F1-4451-0003-EEDE-EB1629040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2FDE2-8BAF-4DC5-9DA6-00C6B0714CB0}" type="datetimeFigureOut">
              <a:rPr lang="en-IN" smtClean="0"/>
              <a:t>04-07-2022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EB56F-893D-CB65-1DDD-BCF5F623E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1D49FD-585A-4DD6-ED9A-69516555D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FC664-8E0F-405F-AB2F-52B729FF24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6193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A9733-3938-D285-F6EF-DDACAAB7A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DC83F-EB55-F7DF-ECEE-96B4A763AC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FE07E2-EEB4-2215-62E7-9F3F855F5B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569281-D80C-54AE-8740-B428A5973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2FDE2-8BAF-4DC5-9DA6-00C6B0714CB0}" type="datetimeFigureOut">
              <a:rPr lang="en-IN" smtClean="0"/>
              <a:t>04-07-2022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B7C28A-43F1-DE26-9DD0-AF75928BB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190A6E-51C8-9CF9-6F26-CBE6A72A9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FC664-8E0F-405F-AB2F-52B729FF24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1354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0AC77-B52A-93D8-35BB-BCD1EB8DE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9FFF0-48B6-F82A-FD4C-FCAB052EA4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9A7B7C-8981-1852-C180-ACAEC5DB0A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E90B1E-E9AD-E215-974B-80BABB1E30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48D1D5-735F-7B67-6AAB-3CB5B30906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06AD66-BDA5-1708-FB2B-B9BC498B7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2FDE2-8BAF-4DC5-9DA6-00C6B0714CB0}" type="datetimeFigureOut">
              <a:rPr lang="en-IN" smtClean="0"/>
              <a:t>04-07-2022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1AB527-CE3B-CCDE-D6B6-EC5F1855F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0A9401-E202-E1E5-E0E9-D1E6531E3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FC664-8E0F-405F-AB2F-52B729FF24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6633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CB094-9E1C-3A26-FE43-38453DE92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A997A2-DCCE-6685-98F8-282DD3E07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2FDE2-8BAF-4DC5-9DA6-00C6B0714CB0}" type="datetimeFigureOut">
              <a:rPr lang="en-IN" smtClean="0"/>
              <a:t>04-07-2022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E2148E-E2C0-E0F2-57FC-DBC065D8D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C1F656-175E-2BE4-1606-1649D6665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FC664-8E0F-405F-AB2F-52B729FF24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9222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DC46B0-0FDA-65C5-E4E8-E338F8E96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2FDE2-8BAF-4DC5-9DA6-00C6B0714CB0}" type="datetimeFigureOut">
              <a:rPr lang="en-IN" smtClean="0"/>
              <a:t>04-07-2022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2D40C6-0597-699A-B697-3C0A62B29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F6F504-CBFD-D154-D86F-75E26AD39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FC664-8E0F-405F-AB2F-52B729FF24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9791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6BBF1-E051-1A7D-2A72-E51372221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02942-6F36-F71F-7A62-E8AD2809C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68381B-90BC-E634-DD3B-C8F2A0B832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496462-29A5-22A3-09AC-1BFE21EBB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2FDE2-8BAF-4DC5-9DA6-00C6B0714CB0}" type="datetimeFigureOut">
              <a:rPr lang="en-IN" smtClean="0"/>
              <a:t>04-07-2022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3AD061-0DC2-A812-367B-D0F2D45E5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77F5CC-EAB4-0C51-0EF5-5378AF32B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FC664-8E0F-405F-AB2F-52B729FF24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7146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1CC61-D507-A6FE-AA55-4A3000F46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831C97-9253-07BB-FA34-D3B8BF2157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4F0235-595F-7660-BD1B-4D210457B1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6E6518-7C27-CAC5-6830-D575830E6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2FDE2-8BAF-4DC5-9DA6-00C6B0714CB0}" type="datetimeFigureOut">
              <a:rPr lang="en-IN" smtClean="0"/>
              <a:t>04-07-2022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1CDC59-6173-B1EF-A55A-B3F2EBBCD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8CC62C-4308-D41C-075B-36E2D0D75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FC664-8E0F-405F-AB2F-52B729FF24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2305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0FC207-D44F-ADF9-BC55-8A08D6AD7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A49EF1-D5EE-6BB6-228E-3CED2A95D0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BA2C48-D582-E66A-02CD-C7DBC78A0D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92FDE2-8BAF-4DC5-9DA6-00C6B0714CB0}" type="datetimeFigureOut">
              <a:rPr lang="en-IN" smtClean="0"/>
              <a:t>04-07-2022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55F3-E148-7A37-7428-EB95B0847C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F9689-7B6B-B50A-5DFC-FE3D1B3A69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8FC664-8E0F-405F-AB2F-52B729FF24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8069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47CDA-5A14-BE6B-8303-2A85276408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Microprocessor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361477-B9A3-30BF-7451-0778C30AF3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8757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E7F5D61-86B4-3528-3739-88B28E0CDB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250" y="1390650"/>
            <a:ext cx="5905500" cy="20383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7CC6AE0-72C6-A07D-1248-4A4A1651866A}"/>
              </a:ext>
            </a:extLst>
          </p:cNvPr>
          <p:cNvSpPr txBox="1"/>
          <p:nvPr/>
        </p:nvSpPr>
        <p:spPr>
          <a:xfrm>
            <a:off x="1380564" y="3713024"/>
            <a:ext cx="943087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i="0" u="none" strike="noStrike" baseline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-Roman"/>
              </a:rPr>
              <a:t>A microprocessor is a hardware component that performs three main tasks for the computer system: 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-Roman"/>
              </a:rPr>
              <a:t>D</a:t>
            </a:r>
            <a:r>
              <a:rPr lang="en-US" sz="1800" i="0" u="none" strike="noStrike" baseline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-Roman"/>
              </a:rPr>
              <a:t>ata transfer between itself and the memory or I/O systems.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800" i="0" u="none" strike="noStrike" baseline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-Roman"/>
              </a:rPr>
              <a:t>Simple arithmetic and logic operations.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-Roman"/>
              </a:rPr>
              <a:t>P</a:t>
            </a:r>
            <a:r>
              <a:rPr lang="en-US" sz="1800" i="0" u="none" strike="noStrike" baseline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-Roman"/>
              </a:rPr>
              <a:t>rogram flow via simple decisions.</a:t>
            </a:r>
          </a:p>
          <a:p>
            <a:pPr algn="l"/>
            <a:r>
              <a:rPr lang="en-US" sz="1800" i="0" u="none" strike="noStrike" baseline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-Roman"/>
              </a:rPr>
              <a:t>Although these are simple tasks, it is through them that the microprocessor performs virtually any series of operations or tasks.</a:t>
            </a:r>
            <a:endParaRPr lang="en-IN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08264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A02E50E-8E86-4A60-BAB6-0C49AA50C5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0588" y="626983"/>
            <a:ext cx="6590824" cy="5604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042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FB082E1-DEF4-E5A5-1FE0-9B82B55059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2333625"/>
            <a:ext cx="3810000" cy="21907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FD2E194-47DD-0F65-66A0-9E8D4FE63C96}"/>
              </a:ext>
            </a:extLst>
          </p:cNvPr>
          <p:cNvSpPr txBox="1"/>
          <p:nvPr/>
        </p:nvSpPr>
        <p:spPr>
          <a:xfrm>
            <a:off x="5510808" y="4876800"/>
            <a:ext cx="1170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Inside ALU</a:t>
            </a:r>
          </a:p>
        </p:txBody>
      </p:sp>
    </p:spTree>
    <p:extLst>
      <p:ext uri="{BB962C8B-B14F-4D97-AF65-F5344CB8AC3E}">
        <p14:creationId xmlns:p14="http://schemas.microsoft.com/office/powerpoint/2010/main" val="687950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9E321C0-AED9-917D-0F2F-94D7D0C988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3248" y="962775"/>
            <a:ext cx="3765504" cy="4932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13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66</Words>
  <Application>Microsoft Office PowerPoint</Application>
  <PresentationFormat>Widescreen</PresentationFormat>
  <Paragraphs>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Times-Roman</vt:lpstr>
      <vt:lpstr>Office Theme</vt:lpstr>
      <vt:lpstr>Microprocessor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Microprocessor</dc:title>
  <dc:creator>Sandeep Godbole</dc:creator>
  <cp:lastModifiedBy>Sandeep Godbole</cp:lastModifiedBy>
  <cp:revision>2</cp:revision>
  <dcterms:created xsi:type="dcterms:W3CDTF">2022-07-04T08:40:46Z</dcterms:created>
  <dcterms:modified xsi:type="dcterms:W3CDTF">2022-07-04T09:17:49Z</dcterms:modified>
</cp:coreProperties>
</file>