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9" r:id="rId2"/>
    <p:sldId id="258" r:id="rId3"/>
    <p:sldId id="260" r:id="rId4"/>
    <p:sldId id="261"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2" d="100"/>
          <a:sy n="32" d="100"/>
        </p:scale>
        <p:origin x="11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shutosh.singh16\Documents\Excel%20Dashboard%20Projec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shutosh.singh16\Documents\Excel%20Dashboard%20Projec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oleObject" Target="file:///C:\Users\ashutosh.singh16\Documents\Excel%20Dashboard%20Project.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ashutosh.singh16\Documents\Excel%20Dashboard%20Project.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1" Type="http://schemas.openxmlformats.org/officeDocument/2006/relationships/oleObject" Target="file:///C:\Users\ashutosh.singh16\Documents\Excel%20Dashboard%20Project.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shutosh.singh16\Documents\Excel%20Dashboard%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 Project.xlsx]Sheet1!PivotTable1</c:name>
    <c:fmtId val="38"/>
  </c:pivotSource>
  <c:chart>
    <c:autoTitleDeleted val="1"/>
    <c:pivotFmts>
      <c:pivotFmt>
        <c:idx val="0"/>
        <c:dLbl>
          <c:idx val="0"/>
          <c:delete val="1"/>
          <c:extLst>
            <c:ext xmlns:c15="http://schemas.microsoft.com/office/drawing/2012/chart" uri="{CE6537A1-D6FC-4f65-9D91-7224C49458BB}"/>
          </c:extLst>
        </c:dLbl>
      </c:pivotFmt>
      <c:pivotFmt>
        <c:idx val="1"/>
        <c:dLbl>
          <c:idx val="0"/>
          <c:delete val="1"/>
          <c:extLst>
            <c:ext xmlns:c15="http://schemas.microsoft.com/office/drawing/2012/chart" uri="{CE6537A1-D6FC-4f65-9D91-7224C49458BB}"/>
          </c:extLst>
        </c:dLbl>
      </c:pivotFmt>
      <c:pivotFmt>
        <c:idx val="2"/>
        <c:spPr>
          <a:ln cmpd="sng">
            <a:solidFill>
              <a:schemeClr val="bg1"/>
            </a:solidFill>
          </a:ln>
        </c:spPr>
        <c:dLbl>
          <c:idx val="0"/>
          <c:numFmt formatCode="#,\k" sourceLinked="0"/>
          <c:spPr>
            <a:noFill/>
            <a:ln>
              <a:noFill/>
            </a:ln>
            <a:effectLst/>
          </c:spPr>
          <c:txPr>
            <a:bodyPr wrap="square" lIns="38100" tIns="19050" rIns="38100" bIns="19050" anchor="ctr">
              <a:spAutoFit/>
            </a:bodyPr>
            <a:lstStyle/>
            <a:p>
              <a:pPr>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ln cmpd="sng">
            <a:solidFill>
              <a:schemeClr val="bg1"/>
            </a:solidFill>
          </a:ln>
        </c:spPr>
        <c:dLbl>
          <c:idx val="0"/>
          <c:numFmt formatCode="#,\k" sourceLinked="0"/>
          <c:spPr>
            <a:noFill/>
            <a:ln>
              <a:noFill/>
            </a:ln>
            <a:effectLst/>
          </c:spPr>
          <c:txPr>
            <a:bodyPr wrap="square" lIns="38100" tIns="19050" rIns="38100" bIns="19050" anchor="ctr">
              <a:spAutoFit/>
            </a:bodyPr>
            <a:lstStyle/>
            <a:p>
              <a:pPr>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ln cmpd="sng">
            <a:solidFill>
              <a:schemeClr val="bg1"/>
            </a:solidFill>
          </a:ln>
        </c:spPr>
        <c:dLbl>
          <c:idx val="0"/>
          <c:numFmt formatCode="#,\k" sourceLinked="0"/>
          <c:spPr>
            <a:noFill/>
            <a:ln>
              <a:noFill/>
            </a:ln>
            <a:effectLst/>
          </c:spPr>
          <c:txPr>
            <a:bodyPr wrap="square" lIns="38100" tIns="19050" rIns="38100" bIns="19050" anchor="ctr">
              <a:spAutoFit/>
            </a:bodyPr>
            <a:lstStyle/>
            <a:p>
              <a:pPr>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755719071826896E-2"/>
          <c:y val="6.8213058820429287E-2"/>
          <c:w val="0.94137096183530344"/>
          <c:h val="0.76825665471087456"/>
        </c:manualLayout>
      </c:layout>
      <c:lineChart>
        <c:grouping val="stacked"/>
        <c:varyColors val="0"/>
        <c:ser>
          <c:idx val="0"/>
          <c:order val="0"/>
          <c:tx>
            <c:strRef>
              <c:f>Sheet1!$B$3</c:f>
              <c:strCache>
                <c:ptCount val="1"/>
                <c:pt idx="0">
                  <c:v>Total</c:v>
                </c:pt>
              </c:strCache>
            </c:strRef>
          </c:tx>
          <c:spPr>
            <a:ln cmpd="sng">
              <a:solidFill>
                <a:schemeClr val="tx1"/>
              </a:solidFill>
            </a:ln>
          </c:spPr>
          <c:marker>
            <c:spPr>
              <a:solidFill>
                <a:schemeClr val="tx1"/>
              </a:solidFill>
            </c:spPr>
          </c:marker>
          <c:dLbls>
            <c:numFmt formatCode="#,\k" sourceLinked="0"/>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multiLvlStrRef>
              <c:f>Sheet1!$A$4:$A$28</c:f>
              <c:multiLvlStrCache>
                <c:ptCount val="2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lvl>
                <c:lvl>
                  <c:pt idx="0">
                    <c:v>2018</c:v>
                  </c:pt>
                  <c:pt idx="12">
                    <c:v>2019</c:v>
                  </c:pt>
                </c:lvl>
              </c:multiLvlStrCache>
            </c:multiLvlStrRef>
          </c:cat>
          <c:val>
            <c:numRef>
              <c:f>Sheet1!$B$4:$B$28</c:f>
              <c:numCache>
                <c:formatCode>General</c:formatCode>
                <c:ptCount val="22"/>
                <c:pt idx="0">
                  <c:v>92759</c:v>
                </c:pt>
                <c:pt idx="1">
                  <c:v>93096</c:v>
                </c:pt>
                <c:pt idx="2">
                  <c:v>103309</c:v>
                </c:pt>
                <c:pt idx="3">
                  <c:v>93392</c:v>
                </c:pt>
                <c:pt idx="4">
                  <c:v>118523</c:v>
                </c:pt>
                <c:pt idx="5">
                  <c:v>105113</c:v>
                </c:pt>
                <c:pt idx="6">
                  <c:v>86694</c:v>
                </c:pt>
                <c:pt idx="7">
                  <c:v>96143</c:v>
                </c:pt>
                <c:pt idx="8">
                  <c:v>89459</c:v>
                </c:pt>
                <c:pt idx="9">
                  <c:v>88891</c:v>
                </c:pt>
                <c:pt idx="10">
                  <c:v>99699</c:v>
                </c:pt>
                <c:pt idx="11">
                  <c:v>91073</c:v>
                </c:pt>
                <c:pt idx="12">
                  <c:v>84293</c:v>
                </c:pt>
                <c:pt idx="13">
                  <c:v>106033</c:v>
                </c:pt>
                <c:pt idx="14">
                  <c:v>127074</c:v>
                </c:pt>
                <c:pt idx="15">
                  <c:v>92400</c:v>
                </c:pt>
                <c:pt idx="16">
                  <c:v>91637</c:v>
                </c:pt>
                <c:pt idx="17">
                  <c:v>88012</c:v>
                </c:pt>
                <c:pt idx="18">
                  <c:v>71980</c:v>
                </c:pt>
                <c:pt idx="19">
                  <c:v>88838</c:v>
                </c:pt>
                <c:pt idx="20">
                  <c:v>82758</c:v>
                </c:pt>
                <c:pt idx="21">
                  <c:v>37415</c:v>
                </c:pt>
              </c:numCache>
            </c:numRef>
          </c:val>
          <c:smooth val="1"/>
          <c:extLst>
            <c:ext xmlns:c16="http://schemas.microsoft.com/office/drawing/2014/chart" uri="{C3380CC4-5D6E-409C-BE32-E72D297353CC}">
              <c16:uniqueId val="{00000000-242F-4D8A-B207-68366EFD5351}"/>
            </c:ext>
          </c:extLst>
        </c:ser>
        <c:dLbls>
          <c:showLegendKey val="0"/>
          <c:showVal val="0"/>
          <c:showCatName val="0"/>
          <c:showSerName val="0"/>
          <c:showPercent val="0"/>
          <c:showBubbleSize val="0"/>
        </c:dLbls>
        <c:marker val="1"/>
        <c:smooth val="0"/>
        <c:axId val="100753408"/>
        <c:axId val="100754944"/>
      </c:lineChart>
      <c:catAx>
        <c:axId val="100753408"/>
        <c:scaling>
          <c:orientation val="minMax"/>
        </c:scaling>
        <c:delete val="0"/>
        <c:axPos val="b"/>
        <c:numFmt formatCode="General" sourceLinked="0"/>
        <c:majorTickMark val="out"/>
        <c:minorTickMark val="none"/>
        <c:tickLblPos val="nextTo"/>
        <c:spPr>
          <a:noFill/>
          <a:ln>
            <a:solidFill>
              <a:schemeClr val="tx1"/>
            </a:solidFill>
          </a:ln>
        </c:spPr>
        <c:crossAx val="100754944"/>
        <c:crossesAt val="0"/>
        <c:auto val="0"/>
        <c:lblAlgn val="ctr"/>
        <c:lblOffset val="100"/>
        <c:noMultiLvlLbl val="0"/>
      </c:catAx>
      <c:valAx>
        <c:axId val="100754944"/>
        <c:scaling>
          <c:orientation val="minMax"/>
        </c:scaling>
        <c:delete val="0"/>
        <c:axPos val="l"/>
        <c:majorGridlines>
          <c:spPr>
            <a:ln>
              <a:noFill/>
            </a:ln>
          </c:spPr>
        </c:majorGridlines>
        <c:numFmt formatCode="General" sourceLinked="1"/>
        <c:majorTickMark val="out"/>
        <c:minorTickMark val="none"/>
        <c:tickLblPos val="nextTo"/>
        <c:spPr>
          <a:noFill/>
          <a:ln>
            <a:solidFill>
              <a:schemeClr val="tx1"/>
            </a:solidFill>
          </a:ln>
        </c:spPr>
        <c:crossAx val="100753408"/>
        <c:crosses val="autoZero"/>
        <c:crossBetween val="between"/>
      </c:valAx>
      <c:spPr>
        <a:noFill/>
        <a:ln>
          <a:solidFill>
            <a:schemeClr val="bg1"/>
          </a:solidFill>
        </a:ln>
      </c:spPr>
    </c:plotArea>
    <c:plotVisOnly val="1"/>
    <c:dispBlanksAs val="gap"/>
    <c:showDLblsOverMax val="0"/>
  </c:chart>
  <c:spPr>
    <a:solidFill>
      <a:schemeClr val="bg1"/>
    </a:solidFill>
  </c:spPr>
  <c:txPr>
    <a:bodyPr/>
    <a:lstStyle/>
    <a:p>
      <a:pPr>
        <a:defRPr>
          <a:solidFill>
            <a:schemeClr val="tx1"/>
          </a:solidFill>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 Project.xlsx]Sheet5!PivotTable3</c:name>
    <c:fmtId val="10"/>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alpha val="56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alpha val="98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marker>
          <c:symbol val="none"/>
        </c:marker>
        <c:dLbl>
          <c:idx val="0"/>
          <c:spPr>
            <a:solidFill>
              <a:schemeClr val="bg1">
                <a:alpha val="56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alpha val="98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noFill/>
          </a:ln>
          <a:effectLst/>
        </c:spPr>
        <c:marker>
          <c:symbol val="none"/>
        </c:marker>
        <c:dLbl>
          <c:idx val="0"/>
          <c:spPr>
            <a:solidFill>
              <a:schemeClr val="bg1">
                <a:alpha val="29000"/>
              </a:schemeClr>
            </a:solid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noFill/>
          </a:ln>
          <a:effectLst/>
        </c:spPr>
      </c:pivotFmt>
      <c:pivotFmt>
        <c:idx val="10"/>
        <c:spPr>
          <a:solidFill>
            <a:schemeClr val="accent1">
              <a:lumMod val="40000"/>
              <a:lumOff val="60000"/>
            </a:schemeClr>
          </a:solidFill>
          <a:ln w="19050">
            <a:noFill/>
          </a:ln>
          <a:effectLst/>
        </c:spPr>
      </c:pivotFmt>
      <c:pivotFmt>
        <c:idx val="11"/>
        <c:spPr>
          <a:solidFill>
            <a:schemeClr val="accent6">
              <a:lumMod val="40000"/>
              <a:lumOff val="60000"/>
            </a:schemeClr>
          </a:solidFill>
          <a:ln w="19050">
            <a:noFill/>
          </a:ln>
          <a:effectLst/>
        </c:spPr>
      </c:pivotFmt>
      <c:pivotFmt>
        <c:idx val="12"/>
        <c:spPr>
          <a:solidFill>
            <a:schemeClr val="accent6">
              <a:lumMod val="60000"/>
              <a:lumOff val="40000"/>
            </a:schemeClr>
          </a:solidFill>
          <a:ln w="19050">
            <a:noFill/>
          </a:ln>
          <a:effectLst/>
        </c:spPr>
      </c:pivotFmt>
      <c:pivotFmt>
        <c:idx val="13"/>
        <c:spPr>
          <a:solidFill>
            <a:schemeClr val="accent1"/>
          </a:solidFill>
          <a:ln w="19050">
            <a:noFill/>
          </a:ln>
          <a:effectLst/>
        </c:spPr>
      </c:pivotFmt>
      <c:pivotFmt>
        <c:idx val="14"/>
        <c:spPr>
          <a:solidFill>
            <a:schemeClr val="accent1"/>
          </a:solidFill>
          <a:ln w="19050">
            <a:noFill/>
          </a:ln>
          <a:effectLst/>
        </c:spPr>
        <c:marker>
          <c:symbol val="none"/>
        </c:marker>
        <c:dLbl>
          <c:idx val="0"/>
          <c:spPr>
            <a:solidFill>
              <a:schemeClr val="bg1">
                <a:alpha val="29000"/>
              </a:schemeClr>
            </a:solid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lumMod val="40000"/>
              <a:lumOff val="60000"/>
            </a:schemeClr>
          </a:solidFill>
          <a:ln w="19050">
            <a:noFill/>
          </a:ln>
          <a:effectLst/>
        </c:spPr>
      </c:pivotFmt>
      <c:pivotFmt>
        <c:idx val="16"/>
        <c:spPr>
          <a:solidFill>
            <a:schemeClr val="accent6">
              <a:lumMod val="40000"/>
              <a:lumOff val="60000"/>
            </a:schemeClr>
          </a:solidFill>
          <a:ln w="19050">
            <a:noFill/>
          </a:ln>
          <a:effectLst/>
        </c:spPr>
      </c:pivotFmt>
      <c:pivotFmt>
        <c:idx val="17"/>
        <c:spPr>
          <a:solidFill>
            <a:schemeClr val="accent6">
              <a:lumMod val="60000"/>
              <a:lumOff val="40000"/>
            </a:schemeClr>
          </a:solidFill>
          <a:ln w="19050">
            <a:noFill/>
          </a:ln>
          <a:effectLst/>
        </c:spPr>
      </c:pivotFmt>
      <c:pivotFmt>
        <c:idx val="18"/>
        <c:spPr>
          <a:solidFill>
            <a:schemeClr val="accent1"/>
          </a:solidFill>
          <a:ln w="19050">
            <a:noFill/>
          </a:ln>
          <a:effectLst/>
        </c:spPr>
      </c:pivotFmt>
      <c:pivotFmt>
        <c:idx val="19"/>
        <c:spPr>
          <a:solidFill>
            <a:schemeClr val="accent1"/>
          </a:solidFill>
          <a:ln w="19050">
            <a:noFill/>
          </a:ln>
          <a:effectLst/>
        </c:spPr>
        <c:marker>
          <c:symbol val="none"/>
        </c:marker>
        <c:dLbl>
          <c:idx val="0"/>
          <c:spPr>
            <a:solidFill>
              <a:schemeClr val="bg1">
                <a:alpha val="29000"/>
              </a:schemeClr>
            </a:solid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lumMod val="40000"/>
              <a:lumOff val="60000"/>
            </a:schemeClr>
          </a:solidFill>
          <a:ln w="19050">
            <a:noFill/>
          </a:ln>
          <a:effectLst/>
        </c:spPr>
      </c:pivotFmt>
      <c:pivotFmt>
        <c:idx val="21"/>
        <c:spPr>
          <a:solidFill>
            <a:schemeClr val="accent6">
              <a:lumMod val="40000"/>
              <a:lumOff val="60000"/>
            </a:schemeClr>
          </a:solidFill>
          <a:ln w="19050">
            <a:noFill/>
          </a:ln>
          <a:effectLst/>
        </c:spPr>
      </c:pivotFmt>
      <c:pivotFmt>
        <c:idx val="22"/>
        <c:spPr>
          <a:solidFill>
            <a:schemeClr val="accent6">
              <a:lumMod val="60000"/>
              <a:lumOff val="40000"/>
            </a:schemeClr>
          </a:solidFill>
          <a:ln w="19050">
            <a:noFill/>
          </a:ln>
          <a:effectLst/>
        </c:spPr>
      </c:pivotFmt>
      <c:pivotFmt>
        <c:idx val="23"/>
        <c:spPr>
          <a:solidFill>
            <a:schemeClr val="accent1"/>
          </a:solidFill>
          <a:ln w="19050">
            <a:noFill/>
          </a:ln>
          <a:effectLst/>
        </c:spPr>
      </c:pivotFmt>
    </c:pivotFmts>
    <c:plotArea>
      <c:layout>
        <c:manualLayout>
          <c:layoutTarget val="inner"/>
          <c:xMode val="edge"/>
          <c:yMode val="edge"/>
          <c:x val="8.3653283858672461E-2"/>
          <c:y val="0.25050488616494193"/>
          <c:w val="0.62199884932619121"/>
          <c:h val="0.59190213463269814"/>
        </c:manualLayout>
      </c:layout>
      <c:pieChart>
        <c:varyColors val="1"/>
        <c:ser>
          <c:idx val="0"/>
          <c:order val="0"/>
          <c:tx>
            <c:strRef>
              <c:f>Sheet5!$B$3</c:f>
              <c:strCache>
                <c:ptCount val="1"/>
                <c:pt idx="0">
                  <c:v>Total</c:v>
                </c:pt>
              </c:strCache>
            </c:strRef>
          </c:tx>
          <c:spPr>
            <a:ln>
              <a:noFill/>
            </a:ln>
          </c:spPr>
          <c:dPt>
            <c:idx val="0"/>
            <c:bubble3D val="0"/>
            <c:spPr>
              <a:solidFill>
                <a:schemeClr val="accent1">
                  <a:lumMod val="40000"/>
                  <a:lumOff val="60000"/>
                </a:schemeClr>
              </a:solidFill>
              <a:ln w="19050">
                <a:noFill/>
              </a:ln>
              <a:effectLst/>
            </c:spPr>
            <c:extLst>
              <c:ext xmlns:c16="http://schemas.microsoft.com/office/drawing/2014/chart" uri="{C3380CC4-5D6E-409C-BE32-E72D297353CC}">
                <c16:uniqueId val="{00000001-37FB-425C-9DB2-FAE6D940B7DD}"/>
              </c:ext>
            </c:extLst>
          </c:dPt>
          <c:dPt>
            <c:idx val="1"/>
            <c:bubble3D val="0"/>
            <c:spPr>
              <a:solidFill>
                <a:schemeClr val="accent6">
                  <a:lumMod val="40000"/>
                  <a:lumOff val="60000"/>
                </a:schemeClr>
              </a:solidFill>
              <a:ln w="19050">
                <a:noFill/>
              </a:ln>
              <a:effectLst/>
            </c:spPr>
            <c:extLst>
              <c:ext xmlns:c16="http://schemas.microsoft.com/office/drawing/2014/chart" uri="{C3380CC4-5D6E-409C-BE32-E72D297353CC}">
                <c16:uniqueId val="{00000003-37FB-425C-9DB2-FAE6D940B7DD}"/>
              </c:ext>
            </c:extLst>
          </c:dPt>
          <c:dPt>
            <c:idx val="2"/>
            <c:bubble3D val="0"/>
            <c:spPr>
              <a:solidFill>
                <a:schemeClr val="accent6">
                  <a:lumMod val="60000"/>
                  <a:lumOff val="40000"/>
                </a:schemeClr>
              </a:solidFill>
              <a:ln w="19050">
                <a:noFill/>
              </a:ln>
              <a:effectLst/>
            </c:spPr>
            <c:extLst>
              <c:ext xmlns:c16="http://schemas.microsoft.com/office/drawing/2014/chart" uri="{C3380CC4-5D6E-409C-BE32-E72D297353CC}">
                <c16:uniqueId val="{00000005-37FB-425C-9DB2-FAE6D940B7DD}"/>
              </c:ext>
            </c:extLst>
          </c:dPt>
          <c:dPt>
            <c:idx val="3"/>
            <c:bubble3D val="0"/>
            <c:spPr>
              <a:solidFill>
                <a:schemeClr val="accent4"/>
              </a:solidFill>
              <a:ln w="19050">
                <a:noFill/>
              </a:ln>
              <a:effectLst/>
            </c:spPr>
            <c:extLst>
              <c:ext xmlns:c16="http://schemas.microsoft.com/office/drawing/2014/chart" uri="{C3380CC4-5D6E-409C-BE32-E72D297353CC}">
                <c16:uniqueId val="{00000007-37FB-425C-9DB2-FAE6D940B7DD}"/>
              </c:ext>
            </c:extLst>
          </c:dPt>
          <c:dPt>
            <c:idx val="4"/>
            <c:bubble3D val="0"/>
            <c:spPr>
              <a:solidFill>
                <a:schemeClr val="accent5"/>
              </a:solidFill>
              <a:ln w="19050">
                <a:noFill/>
              </a:ln>
              <a:effectLst/>
            </c:spPr>
            <c:extLst>
              <c:ext xmlns:c16="http://schemas.microsoft.com/office/drawing/2014/chart" uri="{C3380CC4-5D6E-409C-BE32-E72D297353CC}">
                <c16:uniqueId val="{00000009-37FB-425C-9DB2-FAE6D940B7DD}"/>
              </c:ext>
            </c:extLst>
          </c:dPt>
          <c:dLbls>
            <c:spPr>
              <a:solidFill>
                <a:schemeClr val="bg1">
                  <a:alpha val="29000"/>
                </a:schemeClr>
              </a:solid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Sheet5!$A$4:$A$9</c:f>
              <c:strCache>
                <c:ptCount val="5"/>
                <c:pt idx="0">
                  <c:v>Car Windshield</c:v>
                </c:pt>
                <c:pt idx="1">
                  <c:v>Pet Seat Cover </c:v>
                </c:pt>
                <c:pt idx="2">
                  <c:v>BackSeat Organizer</c:v>
                </c:pt>
                <c:pt idx="3">
                  <c:v>Driving Wheel Desk</c:v>
                </c:pt>
                <c:pt idx="4">
                  <c:v> Can Holder</c:v>
                </c:pt>
              </c:strCache>
            </c:strRef>
          </c:cat>
          <c:val>
            <c:numRef>
              <c:f>Sheet5!$B$4:$B$9</c:f>
              <c:numCache>
                <c:formatCode>General</c:formatCode>
                <c:ptCount val="5"/>
                <c:pt idx="0">
                  <c:v>365762</c:v>
                </c:pt>
                <c:pt idx="1">
                  <c:v>124890</c:v>
                </c:pt>
                <c:pt idx="2">
                  <c:v>499681</c:v>
                </c:pt>
                <c:pt idx="3">
                  <c:v>301305</c:v>
                </c:pt>
                <c:pt idx="4">
                  <c:v>736953</c:v>
                </c:pt>
              </c:numCache>
            </c:numRef>
          </c:val>
          <c:extLst>
            <c:ext xmlns:c16="http://schemas.microsoft.com/office/drawing/2014/chart" uri="{C3380CC4-5D6E-409C-BE32-E72D297353CC}">
              <c16:uniqueId val="{0000000A-37FB-425C-9DB2-FAE6D940B7DD}"/>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9777996826638611"/>
          <c:y val="0.22736476789884916"/>
          <c:w val="0.26779134330498722"/>
          <c:h val="0.6329457008057179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chemeClr val="tx1"/>
          </a:solidFill>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 Project.xlsx]Sheet4!PivotTable2</c:name>
    <c:fmtId val="11"/>
  </c:pivotSource>
  <c:chart>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4"/>
        <c:spPr>
          <a:solidFill>
            <a:schemeClr val="accent1">
              <a:lumMod val="20000"/>
              <a:lumOff val="80000"/>
            </a:schemeClr>
          </a:solidFill>
          <a:ln>
            <a:noFill/>
          </a:ln>
          <a:effectLst/>
        </c:spPr>
        <c:marker>
          <c:symbol val="none"/>
        </c:marker>
        <c:dLbl>
          <c:idx val="0"/>
          <c:delete val="1"/>
          <c:extLst>
            <c:ext xmlns:c15="http://schemas.microsoft.com/office/drawing/2012/chart" uri="{CE6537A1-D6FC-4f65-9D91-7224C49458BB}"/>
          </c:extLst>
        </c:dLbl>
      </c:pivotFmt>
      <c:pivotFmt>
        <c:idx val="25"/>
        <c:spPr>
          <a:solidFill>
            <a:schemeClr val="accent1">
              <a:lumMod val="40000"/>
              <a:lumOff val="60000"/>
            </a:schemeClr>
          </a:solidFill>
          <a:ln>
            <a:noFill/>
          </a:ln>
          <a:effectLst/>
        </c:spPr>
        <c:marker>
          <c:symbol val="none"/>
        </c:marker>
        <c:dLbl>
          <c:idx val="0"/>
          <c:delete val="1"/>
          <c:extLst>
            <c:ext xmlns:c15="http://schemas.microsoft.com/office/drawing/2012/chart" uri="{CE6537A1-D6FC-4f65-9D91-7224C49458BB}"/>
          </c:extLst>
        </c:dLbl>
      </c:pivotFmt>
      <c:pivotFmt>
        <c:idx val="26"/>
        <c:spPr>
          <a:solidFill>
            <a:schemeClr val="accent1">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27"/>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8"/>
        <c:spPr>
          <a:solidFill>
            <a:schemeClr val="accent5"/>
          </a:solidFill>
          <a:ln>
            <a:noFill/>
          </a:ln>
          <a:effectLst/>
        </c:spPr>
        <c:marker>
          <c:symbol val="none"/>
        </c:marker>
        <c:dLbl>
          <c:idx val="0"/>
          <c:delete val="1"/>
          <c:extLst>
            <c:ext xmlns:c15="http://schemas.microsoft.com/office/drawing/2012/chart" uri="{CE6537A1-D6FC-4f65-9D91-7224C49458BB}"/>
          </c:extLst>
        </c:dLbl>
      </c:pivotFmt>
      <c:pivotFmt>
        <c:idx val="29"/>
        <c:spPr>
          <a:solidFill>
            <a:schemeClr val="accent6">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30"/>
        <c:spPr>
          <a:solidFill>
            <a:schemeClr val="accent6">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31"/>
        <c:spPr>
          <a:solidFill>
            <a:schemeClr val="accent6">
              <a:lumMod val="20000"/>
              <a:lumOff val="80000"/>
            </a:schemeClr>
          </a:solidFill>
          <a:ln>
            <a:noFill/>
          </a:ln>
          <a:effectLst/>
        </c:spPr>
        <c:marker>
          <c:symbol val="none"/>
        </c:marker>
        <c:dLbl>
          <c:idx val="0"/>
          <c:delete val="1"/>
          <c:extLst>
            <c:ext xmlns:c15="http://schemas.microsoft.com/office/drawing/2012/chart" uri="{CE6537A1-D6FC-4f65-9D91-7224C49458BB}"/>
          </c:extLst>
        </c:dLbl>
      </c:pivotFmt>
      <c:pivotFmt>
        <c:idx val="32"/>
        <c:marker>
          <c:symbol val="none"/>
        </c:marker>
        <c:dLbl>
          <c:idx val="0"/>
          <c:delete val="1"/>
          <c:extLst>
            <c:ext xmlns:c15="http://schemas.microsoft.com/office/drawing/2012/chart" uri="{CE6537A1-D6FC-4f65-9D91-7224C49458BB}"/>
          </c:extLst>
        </c:dLbl>
      </c:pivotFmt>
      <c:pivotFmt>
        <c:idx val="33"/>
        <c:spPr>
          <a:solidFill>
            <a:schemeClr val="accent1">
              <a:lumMod val="20000"/>
              <a:lumOff val="80000"/>
            </a:schemeClr>
          </a:solidFill>
          <a:ln>
            <a:noFill/>
          </a:ln>
          <a:effectLst/>
        </c:spPr>
        <c:marker>
          <c:symbol val="none"/>
        </c:marker>
        <c:dLbl>
          <c:idx val="0"/>
          <c:delete val="1"/>
          <c:extLst>
            <c:ext xmlns:c15="http://schemas.microsoft.com/office/drawing/2012/chart" uri="{CE6537A1-D6FC-4f65-9D91-7224C49458BB}"/>
          </c:extLst>
        </c:dLbl>
      </c:pivotFmt>
      <c:pivotFmt>
        <c:idx val="34"/>
        <c:spPr>
          <a:solidFill>
            <a:schemeClr val="accent1">
              <a:lumMod val="40000"/>
              <a:lumOff val="60000"/>
            </a:schemeClr>
          </a:solidFill>
          <a:ln>
            <a:noFill/>
          </a:ln>
          <a:effectLst/>
        </c:spPr>
        <c:marker>
          <c:symbol val="none"/>
        </c:marker>
        <c:dLbl>
          <c:idx val="0"/>
          <c:delete val="1"/>
          <c:extLst>
            <c:ext xmlns:c15="http://schemas.microsoft.com/office/drawing/2012/chart" uri="{CE6537A1-D6FC-4f65-9D91-7224C49458BB}"/>
          </c:extLst>
        </c:dLbl>
      </c:pivotFmt>
      <c:pivotFmt>
        <c:idx val="35"/>
        <c:spPr>
          <a:solidFill>
            <a:schemeClr val="accent1">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36"/>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37"/>
        <c:spPr>
          <a:solidFill>
            <a:schemeClr val="accent5"/>
          </a:solidFill>
          <a:ln>
            <a:noFill/>
          </a:ln>
          <a:effectLst/>
        </c:spPr>
        <c:marker>
          <c:symbol val="none"/>
        </c:marker>
        <c:dLbl>
          <c:idx val="0"/>
          <c:delete val="1"/>
          <c:extLst>
            <c:ext xmlns:c15="http://schemas.microsoft.com/office/drawing/2012/chart" uri="{CE6537A1-D6FC-4f65-9D91-7224C49458BB}"/>
          </c:extLst>
        </c:dLbl>
      </c:pivotFmt>
      <c:pivotFmt>
        <c:idx val="38"/>
        <c:spPr>
          <a:solidFill>
            <a:schemeClr val="accent6">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39"/>
        <c:spPr>
          <a:solidFill>
            <a:schemeClr val="accent6">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40"/>
        <c:spPr>
          <a:solidFill>
            <a:schemeClr val="accent6">
              <a:lumMod val="20000"/>
              <a:lumOff val="80000"/>
            </a:schemeClr>
          </a:solidFill>
          <a:ln>
            <a:noFill/>
          </a:ln>
          <a:effectLst/>
        </c:spPr>
        <c:marker>
          <c:symbol val="none"/>
        </c:marker>
        <c:dLbl>
          <c:idx val="0"/>
          <c:delete val="1"/>
          <c:extLst>
            <c:ext xmlns:c15="http://schemas.microsoft.com/office/drawing/2012/chart" uri="{CE6537A1-D6FC-4f65-9D91-7224C49458BB}"/>
          </c:extLst>
        </c:dLbl>
      </c:pivotFmt>
      <c:pivotFmt>
        <c:idx val="41"/>
        <c:spPr>
          <a:solidFill>
            <a:schemeClr val="accent1">
              <a:lumMod val="20000"/>
              <a:lumOff val="80000"/>
            </a:schemeClr>
          </a:solidFill>
          <a:ln>
            <a:noFill/>
          </a:ln>
          <a:effectLst/>
        </c:spPr>
        <c:marker>
          <c:symbol val="none"/>
        </c:marker>
        <c:dLbl>
          <c:idx val="0"/>
          <c:delete val="1"/>
          <c:extLst>
            <c:ext xmlns:c15="http://schemas.microsoft.com/office/drawing/2012/chart" uri="{CE6537A1-D6FC-4f65-9D91-7224C49458BB}"/>
          </c:extLst>
        </c:dLbl>
      </c:pivotFmt>
      <c:pivotFmt>
        <c:idx val="42"/>
        <c:spPr>
          <a:solidFill>
            <a:schemeClr val="accent1">
              <a:lumMod val="40000"/>
              <a:lumOff val="60000"/>
            </a:schemeClr>
          </a:solidFill>
          <a:ln>
            <a:noFill/>
          </a:ln>
          <a:effectLst/>
        </c:spPr>
        <c:marker>
          <c:symbol val="none"/>
        </c:marker>
        <c:dLbl>
          <c:idx val="0"/>
          <c:delete val="1"/>
          <c:extLst>
            <c:ext xmlns:c15="http://schemas.microsoft.com/office/drawing/2012/chart" uri="{CE6537A1-D6FC-4f65-9D91-7224C49458BB}"/>
          </c:extLst>
        </c:dLbl>
      </c:pivotFmt>
      <c:pivotFmt>
        <c:idx val="43"/>
        <c:spPr>
          <a:solidFill>
            <a:schemeClr val="accent1">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44"/>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45"/>
        <c:spPr>
          <a:solidFill>
            <a:schemeClr val="accent5"/>
          </a:solidFill>
          <a:ln>
            <a:noFill/>
          </a:ln>
          <a:effectLst/>
        </c:spPr>
        <c:marker>
          <c:symbol val="none"/>
        </c:marker>
        <c:dLbl>
          <c:idx val="0"/>
          <c:delete val="1"/>
          <c:extLst>
            <c:ext xmlns:c15="http://schemas.microsoft.com/office/drawing/2012/chart" uri="{CE6537A1-D6FC-4f65-9D91-7224C49458BB}"/>
          </c:extLst>
        </c:dLbl>
      </c:pivotFmt>
      <c:pivotFmt>
        <c:idx val="46"/>
        <c:spPr>
          <a:solidFill>
            <a:schemeClr val="accent6">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47"/>
        <c:spPr>
          <a:solidFill>
            <a:schemeClr val="accent6">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48"/>
        <c:spPr>
          <a:solidFill>
            <a:schemeClr val="accent6">
              <a:lumMod val="20000"/>
              <a:lumOff val="80000"/>
            </a:schemeClr>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Andrew James</c:v>
                </c:pt>
              </c:strCache>
            </c:strRef>
          </c:tx>
          <c:spPr>
            <a:solidFill>
              <a:schemeClr val="accent1">
                <a:lumMod val="20000"/>
                <a:lumOff val="80000"/>
              </a:schemeClr>
            </a:solidFill>
            <a:ln>
              <a:noFill/>
            </a:ln>
            <a:effectLst/>
          </c:spPr>
          <c:invertIfNegative val="0"/>
          <c:cat>
            <c:strRef>
              <c:f>Sheet4!$A$5:$A$7</c:f>
              <c:strCache>
                <c:ptCount val="2"/>
                <c:pt idx="0">
                  <c:v>2018</c:v>
                </c:pt>
                <c:pt idx="1">
                  <c:v>2019</c:v>
                </c:pt>
              </c:strCache>
            </c:strRef>
          </c:cat>
          <c:val>
            <c:numRef>
              <c:f>Sheet4!$B$5:$B$7</c:f>
              <c:numCache>
                <c:formatCode>General</c:formatCode>
                <c:ptCount val="2"/>
                <c:pt idx="0">
                  <c:v>138437</c:v>
                </c:pt>
                <c:pt idx="1">
                  <c:v>105244</c:v>
                </c:pt>
              </c:numCache>
            </c:numRef>
          </c:val>
          <c:extLst>
            <c:ext xmlns:c16="http://schemas.microsoft.com/office/drawing/2014/chart" uri="{C3380CC4-5D6E-409C-BE32-E72D297353CC}">
              <c16:uniqueId val="{00000000-459F-4BC7-A078-6C5ECA4A1955}"/>
            </c:ext>
          </c:extLst>
        </c:ser>
        <c:ser>
          <c:idx val="1"/>
          <c:order val="1"/>
          <c:tx>
            <c:strRef>
              <c:f>Sheet4!$C$3:$C$4</c:f>
              <c:strCache>
                <c:ptCount val="1"/>
                <c:pt idx="0">
                  <c:v>Anna Weber</c:v>
                </c:pt>
              </c:strCache>
            </c:strRef>
          </c:tx>
          <c:spPr>
            <a:solidFill>
              <a:schemeClr val="accent1">
                <a:lumMod val="40000"/>
                <a:lumOff val="60000"/>
              </a:schemeClr>
            </a:solidFill>
            <a:ln>
              <a:noFill/>
            </a:ln>
            <a:effectLst/>
          </c:spPr>
          <c:invertIfNegative val="0"/>
          <c:cat>
            <c:strRef>
              <c:f>Sheet4!$A$5:$A$7</c:f>
              <c:strCache>
                <c:ptCount val="2"/>
                <c:pt idx="0">
                  <c:v>2018</c:v>
                </c:pt>
                <c:pt idx="1">
                  <c:v>2019</c:v>
                </c:pt>
              </c:strCache>
            </c:strRef>
          </c:cat>
          <c:val>
            <c:numRef>
              <c:f>Sheet4!$C$5:$C$7</c:f>
              <c:numCache>
                <c:formatCode>General</c:formatCode>
                <c:ptCount val="2"/>
                <c:pt idx="0">
                  <c:v>141614</c:v>
                </c:pt>
                <c:pt idx="1">
                  <c:v>134764</c:v>
                </c:pt>
              </c:numCache>
            </c:numRef>
          </c:val>
          <c:extLst>
            <c:ext xmlns:c16="http://schemas.microsoft.com/office/drawing/2014/chart" uri="{C3380CC4-5D6E-409C-BE32-E72D297353CC}">
              <c16:uniqueId val="{00000001-459F-4BC7-A078-6C5ECA4A1955}"/>
            </c:ext>
          </c:extLst>
        </c:ser>
        <c:ser>
          <c:idx val="2"/>
          <c:order val="2"/>
          <c:tx>
            <c:strRef>
              <c:f>Sheet4!$D$3:$D$4</c:f>
              <c:strCache>
                <c:ptCount val="1"/>
                <c:pt idx="0">
                  <c:v>Anne Lee</c:v>
                </c:pt>
              </c:strCache>
            </c:strRef>
          </c:tx>
          <c:invertIfNegative val="0"/>
          <c:cat>
            <c:strRef>
              <c:f>Sheet4!$A$5:$A$7</c:f>
              <c:strCache>
                <c:ptCount val="2"/>
                <c:pt idx="0">
                  <c:v>2018</c:v>
                </c:pt>
                <c:pt idx="1">
                  <c:v>2019</c:v>
                </c:pt>
              </c:strCache>
            </c:strRef>
          </c:cat>
          <c:val>
            <c:numRef>
              <c:f>Sheet4!$D$5:$D$7</c:f>
              <c:numCache>
                <c:formatCode>General</c:formatCode>
                <c:ptCount val="2"/>
                <c:pt idx="0">
                  <c:v>127145</c:v>
                </c:pt>
                <c:pt idx="1">
                  <c:v>114049</c:v>
                </c:pt>
              </c:numCache>
            </c:numRef>
          </c:val>
          <c:extLst>
            <c:ext xmlns:c16="http://schemas.microsoft.com/office/drawing/2014/chart" uri="{C3380CC4-5D6E-409C-BE32-E72D297353CC}">
              <c16:uniqueId val="{00000007-9771-4DED-8CB2-5AD576F85BF6}"/>
            </c:ext>
          </c:extLst>
        </c:ser>
        <c:ser>
          <c:idx val="3"/>
          <c:order val="3"/>
          <c:tx>
            <c:strRef>
              <c:f>Sheet4!$E$3:$E$4</c:f>
              <c:strCache>
                <c:ptCount val="1"/>
                <c:pt idx="0">
                  <c:v>Ben Wallace</c:v>
                </c:pt>
              </c:strCache>
            </c:strRef>
          </c:tx>
          <c:invertIfNegative val="0"/>
          <c:cat>
            <c:strRef>
              <c:f>Sheet4!$A$5:$A$7</c:f>
              <c:strCache>
                <c:ptCount val="2"/>
                <c:pt idx="0">
                  <c:v>2018</c:v>
                </c:pt>
                <c:pt idx="1">
                  <c:v>2019</c:v>
                </c:pt>
              </c:strCache>
            </c:strRef>
          </c:cat>
          <c:val>
            <c:numRef>
              <c:f>Sheet4!$E$5:$E$7</c:f>
              <c:numCache>
                <c:formatCode>General</c:formatCode>
                <c:ptCount val="2"/>
                <c:pt idx="0">
                  <c:v>135455</c:v>
                </c:pt>
                <c:pt idx="1">
                  <c:v>120302</c:v>
                </c:pt>
              </c:numCache>
            </c:numRef>
          </c:val>
          <c:extLst>
            <c:ext xmlns:c16="http://schemas.microsoft.com/office/drawing/2014/chart" uri="{C3380CC4-5D6E-409C-BE32-E72D297353CC}">
              <c16:uniqueId val="{00000008-9771-4DED-8CB2-5AD576F85BF6}"/>
            </c:ext>
          </c:extLst>
        </c:ser>
        <c:ser>
          <c:idx val="4"/>
          <c:order val="4"/>
          <c:tx>
            <c:strRef>
              <c:f>Sheet4!$F$3:$F$4</c:f>
              <c:strCache>
                <c:ptCount val="1"/>
                <c:pt idx="0">
                  <c:v>Kim Fishman</c:v>
                </c:pt>
              </c:strCache>
            </c:strRef>
          </c:tx>
          <c:invertIfNegative val="0"/>
          <c:cat>
            <c:strRef>
              <c:f>Sheet4!$A$5:$A$7</c:f>
              <c:strCache>
                <c:ptCount val="2"/>
                <c:pt idx="0">
                  <c:v>2018</c:v>
                </c:pt>
                <c:pt idx="1">
                  <c:v>2019</c:v>
                </c:pt>
              </c:strCache>
            </c:strRef>
          </c:cat>
          <c:val>
            <c:numRef>
              <c:f>Sheet4!$F$5:$F$7</c:f>
              <c:numCache>
                <c:formatCode>General</c:formatCode>
                <c:ptCount val="2"/>
                <c:pt idx="0">
                  <c:v>126344</c:v>
                </c:pt>
                <c:pt idx="1">
                  <c:v>105444</c:v>
                </c:pt>
              </c:numCache>
            </c:numRef>
          </c:val>
          <c:extLst>
            <c:ext xmlns:c16="http://schemas.microsoft.com/office/drawing/2014/chart" uri="{C3380CC4-5D6E-409C-BE32-E72D297353CC}">
              <c16:uniqueId val="{00000009-9771-4DED-8CB2-5AD576F85BF6}"/>
            </c:ext>
          </c:extLst>
        </c:ser>
        <c:ser>
          <c:idx val="5"/>
          <c:order val="5"/>
          <c:tx>
            <c:strRef>
              <c:f>Sheet4!$G$3:$G$4</c:f>
              <c:strCache>
                <c:ptCount val="1"/>
                <c:pt idx="0">
                  <c:v>Laura Larsen</c:v>
                </c:pt>
              </c:strCache>
            </c:strRef>
          </c:tx>
          <c:invertIfNegative val="0"/>
          <c:cat>
            <c:strRef>
              <c:f>Sheet4!$A$5:$A$7</c:f>
              <c:strCache>
                <c:ptCount val="2"/>
                <c:pt idx="0">
                  <c:v>2018</c:v>
                </c:pt>
                <c:pt idx="1">
                  <c:v>2019</c:v>
                </c:pt>
              </c:strCache>
            </c:strRef>
          </c:cat>
          <c:val>
            <c:numRef>
              <c:f>Sheet4!$G$5:$G$7</c:f>
              <c:numCache>
                <c:formatCode>General</c:formatCode>
                <c:ptCount val="2"/>
                <c:pt idx="0">
                  <c:v>176838</c:v>
                </c:pt>
                <c:pt idx="1">
                  <c:v>99493</c:v>
                </c:pt>
              </c:numCache>
            </c:numRef>
          </c:val>
          <c:extLst>
            <c:ext xmlns:c16="http://schemas.microsoft.com/office/drawing/2014/chart" uri="{C3380CC4-5D6E-409C-BE32-E72D297353CC}">
              <c16:uniqueId val="{0000000A-9771-4DED-8CB2-5AD576F85BF6}"/>
            </c:ext>
          </c:extLst>
        </c:ser>
        <c:ser>
          <c:idx val="6"/>
          <c:order val="6"/>
          <c:tx>
            <c:strRef>
              <c:f>Sheet4!$H$3:$H$4</c:f>
              <c:strCache>
                <c:ptCount val="1"/>
                <c:pt idx="0">
                  <c:v>Michael Fox</c:v>
                </c:pt>
              </c:strCache>
            </c:strRef>
          </c:tx>
          <c:invertIfNegative val="0"/>
          <c:cat>
            <c:strRef>
              <c:f>Sheet4!$A$5:$A$7</c:f>
              <c:strCache>
                <c:ptCount val="2"/>
                <c:pt idx="0">
                  <c:v>2018</c:v>
                </c:pt>
                <c:pt idx="1">
                  <c:v>2019</c:v>
                </c:pt>
              </c:strCache>
            </c:strRef>
          </c:cat>
          <c:val>
            <c:numRef>
              <c:f>Sheet4!$H$5:$H$7</c:f>
              <c:numCache>
                <c:formatCode>General</c:formatCode>
                <c:ptCount val="2"/>
                <c:pt idx="0">
                  <c:v>155111</c:v>
                </c:pt>
                <c:pt idx="1">
                  <c:v>96679</c:v>
                </c:pt>
              </c:numCache>
            </c:numRef>
          </c:val>
          <c:extLst>
            <c:ext xmlns:c16="http://schemas.microsoft.com/office/drawing/2014/chart" uri="{C3380CC4-5D6E-409C-BE32-E72D297353CC}">
              <c16:uniqueId val="{0000000B-9771-4DED-8CB2-5AD576F85BF6}"/>
            </c:ext>
          </c:extLst>
        </c:ser>
        <c:ser>
          <c:idx val="7"/>
          <c:order val="7"/>
          <c:tx>
            <c:strRef>
              <c:f>Sheet4!$I$3:$I$4</c:f>
              <c:strCache>
                <c:ptCount val="1"/>
                <c:pt idx="0">
                  <c:v>Oscar Knox</c:v>
                </c:pt>
              </c:strCache>
            </c:strRef>
          </c:tx>
          <c:invertIfNegative val="0"/>
          <c:cat>
            <c:strRef>
              <c:f>Sheet4!$A$5:$A$7</c:f>
              <c:strCache>
                <c:ptCount val="2"/>
                <c:pt idx="0">
                  <c:v>2018</c:v>
                </c:pt>
                <c:pt idx="1">
                  <c:v>2019</c:v>
                </c:pt>
              </c:strCache>
            </c:strRef>
          </c:cat>
          <c:val>
            <c:numRef>
              <c:f>Sheet4!$I$5:$I$7</c:f>
              <c:numCache>
                <c:formatCode>General</c:formatCode>
                <c:ptCount val="2"/>
                <c:pt idx="0">
                  <c:v>157207</c:v>
                </c:pt>
                <c:pt idx="1">
                  <c:v>94465</c:v>
                </c:pt>
              </c:numCache>
            </c:numRef>
          </c:val>
          <c:extLst>
            <c:ext xmlns:c16="http://schemas.microsoft.com/office/drawing/2014/chart" uri="{C3380CC4-5D6E-409C-BE32-E72D297353CC}">
              <c16:uniqueId val="{0000000C-9771-4DED-8CB2-5AD576F85BF6}"/>
            </c:ext>
          </c:extLst>
        </c:ser>
        <c:dLbls>
          <c:showLegendKey val="0"/>
          <c:showVal val="0"/>
          <c:showCatName val="0"/>
          <c:showSerName val="0"/>
          <c:showPercent val="0"/>
          <c:showBubbleSize val="0"/>
        </c:dLbls>
        <c:gapWidth val="219"/>
        <c:overlap val="-27"/>
        <c:axId val="1540616800"/>
        <c:axId val="1540615552"/>
      </c:barChart>
      <c:catAx>
        <c:axId val="154061680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40615552"/>
        <c:crosses val="autoZero"/>
        <c:auto val="1"/>
        <c:lblAlgn val="ctr"/>
        <c:lblOffset val="100"/>
        <c:noMultiLvlLbl val="0"/>
      </c:catAx>
      <c:valAx>
        <c:axId val="154061555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40616800"/>
        <c:crosses val="autoZero"/>
        <c:crossBetween val="between"/>
      </c:valAx>
      <c:spPr>
        <a:noFill/>
        <a:ln>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a:noFill/>
    </a:ln>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 Project.xlsx]Sheet3!PivotTable1</c:name>
    <c:fmtId val="1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82202537182852"/>
          <c:y val="2.1243073782443861E-2"/>
          <c:w val="0.76711307961504815"/>
          <c:h val="0.8416746864975212"/>
        </c:manualLayout>
      </c:layout>
      <c:barChart>
        <c:barDir val="bar"/>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Sheet3!$A$4:$A$24</c:f>
              <c:strCache>
                <c:ptCount val="20"/>
                <c:pt idx="0">
                  <c:v>Company A</c:v>
                </c:pt>
                <c:pt idx="1">
                  <c:v>Company B</c:v>
                </c:pt>
                <c:pt idx="2">
                  <c:v>Company C</c:v>
                </c:pt>
                <c:pt idx="3">
                  <c:v>Company D</c:v>
                </c:pt>
                <c:pt idx="4">
                  <c:v>Company E</c:v>
                </c:pt>
                <c:pt idx="5">
                  <c:v>Company F</c:v>
                </c:pt>
                <c:pt idx="6">
                  <c:v>Company G</c:v>
                </c:pt>
                <c:pt idx="7">
                  <c:v>Company H</c:v>
                </c:pt>
                <c:pt idx="8">
                  <c:v>Company I</c:v>
                </c:pt>
                <c:pt idx="9">
                  <c:v>Company J</c:v>
                </c:pt>
                <c:pt idx="10">
                  <c:v>Company K</c:v>
                </c:pt>
                <c:pt idx="11">
                  <c:v>Company L</c:v>
                </c:pt>
                <c:pt idx="12">
                  <c:v>Company M</c:v>
                </c:pt>
                <c:pt idx="13">
                  <c:v>Company N</c:v>
                </c:pt>
                <c:pt idx="14">
                  <c:v>Company O</c:v>
                </c:pt>
                <c:pt idx="15">
                  <c:v>Company P</c:v>
                </c:pt>
                <c:pt idx="16">
                  <c:v>Company Q</c:v>
                </c:pt>
                <c:pt idx="17">
                  <c:v>Company R</c:v>
                </c:pt>
                <c:pt idx="18">
                  <c:v>Company S</c:v>
                </c:pt>
                <c:pt idx="19">
                  <c:v>Company T</c:v>
                </c:pt>
              </c:strCache>
            </c:strRef>
          </c:cat>
          <c:val>
            <c:numRef>
              <c:f>Sheet3!$B$4:$B$24</c:f>
              <c:numCache>
                <c:formatCode>General</c:formatCode>
                <c:ptCount val="20"/>
                <c:pt idx="0">
                  <c:v>98580</c:v>
                </c:pt>
                <c:pt idx="1">
                  <c:v>106107</c:v>
                </c:pt>
                <c:pt idx="2">
                  <c:v>98397</c:v>
                </c:pt>
                <c:pt idx="3">
                  <c:v>122821</c:v>
                </c:pt>
                <c:pt idx="4">
                  <c:v>106230</c:v>
                </c:pt>
                <c:pt idx="5">
                  <c:v>93104</c:v>
                </c:pt>
                <c:pt idx="6">
                  <c:v>93876</c:v>
                </c:pt>
                <c:pt idx="7">
                  <c:v>100909</c:v>
                </c:pt>
                <c:pt idx="8">
                  <c:v>111991</c:v>
                </c:pt>
                <c:pt idx="9">
                  <c:v>108239</c:v>
                </c:pt>
                <c:pt idx="10">
                  <c:v>92806</c:v>
                </c:pt>
                <c:pt idx="11">
                  <c:v>86272</c:v>
                </c:pt>
                <c:pt idx="12">
                  <c:v>115641</c:v>
                </c:pt>
                <c:pt idx="13">
                  <c:v>114447</c:v>
                </c:pt>
                <c:pt idx="14">
                  <c:v>83818</c:v>
                </c:pt>
                <c:pt idx="15">
                  <c:v>94430</c:v>
                </c:pt>
                <c:pt idx="16">
                  <c:v>105933</c:v>
                </c:pt>
                <c:pt idx="17">
                  <c:v>89214</c:v>
                </c:pt>
                <c:pt idx="18">
                  <c:v>122085</c:v>
                </c:pt>
                <c:pt idx="19">
                  <c:v>83691</c:v>
                </c:pt>
              </c:numCache>
            </c:numRef>
          </c:val>
          <c:extLst>
            <c:ext xmlns:c16="http://schemas.microsoft.com/office/drawing/2014/chart" uri="{C3380CC4-5D6E-409C-BE32-E72D297353CC}">
              <c16:uniqueId val="{00000000-FA3E-4308-A6C1-41EA7988132D}"/>
            </c:ext>
          </c:extLst>
        </c:ser>
        <c:dLbls>
          <c:showLegendKey val="0"/>
          <c:showVal val="0"/>
          <c:showCatName val="0"/>
          <c:showSerName val="0"/>
          <c:showPercent val="0"/>
          <c:showBubbleSize val="0"/>
        </c:dLbls>
        <c:gapWidth val="182"/>
        <c:axId val="2130358448"/>
        <c:axId val="2130358032"/>
      </c:barChart>
      <c:catAx>
        <c:axId val="2130358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0358032"/>
        <c:crosses val="autoZero"/>
        <c:auto val="1"/>
        <c:lblAlgn val="ctr"/>
        <c:lblOffset val="100"/>
        <c:noMultiLvlLbl val="0"/>
      </c:catAx>
      <c:valAx>
        <c:axId val="2130358032"/>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0358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 Project.xlsx]Sheet1!PivotTable1</c:name>
    <c:fmtId val="42"/>
  </c:pivotSource>
  <c:chart>
    <c:autoTitleDeleted val="1"/>
    <c:pivotFmts>
      <c:pivotFmt>
        <c:idx val="0"/>
        <c:dLbl>
          <c:idx val="0"/>
          <c:delete val="1"/>
          <c:extLst>
            <c:ext xmlns:c15="http://schemas.microsoft.com/office/drawing/2012/chart" uri="{CE6537A1-D6FC-4f65-9D91-7224C49458BB}"/>
          </c:extLst>
        </c:dLbl>
      </c:pivotFmt>
      <c:pivotFmt>
        <c:idx val="1"/>
        <c:dLbl>
          <c:idx val="0"/>
          <c:delete val="1"/>
          <c:extLst>
            <c:ext xmlns:c15="http://schemas.microsoft.com/office/drawing/2012/chart" uri="{CE6537A1-D6FC-4f65-9D91-7224C49458BB}"/>
          </c:extLst>
        </c:dLbl>
      </c:pivotFmt>
      <c:pivotFmt>
        <c:idx val="2"/>
        <c:spPr>
          <a:ln cmpd="sng">
            <a:solidFill>
              <a:schemeClr val="bg1"/>
            </a:solidFill>
          </a:ln>
        </c:spPr>
        <c:dLbl>
          <c:idx val="0"/>
          <c:numFmt formatCode="#,\k" sourceLinked="0"/>
          <c:spPr>
            <a:noFill/>
            <a:ln>
              <a:noFill/>
            </a:ln>
            <a:effectLst/>
          </c:spPr>
          <c:txPr>
            <a:bodyPr wrap="square" lIns="38100" tIns="19050" rIns="38100" bIns="19050" anchor="ctr">
              <a:spAutoFit/>
            </a:bodyPr>
            <a:lstStyle/>
            <a:p>
              <a:pPr>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ln cmpd="sng">
            <a:solidFill>
              <a:schemeClr val="bg1"/>
            </a:solidFill>
          </a:ln>
        </c:spPr>
        <c:dLbl>
          <c:idx val="0"/>
          <c:numFmt formatCode="#,\k" sourceLinked="0"/>
          <c:spPr>
            <a:noFill/>
            <a:ln>
              <a:noFill/>
            </a:ln>
            <a:effectLst/>
          </c:spPr>
          <c:txPr>
            <a:bodyPr wrap="square" lIns="38100" tIns="19050" rIns="38100" bIns="19050" anchor="ctr">
              <a:spAutoFit/>
            </a:bodyPr>
            <a:lstStyle/>
            <a:p>
              <a:pPr>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ln cmpd="sng">
            <a:solidFill>
              <a:schemeClr val="bg1"/>
            </a:solidFill>
          </a:ln>
        </c:spPr>
        <c:dLbl>
          <c:idx val="0"/>
          <c:numFmt formatCode="#,\k" sourceLinked="0"/>
          <c:spPr>
            <a:noFill/>
            <a:ln>
              <a:noFill/>
            </a:ln>
            <a:effectLst/>
          </c:spPr>
          <c:txPr>
            <a:bodyPr wrap="square" lIns="38100" tIns="19050" rIns="38100" bIns="19050" anchor="ctr">
              <a:spAutoFit/>
            </a:bodyPr>
            <a:lstStyle/>
            <a:p>
              <a:pPr>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0632880238137346E-2"/>
          <c:y val="6.8213058820429287E-2"/>
          <c:w val="0.94137096183530344"/>
          <c:h val="0.76825665471087456"/>
        </c:manualLayout>
      </c:layout>
      <c:lineChart>
        <c:grouping val="stacked"/>
        <c:varyColors val="0"/>
        <c:ser>
          <c:idx val="0"/>
          <c:order val="0"/>
          <c:tx>
            <c:strRef>
              <c:f>Sheet1!$B$3</c:f>
              <c:strCache>
                <c:ptCount val="1"/>
                <c:pt idx="0">
                  <c:v>Total</c:v>
                </c:pt>
              </c:strCache>
            </c:strRef>
          </c:tx>
          <c:spPr>
            <a:ln cmpd="sng">
              <a:solidFill>
                <a:schemeClr val="tx1"/>
              </a:solidFill>
            </a:ln>
          </c:spPr>
          <c:marker>
            <c:spPr>
              <a:solidFill>
                <a:schemeClr val="tx1"/>
              </a:solidFill>
            </c:spPr>
          </c:marker>
          <c:dLbls>
            <c:numFmt formatCode="#,\k" sourceLinked="0"/>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multiLvlStrRef>
              <c:f>Sheet1!$A$4:$A$28</c:f>
              <c:multiLvlStrCache>
                <c:ptCount val="2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lvl>
                <c:lvl>
                  <c:pt idx="0">
                    <c:v>2018</c:v>
                  </c:pt>
                  <c:pt idx="12">
                    <c:v>2019</c:v>
                  </c:pt>
                </c:lvl>
              </c:multiLvlStrCache>
            </c:multiLvlStrRef>
          </c:cat>
          <c:val>
            <c:numRef>
              <c:f>Sheet1!$B$4:$B$28</c:f>
              <c:numCache>
                <c:formatCode>General</c:formatCode>
                <c:ptCount val="22"/>
                <c:pt idx="0">
                  <c:v>92759</c:v>
                </c:pt>
                <c:pt idx="1">
                  <c:v>93096</c:v>
                </c:pt>
                <c:pt idx="2">
                  <c:v>103309</c:v>
                </c:pt>
                <c:pt idx="3">
                  <c:v>93392</c:v>
                </c:pt>
                <c:pt idx="4">
                  <c:v>118523</c:v>
                </c:pt>
                <c:pt idx="5">
                  <c:v>105113</c:v>
                </c:pt>
                <c:pt idx="6">
                  <c:v>86694</c:v>
                </c:pt>
                <c:pt idx="7">
                  <c:v>96143</c:v>
                </c:pt>
                <c:pt idx="8">
                  <c:v>89459</c:v>
                </c:pt>
                <c:pt idx="9">
                  <c:v>88891</c:v>
                </c:pt>
                <c:pt idx="10">
                  <c:v>99699</c:v>
                </c:pt>
                <c:pt idx="11">
                  <c:v>91073</c:v>
                </c:pt>
                <c:pt idx="12">
                  <c:v>84293</c:v>
                </c:pt>
                <c:pt idx="13">
                  <c:v>106033</c:v>
                </c:pt>
                <c:pt idx="14">
                  <c:v>127074</c:v>
                </c:pt>
                <c:pt idx="15">
                  <c:v>92400</c:v>
                </c:pt>
                <c:pt idx="16">
                  <c:v>91637</c:v>
                </c:pt>
                <c:pt idx="17">
                  <c:v>88012</c:v>
                </c:pt>
                <c:pt idx="18">
                  <c:v>71980</c:v>
                </c:pt>
                <c:pt idx="19">
                  <c:v>88838</c:v>
                </c:pt>
                <c:pt idx="20">
                  <c:v>82758</c:v>
                </c:pt>
                <c:pt idx="21">
                  <c:v>37415</c:v>
                </c:pt>
              </c:numCache>
            </c:numRef>
          </c:val>
          <c:smooth val="1"/>
          <c:extLst>
            <c:ext xmlns:c16="http://schemas.microsoft.com/office/drawing/2014/chart" uri="{C3380CC4-5D6E-409C-BE32-E72D297353CC}">
              <c16:uniqueId val="{00000000-2E7E-4DD7-B03A-EA29BF3A8546}"/>
            </c:ext>
          </c:extLst>
        </c:ser>
        <c:dLbls>
          <c:showLegendKey val="0"/>
          <c:showVal val="0"/>
          <c:showCatName val="0"/>
          <c:showSerName val="0"/>
          <c:showPercent val="0"/>
          <c:showBubbleSize val="0"/>
        </c:dLbls>
        <c:marker val="1"/>
        <c:smooth val="0"/>
        <c:axId val="100753408"/>
        <c:axId val="100754944"/>
      </c:lineChart>
      <c:catAx>
        <c:axId val="100753408"/>
        <c:scaling>
          <c:orientation val="minMax"/>
        </c:scaling>
        <c:delete val="0"/>
        <c:axPos val="b"/>
        <c:numFmt formatCode="General" sourceLinked="0"/>
        <c:majorTickMark val="out"/>
        <c:minorTickMark val="none"/>
        <c:tickLblPos val="nextTo"/>
        <c:spPr>
          <a:noFill/>
          <a:ln>
            <a:solidFill>
              <a:schemeClr val="tx1"/>
            </a:solidFill>
          </a:ln>
        </c:spPr>
        <c:crossAx val="100754944"/>
        <c:crossesAt val="0"/>
        <c:auto val="0"/>
        <c:lblAlgn val="ctr"/>
        <c:lblOffset val="100"/>
        <c:noMultiLvlLbl val="0"/>
      </c:catAx>
      <c:valAx>
        <c:axId val="100754944"/>
        <c:scaling>
          <c:orientation val="minMax"/>
        </c:scaling>
        <c:delete val="0"/>
        <c:axPos val="l"/>
        <c:majorGridlines>
          <c:spPr>
            <a:ln>
              <a:noFill/>
            </a:ln>
          </c:spPr>
        </c:majorGridlines>
        <c:numFmt formatCode="General" sourceLinked="1"/>
        <c:majorTickMark val="out"/>
        <c:minorTickMark val="none"/>
        <c:tickLblPos val="nextTo"/>
        <c:spPr>
          <a:noFill/>
          <a:ln>
            <a:solidFill>
              <a:schemeClr val="tx1"/>
            </a:solidFill>
          </a:ln>
        </c:spPr>
        <c:crossAx val="100753408"/>
        <c:crosses val="autoZero"/>
        <c:crossBetween val="between"/>
      </c:valAx>
      <c:spPr>
        <a:noFill/>
        <a:ln w="25400">
          <a:noFill/>
        </a:ln>
      </c:spPr>
    </c:plotArea>
    <c:plotVisOnly val="1"/>
    <c:dispBlanksAs val="gap"/>
    <c:showDLblsOverMax val="0"/>
  </c:chart>
  <c:spPr>
    <a:solidFill>
      <a:schemeClr val="bg1"/>
    </a:solidFill>
  </c:spPr>
  <c:txPr>
    <a:bodyPr/>
    <a:lstStyle/>
    <a:p>
      <a:pPr>
        <a:defRPr>
          <a:solidFill>
            <a:schemeClr val="tx1"/>
          </a:solidFill>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Sheet2!$B$7:$E$7</cx:f>
        <cx:lvl ptCount="4">
          <cx:pt idx="0">Arizona</cx:pt>
          <cx:pt idx="1">California</cx:pt>
          <cx:pt idx="2">New Mexico</cx:pt>
          <cx:pt idx="3">Texas</cx:pt>
        </cx:lvl>
      </cx:strDim>
      <cx:numDim type="colorVal">
        <cx:f dir="row">Sheet2!$B$8:$E$8</cx:f>
        <cx:nf dir="row">Sheet2!$A$8</cx:nf>
        <cx:lvl ptCount="4" formatCode="General" name="Revenue">
          <cx:pt idx="0">0</cx:pt>
          <cx:pt idx="1">0</cx:pt>
          <cx:pt idx="2">0</cx:pt>
          <cx:pt idx="3">532135</cx:pt>
        </cx:lvl>
      </cx:numDim>
    </cx:data>
  </cx:chartData>
  <cx:chart>
    <cx:plotArea>
      <cx:plotAreaRegion>
        <cx:series layoutId="regionMap" uniqueId="{FCDA4338-6D92-4968-B8B4-D2AD8F0DB956}">
          <cx:tx>
            <cx:txData>
              <cx:f>Sheet2!$A$8</cx:f>
              <cx:v>Revenue</cx:v>
            </cx:txData>
          </cx:tx>
          <cx:dataId val="0"/>
          <cx:layoutPr>
            <cx:geography cultureLanguage="en-US" cultureRegion="US" attribution="Powered by Bing">
              <cx:geoCache provider="{E9337A44-BEBE-4D9F-B70C-5C5E7DAFC167}">
                <cx:binary>1Dppb9w4sn8lyOenjHiIx2JngaWkvrvt2EmcyRfBcRzqpu6Dv/5Vy5742MzMLvCAhwUabJJVJEsk
i3X+/W76211+f9u8mYq8bP92N/36Nu666m+//NLexffFbfuuSO4a05rv3bs7U/xivn9P7u5/+dbc
jkmpf8Euor/cxbdNdz+9/cffYTZ9bw7m7rZLTPm+v2/mq/u2z7v2T2A/Bb25/VYkZZC0XZPcdejX
t6f78c3xfkruzNs392WXdPOHubr/9e0LvLdvfnk927+s/CYH4rr+G4wl9B3FiDDOqIcZ/OO3b3JT
6kewg1z2DrmCSFe4Arke5b+vfbotYPy/R9NC0e23b81928JnLf8vx774BgAd3765M33ZnXdPw0b+
+vZjmXT3395cd7fdffv2TdIa/wHBN+cP+Xi9fPkvL/f/H39/1QF78arn2RG93ri/Av3LCf2zSawp
b3/fov+T48GSYCwQlRRRl70+HoTeMTg6yTyPM8SR/H3th+P5Nwj6+dn8GPjqYP755b/iYP787jxn
nheY/ynzyHeeSzzPw5ILD3mvT0fKdy4SxMUScSpcyl6dzqsr/cdk/fyMXg1/8SX/Hfzi3+bJd9OU
yf8ly/B32KOMSSQk9QjC3qsXDcl3wCmYS9fDnFAiXrLMv0fTz0/k+dhXjOP/87+CcV5QDTLnw/10
C6/t86v5AuU/5Rj0jjLCJWPALa7rCfbycIBjCCEYuIUi4gpP0t/XfnjP/pKcn5/L47AXlMO3ff7/
OZI/FkA/JHVw292Gi4h/JoP+HLp8Oager4b+2dE9nOr2269vkeuSZ0d5nuNx4KMcyW+/3hY/uPRp
yP1t2/361hH0nZAC5JMUGPQJwYHpxvsHkHhHOcKEI4HPEkoAv5Wm6WJQPrx3rss9LoVLgGO5BOWi
Nf0Cct9hTImUHmMMHlmJfuhWlyaftSl/7MZj+03ZF5cmKbsWPge9fVM9oJ1J9ShMI8iZDBcT7JIz
DdXd7RXob2fs/0lRhWlLqLPpik6usJhSn1i5d5LRbCq9QkVVbtpau0q3RaGmnCe+HaIseLZn/y4Z
XJ7vP0gFAWL9JRkWtc082MHZ1JWp1Jxjse+i/itv3W+y7AJdp1glbeWEfSa437lOGsR4Ipu/IAMO
4/VuSIQIoZjIs+IHR/98N4D30lYOJNq4Da2CKKd5OCMHb53IJwPfjqP5nLHokiXycz43jopN51eo
wMqWpbNuyTCcQDWuw78gi1Lg/leEcSLhaQCVWiDC3fMxPjumKWu9GvEm2vBhLlXh9mZN0/oCmVgc
Cu5JNU10CkwcO7vGYlfxeULBlGJaqbrtMzUMzIQeo2wd9Xo3VEYe0JQ3B87X2RSJQ4tLu/FkcTka
TA/zjyKveBPE3pgF1SzmsByN5/cyni5sncy7xJlvorqo9lPUTIokjjnq2ckUM+69Uwu2o+89fVV7
uvflNK5n1pXKsaOz1aj8LiMx+ZS0rl9Hadh27YbX+TFCeRsyl8T+0GTd0S3ab8MklWfHyofPLo9u
aq+FaaKVM99FuvNJm5rV1IVc76Jh7NaC5ybI5mGvsy0SoUmGwe9YQVa1U594+k3O2SVNx3ifZ7lc
y7qzitT5vC/x+CHSQ7oSfc/CVu5dp/BTjMtDDvrLCsm0Vx7fCCbGg0mydNvEZcCGNlfZLOgK88BE
+VbEaJOnQFZWfJ9rt9g6FasVieV9dz6QMp6OY3JTeGxeT11fBFYPrWKpDjJb5/7Y0p0UpAuSTqzH
AUXrek7uy8LRauIsLGT9nZf20kh9WRPipzTCahrq9+l1mddfR140fjuUjZ8aGTTwnFxk7axslYyA
JYNWe7PvkarzeTMcdEHXrRM7ivV2Vg6lK9LgSxs1G15mWiHpXYN1xNYYpduhj9O1HppRVfEceMX4
UWBklTPXfehMOt9VU/2VIXcV8Utk+RfNrbOqPIKVE0c3ckryoEKT8R3ivu+m7sSz/B7RmaquIKlq
Csv9lkyjcschDkr+G6quE1RMSpZzcpG6X/VQET/zAi6scuMiAwaY3DXJxvvJZL5XdblqW4nWZcEz
lVZ5vuKi94uonI79jNqV0D25pEVpg7yJ4VbM8XpqmkqlBbubNfL8OUWdb+bxe84w9TM0RyrvHaEQ
Y1HQ9nWxRrnuViTRPEhp5R3LqDl42RgFSd168ATgZiNzsjM98YKY0X7neFBQh3u5WqpuOva7p6Lo
Yi+o06RSS5/j1V/nJLdhgacOdjO+YLr1Vo2uut3SNegG52ppL0XXlx+RxPkzlKU/O49fRjyNXfqe
mkut8Sa7Th1v07dJuSvxkFh/nOiNjmIWLn39bMvdUqPY8pDO+Q2OS2TDzqnL3ZhQ0+6fENGY5so0
nAULeCmMRLH1lypcGZmdt7TxSweV/jLwofOhXLASmQllR0IfBjXnhZ6ms6wXZFTL0GeUzK4bb6IZ
hV3rakVrlD5Q+ESb0I7I1MM6S++8EL9MzxfClmq9kAtPSOmnUaIoy13lpfK+JxSulwPX09Ho65jN
RGEKzKO9bvYbXe+7WIvVkEaXbeSux9GNwlk3QTM14y6ehg8Jbb8V/cUQzeknxvChLNiuHMvhPa/t
J0r679007qrcFL70nFxFVdyF+dwXG2Jbq4Av3K0DD7tCWotT3jSbyNVX1GE49JI4VQNPr1ISqZSR
iyhz5Wauu/dYC7keyv5LnsuQ9zFRrG1oEMu8VJ6u2BoJeorLOTqU5RfwchynSmRBl85Gwfs9qkhW
993Ac1WyZlOSZPQj3Ex+4qW5H7voWpZusjZDdXKmKN7ZON/SYbYfMDHryGnvWj6HNqE4bMpx8gvP
ZPA81+9L2wk1Re0UVDHtVUIqqQqZeoHLZ0clc6WD2eYBx2gbdUkKz4Hbhm0s3dDkRa+yqfWbZBYh
TwoMz6+9cDx0XwP//lb3FyzuTZA4xK66bxnX7MASVgUNK9MAx1Mf9t1ZaEnj94zasBF6Jdq+X9XK
TG63KuTMlaySOcjM9HFmCMRZiZvVAAqeAgHXTrF3ya3ejHiOAkw9b5X035qxuKfWfh3c5qPnNOWV
M/B6gx25kRmIOj0m1UWZu4UiuuW+26dmT7+fLTQVdbMyXV2qIZ5zv86G23ZiqeJNj3zCExMyBnLU
bfA+znp4jN3d1AKHNV7mD502arAIJGmBVMHSWtUDHlTUB21+KVxTKoy4UVUVf0/MsCtqtPea+hsS
1biatQir+qKe4s+JxCTAPI23vO53Be9DPibkhvW35ZDgPRJeoZK8njaOca5RT5r1QIs1QQlTJWJf
cVHfs2nCfpXUdThbWvqOzLvAVHvEpmMuqPWpsSfrkFhZr1Uedko1Tk3lu2mkpAs3ANdk1XKyRam3
mT18yPJ5DSrGxrUuDeBiXzAczytXg75Jma422KwQxvu6H6ZQzzEP2i5zLg1oM9thurccrlcWabtK
I7vS3fglMa4NqM5npeP3eVLcAYtvB4+9TzJehLzyDrYpgoyXH6OuTEGbaz4w72SGK0G9UEzdVRH1
qXIafNsM1YbEZRE6lYhVIuLPJKl85orMd0s7hbK6SG0+wUmYPcEgoKbIz2Qt/MHB+SFp9KUbc+A9
ezUwcjUXw+cxIsLnYpr2cZSunEFzH7NL0Py2madb305m4yRxrpierhpEixWrexC5lnyXIoO7hfeT
IQNIy0KGQ1WtReF+meq2ULGs7miZdWrkdaeKXmhVJyDFsuR6lFgrOQwk6NclPzJSXUxpS0FC1bHq
Jxki3Ttq2rpFt8OFuBS8vmwZStTkUAWK029TNB5dyj81GTxNsoB76OxqMVTwas+XU6Jho2fxPmra
0EPDByMGDdcjpvBM5pMvHHnFIwGvSxwTP9Z9OHEPhHAzt4Fn8Kbiw03qDp4vdKpS0jTAHHmssnrV
ldSomiQHxood14FmQ7KJp/nAukkrz3EPZU6CyQ79vrFX2MY4FHjUSkfVl4pkteop+pR2ulAjJR+4
3YsEwSlG8dF18w9zyu7F5N7Ok5850UcnZruMNicPVNo4NddaFo2K0vlApfhWjsWNqUiu3GQj93Nv
hoAVPA6IlvmJ5zl1VTlPxSmvGQmTcgZr6gxZ+h7AKGegS7E5zEz1oQYhs8kH/HnBiqqiCat+6vwZ
xP/JASVmjV24Nh0WHXwMclZpVpQnW8r5gCeqbFzMJ1x5YYedIszrvFYZk4UNLMtV0lTAjdjqgNeS
KLeOWkWzxo+E+51vBlPPB6JrHsZJedXQaFtULT+SDvPjiEDTMxZNK943Kqly7DMLIi1yq+mInA8J
5/CFZ0qo29mQtVEBryqH7RvcLJQkU2Njh6DqPQ/26bvubHkxEQPF1KSKDsPtGDeDjzOZw8HPVZCJ
KTr2fCbHAc7bwr8xHL66K46ywvdYjrHvONMXpyJBjiMFJlJ0SLtJbAvXXLZJwtZlSY+llwU1tv1J
FFkSuqT67jjsIuNk2tlOX4yYEBB6HTkhPSge5fnxq5smCoaYrWvYFpuh341ec6Qjak96ct97OXa3
vGiLQzUXQSycFsbyVsXnQ6yKIl3pPI6Ui43x5xbNoaiHyK+8YTs3PNRFYpQzsX1Pa7nt6qo/Ze1Y
nqZYjWWUndo0rjdorr8mRu8Ijbq9TMdsJyd7FfXjfKKToDvE650usu8xAxpltibtAMsUcLMy65nT
6GVHNMxnFdy7qUt4973W3SBcB6bjvwkPTiVvpgpsv3k44cbdDpm7Abk072JRXuQZirYl6MI+9coo
sLb2QPY7YY3mOShaU+/lHG/LToyn/FxIPN6PoqWrwoWLzuynXM6F8jbpqMEY6kBzoTybfTeKupMg
yVepp3GTRCI78MYERe5W2wjbb8JMl578ypIArsW4W4rhXHMMn5G/VNseWeQvIKJ7AUIKLLq43lW0
gg0519KYmVw9tZdOWjVVrpZqvMDBkH/E/2lnS2WQEWtU2ZvR72LYbdbO9W6pJTht/ri5oDTnEUvt
aewy7Km51J6mEnSGtyqvDehksNAyAbzfntOJbeS4zc5xZbNbak/FH/aJkvagNP5kXA0Pf8JMFkTU
Vg8YCxrHae36T1MXddE+LPcw19NSCZa/Y9J4X0QD3dZEdS5PH/CfwTXtJQqXSTPBhkeKnsjq+/5L
I2YcgqrUub45r5nVHjzUSzUf2m2u8cfcuqAVROlF7JQ5KJ4kv2Fese6MRhej00rVZXPrYzDxtqlu
O7/MhkGVXERBDYHGMNPFZZzq98nEtWos3Oo+71XMChM01BTHueeNol3RrmoR5UdRtM3KidtWLc1B
o/yYOHEBVqs3rcZqpAfUkk8pBP/WloApnXsRDmk+elXAWL9JygZthRDkwPNGWbe55rMaY5pu+qHJ
D2mc5IcqbmLfJSDDUMx8O7bDVjTuRcpl14FaNDeHGchT2sXxapYb3llzmIfdRzDE7WEoHXtYaqLB
oCQYCZL2DEDnoiRi14LysG3r5BFNW2QPhM3NKkNIq5Ks6woosd5vScHKY5qYTNkZbII2c2tVkSgQ
nUWh22m/IQzvhjzSh+5cIPBdtKn2tmldIxWPlAX5iTrOEYOlstNlTfZYX+Yg2GCPYEIw50G8WDMd
4DWdDp4uPtTY4/AuA0ajnfGQOeOo5kzjsM0Z+IF4VYCZnoOHYUo+cdxURytEDrpblClJy7tYengV
9ZVqZVtvREz3hXW9vTN0m6gGy9DmLFNGpsWaTcltVE9m1aXJ50ayZK2FcQ9uLtzDUlsKMs7uQXqu
9XFegr3kJSvw/TgEjmCwGTbBglXNslyBZyZXEEXx9nVRsj3EUjZlI3gwI34nwZw/cK9pdqXuQufc
6s83BewL8FNSNoCk+r0v5uBamVrVDuNVVYLWm9qCHpaLtdTEMOpV6mGjeoRnUBy7Qz/2bOMVlhzk
2JF1lqY3VlJcBdqfMg8d+Bm0wNlYkYPoNk2cg9KH4VOScQy1a+zWq8CinE23d9ypUdxzOKhaIjpg
t3AOSy3XQoABlpShLKpjUhx4l7SbpPecOiCeU4Z5Xt/YHu8aNtoQ1+OsvGzIDgzn2YHw7reGrCWd
0Grp1c7cBIwU4OExIj3wH5gL+lJwsU9Z/wH80dmqn7NuR4ZCBnQGSZycDysuaOeL8x5250u/FKhP
jG8RqkC2VmAIeunexuNj4SR6MKABQfuh6jjpfLbaS9U79tMC6M9DTNr3LxAX0DLbAl+a3E1iRTKC
HpZ5AjytuvQ9NWVXk4D2oPI+9T0tWpG22M39DUlFZ1QTJ9kz0ivNwASgcvWMvqcVn8irF8rzATxn
EcQC/AUywuWSNHXXT3hPyz6R8oraBeUVGQvygjd0yV3e18cmjYq1prkLcleDVVBl11nPD2KM+6Bo
ui6gkJdxacDhvCEV+Wxy6pzSBpe+Bs9PCFp64mci9o4yzlYjb+0pMnJP3OnObZzKt5kEbmi8Pii9
HO1MjvEBnI+X2rNsA1p9PHf2Qqc3LXfXOfgsQtxkdxj03FAwKeGRAkuXGhEpAtxJNfhjK5e4Z9sy
/iLKdWJyroRtRTiOk93RBLvroqvgBmO0pr34LSpn98j6/HMMds0avBtgjpIp8aGJt0BEp3gL6qAn
U7Fy0KW2sz7aqPxSuLO4GeLbqotXVTOhC56oohmajdMM78sB3tmuS3p/BuPJt2JowqzMfosdEMt2
tOOB1uBIGnty19P2Lutzuj17OsIh7RLVTempo8NvbSQuC89lK4f6Os7afYpuwE7z9vmchxbOKIT3
PAojg8ClKkazr8XoO30sryPPxb5JZ3iJCgEBgKkOolnvQe+PlGbVykYtmE6SfvUq2fm1O25LYMEr
bDIPPOhx4Xe6ydbSNV5Qje3F1EBXaboRvMGTj2ibrG3PMh+37texbr90rodWdAbDwlKySqrPNvX0
ddFmayExW8ElOY4jiH9D08uhxsmKN9OFM0SnYQaHDrAy3eUbO9EMTDBH9R1r3ruyC5ssqcJ+cMpN
lEfj3rNWjcmF07F2nbrRzkjKDpOYbWAMjsEB3Ven7ksaMXEYh7n60Mlk14H7cmuGlKq+jFofnF/e
KnZQ6qPKsAvag7lkCloq2trVMFTeFUr1qmw6pgbDjqMzomPkRuu0KsguL8spyKNY7OtkvMelntdQ
kBD07HkzdWMfgu8sU1xau44K7Kg26ls1eNrZgkJiwih2wgxM4tAt3M5PuYNWMR1qBT4y5301x6de
jP2WlQV4OXpW+l5f4Y2Z0+80FtmFS41UAm4UeNoIOPnGNYT9+pV0hnEV544X9vn4Faw+lU7Mhpnw
8LYuxDZDrHsIyz2GWR/jcg/hwjtTzU2i48dsrB/Nf3wwBfyW3KCnznMy11Pr+HsW2J9ire/NOWTa
vkY6U/NjLiDmkbpzpPVF41+ivn8Q131IKvsD4Iug74u8kN/D6eewKKYQXf+RLfYvMd9X6SVPweJl
3GPgl7F3kkN4lksqX8R9IcPiHeQsQaiTQ3oMlufcl8ewL0fvCCSSEUYgr+mcnvEY80XiHeQ6eUhK
hCGTCVI0/pOYL0HwNc+iiZQJmN2FcCLkEzBJxOtoa47SpkRj5t3XxBy90iUfpzrH4JW1co0Ghj+O
tMZBYRu5XqCucNADFDcleYDmefYI/dnYZaoF+WdjkbxNtIkDiOuAVXcuBOgblXpqy2mu9/xcvOpL
ta1+R3TaAyu7aaOpbQ5PRV7J582EFs7eZBsJXpAbXeUFKMhS+865Wc+lC+Ii5mvManqDOfiOy268
0JNVKI5Dw5t0debkL15V+2WH5M2gpxWIiK4Ds59bCs+EjfbzXEf7pcYqGe3LSLNGPbWzCJHdMKQQ
KnQ1mMjRrLqGQNRPjBbtpxxs/NU58Ltf2jHrLxwTuV+rLEk3c0rLQ2pjc8jPRRxN3Ac7mkLM6gVg
aS4FSxpzyKrMgcjiuVptpB6zwwLLp8kJdTylodbzsJqIFae0bYaVriJxis81O02TaqRnIGa3Ni1p
P0m3di673GTrzImNmqrBnIZzETkZFLwG5bAqRxCDowZ9nRasCKpayzXpOvCXdPakK4deI5O0IR4i
vYLYiHcd62o86qr9WBdFFLix6w1XWZa2uyn2OfPaq97Nuyv4jmFTJkny0LcAzryiZJLq7dJkFuur
Pxu0TJR7w4Y0xmxH8CnUykv6eT+K7Hmx9FWYT88AS99Aq4+PZy7IaU6HDUVjftGQJL6OIsdbt5Qh
v6Esvp7aGalhhBhHiiEaXWcd2SOE+13Fx2EjUJ2cvCllYSmsucKTIL7nZPFNloObb5zksK/K2gW3
3ZT76dimn5Za/qPWjk7y0PdU45AmuUlzCNyhvEl8xEtvLeOoj/2lDaEmb60LqTcDmvtgsHGtnHaM
r/mUlRvbDPUGXF3iqmoH8Lg6Rfotnsawq+PiSwdxtSCmTnL0OhwdNMloAJGLaGV66kFYJNJIEdf1
FFx6swI/oTnFc2xOLnh7TvO5qPnoqUk21WoBgAsgRsA3AHHizlOiru54Px3rKP+C0wLcfJWswaUM
zbIchtg3EEnekd58AfaED/rRbEravG/tFhFb7K3XEVANM4r2aZlnOugy04VktGDsnzsf4GmLvrKq
iDe88JLQxA7zQeNIBXhe7pyumI4Zj8ipmKQvUp7bT0M+gpu3TrQoldAQYkZeBf5tL5svpfWmh6Kk
AYxInvfoSShTN6AZUECdwPE9UTyvc66T9yYyWOG5Ke6SUW+mtJ9uvLY58bJeZ+d3ZCng1Yv2oK49
NovlMXlqwwFeRLZMIFiE0kM3oOIYN5QHIG7sZx25B9Zi9i1O7DW1HuQaCDmGrhelBwPBjmMi5SPq
UNpDSgtz80wUPqoMLzOKzkkyTylFkMvpSnzOK6KQzAYCyz1Ln2e5KhwVSR+zWNxnLMm3ENSFwBWW
SbWDXAiz6zIM7aX6uv0a9Vn7X6qvx7azzXynA2OBEut+7Otz3sk8XRRJkn4Ez14ETlw/MnMU5udj
XgrELIU3rMggfAAx1+X4sYFg6VIF71DhT04ThQve07AfI576PXCzE7WM+Os16rI51hABvp5Fk4Fv
wIzvE9w0h4jFaeCxrrrV2bDTYIJ9KqSTbKmIipVuRHU77LtEZ7dtYdoVJNmLDcuz9hNo/tsiBae7
7a4nbctLh3XeVRH3kIzD+8+z58UbC7nSIeJd/7kc6gLMlza+KLxWbxrNkY8aVCjZzPGXIWpnH5y7
E/iexHxdZPUlP/e3YopBm7XRtk68EjwDLiSRQH8vU76auxSDHpzFX1B3Mc4T/xzNpbMZ+oaGS7cG
z2GXVslHLUW376gFp+Soky8Epw8a60Pu+s9un4C875e3j3MCLx5kr54TpuAqvrx9NiWiZS5LvqUo
I1nig+hK3cx+oa5l/jhj0BmqiFz1Fmw6beYvbi6Z7+iuPdh2Jlexdm5mYNgVGk0azHmUHRriZoei
ah5rS58jisushHjwq/4Fd+oZOH0WvCdwyurLhjSw4z+ZbulzW4gpxP177lETTn0/Htyu8A5ZI9Kw
MFZ/7lh6wc/M7UXeZc2oe7Og4pg+og4WP0M1POffjEMuwaZBNyyaTYgqFAdN3GkaQ8qPY6vyUvTj
FlhyNaY01epcc3MKCUC6jx9rL6Gv8ZwpWU2ZgREv8Yxo0Q43PfVFKd2DM9vnhazQNiWs2b7qf8LN
oso9LE3mmUM3FdEmyea5V08oT2OXPg8iTHjMp80ydAEu/a+HFdK9cjI8BpA8tIpsPn8A4Ql2okDN
ZzaDVQ7ZV+NXSL052kzHWqUQS00SpwerH/J1Ok82VyiBVCvHgxycdEovcOzijz9aVmryMUnqj3go
0gt0bp1hSwuDpHrC/LfG2fMKP2Z5Wk/DCkvrB+xpvTPsqfWDMq/M+Tarkl6lKImPotLUnzzwfBac
6uPSt9SeimwB6Jz6kBHxiPcz5HiKor/IxeSQ4vqckcF2+l9Kvq07Tpzp+hexFgiE4LbPB7fbbseJ
nRutcZJB4iSBOP/6d6POuBPPfE/Wd6NFlQpyaJBUVXtv4DBR2fFDUDzmpOf3D3kQ0iGi9p3vMnWf
mqmOHiOWpieT8W5pv2gcCb61KII/4ugjT9W7P4LfvPu7CegVVZFxPkJ8G5iMf4m3fj9h33L+l6zj
S9zkU4sKS+Hd8fe39no1+9zJVOtUhmiGC4NOhX3H7LQd7Ntmr2wgdsdgEfoBnmid14dHHi+X1STc
FXAVwVOVZ3pRdnF5rOZDcaF8dytcX66s6ZZR/th46dVSc4TPE72QQ6GOkn6dmnwZ8RF1oqoxaHAC
JNnIrPiGzgpATOHwtcAxeX2LCOl3Tg+mi8I989GnbbwQh6ybrf0/nAbo78DVYP4V52SXENShAF38
+CvqdlQMa1D03UlyjzoL6lUEhT1kkcpDlY84n6yRZTt0VZxPGh2rJzn+1RXsyNF/OIVhjVPhu6m5
i79w2vPrbCxZ/Rgn48rFfkOnitwBrJXsjHbJHZ2v/Nlnr6zvNqs0B2D3Pc5e9bK/eOUk73oWIwcJ
yLBpqtqcsyn5OdgJ1cYDksJ/fDZkwia7tBOa5gNd1PN93uy0j7HRNjDOxnjxv09c4b+/FNACkB8S
0DqAnWbzb/DLgSuhnUShX/jfaYlGDtrh3l37PoRG4k21dtMEOB2i9uij2H+4uaoSP0wuOx+gLRrc
OzIL0KjOgcEQ5hSMbXBP5sH6ZQpMdDx6wfLDhJ0d4hyZLZHrpo2dZq8myfJ7F1W5lSTFSzVIb08V
NWcztObsz1ezXwXhuLvGZmmQoViXHbugI88TUfEDY/JYo9fx7ANo+zDPVUCQ3+bMbAVB/0mpfFwr
4lR702vU/eertB9/XuXvV7fZ21XSs/SYEVNv//dvA0jsv5axiEUAVtPIjVEOCtzffxzBBM/T0a2/
AxE2mQCoo3hTi9EBQqp60M7QAckG6+piHp8WddmOq8SP4mV+td/n0wyg657V+7GMnJNfCNptx1j9
8hg7YZ8lgWRdNapvgCisU0CCJ+eVkvKidI2KNQokYzM3SRP/YSBl9bXnOlnmTek+uQJ4plI5/FRp
N90T4Nn3USj8U4ZNcw2gZ/3kF2WKnoxIvs5PFBkD8rK+C3iSXSJf1NsAQI1F01fFt8B1t9XQjy+y
K/h6clh/AACGP9iIHM2l+zxN00VjX9f59RyC1r1j9p3tq1EvqJ/km/Z95haoSJsDdtOVy7L3zWM8
qAXAauIJUAvxRPqWrGQcmY31vUc0Q5WtvIFfqjl/pJMoN4RzuTKzaX0yZ8UGMMEUqJk540ze7RKZ
2qMNtD4nTtPVBL7Ao524PauwiWtJgoVnnOYQVGJdNVF53yYD8uH5ipFC3Wta0qNXJesPfhthJ+c7
bejtJjrfWc93vj/WRli/DSNyuD7Wuj7c/vtjTaz+sGdH/3rZQZUNIgr2Eih/BADv31/2JpRuOmYl
/5aN5crzWIjO5lQhQ3eRpodeVBytWVHuLWidop4/ISdE6xzTHwLTSDC2vIbboGEOspG3cPtIa9pH
Rpqec+IXG5k2470MfE0WDc/be320HmCLx/vMuplO+Sbp3WGRY1MHuWS+w86jatsuGMuz7eTJ8f46
/fMpHqpIi7ou6Fola11HbYOKSVvfeSlgDCt7aQfj5PxYoMkzT7p9UN/9EnwLG+cZ4Ubg2+RrqTUe
Z13XS95KbEDM5xtucnUyaKVvNM7sC4ba28n67EBRWRgW9jLq2Z12x3ofikb89N0CRdz8fIL1xZrG
hz8sd8GH5J+5FMhNpF/I/7FC+dGH5S6J0RCKdeO8ZSZbN6hd+MBPRtXKU+2wsnvEbS+Juni4j75a
hyw1Qu2eMhZ+BT7E9DPe+uydk5yG++4bVpL5qfMudX3W78+//qEyZX8z/KTZUJjHYh46dhFuUD1c
zwzzwQEp+M2TADT2oNO7oCXLAb/LY9bk9AlNl2RlAgW4NwcjopzC9BhWBDi7eXbwBvo03xBwrAPW
hYorbuinRW5MubVnGyfO2hW+GbWzZlJU7YrkHmCu8zFI8H9mbeX9Nmsr73bWnYM/3Otlbvmsir7Y
T3r4m48EyBdXlNfBSbrvk868vXXZyTbKu31K6r8Lz5QPuUum1QAAMP4lhSrbTeonq24+OaadyZYj
Gem5Gt32yAwFdszw5KthzrLmwn+ZJr5KkgpI76EVK2wu4qmrfPHkZYDBJo1ztq5BDgoHWS1WPU2x
x7U9WcdgLaAnJ7sl9VR8rgCoPLP5StMEjJNwyve3iSGLg1PlTEsbdvPbh7RN2f0ygVohWDyug8OG
BNrp2NUVqhsZTnOpVg+uE35rRja8jJ0qN8yj4zbUenzhrTqDU9BfMiH+sBAy9HB+S15AInODwA2o
x9C28cMPNbC250D5VNPwNtSo9AMrNwD8HAYDPeGc9qhowfWSNcHffifi4wTU6xPKtmYHWHK/tKYd
Ov0pLKfqYg0i8d4EjPGNNYVX0lOS0kdrtbzsnjrJ/87yqj2SztH3qK0G1zrXODpr1ffO0dawrrWq
PIrFRnR5trzF+baKFbd8XcV05eQHewgrYpyUM527K3vuUr+b8RgXq4bpDdpe9OTn6skW9+2gs+IB
rCF9by2On2Cd+wAKXLsBaR3e4pU3+kC2N8EhSAd/Za+KcIg+VYDn9HOdxvqDMQNDquHRpybSH/1+
7+I4lMp62XvAjP/pJEejf/2mIQNHd6ZyBn6A+ubvm1tUEdOMJlRvZuyjVcl5vW+K9j4dxgy4hpna
lah6ONkrlZVmH9bmHvmcoQcbPJtFDyTxIvYvuZuzU6xksdNxLEBz6YsTS6dwzcpieMLOEi9qKYu/
WDEcs1YbHLDyaMG6jHxn45guSpcCzhnpE4r4JSpcIOcFSI9X1eQC2RPmY/lQggwVs2nbFqCJiY5k
Eq1s2azKue0/zVvPbQiFNHfRPNx8XQl2kgeANQONfx3jeNdcVBfuwX3agWLkA9wi1GrUAd3T3PG/
NGjHcxLrS5uP/SVt+BFLYPZZszNjU3aHvwpgoO9DNAH3vUi75qhM7u3sRB136BCRxN1e02Y0nj7l
2vDtLdG2ufnNvOXd77HWZSNCR6857Zq90cl4vA1Tp8djkRe7omjIzvcTXS1us1ebCTSsQg4sVdoH
5ynsV21ZVCd/tqyrwa5zdJvhZC2sMT/9nXLlZkzdfnnz2RD0cL567Wi2PWq89Vvqu+W6b4Zw75ch
0i89Jq+FX/pL1C7HoxqL8osHtLT1K87VfhRpukZlTrz6yqAWFXrxGZy28NELmudw9lMUSDZZPPBt
6bASTaRRTEDbV4M3HruhD59KX8nnRm1s4SkwnjVs/QjAAzHPWCOfw5Lul7BEbqo0Fn/gtfru73xb
0I7ntZGRkEUEJ4cwnD+5XzLXwe9LHZeT/1YIfC8scKM7OzjRlG6qMQck590XiGbsFgSF8GtMmefu
Hb48+h5hYz+YNp66IM3mBf5JoEQ8CWcaD2kXozA6DyN1l0GAk8jNFUrjLsaKlLuKqOAaJvww24Su
iZbW5/eZt6JVXG3cGDxWPZhi7w1VDEi/467BrEBHdzb1FNS7rIkE0g6Y6ViiH6h0s7BmG1Hv3LnB
yVqZmNSnhF5vtJ4i7HY8TdlDEstvqVuUxwJI/F0bDHxhW2DjnIB88LmzL/s97uZzKDrX117bh/ta
PxqPtAd7ZXKS1zYrss+m65y1RwS2lDHhp3Byu1VOM/fVnZK967Xh999DM1CJjgD18ROtum4lB7B+
IyCc0XnpxH00D5WLci44e0ugY8V9SKvCXdhZa/fRAECUG+xBugFsyvrijor72snA9RVjCb7C+32V
Q9g2Byr/rhIiP/tT83WCusXnNMQxLShQHLNmrftgyzJRrq1pSC7XftTz7TUYQB9AQrv6aM3EqV4Y
FSCUJbX3GVisZeTTHy0HEwJ8cfo00kqedOi92F3MutCbOyK/lWemYnaXZMElGBX6nDYh84BaXYAg
CjLFnLx9SMvsLKlQUPow4XBX7QdPRod44lh9mnZMD5UM9mIAnywlEVruozn685CAuoGGIa4mlSms
dvHq5rJXNsxGWNMObsPMkXPPbNF1l4sUIPst4cxfKyXlS6jUuJDTOJ2yPuGf4/EsWCdfXE75EaC4
cmlNEgPCxEJgha2pmvLYlR6/pHX6yk34F5i0DGwdPhxioYrnRuTHOu/Gr9YvZz8J3P/0M9TUwS/3
p4Vthw5hnK2taVukthtqJ25t05uvnZqdnkCbNK4PUJdQG2x+LpreMG9D/G5yF1Q3WgVya2cT1D7A
iJ6n64qkp0nuua78Uxqn1ToZgnLtTz4ok0jDQfHrq1cUDqalFCE/dqhMPuuW42OX1WuQOcE2JXmz
MZOrXysSnCR29qcoEPH19mkO+3B70Tor68dRKQD8K72TVeT8An/wlQY/qmD+wcIfcBLwzmby8DsA
NDGWrFnSCafEqE2yM2uf5cBZBOA1jgkCzcbVIJ0a6EM0sKyPhh46GOw5btVvYSV9yXpkPguhnfgx
GC8Tintq6cWls8qILzfUb8WTG1d8nqxm7APvwvMf8kk6VwxQp4OMxQzEQuEYKTwgUiGgbjSkyCp/
3yFY4ZRVV3bgcfGgWxY4fx3dDsB7qA14GK/XIaf02DHtLgnI10tqp64Bduo61FRv016CRWkE8J9F
mV8L0Xo2I7yba5tycRXqrXJMvrYJWQim1HU27Qr1GONTtfgFi2ewV61pn2vWyv3Nf4NC9P9M2niL
ibiFxW7/nE7mokgJBYlMPmfpsGZdMb0QL8c3JQsHJa56fIn7CWx41Hjvs7i/hjkT607F4JClPfDg
dAH6PQVX79aFuJ2EPnQ0bsEfjlMfzNuTsU/Jaxfj9lAydHcNAM7neKb0z33JQvaPHvjDX4KaVusg
zZu72MniOwdkTQBU0+LF+PW9NCjwt7ZADAh9cuHYSxeebqpzQHH27Yl7wK49vviGFjsz1ugXzKYN
I4Ay3WmvKxeKj+D1oRHycHuXk7F47vTgHq4vsx/qYecXyHFtiB2a+cUHMei57ZV7uPlvsfaZ14/G
oer6vFSNcmkmUYMIl2cXVKIh5mBovNYxTS92IIX8CnT/eLQW773ogWcv1rD3CMbJ3m9iA7AM7vmv
5wxl5v7hiEVn1OCHD8gnEHSCrAnx57Lch6wlg3RIwYXSXxtBigPqcuKUB3FyGsxYLDMkHytqaGlW
1vlf03ai0fTVmEAfbaLZxOc2TLqLNbK6NivCI7G1pjO03snlw+Wa5GaZ+6NSLLnr6ggkX4/KJR8G
2q/SuE1WPuReVn09hjtg3b9IpD4Q7BAA8ExTfKag4THUD/0vICalB+sL53JBOjroxfFqa61pBJMY
WDtgm/pOYwVUCpTWksfBYySmtf1LFQSVBzcLxdpmy1y14hGN7GWokv7JRtRBjgZOmau9NSsWRod+
LvRY0/PzYFFlMxQ3mMo7Da2VBqel+1CPqBpWDeqMnnDBvmidBnjytgxXdso47tdYR8FujJNpmSSJ
AMy37FbJMHgXwUy3mlDcuSTQK1kN81U6+xSPyMmxx3aWeTH2SIlWei4ewJdC22QeTIX+kvUj6Xuw
1iTdNfrY8TEKM/YwOd2rXTqMAiG60w4kLOo+ObZNGu5FyR+bfDAnC1lrSJntRVxzNCuxpNvBKfhj
ljEDjjBctwgLebN3vT/DRshkGBc+vvjFbV20ix3xjDg1/PsHtzVZR8QJpSpr3JZMuz7aOd5+vy2W
9qoKTp2J6vB+3qx0lM5kFKTPyBsBhkkp2MmeAlgmygfU+wT4hS5NP7cAXy+KplJ/VUXzEOcB/zts
3rpyDIGC8PRaAUH43TTe1zKMy9ckC5NliYbHQRMk1MTx2WkkKTulrGEnSY3al172CBK2P63E7LMT
ZfQUCpwBO9eZE/AhSZdlR5LtrTQ3lPlGxd0Jb8FjlIjg2/tFnqRXT/rPxTzVeOzsiC47hmAyncBT
A/+7r1FaBEunRioCZ+wBwbmqGq43Zc/ko0wpPWh3kAvRNm6+NAFNVo6bxRt7OMDqUz+m4zl3om0F
ENvdbf1j+N/Y4LxXLK9LX2cuDfiuawaY/L6XWf4J8S8eD9q3VobFArSH7EKD2ByYq/11VaOHBKLs
wkao1pOrpq6zU9G27D7kgV5mFVgWTqSw6c7EKj0Tq+p5sOZtqCuIaPi52N9cICD0W/C05PTZq027
RcF7jeKbuCfoRj4M6GQ/RE4aIqWaGHgdgcMXoCF1G1GFYLLM08EcKAeRIvNI0Mis0m0k83jhd368
TfN6OnhFCaWfrPE2rVfj5QmCYGkoZ18qRr8NEy1/6MwH4h8wvsWUjDunqoe3zAGWgrSGr0YUxRdR
p+on5YhFTEj4mJuoegL5SK7dNss2dtKXDTtzJ97YSeuCFJKzaFCQ3FvTcXPwHxKKBL/PGpBm+vw5
T/38NFW6XGkKPO6mMm6xlgXaISJHcwXyROih2EvrtEM2T1+vXEKhBlGi+XKLsSaW23AbBYNzyLgg
bDEEtTwImb4MaojPEHaKz918BR6Hs3QzPa7tRA+JjB0Hp2+B7IUtMy6xrETD+EIIOmcD+6I7wo/J
oM2yRImnKoIUfKwSjOGWkvRih8R5bnnFHxwUnS8NLYejN9Zfb/N+HYDHoweysj7imr9AGgY7esEA
MAMhQqJTkui/GlqEqzgk6k72Lrv3vLFf4k0pvv1HhE5cD6zO4MVHenZJUP/0kWQ8Wwssll+seQ4n
DbSc50jlOeubNc+NYZj9KFDEPeaqTR9aYOau31uVo+g/oBJ6Pa5b4HFpuiMPANgDvf9+bDznM40g
ZAKG/CdopXQX1yv3ea6cz0FJh7vKz71FP0elumfbtBIaXDzM5qkwK2E00MXgKC7so4nK8wevaX9J
Drq+U9uapz//Bmnigz6bZOnCZOCpDhO5tAWbcvwyMl93IVq9HgjdFzugX3o/aAU5AW7O1AJXaoMO
mZANivczHubqzEeqth1BK5UnKbYwSJWsJcnKB+13JaCwTn+Gqoj13Ny3UOHR4sFO5IU3zKEucyBX
o8GN2EGyg6xRIzcLoEvzHwbgMk/xH6yIJDoETfNMc+jB9F473Q3a844MehXgXtXEWV3BPLk8xOHU
PbsJqw9dEv3iDwY/PalJvRVJ4V+w+Szd3I8/2UoLeGXLWPb6Yq2Usxev4/xalyEogi67tlIHO9kl
TbxCIy7fWlP6YbNNJSMr+zSQb8cDIw5b0IibTeepFCXNGL1iXtM7N0BnpWZeuOh5I97w7T12XpY8
Qwct2mkCmTJXquo0zh0uZNNbUzvyO8t9SLFkefvEp8TZtmIcd0AhdZd8itqFDUkzVFuAAvma9w5+
kU4AvEaK7g818OA/DpPMZcyLIBkYgvb6IRvzgetMvFjnX6WEyltXtQ+e75hL1pDsoA2ENoBaai7W
p5nxsOjn7daadmLy2ce7BsfbjSpunCcagso9LaMhhsBX0N4ugK0oHn0XxGFUowAJYH5jjnbgBa02
irp/TY5jjmXCBr0gjJijOw82xJpB2eA+e3m7+Zd77HOGsX79Q/ZqwR3q1+yVYR8C+wc4aOCi//X/
ZWrXiL7w+1fSlcWmSLx04c/nCW8e7JUWObZ16TaXWrJ0b31yPlT0FcUE+gBmyxyopFlnm8noVEBS
8i7rGFIglSAZDb3zh6uO5OTqG96v/v/jeugfNTSZtrZPSQEIXogAhTWbFlszCdLsaBuT1syCIf3F
tLO34Nu9jeog1PN78M1MTI0/KIfkojt4IJ8qpc7RmO2KGd1hB9Tr/WUR+/4WBVjxlE9xeQ6ZvwyI
W73V2awlBSTUI3gaEJXJkESKKMiQF/g+KHNd+D3jC4Nf+3uYQe2myIf0oD0syaE2ehENefmSQPRx
7YjB21qzHNgnKFOUjyVBMw7ovHs/9osXmSuzA88TVANrpmAthj0fT33ajZ/98kdaTOVLDzLh0Q+i
+c3Go8E0kCsVueZgZ8fAWcairAEYdQekE/gb2Ie5hUwgTYC/wdUM4k9Q04GqelxWF9PR+yIBKZTS
VO5bAOugNsYoWhqaP8h0xshmlXzDx/EKbrX/5Lupvw8hebMxNK2/RuzNaZh4+3Ajb70v//v9J+Hc
7f/1/UeJKiQMWBAKfdEgsuCoX+r7k49V04nD4jMo+gXUziA7tjEiDUfopqzaruVHJ/T5UXTVo0iS
YGst60dnDVoNNxtsGlTeAQPb9X1Q7McQRM9SBFBNY6T1oOYymb3f0eFSVaF+UGG7TOp8vFhXqYYO
Sl7QEbWmnQhI/BTWLQCD800M5Jw7I6Zna9lh4J4GuQtVlQ6Q33VKwFtik2Fb1fJpPaSASuKQKZa1
2+R3FGCEL4MEKgHKLM9A0iX7KmXpUoDD28xwKIgOBCxa2Y/4+snbT1k20PEM6mPSugQKdUmxTePJ
nAM0va6DzgKyCHKa/zIh5hB7B5vvsMGlDt8gihOCP6PBj+uSFs2pOIM43ftVbWesjUZvFC2jiH0b
dAzA9xzoDO5944YPH+oA1rz5JPQkgWK7sx6F7eh0Kxk0BGJ4BnW6BaRlxAEMEOdzkvKvAdZ+yLPB
giJlHqjouSC8eHSZOKPt5HwmrRiOrgvyOLjhzmeQlOQWqmZr0wOdegEBp7xgrU4fDX4Qkbn0yYEi
x1MlegXFtrSCQhrMQsdb1RTjlqe6OzrcaY+OggpoDClZvbjZ9uoWE83R1kTady9QZCadN+yuSZxA
8eIguH62MAoLnLBXgWirxaBiIM1HjWQvQSn5FgdFI29hnHTC8cALzp6kdBnWOEH5s2kH6G3Qcxno
xxnRexhrKqF21GX8VHdgt/8ellaQiruy49yJB8fM1AK6nhig25PdR+ODNVANRNkZleXPqiXTvpz6
IljYGQa1spUXeCjbznfFeJmOUZOesOKkl8GwRa76/MFaOswK9C/kvBqlFzsUOVpcE/hVOF784wu0
wFleR8si68SprMfvhnf+cxbqyFpapv5z6ky/WOi5XS1TEPKcZfyXuQ6kqBVKr8Uq0eF0oCJ1D/YK
lO7pemV94GFCxqrPAdBv8+rAaKQPvvI42m2sLfPF9doLwFMsUpD7GXre+6gax/1QtPkdiTj4eM7I
79u+mNYOWp0XVWi5CkrRPJe0Ygveo28xdPJHinzyGy09vM5DAwYAuOtBJ5F0GKiSMcjMJKB3tHdF
5URvoTB/87CJXsoYvO1Ae8WzAktsBXnb4A/VvH8xdyMfiCokj1hUsZhi+gO8CuLDogQPnz2LhrsL
u/X2uq2WOfQ3D7Z8PThgqmromh3s1mtnC2l+zrpe/nP2dq+dJXTYt0Tpx/+63z7O3iAIEMa0rqFW
UlYDcC2NgBzx7/QBaDpAcTbqOmgV2CJWlMaQQSDSLJEv98+65vUyicP+OUDS3gLs6jjkHARSf5ki
OR0GpuaOLExUCt11lPgjFkmYYcIApa+a6jQ1nvpCqVpWY5VvW9rE66QR4Q7cn2pLOxI+txO92EQQ
ohJiEQHw/JT2lO5M4lbbpEnZs9P5Fwmq1C6hItj5Q3VwjSpfqQNoPuSxvVMABcijiAldxyrsPhcm
/Gyr3O+hhSl/hrKOe9fQKB6+qF47KzAm2SmIQEteeTm4U6lqj00scKZrIcJ4ImjBQm2tjyCkOF1C
fJRvUAn6wcQQvvoaapdxwacvYK2BEhmG3fPAQMIoYtI+5Wk5Qu4IRQrXaToojongDPXpDoobtbjn
tXa3Qxs0d2EfMGhRDjEkhVlx8B017BnkSY9RVandGIIMGEslt+2g2b1OqbMOobDwQAALRguwby9l
qvJVKqPmk6kJcnlS9p+xcPmLthi8F8kgVmp073xl0/SCf0n9DQeAE5sq9oP2xSZolTgkaNrsqh7/
nC4o8/OoRqiA6uptSH3v1UsCF6LEXnXIDIiQXg6Z4tlfDA3b1sC2bYaEua8ioTuRR+JT354HfNz7
KR7TnQZVGkwpA/kO02Xfggo6T1XW/hgryF61YaufJc+TDaGOf4TOZnKKEgqJPLdKvmR9+LmPp/aH
k6WbtqXBJlQp2Y3IaZbKz9pLobi/8Vu3OzKgWbEgJnrT1kI/mSLFcin84o1W08bTdXPMlMyXLNPR
EY1/dh2sCcEWgzMIFSs7Af33vl7YS7dIcWmDrpfxfLsPlbxjJn95jA2OZNMvmavyPWRFzWro3fqe
u5IcoBtBNpCELT4B8FhiwwnKH7547ScxfSuxMS+HunQfSTWVOycNol3gJOTBERE+vYpVbyaBVvR8
TxlFf7fEVc+6CCDNg1cPekdgZkOmlwHCK6AqzmsX22JaHLAaPkl7+pgHfz6lWH/dTk9Afv503fzo
Sj5Zq+cEpIhcQhRnfsb/02cfYv+EoctfCh8wgVBGEH52/eRT21XmvoEsJXFS8cm6QtocDJrJZwjC
i09RDDVPCgzy1k6mNCoAJ0MzwJoxGVGPC7cBc1OzNEMHRZni3s+n5hw2TvPUCHlM8gxlLK/Ld5VH
ofcxV7VAnYbKLonNufL99om0yS9h7QikZRF/8TM27jTKdEXcA8VLqqi+G2Z1LztYs4B02WqgtFyh
fOQ/cE8lD6k8gJqLeqV1OT396kMO5advCvGhAwYAddX5Bpwy9PEPB3TyAacIHdMoAsoTrVV8nJ7n
fgDgVH5ZTCotyTP6n2jGbLDW6kM/RdsQdbfHat7Ipxgy6VHz05rnbtY8ZyObeVsffov893020szP
fP8T3u+TmVNv+7qcFrzjaKdYAcQwvnNNB8xkFI731mOHEaCorZPmkCL4fcKEObIAWyiOosJdxXV5
EBkFk2FuueEDB/4CGvrWsgP0begWC0W99KjoZ21d6IZ3cTRuRektJ+CWwAFs4zMbJT9IP32UZRqf
rcteORLtmjaZHOwY/0ygulVvyiIZ79PYrINiIg/JfEIdiwqycZlTAXZS0ifhpe4R54dsMRbkrUad
95P0oh9TQ8Rz7UHqZSy5d/B4Ru+DwBdADCdmr1UPqbUBwgd+Qy9MF/op0+U2K0L1JSz79I62qA1a
cwBeEasWbTb1UOov40Tk0vEOoYIKpZOXxQo1KQL8vQrxmfdQkkzq9eQZQEaN4+xxlGjWXQES7Hac
pr8oUbN2W9esUZmOnltNLj6ard+KDi2UQYESAmhQuMt9dNL/IwL1S7VquEe2IPJ4m0k3aGqQojgh
B9brQrvFZ+xl30EU4T8IeW2b1jzkYBYHO87qBKkTxG4Iy+lDnyvvkKJSsgbpgr642tmIgRbfPCf/
GYG/vXuYSWdrFqJ9ZXRgllCMxxF8hvyipN5CDxO5MtEAuQBzKiGndLxC5LhokzsJubrBTaoEJQLo
MzkGfFCTUih39OTvxAvuUWbO3mrwgqEbFPMvka7KJQ6l2aexk96K4x/zkMu42ZSAjp8oBFohGAQo
yyg7ceQDVTsVqeiEciOk7mpIAuAXgyiDj4bymBSh2eAMPp38atY6IsrfJ64zvmQD9gA9xKiZ8/o0
gH8AwUD4A26mlS8GhM0L11ANv4S50FdcNPMK5oxQvlcN/RmWQaGzyOK/sbVnXwL8F0JEoX5NIHew
zsNI3EFnq77PvYyD/NKSNw/KI4kbfpPu/5F2XsuNI1m7fSJEwJtbelKkRPlS3SDKwnuTAJ7+LCTV
RY1muv+ZODcIpAVFEUDm3p9RUWNrEw9klKcfZnM2PqxevSZFdpvZif0jS9NfuSLqJ6eqyv9r6Su9
Nz7EEnhUeZph6hrhNNUyobv9KxKkHRLNSbtifAat46FY++IaHQ9e5DIOVu/BGEiT6i2L4nJhKy16
66Iy7gddQ1qD+mRKUG8SqxAextIoh2QvNyKyGDXWx6JstRHPq6Ly3pvc9OhrEcpLqKg+pDUCugPR
jjcjm+4jicv13H1pOdXvxi6/GWPqvipQPJeZ0LI9yZ/fLbr06PA1JG+6cvyKCvQDmqP6Yz3Xh4Dx
EQ00xq/9sYr94g71+Pedf5FM6kZMRbCU+30ZFyDBNZwivbT2duqY7dYq1HxRWUa8ddKelSXEcXKV
bo5UtwymO0JbgZbuj06cByyQ1EEcZdkPCnEMBqsjKzEgfP2vDbKLXdoMkR1brx7WmTs8t6Z9lkhC
iT2E5Z4e5yoF0sB9WDopEhOuWEGqVE+u01Zr1KzZDKlqiQRINPxsI5iremD9dtzqIfZd5QuCAtYy
iWvtPEFW5/mvEYv7MzzywYzJ4Xxzl+G2FZi/66h/mIwxuOtMX+ycaMjvGmgFiyKw8y91HbUb17Gz
rVI3+ZfQsd863xTnqJqiRySrb2T16OXuDvEEJH7mQfnI7s/Ua/9ohmr7GhU70/CzL15R2jdkiRES
nYuDMj7Cv0HpG0GgvPaxE7Gqp0C06Y3Q0OKW9UEe3AGqq56MdlzlHjrtalpuzLZlCc5K/gh4/OPh
Wqc6rVibRW0sZJdrgyyCFBVrOEvOKhfNuBr0LL33qtxbs9xQb20v6rdRnFXHoBqLfcKy8JCBXLhB
1LPaGXHXoRGSaUip9y7w5Slbj1k8POAOgFqxmzfPSVv4i0HTui9q2CBfHo/GN92fc8Bl8asum82Y
+P6s4751LbCoCwOHjC4JomChFiRhfKf90QXRo9FPefy7B0yxlxmzoSEv4HfJvTpn0wo3Ovg83+5l
GxmdS5sxk+L/tMmc3L+P85I6XPUi1y/sAc+MbEClXriTCEy4sZhvlCHkrJkj3QaOsjFFWgJ15RfZ
PXpqsGcZH/yGqbgP/SJ6Ixai8aAYktt0Nu5QkbbZZLHuPLo1WewIaZZfMXqtLhIKtVahMqjnyoOr
TcW2ZTFwGALkkoKK9Walp+NbUQU3Eer3p0ZNjK1DJG9B4DP4DeQ0y03jt1K2bwXJ5VenS8pV5XbT
neGU424y9HJv+J25SZQ0vEEpJdqkYaPdGLUWndS2SteAvpJXQ6Qv6AB0v0C5bLrEDL+NCbodpT2G
mNkMPGmqPNwFdW/cO2ESsi3Wre+O+MqSGbpBmhviFEmagj2U4mbOT4qZryAbQAS9n5naOKBvUGCy
Mlr2GSuMt7r0hi+9O44bJ0f935yBWK1mrtRO8Z7GVFRHeE3RUm3N6EtXxMDV+HnsZNGb6lPXBOKh
9tv2XhTJoz738goj3WXtiCjNXCR4R+RTCX/kluhuySfwVZSQka4gqSnCmgFNGWL5f8BWY9evFCSn
7mSVkzvRrk7DLbkCA1+fAcJF4Hhbs2x4Mqipsmq0rntK7MHGUqEXX9ugvI/5dQQLHKWSJCnCRR6X
N6PRB9/Rw4XYH0Tms4p+pYxfKMkPHtQvfmsar2WrTbsuy8O1LHpe3yH4yp12aeXPEnlg3/7zOt3+
xKpzoZ0YBIh1EPx4Pfwbw1sTExRpu1KehJdrYJsw/xmrqb9TRZYcGoEbEnTJ4skvWJaYeub8LMEF
Bi038bXvCK9xPya3LAvoHpX5U1nhL1AWhn3tnuF4epk6heA6SzS/T23NbJLGbxGblKTufOqA1Kfp
TUvE91fdaoehK5KvbdOby6iN8zNS82gasu/YBYUWnwNYo0tbKYKvSJej5G1dBvXCSYiCgtOYwE3o
85OgtLLoycECQJ+z8yGCV0+JIPk7P0Fk25/SmEyf2+ZxoFyc/0NWBsjcv2Yy5v+AaaBhoNrYpCGt
8glGR/jGN4ETOk8Gqd1VgoRt+Yoc9AKIWbIFKNbcuKqAmylP6450ZDsfLi25OXpLWSnShkzkNLrL
IENjWrWnk8S5SDiMPPuEiflUFAIPp2pqbXMHWQptoA4B7IF82iMWbyw6XSwQNKVyjm1i9+sGaY1n
pEqCxbwL+pWVR8QYrJ9yUKZEDHLibqMa7PnloCYJuC1D13h20pKlfnqn62X4s0NX2NUb7pIqKJb2
CBgGdt83p7WnL57WNku4LNaDOibQYpPIPrUxfnLwD9V9oibhyQIusDGx/Tp4ofkS+gTUUkA2R0J0
3g34UISts0k85XDieFeK8ZcPvLk1+YGAxwPv0cfPIvGsdeTV74MIhEeXQWxbqz+DRokUqJHqqlM9
ugyK5yvN26bLlXxdEU+qb5MiAQC07U0vW+cAO6MXHAK+aZarHYWRxIepjD0Wu0QZG5+1bDMMwc6c
Y5CVoSKxX43eJQaJvNRi3m8+l6m1Eir4TUXR7C9l/7uZce4tqtCbmnjKzrViZ66ujLg4B2byJXMy
H3k0uLpNo78iY+jfyip5kEUvSzcE3uPjp3qz0fVll4l6nY8PSWeMN+EsgEgGBDLxfHY9yLokwLwk
yY88odyefZv6mCcz4Dj1raM2U1AdGzyt7ub2Ue9t/Vm2jp1qHWvvMaiHZq9nifGaTN6GJJ39qA5O
eF+H4jGdSWCF2Xg7LUvslTLpxlrp0AMqyjrfCeLvK3nXYriV77zR7S5F2ZrZWAFo4xbzrt/WvDUb
AOpvCOPYVFFUYu1Ugf988IufxugoxwaHnpNc4IbaJnLU6nRZ8+qujYy3iQMOjoAty5kEdTeBxQyZ
khB0NUs1dpk4CzVheCzjMHu0pvhj/cSub8it7HHub3WZ92bqx3QE4Z+1cGyTLlyb8hNFWbln6e+u
hNGrO3uy+Adk4bTI2tY9tUlYPCttsJb7zDHvyn1GfHgpEr17HIew3JauEW9kotBPMmORJaZ3TPjK
XvP4XKra+AL67OmybgfrZawmQ1E3rI2dAy40ysntW7aXcVt9sdrkHMyxzj4uD3aWW28iGeLZgiS6
q/zI33tK02yjwDMf0jzVFy5YlZ+tvjGT5ncO1+EtLx4IBheQCP86UZTPNR+bsAfDHedjn7xqnTcV
cp9MOYB9mXNEDuHW+eeUN6SM9EgLNrK1hyZZFeN318Eahb26z79zCZWgvU0jJzl2VhGhvdY4bx3u
J03aaj+yolMXnpZM9ymLJICAtrtJI+E9Z23/JHvUWcSGNUqf2zKttp2bR3sNAeuHbg6+yR4OwhP4
cIynkmfaqp31Rur5IFTINHjIaStXC0f29XZMpWMby7Rz4udsiG4NPa3O8uVTUGJAeZY/47ntWmqN
4EPpzzjf54f4z29/T3X+/f0/w23I/Ggk6v5dCwlF9kYJ1GF8mrxDrWiIB0cZmCTPM/tVX8T2jSRG
yLOg89kAmXCcVnHjK2DJen+DJLIF2F3Awyc2cVPhLEL2XH1KnMRb2zyqtqPZxhvbxzxQgoklyDie
NW5a/DjzCsJahKjRjc2T9cUxvZfcTfQ7WVKD2SsrfkoiojaanfsHntv1Ksgd6w3G9U8HoNx96TXK
bTL1wyKDYXY7ekpFDGK4D9u+gfzX/cTE23uriayBXejH19joomVUp+dkDMRtEcNCj1y3uK09x9/F
mmj2NbvTjD3keuyq/nHQ1emYRt1XbdL7x7HK9WXc9sHG9sgqlLzrfnp2szD47naJFmMz6rffxxod
uMzE3asyA2MlNK/+pnG353rpvOJO6G+hA+dbuyq7+9AuTylQ3rc0M1Yyr6S26BKNogjPTlzdCyWM
98MQ2Td+DhdFHnh9glAsKuTWZp7QzKvqfwud9y0ZmqjyvoSFj9CmodY3rjO2d6TEeJV20bg2rKHa
1Ilv3tU8nZbCr9yNK0AULGBto9rUJc6D66t3BjC4bxqAmQUeWPnCd8qSDc+4KVT3NbTy/rvr4kBT
CfyY4qmLt3atakueAOLVs+1oUZth/yOADo+LncAAynjqc9P7bfXKPZviXUt2fjU6MBbGRF+2rYal
VBa628RsvZtiaIad7SoHH9/3tTbCYk+bfqGCrn6d8m7Y9ODiNoXfsQPP2zu9BL/XADr83iXi7JJs
/UXKiZiN4y3xHHRRt27bQwosRrL96PAXLTAfpx7aQnocgjC+l4eqUrUbJQHCN1clCq6CUeZa69Iq
tJNwRvgHovwyuOW5svPyCVTuk1Z76R0iSupzoWgv2Ik4t3pcNqfRqs8QAYD0Z3HMFu5XjMfoUY2C
Bw9e9z5wssiEiF2YR4UAtLeeQjt7EzZR47JT640sKqN955ZsD229F7cdnlSLQMnzN1OJo1WtduGN
7nUnYJou+GdUxCSDJvQ4q9BsSsow2GajeK+XjQlBTMI1cxdZRm3sq+IU+QoTwWcyI/ldlcbPrE6a
23GIuZMmoR2EaPoX1eVJDTQ82xIk+cl7V9xnbm+chsHZWakZRksEtQjomUDQ50Z19MV9PzjOoZyS
7+QY6SFQSNh7Ebpkl3KEIu5ihDW58Ie8X5dEll9YxnRroPe81uaibdjeUvW0bp+jz7yJvHJcirZR
kH+xjfzmcuqYHdskVlzuUsy1ScALytWVZShuSxF6h7wZz9UYW3du1m7Zfa5Nz/hZCI0VXtx+F6bV
n6c2K5d64dabOnqbaoC+MTudsYub38J8FK4jnpsk9I6VP8v5Vym0ChwMFl3MIx0JP3+niihblNzO
50zpynM+nzmmds546N/IKtnYF022FcLAv2zuAbgpu1W0+ntCSrhoHOupTtR+Lxq7XsqiEwUTkbfk
W6zk9hPawuIh64plOpfKAsYmbhX4namDcpzmA2iy97M0MfptH9rfrlXXbte+HoxiUhtc/c9Ix25u
QPH+rvzSPQxVE+/dzveghA7ZLjK1AKfZqNmGtZHckkocN1g2VHeTizGVh5PujRDB2ePNvCuyIrtB
j7g9hNz+O0w33KOBUupGH9XpbqhaBO0Bfzx0U4L0tCnUpzK9r2sL1IE7ZffoWse73qxrLHm89m6M
uoi4V1q/6T5uvRV3epKCLdDy5mtcd8YSpF52Nki77gBSqbu+7JJlVejQ7Yii7jWb2YSlzK8MUS1d
x9C+2WwsdLXGpa3MHjXWEMuGqOBZGMoacZHytwmpLORZ+Bb0fEIRJsXZyqNuV4+4UHErbRPdFdvB
AiujOi6xBTvUX1Wr+a7bWfw7t0+gNBFY4GY+2+Se35zQKJdVrzUPyL1gEZm2xdEdaty5yAn6gdKc
YRh1y7whE1AVwxLfwPSXGrLN8nLWJLZr5hvohcXNNBnWSQdHsgo9oX0xxXgiBuKSqPQ0HtmbRrWr
b1FoTWvhqtWBMKXzkDfiF9wKHpRk7dkRN/Z91nTxDd6zKPll/XibefP2xbK+x1oZQMtox50Wtt3W
DlgiIVl034HS/eEBk1toeTbOViMChHmtbuq8714JT5AgoUc0L5zdqsjuddEU4ACaneoE6d6ZPHuv
TTFGRFGXbEe1te88s/JWkZjlqobY2416NB7zEjj+EHn+k2WazRmnh0MCM1UYAkdl0r3B0OKnhADf
lgwyHg8W4K6A73Jli6jaS+hXh7A5SBG3RdSK1qZzFx2apk+q2ucPql8QMm2tG6vu06Vh9mLfdVqw
nlwtf4OI8Yusy3CuPKgdhRH+jOZnrpV4i7LHbCTCsOFu9FR730c9Zst9kj8EuvCIV3bND9urEfPs
tF8KKYtKjZznSsUVVNOSN3esy1WRG945mw8Q7MVCj/mh+raC0wOBIG011U65Dv3aO8uOnmebWzc2
vcW1DmU3+C0WD5Z5FtkttQb7jEfHXHGZLLW1bQCqoRfT66gE4dotyvykBAQA4Qeyfu6N9OjF3lcn
MbxTZLC/DpvHyTCipT7pCNZ6sNxr/+B4rnYqIagsJ/S1gZ4giu+ljb7P+3S8K+dDtMvHLN+wOY52
JTuFlWl3+ityp9+Mehh+k5/DIoawJQ7Yz7WCo1DTesVaEPvmcZkG00FJeVCbinU/8BzZqSMO7Jgc
as+YVzs7P1FyRBpz7lcNfxWMiVeTi6+WoZYjBlagRzLDcjaxbQzoASXFxlVH51hUXdejpNQ9WoWT
7WTd9aA17l9dGlcnruYA/2I1giJh07y6jWhw/jKjlx5R91WfWcY58UK2qGAhwHNvY2OCIgAhAXwP
QpACD6PFFLUnURtsAYlQPWbkmRaQsoe9rNMyAy+QqYVUrLjn2IicX+SicEFYtn7gPgQGq2Q8Zb6p
ioJ5Htam2DvDNFn4aCdH4xyaqBTBQjD5ojRR+iZUzM164EAzcNklAB4eQKX3yJwZ9jIZ3Hptg6G3
Qnw+UowCj2o55PtoyrkfSlVZVc6kk9rz/IfREQ+BHZzgRgch4kAKAZak2/paXdwTT4OSjE8yPLYW
2rjNqglKbf1sF2N8GohrEApp6+ekLNxbLzGf+P3YT9MImwc6+F8McWdWi7lSwSp2cauqJwEsCeKy
Ia4a/7Ytf8iCHYZY8jqYwjtOPZ0TpLEWhtYOMBOM6XypQ+1jq2MCu5BF2cBuAY0UBQ0YBpUixjrV
ylkAzxppg+dUx67DkV6epUaZrJGNtGZTq6YlD0ufyylPIn5XqdpvkMxHN9FCclJRoXZnmuef5IGf
gbfvYFoZaIucrNrmBZDF9201W+oWPBZZwTr32oSls883s7dqy7mXda1bHHS8TXdF7OoITMHs6lKb
LPyAGpyao6lSjbdknYyzOo7W0vDD4D7kU29HZ0x3ClvLSg8m2GjjHEK4A8G66i3V5DUNctMrdbg4
sfnWQ+o7hf3P0ShItHZjufFcArclrrSHxm9Yi81nWoJ8zqVSluWhdW7J8o6bvovaNWFTUhQlTEih
pG9+EiZfMROYFVGU9oXnvbZsYz94BIsSrc249u9slR9FlHxjc0UCvqsB73cWr5a5KA8YxIKqtTyi
A/DaaNIHZ3arXiki1c9G84CZNcRG1UZ6xecLRhIB5WTVq9O9b+sC/oamRMtyIh5gJla6inD/vZeH
KoQSyGqr22iB+l5Xt11Hwkav9kNam5d+QtNuSejZx6SwvE0ZzzhxRzMPbUSkxUPD+gkfveZBNLjF
I4L7ZDr92ktU5X5eqPtdo70aIFaPBAj8S9HCpnMZjyLeZHoZ12jt4oBRIv+/RYIpJRdb/HB9jJnj
XIgD91rEjtkc7vGsxtLTS6et5fnuTVIrL5jBJg8ChqTZ1c1TMI41xjkupKdWuy0DpX7yDGEtezSq
ecJSxIXF32o9oRm/9W+tAlAV1C3/No/tn9o0xa9BFtf7SA3JCHlB8mrDllmbool2shVGBNqdoVmC
XqEVmwlUbhPlUXVN9YH3BzAWqgenh7cYFvbCZqN54ygTgMHeMnaW0aQrVERsGFNJg2AT6DF44PZz
RigB/wpXXZEyoHVUtW1Z8HpXEscixBKi3wlMdC3H6l4fbEut7PA0msd2gM542xPnmzuzwms2xQQy
XrYmPbE/c5yqSxGYFi+scVA3snMuUvKbg4mc4TyVGiT5uu4IjF3GDoO/ckhob2Vno2/1VR26/qU1
tZsOfYus2l3GRoLEGy7V2AIyVTKFypIMa7LFjGdnOV5/1yN9v8miqTy6yQ3ok+hJwRNKU8WTojn9
U1YPL7CovFNh5sOu6iFvKsYg7roWCbqo9+AOKfhcy7pW+1ZN6KldqnrECvBBRAxBLdG5jdkxAzQP
D65wxZ3sn9dRiuZJHm3dHPNzJxcs8SJnBXw6vQkCiN+w3n7kBKe+YdGtL0B5WHeZb8W7aHAPbTtl
585Knjs1CV7hI+sHLCxQvPaG4LVO2nZDrH3cyFbAA82SHKF3kK2FWePEVfTnIHKNl+5bU2XBTg8L
dVUKq0YxxK5XDbzVbROT5MTTAhkkr8QdZB1bzl+n6XxqalmlLz90+HBqZlq5SUbCB4H14EPCfLH5
8x49Exjv4AUvBr+2ez8tDrKkWMK8i4PxQZbiKUcCNRc/ZKnmj4a+HVWkW6vwZarRDnIHcnRy1rid
jI0PMmUV24pxN/rq+8FU9o4igrtrNQv+8oBp5bPsdK1PzU5bhyOZ4k8NRRCri8qHLXDtLLsQj2Cv
g46Z+HM5v2fDaNWa9gwffhOJdnxzJxuv3BZQ86jl6knVCXeBnV65aL3Af8fwM5pdUOQBX6X3s9Sw
XG7vnHe4g/+JbNX+nOGq6a2HHkLJpwbZWbaKTgk+tEL2wX7FFg1RCWKvl1mbxl2kzQRwr4NUTIBl
nPIDcmHvh5ilwiGdD/Ls2nDtd2341O+/6HKdfgIQjzvnfOHrOFm89rle6b/o8mmq69i//ZR/e7Xr
J7h2+TR9E8zAvE/Nn650neb6YT5Nc+3yv30ffzvNP19JDpOfUuvHCnfJ6OH6J8j6a/FvL/G3Xa4N
n76I/32q65/xaarrF/Y/Xe3TJ/ifxv7z9/K3U/3zJ0XeoWZ1aBRLBEJY2kXzbSgP/1D+0EQqilF5
6r6PupQ7Mykus1zKlwEfhv3HK8hKOdXHUX//ia5XvfZRyTtP62vLx5n+f6/PZoattzBjVufXK15m
vVznet2Ptf+/171c8eNfIq/ewoGwKtFvrle9fqpPddfi5w/6t0Nkw4ePfp1CtqTzv/xTnWz4L+r+
iy7/+1Rg6rvViMPPwozH5rYbQmddg4hfymLYz5IBZt6A3KEVjJa1VDHTXiluU+jbtMHUr6k9VpRz
s+w4jJhULwCvHCGp1we9wLNpJZuDfm2aqXcC8wuDTlb1k5feVB6rwFIv9a0+Gg6ewT23FVFv0gxA
L2e7touZm/R1k5ZucPaQ9JSn1jAlyvJq9KY77wOvVVcrON83YlSOm/SbHzXK3kTyeZlnGeamyRyP
UrPiAVTmzqzy9haxpfxBIfpytLz2LNtkr4o7d+PZ9bCCFp4/yG56gpVYSLDlILvovsoSKWdpyqyy
Q1oWYLjMGLDgfBHZ8F9eXXf7s2PpPkHU/3Blb0R5Sfe/B7lBBC53xWkCiTUu8B4dTrKM2WS4HNLZ
hHVuvjaYf7rYpkKXYqBLId6Hyc7yIPt5f2axqiTcFCbkXa2E0WLUMVkAeSoPRAkRKb2WP3RKXPcE
+nLcfhgD8vSv7h9qEVdMXTyKVYFMHxr+uLzZt70WObfyLMW7oscA9vSpngVRtGJ9ym/o04ChDY99
EqDW8Nccsoc8lGxvUYGy++21Tp6FqdPvoEH++lQvJykb96YuJ/sgG2WVk4oNXsJiX4G3BzNJnhAj
J4uvyFnmdu1d6mWjrJdn1wPwOvtGFicpgCdPXZIpfh2/j5XDGjPyV5FRt3ieZcMGCEC/jOJJ9xbo
6zXnRaURJMHUSOFXC4SasJ09bGKvaM8iUNtzrZXOwendJ1l1rUd+68nKWpe9Bl3lIQOOvLHNoF+O
80hZd7mGnOlaKa/jOsF4uY5sUMvpS1bUzVbSdOUZOlD373zdT9RdRPi8cnFpu5xLzq5k7yILC9qh
XXnocobkcA9qaxgpuuZV1hyUSrE59xW1/pfzVjNqdSm7+23dDzetptuLoOmzVRMb79zpROk8l+gG
7OjrwSgbxDqJ5suqD10+M69lexC70LE/dDUUX8jhkoiNfMEiQucf4zRi1qYBUbpJXfsmnEEROESq
X7MCdaDZSePaI7Q1DdFgkS31/SfQT5IBPt/ISmd2C4X/ahEAWRV/sEFoGt3kdkDmaI4Acqc8RGRR
Ea5EFk8eEGTP8JVr+4toXin1pOd+LdmwSz+gFmKN6kmDdFzZ3M8KBZuoreMVduu484AUzIGDZPFK
+F59X4qxvpd12lzXQerGcogY7UaWZfOneQY1vms6P9j3diOOvWr1R0+QIV7IcowK/Y2r3xZdMeSr
SwPBJ/AAg9N9DzG3IXGv9+gvB+XqOkOXx+9zfaoL5/l8/fZTta1GylbRh/vuj0voh/fKu4to7U9L
YgjahzfM5bVDCvDm0keWP4y8vGSEH6nLANDTEoYf+rgKGdMsjV4FvLBtPpvNyUP652yUpnLXsmzu
RXIZ8aleFtlB91uQ/18a0bnTgsAnrCkPEnNmRsrpesAu+71oBu2iAyZylI2y/jK2h42zDKZ6Wl+H
EVX3V31ZacuL2q0J4RAalEAM0DSiCBCwVq0Vp3kzxi4LDm3uiGMe52xMowZjnimt9omRuuqDsIgd
qIObL2Wfeu6YSEbC6IGM7si6EYe8lVVuqBdLFqMCeZBGU7MlruPoFQ/OtOM1p91BZtXv5FmGD6g+
Rd3pWq9j3XbMdAvtIrp6KqDahTaU1tbhY0Pxo/J6IKzHXwLqexUpiFhfmiPTQ6ryz9Vk72a+5FAo
pGS42vUDhHXeHPvGvFztQ32eVqBj8MUTk76f0qhC4wPfHa/LEKpUfPunjp1H2GXiu9vmYllD6j/7
f/pGhjN96iucLzWXSSv0lAONFEDXII6Weg3hpDzYGeg1iUtzZUdEJEE6vNcVEKuKocJhZx5xGSzn
EeEc1KtCd9HMLTU6ZtpKzmgP4U52+TxknhtqbYTqOyNka2FVq1R3nMG+A7Oer90GoWH+dfZPO4Qn
oiXVt9CO0fWwmvSuqhO8fzEz3FjwXJ5kXynX8q991X6ySNMAfVD0Wlk4Gq8kyRlocD2ADJNQnGHE
qoGummyVbAPZ6rgAHWSrHFt05CFVzzC9eukzz9IkT76oZz8p4vVE4CvwU9eibK1mJyrZmhW4ytQm
gKZGQ+XX6xamnzZ3CJXA4JnPrg3XunBuBcGhbe0YtoLsJw8CNeZLA9yNnxMZvkkIkqjXAfISn2aS
lxhRO0ERmoll5+u10/lDgb5qThWwJsMxy7U9AseL7CF+gweFHYz6FvAFkCyMkBoWnfZWWRogq3J8
HAsBP09JUjLhgfbm5KpD8lP1T0E6qRgg8oOdh8tZ8zav9wPx3v9uVn/Q0cZQFPx9WDzuLeFaW83v
YWaDz1qgH9YfIz0KXsNy2gcV0f7WjaenoiqWwyyMBn+uuNU7bKOCuRekRdbONh4zstVL9Io/hSll
q5wSVp44ytbIVD9MmY85iWLmcNviJymFlAyDV4Cgd7oHFcHxfeeG9gazK/tFmaJb+R6+9kgBfu7L
yLE2YWMhumyiTiUW9WRVW7lOnuLIuDGdfPlprQypkhX4pKrGjRW/t77XyZaoqT+0jAOvn4WcgvtI
3RlF85jM9o1GmqKiYzaHVhWKuP1TJCkanORhyp095OjyZCv42TFRsWs0N3qQBw+AR5mAxZMltC30
U2W2N0ZvYgCTjdmwzTrR85BlwMT9/+Bkabuc/be2BVJ0mMS06qFsO+cku4y6L25td9peB+j2lOx4
gsKqlwOgMlvLFvn0S5/LdafkriyK8DKJgbzjXTiS+JSfwgGGj227by1kX3kANZ2uwDaJjTlPPylu
uRxwRXhU0pUa46NSdI14HINaX0YC41tZN4C4PYKK+unNeq+yqipMpIIy9eTMVQJ0+iapbVaRc7Fk
0/dgWF9km+xuxvBIvQzKTqv65mHM/De0Q8SNFwTiZvQHUOjyVB54vCsKvhZ/OnzuVf1pkX1k0S/a
oFrIMlJn0Vq3pv4y57VPVsSjv7yOlvNa9fj+OS5TyHKZOU+qqIPtpy52o/JGDbzn0KpxUuk88+D2
SgR2cFI5lYdrWbbLnrLZQSrrvacs29eelybZlYTEuNQCdEZkJzmHPLteEm8CxVj+x6vJnuxRQ1QH
QSaqejPcOQgMruJBS9ay2Hshdb0x3PXu5CwEGhSbTw2+SH+G5Fv2n+uL4RCWmXZT53VqY6fCJIP7
qI+luA30oAWclDkbj53lPaL29cKvJ7GXRXlIOvdBNfv4KEtVHGv3nTWscgyE7oq55JlBcA8x8zqk
QoXj1HXWzh+bKVp6XYvKgJd906B/R0s0XiZuER2xPzl8vvBghmLTRBk4papeAu8R97Wjho8QAcBV
+o/yYMR2C4LI8g/pXOc2AFWnScHcZS6Sre/u8kA/VKb3PkDvgTBYGA3KKqho2dqZemRj5/5gb/Nj
Xzi/r/2hBgLvsnG3mztUfTUugz4cd7I4tWUHGM2OlrKouKnxkJcvWZK+Xw1VpIrwpe3sjbRNQN0U
BkEbd/YtQ0s05i+LgxUS68VJ1kWFBYj4Wjb3BkQ5tPrp4M+DZC9ZlAcjsmNwNEWw+tRwLeLdYm5C
ywYj+GJoLj45oxFgleKSbBrQsbcAPq5a0UwbsvBI17tReK9G7iIey+zfWuVYE0se2Tc13OBRjofc
/3m87BEiTnvpcb3Cn+vLxuscgILR8gWE7iH1v7FCNLySGgu9hQ155+Qq7RpmRoCQgCV+1G0cHOIZ
Y72QvTs7cpZjaAxneWhRTT2VfoOsfTuecxuSRxb72VZ+JiSmsWSw6uOl5JJGaxRrWCTy6/jTKj9d
9h9a0/9H25ctt60sy34RIoBujK8kwJmiKMqSrReEp4V5Hhtff7ILsiDLXnvfG3HOCwJdVd2gZRJA
V2VlIiX2bm4n5w7yT5eribFDrTpAh1OK1pukrA+AC4JbCgDYhzFcp5Es+EtLocbOwRzzf8g1B9V+
56WVHXnLnGAo0pXog9d1yAEy4//DdZZrj//983T9pK65AYayKjX4qWjYto+ZsW99jvettO/5SVRY
Bq9eKT+lJo8PI1qAIQvJT2QayDvHUHiFphxPax30ksgpFElr01AZoR7hVgEIn9qkEh4ZyT1fkcJH
NCF5aL6qV5EdJa936VIA57MqdS520MTwoH4X6WskNfRDVGUGoNu457cBHnmQmMDYofs7+ZHLEbZX
Vm27e32v8cdojyyfcocfSHCxu9TejEXLwXX8y6ZKB/Tv0JlTs9meg3kHYskyBArmn3tmlHuaTyaa
oOHr4+KbAloUOZ8cQ5/ZJ5MJZRNnI/o5hvIErER1mjSjPP1tSA4KEWC1NusJrbX/PZZWSqPgq2WC
Ea02b6XClTWd6QCtzGe5tJWpAvG/N+9/joMerAJUMJKZdup94MaiIQOMV8kjAGblexyZ6FCHffBO
hjsFtCD1OWjbsuCsWQGaz1Bf1vUMGOdR5wAwxzcuzX7WJQeBvfSahkaF1ntwJCkAME/FM9OQhEcW
CISjMhhv9PMaE95p7mMrvAVoVnrGIcHPVsd7DBQuzAx6b9uitB4a34Sa5DIE7/y+D0BoslUaZ/YG
ICu7xqZunEARPt5PoEkxBO+OIEET976OQxMpYMGuIuZafYmb1xibyWmyXyfQLDrYPJ2n0ojmj0YS
exagNG5pVylynZ3YFlrEryUarbyuRJ5MNwxI6kmbr+jtuizMZg4hh8ACKzCz5YeSiZ9dYGgHpIb5
FaSmBzUO1bPWtXa0Lp4FesWurXSJrlXOmjnuWm45EYS0M3FIFPbPHKmjWQvodL1Y0zWXD5MG4PqO
AYspgWE/kj1tnXZdQeJjOy+1fBhy0weMrXT+IMtyxbPmJNY+j1kAwgRs7LjcT9qR0u8A9UffloIt
/WoxamIC7pb2ixQOzDciQVo/xyxLLI7FtiwDtZ94NeF3Cq378QkptGc0VCqPbSGMbdHp5a7N6vRR
mcBZBuDj998DxgiCF3WAtAxRAQkVfTIcRF5EBqiGJnfNKns/1OWQgslLwcuQvB/mFibg6S0w1uuh
M/g5S4AHGn37M/Ctmn8INNClo4kHLF91qQikaWL9jNwuP1N0M7ZuUvPhWLT/pIWhH0JQPB3RSYr/
qkqBTiU6Q4saJGKwQsd8PCIlRF4hQ+iMDnWDJqnZ83FsRi0/mP13SJqZ6IuWcbQcjZFE6tAKXR1i
EYCuPUj6DG3QOPBJC5XdWCFhP+E5su6NKrf/SVM9OwINXCL1GWXZsQEiap1YvramSY2dOl7UdRHe
rXJL0c9VCYGjYBDoAJQK6XII1ihxcUIfKsYQxZq9htrX1wnSAGc04D1j11l87rJ4WmlF5D93HeBI
Wl+IZ7+KjJXTNvmzb0F2sCgCByoKjbJSDPTsdhwdTSgbOAcN6rRzn7Yex/481IjqAWw174aLl/rq
/l/npmkQra0BW/JWdn/yDvAYXkca3hUc62xKthOUz4BiF6gZHoeg8sg2AnI5ubNbTsn6QvNquYKO
hi7P0Vjt2bVS7kCfYnsJ2na/sCR+atBicFX7il2GrEpXZM+zXnczFTByR4J60f6MVzPtsz9V7QF/
gAZKJVnyBd1tzaoJHP8OWMDpoVTaK9kDllWb1NcNJMZwkahpN50OOFELns3n6IWH8fhjmALIFeC2
du3LdtpB/aTaqXoWPGA7CAy9mZs/ohfWgv+EIkFvJq5mDFqY1zdr8E2i8wmaji4oLFL0QL3Jz5MR
rQapJ4SVnoHGsy55pShrJTDwNHs7C3KkSskWvZ0t3vksHotzl4McKwrMa4i31z2+i/yODmhi1++M
2IdqI5QDVx8cNBSxfy3LzN5T7BIBnndkwgxgTvs0eAC5X37T6jT2fBWw/6JB41islOXa6K30ezvG
60kX40sAdTFvqpP3EY0skfzHCOKJSuNonUUh1EQDBQ0fOag2t2C3yfArUtTw4pPOcuhYrqGCE2wW
UQ5pc2ItmssB+huUyDg64AztXEc6yOukNn40aX0WSlmjKUTuad5Nk2ujBjwem/rcSqld1iPhyyun
fBAAJu4HW2GbcSqVJ2Sw5giOpp9VJkA8ZMZoicpRH9Yk3zqE5L6i9KwdwazbPoBHUdyB+3zHc3zs
tVqIYmMINrgUSweupl9BYacdaVR10YSeyn4HPvfmHpvLdT/VKEv6EHMjody2QR6u4MiOTE0rPlks
d6kFGvSo2A5DTsWlLmebWdrKNk31jAbFdRpqvXKLfCE8sO4XJjplQItLh9BU1YNiyAOw5hnuIjgF
tlZnaCnovmW4N6JSID0ULnva/+00DyACWaMdFn2vlRivkbxfg+zLQA0nNbCtR+NC/nPy23yzSHpO
wN1C3a+CVqCwdmT/qPpJIXnMx2MqQn01gYXDpUByLEvRWZA02/htqQ9hiX1RHC1roi0oV1jstpnh
tq2Z3xtlio2mnsTbmrWp27AIO001ReN8p0JnVK+/DWXmbFivTpAigD41aVeTrXX6aT0qY3Mlx7/a
VDkXHX5oTV1iaEpaN8O6E6PmUuFxIYiey5bv6pgh1Is2/jB8oqrl7J65o/88n8ubOock3cw53RWd
uemL7pMduSC/XBlsTM+D6PvQSxS0elr5H8NEdhnnAzJ0ad9uafQW2uJ181LLw5udVqQR2SniLZ7s
uhRIeounS1Ko82JWIGAqJWs1HYrSN72mr6fVYqMzyZ95ZoUDGluKMWzwEqJf/3Veaw9oCqLIIakg
pTUklldUyfuYZcUWxGtbVKN+QC/BPFSVcTf/PWgI1iu0ReMPsPyLUGWbw8hk5xaqAG9T5yF5PtiQ
8f3qB3W10tigek2LOxuxC5QN/wFAfX8JAC0GhlVbEQdBE1TZSdfBE0pRNMkKerAvSCrzPye1TXJ+
LZVokQalbz1Hu1uZCGhIQZ55lZTmeKZxAHmcTS9QSiSbImPeB6Lr2sPdyppnkxs5YQ2VReTfgL3m
IB6Kf+qovO2VXPB7Okxtb7nW0ATeYqvRXocSohqsslzVsS2GVPsghcPogGw1+FZr5Lzz0QeDoxQO
C82EQ4z6hQLembte24DONluTbVkDOTngnhrLmtcgh5lrzpkFeNWUl+rergcUULqZJn346MA7x3eU
Xvv9snjl4GdQ6h2+fA7bgUEJlDBStBWkhvWVswJ91pZ+aXKo0EMcsr7KADJRAB1i672JQuVEgJWN
eeLvay3L/76WKNrPThRrB5uFK8s0mgc6xFoBxXvN7151bdoCpEhscvR9p6btQ99nzn2fhTJHBS2Z
IYC+qq8ieh4jcYVafK69Rltox7kvsJX5GL1cj2aocn2yCX107kesT6Ou1J6jLHwek8i6jgNe96qE
h3saUuuOM1lHdKE1Z+rhyWInuMbakQYUFIKZHr2M+mMk+37Ijmh/m/RATdUGmsHWHaTzXK3BL4dm
UAw6kF8vtSwlL2UhiQvZbXwYrS3Cq1+jz0+uoaLz6jTgMpkjK1uqn28CNQTIAjj9+zDr7+opFUcy
0aEEq9MWetgMZI4IQ+YRXPIx4lQD4IFEsapDNeqxBSVhyG7vaCuR0COOTukADkffbTVNW9E2hWy0
LaGzxbbM+GCjBXRU/VaqXXReiAZQQIbAF/aONAzNota+VtPjTCeGdtdXwrBC1J5hMFBk9hAX3Cjo
n9zUskA6JWW2QZtBsqlkNXXxioB9HzUgaFDSi9boU7K8DzB5GpK3RMlx9i4weYLTo0obznM/OOal
pDeZ8E2GtiGyW+gigqbR01SCqcvXwOhv95rx5HfsBYJM+YWcXctWIMljj1VWOw+ChVsyhxmE+PiA
PtyRRebTWKjNPlfLxCWvETSKFzgx6mjyAj60j+cLzEuO1ocLoJj47gKR3dgbUJkC9Yo2l/ZkhMka
Q6RdaJgZAPQJja3TpD+AwNM+db6I3MaIom8VGjkmBv5TCMHpm4EVJkgtiuTTqNRXCgCA0gLZRcAv
y0zIA4bfKg2bYMfXP6dTZmwg7oKvlQHW+nTMwA8jMSu9BLssB7LlEF4BvW2+XexOVA+bCkBJ5Lkg
DvZhKg0VAlPKuejThV7U28LiIY7wZTK6oC5XndSnoINZdEhU0WkdA4LVysPiJpuYgtCdBiSCyPFx
iXmdskahGFlol7PaPC2HoeubQ18CuvRmD4BGOvERRHvur1O0HPZT8y6maKNxm7TOtz4YiztwJbNz
rWxoAGpoyDybUteZ7FW2JTtZ6KyVc4akYWe82yzmAIKS4LRDkfW3Rd+tt9h/WzSAIFafN5FtrRk6
p+SegjYghm+b23FMXsi0HD7sP9Ao/BmiX8DTypnAl7FNFI/IFsvhEmvJ1aowepl3QOSd9zN9NbgA
NNnHmGcVUjp5fWtSNPCpyoRmlKyywCNcWY/CRGc6CGv+gYSd/UnD/RM5PM0/TXFdHxkHEBL6RfyG
v/mwCpVW/aG0F9L5knOMir3O8TXFPzVBBGnupBCeNoi1yArsipHRfmlxf171IHG51E0POg81wO4r
zKaXxgL3A/gixTptwOVoDaJwUVGJL4Aej3vTFsqWWU1xtTWnws4HfVjcAd2yJA8T0XA/9g37/GGS
1tYK2Fb14trW4D2wBbP2+uCIDKoTeIFEf1BtbRIj509JPd6lwk6/JzxBJyXe3h7Ar1mjxxQRoaLy
p3ro7yh/9reItzX+NQJNbPY6Rxewa3fJJ/BSZPcEdOg8FdWtJ0M0NRrAwkcCVBShah5GcGzNMIes
5IB6Qg1jw0ewV3Xg292WPO/XRaFDbVsiIeI8mhel+a1LiwqgJWlRwlCgsdOaF+000XkxREuAHcZr
imoN94Fa5SdoG2AHAnGyeUgi9cQbq8GE3AkYVuTrDtmlqY7V/ERLvK1DJgh6rq1Y0fBnBn2/CdAj
Gq9A8hGcJpMll0YK6XVhmH/vQiCmWsd5EZPquyk2WnOE0ar9KgRIxwHSbmM2MRqo3vKpoANoLkWZ
anBARk5Q/nQxGuDBhsylgq0LzUbRploxcD7IB3JgusU4Ib0msuySleASJV3zropHAKr+dNSmgr2E
dATIqM0zkt7Bt1g6grjUT4yDh/g8IlWVFY3a3F7zOwO3ss2IAjXp3bl+L9SvbfIMpdDsOzJ96jpy
xHSnAd90QgM7KMJeA/I+8upUAZ5Pie2taLuNobbW0RS+YblIlySbHESKQBlBY57ckcKsY4R/D+iH
oFeZovVunzI0sdO/DDBrjwP9/9yNYPpY7ODG8fQ0CZ//Em9KO4ucAsjGBlxkBeg90qTGr1TmJGms
2kG9QtnYgKAdchdOqY0r3cxaSMZW/LlB5aVukYREcuAurLtyRSyb4FkBpZUCvkMa6qb+nydVmg5w
Xi7OSFIVoL+VBwU8lYAXQj+jnX7ZpCMOdROKMANgT6rpCbAbl5pdneJGiGsoD/loeE1ZgN1djugA
wL8eNXjplBYn69QL1K1XNAKlI/g4gOyDJHJwXEzxWGfHoVe/kIkOZucUe1tl7Tyziepwn9fGT0j0
dEdwf0LGqBuTHuKgRbcGEbqBGtNQIt8ujeShSDqbw2msB9nPPFVV4GWS8YQtk+ZVUz+sCGupDei+
wXs5PDSmGDqjA1jSwFuQnBYz6HsB4Cy77nVC3UBiu5rUS8IsSBkprWPhnqww/OW62vdEFdhunHDx
2PQh8qiGc2UqsFzhWII91NSUIzmnQVXRUAmhdfLaoH/aQbTaX5PXxqPmbArrKzqLxaMBLugb5ACK
uq67dVErl2oAtxhFFga6syuRq3tah9X46TTGIDzysqYbDhr6XcGGiU8EHEd8H7PyQMtSBJCQIOxT
qgcaRTmIKLHlrE60GnJWHUjsKwEaLRN6ozr08AytxzZsCtknH82sKHhEoImCEuluwBd5z0Gje0ZX
Nm7NdVA+ViDHWKkDlNkK/NF8JHwCyAU1rhrE464LcgAuZE4V22ltHUVhBVY8DDNWhHwFNENyxkMJ
fC2ljmYbRbfcuI21depnvwWGFkQA/CrbqHkFFWBZglNkCc6XpbkUOSCnH9s7MpHTbEBgozr6sKEI
cpgdiJxoPtmWRTSjA0Y36+7IrjbKAEkaaGahX1871V2V78rQv/qTooP6iyitgoyByEoDR+rkx98z
PMtBriI9YePgFFowycaEdvCKjOBuRjidzqGgrsy9rkNZCvLUruM8h0UrLksKQCg62gL8SNlR4oAc
UaOPEMJuahc3WH5PjpQ1qHkX2jMIMtKDVRQ5bnwO2+pZ59yVLXQNMiOCoII/TWu1tuLndrCLlTVl
/tfKru6GAQn51Ti9lNjw4a9atOgg6aufiZ49GUOSv3QK/mvRvyw+YT+QuWGeNteuL5AQ0A3tbIfj
tBOB1R0q1Rmgysv+uHIx6u+vbMgrK2F5V4oCeZYifUHR/v2V+y55istMXce53l+mKN+AxAxs3JOu
bPVCKF/5gO+50yUMZNi17YHi3zmh578/oI4OUcEhVu8TEJqtraYqPxtN9yxB25j/D6iNUOmckq+K
pqjPQW8lLsOP/j5IfWWL/u34ECVxcx7bePIMZyoerdAHYXSoa98gpPH6MTR8DMUPgm8dRxLww8cQ
k/PHx4h0u/jtY9R4sTlzvCevuxG/52qAfAWKENkjqGCLK29xW5Ej3VFxAJYvt0R+Rya8bTWu0/Bu
S0OaHk7AKtGw5eM8HX3dVrOWU9EYgB5zEB1bkx65PQ+Nm19o2RVbLQATWuMGPQHj1gcyCQMRpCPZ
6iCQqF/JdQWS4xsQRtnV9F+nQxIM9cTIQDZB79RT1+qvh0aeJYC/m0oPdKkcmVE/IbeSciROpQfk
PFDt0dS9CpZKl3QddA3ZBZRAphPYYMGhpH4nM9RFIRUjo0inhqLySYhTWalXvLf466gswYcpBr0+
9ZJBhQ6s7Xu8H4MMOgL9435xQBoB0epbtBhrr2j9HeQ6uzVH/mxPxbs0AfcVGCZskKECZ01ecF47
eyr8ZWyCHK8NelnT970ZODANYbjy/cHeFpFWc5f03jVphKaCvSVhdxKLpzPyMrC4rVrprVpgZ7qh
heo6SMIuU8gfGbHUypEw1UeisCWfHC0+Gam+Rf4+DwLDc2TJa45GMsDC/MEQXtKCQ4leAee3QTKO
UQmdEPmySKVyOszResvR5YvS/HJwhCI8UeLtdwjNXawrHCCFSLwA2OWWqZM8i6gu0eoHO3HTJpED
Josqne22kAxjti9epH2J15j+E69vA+5hyL2MkrGdDm3C0C0ydBHSbbAt3kDGZVY7AexAu8U8zcK7
QMODq20HdFoIa/zsOH7gjjxjB6ruWMX9NInm+UPUYMWytnhIsYO/KvhP67iJwoUdWbpr5yEKnFKY
deDNeK0E/kuprNEz7NmovDZyxbqmuspvYNnxFDxvoJlidCclxX6NlGpYquF1joVoIpI6NpB9yQFN
D5sjedvUOAjQVjwEQajTGmTuIS16CjOsQUty5MGAR0qyVRYWCRSsuvBWiqoC/Q6AShWPwlsB4n6Q
tdjraQT77LriPTQNfd/aVLr56k2wraapZPrbfBlBTgsNdp4BTRr0DtRWW8p/SjMTmFuFXp3wT2lm
znLVCOsTeSdZGScvquMIDsFvvnjp10TD0GLv5/4tmH5ruKslp+GYR9a4zk1HeVQC8ceZGNmrbXg7
+xCnxNByH5t63DZ5wo/haIN0R35pgYN4EOUobkbf8mPZiRSqhvhy1qD75ti9vLPTl9n/FT/E4AKd
+mIwVa80LSSIQGJynJqQHQVrTReS8HxFtsXxtyFyCaxa0bzFzfPJdNsQCtkfHJpcP8UT121tDokv
RQsvdMiK9BH9qxYQj79MdAZeN2cNTvnUK0gvk4xl3IA2xbRBgfZ7dBQC7J6a3xYzF0G0XCGzitcr
WAawW5I1zlmzIEw9mrEEm0p2C4Zsryhg2UT3UryqsjHetFD5hJaczfbtpFZ3qqz0KmHmHNUOEANZ
6cWTtnlokHOCzEIF3VYZQY6s0fcaesjmSWgv7twG4mZCm/w7yJG2KyV1yi9tiXKkwbLwmPl9+Qw9
stleC6gUQZBI96qkrr6UeFfVtKJ44LkPtqJMAGks7b2cjg6oYJleQXL1FpjdE0QuChfae8ltUJFu
oTOyDdImpI3O/nfilALphVwF1/Q4htra4RPo9uUdzdhOvWg/6ywUR6ECs0zWJM209TjgjlKGHPoV
XjeBBNuBCI8CgrxN3cTaloQuJovfGVqhPiTZmNxHDftBZoqyI1vd5rouPsso1bG2PAMeplD0G941
86Nm4CaAerxxI1sRhu6IJscrN7hxiyHU7FpAXW8pgiboAulOKQB7I5uc0Jtgb53zADYLIoD4Eg+s
3eEz4NL13u9r5oUy9WXBbrTGe3uBbdGLjP+bfZhSqM9W/iocw+4uyQd7k7C+8Io8zD6BxpDvoEvp
rEO/zT4NYY2mZSuwVoqDYTz5SEqUoMekYI2Dz6fPhjtyJmU8PSQgIQvw6jRAZ8vNgoI9sm6IroPV
Drs+MW0VaTizPZR4WKarQQv8vc63mtE0/Q9yKAXoro4ZG9vDHA7ZPujNQIQK6KkKLCxTOd7pUdE9
t6456sOzqjQtBKfGdEXDoOwkw6QCGVjphSppCXEFtLLQMBuhYBYYww2Vaedqd+aZzPjrgqEoAMi9
TGosaUMFLYMQzI68liZefF20myTF/m553CI7kopVhAwJtADePYbpabs8fP3Rk0297wLIF5ICC5wT
ZF7mZzVNZMhBRyBDOulgd8ceUhs2vayyZd3YPkSTv2m7MLiQqVNt6B2H9Q/ykWmZtNh+n9SOU3XU
uuEHxf//Too6oMXA9oCP1jU28qTWeHHiAFCPshl49U3UwVGJ8bZ5y/22eMwT/x9NvnVVVh2tbLxM
nkEnyOeh+fuQvEswMlbNeRkOCTrOtDSoXEfZ+7rsLB65Pd1jFFCfcf/XEbfyfDWkZvUASAhbG1nI
rjbTxAay0vUJRHD9YWggluNYdnNBfpm7CgATn6YKQhqiqOpvdhXuGw1421UBODf4CSAUmvFvUN4J
P5vMYusE5bZ5yV6RtI9W/rrkMAGw1A3G65JoKT8F+O5GbTN8VgrWg5oRZwI9eCvoHAyf8wbXpLNB
2v4aV/AJNLEOCEvXY5uFG1L79pFWOZsWKC4qECd7NKy7GkLhUOQkpTDSDCszZp3f7CQtZiKBgYdx
EuNd8GznkA1e4UT38fxZQapjPnnv+g8xKgA/h36K+CboeOeGk+XvI8cRny3IWXdDUT41WhGfUzBE
r0boenymsChKlD04gqGzqVurkvXOLk6Yvw3RrOiiMVn3oqHE/3WZTp3LixS6HzQWrd6BVkTXvRGi
QtAFNSePq9YWWKYfviGCPfHWA3TVXujszb6YyD4Z2hxPFPdkMiRgZIQdT9VgT3YykfO/2j+sj+/4
u8/z+/r0OR1CdLytPTBj46CrbaMppo4v5K9DDyJbwbpLlyfgfa8GG6WLPP5Wc8tPPGDbkf+pO5CM
yAlzDJ9iCL3EFlRhYtyl/1xqsbwtN0+PQelrjhkUwqUagl4Y8lvUlGtHs9MN2Ug7oQPz6d2Qqive
M/Bi41HK9UDbozSqzrixwU71ldHY3dkCy/ynqOKvD+C4fA2bYWQyzGmL7gzWEND3/Qqb2vGP1X4P
o+mFH+C/2MS3n0/YGEOB6dKWBjTpeWVdoybSr0B7Dugfxhe9UE9pC2YLimx03u5Mk9vgSmTYlMj4
eopAdRjW4LqlGKEY5qpugKZjqLHMMfIKYF823l1BdefwdPCnE2gj7imalh0d3Lf4XBxSm/EwWkCt
6L6S7VLoYD6pJUoSvuUHZxqC6m9bZ210U6BId8sEd4XscU1SztD11BQrGk6TxncgY1ZnbzqGAMKM
eb4jLy0ZQnDjTEO5pEjByUdL5qDXSbugPRuBD1oUxUGyIlwzypvIQ1NngIlDDu5EuZQuKCdo4kXB
hoZaEg5HpkKzqK/C/DFA3eimp3MqhQLqCpTPy/SmqdS1Y3We1nKoFAaxcx0rtKoxqRZaDj1oJ6wW
QOOuB/vDnxGD3R7rEY/6DxFATiEtLksef1nDwv7dHSMOfXi8s2TMAxIHKRWT6zhOkna/j5UNEenP
ttkPUn2Q7Fc1WGCNXNG2RqWjKsHAaoo6WHWyaIiSyTwkhA1hasLBmE0LpuZtEqF1KOrNRCMKfZvI
0I5wCgO0UsesuHRpcoT8oHUDNNi6WYw9oY2rPoMk1oJkeWV7yG+PHjlbS3HOAimrVjrJlOfpXWGl
DKy0mJ1ERuyhpb7e0HRbbTTsROtv82w5CVIaW8D7o3syqXaPlyoQP2/pE4y93R1D6AGvyEtrMNTg
cpX1VzINpYIOosFKdvQRoK5dHQxmqgCA/PpEIP2B6pfyQJZWzaD6NH3z46jfUwKuAUHudqq6ck7g
DRFv7/CgvZKTvmSoxkL0PQ6v9AULkxZtH79Pb7KydEOTgb45T+x9hOcAsLv2vnWq7NFgcf6Y4T2J
j8l4CSqO77jB9LXBwmZHTiCkpx0HUcKaJrxNx/0qA4mrsDzbLOI7zm8EmmB4CLmA9E5g3wHffVKh
qFwPY/QNNLhfzQ76PiAacfZZCDVGK021F0wkP00UpWK7RgzQTO4qasz2hoTga0oldiiLaxJ60VxR
FzZWflmnGxusBQNkkD53ScTBdpqigpFKJSkp5SLtQNayd/bf41EzPDOnDrs9WpdHQFgTIBVk5u9D
DrC0onLNIxQ0Fse7ZGFNmUBrAKtmHuEe3vcFuDQG/woVL/9qaqiy4PXY2faQsb2CIwA5fxOtX4Pt
nCiC+bF2P3ZfJ2EY8Tp1QlPSh//0rcGM14ZkB67lkhRLa9CSRlVDs09eoeoZkrcd1Lv9Hk1vcmeH
+5IJGb+g3dOwZqobghX2U4SdB15b/gyjR0VvQEHbydq/hlVyNQIyv4XJfcy8GtnpokqnN8tFabWu
B6NynwwATkCYbNtOSXKELlh6zDRF3wqgEC7hUADGXmj2rfORuq6YUXxhUfglCofyZxVD7y6xxnDF
R0Cg67D42TnVF6GE+ZesymNI4yTWTTD8mEslTC8QqHi9SqWN769i6lHsoQ5Wg/74peLqK2sMlKaH
IzBbxBHzzgxtyJlW5m82miQpOOxAg8SGY3spcm83iMQUBwMlGwjzGPqNbEHzuR30/mHQ8DhwDMgO
1xO4sJZ4SF8B0tioeEuttfo6H577doJoaaHfG2I0D1y+rJrAbmy0RMQoY0/NBcX2EWjX342zeDwZ
uYyMPf0wNrb9o0jUkwqWk+XEMrXZ4vw6+S2miB3xFLXVC70j09syvSiLHmLzja/uyT449iXkNrAP
6fSlCyA7sKR3KQ0s7TqD2LluBhvqPBDDUxlAqQJSEZoboc4Iybl4uuN+o64pwHCekrbS12GOZvW6
CdJ1M6nBZooM/U4B4nY+aA4LT06je33mI71FDgoZILe0zvEj25CtR/+fqxpRAGG6rrn0A+hCWiMZ
N0Xe4O9XFQoSkI044KVRfAZ7rgWJSkM5dHLI2KZyRuu5BHnN0bCh3hdK7Wgtm6x114DCf7KUHExY
5c9ScOVFnthJ+XqigR83aSAIYmioLuZaqj1Vdtu6Ydfol0GDtkBSR9kBBQMwOviT45UMqgix5ufr
tAT5TiDl6XJ51tlAewPIg7GqoegXj6rm/XsMBdIhjsF2EsroZTE6C7Oved462G7xE205+yKc7pky
nUiGLImZuJc+2mGSr2b4tsjN6ZvvP80DHwpY7kf9pYYswwrER+Et5L69ETYwNgNoDM8sdiKvqxrt
qVC6r1kxQs08Ag8e3uq+g+6Zr0Y5SWG/JgF8O57R0BODWVNRn6ZxnCdBVnWeVBdIaAFuovh9cowq
Q1mn0xCvkXNKjoE/gqSdPK0fi9dTck2JigSKkU0HPqKAlsu2ykJBI3ikQXgdWmDRyfHBoKFkTf2g
6HG5LsomfBHZcLEM9Hqt+uFr39jtT7RM/RPahv1kpRw8zPaoXxJLTaD71IQH/GXLcyI48xrdtm4s
bp4jP9hOsn5Eh6EQDrA1IfrGaZxylIsTYzxoVIF6F/PmDu1QHGjUqlCcb4UzbQkSVIzQKe9rZPRm
hJCED4GS5e+2xgQDBYlSUzDFjW9zCXVE61Hcv65n1HhHt5P2BP4NtKeoluIuGZZeVx/Bkg7MjUzS
5DpAgYVhgqpMoqPlgSb50HbyFtsUO3ea8lJh232IbKfELllVRvwNA3cejkNmXsSQxejcjRykC0Cc
FMkDOcBk56+4kYfbd9F4W3ZrkfbnJdiwJLF3Ut7ehUHIPfJGI6vBBf4Mghjn3BSlwVct8gF7h/vP
JWP+nWiwb3EBv9+YHAxkcwh6rqZVHPkK7i4ic4EngqjBcn8aWVqCzNqjG1NLdl10+l2etpk7yGDy
+CkqcCu1AUAwbubgDzc/Wj1jXAPZItrSJduhKekRA5ajL5NOVSI+XFxkHLRYB6oP2Aw5hTTw3sWF
vVaELgUakYb2IF5afM/0YbbNK3BR7mrItOnhKiszyE1omn4fJVO1M6I23efcEJcJQpDQiIurLyPk
Hi0lUH7aQ7UzC2a9tFY2rmlSZsbVbkg1MI84nbhwLDlPylTzTHcEPW93yBGZ8yQfuLZ7JxYeg0Lf
KpOdCqbsVKBDOVZrJK2cM9cHDbgaubUH10YI+iu0HoCQ8TUOuyYwlzRlBbw5Uj6rt8lqEQ1b6KNB
3hjlnAsww+MlS4bqzEwo1DcsMyG+AwoUNarFoXDUK41MaaIz8Jaku/9h7cuWI+WZbZ+ICGbBbc2z
qzy2+4Zot7uZxSgEPP1ZSvwZf/33f3bsiH1DoFRKVNkFSJkr1xKuKk9QQ2kS6uBamG70EvA7FtT8
YxY/y9qVKRBJjQ0viNfcxkazT00QEs6XQm4JnwYImh3N1g/JLkiS5tKAVGHteTJe0x1VqNtKj/kD
lNzME7XqwG/PvBLg/UMfHfxKl2sXiIt1UvgfNlSu3oJC86Z7EVW1/FyO1h35060I8vhmHUayWs8T
yaC5WpAtPtM8CA6DfmNgCYJMoFQpFf+Vkca/G5mwq9NBvLsJwFpP9sZ12NKoDfNYh7x/MpNo2w6e
8ZpJA0rWvB625JYihZ4Z2NjXY2ce/tu0o6mVC1eChoumzQPJDxbBAmtNWDtUDQbr3BnbDbGQUTNB
bP1LM1JNoizT6ypYz72BRFBC579DvBaeOmgKHZoU35KadoRoeeF6KERQvYmjOCKjErhE1dQTYA8b
RdNPTaQM4nNatunUDAepn8NS+zXNhIzHJQn5D2qFjeNculZ/ZuM4PrW8ae806IhRX2RY0bXO/Av1
9UAuXuvBAmcArghGjeqGBdYuAMHKU6yNGjBFw4b68s407l0QBtI44Yj6YWjjJfWVYxg/uvnvEr+8
rUyAdRcB7x5kzlPQcmXd0VXkToANW7vEtEto6YAvanJBNU1lOc6NWgnPTGAAY2NDzc4Ahpun/oVa
NIhjgb5AgKA7UpOmZJ64sTR5HBTtSdbV6b2mora8jOwtFhgd5G6ict+jdv9CLkjKRBdoUOznAW3e
6FsUAgBBoSahg8jjZpokzKtubwG6vADDhI9UdukuksoHmrm0bW1hak4Eka3GX9liDK5lVgRXVEtm
uxjyRgudfCoTZXa8FBfqpQM5Dwfuh+51ckprPFxq/AameVMfTEm6k4a7edB8La4uYySgsPVT7qxQ
cAUMiR/q5tHBH+dzLZDLGGhtan95+/fxkK0FQxC8bPVtIrJu56Ja6CGMnPcoGfOfXPeROWDFUw66
tL85pDV78oeinBzw4u125YBNl5ohw2bpnoFHZhG70LTnRlieWaZZL2azGYM8fimrvrr0cQictjIL
LqNtCuD4Bsko62Ue9NHEaj1BJGsci+P0ZuxNH/dIHBUo74M80peDCAB4i7oBKr/oqNW7lc4g884u
2PDEVu+vyOKbJtY5aVFsg4xDDc+xfci6Zs3aaczkqcmxFIzbsH0vEKvSTNv+3SCNVbIheXVaBDUy
4LOx0xbYHmL5fTDKGsV2angAsZtp+Ojp9RNSHt06ybDarxUWwlX4iKa28bpk4kItpoNNYWzTZmkM
BvAdqld48qM3DFEuXzkFEFNq6Od43+v5RvfBYBqDwhqxABTCd6pGJbNAq4Ib5AF5ew9cUdgLdMzU
vwv5SP0BuN1WpuWPRxqYqYEtFbeM/WOVxcOBqbKKqvX4xVFn1AzdAPdp0J2MEVrbYOEAP2NVyBO5
kceohcW2FSCL3QN8JJaek1fIeA7aVBsQZEmxiA1dXo3OKy/AvmhAsyJ16sqywO+zVOKk/4ywwtS/
gRAQHOaZ/ZM1XnOkl5OoY/8CGbRtG+FNv6zNsNuASa9ezUs9NcCVWXskkwRN30b3LICkER5tErf/
HmTlHsQ72i/DMU4QLh1fGzALLBnq/e/Am6XtHKF3O5SXArWpBjEHdYuJXu3HPiruxsDmi3Tg0TlT
ValpDHi0hCTQ1Pq0O43Dm1Uu8wO3wKU4k8wAFgpdH00wsKvq/EAdGX5e6yKzkeM3Ayi5Cn04V2BI
exG/S2mIl9DsQ3DkghXNr3zrpQH/1yYxZL8hJ7C2fowx3cp+MX7aYbaTFY9vorKiBzO3AIzPdNBX
1Un8kDVFfcIT55U6xygqz6CoPvPezU7WkGYrKONCYFE1fYE34IJO6RBoCR5hqmfoU/QwCHcqoR53
TcbOeQMkLrvZA6suGfCji7bz9W9R3WurojL5npopMhZQx5RPqaG2YMDZLiIww3wLkqoHtkL39izy
kiOqTt0llkMLkTbN85iH0VnXBh8EuoABQEi2XWmFFx4K1VRujXLTwyo6I14JTbSwRjIMKKwVqGyi
AzU/3Qw1G8Bi4EYjUMFYv6GyAwxbZfHDdxFTVxHzRK8lkFbCu/Q+L06oiHNXnx5ISaAEIJFy6SqP
oAWlPHlAk6j4EVYfc5CHBsU5cBGBIxkPJP2+RTJtPVaoAemLyrhHKb1xnzX+pkaU8o488jixgDjw
+wWiU+DZZYk7LvC0GfbkbFuoyW6GGpgrDKURtZoT4ch6bRdyzJelq236znk1oam1T0HHtGgVM4wz
BuWRmhCpsZ4c0Xw0w36INzFKlVd91bi7kkMwjPbqLr71rilkvKKNPPVSk3brs7PdyuCIoE6yoKxW
a7egCk54t4lrTwNIOReHxra8ow7U1pQdSwNQcvXIsNIAslPqrB76eDsAAzTNNA/4c05EiqBKuEoj
LHvMDEC3KO/Sq5/ijdaP7FYFHCZgCI696X2fTV3iQhLBzuUybDORLFmUN6tEa9PN1C7DUXGWx9Z+
ahsBXr5VwS80RZG76XXoBfaHajDwdtP8GUpsQVLXH7L4mIcyPWG183EYvQRgnz/bUVF2x7w+kp1G
tIFvgUZVJ6oZ68IU2HzsAggGM9RSWoFmLsjmqA78+4slByhqPdOA0BnC6EijAmkXxfnD6AzOY98A
JjPEd6LRnEeyWNq4B32EuDbK1Fl6tUhKwY7kwZGRWNUNlNBqrXaxokKpZFOBQ4qGRpCSPaAYy19Q
EyWxxuV/uBKzKnGNAXGpkYX3ReagUnqs8mOrDnFvoS2GKAdmaMyPdEbdhS16kBNbPXgbP8eE5E79
5FmOJfh8/jylfq3uqjWktOKtnYXpinTD97mqDivxO1mZtS7PAgD8s5Nl6SrTTevYu8WvJkjFyZDi
4xAmtjiRzfXAr+fY2ZE6R+UhwNaAONqnC/X0qKADpTN41XLtNqepxo5FR32oXpvPynIbaQYyUZqK
DloLikrlRS1ypYFj1E4Dp4zWP3PN0/97LrJ/XnGey/znijSzybl1RC02Hp94GFUpKm8Jwet9NrHd
MZ+SFo+VuRfLia9N6kVCPMrM+mw7mjz3ZhPs8Wo7tGYCxA7ZplMPAJV9YhgHstGBuyXqmdUBZQYg
KX2JWuwgwNvVsOFJA/zeS7SXsq2KN255Lx5+CG+ggp5OgCedTv7VpQc9e4ZUxkF1czXyf5ji/9wH
EmCo8gJ/99oRjnOqetdeENFDHmXRpoZO7cQOYTEou5Sl7lxafOVn03uMR9N6+dugwDPriR3iPwf1
SWm9hJYdnyRH8aXItf5KhzZmGbQyl7NlRCDu6sZqQZ5GSvRVV2yWvDS2Row9qiuN4cvQTCy1oCqC
acrOAFeH3qughLqCiuldqyAytmkAIliy2chQLuqWcVCD8nLdoaZ+H7Amex60ccsrE6BWZdet1J/t
Miw+7AyMbfsK+Lpnp8Ae8tM++//bXlSoX6Ps1ZT4UtkrUF5Ck3mYkmUVaGtPwq8f5/xZ1pnVtnO8
fjnnzyRSmIjCxt5mTooJO3zNQrs/kmmyR8siQEUZ5dxGLUhPkVU+zpcWeOBsqyoalvM0ddB9nZo6
BiObpqaJdFA5X4VrLkcDFYKNOyIwmAGScslK111qdZOjDqAPLlMPnlDDHnUtT7mykV9tBlBQBIJk
SzNMY2mCz1kk2H1Q0KQm/TxgeTrNNJvmOas43eJ9w47UCRzYfeJk4tShjH/V5wwrbrWQmVYeePGV
g43UrDJ54JneFdkAqi7VpOWKw0Pk2mSQHsnmeiA4ACj8jjonNzWvi1T4ZrZx8/c8rTZ4X6elQb6G
YFYimxT7KCyDaNoOjNbUSYf2c9qgwVZhKLGq6lvN2ZctVna0nvFC4CCoSesZarpeJ1GIhNTE3KRe
1LLhfklPXohdT4cK4m3Qjz/8FluikOndCYTiWONRmykjndEhDjgkYtN6S0MDsKzjtaGGUHueIShA
8G919f0f9mnmLxcZMj9eMI/LDUIc3b5n4YNpd/p3BiFWP3Din7lIumXdJ94Fgr/tCTQeKCccCv+H
UZ3JwYEq8bJg4JSv+rI8c+iIrKjD3VrQmHqDsnO1cisZn/0ozC/RCOwBUlvxT9d87Epj/GGhKH0F
HVuuls3BFilixB4aCHfinTt8z3W7WcSpFV45d+0LdWALgNoK1aGhxG7qKDXwLwcm6ij66sCMCNSK
joJA9Y28J5tsHaDshm64rxAZ3FihJu+CLDLvjFq/NWpRmyCVRC3ZatFGA2M+FIEh8hgyZh4QVdlT
Uctc6EJNqDs7B5CfT53kT3Y6DEgtHZzY3f1pV9OCHVo7FEa7++Kv7HSBdNSiIwpyps4/hqN6F/lj
XU4fb663ITdAIvlxLLPtPK0JTP058eSy0pr+7LpI6PTA5N91AV7XKDSL75vUB+y3gGJDX/t8adhG
+cKaGmV8ss6+ex5QAFLyn34K8iTuit/C5qs0zRn0Q++RDEqwS8maZelbwW+kzgDjztK3Pn5HjV71
ZAsxrCM8Gk+VzoujgezqZvRsLCpBPrAIc6/9aZnhUhuz/Dc4uJ+FM9gvvtYjuI/I+8XVdH1f2Cjd
Z9iT3RLudUvZ6sb3we720jWy3zobD2Lwq+8AbUKgC+yHTDSLSHbjg27yZBvYVXqoWJPe2V4Urgy/
k9+BpN8OZZr90ofom8iS4bmT/YDdp8FPviHsE+7sYs06VrwwgXCgcrXacR8zLzpWdewsyzARoMB2
mmPsGeND2xgP4OlwvkOjGWpOgd2eoB9W3oOm7Y3s+DKIynSVPHPQ1t3qJgKQOvZWmo/iOhBghhct
5/G5MiJs9i2re6udtZvE/CfANZDJUg5m4w5b1FBG68RM+RXFL/xaBCjwQsChRLzeya8GtNe8RZnj
E4/ZHZlQw6UhMy19K1r0WrELtTbZSAX6wL9au5leFi8QNpYHS733po4A1QJjUFypFblBcc7N6DwP
ygq89YcoBonn50QcCeMVbqZkoxFEBAvqj4nJh0VGs8i9+ieRvY2Kj7NMxXBs8wV3FOXbRPw2HcmH
Dl/aZR+OxwZYV2F4B0jYLBwXLB5FZl0mzMIIaQwEB5INYRxCbjZnFGg8UyeZ3Mg4m1b34d8A4Y40
WegctdpzlkRHYRf1tyK2jXsTQbPTX+xdxb/aE7P95mTNh38FANCS2Cvwu/nmB4l534eoppoiWTzo
mg9+VyRBTswFNyhhEqhULQf/Qlu34J4I7Cv+MMVTB0mmXYsS7k07WMa3EQ/eULDoDa8w0Kc0qXYa
hDPeQaXaA1EGCpLVSOR0i6dejWwKBIZCt5xGkoMToAiMRlpAVNyJBKLj7J+RdE2dAaJII53I0781
AB+RA1Z6qL0I13lY2/dAiCcb/DP8k0xj8A1DvHpnNVaJvEBkQS1c6NCjtkCvapnpT0gXbYaSjSFq
EqM1OLqMn4mNykIgZpNnZ9TlyjeleVfIUNt2Y9ce3KodTsizQ3ycFdV9hcc8yvM6/oplxGOQAty7
iO5HUYMxrGSlUhWxXxtN58u/fbZRWP/x2cJS//LZYk2DyK6q/aLSrahv8mVjRe1hKs5STaDm2wOV
fTWmdo86kmZfyjSVC0RWQSFH4TqvZtXaisEYMBldpG3XXh9pC6SxOXatLdv0EDNbRn2AvzoZmyLG
Ozp0TqNS8erVgQudbZoQYues7LdWz/hBAyTkLF3Rn+mMDiIpwFAWuO5q7qiq4C1u9GCR16zfWElo
7T1WRvfeoEraBlD9AnlyQoln+UIeg22ZyG9aT6j+kUvosYeHHo8Sa07rf4nxT6fkNMKJUgAsiZ2N
7CNs+8FGNyC46zAPNShBtq4UrLixmnZhtEAGdoAFPboOINJ2On4jt0AHzalTlojAddhrxHHbXlrl
1oWo5VPD/+bW487fckARIWPFxFOd51uUciOvhztvYzrRuM1VU2blMoFuyEvKK/2Qmi5kx7VRf9Wd
/teQ+N4Vieb+DmzaqFhX/pbhu8tGMGSu1LTQR9+S/5Cwj2kLxI13Y47KdlBrg2F34wEztkR2Md7T
1paapZ4k+2njq3pRsRF/aSKWGe+TSkcmukJ1qUfA1TB2uoVhdM7a575+cgjtipdE525QnnH9uCLU
aY5hizhNNprtCUUmoJfIQVR9gkBnYG7CEkXlBevlhvrpoLH4R+KW5rbnpkANCw4xD7tz0VQFSvkz
BwwyntsvyBgXzYeP5QqxLJsG2V/lTR2ChT34L6G0kJZI3kJrXZyFDAAmhL7Usi0g0ShToPmRuscp
Vl7tBoxv7cJDaLJfkLFWPXTmASmzLyp2N9tLwwT1x9QrrJVRAmjYY2Xg4DV+bOhGwy0UndvUxj1H
p5H3UFpZAoUzxM3pgBxVJhHS/afdgl+Ig9efLF9GUntMYwOa5Uuaax4DISGE4tXBzJm1tvvMzS6g
B2s3OrjAL6URWGddPBkK7kUHMtPZGElr6SYDX8dYqTDsQQLvNIb5klxSsg0+r6HfE9nreYY61p+w
O4lA0+cJvtCgSnbw1YHOwtRpOZgUXBixn/PXZG3H2gZ8V3k5zIbSeTPsyIdMtlP8M5qmnNvkQ82i
yB17Ofe4BitWhgtByVoiYSR5/HFIEI2sUS+PdtZ7FQiHwl+TLaMecndqVmy6XPtNEcgvQco0jqHy
E4E8vQWa/YS949do5h/BTRrsOeGTFmvPQEFbZ1MDP6C0ogFK8UNyroaMg3tJaDcUoZnLqo1MxHiy
cAHGSP7eh+kaIEUO7EcM4RoniH6JpHorQrf9Vg/I22tupN9jweOBe7LR8X8s0j1eWh1YcGpU87N0
7eLlivvB4fhbJHI4TaeaJbSDUWNNxdMKlUSqhw6uBDJrAC1ej91gG5so2gMdxiuAlzeIddYP3lj6
JxQL1kuyawLki0UdVXdpYI1X3+mxflEDInAFIGNUOEcb9cWPXgE5Xanzp7AY60UPRr4THQap5Sdd
HWYbNYUUzdLJzE0xAhAueXNu3LB48oGCvW+8YKmbdQRcy6p2efbk9G3xhMgr4I2luCfHsMguQEl5
d9Sqk/q959UwTQK9OtCqZhHuQzVnoTa0eBDJPTWz0RlXwALZW2q2Xon0IALcG2oOcdBgN1Z7K0td
FFyh8R7ZDWtJvcjEa4eqAL0F9XpuF5/bFitU6tV7s75DyOBGnVi6xovSGfRdrmnWCLbltEZBRn1o
sThAKClPgzN+W8GZzjRZfgNfttyZRuGMC7MKOgTgBzDBGzk2hjmUmdUZHUKoAhyCGIe5+Te/eRiN
IBcaNjf/91PNl/xjqj8+wXyNP/yogzVS7DvjIYggsqxBJaRY0Ol8APGHsyqssl9AKCE7zh0sBiV9
VeT/DKH23O2pGecmnf15gaxFRtJgYDn8/08TVZ8fjK5Cn2Qyzlclo1tXdrFwbeM2ihh7N/Uh5iHU
nFzolIaUZfIC5c1qr1lxcW0hDekgFXTiirGTDuXgAAWiBeVyMK0Pm6SzJN1oEDU6D+oOADZaNJta
pKiV+BxLI4oEaLmemefZPuqo3R4zPInoqnPHAHod6cr0wr0IK3MRde46LWN/OV3xc2JEqVC4DQ5v
SdfOBMcuuTKS1TQVDY7Ea8ZkdDdNlQmjXEexVk0uvuZfLJAQbcEwIQ6u0MVhOmNZ93H2Fxu59J7N
MtzYGEcH/nk221w1zTwrdcy2Ciyhy8TGHQ96N/++7Bi4qSIwqVMzcFL/XpiQ0JapeRcpjwryaruo
dboldVa2598XiLfkldTP0yApoBSIIh5EvgAR5aLhd55lXUCTUr2Xo3PRXL18twW7RAwnHBYvSJoT
izNwM/l6sGd1/0SAdIKhhwqLjkjAZJ9N5EH2vBrvUGW+0AdsCDInuYJAz74lccIueCCtqUUHbQSb
c2a1790Qpsj0tUDklX7VLD03AIsBy8NjndlqP1+5r+3nWZoYHzY66zLbfY2iIVvoRc5ep95wqxv+
QypEenMcJ72B99o9Ne14JBPEIdJbCyD+XYBnGVTz+nBJbl13i0DGdCUvOrR1s0utQp6p1cdJeqt5
8VIwDiYNNTOZ+gacFa5mhvvZ1hVWvfQSPd2SC3VkIkfRRYEiHrLRnFEFOdGwtdPVfNWQCWub9mCg
nucLrczcM6MHXsvw8IGTYvSOttveaBh9JeAiKiiVll9mNyrQ8CbTR5i/QoodpQT712U28aC+9j6L
TvMnEyyIFwZoElGTij8Y+TZuHSw0zWVfvlVlBoCRmqCrIhc6+CM4QBqjMaZvRZOyzofoXp6L5XxZ
veXeTquAW5+/aVd32kH35Lf5D4cAKXj/RbafP13PHf+uCF9prul/6PeliroOd1NzLO0DGDakKqaR
e2ZCJEEr8v5H0rSPZpanjwkkGw9M14HQVXbo2Vla0V5GrMMB/vSaTQsqo72Xl/aTANEdOemuaSxb
V6/PseVoK80p8oWAAN9D1xvPsh34WaqWW/rjBlgRMCdXvvFQu3199UB61Xqp8UCmzgC1V5iH8ZFs
fReWuzwu9OU0wDHDh97YBEIYYOIERA/r6i7Z0+TgxE0PiIoYC2rSAB8/Fs01+huZuhGhxKzv6i1N
jmqT/JRY/Bd10sfVYuOIFG54N129tSTQZrG7psk8lsqLbpcX8qeDnyQ/ipQZJ2r1WB5uA2Z2oBPB
Fxq1PrwBqbKiTjIVkMhc2HXQH6iZjqW1YzGCdeRCH0GiMk4fH8igMWi8+NWo7+gDgNZDP4Six1YS
eyoZv+ix1d1Gm4lrOcr3QPr+N0i7D2soAg67sEczEtoKpFvAaCa+fyrrHAp8qKD+Bp5CG5S4eXss
uxjQNfM2mTso8ImqAl8IYjTLjx03KNR2E05vxuanSH0cO14uvgD1rKSBmLhh3Wv42GUYvFD+OtT5
m2hE8VgiybYTDSR+EKX1H5UDpbaxBnyzm+8agpxviQMAZCrt36mV3bXZYL6KpB2gB2rym2vF3dar
zP4QVG6KOEWqgzXQ7h/TAcq4HAKdP9VwaJTav2MMZzmCwfiJBpvAyvDTyHSUJKg68tjTwGxhpCg+
y6L+GRoV4HKGfXaTqvo88xnSiAioTW4uau/JDdURH7MNym2eLU5+BkR0AMnjATTfKO/QFvnwnrMI
6FLffIHscAVQopHvmr5Nn6vOPrHSiN5Qz5MtS8CjL4KZ+rkwBqTWrCF++xwpM4hR0MjCDQHbtix9
pSUJEkQhz57pjIduOp3Jv9j+5hfqho7nZpl9ybNprjUcwQy2+5LVm3JszvCgOaO7p/Ta1MuQJVs7
WoUyk88cHTnTLFnV7MjeJ9mCj0jsXsquLLcu6AdezLyc+KzczDPWqeXVe6CQIM6bFROfFdbSsCct
CLRNX3tW/h7iZKhSA0zBGQrwKJulNNcKO7+MXB882FWU/pe2XCZiEcQiOPopZEcAlUmLSz46SLgY
ckUdyBMWlxgagtYqGfsVMFTBcXYLBifaDGHGlr2Nak4JoMZR5F33GEmTr8FS1m+m5ggiNtut8ZFM
1j0KaYwgcM1O1EkHyUAYhqKuG7Votj41PmazDfkxW2hp4aYTvEXEyzPTBXFmQX7oJD2jvlCr0bNm
l/h5vaQmHRDkBTFn2FzsygdgU3k0IBBb2kpKhGx/mWPyUAP+PcffrmJV0H4tO3BPRoNdPmipcSRu
hgDqpLsUtVbrXt0U0OiLVSxa3lUQ7X6w5XjUIf66xsORHaMmjJatN9qnJi2sZx106RNtneDFASyU
5SoEau4buQVZZZ8MPdx6ZtGhqN59ozumaSBcUSFmcWt1vT22Yeet9DCN30R+LirL/96loF0d2zE+
6HnGH9RA6q/TAho6JuBCVpy6+zTDPG5juu8hAj5R1Mo3ZEvlsrP96Jp6hgEx1xEso1YxQkQ5/fB1
oMgiIMfIVwaSpx0YesH9Yeurns4sbFUlFx7CBTibetWZFf1w2h4q7h7KhNQBpJgi3DYA9G6d1kZS
VuBJ1GIZAX5/Nm59PGduFUNqXfGlTf+MqB1WjYugK/0vs6hLblCWUxpcV8fXne8ZuHYhpii/m2Ov
L0WaSGjphXLXup2205HpvJMoCV8iLze+Vn1/Ig5tn4O9My7kd73KIAeJ+gtNJvkjR+k9SrdxFtYl
ZEPxSH7UEvFhm3vpjOt6s5a8BjOQjQclSjTyA33kwM2yk1vVP6ZPrL6KW4LsizzySOygWJA8+Xl5
KgrNf0xA+HTAE0XdhXL4ruyZjreFGUX2wWWgSvm3fUQiY1EYTbXD468/Y8Hfn0fHldCHtottapbx
otL7ZFhQD4vicdFWTrQt5ABdMw06CJ6vglqqOdtYmg07YNvqW6cODYj1kb2AjZrUMduKhjWbKjC7
JaHcCO+GPfCN2W6wJ3zbbNdYMm51YIcXGdG0zspWvlXfkFtr1lzg6RFqhnnHU0dbx+osdIePM7L9
rRfAUtDnACu5TfDrOXhIHWyakZVPdc3fLUQZ3+Oq2SAQJ78beZCugJ8aLsLzENkzimbDM+YuTT5q
i8DLjZNHjAgUKKa2g4gc1jnhgUx0YCqKTGdIU0DLtRwhRAvw6iZhAtXKquCOQFxkAwEA9G8s94xA
TnHx1eOXC/PVHFt9l9gOHsml1qd7W9fwlqhSaKB3TWhDTMdI3gPcFZ7pOj9KP0pWhuPkFz/VvWM0
Fs26F1yg1hv14lDzfLeb/PdQdO2jF8XtNgiKfB/mDpTS1GTkMVpQXI8b5wdC+8kqYCNfMd0bdqAQ
JIw6HXzOq3XAHHNNTYnivXv3w8G2nK2b54CLD+3DyAOU9qdxvkdOAwWGUHi4QRnkw1axsxYkex65
679pVgQWXrWqc1SpeMYjfQXIotQeEF3DX0HGYbmi2v8Uqasdcr0mXmFQeQKRYn2LEIyZbNSkDqDb
25211BgIEDq7M59QBt4dbLNU3NQewoc1pCHmpgsCRfxdrXNihUBIe66/TBXDOKRan92mDh+Y02an
bkiDJTF6u//YRWFlp8JS8kyIwK/B5ZtBlLBc4LY13sC3IYD5N7MrE+4Arhf8IzIn7h50rwbhkHrU
DtGHbxeB0dgyRXQfGSCvFgESWdgbjt9tHco8vRheIBfzYScgBjgyJzv5jzwJ1qE2osagbdOdLeNo
gyQH8nreiOcicuVgt0FRSJplOyPN22/kEbWxvU0gzrfAYitfTtTzrab327+2iXge+TJUyTievzNd
UMNFbgP1M/qTivprk3oR8Zd7+vtXsfyP3j/Gzs6dmqryNLEdw/EgByRdIYVeHXtEADa8NqwHDkgY
ZI75+F4Ed2Uvg1/WWP22HM97EpmBnWXYByegwOtpjMhLbc0HVCrR/aYPdr1NtKhA7EmtgYRa8Eh1
yPzRWur6j7lmeq6rLkEmsc8riPvYqLyWbt5AoHgQH5XYsx80GbA27/InW290/E5lDW6a3NpkDsDF
cVqVZxTB8zVgT9VzzYyfVNqouT/x2Erf5zF6PEYrLXBehYt/JlWtAWFcbeam3/TVBvLI0SZjYXhy
BpReOf0Lod+LooM0XRQMF8/25MkU2MjEVWD8aNLJweof9N5YIFtQASGCW6LAChNhYbs8kQxNrpqO
alKv1aG2k3qxVzSfqPdvY1M3QuYi5yBQ1fgFywSsKyFAa1a9d6yEjqWmssvaBWHA0L5Wwius3yJl
3j30aFdguA3zWxSqAgYRn8DU7dg/OWqIV6DVsO+0Eqp/g8bSpzAr6jWUpMYzSr6yg1um7nYsC+tq
JaWz7Bw3eu1Mfp9nhf0bhf3AN/riPar+Gc4iAfhGl5og8se7AvwIPkIxfn5y2i4AeqB/ptuf7KbN
3S0r60l9yB/M/Ira7iPnEEaaBYnyMmq3johAhjtCkGjuMEobgh/aFQw2YKIqgdpHcGVRObE8UrMd
io8mlR7i7fC1d/h3k3oTHeVh/3VsMQKjU/F8BWrbk9MwvvfVAgtoRCiyeVUenalNB+USFCPfJymL
TwYWn8RnkAj5K3CK6OrK3r7Xx/RCZAgWl9YWsNFkQ15DPv5ClV54xdp28iKzOVjw6jN4qZXr51zg
r5i8eFO6G+E11hoRSgCE+1p/iS1ww+G+Dm48asDHjYf/GTUyyEEFXYSgi7TOI6DiEEdsrPu2aNpl
YfD+W+JbPzqfpb/MqsVwlYdysgpbJT19d30Irfaho0OQLcQ9HTbgRpED0iSdEZ8DQ/uRaYE9LSi7
1MhPRRL9oGUabRA8VLkuPKtLD7RY8238BlEMX66JzYt4vUQfZGetxqtCMX+Rve0FSjuU3ZbecnYl
O2Q6M7wY/GoBwt5xi6KZ/IVBXpwbXvSWByiDZuBiuyRZJC8eCqgBNWijtwTSAI4O7g2TxcH23yNT
Ix6vPLdeOFY2Z1Aw8TNWvfyMHUiyc3rt2bPi+Ggl8SY08+ohy5Lu6qYMgBYJZdAeMZdlHej6/2Ps
y5bkxpUlf+XaeR7aAOAGjM2dh0zmvtSuUumFJqlb3PedXz+OYPXJkrpHZ9raaAQQACkWkwAiwt33
1Gr0dnsOAvllaWWT80cD8McJiyPsWhzLgOQlPGRkSwcQ123tITfuqBRVyvH+9V//8//87+/j/wr+
LO6RRhoU+X/lXXZfRHnb/Pe/HPav/yqX6sMf//0vS0lT2rYFDgtbgX3EcSTav399RBAc1vx/hC34
xqBGJJ6spmieWuFBgCD7I879ANi0oILrVll7U2lWBSDpH9tkAgy369w/EDpH+Dz/3hveso8NhjA5
AbGyS2iFNdh2v0eqmZ1enTnMdpJ45SCXaq3CqYp2i8pgErU/lYEjvoZIhLktM+LEjj1EYzIIhICZ
iA5B4n+sI+MqSz2Gd/wIeWJkz+qDnWfjxdSHMW7rbYGPHhiZ/mpN6+4zyPSzvd0zrNjtzKmRjyT7
xYT6kjENADUFtvr9o7fE3x+941gO3izbRgzasX5+9KDHK4yhcZ2ndoimPYLAAbKm+LzJLKN6qxME
TfRyYpiBg66kVd+ThQPME6DaDGli/2xV575xzEL5YZyBaZoNc+wgVmwcbbsJ39KoFl5sJsPFhSTm
qSrBkzEhNvVpBukzHq/zhzYF/zRyvLUp86E0EqTTmX5mvJ7uujA2j5Yl8M0FpMH9D++lMn99OBaD
1xdPx0JqiGM79s8PZ5BJJZE6nz8ti3SntIHLL6xPiFAUD1CU7R8A1X+hz2HU5MaWPnlU1FZI18of
phJaxSJUX+ED7jaOneVgTcOHKcwbiDXYdvtZdPXF1WtETIqPecyKV9soIRlUDjCdCuvUuPehUdT3
SLTfImBvPxWaTb8Cty3oDhL/RHWgDEt2bQn+R2qlDnU0bm3Nyw+vGVRr68gCbs/M1nBOxYfZzcHa
7+eAPI4+ODPMIanXjQ8UYdg+QbvefvrF1uL3jSMOEsodvyztSWFOdLY66kaSn5v7AOikAU4PLH/Z
mVvRn/WgsudWH+ApLGs7BgEYClnk9Kse0MNjpsr8WXS83hp8LjbUSr2HIV16FyDvvVv8jVYp2EZY
bfKBXL5vXf1V5u2WGirBwv/wRljqpzfCZkxy/G9DMdsFDNk19c/pw5cKXxYxgUomeLIxRUE+jo3X
gYNemXCGUfWJq0Z8pUWYZfTjObD98WqECks0o4YUZJxcSFV2UYkl8dhFHpZOa1WW5arVam8RkgCh
vVPFEJdJqhN1ogYq/j/rlsEClvi7ppHIsplMme7dYeYnZkl+ojNrTMxqlUcTsq0QKGJ7S8aHW/Pf
bJYKq+52/+Hb8/NnXz9MEEA5FnOkEiCiU87PDzMJa8bTjPmP7thMCMVmasWBX7gXkaGQ9J3xTZ+q
/K1g9obWumRR1yFQeoM1gOEWxLMII5YS2OO+3DeIM+jvbK2/rh8OABld+g7ibTCgamh8wOnEQ7jT
gjlf1wkHvatg2QNXSbQiZws1sMx4b0B0JoKXALTuhtXl67gswWXjq/TBQZ7L75+Kcv/2ipmWy2yX
C1DuMsv85algRWUFeZs6jwxyuRdTC2aA2iRBCptWuSVO1MCJY28sHyJnTr0P1MsFBA2ILpnqwJ8H
YKwElTxRK/vuhDy40Wm9po4NcHFnzZpSAQsb9ByQQg5Ots4YjIOd25Xu682qcZCd5jJINw7aNVT6
MUgxIiPYU7HTdYMEQimczL/VkV2pXU2LsbajuqmRWGpbxlut6b1XbjBbT/gMQ1dEBDGYupzqQC1R
BY0tv4YMF7V+sFZW00Ag11LnsBP6FZi+4HUqt7Fo5n1uI1FF17NidPCNgFMRrCnY8YOwXyIZ35ar
vlHjk9AAkhJAZIRusVPSJd02TFBQSlu45SARFgY56J0H7h8g7l1euzYCzfzc+ieZuZ/TvGsfqarA
1OWliGFsqUgNPAWEivGvv39HhP23n46C3obiEBdQtoVduG7/8B2aFMN0N5nVYxhy7XXOX+Omjr7l
A5IO/dFh94j8REjPQwIw+PXCbyUYMRDf999KhJW20E0FS4brRM8/91R1z7CBmc4qMyJgXMHF4gxx
DZ8U6GqpKKN5E5bd/NSHLlhFgnwbaUW8sjCKC2hikWqqi9hhtHvpapYbXcxqkI9W0h73VATQ6H1I
KkIKeRMh1WwjTbzlhAiKfNFsotlpP0CvgRbHyqiuF+AQHFXzIbUAdVug13YGIgkogfEFeg21ueLO
N+0P0OsyGJtNN2Tdcgm6zgRgDvK+ReK+CeF2D45QwV3SA/86AsTzZnYCSuGMZWdkKLjPPKgOfljy
N7CKtFt8U/0dmcUx+M9LxLqGViLfqccOguodq/16G9YMZniAdXcatuyKAK748tx01oy8UUg3TlUf
PoNz3UJ+Drx1tdscpgYRAcAK3DXYL6I/sHzKV9lc+S9JPwvPN8b0Lkdu6L4renGgkewWEcDbSAPL
gkdVjgAnQyer98e1gGgcnNPAJkt9oHq7bqdNY5vdmjvzex01kN2IXiZj5jKGjHYQsWruZAAPSm51
2RcQwB9JGbKN25M9zuoNSYzOOnanEPgJyKe6bc33YwSHPRemiTuQ2RcZNcfGz18AZkjuGD6HDxM2
RtC8gMC1XfTPiHMFkLMLiucimxvIBJT9jopOlXaHpkfiOBUhwmzeNw3bxp1ZPMDDzr2Cpe6jqIr0
jlXujk+j+0hVY+S3ni/8eWvqOmFVDZQ7FnN/SPOrKPMDOWshGgR2w9Q5kMMopAiZrmtHF7nRPQMg
HIslCeq2NyPnD1Ftw6lXNAfTr6sfvUi+mvEsgXlt/DW26dZ9xc1mZ6WNgXygGXQNQHFuy6grHv9p
nDQ5jFlZ7eCw6DdVD0m8PCofS41GQRokVJI1ECU3Cog2NmmOnxTq6GBDOIBsnRlfKRlViMmP02dZ
FN48FdNLnACgISuHI9aCHTtWtxYAGgUmUk1uaKelB2DReBzqtkYEbuiH5NLERbVuOFMP4CcNd6Ys
IyjOFNM5EfDOIyXRfXIEAgVOEcpvwFRt0iywfgSdOvUtIjLUHekA6sEKwmiHhKZ5+/svofnrbIlV
g8VMhonB4Zzjm/LzhxBuqKoVo9FDMJ7DxTr4CC8RZAB0U/cq7PgeVGHwiFBdD+2osO2f59apIHgD
lnzHLflD3OdYDwxV9r3AW4nkMuv1ZoEc/gCBaj/au5pihXhWOpCsYv/Tqw2RqnRawJbOIOEIYdx1
0DTZso4wkX287qwpuXZhK+6pgSECcv/7x8B/XZfqx2AzrBv0f45DO+wP84E7jsjzlqy7vue0u0oj
SfGTZ1A+BokX3ACmmMGXefvRp4HpWaNZ/foxoB5liiR/+vWHJfjsECmL17+/ZYv/ss5xueRS4i8n
8fGw/rbzBNKUQ2gwiq/Lgn723RpM6EH0BT7hVDvlwbaT7Crls91f1TTH1xypVH+vDsDbuFQzs4u+
QGrjZt3ErevZUZWDo2lDbs7MVdGLsMHlUqSbKWxAHIyQh5cnPHw0gur9DEIIljd0gHnkAbe8SZ/d
7HJI5P2H7TjtH26eEBtzOrbBFjYWpqMshvLPr/MwzWNUz3ayn3xAvey1CVGWfobUtouFJhxI7uMw
DxDU1YCToUvukfRWf7pZ+IY1Iz4kxtUQ+FBtFIAyROMIKacQBNMp5hygQIvwyWZZdRx0KxXpECAQ
PDljcA4tBq2qf/fPBzsBTpjzb2w4/f4dENq78PM/Fz9e6YIlxBKuC0zWz/9cQC2yCZGsYL9guMxy
vXhk4NtXFxHkCFyCQ6XWh2QOGvCAo76fcmDaQFC9ShywOAZdD2I+5sJtHQhzN4HLOcR+AdDdD+Vb
O2HCZP0f3mb8kUztDfjwj7GZwL9EKVPAw2NJ+asXi0HVt3CjsNmlXWIdO8iFr5EphAy2wQ4+R5kC
BR4Sz6VbAylpjdGK6pEB5G7BxYgAdJSHnxUrUogd2c6VI+bwkiEuSmZ5YeenIITbhYqFDVrqJh4Y
SB0jrJbHtjwiYvYNyVbxj6y8YtGIGSkPTESkfPmmqYbX8Ax2j5afttuMVdW5TXv3iCDysGtra74H
Njvw8CkXr3qcvvWjH/P8Po4wwPToIJhYllcehJhAwCDZX5Fof5FBUhwFft1cu4c6MFAF3WU2Xmrw
blzJiqqpOHXVvAf6+SvVUxU10mHqK9/jWPavlytQZaOHbPjYr7o8D3ZU9+Fi0m133RQ3pw91WZ9n
55ZVnj1U0JukLnQpG+CvnUjr7GMd2Rh2XWgNtB4Oi7/fNaSosSeUTO2w0qoOAQMLYgrkGFQcOfCZ
Ms09oP2EfY5LAXd9wn3Q5HVGf6JyIYtg3QY8wup22qR+40BVbU6mNQiUMaM4bfbkdqF7mS3/zrFC
lHRVl/p81bTMhlaInSF+E1gnw8p+3CwGm/0ACbaLT7uVYL2IngjEuYfWhcwyjaH0QCBOB2lBZ1/I
wkqrZA/fOBzQupHqzMTawHUV3i9XytS0zaZp9pYxIqx44zm+c+td1CRgitP9RCPzDVfc3SwjFH71
YELf8jaoy+fIA9Cz3NGo1lz61ygNjtJmdrEGHBCKFKU/7VO2XKcNfOsM6ZZXMqdxRoT1Vy2INI9U
9ENpadQO8jr1LdChCsCnkTriTL0CGRj7usTfhO6K6kwBOAJi3Veyj6wI5Bw+Dz16NtPofzGLJjpL
cMPhG9NvRWhZjyB6tB7NGVRY0JNQm9axw3w9GskKii3ZA5kgx8AEhA1qpJEQxUbEVrtTPdiEm/Rr
OqTpdpyt6GAZovyUzj4WIG76FRmQjee0hThBdXR8NPr+G6/85CvyorCUyFt+lYFK7rA6dVbUkDvj
j75yjYfIL5Lz3LSpRxeAZ/wkdTpj0U9XUPWBxn7En4IukvrPRalMsK+O6S4tB7VrLKP8DOnt9cRq
fyvSBtBShTCO0Z6GuELsoYMzcI2vS3zgicuAscYjg+eRrcoxYtXax0fM50H+QK3ciXrPwc5/R8XQ
UMhngvDqMlSNd7iCj+YqVceeIIgRbX0BRx4Vq7xmd4A07hfbdgQ+G1IBxdZvzO80mlu6xg4iu/Ya
u3D+JIzReszME7UtNTmQEBky3pZblUabH7FngdSKvnMzxf4KJCKADTWYNOGPfb9n7RONEazb0X10
BbPOppW/3/PgyDukE+fLPevXYQtug2JDV01tZLDProtIur6APtB9w988LPf1u3umTmNj/O2eg6QG
YT/ibndtPm4HI7F3Xa0OJWJzwKB1JRI7jB5LCzqd0q5G2ipiImXk2ntFLdIogFbMU8i6LZYtQB2x
LQOotum8ED3GgIzqrR/J18QMISRNdQz0ouGZTpfashdshVQ7PzcSL4wwAZjJU9xUwHPUYHnDEiR9
Au4yfaoyKFIO6oEMkDRgbhigVBsqliwRj+hMhtQFCmDSG8Ih31JdIxEs7qI1pFCnQ9Gn6/duGLcJ
W+TldBV4t0WfPrHAbu8m7uxuFlk1dfhndsWexurmVl3wRPJ+XZXlieyoax2MkGNjY3Ogunxkw3my
4re5mruDNKvUg2c33lntaB9ZkmeXYKyxUh89Py8PMikgb8XybJWG5fRnOG/T3G1+TOn8HTto8UkW
CC7EtZ8jJxzEd3NjYWMp2uBh9MEjk/ci+yK4RKwYnZAwi51OK77Gtgki/nbOHunK41TYxzgenQOo
AXeldEAvJGb31Mbhn+YgKoRJDZBbOtK+RJg1tlYZcKDpIJk9JZVaMx85D0azqSwQc6TIsvgqA3YF
hbYOf8JrI0c85BiJAmEkij+MLvheQdn1szOyZG0Nk//UgJ/SgwwDA+xjfr82UPzl8ZfrRl0gH4CH
AGwuDIdPyBIGwJkjo+Cn60GiG3i+oim3airBYA72820NDhDPTyGhk/ccC+6p518BzFv5vWjeVAOo
fQjWuD2DL+OTspxjlelRa8XXcobQkTn2/C6PEsRyqCd8kX5YTU++4uXRhZj0hjpk+W4WsfwCaEkK
gZyhOSBNXz7Pyrmn9tmJ4dPl1XANS7jngW6E3rm+UqYCEH1Z7jN+du1hZGGyrUTtf/Hr7dLRlP1G
dHNx5AweLoj8fV5uBFmzKyPHg0uwIbgIxG/WhR4QiUvHIuryT7MMp70AFHybtV33lpTTigwME/g8
aPdlJ5AvVY9KQnyKLtXYAG83WDXcB8iBODtgwPSowbCbrcJX87WTprWToCrdhclovBYW/vL6mqC4
q7w5lClCuMj4gUZytTyuAsLqK+S7BI+OAYUaX4sIU486RsYPHElv7ewEu3Eu6z1USKZPcwGdFf2g
kwy8CiDAzC7ObCik4MViNWNKekGw6qWaoOARIZ9gXwQJZMOWwDei3za4E+DPchC61EQw1MAD98kY
Ic6pZ9PaiO3HUh9kirVdZcbGhqbPSPVokN9DZ2yWCbXMonlXgPdnTZ3Iqkf27oTl5IVKztgpqG4M
mIaLQuywzOVHIKhWLrJiXlLLMB6SoDxxvw9eR7fAwwHYc/FF1jVHmhPLxg21OlmQegZCdwdyPiKT
9EdaSnalkh5RIIviJdcjgp4OxOrwX9oVrvsXWDwNoTcJUMgZuafy3Nk9Vqd9NYr94HZ3QjcA6wYQ
2YdmYyz3+Og7h7mMoWGHvCx59m3x1+kUOlDZmcc/Av5lsAKQfXd9BieYMpN16IbtWmKO3FUms5I1
5Bh3opfmtQHe5HGuWXgxM3b3bpwbCPiNXeYtZQF/IRCaVQulGz1Yk0OHlMUPaaTSR4TG4fAP1Z+d
k6JNdDLbiLbBa0YXaqzie1e2fINMdLZBvrMJJi4nfk0Dw9lkhiogbINiNYCS3Q+T8kzF0RR75KBh
FVX49lM+l5tiypPXIKwRydCiXlhIJ69QS5C7mvnvrXE6Jh4Ym6YDtfbM/WoVYX1HXY1gM5sMiIW0
Ku/hfHmh62S5VR3ppjI9PiDj/3xT1JrB+0g3ZYDhE4uFpNr508zOlOW55HvqYo4A+MrHTmYhCyCT
hUbgQ2ZoYPhwsGsjl8gEbgMtRjRmpI3sLJu9qg022NKvkZYUPyEPZH4xke2etEAHU4kNBZZoYGOn
kuTmwZxZspTScjqbQTHcU5vfqjvwdck7KomAPVWgllxKyKp87UaXX6ktD7JvPLSjhTWcQWEesRFr
uCyXYHW6wm/DPxM3OAhW61WuJiSE6JvzuwKcBTyVJ2rNMc+veGYhTkOt0H/HbypFpm0XsBfHVek6
Y5fWqZMDQmPF8+y48S4xGPeoGKSsvcja/+wyJ8JbDJ3SYALbGDWyFpcqzEYd88YonsekL7Z5DBc9
tQ6+mZ2bCV+0pW8LnhSZPpNploOqHI56LNz1RcNu6DdQfEgRfcdACgwMR2T/p/XQXFMT0gJpknEP
8fXmalfQ+UVSDk7jEDkWExQbtktlFSo0VQ2/j7PeOsD1MEESTo/BkAiSmdnneggP44wcdZAj5k9c
Ddm1isIrM7hRIFl0xoaNm5AT0q121LQnf0LGmZ9VxRPVQejqi50JJGLpqkgNEI3XG6GJBpg4UAui
aPD1Rf+RI3XKDyHuSEXqIcptmPTskWp4iLXeZKfJltrCKRnu4QZZzMliGCF43ZXwJFFRwu0J4v7+
cXbHL6DKac9U3RpIa8QL2h+pGDSVBaQR4AJUpMNQi2ezTdMLXUnNgFdEmL0AWcKN0oHZHrQ3PLwo
6f1gjWxjsq7f4EtTbfO2cD3q2BfceBz+XP61TaVmbwLYHGl5GGWOTXGXpPFOhFP+ROZ2jsCsYLN4
v30ZWNgD2a8qgd7UGnhR4PGDNZSdwOztmuZ94urMbEMeb1V0lozuFpl844VKSxUENxA2HMcdALXv
3cHzbyJ1fOrXYDo4hOXoblILOIcJWbD3fSyz5eA3Ugsu+EfVFaCZyRrQ3Y1j/m5nqm7Ydi6E/VRY
Rt6QBPyCeHZ7QSZg5iVjGn73D+RmvrUzq/9tO/XH1Jxh85cWW0S5XK9CiOjUtcDmkzr6rUgkOrci
oEOgn9HGgCnCGMvvl1sr9W2QlunVio0HiQjWXWPyHxQSdmQIira6dnYUEsaq7TJBiOCxxSqUrPzY
fZkG8BUH2aC2i4aS4C99F7UPylLVQ2qmnygTpowDuXXLUm07TJ0Iya4mB7BKgIyL3Y1nKzXq7Bxi
25IkUVgiC+gvE+LYSsaw8kCFM26moUimlavye/AexgdKkFrqKE3KGdvGW8TdoPmNBJFyBAO6wyQe
GoiUw9lCym4O4Ax4/8wXaoXEGASOoeuQJkOwHQP46UpjAJsmFwW7hInacETH7k19mMB+cR9k5bdJ
1MmRSlQvO/HelerowBxj9CZs2u5sE1zHEcipT5Pb9M920jWbtgqb7aCLlsHdgxMH0ZpaCytWd1Vt
HamRqsq+95TJ+AOVoJcDet4pK07QYP84GuPbKKidByhlt49GculEPjxwLX8+ZAihK79lK2qjOicw
IGMVDXAIaXuqU8mlrTtx7uPseuvoTCNbUfGXjmZuIyyOTsCDDXBTzO9Xog5xlvv7QkiZXnOsE0C6
wOHCCty9YeTilPuD87czrPC33PWR/dXCewRPGrwUGoWA9ICh6u0zlbrRsE8QxvhKJTog5X9ax1A6
35nZAKLuXgaPPfypujMN40etoX/dkdc3CVi39YhtaNvnYTDCRydEklSaQwNy/iTonxSD1tqzQkeC
AhWPjw5xXZ9S0zQuVJoG4GjHgX+iUu0O/bku5LxLETk7R0EIRUl9SP59Zkeq27VJ9UYWKa/eLag4
penatsoYsoRWCwpagIBmSNauFNiyr0OVqjumGzLdUFhIZgUhLGD6xaDuADZ+7wG064+5FIDr2Omh
1ykKJp+tBwvsl7NoHjOdpuDi075vSrhRyIDqBk0GZCAXdunUFIb14Kpt7l4ce1w7iYiQLJ1bVzoM
aoQMGzR0tz0ElbChR0ModaLzpFss4BdHEy41sqNWJBc+91Bl2xOzVq4cSKI48kTEWoqDY39FDVTW
rYYffEfOJ/D3IbSEcjWIp9tZYEyhV+o6I0CrlaiPrTe7sbDPELv5Fg5D9QbnLMIh+PNfEXcVjxWi
kVRfQ4MebrOm3LMxqt5CbJOysXQ+9R0WPKDgxJZb19+651CpOdVIzb5vBRhrZug4vWIjAQJ0fVbr
OjqjOmolu6Gvw19bpRre+xa1X6/VEIqdMZsAybUhSJLAxH9EAsqGqm71dFY4bXDppNXslJ3Mz1bq
XwyIdPyhT5AyOdAJROGXGreGku8iRe7jL9HFXXg0an6f+thDRPSXo9NGzRDrkdMABwn+po4+UIM5
i/Co/uoh8S+9LlAgF8ItyPEwZ08UY7sbZMWf8ac0dkMa5B4V0waZxjbcNisqNmOCbRpWCkEdiW5t
GmI7DHGM3CF0VchwXFX45Z2M1uTPNHAdV3Cs6mLoYGCVw9fuw8MLnuBJ3oNgbFOGYrwqDQ5KRkiE
MjvweqCeEMr2W8t8BWMYKA2TrFxzlVqvhpPDW2vkFXBulflal83bZJvpfQD/5/M/dDL4xLy8EM4l
h6y2YcQJ1kpeECDrEr8YL6KTYfYwYzl7x3TsbWaIfDchxxv+cUy+VDQbCzsrPflSsYWe6nrOwuph
mlLrKFJlrEEDNX1mIE1a952dneFy6V+Rk5Zb0Ewgq7C0DMDN1PhZSZD2gvApO5u9QVbU+Z+sTANY
kJw7IbwhSf9qGRcaoWy798tS8ZfLwqpJh2JbGQP3ED/MrrdDbIIPrmSXW03GMY+vkJO1rmu7PFMD
1EXyK8Dv3ZmB2PdznuG3jHnmBSphzj6bKnubIPL5ua8bL9U5S7ELEYOgbOU5BhPs3dhD8nxJZkJP
v46Tl7Rq33tyP1t6kkH6756VyMylJ2U7QWLyYSrafQStiq9NvhtBWPWjhhLlqip758UGS8em6Ifo
UldGcqqNUWyV7RRP8LQgtuX21vdu7lbUKymmty6co9cWzngPWWXhNbQQWuU2/HcAwSaPceOH6yBL
q2/RIMHygMhZ4mNGNcrm8xypCpwtTXgHusj+IOviDYv+zKtGC74oCC+B72mSX7DgRE5tF/3QQicJ
UG9vecbdtV/Y0T1vfbGXMnH2hckRJEL+PWR6h/HNcgrI2GBu5Yb/1mFC6Litrn7Fi+ceEIJ1CY2Q
PVdF8cwQqgLcU83r0grL52Ea2F0LtUT87opnsrBHuQ/mKb2nKqdWzTqWMjyQ/Rz09q7KeOpRK5z4
7RX0aA90KaqS4ehBaqd7oFIbmgp4I+iY0NhRVBtbB5rKoIbFzTiBWSAJtvxCtmOR1dcssoH4jgwT
YjpR9gzX1bVP8+KLGSFH2gKlz7GWErm1M0AdDS++TP4ENs/OwksBLY/PJftG5gZHbtIosbCnIngZ
3KId3gqzq/ZQ1mu2VA0dU6+14gxYikwcChFWGxq0N+xjgR/js5O3gOSZ1gE5ZMljUljQ7bGQ3N24
PfSpit7HVFhhroY3+bFskWUUTj1AXvmQrJ2g7vZg8TIQINXl/8/Oy1D6av84AA+gAhq3BdhXNGND
C2Q/+CxeYg4yso6X9orqcz7OXhkM5mJW5+MHs1amH80cLJYODOvkyxSRJDiCiH9ESatWjcuhl9DO
1iuD8m4OPuhPjKnwznGqcDXrjyjWB/1OAZuxoaJT2YjDw1FwpqJvvvSB034Kzdq6jlmQIIyJwXrH
Bpi4A8Vh3K8cxPy/A83uMZHDOYHEplPMlfpimVCTg3QiewRZS78dk9Y4+arqTgB3y60ZlcZDPIHw
LQTG+4vdd1dB/ecENFBDVP9R5pCoGN12AEMrtIdLX+VXt5y6A2isp33sN+1dNhlgFYYUyScEiP7M
4j78EbC9LUzcR8XFi0zlCDUa/PYMDTKL44rvgAzojm04Q621z+1NBO7PZ6Y/FNi9j98MpwGXNXxi
0Ivs94nJ/P1k1IHXNsJ8yaNW7ssKTggqTkgp2ydGEi9FiJyae6GaZCkOAX6lGaTPPFbE1kvKRkTL
zTzH/Ipia8cjik6xGLsIV+8rCCkurU4dtHsXHqGlb1i4WOelIaQGdd/SQfSkmTjkH/VdAd6TQTbO
6JfWzAaQtJMMLJS6Vaky2gfcmJbWVPnGLug5W1rnNPZ3CLEDjKFHrl0EQiAJbi6tNofSsy1AOE5D
hREzd6wFjyoVMbfx3dw1oC3QffNxmHfC9iGaoq/LezHuIN8GqNbUHBpZtnt/yl+gPTSOK6Asmwsd
8Od9P4vNO7eZx/OvFmQWAvK6QiAv3VGxKSEynIc2RJO0fGRmCXlRc4s8o9K/w+RruiBHcaJtFYD8
lCrJjg5BEX9zI2SWUokaHQP8k102bGPd/2Yap/BFpTFiYbc6OmsFexY5JE1vYzdQZj3J0D42kY8Z
j8z8GJjbClw5Hg3MM3x8VhHQ4xlQ1qfbxfwC8iOVUdwn2JB/uD4gHA1IjvJ4Q7a3i7kiOdiyKc+3
+i4wsiO4qz/RlW9jR7mQazjG+DKG++S7HFBRLbdCByOC0kqooJI9aVTZX9VpGtrtisoCUhn/PrUR
SgN/CygHTCPzGBIszsspmbZlaqzCFnp81PKb4do02gk/QGhBX3LS4zhBh10Rla3JkKAYUWLDY4m1
GXhw1cDVoQrwllPRsRMX+6awuDBbBZ9qaLhRPR+leahqhmUskq8+8wZQMKdBujOynK2XDN4Aqk8y
NR7mcAQ4kAaHLA9iJMgrhA8EC1qOUAAdyjZW51ofqNi2drVlPoDiVDdUFYLUiPGXKyaYBc9U7F5i
t3UvSdp4nTLnEyZhC74x3eD4br+B4wvzSpJjnU2G1MIjyDZq61D3vdXTmfL5ezcqLn3rwD5aBThX
v1Vps5smYZyR0pBKK7vQYbIiEFbpA51RXYSAkYc86Hr9SwOoxgFA1H3JODb63cTK4vhLPVlQV4TJ
/W2N5fJyxX+6GPXltfoGB6L2zMH1mw7+tGVaHnHSB+R1vR9KElBMASs5OAHb1FS82QxmwNZMGcNO
NG68srkdQVC6Dg5umaW7IQzST5GfPBCkZG78GK9F+9FCIRn99xa+UbXeNLegh1VgEFVdC+dVG+Rn
wdyNZUJr91blpjHIEW7lW49aJN3eLKoL4DHZmeoXY3dirtdnULSzu669B9c8kC0WFDtG+E4Uwn21
u4csVbGqJru9XyrLvNkhoU8TuaKu0IemTqMN9tjMo2GWBu5CPyYBm/bMtIyT1nYajYmt09Tv1re6
WIauu5QL0m66NXEOOtUV9aTKD+1UbhpwYfwy3D8ajvoOqIUONKLD5XvdrYhfHSZ2spF5BUWYbQIA
mqcQcRlXZTCVlxFqjIjsFBU7VcCmMDNEkVo6vxGdF7Q1sJX4K2+p0qkdLQoymbGX1OA+NYfmsYoY
viUicg9SJXCXDHXyIORnaqMaZJzGexeex/WtzrGh4xHlQNPxxK4fQ+QKPBaPZE6H1FRYtjPpLteg
OitkMUhDwmYvCjnsecaQA5Nl6QXOuPTSwPexD8ECUfkFH/DuShyphWyQy9kiH7sHj7O2pgZgJ/m2
6E1QhmWpOBZ20jfPfgbBX7uCFJ6SwVNmR+Mbz5CzXv9fys5juXVca9tXxCrmMKWyZEty3N49Ye3U
BAOYI67+f0j3OT7V9U3+CYsAKFqWRGBhrTc4sqMOXWNKl8cAJIp2Ps81pHoCx/iOkCYGjRoMzIyt
czhKe/4N0X4DCWWMw7wfwRpZAZglG0GBPOlftYgi3mA1SHd4SG/reZaetCXugrtU7qxpnl6rFjB5
4qKsb/jZ6fNOGJ2SXIkQfOx5/HJZXCMlEVHtqovlmNRxvTmvqA79p72erYc2acuj3VqIPcXxo/vf
A6k1uO8T05pMfPOg++33dfCr/1/XqqkWC7bt/7zH10tF5g9nPPl2672/+tezrz5V+clDgmz28g7+
9Ze++tY3kymkl31cCP97qV/YyaF2C4S2Yqd9RBgWo3ovtvaTL9tdkyrw+/Ip8CByamXnv1aFea+w
X7rpFFJf295QofK6/DKMMnhVUd9uybt4fAaM2u3o7i3C/525NIPFS1dpQHDWO6VDY+AbI36sgw5S
Qc8Rjwsx90OTORU2bDGPOt7rHKNFzpYKFFiGtb2eIpM+nkG0LryPKXiTET7f+TRe1xZUzhdZ6OPt
syVsElv+dP9sud5RqlJ/WltBRobERTegsLxv4M+hDY+duq0HEyDsrogsHYgCfUVt/zPQgKjEcsX3
d53u9C4M/2UEUZUwZoY6ft2hRifglsbiUOQJZvT/vTPk+GBXWKAvA0w4oTtJe4f2mHvvAN3c7dJL
j7PtwSwbKqAly8EiK/IosZ43I3YjRKX09VZ8sBo1EZ7SWq9NE9sMGzeBro69z73HNCnVpgc9mcet
JLP1ExWe2nB/NijtbfVMmg+WVnnXeaCstg7UsM3x7dS/D6MDh1N1fyBk+Ye57cqzxKwBEcCv0xR4
9pmybqs2aWyW585w8e6atOiEpQM5ZwiVrtNUr2IABs4K35xI7lWvkgDn0GCFvV1HJeTCx2aU7ySj
827Tjyr0+6R9rpaiKiozKnQ8XByHOMAUAIYUtiJ9oZ9bI1Kfh6wY/7f5U1OuROhXiy9kheClLGeR
KsX/NNeBf/Xly3WVX2BBu77EUN2OucU5NsCBJiGoeMxS7DyhN7Bik/TJcBqYMHVb/2wH9zWYdOs1
6yf7mHl2tM+rIfqmQSOYgNL8rBWSo8Uwd9dUl9bjRLVzUzdTcZsSobeHOIaJVoDyQg9jjE5Gm+EV
2ZrR3VwO7Jrq67gQ2VLS/TswsATp7YhrDIPrZSzRf0hfp+f1HutBuAkg8HgPLRVcmrAV3uZIGdrW
/JdVVShtUkjHFapPD8kAIjwaHHFN0XG4lrVA87WNXDIRNL8GxNKUdgf0ycKE6WtAc536UQO46dUF
yrlF631YcYTWsmi8iwux+NvY/3SX7ggPqFO/JAepEtQhCOb4aMB1RQFr1HBHdbUHyMP2bowlhZ9l
YO1bRx2DbS5i7VwDHLbeoEEYalJ5t6ADIe57dvJTn/Pntq611wpo17FVtrnP60L7KBxts14w47C9
7evMflhfGRVAdVbrFWxGnqWhU9/9xwqic3JWu8y6pa5j3shIjvtYajiI/LdvPWtSUW+WdMZ+DuYB
DiE7o2GefH6YvHY9OE1uXoPydW1YJRNEKAH9nabS++01c5/tiLvznQ2Db/v1qnp5fWxVQ9jOkXdY
B9a3EoF9wMInRmR+ccX2oOJrfSveZzzfb0NlxCEFfRLOjZoPXt16u/UyP6JE4NoB6+4y+v/9KmdI
6rce8yXNMoc74kTDHTYCUh8WPslUkh6++vukoFCslM92kMvWgSzX9QdSrKf1RWs//y+iD924pLg8
60a1mwz76LvfdEf/WEV10uCA7oD3R4tb5PsNv3r3Ws3dDgH4OisW3anFMeoIMsu6OVX7z6v5RD9A
D/9txf0fbhc/fur8rQqA3iJNIxxcnJIIQ88vacB1oBumW5Fn+tbMDcDArf84G6iqrYpU6WAeYj3x
H9fW2r90rVcFSkSHz8KvWZQA/mxXvFSzGT1p8hmQMJSX5aCwZNqm9ZTs1yZw0cVGuZ4PdaoQtvT7
h9bo5pujJEKWVN03UKrUaR1MvGne48Jc7NZR/G6niyzw4VlHG4mi1wyOax1cu2BaALW159vaciJy
DFH7ELG9Kczt4jedL3YaA4DSbQ4gfbM2v/yqP41u1va0XNPWWrdZPa11z5/gRhvzi+8j22lqGJkS
8qoXDVYPm4npbV5aa5dumu/IxOaP6/UtP9kDNvGsOssVPjCip0HYJPC5WQCZApENkGImNjpmcsUe
ixBwYvap8qdZd4ke7eSRupS+5Q2NT8jamQS2IfPm09QMFeBKM9vMcsZvTxtwCeg/4s4J7tnZZbJ5
8uB25/NMtTWX3sEmu773vcDd22X+UaWVBkjf1TaC8uSRcuwJIeDkKYiY3A04in/5JLrtDoVmw7Qt
NC7s6bqeaQ5wo7pCwNF0+VpTbZTYt1eL6HGwIf/EKk0qlswZS/KoR7gdt5G99UuTLG62IMmP3vQ0
B0tEFCDtG/P3kcCYy7NlNmrzZiawvJHPOPP8TyEwtl8lEnvPlW7Fp9iX34Mh/iHSODhEiREcs0gj
t8V2mFUy4Vek3pxkzg/ugmbw2+mUNhX/K/o5foJNse2EM3JS9wom4l4ge5BFoM9r47W3jL8Cw/RD
HUTY1u4jsp2aFzYWBSJ9Bvgzxv1mGHl6yBIUeE512HahGaLfg0BH/pw6YWgqAQGIQsQO0LMH8bSa
2i2Vjt049qzLep5eJmCLoSi7x550fEzG/nfmFEjM1la3i0uj3ledJsPRBmBq5sMGXUmATsl3w+3V
j67uD/gXnlrl3Kyq0S9BC7aVxWnYBUlThEYy/x31P5oC9WX2vn+QwuazaL+jMnhIg+LbIAGTmFUP
Fbd8NkGrhWODubypfYuLbOM0NctK3WE/JuwfefGB7tfe4pMpAkzzJq/9oxMmbB37HTZAfQZyzO4E
s5fQTgdSBpo2bkxV5ACsnL/MxFQAvokpg6QUGy74Dpl0VxUssLPEbKqusmvigqxWMXU7J8OjYCr7
A2jRH9pYFK999HeNhO4BEtqbRnaUOEFdq4kEkkwWwakpZ/FQ3lY3zCt4TP4TVaPKRHoBiOT4J0/j
5mrMFmZo+Ws/DMab5Z0HEJQbLRKvBryQbYmywXZiDiDjaZ+wF7/aajqXQseJK5PXscPzyYAis1MZ
XwaF3uGQgCc9J/EpqLudZ2KeGJUNFjn2+NQbSUPw2dWHxEV0cBj6O9CPrd3MIyhk+2yUvhbqSSJB
2vUvniopWM6l2vZR0ZxFOp6aHmwuUkuUZoGva71+HEc4ZqVdAHwF14VsPdX+xMNCpaJM1PW4xQ24
MiSRe/U9YM645oi+dg9dn6CdmegbFwSkQHrhqBQ8BhsLoNCICuPMttzfjL1G6B41J3LYoV13MygO
/ZwGAn54XSfmrp7r9txnCKff1tMa3lse/s+YMnU6itIdDq3en8qKRBfoSF613sVYhz9vEOMRlEZm
KCc1HiB7FLCd7SbE6n1CR0O1ZxEk5t7p9ZtuVvUZILniCUt87FLYH2/bGZBJb85/WKtcaDIqeGrF
oiZPZBCy+sVn10RcoYg3UeXhQZX7v5/xc/qe+mzgZq9OwsL8abrei4j60KSmd4rhqu68dPhVtXw9
IlD3ynYR8K3QbqYCXxaLSPYQ3Jo8S9APxnjVFa9Foupd3gNEbvo/0kOzBKCuh2xqVe2Ulvi3oYlO
UvnaS4TAbzQnF8Pq3wqnK/col3zvilzbeVHLl4ewI+o/w6PuioESPoVqoy1f2mT4K27sDiXDxD1k
LgWVauz30dAUG95vdpFyOgQJH4is0GwxpTM81iUflpGLVzlS1zdrti6ROGSp3CsSykdXtA9Slkj7
ZOXbWOkbsXjD4FOJTRSeaVQ0s31XRg9NhapExsOoG8O9ioyPxPRI1bTNRWe/senVMOxgLjpnzdQE
OfvMPuUCkYumq/8WRlmGeFJbevM3Kj1pONkp1uRtjmFq/NQVlnFEobeJe2eLAnLptS96Lt5rW0/C
wJrY+vrymnhuvG+sEX3hGGxqE8iTaRAkZH720TWBCvvMnzde+1B1eei7sxuKoMDwXVb+vqTcc+2B
LDZx210LpyebixwJYmrwsDqho0nZ9m/k9NNQDM6HVcYwskg53YQeHMcczRO/PZfa/Cfw0L9ygu/O
KLH/tMZTQeUpTATlYhbnaTM7wPlKM/A3pKGnIzuvnOoaaja5rC/p2DEH+5O9xzzDDPvF6dPKjXcI
3RPY1ebBnv1gm1YD3hkZ5FQxppf1MAgnvVAdveSycaEOuxIY7/DiZxAsyCyF0tXCvmv+Ti3n3Rnn
X43ZUQNL7AfA2JcKFqI3k0e0Xb/eooPwrcVsdOcV+Suy4s51YrkPuyZvjlXcyrucweFpSf8kehXa
vcx3kqBua0LMQhQrxeHLGMHSSnfTGzgr16awEATys2Mj/fgBW5oItR8ruahAOqeISO0sksw4p6MF
QzMp1KVMs/FYIIL8ADTcOhhCzI9DImOCWWitwGPq/TBijEitydhVaebdZRcnu7h5rHtoPbZwKaZi
AIl2BiFxUeNzmCD+u1lQkJsu06mb20DiHSGcV9cKsAtUon5r2+OgufgNFKn/1lG03zSe06O2n6Ax
3AMDsmYsmZDI17+pmp2TUQ/lh1ZTEw2ybjpVju1soby2Ycd0+TE5MH0SeC0f0Io7wMlgH8Cp4vrX
C+uDBQxnRahaH5Pb93j4Ch1vTQf/DPIiHzGCKCHT+vhBPp0NW1YPH0YQDaEEJfUROEghOcpvPuKS
KQIdw/oDCtmEqDYSb7FmnTEcNK/oTwYkJLxouzZTocxrocEimpIP1WXVBl6SDaY77va1PbHI2vY5
cdkTR7E9XDtEXK8t/+tl8ps9gDP2yixA2yqQUC1zz3kk1iajFNw11WivXcZHNtqbweVdIjGUIeU9
jWgkIwrTx9aSBUXNB2gUsN8YBz13so2NC2R8r+tai3FK+8MfckrMaIPA8S9fqOnM+wE9kS1IIXeD
G5YVDoaV32pn9MJZZNYuIwUcWs5wMMsswJM8Hfequg5ZPR/7No2uiv9FS90HMItveRKJO4nUPkST
iiWr0fQbUugo+hXq7tozC3bZzBsSCaDrUO6mMMVOVh/SfgOZodtbiwlqX6QbGPHZzR378hQonFaR
dsSDpVJ/lX2Jz0ipDjWufLu5Ct4BB2/7ZkwhvvD8RwrE71z7gn/FBRuC4XCnQGt77i7KkjiMchKt
bYMOjuB0n6ZQhkSExpcx5ndXy67mMnXHOYkrV/bNtkc7VEOHjYVbQHwgIYAWa+Rs+kB6oS5LCpEs
D10auc9jFZBUd+S+7a0qHEuSGmUQ+9sMA7iwpbK8a5PK3c5+M5wR6nAfU2Gk/OgUuIWWdJlhM6EW
hNA3r0wfCqsGpGs9zEjT7QZnTi9wO+oDgb/DO7uhm1YfDRQzhNZGl45HFXGo6pftqR4jNuEcB6Ro
kiQlhTx7xq7rovJQxiLf2Olb6xr1PZ4nMySj9hezNxXmUcznwgmHeajCpI21m1u1/XVyJy0sKNc/
tmIUGzSb+cf14JxgvVGUpHmyrrmT7Qbc0AP8KRsUKAsHA23PMFCmR/MyRJTW143sCr1xz09iunYt
1UZsFINzHPk4pkr/ESH3wxBreTj4+s0mobOz3HkOjU47d0H5JoTrPRSd9qeZ+KImx7Ae7aoudu2c
/W4t8DsNouI459zLvkkf8mGcQi2dvXDCZaBj3UcVgmVFd+UZI+9oN0e4B4kBpnQfRZiuId0hPO2P
PdnjxY6Ab01Vskn6ydm0gt9JX5nyrIkBCqhFYnSeypM/DziD+GX9gObYVW/YUllARSwsEU0sNwDL
EpEJ6V6aKcDRZSJ4MpqhPUCy3SWTBmWtFuoonbwFWlm9dm35pOkA3hDYbg9e2343RG5urMawecJy
Hr7Avql+giWn4pMf41q05ET7Icl2yEETwcfGvNXZfVRBIs5wlHSqV+qvtrXAyhEWbHko4FDgs75R
04T7UB98z6PCDjtvINeBTNOUow3dujdKpdN1AmSIZlG7z/343UOsZjcFJm6mIt+pKXbZDA98QMMg
9m4c6Tvh5e8YAk3bmpTZDslVfZcnoAlLLUZoxaweigk9rDZiiZKubYUeknB7LR28TSfTbiOi5EAO
Lj9nSO+6uuleiPEfMLvskDFP75ZhaIeKBymM5nsOgGOUqXhq2c/GDoVmy6duIuCVdHXLjlVvTCJ9
dnaVFU8HWbnGNgVgEwofOdn0FovJIbxph40EIbl1vOwpCcTFdfxm1yGRS91a6vsBOt5ReXoA4xeR
E+ZwqDRDJvc9wu+qd0vkvFK8GNBT30ezvms9vwmhK+f7KHCYSSIR71B5+m6gu7Or+3Z8MSRpIQn7
pjZNrL6CAM9SC+GvOkqnLeaPL3xVPjkW/wfpz3wvNJwuZmvr5WBkYpJyoPW9BkeTBkE7M5LAfCbx
npCfgee60cAGAmrvms1ASLGvHRTMa5QgQIeX3XOdQ+GyKAQG1PybCQR9PtlzqBNJ2z3WYMw/P5FZ
GC8izZ+0qFabQTeiR9Fa312bOrwaqnPaZ+JUzEzXtgacq6SaUXkXj10m1NML3rtbAxe6TV0bKCKV
EdS5CJxS1p47swDkNeVoOsZ1GCGwetA19ixD7TSfB0eBgrBLiTWS6zxFQab2cDQxw8ggpPZKY6c+
yRQgQFCfsLzsz9MohvN69nWIXbs/yxToFJwaVmqPdDv49sNc5P6BL7c6W7lenV3yXftOldcZsd8z
kkjqnEo2bQG8pM16N7+jGNDn06GmwIgMzYXshR+S6r8KI2jOWV28N74kgVLYY3NUiWSLHMBq9vMZ
WeJ+Po9Wj5a51+KF6xpSho6DOotZ2KdBWwzxqsM0q+LMKlKwCZqindOX724CKqAb4pL7k2pp8dmV
drnRkjJhL+VH5/VA+EocmmRXh7T7PtL05qz6Br2s0Tk0TIfnRs/ALiaEpWHdlK9p1v1qu6L//KzW
s/VjSpSD9vkcKR/ll14cosWNct1nrGf+0lys+fi+t01VTLxpDu4UjWc3foPUVDHR7Qyk/tldUJUN
vPTdKuLC2LR6nZ26TlFwV1tjzJ4MLUhxs+cfo/jmIEOJEgQRfNtG0YZJankD9W0o22umMV0gobtJ
sjmSYaJH0UHl9XFsa4QVClwR0+Q0dvASNYI1YLCTdV7fAWIe1IU99UbZrsKvwvLVZj1tjaRi+xtZ
YdIBokQqBPr3a1kEbK1Gm3wNhlRngA7mWcAx31QePLb6p6/yn+RdfD7ZCA25wXR8dse08cDCBjUR
p/W7qsypPDfLYW2uBxsxD37my1f5fw1HGNH/z9WjF7T7eRQkF4uDUY0bzJa/sznpN62NKtzO1WwE
RorsONQyoKjDBXGF/3fpp4ilz2ETNOAzhVcDueMwgPjbz78FnhJUACdD6x6ivE9OuSaRc7/12ATu
+2R4KqLqIWMeOKOSjUNaJX8gJxeTKG+hafV4zCrz1qINTzpc83de1mghwGjKCXGqnqNaFszdSu6N
MX7yqIpF8gXf9bdG963DsKQJdMeR5ylGJrJpzMtsYG1zgIjgvfQNz3Aw+OAlZfkarDRI7AeKGCLl
MJ600s14dPz5KmYE2RxPa4mayDMGiDfUQ36OdIEud6cRVkHGuvDRnNCC0ZxQUXUOtQmQlm+ZYRbE
9guKR0VVZeegVL/5svGnAbR6sscCb00z7bYJJTJz7ILrKJR1IKlcwRrbpGwhtk7TljddQmoc2EZt
RF6lYZ/H5c1JqTgjZIVof3GAaK+2VGECrkLw2ZpQtsXjxvRV9gHqv7lERWpvsEQutq2m6ocM4QzL
KLX3iml2702Nf8rxJXrCO5OatKO6X1MmDp7q8J7v7BfPE+WBR6A4RuTR38siQjEh1X70kV1tkKcd
QIyK/Krp7HvaYNhVeSJ+xFXyRiZpgwO3/X2IxROCqN4fKcinsS6Yhebe8ojwpYjTOmx0bNvs1v1J
Zt4nF8Ac5eldfyRZ8kxpEI5LX0O0IluyLeM2O5kozm89aasjKqbqoCgdbEFpWlulde2O8HFbVmN6
0Osl3xGQkSrItHaid68A/bErFMNzAZ/ESsvke6RVLkxwignmS1bp5UJeSXa65arndtS/d63xUYxd
jTo5hEmq/dRh8GpJ/TRAB2gstmguZ08izSTk1mxmktp1s8wvtazGi7Nk72agvqPV1MdgaLQ3rK93
IrBIqcLY20Z9vpviNH4DKfhTYDT1aDem9mrpjoZ9hj7u/F6CbHTKZJ83k/+9IX/dBD7Y+jaaLyQ+
421uI6c0UEE+osi/9VFy/9EGo7XxMs+4sQOwTk2VtIcW7tlLYnew3qmE/2mQD3aC9HeDITHxtGE9
BWVeLd4j9jGwBvFk1RGpDU0Uv/LqD7ICCTXSpApV4wYvoI2jfZx4EIZrhceWytSNFMPv2exOahbd
y9h2/lOPsEVSgGfGaLo5oATOdLTWv3Pe7HmteWfU0vLwq/05vF65dq7t9bBe/vXqr77/8xbrsKui
dZ5HrEw7xWQ+YX8spsafp+WI3fHaXs/W9WZIdC5a2/9z+jX+dfnatx7+1bfeZ+2bja7YWno1hezt
crTfiqJiUV1OdY8QhnTqf3qtwSYgWMZzDcjuDj+2f9qfL/08ipkyoOZo+zgT9Xk9VMsyO9ol4mNr
227n/7RRryaKHNKHcjbjZ8fQeRx8aW0AEcXPa18lXWb31B4Pa9960OGm68kYPXx2STe7x0xjXy/q
cG482aj5f/atA0WrGuo7i9bxcvPPvlRrQ8MY9NNXHzvODWL21q20c2OX+FV8cCqkxkutdq56ZevX
SAYJS9/U/Wh8410CRH4xdW06q0jInYsB0VM5K7ZP8Rwi8VZ+T0BcHFIMII8URmAtw07EZG9rmMGw
HZqcXEpUPLrl0D7YaX7wWWMvOHkSIqksP8EcO2Rs+S8Fkq0HxF3eiib3rtAP9Z3GtotpJXYfx25K
ifD1x2zqzoihyAvuvQJLHYDcoKjUzgoMF9MTiX5cqX4ID9lJPujghYT+Y9E1+nf01oqtGN1ipyvj
Trm5Z4vZI9NYZtOmRd3wYDcllR4dQSbDhChH6L3NhkF/q70RwGiXLWwKMkk5/lBYUMXWR1r9ttq+
ZacMoLGPnXc12tVWwp17zhNECqqp/Ekuf76sXU1s9tcgl6e1tR4gCsf7Fur3dr1+7et68y1whuZh
bQ1JqagwTY9dNwfg1DqxLWU2PhciKqDBJuNOi8fxee1LSoJdwFHXtRXgynlJavkHGZp/LlATUtVk
JcGgLPdYD9L8Oxkd8bTeJqhUctKxLgy/Lhh67B5srclPa1/Nc/vQadE1aKnhz+UWvcT4biipY+KZ
zXvPj5f0BNP22hc7yZMsqKCuXU45gLrNy1/rvL52JaOaN3plmIe1mc5t+TyTFf+8Q4EFtglQacW8
riBX4KD3tEq9Y9oyvyLZ8h/Q7eclrSI+N6JvX/3/vo4UfwEc0jL36/2+LhyM5GWiGsfORo4bFJzK
RyQD7ZM1Lfo5dTKFa996GEq9fOyWQ5xqwDnNWS2aT1Bz/jvwdbGRKe9Ymfr9q2s9m/OofPzq81P5
Rw8aop8mCUK/adPH0qRkLDDr/Tz76nO1DhBBE5zXKzQqTJ+XFXGdHzUTMExnojqeVjZmKLrs3mIS
QbuImGG/Ng1RStwQenjXntO+iShaQD5LrnC5OBmFPKZCAKpemqPoKxyDwZkg1cTeS7hvVpCDbytt
MsxL06aofjRbkPvd2LtvU9GMR6ERsa2j+dRmx66p5m1sw5UfOtc7Rw1BiZuRndM1QyCSlruv3lCw
BQvE+9pypJG9LHWCtZX4kftq2Q4qSZ18WrvKPiaakJV6WJsgpuwNHo7fa3QetuZUB69OMmhIgiXa
zgkC/9UgNDrqBUHd2iyRekF/jSBnvdhiurjDYLisgxGIjtdvJj/rYTPOFs9VVd315aZZR7jbBUHx
sF6ILTEx3dzjjIRxYbj2jaw8O9GiQhWwvw+SaoBEw5I3rQvbujb5pheR7lzKON0AXWRjuaY6enm7
F96Qg/2Mk0OBWshrPD5VVSP3gYYxdD4uupej+0KSwKH4a/S7ElTWm5YNZKdy/VsfZ6zucyHfHGOa
ifOZ5TCNyYnFLe+iEujO6Ijmb4M2UWwJonfkoLHgmBB/Dnr7sLbqamxePevE7JjsXLwsPVBBZ880
A+hbGVLURSTe2olMVl5TkoJGYx6NIvY2gprAkuXzNgNIl12S2/2eNNaSG/MJ5+XL3FvFxjZlfAzM
LeKj/t1d/GDWg5kfLVu7WUXzrTc1rHj8er7xppHhKCfy1Tl7F82CFplSPN7EbgXV0ERDENWs8kdX
DPcoqvVXnAxXxE3Y2EH0IslrZTWxuq7VfD6zAbpoOaxnYokx3NJ+jIs4/+wypig5a9bwnLb5r8r1
rWOLjcVVOOjDzYS4F1nLD2Lv9pdvi+swSeMPNhv7LGgdNku3dlYhAXlBDbvrgEs4WRggrvwtXvDX
omjCGG+MNzttTwlA3l+GRBhOu+fYmDybbnlBmbfYlwZ52kJLi50/phVF7+QbQV99GHyIDKILBPr0
WXe3h7IhEeAmvxrxQ4+VewhaY0HnF/521skRFqkoMc72SdrqIGNdZT6pdCxexz5d2IW5OK/NvEZv
FNDEA8x79x71M3WofqzhaljTPWnshV+WtntQwemxrdEIcbTiiN0TJg652xxJ+jU7e6GVszO3ngn9
+fOKGiQFii0gqF2qUeinqJWHqdklJG/c0DafcB18jhUzkMVUu48js8TtuwD1pRnVm+l1aNbK4slh
t/Y2KN946lpzv44hfRpcejy0w8n93TM5v9nCC15khTw/Fhlvg2PNuGhjwryMTQjBkWvG1XRp6egt
PtcDmfulNVAsfi5w4l1b6AFXz22Q7UVUOW9dWWO2W8jDOtYHjv7kRc3xs1XZ9VM3qpOtZzqyFuYx
q3N1lcuh08eLSjuTdA2tqm+H/eBrLlpGpnudTMNjzzvLkIwOmgFrp7WMpA5rzDzLizQb96qPBqPR
3KmdnSQDgrVLex1aDxQwsXkarmvj81aybh2KqiVpVDmK4zhI0pKtwDDNdxoBYQjlsLVZLn+AIoDL
qxfYM1UL4EQ0p87kauXr6tSL+fWzuY4YTTWcEye7ynz4sMu0PEkyXtdhqP85oIDp7fCVqzf/Ghj1
YHo0eStf13aWZ1hhOxl1CIAcaZHlLklHMmgyUwQD7Ci+WZk/7cUAmdLI9fjGkwRJwB3U/LB4GK19
63U+1kC3tenX9h3GHVmG5fVf/apukS9qXA1dxrghlIuMrZgjAeOUQ5F2BQBjKJZjXlFEXvoSm9kT
IaAYOIfbvUqneKuiWlzXVhDM0QKtxJF8GRy7VDtoo5uykS76V90tzEcX3w8QIx2gF66ogaWyOX5Z
G6KhxoRevXpYm0YHlAMyXn5Ym9VcpKdoDEAOL69ExlPe1Jh8/uG1y3XmTdLk8fPacuRIinVEE2Vt
Jni/71x7SUQvLxeuU53hYrjh2sxNz7k3UHDX1vr+utg85q5s7ut7lwvOa3JSDT/N5X0vwKLZNKrd
2qwwl+enWeB2s743VyKDlCIEtbTWuyXRcM8rUrwUlimtOUahb7S6bc4uxQISyXPNXG2X7VF3qQzF
mH++eVM5h2kcez8AEF8azvCk43lqHfU3eYv3mUzo96qHLkJRXrzg881ST2gY4tFZXUFw5MeqdKNz
ZylxiSItOVKHLI4lIp43U6bvOfJsv7vZe7Zn/No9v/pdyNLFcjmbzkaFqbGfgr4h95P8PlGIb8ng
szEwYj+95lORgsSJ4wsl0kM6qVdXFVaIHCfwjSp3HzvVlyqUtcHPmyd1yOVtPWium9/IhiKRHf3w
UHjcDBkMdH+sqafF9QDgCug5HDodjc0eFkvQTRfA8urUtPVPbDO1k2PI+dXpa352093AD/4d37Vf
hfI3FOhR7q6ivXDFn7qX2S1JE3Rrc0/bQ9PX3ysnNQhau73hm+6bcA+UxPJvllLj3tKSdOdr+SXW
gl+E6/rZbpI/dlL+7CdhU96pvaMBYpQqm49xFkJjU5PmKDBBfgiElf31/xg7r+XIcWVdPxEj6M1t
+SqVvNTuhtHTht57Pv3+mDVrsbfOzIl9gyBAkCXRgEDmbwaSROlkuUCRKpKVDi92Uo3eTg9JL1UA
AV6K4khEPiblh+l5m8eYv6BOTJZA+1zNgXeyPDKfAN/TfRUij2k6gJUGsPBN0/tX65sL6/thyLUX
Q20uENGrDVmo4KAWRMQs5C4JvIzEe1Xm5rVjPI7jNx3HE+O5aG33NGUd8ocjAOV6S5xROWkKeTU4
TdUB7ryOPIhvXH4A9VAfUiJgO/SV7F1u54uP7Hzm84jEph18rTK3fp11Pto06Y8OiXvA3U5IxJRC
McfwOnrxjynHdHEc0M7FavH3DA2mbHUPN8Cg2Vp92D6TvNWOVmWFl8DKicpHpbsLctX4BPLzr8GK
y98mKpjkgn5FXVdB/g4J1hcl4hBD221UROrOOPcNL2qhRU8VKBWpSVFZrXaAOE9wbOkhhV/qIF1G
786HrPKCjIoG7C8+gY3Yx3gxPPaaqb5OpFb3nk6uW6oWQooPWYwW/LKzB134OhiQsUe7v0qTAfvg
6ER2tWvcRHv1eqMF5QmAaKlJk2ZYCL61aXKRA5avz9ngy8zcJToVmr+ofZbd6+QDaTWj8llqeFIF
+9T1sdBZdo6sbMhXtxepebrWvUZKCkLAQZJe2nQ8Qs69l9uwaDhACiYlB14N7EWXAwJXmfZJlaig
EejBrDp+6nSyD8tOZSnGgcCfAmngLD0IdQ8Xv0AFaj1l4KYXxFeT29+cRUOxjbzpdYoJd0yWpr82
PtZoeR1e0izkS1e08W+7tdGVZu704oT2Szr8LPHEfSOmuZ0Ma8SaJDfeyrH8ESYITcg+QrTqFnFK
7wRi1HyzNfwMld4b9tI3N/TgUmFTs5W9g0qmB/t16+ibT3zvS8Aw9ZRdvJAZBFS06EUKxFGKfZX4
xT75b5s+RdkmqDzEu209epmCEZSX76H9bR7TMDJe3aIzXpNZYdAH03KWaqx43VmbgYdIF22wjVc+
YJOTRbf+eUMaeUSl9WQvh1dBfQDu7iOIDretUjrnRYokbhjtmmE8O0HsvLRooz+MsQLNXAeAVpgB
7GgcaY7SmYhg+IyWHGsav823oH6bPRdo3ANs/vt8dfe7yBR/D7MfYBS2KS9w6XQs7pruVpW21qx3
tcb3TGqYmBbHuQJgd6vqPkfN2dEHuPEoTaMxk87rYhVbjyp4lbZp9i9azoshtbpV+lNr1QU9+FEp
ent6LAGH3N+aYEHiaDV4G8PJoyfH5TVv0c6yJ93ckNslU2wMwYsUnhoe1cKYH6Q2+m7zENXusdDT
KNnOzRIFritnI3uLiK98aumEzpokPqxthpf88lSVj15fNs9aBKvsl4O36NioL1LwHKHg0ZOtXtt8
c3ivI3W8ouijvvSBH19rzf6ydkhYp6C80TTHtc3Frqwdbydt+gHBCmSEttZoT1c9ip/a0cse+AZm
D6TQLz0kiIvUMMq01Y1semn4orVme/6jTQ6zmuKvuvWDnVZWGSCf3HmWwq2JEjoQAmCo01aqCiBd
cjH1sEvgqL7WsV+++klJeM2Lo6O0ZVFOrDIGYh7mRbmdKl/d8Oz7Z+lsGni0FqgUGybwn1LFDitl
mN0HXVS/1nP50hIovEfvtX4tEkRuzVDxtyp0ULwehjunM3suADtD4FM7EqkgpTS7flWnOn5sYvcs
O6UJnzGN4H3jnbVpKB8mc7yz67Dnfg7Ge2MO5cUb6w5U0BRk93VQ7vNyr6hDuWsap95pVjADPPKb
g6kYzn2fQNGIez9Z7Mf2+Lh9bgy/gA/fX/2yv7f6AMX2kJwUvIS//C4+WCGCB4nFSqdgBuCVWnUa
I/vn7OYg2Oqz2gcwJ5QQTLfa67uWOci2YfaRe/gL6dlmBiW8HSMFIqnP11yyfeBjYNebYNBVZbiA
mHjXaic6BnwQCHCrQNIBKfe9fqfOaM21mmKQXICd5CrHdNQ/se5isAG9sCsN9SHr0jNm1Mq16kro
sf3gnrMeApxhvMfNELP8c1kng/bM+tB9nTNLu0xktIl3tAQTjWKT5VMLZ2qjjjjpok5M+nbCDcAr
+2TTznwjWQzfq/2zFjbe0yLCN0FisKfKhPcYGFezidWDgjHKpog+zfP8RkZoF7VaeSjs1r3rM9xg
CASwuRbTgAK8bVR3iJZ9BmEx4kLX9ofSCfFx1XX/oc9/cprwgtyKsUH3edg6pkHmtlC0a8ZcNbNG
9dlIOfNQZfOdheBsEAISyRQsFxMdTt6UnBptqC9159d77COHXeM4wTV163mntvrnYMQ/AMRUtw9m
KBrqXD5bwD+eK918V+KoOmWoNV6RSQRXwjdlnzZOey2LgiiJPsDfmv1tUE39FSDBqasRZGzrZJvX
5dHLRu+cG1O1S5k3sLQyw42Bm9a27ruTVS2IwKDT9uZgJwcAwn8h1fR9MRM9mWTJt1ytfgscrtui
zkYEj+fGbhTgeknb3mmU6CQA10JLghV7Z/C1N2zYNupfVaJP8OrM+m4AaHBWloCH0TzLjFpbptVM
UXiMOvIgaYgwS54gGRENrfquZ997W3lIU3i+iKNs0/gZ9PLv2TWqC/k3lS9hUqO5pl6motJeTBge
Jo896V67HhLwN061NfIwunZ5FVyCkRlGpvH+TiG+PGlXIrc3LE9vmRGycno0KZzoHaNeJpgJMVS7
qutjaE9/uabqXkc3abeEAtuQUOgN7IC3Grkl2zkHfYgjRACZRssxLSvqJVLyGSJAvh3i6GeTlbhk
R+aJb3mfgFhB3qo+cEF/1ykWMSNheLIPmHK0lfVEYETfxKDLdn7cvHpuA8fMbXB/U43iHNaMg7Fi
buehb7ZlR0ygzp/QNFWvfRRp13YpHBPDSgcSZppvQj3w92YHUi/UdFYoitMx9lrNPkgSdwso6xAV
wU+FzANKDBGKQoQyfvTWUH5qkTXno33qcmzsHBdOkx6QA1FH6Kke0+P7oAHIMz+zImm35D2r0nzA
1jzb4AbwnsZqyM871gKh3k2Qix9HjwB7rXcTWeHgBWEVPp9tBULJVztw+GZ8HUFebrDNYlbBorBL
VDg8Zkvwek6Dg+0t6rNV/zNw/QyBMgN4o6ungBjMHOChfwxnrBp1CPObToPK1P4aIA1GwH73jQec
r7Ydos7OxsxbdYvQdLFXiw6EcqdgwKKpCvKR6MUEgU9ioXRfp2p6GUO7uRJqzLZzNyGKlrWPsJdf
iDQ3Gws9+bM36aBAdd86O7Z7UfzeuyiJ716sBadTxd33xvWuZcQwazYKw1haVacZhSUsVL8NAFGP
Vdd9w/vAgBNsB3ulTKb7Aa+iq0PwuFgIxEGqv6aOewf+YWKWPfpcweHbyKqd6EYAfCmO97rR+Zum
gESRxRWBijYwybqV1qlyq2JjJXZ7BLpeAIrzLEA3fAwOkJkvTk5SSi/Q3EI69rW0OpcoT6Htkjg+
llNrHvu68r6k3htcpk5t/R+zXe/gvPMt9RaIjPIjMvptbmXBRR8D/BErtdmxUvdOPcCzowUOFNwJ
KSnFZ/HWQbh3rIKgh2rumDPee6M1PKUDGkUONcRkkn1rBm95pth3a1ENhXOr2sz8z3YNRQybrwfL
Z+7oDRY4RjcD6Fl53sEPfG8beqivaQx9W5bMG10NeBV907ib65i0KbOPn2mu7/MgmS7qjHwTQlHP
Whz8shaHKKg6V3SL5WFkdcaHeCkW8RwzH7Wratbt89C300MbLyM3Na8M2uc6Yqpb1emxDBw13KYO
txFM2FlpWX90fcrMw4o+JamOzqFZPFnGaB/GPGL9vRS+ez97HTy0Vov3TfecOk1yCVkeXFLfiXZG
AQEANnZ0Z9nmsx4YsDe8kScKu8cBxBXxvXg/KPXzjEElgT0WZ90icKZlJ8GA2UtGGqowsETTWryu
QGD+t1A68kU92qaFh12GESKp5ZcgNcbMawmz4NfgIHu+JAKUWd/rPrauGG7BkcAM1INjHfSgsaZg
mFhx+hxLaOSKoPSZB7W4a8zpSQ3nEWqHb+9GVGm201JFpmDa9iY3y0xdgGZOmMIr6ZCenDXQRZ5Z
3IHIOA0TjBTgSg+d2T0rLf5PuRknOx0TzXkrmLlwIfBb4M/2zjDlcApm92FMNY2pYJc9eqTmLnFT
fZqBG73jtQHasPgeDlH6rua4xHjtT7fwebglSuAsoYJ61lnppDxQjudq91JMfMIAWHnKzpfeaIBj
r1ZKqQD29EEKTHVuXuQ0uFa+RXWQn7O4ZMgeO2eHYTfwEFIKgOCKeVugmBY5hc17YW9Nhrz7QYPS
WwMUwH9tOCQNv4fkiH8fE2A9JXP4KUQKDvHRw4S13M5xRgjuC94IgPYu0bi76P+myjbt69+sa9q7
dsiO9VjzmQQVmDhYWqsJJKEWHmddn53wa5GXxmck5FHkHF/0JLBO6aC8zAQBFnqreqzMxXgg/qZ2
xin2xpBs/c6LZ+8cRtZDTCptm+rIKrVqjvCfAWLcvnNNfbpqafw2qqxSwypARjGEMryYNFU+ujZJ
w+8BBfp0U4AIsro72CS8wXKV9k04Ip1+d4OjvQLbdZHGViYWAibjtLbg6vO0b3ZFantPsACcR3V6
m0HwPRmAEew8aA5VnHwumRggXxkBrSxJpkp1TvWMOV+ZAdBUlGPSuSHzJyMF/mLt8qAztlVZ9CfY
EcVbZ9bNaYQtspWqnjgNeOPawi9Uae6ZLvP/tJ2908vg52Qr07GI0/kO4Y+nfgbsbbp28hgg5fIY
NFpNZhgpTKd30r1V29WxhAZuBLAzlASJuYw/b2FquANSwU5IkrEINs48ZntW0Y8GcQ5G8V2WPXYh
YLHvuf2GaVl7zhbMTLng6kIQFmfTeYwW3GhtTOoZYES4IEmlmPTok6IY/j7+b5O0S/dsee3qSxlw
Xb0WOt0mK1JKAXo2Oshpra6CnX+YcIQ8WeFb3IAU8F/HJkgPAXReuzXgFg3jK0LlqBvieXfT1RCM
kOCGMpMFgxs7KHkvghuyo/NTSJLjX5PbBBdwWda8Z7LKXyKb8kZbFVyyk2wmMxEkWFj8e0NdgPZ1
Wx0FoVI5TgukkLlsdil64NZBg9eDv0kUbYkj0BqAxdqTVfnqKPkuUQMccn+a/QCKeblwzXJG2Vrx
ibaWqPNeoIrSOM7ZlJ2kZ+S0XBlkEYO/j2+Xk0gvLVSnje1k6U7+ygStaRKwCJ8trn7HoFGPojDi
eFtI7sMZDOePbrl/oxk5pxw1askBS5HI9ZfNmCUyKS2M76SaZdUxLBUd/5nlb8rBfQZ4Z5zkJ+XP
wHk5jKoBcZK+2ntl+VOOS8cAjvlyG293WBoFL5X7ZF2shTS6to2l3h2RWsGTCdDHDfsrTwO0WzLU
45SOe1WvvwseWIoBGHVXw68jnorkSFYNNmZElZMyxrvNXpLeN5xXqAbfepiLe68JuaM2EqKHNmle
5d7bifs4EPc5zLXBsG4NEXp7TN1JbxWX1GH514Zotq03DeywDoS6CXZyu+RuyFaJx2eykU15CqxQ
98krdxuv6PMLvo4e6DPZXAqICDwbyrHC652xZUhmgAjAnLEaxgj0j0052sGRAiSya+SX2+ac9qCh
7Ogkvzc2DTHqZhe3yed51C9y5W5XCWrpprDSaSfXWq5K0has/1sN8ZUFAyD3RI6QLWm7PQ5Sl8JI
cQxpuhCIJqKPQ/ciN/72aMqlWZ8G2VMT+dxUYNh3cinkj9T7muvTBoW+JYLOLNeq/moX2xDkLm/X
18ydfgZ4ZRwyZgM8da9albcwbcNDPkN0bvXpRV+GDvlsZ7HtHOdgBgmMHd9Ghc6JEm6DnpCV5MX/
88N//A2yie0VZHc91G89b3cPNRkcSntD38kQIN/3Drnxkw0ga3xJ4fLeLu4NTvHHW/MHqOLjFTRI
4xURrMm5ORhhrs372A2/KV2m7tcrzCB40R0XSvc6uKj9U4aJ5UH+lt6vHlN7Vg9oNPbztsnCazvo
CjCPZRxaXms5Urb+tc3ryhnhgDDZyZPQx+mBKQxLl+VB0EeknUw41uvjs3Swq5kOpr4dkGA7yRM8
dtZwmnKLZUm1z50B4yN3AVf+6+/aRXr2Q7DCXm4AV1gAKeuzN8f3rr4AGI3Crhd5G4a3ZViWJ0mq
a1tB9GcZkSx9dva+Uw1gVtInJ1AYI6W/FOvb+scjetuU/XPlDSevMbfyJNwOwVbgqHxqGxIEMhay
YG+OKHSf1zd8fZalTarB8hSqfX9oAOkdQyc6yD5THnbpsR7/8RGUutw12bodI/Xb5of9Uv3Qdnts
y8q2/x56sJUjwZ+a5wCu3CYFHlOkgNx6G4Tz8uHQPYimgc5CddIP+FCQp2deIHd8sHWMQZ3HfG6f
HeYGrA+vOhGLWS3w2E6ec0ApQ93dWQtWdR7L53xwu4NpzkwlGl3dqUFB7KZHYGZDgvcgvIMpX+wi
zXmod0FUPjqYF683Xn5VqrfXaa1L4/qYfDikGNL21GM/KA+jFPUyXMuWnkBfMmM4T3L15SQFeMYJ
zAqPXe9Dq9/KWwKrnVbZ/KN1cI0vuYWIkqxbJlyD95DqvtrCpQi5YF2spGfi4FBD4gXfMCb6e9QD
d0fGZC/XWAq57fEyPUEolzXylP6VT/rFi43soM7jXWKWCJR53UkGGY1Ru4WzW6KeuwuL4PYFMNqf
kPKzs5xQ7rxsMdK3CxvGjoaf8+A9YRbn3jDLfmK/+nieHXJ5ItbBQNVU58xx69+nt6O26yeI9+tV
LDOHkTRZPjOZm1k734IuJKQSeAFfwCUbzMQ95EelC7k1KCcGuiijZu1vOmYy2QKvWx0n1zlPAHPI
5x6hR6JRHNnbDMew2+zqtoqKtKAg56Zrt0EYLvVDbSTGQc4vf5dvR+O51R9nI28Pqmk8y11db61s
5V33IzamaDMWBUr/UMj/XqCtA4ci336p3yZ2LE9LHGlYPoDx32uZncPOb/PhHkF28wQ0rboIa2eI
uurCs/C7DLPsdn/lTqxjzHpj+ED/SqFnmpNX7ywI0shiOAYOJwUvgcsIvkMhcF9yyeTOyGMdqMQe
LeDBfoFvyH8Hc+mwjujrnbw90Mt4v16Eda9sSZf//6mYq42wl+7XoV7+GKne5uJrXbZujXOE7QcT
WoQZZKKrdPZJxWNRusjP3qZcsonDJq/abZO89t+w+tuHUv7OP2YZt2PL3N0CC7iSEMQegw+9zF9J
jhC6ltdkLpCD2QaT+Q2tFeLJYZ+ciiYM1b10v236yxc0AgzSBeltHidPqszo1mJtm+aMlIOGUqQG
TGyZhMm/sxY3lKTU/5jL3v76ch5h4tyPBbpuPdsN8PSDTZZq3qLXW5CE+suVP8SsL7qrq2eZlsmk
TrakuJ16mRZKlUQQmtcBBJC1s3RZq7K1FuttXNvW3/hwbJS/dwh1MIYxZsrA2QEEyE9SlzePK56w
jF/23/74udSKTaQM6h/TSLmFtydv/h5AtD/L4xqhpAtoerkHYdchuSFPyj9vytG3oQpQTnNyy3T3
kQoSwBRZl3AfOCFC8JC96451DSg7pFj7SXXwfwxanZ9vf/3yJN/IHus7c5vP3B5mafX0vCN/8t/3
TrZuvWTzY10Oup31j14ff+DjUYpGYqO137QZqVkZV9bZgxz7T21rF9l7m2fL5lrI/VirsiXH/etZ
/1jOSG/p+OGn/qntw1k//FKwDPgYzdVdCKNvecXxcCZXUc23taq88FIQSoGcCY2IxfsSZluLtW3O
8ASFfkefqjXYvHWS4VZOvnb9Y49s+mYAQogU/O2JlpdF3pP1ZVlfqn9tWw+T9076/VPb//VU/pwv
5P4iBu037lwc2pjWLnNh+XCtxW0lu9b/iFX8U/cPbbf1xHLa2y/IeT70uf3CkHhXTRl+q50XbmVo
kDWobK3faBlD1qpsrROytfOHtg9V6ef3CAb0P7QaSYSksCHy8XKSe2d6K4/wbVNapT4TymZZnVXZ
QfeK13V4B0wFbXytK/NCI5e6jPzMhQIiSlZmubfQkR9Y7byV4YHoP5KsDcrAf9PVboOGrRJDkNGl
KGdImIi/7f5puF0fBUcW/Wuf9TFY2z48LlKVvWPQpIQsXJhegzqbu87R03kr698EgAHhomR8C9oh
OtzeeLkoa3EbVte6XK5/rcqO9dWVakAg5e/hW+ofziBtc5aAndASXqN1sL9NrG/75f6sRzZ4lbB4
y84WgRFjiZD8sXJcu8mxUsjEYK3K1od+MoiubX/847LnwyGDVyn72bgHFfhUQ6XANUB6ECk3NJAc
y4erxBGvfZWhy8+SLDvJlSmTPs9Os+psmsyxTvKyr3f09u7/Ecz8Y6qwdpUtub1R0RPRu3W6Bbly
B9ETI46QSdHRyh5mryQdg5qLNj3IK3qLU8oTMM563HyRF/nvqFatBnuss0mdNCQH8zw7J0gEwxKH
tCZF3ZCt3Kx13woU9M9Ca1MuusPObGFAxoC8Rj4sXQuOpu7fCWfbIgEQqWjXyFWV+1JnUJn0qngr
Y3gmwifXlxs8t4jutLd45ofLLxf1j1t0W7rerrqsWWTz9ppHJCdnz5z2cpXlZ9dC/oC1Khf2Q9tt
VSd7PpI5156ye/2X9DDUtzbWehtsDLGKC3L/U1fE49FACHCvw5ilCvUMAdLijM8key2d3JnhINOz
7PU8YJ56kuDdVAevkZYdteUcalJn92VQtxvpNXfZeFLm0typfQZIbxiKTRPxqkvhZa65tT0AnhqY
omuauAc1Cq18j2QQhsus7PdEJUENT8650YPmEU4WuWZEYyGeZw7uRbF6Tf3xbUG0vwTIwL7Av6l3
qMaNqHJQlbYMwaMsIT1Rj6hAxHaVvsSeg7Kg2d1PMVoIDrCFg05u/+hZ/vyUVs0P+I6n3tTKT2Nu
4qqV+t/ykil5jQ/8xQ9UkOJZ89Z7s/XdI1pPZtcPSDhoLeo4w7AJmrr+XM9gelmSl++6mtpbFHWA
V0XIdqnFYgtgEkqec6tCv0lVdxUSwShDleC4MWKsHsZlD6EkzAQGHAXCRDs2hV0+zFNSPciWFFlR
OOie5TnCwgThrSIOdmWF/JA/DV9NkmfHVl2k/DK1MrAjQYljtwSAN67Pyi0uYlSvVQifho+RqIqC
4a7NCjBBXjuwHm4K9wJSg/SaR7C9RfVr6qfoaVgKiC7Rk68m35DVVM7SVGaYdKO7iCpXgfCZYZGt
cYKnBjXsJ5VM6FOqaNp2GseAFQQ7YtsDWpXaXMscS1E8ZDfTMHQPWtJ5j/NS1BmwPZtnC3Y1PdYd
oZ6lW610cEUbyM6YE2Zz46ijC+P/mpJofrjVQHOg/OvwzK3HV5HlPaIyE22rsN2ge2rsHc0yd9PU
5Gi8AaYvDM282A5QZ2Ct2k639aTdYAWPDAYO4KUXltcKqt21WYq1yvN5TApiqAPSRjbctFK/5LOZ
GlvNNLSLFMUU/Kex6CtlO3mw3L0wJdiMqMFb7wMYde2x/5oM+ReDVDq4cOj+vFsmfGaQiaAVigqV
mH7+Rbrzc5gn+tepSUArIIjzFowZsGt0sB5njVyyNSXWXeXm/UXv4/aUpnHxwC3QoPy36kszKjxc
WWreq0b/VqMadO9GyeNgVw3UV6V+iXsSRw5ij3upyg5Soe/Ir+f7etz0GHdspqV7rKWY8sVguZbj
yGDT5CjQbhkzdn8cbOXfnHQ27+RUdWNqD44XniCH4dSZIYt24INT7da/oA2S32E4J7fz1sbcPjZd
u89VZG22PhbLfZC9YlQ4E7QvGtbKtnkH0aJ5gXvePxA6PksNo932BdM6yFDZiFjT0kPaHKP8eFDi
vqkuely4BgLUhvZDxGLZVGDQXdFP66/1QFi5TFE7kR0OShZnZDAT0GxcCt1U2iNim9pWqnJ5slRd
PlUOmLDl+tjjCNClWiZ68dEef9/+nTTJ/aNd1HDOluuH6jSIvGzy8KfnmRkHE+UU2ZSiCmYY7mtd
nraxRULyj0bZLXs6yB274RHgDAi8YNiA68JSoawYlPT6S10H4am3hwCN97D6VpYH2R8PYX1IdVSb
qllxCFgrLm7hxAPPTRAF124phgTdE9fwj3/s6PsUO5lPgW/HeygM8V05ZngYLoVsSZvJKhvLBhtF
tViLGvwG/6WjHHLrvR7djZgD/l8OSd0BfIWqHT+epu0KRG6fx4dSJRq4/fDXSW/5kako9eaatguP
grSjabUwYFGkvI+WIkdg4l6qk++jWBj5A+R1NSa4vuwuVZTLN2sn2cJB744PX0cemYNjl6hKWFYe
nhiTolycTxZQfJSlZO+HQ6UqP9yiOnpyEAK/HSq/9scRmW7uuxKAxscdy181lTFkx+e5sL+k2JOC
XJrd9K6dqvTOHSMAJxrKm11GnlElW7FPilB7VctwuLp6/VceaurrYBfqqx7WDx0D7AO5aZguiA7y
9esN9L+cutXvbKAln9yMU5HMKe9T1Aw+RZXyGT5y8Cg7zTK494vYfpJ9IIX3KYS6l3zpOdafkkEz
3zQ/Kt615Cxd+OZkr2rTQL98COt0uvaBlt6PS4G4nz5szKRm027mDWM2aLylKn0gmpLI8d1fajLg
XuoSu4S5lH7KvBodbc1ot1I1+mY4Gbim7krTQhF/Y1td/4KNFdJF1qjvIwiVn5oeWwQVvt5x4Vd+
AgpW7uzMN08jlplPpT2+AaHpvlrl99lt3M+W4raXrIyQTrL17mszA6RQHSt/QkQHLd2w/x04dvsV
yJa+m2NcxO3Gf9MAn6Fh2w7gPdmKw3Y/Yw0LX/g/TdAi/975oU23HFCx2XwtB6/e49dWojDnFG+Z
YtmXJu0mNLf74k2HMf2C9ftGdirA2N5AYHyGyaveS5PtN+QX3KE8SnVETeKseVOylWodu+bTTJZO
anLGblDvVbTedBjRd8E0g0sorNC4q9GKgRZd+6iw2fk9Qfe424HFQ9YTadl95Q/ORfb0re/tTW2w
eO5wO5l9Rh4EY6JPvVr1Wzg+0UWqTqTawBSi/k6qNkZE+EDq/lWqszJ9d/nmP0ht6rMnxuv8yYjB
9/hjcAqjQXlOs1a9j3xoxKGPXdWQV08AffbITvTPpde+J3Gr3gFWGJ51veVViVGVrxL3Kh2kHV3E
Q6nU2YM0SWGichTZEBjqTsdwtcA9NrODZ+keQ0d7ys3npikObudWGBbWe2TMyzt7coq7qIMst4gF
l3eKStF0lYvMrDrtYq9HdNyOmsdQc7ACn6w3FMLSr6pVeXt0M8uTVOHoAKnXi0+lOSJJafRgCZZu
Wj/5GzT9QNXkI+7KagtQvEq/gqLOjtDxnYNO7uOrbRl3uatYr2aYOfdlYgGwWLq1k/prAi155tOm
3TOt03AjYstdillL/S0RvAb87n/a1i6yZSntr6rXteM/Ha+3AGA6O36sx7l5GJUKuHThIn0Hqsvk
S/QrV/13cxzsT40zog+U68U1Cw0bZeMqBRE3zJ/7yn2WrqORXuvI8L7UTa7u3Dq27tPSw4ClrlFL
QRf2HTrSDwXxq31cbF1gQ1e15KVyx/h7pwEQswy3efTMLrgotpMcozRUX1FVqTdyemf+opZe86Mj
bwSMyIzRYZyMEzHbEtXd0nr2bDTHed0dhC21fJNkdYEyLhpV15Ix9WqX4a739fhSI07+945bH9ld
rq3wSAA/I+O/U+dAjXeyPwT3eJWzxY5Lo11BJ6wc83yrym7d05LxwKsd3XoGmv5smYl1VO0B7vZ6
Cssx72zg5RcntJR9qhU6tlSDc7LA+57xummummE6BzvJpqcJH5dd36rNO2+jCvTHdb4xd35Gm0f5
3Xhv7pAwJR0L6/D8areF+QNOImKRJuM8Tx8vbZY4kFSCeV9XVf0Q6219Mo1quERua+Hu65fYEnQO
+liAVRn4YGbqJbJYfu9/jYPxPYlM5ZcC0vL2Q1muIRVXWD+ndPgeKorzRbObDLVjbX4NbbTBmaIE
j1Co3WO2iIqrip/e9WlsHQkHpI8uVCAwzo1F/IyBzPbn8CsD8DfIh8pPPcAHGXQSM2wm4Ungmr8y
lJH1rn8LsOZo2pe+A7OMTnHz5rWsCbu+0h7BbXTAc3BYgnfl7Aiu+f5J1w08qEZnkTRQU9zitC67
ky3HqUkBIoFw3yXIuuBf86I5g/eWp94XbYqVe7P3PK4B8r11mNYXqXYGynO5E3dnPe4RptKYl527
Eqhb0bjeewAhfVMNoXrfV6X/HtXzV90K9AepzQsC3NGtR+nqac5dpFn+k9TCPji2aZm+mIXuv/sz
ucTCal5Lw3He/ePoZ87XmE/lsR3V9ui0Q/Ct0I/1UNvfShBZWOZU9WkIhuILNnfb3orcF9aRV0we
iofaVxDPDyBvdH2obW5ty46oIOOMs+7CZBmPiB1NvEQIrxmR8UvsDi3E1EIn6N7XDo1RG7vK7qzD
gKXgQ7cUPBjTrsEbeSdV2UHCtnhoZty2sKy+A+zELwddBboBw9ENsbviwVgKGyneO1cx7nOnml+I
Anzpymj6NkUL0KOFz4EOFJJ7qf4lnofp21hH1nZc2qOl/X/3d5FcWvv7rs95gKdtm8BF8O0/51/b
/+38/7u//K5eDTC3PXNv5la8HViwP5fDVD/rjqkf7aUNuYz6WXbkLH5vbdIFocjmuVzaPhzLlxM5
K8U7xjrfRCmshW3pVY164MnI/m5TsY/2cvOwdpOdY+x5m7qGbxCUj0rWWhAm4XyNWj0Ee4d3fdej
Y7PLRq14lGI0uV9F/0nfaE2118NEvQYVRDwGKamg0K5e26WQqm0okO5v9aza9SzX0Hr8z15pX6ty
hLShbXeXRwDa1qbbmdZ6yqA3j+5jyeX63mP/gSKZ9zWBz8RDVeZnz4dLqo/Oy2T33ncDATqihd7w
aLkuhqMJeitFqkZkX2ETQzw+N6VyMHRv/owiw3DsOKsInn6ClnWW3wgz4Hx91Vr3OGF7D36nkeha
zo15xaPOVXsHN2LhOmAYB71px4te/w9j57EcK7Rt2S8iArNxXSC9kXTk1SFkjvDe8/U1QLeuTr14
jeoQmZBOCLP3WnOOGcLsXgJ31kSdn3AdPSww5zL5Wjesix5W98ZCZIUTvTcPIhUlcJ3Wv8vMRLoD
EN156t4mRiyZZ5guGuwYIOSmcBiC4IuJx3onVVm/Y/IHFl/7rkT7BmJkeI5ikuCTru1voqZX9nLc
Zgd/TMU1DFQyMaRyfkrD9BvRYfbNm0Pi4I+SENCxiP69I09mp41dcK2KprkrloUmMzwMC3CJyws0
dbEiNUg29La8Kim+eJDJ8mawi+66vn59GQFPG0IjJwLQgNMkSyY7knmyZPvkLgDWQa5ak94CHSIg
QicYTevkcUsOWn3Vgy7ZVVhrLkmGqUIbxXw2LZTFuOONk5kN0aEAZXyyRaQfKHsUR3uah2NWjeNB
kqPylGkFwT5+H52TxgfxNJjWOSknsl5riiRRl/jbuG1lEhjkemvZxYjRFegyAKj+lv5EuUljs7vz
oT3BDUY7yBUHNVDV9/dzR9QP4c7jQ6SDR+6E03chRamgkB8betBuOMra02hZsLzhnj6TPdM7VTSN
F58cKhDUeepVUxhBwoIfx70Jw4efzh9JY2188she6F43cG2ixWs/R/doSb8jQ54/pET7oPCLvVwP
KJQHlrrNWm7O/iB2/fIJVkx+BzqwkoiHkQmVMQHpRGLyUaBLVDvxbqM1YAqYDSfYqONtTZD6QuOf
ga7VF1ufOlDInAHMjMp91iiAZID3jdcYWguD8nGfCyl68CXbvJoKbto1CD4UPZY73R/2fTpML8Jg
7qQowYNVcKYoU16ADZDHlwgB4CYoh36/vkuNk0OtDcoxN5XBo5ZYHHEExUxVF2WwbhPI4bfOzyox
AURcX7I++melsWxZV/7PLb8vH7OVT8gX/H7Ouq6qLHxoNPDcjMTAq162RDm2UvfUEWB5HH05A1/B
LsngbVO3HHB6LE8h2tmbqS3IuVyeqmLCtCT04rA+9dNacXAnxg4hD5jkDJNJwbJQ85C8p1JM5Wm0
k4oECx6ti9/XrI/WdSSN8+pGRaI05Kix/j/eNwOMKjGo/z+fvT7956tNcgQOjIScf9b9vmX9/jEq
52OWvjRTGD5wzfWdIjb1g+rjrehz7V62TX+nDaHkzjn/ZtMu4lujKvbrs/VNQrPv2y6zL7ou7UEX
zVe7a7AUtnn73I9m5WiDGby3gfSAocj+EoqyzS0uB3DA3UDJ1YgXAOXtsvibYsYNdJD4o4rqmNtO
074scfduonflhTr3SQbifsEoUF1ypQq34ExnJxFydfndsG5lgPWf1wkieYrWdOXuCYkMyc3LJ6xv
WV/4+7Q3RtMxh5qe5X+/5H98tDQm+IVU/ylFowowc/mS3w9Yn6aDvKf5FR89a5DMczcGBBARHUri
i9SHWEhU81ZAcrxNjeXqqxQoDERo/azD6UukUmrtTUoFF1MmuCSWQf3/PF3WkdQ9XKJlsa5Dgqls
yEWjC7Js/d2wvm5dV9VythUDqQDr09bQ8k0EFsbr4onyflV/RBgX7EKuX5Vgwv7Wl9OTWTJpr6fG
v8/nvPeQivV3ahdDwzTH7MbSgKrEQNwuk94P+wJVLQTHCM0+sVUHPbVhgixX8cGUo2ueytU2Y657
K8PapWJA9TrVa4nCepE98utCl5q39ZwYEFD0WYg3MkVf/CY1PkvdP8oUMgNIOPiakjphKP1YlK0B
vo8iAw2N7nuc7LOf58Wn1sTvkqBKzdUSAT2qIV3vScMSoBZ0kJ7ZnA2Pfj00MM2ZQKxbRzMsT2GG
FXDdmhPhefb7uXHWrXEaZmRewpRbt06tkV5rSbwlyyfR8chv0rq6X7fFwqLmBGiJMXl0U7aydI1J
EuJxoM/RzfpoXchZ8DqrcnX4XbU+Ig019GJyfH7e9btVNjNzF9OIctZ1ZhOCm7QafKfAQd3f1/1+
jzxkl0YUxtGfVV47x6RS4US6HxO7pEXk0zxRUuVkW51ykvFR4VmPlF06g4pZN6yL0YIa5ErLa2pJ
mqrt73sUX/os5xKy3X8/5p+X6GaMh2z98N9P64npcHtzKr2fz103+2nMV/zzytmQJJc4LOFpho0R
bPl4aaixCOJg/eeN64afr1x/YJjJ/tYW4ulnnbb+gt8vn+yEQ9A3O/nQhK33v/5Nv6/+z+cqX1kA
t+HnNyx7YX30z49dftzPb1q3/HxpV2Y3MWBXrOI7vbXkU7G8bH2BL2rKPOvDdcu6mNbdvz4UVge6
Yfiw6QhdpG7YMtogTm1sLk0SVW5NgEUQYTULmvxdL5oJhh6axl4+GKE/70y7+4ssd/JSwIpy9Nmr
CdGRwiCPwoYPZg/dIUzbrzrz7S1jppMFwjSq1MhTjGlB2dqfhkREdtw5Us2FHNCsAIdv2dQYG9Kt
rDp5Yp65x4T3KJrednpOO7ge00PtV4iLu0clGPkwbH4QsZNrLzdnM8Z/WaF6oqCzSaluFUJ9D4vh
LNH1nAoiEScQDOXS8Cskmg4Jft89PmKmqXZyiiTlrm4T6VaOmfKW5BndVv5JMBYhXm5ZNYw9Nqk0
ufysUwhxceZiyA6/7wqo5HlZDXKJ3FTpdt2AB+29nXFcVW2PlXO+b6r7JhXD7cBAqDVrWOg5U/Jh
RjICvCzmhwSPUknICgk5xB5UnQnZoR2dEaupsNEb6um1V0YSwJbFlPp39YCPPytOZjDoqP5ZFFSL
XTxm41YtYI2t63IIDLuZlDUKpv93XTczkABpqu4qUvQKS/dvsmUBjsIuzeq2NcA1pS1cnJExzO28
LKJUK/fWZE7O+pQriHYbQ6PAMNT8rPpd3xjiOdJb7biusqRKhUs2zsSFNsVmXbcuNNVXaRPBbFxf
8s8GiHna1Px88bpaVwv6u1ORH9YvXtf54eAYdqt57VTTsV5+5LoxSuT8pBsACJdVOmX1q2lK3hCE
8V1RbgoMwbetokR39My/x6jyD4OiXQCRp+eRsKrbdWHNsP7BWunb33Xp1OeEuEHmT2QplrA0+hqZ
190x0RP9lmK//vPeLjI2c+GTfhS2DSlaFpM2PyVjaNZLa/fznISkalsXqXDR+bI9LHX1tAye48a6
mW1GB/1c0SuqOnFr24l0o0enYHmiRfF/FqNev3ZULY+TSJdpIX4f0v8QZvy+bkygHKUzl971g0y5
MMiuiG4JvOuuZTF5P0fUXEYBWuPWgYrc3BR1FtwJimR3alzcl34wntaXrQuGZKpDLFC5X5+ur1Wg
rHt6hXJ8fde6DkdFiiUhuTCHG11bDuzbNNfsW7jc81HTurfAr6GELOtVM+tJkoodP7Zw/q8vg4B5
oHMfXtZXMPK7lSNFO0Uzx18xRe1eCmzjFrOoeUuCWLVRQossg3E2b9cNSgvcUy5pzqxP1w0AU8S1
ShkwkrwhQY4NW1rJmub2EdffpNfPv68NqZ0SZtaYu1St4q01oZgAZxnelbghPOJZko1mQkZzzbby
t5qtQQ6H33IH6jm6E22DN1RLqB+M1EMtLSVUaMkyWReMXWbSskjzVOeR0UYZEIcnERbiL6Q+H/Dw
fx4tT+HrPectWX5ka9jo75ZoFZ9w6OP6iLjmjP71sV1cQt0iYVwfrYthFUouCya1CCfXlaBru52t
0vEeY4AvxfQQ/givFp23zLC7fpHVmTJLyyx2MT78LhgjY3VYn2er66EX2bNYjEfd4qSpl59ANhHO
I2P1H+kVYDdokBQF4O4e14VateNMwFG98Df++1BN7c8oUWFgNDnYx3Vz3884RNeHMdgZkP9JTJsD
cD5NOyh7P3vMmoggSeCMxJZBC3Hdiz+bgb2clqrMDvYJcQc4zLAviI00aRIWu+7v1IkvH1pEWlS7
kfgvT1fuA3Idj0XXv5js1lNEHNi2VcRbOAl7My6q2oSPKewTV5xss/69v3t7fbT+B+hhhRsRsK8k
UtJOcqd6dRKIfUtQ29HQivJgMElIqrh2JLnbDcJ4TPmrdX3EoY+pQ+Y/zCGg1IzJLYD0s6R7cY2J
eTGl5Yvi2lz+WeujDGjDpgILwn23V44NZIugMmh0aSUkviQdz//sGCzK7DfDbkAomoorSZlPvZ+C
WxXqnyILpY2mn4uhHo9NaAw/C01E49FXlz2XTW+ZolZHLL/V0c4roOPrw9yye2WzPlyjV9dH6yIx
/Qq1kw0NY9HOF0scS6lVGHQYdPyvB1Zpm/khygABLB7R5c9cF+sf/Pu0yzTIMgq5mf7iYZoXjeK6
O4rVc7o+bGcKXnlmTt7vf2Y9Tn+fro9sZSDeCgMvF+8CTiALbZH9/S70ToS7TuinZNHer8fBuoiW
pwMtju0cNed1VenrhDsEFqORNdagXxMNDKnn/9sXxZ9UaWrSR7UcD9jiGvt5aHbqcEiAfGGSZ58u
fIhKEGOwLtancQSFWImk75oh5XAiGLJ15sbsSUWR4vFkWoWnEdPVFuPkBBnRuiH51J5sVcxiVNnf
Ufv5stPxQSkXsC7jEXJjCwLnsNJPtM43atbjG00uWVGFDowyGqVzGZ4NtDCXwO9c+u2NM0zZNVO4
ReR2pXs2lNWTXLUul4ySFjqVxbLqDuAGlqntLN/hvlf380CCkGGRSWs+t3WbbwVNGFTsXU8WSxNs
o5YgSpE7Up/RH0Em6HHD5aIR3whVMdxJmaSNL7XEwvTqFvY/eLr5URPpIS9L6ndEEkWNeK2GiszC
Kd2CX4o2Oka/ou3OYVDLDjdHnMlhUXgNhoywOwN+RU8S09KVZFqvQUxRBS+VC5Qt2g7VkhHdaqhw
KVHQnHbnUh3IN7YarwRR0VjUGvvxuzHZMVZvE5XC++fePgdTErsRAVt+HstwTYkojRTK1b0M+FaL
oeMTmln137GPI1tGSeWOs27tfFg3UtnuWzVkJ8Chi4TBnhYhXvFmEOhihifbWkqXBEEyHmu+TG7d
y7VFUWDHmMYhT3aaNGEEltD7d4O0Y0Qxu/Qf3xg8hxtrwr9fSkYCmwiZjjUz9hR4cyzwaMg3+cOD
3J72iXU3gkDa0/GUz4hpSc+wSGCQc/7RJS5dPPNdADDYCiyZrK1OwJzC9RRK361Ptkw9XpYjSI2N
9pKG81+djW7ecKOsmGRLpn8t1O6zyqAjqZyirjL0hDVNA/3G0CQxR46FR0H0XCQNCbgGPjEc3F5K
OUETmMLnRE5do12QIrCWnVFtn33uFx6UV4dcZvJBM1o4Ft9lVHYEE2LuXVQ5E0Qv/dJV0jYLGv9u
grg+V9ZHmZKqF8jB+9RL29ZiIjgovbcMAHtDC09o5ba6HX5JcFidYiSbWBnnF7uiYEEBUpH+mkQk
wjXSooOmUMmzY/kO4oLlalPq+WH/MCnWliBc5CMhUixJyHRbmSFJyWdSKd12rsbOm8K03ErWUyjl
uaPHmb+p05z6TJ9vdUMqznPIBw4tlcFIUW6CMW5BU06HTn5n5h+69mT2m66+bxKiWmvyuqjnbwy7
fFXaHjwLgCRLI/S47Z9Q5GrAjuLQJcUzcxgNKu4Mf9WxCUx12mnMnNgM97qQZKcH2WXE4gmQWCUQ
SYL5ShkfVbKXx6SvWBBDZaXbK1qgs216Duz+3Q+qGqhT8RXPL7OaAF9Lw0/EuZnXqI9EKD726CXp
ukBLHU42yNSlt9GOneVRaxunzqRkhgjY8NVvyjcgTIzXeNCvxUjTPrXPQuVlmTJcNJnRP9f0eNOT
OtyWzdmfOwJk82lHPK9Bumwe7qcPkrOpVz8kefemdATKy+10K2JG/t284HoLCoFEo9PoE1yhcyCT
HZphwIYBx4RbFx1AsPi9Zyc5dUkosKRJh3JkkBUKpXLbHfte9lKTgj+RAiet3NaZ7t+RbdhuaO3E
7liZj8aYeVrecSGQwNCm6QsZ96mn2DS8m7qNnKbJntGLYnJsmUOPSUReEupNoyZIeMmJRRk9bhop
fQLmfwc6zXKa596AQFdFCb774WBF6lchJV9ZpH42lUZYYA2ZX2YORYV7lw/dtLUymgWRgpbdStER
hVPwolAFHTNgf8NU3Mtxda2WQlU+LY3Yv1pjEr0w8INDpLJNLxy4d/VmlIzF7lze9GHsRIVBtWQR
6lbBeCgUbgoZGiEDeB+sF66aRuDGyqHOohsTIYZTpsU1S4rvTDMPVWW8NxETr1HchlaaeUJO9whV
qAf5LXktg4+v3hqOLWlmAahqr0KBvum0GCLP0CeeIZFGr0rt5Eh6Pnq+Jn1akI1Cv0eIHmkbQaiU
2prGbhrrB2LeaENnYkcVYKfPVDLD/DEf5a0g1XtrhQb6YTQrkc5hJhUvtlzEx94NQmthiP3ptRDa
ePo0zW3qwZ95COv5sxiNZ7WY7nrDVTOj2hrBeJlBcyYG5LmG/EnFMC4FGGuraOAMFiodNdEcEt9H
pm3shkjyrIis+9cpKt/sIH0wyu48Gmga5eEpbNN9gwYnGTkm4rbZgmQDTdOfQ8CBCNoAo9Wp7iUl
M3Cp9rSa8xOqvJ7uq6YYKOJOMOPgQwMNILsi0N+mdnwjmzpzzFR6bCxANm2kvjZZ8jmA09Oq8RV/
2V9ku+hitd3cR4dOZA8TNnI3lYs/ZQe8PILD1Ccoqtkf94IQsV1BGwDNn0btqJl3NCCBqTWHoOvu
yDQiQ9CiPj605t9GNKApuMOSsU3Uey5A/gJQdiQxEHkp52Cb0rPa5ncJaB5HmQd9I2x7Nxr24TVr
APRBGzoUo97C208Qy0/II0JyNEljPxGKUVzxDSPhM8Gmq5yRpU9lh6pwq3/KWXtO5OGl40cx9XuO
EGFA+kyf7Fo6ceW7R1xWOl1nsuuDq0IyfaGruzYe9mPhb5t9M+Tbht3CRYKZP73D0aG3FzH+H0AB
m+U1okq1b8lTkxuCxUb7nBSwPjstoZ+Sb4eIs3ew/L9pSoRygj4tH+tno2vPqt3edlbqkudwV7bB
m54xb8RCRnTDkL6aeOrhkxa9S2uGlAdB9OfMsUFHAGx8zrChVgZGNOPG0mQExt1OMM842MyWi+xK
9GjNOCCSqVVxunTPRktReU6t0YHDc5PGY+NUJkRAWSA40rLgoTDSv2U71k7WpoNX2R2JkZgO61A+
9LL9x9QYRE4h5Ow86E9awyi77Py3ruW8mzt1awDzNpv+olG9g5ySeCDuDCmlG1r5oETRToHcfYZB
iNApoISmUTuse42dbLIbiTyZuaArmdeppo3h37KcPh4yL7tvMhhRfSLJW1WD2dDU0R8C4Fsftj03
OEaSd/aXPHbdWQFExmxM31t++yCJCeym3b2JFtL4JEXoXrq3urG3QQ9StInIKLYT20spEdQ0OFKE
8V4uS5w8DMIqEbtVQEWgk+WMinWyz+beOhAy+WxGwHu4g3d9+aW0jI2ngdOzgK8TR2chFSTMDTAU
Yw6XKvqjcPnxcCehaiK/Z46qcxAV34SMho5QOtpK2qPfWASV5B8K5DprrnFJKCSC+ZFFPmd+6YLq
ZDBYDNr82ts0DckXAXV1wUD0xFj7yaJp4erBkhWhjp+TzgwgsfrxatncaozJS6xuSRjkbm4QIBU3
cFSr50StODsG16hn+Ubvs5HBeJo4wmIMZqToNoLou6ee3Z70YiFk6SO8t3F41Itho6j6yMCK0IzI
hO1gdLfSMJaHSEputYABOZm0uarnO43KVFXNAwPasN9h0tYaI/MoCD0aYfAB3wp2aoJmL1QqzgAO
Gumbot97VCQH39BGkoFbupXXrARjBuJeOClq2/2sB7XXQMS0h9iNZ/1Sdzba1O6vLh2JWj5HBLPm
FKEBPqK9S8oNVsbbuBdiK+fVK5CFY5fPEJ+LBdH8VgmCq0dbwaxfhI+lMBkJoYGyKBI4lRww7iwi
MJNI0HNrh2hJJxrSHNzYwNxjTLhC9Pe4AwHZDxOZ7Ya6Fdr0oMrGuYo5A0P2cCIIlaAr+Vc3/d5L
W4jD2SZUjF1kjG/zeEQ585iiSHXIBak2mcJ+Ikr8ihMD2cjMfN3Aq9ROSwlef5Yg8y3aNhd6yIva
nCRlaxB45Ni6dC8Kse0B3C4XqcKBg4oVakJAvVvocqR/JFzYJO0EOvC1D7UP1ZCmra/2wJKxkEI0
ZHqapuDtGBHqNkd/IeEdYGBCbGKIf4UxfhuFMJIS7Vsz2twxRsr9OtQkrpuUEHXwgqp8F1myClXO
9BJSTh3J5igxdfWdgstfMpTLU5/QtVZp3E9EFSWq8gdgX+YhlcFAqSmenBT68oZNRI3YU1Ua+1ay
EzpcWmUc96bSW4wD4tIFNddAT2lfYqUCR92epIijraiF06TlY5zm2JGMI2BMby4YPw+tTaovRQrH
SMPdQOI41M75aiBhL8XXpNifZTbHHkK2ksO0uzPz4dVshk9Iovt5mlxDVd6KMdKhJQ8gejFf+GOt
wycZcpc+iFyK+z4x77rGwpYRZ5fe6migVDKNbPs11lsS7TPtwW//dEIG1Q1DlAQxEndk0/fGML+k
ujgLxeDUDVrynOhj1LJ5UzLr6It88MJIviVw5FHtScW0u3wbhNOf0Nd7tIDmHQ0VAlxiH2bz/GLZ
fyxDQiSiLiy+rB3dto0ZYDPABF8XeLFaeBMUW2LOnb7u6DeEO6nML3n6CDbPptnp7zkm3boMtc0Y
K8zEeoWXqlG+kVRDc61jEwDspOiHdoFscLtDc5Kbm6GSX6Q0pdXSqTt/hLk3+oThpWDQKrNzg779
DCuk97p2YHzR5CkDjMF0dEaVzL6GGzk5MJLWoQ6npFRFtqsUvcHXkIeQ2pLro83NK01xLSv+mszw
JaRPOU1d5ko9bMDYVqeDOT0XIko3vrpLBQ3pHB8qHtRgY5ADU4juJcmDpULNzN+P+a/ZRu1yQ6BX
UitUWsmrk3YxJtLJSB7Hkbu3Tqr3thwYcvRGS5uwoT0cEhJtmzYM5a/SJyMjCctrG4RbjSCRrT2N
pzJRP1IJw24YQ35feENV+4ki6ZGGeLGV0Kg4FWf8xpZM5oY2p9IwNNd82tpQgKeJcjt6rsrzkwA6
W4EtsMKJkNLVihu8f6lPLSSKvgo/PcumBNQ8LkkW8nVaT1GzDwFsOIiWTKcu1K9BAzuVPiqGme+C
QnkzFWlvziP1Exs1j1Z+FQWoU3jdX/Bm3hlRD9tKDa8zyGHIvknikgYLhWC+qUMiXG9H7qacihgO
83ckMUi/+2/yLa++TcRyxDVKIeg8680nWxlPUw2MBM4cWfJafdPX4j3nnwUS5S5KbHUnLZHLYTmd
U12G+h7l3TaKmKfJjP3LcnjiHEUGgqh+uRwamzqYdryPLngXAL4ND8QKPSaKKnkkYO2eMJL6zlD5
qIe+7PG5srRnatsPZtYx2kSYqs8ozoiuxjpxShObaSqXKF9jwMu5iciWWm9VI695lQ31rVLQUmVo
JijY/inYeU4+aHdSmlAyFNpLT99SCYbeI/1n4anYwTnUxUMwG3slZYAuAkL5uDoxAoC0xxzWUmG3
Vp2G0BiSMAWrWzsM7sq/XHh9Oj8Dzsox7O9SwUzNqPHTxAOxKEJ+CWuCGia1IA9qeABAmm7RcN3G
Zn+mrYDRT0qvIg1aj0ngeVjIrZN2r7wHufVuds1TI3NgJvoT2Rf3qpF7IiCnkAhgKOAEyU7HpuZs
wdaFQnzfaPJL1+ofktlTV0bp1mhk18UyxZiY+785RxqOif5QddekggPOBQAZ3AJvVl79ZfJqScF5
hlQIUvucqMZM4a75LKtxW5nSU0oksWOG2uAOBQNvWUfN4HO0MIrp8sLGKi5kRxfpsfDbj1xgoQi7
GSgl8qe6uzdTcdIyo3FVqWNMlSO/lwFUj7EkeWLJ5+1sZYMVnCj6uPgMs3APuOJYR+FWTvSv0Kqp
U9V0AUlSJUox2qlTeU0MAkXrKj2UPZGpnVxuUIW/J0qDXFQloVuPNnFC4zlu0b/5OeBgfcNPOHXh
jRnliISHcy4p8J0MJXQwPfqD9sdvsVD4/vecSw8qUUKjUYQPUvIGMzHXZ9WVAhk11qBeJ9hjntYq
n2bXHlQ7ui8GOus4AL9af9nZYfo2Kf1zkuOrJm0B+lXB3xwN1ykZLkWMPM8P3hlCvBOsGjpm0W/1
cnrrysWXJ3MjlzIbReBcwB5XUdsxNl8qleOOLl7oaROlWTlSCYBXqSaEb7ZOIkXS5OcsJU6p0P9k
1iDooEuvczCc5QqEtJ1fVC7hwrR2bVFYbjYAucvbTTREL1FaC/e70stPXUs//LJEa6kWdxm0xtbM
uLgYNWlLegse7zTnw8YnPx6VE15tpTzhM7pXpR5xOs5fXBb7aQBLGJINGscyRb0u7zka0ZzPQvNk
eqowuAK8IPngym47jzFJiVGynQPzhIPy3RDVWzrPNz2cL9pqxoUz5NlIoLVJnWfnBRpMK9ipdeya
Q4fgWCItKp6vmJeOUGvnXaVrGx28AfcfhTzK1LVUzq5+lvs9mQ5Q9JGBj1YHZJ0/qtTsP6NJ8cak
nuJojOg4ivOLlj51IvEIUL2tw/Yl7GmBL4fgPBExhbBE3gYGBwr+ieuc+jsq4i++2V6p3N74gPKZ
JeBDSytlQwrRKRXZfRuqr9loCCZ6IcNa/FSWDeVJtNwY8+h+lQoEMkUZisflntnYPaHaL2UbfzL7
fcAF2h7A5pOpPPsevpcXvTzXpf/K8AA9RsgQxadQf5Zo5NQKYSvdpCcbK1P3qIwo68WTxpChCsiH
lM6FWUpX5prPY0Ztd+7MLXnZuVfoxsCcfrS32QyKZhZpss/rS15INAj4gI2VSJ/Me50JL4SIfGs/
zhK+yQxkJSFZwWgFxz4amDRCTqC3L7llrBNbPOm7qcmUo5TSwapwItCJMJmoWaGMPUPZTZNdHbDH
RU49kcE0Klr2R5oaoPFm0uzWpz/rwNDHnJdN6nsmFg5A/KXKvaolbNzMCrIMlvSn8cUSETBuAiwM
c5zcyp4OhYklHZPTm0EdWRHoT02tk/b8PdtZYaDaCZ9KHxB7pjZPc1o3u54Rej1wD+trCpBRe0++
8HvXpouzi7vPLA0HofT2zvS/TTI73SlV3tGRca9pkLvFsgjIOU5fpQ6gaqExtDcG5a+fW5w0jLAz
3//QYtG5lIgsD2yAsDUgznLO32RwWbKqYzQsQ7ZQOoUmGj7f/Axt9bNvkG9PXIT9zj9AYgaQTsWq
tdVnOwH6rW/LSbpUy9dFSwdGM5BPDZDvbesJfh7Yw5xkiTl3+yk+z7LxJytvylj0TpwO93lA9zm1
rENdCkqa5k2i4iY3ra961IH4B9XtpKd38dI6sKWMsuFYn4QcDG5Ta5wRNinwuMqO5GPkXhVUIz38
1mNwPXBaa4e8FwTq6Mze9loQCmATKDtkAyKBYpYwURPNhNAY1JtYL2/quH8ZsyVocYz7na9l30M0
N5cW0kZAeVvWmSlrgc0NdtLoD2jaxg7ll2gyL3bwrTYaPdmaPDSLCWcZWTmXx/g+G558LYIuZDFH
CwMtcLBYO2MLy2EsRteyY+bOpj449FR3cSQrz4nN1Rp2LLNbSixjRj6UEp1ER/XF6MWVOfaDIWfP
TWalG6kWEUKL4AXGCBZ2S93hZpJdhB5cBhfRoUnsEJVDilSdu5Q9N72KWV3lf6wu3dZZIhhST5Id
Qaa8Sz1p9MK2smW8zzj5s4FSpd/TXAGhgsWdjvvQjszhJHKXrDy13MQwFBxN/YOSAgSUNZAvfVEi
q6JgpZdfSVzBfsmHfTpRZ1ZS3T6o4tBmbedMAY2pZqb4ZJrJe0eRj7tNITk5oocmLcJDEPfLAFp9
1bG4OFQrA3AnY30rZxmNFVX/KJbWk/9WUWFxlURi7NqeG2qWyGTrY4A1sGMwcucbHJV5QbGzk/Gd
9Ncef52LRqXc2LkOJX2i7WEsiTVdRcUvmruBfhkHDGSEZFeHUCoY3jljnXR3FZnpXkO80QLkP1GX
vwR65aYddZsRooYyUNZkLFUe4r6C+MEdIayE71ZdJF/aQd5mjCmdycQ5Hc0klgv5xi6FthNyV20h
RB7mKjYdI8k3oUpgyxxwcwgC0ZwG6u2JhcA9TsYnI0dkKrePdM34/+cz0h8qsn7UxMe0oKzOvBVO
bWwQvdJvYTFAkajy6Nya9E+rmqJ9qY0Splh4kKmdbeZW42Y8NC8geja5vow/C6xxc3/QE66kaVQ8
5cas7U21QM0siukomqUnVCOnIX4DDZ+Z1IxrU/LE8W5sRMhhIQ0CA3ZDIZATjWmWoT9laZ25ppL7
LsiVHC0nrtcydolsywFALafkTTryFcnEKaylte4KIZY8heqsi/i5Ndi3vtIa+zhKEDBx2mPzeaoN
/uJK5yvxE1GJCQwua7RkDKt/1m0dYXGSnUF9jqeguJMpoXBE5Y7Pf2UTJg2476Zmuvd/GDuv5raV
NO9/lVO+XswiNNLWnrlgpkiKVLZ8g5ItGTlnfPr3h5aP5eOZd2qrVCh0QDMIbHQ/zz/w2loxbjAa
6cg6s8qyyfWsLafIl5Hf7QQbd+yFUyxWW5FtSRYbaMRs3O6UB5i3wJV9US3R3Ka6t+6i8cnoYV12
dvdQe3A9gQFV2wwjGqbo5jyEE52U7wKXIMI6/tfCsNqV7bRXPjlUAoeujjCKPxI2t4pX9Jv5isbo
0qmtgvm0AwOmc7DdyCAmlAV4Wp0InY7ZSIvDZsadbHrIrfFDgvVfnMTYMN0Mmb5HqCSfWFaY3HOi
0F4H33xR9e/dML0iPYO5BULhZnmZaktFGccjDu29IL7F1UK3NmoCg4KUIeo1NSQT4h5K31335Jgt
XHyioFvXgfLsVsJZt1qF4VoY5ycyf/Y6mRzc8QQ5HdJeS1VjpcM+B3IvK1b2tVuEfcQSTYx4xWN7
HxneeGV5KrkNtj4iA5Jj+/mwUdCCB4d81yiJuqmcCxoXLAzV8bEbtN1Uq0SFh+qh6ciIWH2z1P2s
Xg69q7FQTCbevX8K6uY5sUiRGd/1Lrw47PbZBPNU7LoBqBHbgXYgAR24Cmv2XQVv/OzjR6LkmFlj
7rTqa+W1yrtnw8fXK/FOcQu2UrSvvUNAv4gIwYOuvG8ICuD35qL7m1kEP4yHzmN7GKHesIag86LM
7LXAHg+DjXVBGkU3iihQzzdHbrmpyBc5UJSV1rHns2dN/LrI3lSj/9p0KisWq99pzD3bWXS7z5Ov
YDdwr0T9lHwvO2Pdrm75RBF3VRARfjGTbYAELmDDVaxEu1TF0LnyjEtZu9FVXnNvG+XK50tejIUL
PJAkuFa65jpo+v66cNYG6NmVMwjcNtqXcczPPGEjVsHGQhTQ56o8AwdSbMZoJuw27DswbQMgPxWv
ESQrtgrRna663jIoCb0GuRlyRuAk8fP2nFkwc5VvxNr7L4q/I/uqIu0krruaNNs0ZN9se9ZmEWyN
qhpgXcd/RVOnre9O9TmcDybRtxQk7ZWsspISKyMiD0Vs8Wnr2YLGG3Yp8EcwuTpzKcbqjuKi4l91
46oomYe9QruP2jDiPlCfauQlVpqu20vf2DmWZa7E5D75YSBguRHTzuu0X1ceG5m0hwcRLaohL/fl
UN93djFt9cgI112VXA9Axsgdk50zqqTc8uPB2NhpY3SEB3K1ZOJYwjHHwtJHpoLo8Nqo6va6K5zb
JOMLzaZkkRZadd24TYGH98bhoe8UaLI0pDdQHTtX3kiQnzBjEwxf+1ZDRdwmLR+12qNhgSws6i9F
iZILjC6WQunarexzSkZsVUyiXrJoXXtQBztSrGjmzEYb/VtUjSvP6hrsC6/iqh02CH+DXPSu3ck/
+RZ7FbZlm1gvgmWvxMRjtP5Kw3+ARc7wxpSLeJTtXDSjuinbmDCM5T8mI/lPwXPJR0G6UsbvA/7B
kWdo16FpdKsmS/2NkuCMUGrOd9sEo5k2j0PTeQuBDPLSHtWlXY/Mz8b0KgZnVxnYZEffbYsbdEqT
b+UAt1a1G9Z+CiZG2egfeqN4qGLAFA03l17fw+M4uBUIH98L1l5YoeLR6gvbFd9mxgkLcdRJalc3
lp5uH3WQ1wn5l3XnW3sXyM8VRMUHbbYZ9wuFbHvOF2CL1zqBbAmPKCf4uhk8B1GbKLl3LfLUuo1H
EVogV1Y+njuD7IEpvOfgAgKFWWXp9dO61YHud9VpbONkCyxjP3beGbsQqC/EImJtAKpjM6Y/jk9p
Zr5V03ASoj2zSkW2ODjEHj24OxUAQfUmFi1397w6I49ytqJAsJytUyInxq40m7024IOeDnfKOGmn
FiyQDg54k4e7tGKJ27jGmx4b7SKz6iclbybiXDEPA743HWZmCeipcoJDQy6NmNuLLprmqGEWGwXO
uFGaxl3VU750RcDdEt4kKDMsfeb6vNoiq7QHM8mjPFZ1+P3Fl8TCTswbDBynlTffbF9iEX9tqmDi
7te3fcn/RYSYF+K3vrGm+otvEISMoplOH5FBM/B40nPHXwokyogwkLE1+Zq7qtsAfGKGvYqa6IH/
/639tSoqd+UTLyBMS9C/dtWF0rOtMv23oR5ua91+K5LmyRnrO7IQ3lKPFHTybYyzXBSlSo/tgNBm
9A55VAXXYEsAycbywFm06VSy5VfJOtuecUAo7avm9c6yzMCJzdmsrIGez04tWWG7s+8GC/GHq9EY
tza/oMzPtykTt2cpn402/I64WUbkuRy2uQqsDfp7UL1ldv2EzxTR6Cw/l2KjeTw5mdNRV3Z3qehQ
P86+6rEDNn1Yt04IpE4VBb4M8E6L2X5GGQHYedqrrb+R0HTWweSeBiBpq0xDGgHodViqYHrd4Gow
J20RhcGpyBVcK430aMFWi7My3Tajqa6BzZmsLvplm1lbrR981MaKEguW8lZnYBTW+PnH4qpiU+rD
6MTdMYB47ZYNM/x2LKK3IC9n0almb2QKnxtXTmERxWF5yyZs9kAb+0dtCtwDkY3lUOM97pihth7s
7D4oqovRYgSBTDVvI1z1KVhXh2g5fG/zZMVshUrS5ctwVDGuMuIjmno3wL8R/RsKMlYDSYwBcyeQ
U9uyUYp1X5ybSdUOWdpt+kzxV2XMoqyod3mmsW4lJhxmIf+9IVs7wXQKUyYgLyiztVo0V76Dcbuv
YrsA4khzlXrtJgp05e5zMlTrqqtZAjT+RdFY9PdZ/uqT0CsjzChdXwlXyqi/WE15FmqzS91kXDca
692kiS3iQQZkoQRFFq+/NL7xtRAH32DWxCfQJh323QXjkAsTmnvnvuGR8kLwS5TOIxmU7YANHJyW
g8GmNPBZRgy+foawcg569Rz2LWgPbV/4SbrRCA9YqXUZdHeG8rAcLUqMFEewrkWlP9VDeA/CkuUo
OlRm00HUyKzrbDLuPCO6FcwpG8dut3E1bd1Cu/J4kkMWXbY5CTKsKddRRDQSx84orBZ6ORgrYJSU
HJ/FTgEupk6JmsPlDvNgO3baxm4aViUEG108CxaFkhzFUL16Ufca1+QqommhlbdJ2bb8aKD8efln
PbBew8F8a7scvX59ZahJsUX8nnzZiLBCya7dCr4SkiVhX2QVwTPlbOTTfWDaj5E97FTd2JcBS1Wl
0Y/I70D3EGB0Wh6IZu20i+N3TSjrUi14YCAN0bliY5Y8YdX+a5UhGxh/FYbAhy3eE9S9sWwicUmT
P02eu6rGSWyDRntw8WEtS/c5aGdEfBgclR4gBUA7XCDS4Wim+J7mOgHu1HlQUXFrvfyM4FEH8qq7
KztiMY0PGTa3rRPEMQztvOI2hciwcKfxmLXuKpxMXJToQsbkaKCTQprV2ZhOdWuY6UtV41WmqDZa
+wDS1O7eFYSXDRdagenc9Y3Ggs1cMeWSgUYjARiueIgx6IRugryYaVQvmdquFFCqJa6hQ6ifLc3G
MxTdwIiYe1t4u/mRR17gacpicyGCDG46VB+vNG9Ko742q8FZkmtk241p3UIpjUvSWvU6A9PTOyAf
h+agt2SDfdIplfINJQesHomtLvoKBUlwqbrNv7YnX54kGvtSe08Inrkx1Aqea9O21drHVCUEhirS
zEjfKhC7a9diUcJCsYetMqcB0ZMKkZ1Q/ZHgAKtfr/5SOtqmrcSxtW30UAqcIWPmbAQt7JyAZtuc
+kI0Jy0P2xMBiIm0Xq/sgI/0i1ophn1ai+I2Ekp8y7Z6PpcVeQ3/EZ0iHpuWhxakF/jasjLVevuj
mY7K0K2xNSzPsgo4AHkIUzx/DBL1fsQ87gxrc6qLW+Iw5S1wsbtCRbxDVhnYu16Xrrp77zD3SjAw
3fBug9XHQATSYen3urKX/QBbDzdDiX39PKo8wC3ZBRAqSVvzzmRdbdXNEoSdiYzLX3VJ6Cw1RH3O
sgfaXSNol4iAthn3ZzF0Pw7s7W4ckfVXv9UL1gZI6fQktP7qr5UWKhbiSJ5Uv/6oTrBWu/ZBGMlB
ZX2Sj1hPBeaFvcim0EvvEuHpeV96AKfyom+uZNFy83j2gJvW4RC1927lJwe9JJaY+X3Lk6NxbvBA
WCbQb5plZg+nXmXylZeOlVsvfcB6e1mMEjfaQmwQq/eBfa8/4lVI0Gx+2SpBdS7W3rvKl3Lc4oms
izjJV+pDLBsnz/EJSNC9b8t0x3ZaWcpiCPP01Lv6Q1oqvA9VPRulVt/JcTSuJJRRlUc5kJkB6isz
19vI1iYylyOYXlg1SX4jD2ZSVpu44qeFVFYQLFsrR+uiT+ulbAbRnN/wguGuwoOZWXzuk4ZTAOqK
pNbHOHE9DuwHsi1BCn3TNEZ4JsQebPJ+SC6k4GfkQFHcIFFnr3I/7G5jJDVXNaoKd2NVWksP9s09
a69q6fdW8tgQfeN3Z/ZPwYSenZ2Y9udsMLNForT5F1EVb5jKQpessieni9JvQ5FBG4yM12wCyJ44
+fdmYEWRklMhw5EvO7Vg4pjUizewollUR6JVQHJTVGiEFQE/wJqY5U5H7ynfBuRC3khEHIxmKl+T
yr6xQfh/Dfvo2cmC6kVlT8DqrXafdXK3izhKxk1Y+FijuFp5g5k8upqJzRQ0Gy7LOj8uoFROCouf
rixvZIPmazaThFesZVE2VCHBochPFJY7DPXer/CHtQXEbCWLzTxAbuvOuhscFPV+vgZezznwafJo
Zl/mwXKqbHWjGBoqxHMfOb5LTnA7lGb3/lZlQ1Z77TaryWnJLnL8QVHB+XcB+f68BM8GI303dTF2
kaRAz7gFpbu2NCMsQYvgxM9MWTfKEN0hYhAuK81svqSJcq2bRe+TI76ZHC/4XqbmCwBv96m3dAcL
5AbabG8nRFXc8qBkuXGw9d7ZsHnt+P2nOnlxo/vce91nM0fKJTDXsAf4B03xdJPZhfU8WHq+9P1+
unW1MN+4VorcTlp3V6D7nS2uzd4ZW9N6ZZSx+giiMEIwKbiUanybTbp+bRQpQguG1ZOaIBfYxkF5
zY1DosjP4+uYrdPWQGvhFMci2bYlKilJRoIrjfvxFJtGszUyUAWZIPnfCi09ae2ob1G28U+aq1tb
fij2MY4hAuRMuPzKrjJAJ9sCav/OMKPghtUISzrNtr75yRW6EtZrwz58UTf+eCu7huakEJX5q+vQ
1b91NaA536p4fG+7xmT2beM70FPREe+zbe+hbYraMuEMWUfAc9uVRR+se+xCV0WlkvXz+ptUr3FW
jrxprYdTfyMP2MvaSwM5iY0sanM/rYOJ6xuFuS2Y2jDujohlo+rj7/WwHN6vCyKCyo7uVVckwV8n
3PwQqiLSD9b/0hQusjfwlNgNOrscFxUwlj1kYHgJNwaqwitAO8Na1vW5492wugejj+ImOSH6yTq7
N1b9iDyTLPWBl14jUbaTJTkQ/DR3F+GeB5yZMeTBFKaHcTO/oY868JwVqVxL37c/+5H/WOlI251l
VeE6GZJu1S6vsFAfkqRZqXoPuoIASrNRIsH/DjvIYA0bET6mMsXEsvT6bPNYAAgwVxKbjJfv5bqs
EOAjjvveUxYRzifUNB8+hpANuek3Z4uUOprTDjIwfX3WvFHdycB9piS8CW7M/0+lb1rqTtEI8csL
ZUd5kA3wUEkHzxdPUwF8PHatvT9vQMugMq474j9nPy2BtaAa+IWoYU2Sx8wveoFQhTnBx8lbEo6G
nb1leu7ehD7EG7ckni7rU9u9Q+5DvXPn5W5ZQotRgpb+WX7IC1ShzBG3aW/MyrWsbwN2RH1bPJHF
sREnGrBXjUhdpiaWs1rQK4fa5m5ayNNmxLk0GzqkzE3lIKuqKKZVlt9PZe1He+dCXEtS5ftv9bL4
W52pO9o+LeN17xBDxfdqPAT6+OOgqvVN2PJZJwFePA1s87MWQT5Qi7j4QtLu1RSF9aLY2WOjac1e
WIbYOloUrN3UQPUDDfhHkWukz2B4ZLrDfOpr6DJVSfiE4yWmxkyYoDKUdW2MBweVLW+MjBWocOa/
bLgeyzJ9GwtEPdta/+ybtQqCNHfYsffKVf+007UOWVGV1P1C7Q1/56UZW+sGapejpy+Fqz3jT67c
IpidHzIdmcHQngAkDO2mTIvkqVNJoo1Kom0UKFxfLG/JAOm6feoqv7jSyirZqBDE9nnrp4/OOO4J
RmYvWm/ksJ4875AGXXTrCf+7fLlJd/gPlkN+tvO0u/Z8sgzDfMH8PkBQktOKwAZmli+2yEl+jZAk
PcmDkQ3tqRQt8FrTQeJAYZdeApA8GXoohoXsA5dzPgWmDQdOHH4Ufw4hu6dF8ZSmSb77GDoxgAUL
pWvWbQk1YBimPbot7rUsZTEENLtD9l4WowoUC/DUfe/U1zYJwWZfEwEBHaaGy7xUqqexI68aZaJ8
tify1uGQ1C95kj4B8+i/YdF8almPvtWdBSUr83Gwz6dF7kATWChs5OdwtOvDb0kHEDKOL2a6fQpP
vIGnPIvL5XaJwpyuFYsQa+mtLH40xImS4oMMzrIj3H0OH5UOG3EDQeqjYwWlu6kLIL79YNX7wGiv
ZEkeZBdz7ieL5cwuEr1PvKyxb8JBVfaZA68rhaXOLr1DREGHfLUK52bZp1I8dZkkxEQr06QPj9Vv
bOmVq/dLdC1ZVrpvnt8783+61nCWMCvTvoEwxCA/X+P9+t5LK+4sXqMGUnAYiqbfLBtw2Ld+nGa3
3rzlCNUKrM7POqdum1VMCAzoDpJwMFf0S6U6zrHUo+oIl+WJPbF5r0KrQm/MuhS1jaRsBJ7c5kY8
ykYTVfsVOJBipxbgBJvOKLaZDd41aQz/IfRye110iCPo0QCPCnon5jkdVLchte6nBJSNm/vK24b8
mveWdSxJjaox71PGWgOQjY+DaQSrIkogEIEUuCOauR4Y62KYhnk3VR6BU1tnhwnJjr05ou6GaKKF
bLUNMp1jY3tH0vMIjIZhcl3UVnVtg1gjhV6FX0s7vaqyyHysjMKGU+EjBzKl4VOhEECYO9h/v5Jc
ak1Q3Qm+ghd5v9JixloWY61fyC0RcbfL5L5PYCgh4BneRJ6HbpTW5KRIEnvbj5Z+iHhGAIdJWzLa
UX5kfmu2Y6ra14LvZ23HsXGTJ9jfhapi3w+zZBF6vIuyFM62br1pXKSzB0Nrj9qJVGdC4BLVrbkq
A8F/KubDe7+mEjneFsqPK2RLM444JPfCw4IQcjs57jWIxPbWMtrgrrDQrAgRelvLojzQQdhWe8vK
fmYBITz00UHW0UEThAOJgPR7z20FzrSdf7CypDr1QZ+u4zRpHvUw+ib/1ZrxPTT74DXiXiWYPmJ0
MV/jIFV0EPM1iU1MoYpE/TgZc/qg995E9n5N5ibaQnfSH9eUFriUOMkOUKrcg9aM7oGUJ/mtXich
UUaZv4l5NlS4YdOUyabfT1kEGyulDTfJUKYtJgUCHh+uuouaT4/KMz7qo48Iw8JUHY7ZXPFxaJIQ
A2BQr/cTRNp1O+C4XoeDccwzPV6HZqQ8QZI/99yFr2bYXUTdG0/wFjLS4vW/dPXS9iyXriIYLoUb
/uj626hiUvFYz8uYMOKLXmXGg+pVxb3f/VIIuxets/T3Fs39peX3awq36Ld15QFCmcoOZ/FaHXjG
wvgnIaqKtTyNNQQBwvlQuBEKk85ZRbfrUMXzfk2eZmjQKniq/r1WllGGr64mg5C1OypXmekfoIyI
bUKq+IqsvHIl6yG+EzyVlVo6OOgiz71J+rnZQvZqLa01d7JDLWvlqTyUjkmuzG6jRYFyxo/+smXU
/C+tWwWHkXn+4vPT2CUDgTktLbOLl2nZRZ6xCn1sSKZefdQPnq/tHIPEvbz0731Bm/7o26Ddu0Dj
oEV22PFP8mAi9Ml9lIq1XaZolzQt3G95+tGnHkl3/N5HNluqiVhLh7FMCMzQv1cQfz9kWaMSn55P
dQXElzyTh9rn2QU8KVh81HW6M5anj3JsTfEmStExkxdDcUSp6bdxCFeSpKlri+nKIUf2yxgsnOxl
Ng4q+JoCrhZyfZ0bXhAyyC6+GmSXMhltOOKesXJHPf21Ydd0CPh91BaGYa/ItBoreaE8IK2cXepd
NfeUFXUPPsxiybGFp5HiNPM0kW48YYZQLmQRKlO+rQ2UlmRRF1BGFbiaR1kMrXDFA1K/L1xdv8Sp
uJfVfYh2ayPwkIvGbHyqNVK9bCHsvWxVTPWMk+Z0g1G2uKuz6X1oNxHtoY/aAj0lLiLjMa7RFWI/
Or8tLUFNMDcV47rHV+lJ93Am+dd3K+Z3yzIs2JBJGp4+3q0cMubdpjUCzSUs/a1UQk95XGya3AcX
PYulv6ujz3rqH8WyDmCiuUBoZKtsmIaEmV2WEzV7TrQk28nSmJYHpkooPom2diPWutACw/CCttuw
qolnr4faHoEyBenSQ6jgOmcphHWSZ5J+qJDPkr3fL7SNAOx06cy+HuHFVOrwAt7MZ2vR38T4XxwR
kD+0yuA8qTovP7oDrCPXvZRd/FDP1ZkLz6aKSac3bew8DY0RLQnEh0fZ2lgRnhhj/OhroKcbgcXO
0CvOUwVpbJNV0bCRV+l6TziyjaJrV0ncxyk6ypd0lE49ovRKBnB+KS+KSORWmbKVxTEenyd8Z9Gw
qov72vfW8iXdhtyYNuF83XaJ/ihgjcWhc2oSg4yHqkIuxsjqhFO2fepLk9xLpFkeuFBxN46JQG7o
Z/OggGH4uGSappFJFIl9k0erYcI6Cbo7P2i7O4yWCB0mgEM9nyKSNxjI9OPLRw+t9R76yEhOsj+u
J/XW6CBaymI1Dzhnceex5DV9lZpLNEXcrWuY26Ydq/OQwbdnAQDUvlL4taqIZLaG5b8GN23Q5a94
OKXgBP3Za0DAtp0aB6J/Hz2YVv3VNZTsNfZ04C9W+dnQzXLdoEx4JBppnYpJK/FAcu0vkVKuZNfS
Ic+n96pzOyV4w41qyJPErPrbqXC7hXw9C5Ji0lnli1cAVVTKgcWYEpuHGlLlOg8t5wngwEl2bSL9
uXNUOIi6pfGmiOjIz5B7fbm02Uf99Rli9lDvnyFPWVPJz1DBGnoIs/Ir8N1u45Wx2CRqPO0AB6Qr
HWGPB1nsqjhb6YGqP4im/tE6ub7xS1GN9XJH0ijdwHYmT2Io0aOKT/pKHdXqGjB8vy+1uN4hm4yO
qBImKxvdvM/j2D0BgRbfnfpQJ8r01pRME4iQRxDKuXpyveq6Jp6Ztwgu9Eb20qdlsEUvK0X+LumL
I5E5LKPms9+KLSLP2AyLZsk+gN5l2Y+wI7CB9prUuk40Y+0NSngkbeQsE+Kua1lfOjpYIIjO2dEw
83Xe9FhG+C1XGG6I8Ys7OO8D9HvDFrhqabO9nm2rRyHAgs6lMvJB8eTV+N7YVYG2rqoORYK5QXaR
rW6n5wcSCKjoRySoUALbJJVvngTxzZM1H2QxSHrrMGEuKUuyXvbQUvJHJH1slKmzCOr7fG2f43EU
mOkmwPVmKQXYYbo+FAj934U+gMlaA2chhdDtqX6wXCe+I50evNcXib1sNb3+gtoGbPPuFbVxnmHA
X278Qng7H+mgrRMk2V3ck+RoFLV7NXp1iQB0+6Ki2rRCxlG7RjoVB7Q2CTdDqdSPlao9+FXcI6mD
UdaYuU9mhIdKpNnxsS3KHg8QY0S1f/Qv7DEgY2f+DbTy/mjojXVjzgehg1s085sxCq1ZUaw9AcE8
wP8Da1mJuNrrE8uKj/5tXYcbtWHLJuvkZV0ACn8M23Qri7JBDas3ZOvNq49uNkgqu87TM+RN6yYp
vfrsdMryowPKMizNovHbxzC1YZfbZoLUJy+SDW0bDqs4CTwoFwwk67QmGzC7DtO9LHa5Z22ysAAN
oeKN4/rmk8OW7tC7gABksR7HYI1SjbqTRTvOHxrSXRfIVN4dDPVN3bTmUzH6ENjcW22IxInUBRL8
vvodGJa6jaqCLY2sk4cwzOojnCtoy/RVp9zYeFNV7JsuewYLDPXc9fSVpjrRbT9m5kXoX1tiCxBn
sKvYI2MG5XVuzKs8vlVFqK5UskNrWffe4BXPxqhrB1lCStG8uNlX2V3WhKam7lm0/jpOlOQqqIhG
WVd210EkbepnHw7V+xhsLoBrl9Mz5BdnWblkpiNS/9o8AYXovd59lDzvvSTnqgGVi4+27m+ln9fJ
Se5nT3kdOaf+Tu/JVc8T4M+e7683t82CO//mOnfwQT/6/d7vx/gEszE+mbF326Zjt0OOJT591Muz
97pyIGHWg2yg+0d1VjHTL2S5nrpviQ8wH3+Gk5ea+UmeyUNdjmiq6EmLgdhfDZ6mhsMvZWGHu1z1
06uox4fyfZiPEbpaGddaNGv3zePLgxyLRUG3+PTHf//zf78N/+O/5Zc8Gf08+wO24iVHT6v+85Ol
ffqjeK/ev/75yQbd6FqucHRDVSGRmppF+7eX2zDz6a39V6Y2gRcNhftNjXTT+jJ4A3yFeevVraqy
UR9McN0PIwQ0zuVmjbiYO5x1K4YpDvTi2ZuXzMG8jE7nBTU0s3uX0N9VLNfamd51PGCA18ou8uCk
pbPMKvC+5UIJe5eFCiYBycaPYnFdTabxfkgn7VowtV6RG+a7Ri1JXIPKL7aK5reLj36ygZwbBpp5
iGRyERIUNbNdmTn9yczS4STPjJ9ncw+UUzKWceBOA7YmJ0/X9k3Y5jdFCJTWE+MvJTdT92bgjpv/
/M2b7u/fvC0MyxKOaxqOrRuO8/dvPjRHcHx+aL9W2LieLD3Nr/tWTa5xt5jPYW/X5DfmmnJtjjiT
AdsYkA6ZDz+qo8pFNrCsvZNCcnOVCtVE8Gaob9zQrpBQoG7wLBM4qdoFsPr+Khdt9a1Mqhb3meCx
BK5/DsmGP6r6YxI37YMBaeo2Bssta522iU6aB8VQFhONpMpgKIjnz9eYcA/WflJXkPdb8xGsRbKc
7Cw5yNYsj38Zfyh+GV8x1H3fVhAtPQ3XU89rEOuouxPR5//8RbvGv3zRlqZyn9vC0aB8CfH3L7p1
MocFq5+9ERHp0Yvh+5PfsJ+6fKkmUhYQ+1DLk9/xR3OfI4taZ9nVe7+gbmEKoyN6FYipOhLWgQ8b
c8Ol1thimjlXds6MH5annifmU1v/0aswrbeuZN1V+oW7R7PKWHdOM700zWKsiYdPGMRs1FRv920q
nHvT0y6yPWWXQ8RcL2ByetZ1hbzxsu6c6cWr4/uBGPM9c8BvAybAD25V1wBouBwSdEsnc7h0th0c
2744yRIigePlR313wecZBb6uyLxFZ6D8CMzFWHniowuXNiJ7v1RXRLWaWJ/s8giUR4B0CBL24XCr
euX9OGgaBm8dsSSnmT+Lr3y27fXYmuqzivr/DrCQ9V60xvA6g8N6ZziYBIW5mWKYytX/btT58spA
C0HeGv/9t+mvltPht7wYq9APmt+K/7zPU/7+d77mZ5+/X/HPU/itymtAAv+x1/Ytv35J3+rfO/1t
ZF79x7tbvTQvfyussyZsxpv2rRpv3+o2af6axuee/9fGP97kKPdj8fbnpxf0swizYs4afms+/Wia
p31dsx2mo58PivkVfjTPH+HPT6c8a16yl39zzdtL3fz5SdFU8Q+wbJYtYFLw8BD2pz/6t/cmzfqH
amqarXKDabqm8koZAmjBn5+E+4/5MaOqOitDU1jznFfD1ZmbxD8MS5iubeiqaTIvap/++vw/HmPv
/7h//1jTDY038MuDzVRNS7U06H+GYTpoezq//eoLoiFQnMfgbI31DRgYWOGkCnaI1g+LVGHdlOX2
JkqMA6gQFLe78AueZs0V5uYayiHQW8rg0KpZt9EmmOdt9t0p2NsXjfmsO82tKGZqbgesb4QNsNGg
xNmNmwGDsB9rFsVpb57dABAeOW5HvY/H5us0Jag2s6XXwmBcxJXxHMTDNzJwW0ukzRnOvnoDK2SV
wYCMlRjgptey0Ee/RUvEsO4g9C/6QlsZ8aWcpkfFTJ8MtIK2+XeMqdbYJW0rB7y/BnFoExDa3JbJ
gJiFl2x9LiNtih5TFPqfkwSCXmiPr4NAEo1vD+a/gBmBXokqEEQd3fGKYOwwqfFN2kBmA/gEfa6K
jtDJDtgyiF07eeAS2xE54R5pq9ANX8vWOWQdAFPXRKOvg+FQq1vVydHWcN0lPs/rVOBNTY9hq8PJ
L83YulKDJtwGLlqeQhMr0+GTi1kdCQhOQYZ6M2syYYuSOsirxWvdzBH918dLkGyyZDBxJGNHDDIO
TpjvLLHEu1NYSy+mSr0QtwNKqKANOcXwoaziruYewEECGJ0uks9aBbyg1JMXrYXWZYQBOp4u1Mig
gPzgOQ6KAvWzGyX6jJzN11mrXulu3h8LbDQ0CMhslPwFRDPyE1bVwhYJX5Nw0faAir9oSXdrYc2A
lmSqIh7mj7P0Jyqh04RVIvKbOJhVh9BJvv8/9s5jOW4m3bZPhD+AhB/e8oYsOlGiNEFQlATvXQJP
fxaS3X+pedXnRg/O4ETcCQJAoRxs5pd7r52kmobtEoQ/LY6o863DNPAZc9qQKQEQBBefj3ZIvIal
LdGJDDh9ouGYQYPb6FkZHDIbHWrkyItmLp7ceURPiZvHLHR7V0iPQWY3B+yh30I7/m6ESb93Uvdb
MXfFuoxAIA4TsgoSRuuQ2C2zes07K0G6Cj9Fb5NLbZDN51SEDzMiYArnpIUVWtqGcrCXgenNkA3r
UXWM8v5FjzOS72SN5ANrOva6eGM2iybMCc9Y6dryLdU6GryMK6yAGBZ7y7SnG113o3UciQekdqik
mqF4jMiujPzsbFE7XHcMtfB7oo1GzjlMLgPhPIOtMn6ULRlTEam71ptd74uo6zd6c+dq8M/CRfXc
YQRDQMBgzMbG6LAi6RVnmJUeJ6/84pvopis73eB4xQTtFyl6VPc1b4IfHTewtT4bGoEeYge5eoWU
LV5Zk/3TLSQMR6pz4NZSBrX7flFPc6oP+J2G1ihwqcBRQe+0GvCsHIAbbaYSDClkksYwT5GRvNS2
R8BGZc73zUgeTQ9ynCpEuLVyb9vEvrEK8DVs54KWGjwzjlq+qqQb7nUkIyvP07/FcbcpERtMnokv
DUuJa/9gjyOF6+jgpYi7u/LYGIy6D5077CA5rKfCOpKQCZjkYAYORma9FOc0Hl8zKFAlzZqDzTgF
vDbyBR3dLFc9WYbUusrxmIjohQHSi156aJ09MnsGxuzxSlU6kApG5L1i3vglbkACt2EzgcPVrULu
Kx/YTR+MOwLYwHhlLyBdOMMKae7rPrjDyh9p6FGbdjpKDEwZIcCGPnQ77Haowmh8ZtErsIe7Ijft
O81t0tUYtB2m6+kh6afb6Jl2F9rdaWMkXbeWC8I0BKQHmH+nO7G3F0treepRElvTeqRMrNEWsbPm
LkpEeuocFANFP1CdLeIJ5nY2j1DKS7s5kcbSnka7yfZ+qJ+vq9QWkM504NHv73l/bXnjb8siwsU7
zaTdJBRzT1CxRujjzKGPuMcB/cNMg30SmcZeZDpqCrozJ9v2qpNaVBP6JPnWDq1fnaKH124rYQuQ
CA9vctVRP1i10uZaQFp2187tkfjfYTUEo7+uI+tm5kaNCNAVACFc7RLhU9CBQjB4jAsPy19x8joB
3lzNqklbNel6ZjesKST9DqKmXFO8c6nVC0YnDQLOx2qtAah/MHiMElTUwkTjTpjMaMNjyNh5MOxC
MX8qGQEz09K7zPZ8iOAEHCbcRTr6w5OaVDZJ31RMjn2bO/uiMdJTbZ85r1KEvs69E4Zf0O09tBKq
BeoY4h0YnOo8nwKfPmarpgqJFkoFDoflyNkGKQRd+ATHpIC2saxr6+VoNtN4HLvnPJM4GIoNBgNC
GPP44AjGVqX0XjvQPl1i1udstH+V02RvNc9J9omLGGsmPktiHDwpaDbj20VRzUeL0nJ5EMyfXPHm
DxTT3akElRHOpGREqL0MyOdqolDufd7yg9Ws0XF7bMKy21JcQ+KEIbjuHEaRpc8DPIWCVVkld1zE
ryk3O3a/wnub6AZP1oNryydLz4dTXp4iuA9gGqJsT2nhJkyd4cjF+U039HKXd84xHuscN6qBL3GA
xTCi6sst4MpDkBrb9zPA1KGDdNYQY5aHFa6+6Tr5sE6EPSi7UfRoZLtc3ypuOBIWCVy6RNGz7KUm
rqptHtc/1b65TmY6Fqfr4vtcgtjDtfXHwWr6k5owsA1yK24YEp8BumE+CXFmYZ+rrNGRKC19OKHL
9yjIuZqYAawbpPwvRSqBP3I6zBqXb2iZQHLwHItJgK0I+0DHpTh6Uxx9j0D7ahJj2ZrxyQJvEqe8
twDYr4t5CovroF6RriTCQr2U1/iJwGQ3bopjlpS49y3Ua/BHdtbQ4oVtyR28ftJQDPnGESiY1KeZ
y+Wn5t4/5v0rll+g5n77GrXc5/0zdD/O0783UXPqY95/zvWrrtuodWUAkXQi/GKfJ+63Dy/+20X1
wofPfP+p71+nXn9fofbZb3/jt1m1VeChJyKqM5U3hKqVv+2s3z5Ezf7xn/z2cb+9/tuseut18uFH
u7nVr3C676yMhjmekegscfSdy4nUmV2tG/ugmZuDeiGYjMp53yYPcZPDMmFz9ZKdP3ORcMlH9pPb
ZijIZ9mdvMxb2OJ/nG0rmnhanYh1sST0QUweNyZjhBkOXKc7kcwEMkO9VS2riREVw6EJjI00BqM5
VJnXbaqWMpxVn4tx+RMIrDHbCuq6PEa3ABX9GqBgviNWszxNWJtA8fMg2oRxdefm9YkYRAwkIykL
3nLKqUUZ65y512W1UlvOfDX34S1wdLvD0NEsWkIM1KRZ4g/UnEgT4tIT2gF+LvOT+pAyL+EiqlmG
koNprb4+V2vV7G9rR898wSRibZ0lJoDRVbA7Zf3VMRRnDXtSn2gZ1e8KZGfi+RqJSeKZkOzXUGBG
BIdanNSkW+YSGsMrG0DGVkzZ92ISJz/Bi67P8pxaFUAqvz/g+Sh51opTNyB18qpuE5Uh9i72jdn9
yHFpHdUH0jHN3z86aLFRW+4R3e2PeWT4F0zTSv2PIHWegPeS7aluCGqd2g3ce90j77v+PrE8MYFt
lKCg/rkXqxysPYQNUklydOabAA8F2fCEStBSehkM3dxWVPT/sYm1HODGzF4qSdYhCOWW0ZLlHqhr
st4jSz1OgfkIKXRPk0BuuhjPAXi8g1wSU0RfFzME7RD8hivIYl4Olp92l8ZMzZ36Cep3BU4sj524
m03G4XTLfHjf8O9DqxaLvn9LzAn+dgl9ZSpxxYA+51v6JTJlWOa0NuKvqeUUMTl4f6j9ZTpl5qol
VMfInWI92QzD3vZU6w5Zn9Unb2n7jDFFXs6FX6Bq8/fjq45Eqz56OcjXAxN75s8MCwgZe80GIAGY
/RoKFsPiXAQeWOVNxLO0YpepI6NO61AfoFLTvQhKsr2W/6VeU5NpOeTXRfXq+wm9XD5/WlQbq03+
+4/qikHS9rhVl5w619SPUYs5MaQpg05cfdcr8n3lHKfgHvFBvx+vUOudgz7b7xurr6WvyZWsZqW6
1N5n1fWtfhwtv39egKn6outPDoHDriXtRM3vP1nLcx8AHc0JLYCAqC4TyibwgsLJ+lY2RbX3oyE9
kIsaLfhANn+fDZa9Fq8Du6dNAbWW9NDlTFVz18l13TTn1m4yxLYy4vX1H6sdoCYdFLMJAhc7xFft
UzX7/uurWd7ZCfJmhggG5ttygroifTA+ddaWR8f67qkfYjUnjAT6Ue1sf7nk1Nx131/XuWVPzzxk
BOO6sfrK6+L1vWruehivL1w/78N74+K5hw3BPYxdo26cvYs5CTURy+rKY4+n3Vktv//4uTIopGij
vlGfpY7pb+fl/BpqGukfascL3Z24lDgGEZVbcLTLOf3nWfUR77cqWU7twasyXNOiPCXLRN1L1KKa
U+uui2qds7SC/6Pt1MZj8DYaTXFU369+36BO0Os1E3jLafx+Mqu1vij6eXt9g5p730rNflz+7VN/
2+rjF3x8l2Y08bpzPhmzTkr1sg/VY0TNqff+ad11E/WqUK1ANXudqONxXVRz6n3/9lMrw2MPXN+i
NvzwVX9a9+FTP3xTuNzwpb5t+ogwDtW0p5Jggsvfq2v9OpmRB87rcXmeXFeques6gE9c4mq5RhCN
2Xq5X7zfbtWHXzf97RU1iwdgWKH55pa8XNcQCbErXy+U35bfZ9V19dtatay2V9fZP97pu2sZZ+s+
nQ1KejSO6ze93TpCt+6zGSSLE3Y7u6j8fVdTfPPH51QW5lpvexisJeQsX1buA3Vh+HhzXz9XRLBa
tanj9XWmr4VVHJza1J6FEfj3SEHqjQiGpzSp4l3ZSHKXkzQ6xjEVB8d+LGRC2LsZUNSD5HwzTxTj
3bBLjrmV38xuTLmROsk6mtpw7Q15vV9gewa0BqAWSx/84x9+v53MBfD5pVM1I/Xz8iX1TD1e1YP1
OvGvT9vfHrlq9k+bf1inHt1q3fs3/Ol9798wpv6N0+51nTix5ZGoJp66dq/L/tKOlJTOKYup5+ay
PC4X1/vKP77+4e2OTZaI67jVSuuWm5p6e+65RXKnthzSmlgJWT+oFyZ1Cf55NoZmtnBU3oy4cWAz
M/TeAr7Pxo68zhhsISG5b26B5q7iQJefx8QCk1a8oPO2dnHbHCjYuadRB8dBP+rEMJz1ua3ie6PB
VCH9i1kMr2jIq2+eZm5Fm9tf7d5+DKT+hurfhgiju9uYpv+B/M+SQARMVlZcjGhoiDbsQbNvtBAe
Tt32QAhsAr3zpKOuSZ1x32n9ufnmhJG9EyjsV7XmdXzFPWoTjDzE523B3WCEm0kcIW9+3qEFPPgB
IEnDTs8Gz1l0YvwTR8ybuHTtjaYFn52+/xpGkvjoLBcb2xQbSZ2NKt9AFYxC+Kr2lgp8MEEAcBdw
pIQdNATTBcMnVQoHunSh5+UOzPO6Ciha4GxnB/fgmbBb7sMWK4vV4lQtAE1rhn9naRaoOCg/TqX9
yjU5bXNNxNsq4pdn9meynPHwUphTwYfksrxG0xBCezYhq4IyLIMvPZAND6qGl8Q4hBz26pDFa/Ed
M353ATg5rzGV7ewENhfSb2TuxY8Jo5StwZ4uySvc0UkmFidF21vq/h39vjfXR6pNeCioSRi1s6B+
bYyZdQRMW5H4Q50XH0kN3bednQSzSwEB2iNoFYXmlm4blXMo4jiKnAPKuZOW4OfJpd7sRuCAic4g
gk8ozM6oYJOMYJgHT9unsDNyg9FSs6PiqRXmExZ972xPpK24MJgagPo+6ZtYLUJ/i1LgKZHdBCeh
xXhh9y9RlOzTXGqfSr+uV7NnfNJKnMmu8K0VN6jk3BvBbTE3xa4PHQraUIuhLuvnorHnbTEY9rof
sZ759euEFAUsE3lTlbS81eTk7Y1rtOPe0YqvvQfSmyQdQTYXfgSNQrnhPueT8Urvk14lNOJd0Q4H
GTQBf5eIl6CgzNRrEOeM4bszwsTzrfI0ZBppAua4M90qJWNgWEEF465HvQkl0RoKETXZrLhp+nAf
WUZ/7EbIUzg6dZAYWhV/tWQodykF1rpvDvmd1UHuAJxfULhsvs5m+yP3bahwhvPJgp84t8UPtzKi
75Opf08qWTw1Q5og0C/BTJfGhlPOuHQTtXLGW9ZWQ3bTHAOoyIwbKDjcfuHZlGN4I5uiPYw2zxWM
xSuIwEBl+p8h8OT7dEx/eMZ4iFuv2iZNyeBc51yIQVsLBz1Sr3+fiZC75U6RUkHAAstj6GtKJBTI
S27/TV2/YG+ztsSSuWutgZ/ZJkd74mRL++h17pxq5ZvZyS+zBI2G9VLuRDm2oC7bbySJ9rtkegnH
JasWmIgzim/Q1/xtqcXUbwfAeY9T9VbUdvSQ6HkDiryQUHMgcNpgoxjHb25cmN5rwxm/CtfhJKFG
PMVkPIBzfzOCyNkNGlBbh3zR2DGbrQvDfG3q7qcptGDDtQKpZSCzNViZtd9yxxAk3zSJbqyGZSwx
q2B3VZX/I6fUlstxXxFBeINq88Gt0zPl2IW3eSSofJca2Rc/5mkIsJQsgRUh9dqTF/IdpGSUgrpn
gYbRMtMH4YHOa+ILjz/HJpPZqd1jyHHcTvUTmeviDfQImqgvYxEFG8uL9N0IfbPN2JGakaF0H2Bl
83VwrT6DfP/ij7m2I0cQzxU3fxqY97mdn0fJjdTUiKywKhjcHoBi0C5ctb0FaNV17c+DXeqnOvgy
zwwfZe7WzNvPFu2dlfBdeG6zOHuNllIECR4E2YO4golX7bt2M87VuUH5utZ0jZ2AlYmo8gOEAnmx
pBbgnwOIFU88l/KwnkmKaKYb2jOremh+WaXlHGpcgF0Ur+eg8vaDicY5xrLfWTPi/6aBRj72xbG2
6BE6wuoZ0OQqD0vDX2ViIpKZgzrV43iLSBnKEYPMu4pBm9ivmkPcY7IgAoT6SjxwBfZk1WYUdsnv
Tbi7uBaDstLqNp7/teoYMxUNQ0FkzP3Swu4tnId53ZkPw0gUllkOOReU2EkL8H5E/lphR+GtOYtn
W8dRU0xpiojeRFLzWreVdsnEzOkSZbejBmgZEjrIT5eCig3aF83jPqu5WXJrWLk5iSHDAMana9oz
2Tv2qqfe/4X749nx83AdQhndFpO16k1uVsIAuGS66SPV+E2XlzhO2GOb1AS3YabRt8QoL4lHcBOZ
fGAuSCsmtULcIve5n5eoiYbbWx843+kxg+egWOvHtwyKAxtInIkcH55GWhDeCkdUuEG9S6ADNDCb
OSJRx2C0ypEPdmxHmOABHYMdPphF4Z+JTmQsGAaFPOvaM3qpJSLMIK4ucKy1GX/R29HbZgCWGNXX
5h66G4iHVRz2B1JQBt2p1oP2UGdpfEKR9wApf8/AXArQd0fxiPxCPFr+yCVee1gipmX0RvbfGN3m
AsXWCMUp1w5BZoDwMJ5T3KQPONvwy5QCmfB47DP2UMHNpfFlgpqz9lcafsYKk2jrP4YxYkmiSco4
hwHgEDHpSqK9c8InA388JPp0ShlRzgqxSkL7fnLigdu4mW54Qp1E7nfrEaX+doDMXYi4hFaVS5B4
Bre+OX7qBUFHE0aeHc5ZxjCJbVwZGgYOoTk00ur6GdmTO2eXdIQNhVXcx0gPAYLSlqi3ZjTLre7A
mrMj22YsKiHjIp6W01ZbBi37sz0IfV2lBJ+/TGPq7kNQAkCMNEBLcft1HvVV3ZjzJzlp92TGshsw
++KHKMWGZxeSb+Djo2d/nVBq4LI6j7igt5nU2hWKuOwQD+Nnr40OhlvUxy5p5NpxUXtH5jFwa0B9
XtQffSCpth/SYI4jdyW1ezI40O0t98lwY5IR8Zig7u1WRF1bYHd1vJyBvOAL2Pkpg08iobnfTK9U
2pBi2dGPqphvJCHNW8Zr2ROxsYtAfWOtKePhbs5hLZpPqCRwxMS2tpEdD9QMc1QIzHJTV/OJpxIj
wT0sCxEDuMrblwH1xSa0q6+ePRz9HvCc3nob349+5VP6FaUJKVzUJW6aonsUk+nvInuwDzL0vkd5
+skmlW+LIAb2oevBL8CNtg4N+ylyv+D7LRiOJse1ySpna1TxTW7futo3N4xq3O70HSacXyOBBOMy
VjVpzq4tabeEHU0x7qbECkSP8dCe3RIkExZdRu0j0P0TN+Va1NlmMsC8ZiPkXIJcsvxemGZyHMce
G7r3C2yMAWzZMXErwzSPpltQl8hsapjLXjfhUl6P0Yx8Ie2XBKh7Xzj1enJ4FnsCrbrbV3ROSdII
pXMUrW9jD8bPN+YD1eWT5FAdwIFYO+2lGAUN9dIvzyJmMD33jjwNraeYu4PrLSjE55xcPYcyFYzu
e2zOPtSB8W3urV9BEZA+ggQoxla+zi1cOlGygb1wSLTBhzVUbpyemKfS9jGcB8FFbwdBNtfRXcYK
iQvdznE/7oukbgiEBQQYxjoCRHO5A3HzM9vxnpzyk087iFYVsTUtgHJ2JOe9P9IIT/W9JvthZXb6
QSa59QBvFtELA6HRwdeir8WEs4PUqktXTEhJoka7y0JcOFUBvKYio2NBT3t6cUljubO6pWuCoyWZ
vG95LhggNMloqxyv5uz3niMQjhMtAAleLHEJ2TGsvTXgncFLVlGMbZNN5ow3WYF+lGHJTeKIz1MN
URAa9aayEzoLLpmKlW3m6yxP9nQbXuqSAA9SschVJWVDS2HXeSOPT2OuD37R7GWPksDHEszvJ5m8
fx4RLWAMuO91+JM+lvi1V+SvZCrfEGSVYEEDpOcTMQNg2h7O1OGd1RAes56zcBTdfCFK/gm84Zvt
2eNL6flf4B80q9bMfsSJ5myCfkGfuRWCWM6vDPlyaiOibdwvLcoeBkgN4A5OdpoLgdAYwq/WteNO
R1e/DurwYBTJ5wpP31O7xKTmWU4AGWKnJNaeMTPEu1YHLllO+Vb3qKIXxvzFiZp6q8tsF3kcS8dO
OHOWCGDgcFhnICw5tAeaqaw2HsI0TCCnyYg2w2LxM0fCC01wdtVEcm0B+lQbyvUoMmMfuuTnOnOy
6jOwn43TL9g6GjpCynEd4hzGGZTAWw8fBM+bneaOjMNkPHJTNF8gOnTKm4hViBGeBb4gG99HHHbB
StYtUFSCs7FQucA0qH6SE5GcmnE6jGnVcekT9zZ1FJ8zj9xDkptjsl2+5HSXkpCh/BJVGl6hBuoZ
ErZ5gPPoAfg7mLGtIwFHQdOM4JqSdtiQj0vkZ97cdckGGDOdD+5kWdqebHeyd1GeBXQTp2DTzCPx
7BEwc8eilzx4cNRi7pp5Ph2mNnnIHbfcRr48clGX2ySI+Smde1cEebDzJBRFx4EYi9n0IclL7g2I
tyJ3yTxvUKfpvg3ld+644DgDdwaMD+Q/IEQjVO67YMo+64nJbZ6H1hg52h7zG6MjXhScmvJRju1n
L36MrO5z0pVAO8IUaJ63G4rEOXI0mrB1iH1ea37IwbO8eZO2EoFVX3NBu+bKLIkY9iL/cwStaMu4
94MhQmePoqzYu+D2bCNJN+Dp0AjOJPIaIkdOh3t1ZaDC3YzEkbvRr4x9ua4JVNtXcfqTTM7vjN/v
l594TJz+m02VaxU42XMjR6phU3ewu3Dv50m+8gJ4iGP/IoJ2N7j+TUx8oU3UZloDef9FYld6CpYQ
IR4Rj4IuyMoMk2pnhZB7A/T99swhrexhR78CFn0bXfrShRQph2RDYRgNXtPzGOifZ9G/5EYoLiV7
D9Zmc9FBnTMiAKbIsIt2m/YZyPTGfEoIV1wRihRu8NZz+5vuenLXdq1h6hswRWSrm+QB47vOzp7R
vTsr/r+2+P+pLbYM8d9qi+Oi+NmW3Qd1sXrXP9TFnv+X5Zmmi0bYNw2HkNC/1cW++xdeCV93PKRo
tmE7fNdVXWx6yAZdQvZMX9CDuKqLzb8IYDVtn0Pr2T6f/J+oi/maD+JiHwG1Llx8G/w+HY3zv1oK
TAYekUoWlFp0rYwWMDu2TvNcWgNBAhM64uDsVJ35M5ARHvDKczPPXIGOitxPiAPy8JdrmKP9Q4+c
Unu2AgfQ6lg1XfuLgbesfJ1dc9B+DJy/DWqYdsEPIOyiSzHQ9a89bwk9KaWrJRtASln7BFRlEhvd
btvPsSiGdJtAGe8Psu7q9ECGvIEsF2tC8AZgXYYU1EQozlU0ZHepxiDAJhi1yN0NJQrNFREREqOA
79flmTQH/JW6F03VXUhohbl3Ms8We9FTHgRQIcJ4o3O1fQO6wvOuc1Ei0fojRmON14gqVV2E+NFg
JXTGTzFJqKst5ibJEGQIxSCqJQTtIbAohDrQjJybKYN2H931hSWkBsci8zEOi55cDPg1IWaeFePb
sHtf8wGy3TEyUlDCepvpBE6MKa2eMcrHZh9E1iOqoWKVmDMJk2XpGt0aBxw48qYM0u80W6heapaf
RbddSHczZ4g8AO+FeSTL9/lMCRFltOMHX4tc2RaDlodNS1PEpIRiTCd/lGayGfycm5bluJN/38+R
Oz6bYPrNJzkD1ntL6NC/hf6YvaFGmNt9SwU73SQNSUS7Dg4ZH2Wb3TcnSvtga/pjcKH/BH9aBOan
wrARxnI7C7d1QqbZuke1uSSJomJILWE9FE5m0nnS65IijEHTed3WgfvcuxWqy2KoOvng9zzb1wgt
k2QjBPziU0Oy9dL/R1HWLwUeq9paSxXqfpYtOWKxMwke/3TZnc1koh9Y0Ugrp13UR7QkGZ0cinuf
vrr3y4a91pKZOfMUJ2EmBVqB1INsVkY9XO7oQxzG2jkPHUykuXB0gNpVNXsVoKfB7XCQtVRbBsFD
bJ+gcYKjBknI3gY6ZulLWMHOg3XZ5iT1CqfVL1U1GE8Jco5kP4KuqG+pVIbhrUa90P1c2JovDlMN
RxVisL3wcymHghjfYkXlqIyrnu7/xRl7yYO3ThgsGmKkmThTKiufngbXNB8pg8OJRk+2blNrvGeA
NQRlRhkKwb9NZIeOYFhCS/lBWmP6SWsonY6FiPa2GKHwDE64l5qwz7nuVQyXk/nhe3mB0F12W5fk
he3sOSWxh3rRbCPIQmerMerbOKz19VwU5p2WzhrFB01+yhoHTjmop3Pu1qQ8Y3Pf+wHhwqHhOqeg
tvJjY4fjk1OHtGU6mwD0xEgOYW+Kox6EmLimOiDs3Y9tHEPmTyvHl9+3WXMBeGU9lOSUP4wDGW+F
YRTYdgciJ+Ei0jca2gdytvvvAxz1Y6/H5lO0VKIpVbrRrYeCckv2gbNv5Wi85EUbH0zYqEdn4lLJ
eqIh8GKXh9RLcAvnXhEc2jhMD5rfTNtGc8KbsCQmmAK6kTxm3CHvmjkpvhXIsrZ174f3jtO4+75J
gq1ru90ORra3nYlCP7RQJw5WXxUPvsndBZBBc2tyKu4HrQVZNaf2/WAF2iv9WxT9fVl9HuKqu/f6
pcRRkBybuQldZUosRyehT0TdE/u5HVv3ur3kNdiRlV9ST0Mfgpn1V64nFJIRbV4MekX+ykF3S4Q1
zqyj1c7aF6Ld2ttucLN2PU4TAB89Sqv7yMzcB38I8t00yXAjzNzdhCZF2nyo/G1SCmuJGTTbrYnK
eSVo3uHp7uTj7NRkeBFWsHZGoH7Ux6vpEIQQMUU2+hT/PbRRLTIFwC4QaEhcchkYm4s3HOEJZ4jO
7VYHpjCUDd4wabcXgLyQqzk+BxFX9jHIU3kUVaftrDTRdiSlmqc6NuQhRfDK8KKQt1oiMp5WU7H3
urDnvb67KQLbfWtG6vIpTLMb3UymHdHW2hYjY0VFv3Q2ZuzXaw/g/IUiM83HqYqIh84QZzN6txVC
T3ZYbegpJyi9/TI3T7aXd9yOMmvtSg1BahbLvUU/45Z2OeldbY+MiSTFM3ETNUlYg74X8ygfghzX
HPsAxatZJIyIjGW593V4MkllOIdxmsXWB8G/nxpqWSUMVnx02A8KWrro3w3KpaJEKe4E3cWdSEy3
8YqC2MyDFS7zcQdzlQ5j6BLbVw6EvDiwWnojHHaTiYx6qfruJVc0LdU5AH6PjjogPeC2mxrxIwvH
5mInjL9VS7BW4YHL9XTKt1VKGIOWz+0aujNwvzTGMzL3sMwRG1Oy7DnigBaOkTbaB9T+xc40TeMG
rDZO7D7xv7hu7jynjSfutACaAA9M6FsYUpD3dtYp0IhW5fLmJtqRzZl1PC0qO5oYwDK9XxGhZWcj
JuJAm7Xm0fMmB5lBb2yTsbWwK4C/CPMZpOBM9kA+Oc4qJ1HlRPooEVR0F+4II6y2Wg+wz+DOsZ9h
k24zFxTgLKkcJxZxUEXsFttcn8mN1aKE9B4zloc4JFYIa3GCiq5qbys/Aw5j0AeIYJcRNs9QF7B0
Tod+QNKPN38mLMnJlgeuvq1dX25yB/A6LuX5CHQogBJs0NUhmmjj+nDtpMGVkVsE0KIfbhlU8jmH
46bZdUlSrJ3FE18ler+H2rU8QEjOmnjebQhasteyWpjfeUIujAzMdZrM5CyPkOu2yUBiWNXo2U08
9f0jSRDEcORzcZiN0jl2EPB2mi057PUcrOlpS8CM/mLub+2t7QdyGxcE2iM+YDzVmlLof01FeoU+
WHvIrSZp4LKnUKHVVfQwOFkFf4ruFKkRbfOl6hnENRk1IB41GTOSNiwYzUk4jmLXpi3OXglyj7Rp
BrX7HYxSj1oc8ebzjcdOytaynsmWlyhEwfMEfdNtGGsYb3moZ6TuGBGNOEZbMwhqdJ3iXYJjD6R8
QTSNHVT0KHtt0sGVe9Z3Kvz0h4v/GYfl/yLvJM5HWvv/3jr5f7LXNv2Xvs37O/5pnBT+Xz44Zige
LgObygL5bpw0XPGXZSETpesifIEt/++ejWv8ZdIhwmVp4eVZej1/92xsXrJ1HPzcHzBjCtP6T3o2
uCX+pWez/B4smzYmXOp4lu6ZH3gAuAgmyH669ZMIsV+NpBkEyD++4JVBkdgY82ucOJipuuRHXRCm
4kSG+dAkDGsaLnUCmBK07blphxG28J5MmK1v2+UTqJX2oadcGsAYfFKTkELPus9yex+FQPTCurJu
e9u7d12D0HSUusBkUn04vW+sedOpt8AIzlQH16jYSMplFOuWVjkPHSAMf0/chZngEQolV1Os+Wsq
lPnm+rKaU9uouWFwtZsAY8/yfrW6EMHnxs2RXYfaCDulNl4wkV3suul/kqp0ngzkFFMji80gbZg1
YZqdUlJN9qHdxRg0hnlVu2LYAlUlqEUvm9tcBPWt1QXVISiD5+sqtV5Nrutqkhbb2vZPar0WO+3N
2D9oZsnNN6sreS6WSZuG8qwWOdOyg9/k/9d6T6QEY5ZVVrMb2VpN3pdLCf1/pT4o9hjtycb+4Krt
cdIu7yoKeSxsCqZuQ+I51uj2IRxD2vCTBu6dCh4u0N4uV1E65Od0CtGMfJwN4jw/WyRuHP01A3Tb
ZoExOAuCQc3NqCZwRaIcIQYy3aoXupqR98IG46QnGkgISvdfibATxEIO4cnyQ+8FWQFm/OqrH1Q0
uEsCWfxeXhiABKcyudVXwyCMnec+Q4dJb302IIK7Y1V/lYxkHVyzCXdqszHWH0oG+x/dBN739e11
OFhrAicpp7u9TStIM+KT59X374sKNOEExAXnZFjtHfr+pAl5d44jAi6QauCMqLVNbfnenWuU/p29
TGCsn6PesM7X9ZCOA8xD4YNapSY8e9HNZOmwidGjv39G5C/jPCEc5LZIxpt+mQy6PdzM+ZBtNcn5
9eEFtcl1Xcsg3sqMWgTRbuKeW9OK9kZbf1FL/Wzh/VSzH5dpo/ESDnWyirNldJ5x8c11S0AoAqo8
3bfzdSXW9i0lbcRquNwf1UTPOrjrmnvJi7577CujIzgwfiDaMvkxGO1l0qP81ayoMGSMjj0ToGsu
oiVxR/zXvHekkZ+DZKzObhxKyHJ+fyYwURuf8XoGzTYQOf42OPUEgEzGQf4XYee1HLeOreEnYhVz
uO2cu9XKvmFZloc5Zz79+Yj2uG3NPjNVe6OABZCS1YHAWn9oh+Bya+I0OqSxsvsjNE1KdmHMjQik
zX0CCFRw+STN7f+6dlqYhJW7DFP2qWjNgcGqCxu+r/PU8g+6ikZXeZ0b09cx8/53LHDHgxNK2jFp
+hq10bg5yLZ0u8gNQm9rBQklT44CB6cZsTRB82gaUA4KMB29d8EL6ofBwRfPK7VfM900HSJ5CE7L
Z8cxwIeflZXsn+zBS8g268cQy5ojmHr/VE9xw1OIk532pnI8KCCxDuL2r/mkkj81HIuH1q/XUq3L
V/wph6sF25b+renUHHTXYM2LIlJusdHi2xGd7QP6ncq195IUu8/o7X5R7VMI+XJTfEmn1ZnXngtP
0XgZUYux43o5ympzFPqJt1DUVKuQ4iBlflYIgUahvfh77T1uDGm1SiTAShqf6R3bNQwddLbuXag6
YBKM5AeVSEmKxw+5phLFbjY62gMK/h35AvFU+N8LSOZnMBX/h+aOIn99yDqIb6js1fiffAQyCn+n
D7PKVDJU24yfpmM1Gzb0MkXeEh0SAz7hCnsLc10k9bNE4hHGnZ5HyzpAhDGf/oqNLS2GXjVIyPFC
ofWdbWUYvqRtmBQx/GFwdexTfzd2gYFP9IRILSN7y+npIx45KkgyyogjYs8q79AYa7AHjn8rMRJN
B8ecItDTbUAhV/bH4FKjwf5k1MCFZMdpDmIyR1xpnqZluRVDGW3lysycmRXa6TmODWmnjYO0zGM5
fB3j4uL5SfiJGtIbGSjlOTMDDbGtyIIcYB9QDjfneRfKlwBE5rqMtWDnVq1yRGYdVwxYfM9KiqCp
X/XReoiDZhGix7xT8Xef+W2rX6WGxrKVlmqO5SKyEk7DNj4lo3cQI7HMhsq1wOQTk7jK0q+3ZdtG
Ibfqc3K/ZOgQrHszpDxTB9azYclns/TaD9eLMDJTnfEy4heyJ2vhcoLusw/31FlKs1SSylqMcc72
B8ut0x+byH8QalLVv/WCdN4KlqNMyW3bMMmAK1/eNFao9klWIR7YWbKyiDlBXVtPGR/w1opCFYmu
onV6oGLFxbQHEhEQppda2CdPcp7UByttvBkmQP1eK2LeAb+lWNmLOgADOJAXWevelFnv2qoidh+K
y+6x+7VfJu7arffF9xg7THXW9gjxkq1e5jhkHXM9kraKYbvrqNXbSyIhEeWDI30brObR0VAjLDEP
ySvN+9H4CcyCmadRovcj0gpWpe26UrYBb0xjUsvUc60peuuKqFkbZJL94HBbPi0UcUftetwvG+TA
QzPcFCqZ5tzFNRwaGchcoERvdlafByVzfwZSulawzdgmuIvMFaeTgVXAWQB2RmK7TRjWyQjnbOr2
MV5AuRntxDoRGlyTw22CmD9v+YRHg/HRF+Cra43P2ogEJNjXFgnEEOUNL6KR81omxq4AIczogaJA
hBmKn2DXbhWI7BET63SpkDaJTWpJDEVDIhr94QlBON3ptqxvkyMw263Gn3yhlp26YQ41hzzSyDXk
86Q3zb1odK3oloCIUIyetg73CdETsSpogBX903QDFXfWqz62Nb9vKHq1OuETzUr7ztm/PJiO91OP
e+XUT9JRVuxgKeIFUDPIb/pDtkxCQ7rmVFgOuaN5c6X2lQ8UaUiQ2eqrNWLT4rek9TrPlx95uPwQ
C9Qo/pkbRvXoGEGx1QddXuVIX76Wjb3W8075cACWIB3odGczsoHt+8AJxARCKWm09kY1QbRDMwF/
Y0oaDal/RPWcIjvuHNuuUr0TW2P/sXDrCz5zMh4FCIsrmYTViIXKlpgUTSuVl6FU5KMY3VcUyI08
iqt+30OsAPzs3u5Rhx4+Y2qiLguSDhhxRq4NHHHqhqi37yTN/rvbX8ZuwLag0fxlYTTSC2Y944Jj
nLHRfFt6kTUUInSbp4GYNUsUESxbIsObStcuadbGtKpNx2L9v762/j5PWjIPOqp4jo0kkGNyrv37
UeeicRNIaJz/jFSnvWRqm8+60K0+8sjft1GJYE10UoKk9MFdtAcq7eqz3WT6jrThwY/tEfyjhnKz
C8BlJZ5udhRru2rw413QpvjzhHU3rEYrimf4PXbL//7rCxG2uzyezq+PfpCORp6BdJjNv+LvX3+I
k8IZzd79lLrwWDhp9tLjXtxQznurtLzZpp0H1kfT9LdQ5sTatgUHCg7MT0WWbMFw6m+arQWbINNI
Z09Dt8k+Y7zALxoVswcE4B5vV+epBaLG99fi3oWTPVTyUQ9wJuy+BVSPUCHLqz0QWAycRfc2rq1q
L3qRUeQA8xDy39cIsy6zIW0XWZaR+/ZRrq0M3wT8iaUt1bZtBPYLnHAb2Xss3qxbE/YVqsRi3IVY
SY25CtKXqvlcPP1011sGdW2/6YpfrXo163GvzctHPkOfYgFZYG9myRIauiN2B24GUqTqneo9RmJI
D5zoe1VRJsCQQMOErlafR5K4AMux65Rb88+hPphISmjSY2Lp3jFEL+koeqJBoSeb2Ta86C8TwYig
4n9/+c1JJOrLy8+ZV5N58miW6Yj5P9QRFc0bZKcPzc+2ssmwGwEWi61ZHvtEPldBMFw1p6bB6pcU
p+qvjGkoJih5LkPs5W7LvKpzKWAiCglaHvENeRvPJhLQQyhF7kNU4k0qN8lLO9kPQeV2HwYlj9aG
h7E4ikkWTLW0I2eJN9laXCEWjohk8P1q7MUVIm7OJvrk7RaUXm1xVzEtrhB3TRRfnd/v4g8l/Fmj
CNZiHQz4XeFVpKMLY6dEdQRkVXSnRvRE09m+setM9v8gJuk24Yj+jmZsmihKV//9VVDU/3wZSHzp
Cop15DM00md/fwrVII2jPDDIt+eYZgaIIp+TMr46dhDvrNyLzqJpByWa7PfCeZZjFy5iYq3olUBk
lp3itIB3uOI+0RddvQUv+PYlTvEpOuXd45dwNP101QsPdTb4+/ttxLJKCjUAp5p0++kidms0qvLY
lUi3n36fqKR03Kg1Vdl7TPTSykN9lPPNPX7/YZKSr+1UkfZiUsRJE0MCtVGuSdKiZevv01CZxeVb
jL92xQLXhKc0+9r94zIfowZl/h83m26O2a20gOHjgCnqraMpx/ZR9Cwc4vWmPxph8xj03qPmlViy
ZBWA9A5POsOvMaxVM98+iBngH/ZBDAfyU6u6CyYPvUmjRvK750pVXken8q5koPqTlVmT6cYov8cJ
DosoLymH0bPTpzxW9yLOYTpcdTVl2MQPlHfVvCICUr6ZZKm2ORjphVj1D3dVUIa7Jb//Uhf8U1wV
Vbv/+P4AcaLKtmmok86qOAj+8f0RZhkWoq2afJL04BU23R4Xz0a1j1FH0cItgclPowydJYi/agLu
ePCoj0/BP2a6EPJNXNxCNerkqC+ptsMWVO8W98WgVJ3bmiqPkgM+blAJcPOTYdjP1KhZU/irT8rY
2Q9I77P/oZroWKmDmA+htE6rnW5EkLlS235Qpwbtr3KVhCiPi5hYF9V2g/YWJQ8R61DPT3geb+0y
Nfap0hl70bs3Imb6foqcloc+2LTOAs9b3rr/dN0f09h7DpSROcwGrv71/v/vj7v/9KLikTiY+FL/
52/m1LW1i/kb7Ue5lw7oakkH0QuC6qWNDGn9JY7T/a8VYi0cGzhzGS41XkMe+X79l3Wd7uXzsjON
xZeJLMNzFFgAd8VVt1nY/LaANn8HxR1NUmTAc62T3xj63kWafU+KKtyPzt6rAHpDJyUuJm2slcpZ
Ajzytu5+Bdk3aK/yAO/j3ze5Xybu6evrwH0kuysfbH6XpSzV3UutGu/alPqOenNRk2f4brbhJBUF
pBswgnPpvXhZAvn9BgYbWO5QcsJoAC741cQ+BNr07pCoEcd+M/ah6fhy/NirXbSxirDepPisdwh6
n1V33ICTyl+kqvLOeVy/J25WvIRelB+aAsUHMWxA1W+TqFSR8ZjWYta9LhsqitG0uCu3knVIAiAx
ftp0F60Py+0gmyM+i1IA+Y6UdmrF1qfsvIc2CnJxoVCSkILxahejvQVwhbBwpE1P9Ga85rplgS3F
oVHEKPOOlwEMg7hAhEj2N6sU/NfC88LxKibAMj44eeYfxYq2BxXakeIC41x0c9MJyRIPpVcubt94
PfhG3KjIAg1KwVGeb0rRiNn7N+N9IuLZYqjkpe+hTtzk/oV6/0n3mFit/L69u1EwNOO5jUUyz/Ha
wSpdPNdv42lmUAxqGhAM76H741/5h92AWHffHHy53f1a/gQwfcRYVzr/f2wWtL8FrdmxGxpFUMXQ
LEW22Lt/2bFLiidZWWxpPzxN2pslAhgzkKztBixFPruNncD3L1WhV3gP1NnmFrQLOz/2IzS4ekB8
0/c1/zLKI0iogdyIuKSOFNQCs1Gfc3YOz2BxcK5jR46HhhmeRUw0ZuyAkwF9NBMTxjRrYYa2RrfX
RUP8v2+PtGn389cm1eBwZU7/YaZHZXF6CP3xkNGQhSmdMKp+6CX+m4gCHeLcVVdNEf7skWaHJwui
C5rj1PWc1zqXrB3PBvmHJ7lPGc+tF8XXZODjhrOvHKs6sqXX8emEFlNGqKACVjBnamW2x7HXnCcT
WBZ22fYb9kPpprV0E9FL33nD7eR77lbmJc68+MFzvHfS+g///d861UC//lsVgIOWzXZQVsyvmVPF
iWy1h4f4wwx7fY6hinl1IxcXWN+8iJEsgwRJJ/pTLA1FOk/M7MFTeGnFbNKZqMKpsCVd5KLhmob+
PHJHd9+DmtqLXq5151YG6iFGVDyh04iuaAxEysxxkHedZ7gUJUx3V0htua+jWl63WV2f/aBnk0EW
4slGVnPeODlktTL1535lS/xcIwALZdKQSZX2oidio66G28Zy1/fQfZlYCzTSq2YiKJXTvYKgPXlD
UDyz7YQJbQfpagwL6aXGjQ0yglvtxFDXlFdJcgxAUEzK6qLox/rF6WXt0hTjAzvQcPPfXya0fv/j
dXJ4Q7IhktnNq8rXZKWLgHCfl4b0EUhGvm5S6ZsWt+mDaFyjjynQhBd+TYe0TpDgZSmjnTuY6QOe
Y+kDDOHkHCEI7UiF681rYOMX7MLboA0GqsrfjU5yz+JeaK2mpMQaSgl6ebr/DCPgNbXZYor7ibgU
lM+ggSAtqONDk0N8jArX2TeuoeyzsB6xEzfVaxwmAC+7tvve1cjnxRk+KDGUm9i0v6sdLgOe4XiP
QzjWq1ZJ3b0cYWbdlqW90E3E2X+Xg/Sx4FfVlOjPElFpXh3k4A+iRDQ4mFnGSvGPF0GDAMyPfsHV
mi4Q95XsvjlOP6X2MUea50P0508wpOKCWmo3zyHJXBPkSY9lUJ6CSK6vIsSHYlgWvhYtxVBpnWxF
GgU59EUxWCaG5OXPNMqzSwe066HXoErzqXorTWB2QIIRWXUb863wm2PbOuFjn/jxuezQecRp2nxr
kz5Acs6Ot6k7DJOtHdBgKcv2oE9WZt1Jx3vjy+avYVn3z27UkmN/9NVW25PH/tWorq7t4waCzsyF
2bGNjRgtDmJiyVAn2t6vfGUdyeQKyjBrXtUfOFVor3JdDEcIJBSup6Ek5f2q1AbEhMtAey3ZEsy6
NvVOv67JvEK/Kp5vAhrC8tnWCn0e88/4UZnHUc4RXIXl0ZkSBkdlkz2aA+kNIILfisGA6RdI+s7q
6uEZ8MMmoebyTaP6spRgoW6zJgjeQmAIYj2eahafzlxnS8nljgF1UdLf4QThQ6Bnzfx/fAIVVf76
JORTh4Ti9Ax0bNW+VaH+eC6AEs3LpCmzD7viDKfltgmQlaYA3jyvATquRAzL3ZJioqxuSpvnxH2d
b+fdHs/rQ9Fp9d4m+TNrrB620NA4r63XAZxSx++hk0B7xuj3oGfuAOU33XqSWl5Sw+SBlMJc8QME
LKYQ4sLOujUqZXaPiQljNPkAx+3RBYR9KUqQWWWSKStDxk6a7SywC8oFHT6/sG2MFhyJGHpeDrfW
RORzf+uKqGlWOJn9sUB0cyBZcRj2WzGqp7vdVk9XO2WJLxbSbvtWh5eqS27+qPd+sKkim53DkMpX
rzTrWToCXjYgs63CKvMPooHF6x+GPAVCFujp4h4TPXua/X9jGgIDe9d8uq8SS6mRDXNbbtF+znH3
zfLGWkpSAV8ND05krU1X3RrT8cydDm8QDVaIWwNRmUKDFWdngIcLbRqJUNWm8Y7CBBxj1Q0vKuoH
TxkHUQ3D8Hf4bN5G97Ri1eQo4PiBv1fZQD65caRT9tOKuVjGC2PMUjsKTl2K5Fxb6lcRBw3TLcvB
8iCFczeVM104Ju9GCCM1g3EXZtE+hJeAho3vP9VT0yoU4J368RbxE23mxX2OpGmJWWwK7dY3aph4
TclLQIPbAORxvwt3SPSUj5XvybsyVKqZmPVH8IK5PORbyVaMxRB6wQmYCvqveCOs6zRqruooO3AY
TPejK+p5UOvuT9MsXilJl69dBQpWni4qfAkSgof0R+xNrC21jDgaiq6Vckq8NRJ1eEy8GWuyi307
JGDoun6hLVRDt6lCORtPr6FZ5pPosy0lG1HbQRi9oHyAN7wo/MhJ2m0BwOxsUDmvbCLA8Y1OfHR9
e3wkhXtKp9SF56bGMqoltBZHO9wZqO5e4IY5B8WQtmIk9FNEz5ZhXMiZebLjgKqEjYyGPLjjTHzn
2oj7bmo1eBffu0bqOr8mxDgZ+8U45Or+y/dzYGhXIPO4N4dBzjMqcWHFZd2DhT8DfEM1eI4dCr11
lPjv2B99WpGc/0BjbNfaiYvGRPcAqL1FqImBif/hSTR2YSaHEMkW2WoN7TYhSYZ7ylLlLUBqfXub
kBpHPeVFu3ZSRz4gLEFjJ8pBDO06HrHXmcZlZWJgZuUYGk3rptBtVoz5eOBIPjViHW+xi7hVX8Xn
oIyzheKH+nwEqvkoGoWNPrCvq5lRgXJDKMedGYF/nRZ4mZ8dc6V9FqPGTdvHogw/jNhHfEcj6Znb
hnsWjVOE1cIGhrK8xxozks6dCycOt8TDPW5F1nRqbX/yk6SzKhecOfkun7wwDGUlgmIxTgThtgyh
3lpZvQUIEr9Bzt7URkLti6QyHh7hhwiHgR6BHK+blRi2vNFnIV9mZzN17SenlrBh5+ratiCHxkG0
UBU7fot6X5kPsMxXtuJx0EVB5Vsm5Q65VL4I0h6GC4r0gMPQ7PjuRpOvKJ4qD2CfgC1oncvv23Yr
fWgDLGekei+aSDU1+CG/x700pnMPTdtFO8VghjANC7DZo1hU75XcitEnUCU4L1J6sRy8ratSCj7R
+7H6uv9Bjbef627QnLOwMqmsNjzDoth66ZP+QaxEfOkl7Bz72VCGYSXFLuoqvvzlXp6tRyTT84vV
jcoeQRirWImu3kdaMRPdXg/Wed54WxlXmb3Z/gB6j5Okg9Ky5ZnFc4HL5cKMu2DTcmjEqDbAd5cn
yIpta/mcDTZ/SL9SlmLWSdDhwY9SXohZZFmibWWm+lwM4bzIO30SuRZDHwf2Q4ON922IBdfCinXz
6o3QY/W09X86Dugst0MpFQ/iA7UQnAzd1IMvZKePIwyrJfYxLu/5FsVW2/cQopqrDTrPkXXCnQp/
FydTn3QMFqFs5QOOH/K+KTXpW6TqW0pi3hNaR/Zl1Aask+UQx2gpeneRh0c5I/SfMjlol0aDkFaG
YNqWEuywzwyeMENyEI1Cve/WE8NGsZJDNzX3JZKLlCv0JpJftTesIEIvZeCde9GQ+a736HBQ6qpt
k4JWgpiSVOrNRiNhcBYNbKNg2+Jicg+JHoB3ZaUHGOVKSYJHka4N3xLVQeVGj55qKyj2Iu5N8VCW
YN4Mj/3E3cOHivOuF7kItvnZiYRydhI92SqzE5qjv2aHaShiYtaJgcJ0yAm/6ZNTDzQr46SZfXUs
KXnNpbwqPtpSmo+5mbxDyYV9qiaon+SF+phr+B+P7ICBi25wwShP2RCWJ9GbCLILDtnoo6gcRGbo
gP2aQZ6ccp5nQCSaLrlPiIuHyoANjBvqWkyI2O0Ohho8WmzR1rpaHRweYyB0g3PY5dSsC1u7DZGq
QytpGrqk6memhCxI2bu7bCyHfZ13BRkhK7qgWNCRgZb51Tkuz8ymby5VbYWLSAngck0eWqltFOQk
E9zr/h5KpdnBhI7yQ/LdtTPexEWiPclqFry3mt7PkxREsV7HmE4Utb7PkBPZO80QrGNbzh+Aa2jz
sTBJgAd+tuaTG59bR39JA1y6cPyLzyIEByE+I9qFjFATlivMCWWdPwvTiR8VS1uZ/rBlcbRz078q
8KHWtWnJKyDNzTtUceBkZvOkBK11yGWA9GpStO+1FWPWgdHRMVDN8bFW9aOT2M27mmbJqg9UwCPT
5eB3oPqk4UMhhWtRuCdBYe9E3V40lp86t6GYyERZ/75Gj11/kWJYqkiN/qjq4aqN2/o15vO5T4Bb
wT7x69dQ6/IVIjCww6dZXkoF/ZTOOohZOa3mqZbYTzrklktagOuDQnnMZDcEipW5F8qy4TEzqV9P
IxESTZq+D72pnXWAgvgVOPk2ip2LHKXBolCTbOsWUEzVxNBndVJaezGM1f57PXTGSYxSV93IchFe
xciWlp7VN48ymi/zsCgWWm6aB9T4zMNUo2tnxdQVY9EEXY+cS1nFy/tCMfFl2FiZBjYs/+N+95t8
WftP96wLaqBy1/jsQ2Lj3EBk3WhlgMUZiRW4Luyb54EeIrwQvQ5mY37WaIpouoZ4Fsm0cxHE0jsa
IeV81DTvCk8VLa1OHvZDnJN5R3N0pQxytHF78ty9kiZ7A6YdzNh2+OYZ4bn0pPxJxAM/+BVPlfhs
sE+6qu33Ogn8S9GTdsvzvvyojeJkhb33YrgVm/WUM1g12MNLSf5BLJBMFA/RierPwRAqB3Nscj4f
XvWRGggRgU37hu07BiBoIe0UvEuvZh9iNj7d2w7DT0/Fkb73Km2rN1a8qniPv49Zi2gNC7RScud9
PeYUI3XrlGuAqtNpoov1jZ8F3YzSZjhDEC/ZCxS4aAT+W0DFRe8+8WXdl6FYXAR+NLdNeHT3W4ne
l/vdf4bKhh5k3pgvAhPWk5EN/QYfxvrdLldZ20Tf8KsEAhvzMoWKHX0jyQPt2BrIhWojGI6iWIpl
SVYfIE52TygcBLtUk+RZAM9r33cWhj1yVO3vw3aKwRtEN0ZMi/Ft4e9L7rE86ztspUoXT1Wuu0+I
G/o4eG1KIwBUhlp4EGm8C1RHeWqq8IefG+lRn0blYBvzCPrfppbQgfplnZjViTUXCSX+PMbCMAP3
j5ST3Qf7AqOIW5LJdsi8hVXwessg3S+4jUPJ21fTYnnE34WPtL/DkRpFJ69BmENFK1b0ppikh8W/
dC3HWGRwDviEcSyZGjG8N5kH8B3u9z3yZdWo98Yc6/MOmFszy8usukYTNm4ASwScr252YqjUk8XC
EDkLB3bCk1naKbgr6R3KFJxSbcRhKouVo6REiGtmDu7hRQnFzzU/BxjCuEZ3L6mHEaJeVuo+hDd5
bIJCXkBXBBSZJ9JOtRIQ2q4SoAlhSmdTb381PebSs45Ty9pUYmiq00QtdfVZhrg5DYZQdy0sIcpu
RdJuVznhPK29EnULOfqp1Lvcd+J/tYH/M5BtKlYQ95bA28ejTzFuV45dgnFil1+BJvoYJ+rZR9zH
rOAi9kiXOnfMN7nClclJDfQrTIDkWq/jIVaufNfBfgXj+I+iXQnEc1DYyBgmGPKZE6pPgZYzZGP2
oEsxYi56qn7Uo3T268h9VupAXxu4xW6ooZfPuu1eq9TMv/WW8Tyi9nm1sMG4yjDD5hxv47UYignI
zxtsXtqTCElWQvWeQmCtvXJaBveg5J+4Sr+WiQvZxarqlYZeyU4eo/HM0bCfh0Gf/tCzvT1GxWfS
FhSpHSV6iF2p2PKrV2uHgvmTX2MCJpZUg7nW8HR5h8phLrzCcg+jo9qHjsfdomnH+t1ok434uSTE
eaOyR73mRmkuq9TtTr05/moy4F1w0lvoFP+OO3aPhm8bgvAvODbN74vva4aOcgEKoi48cuMhcGXs
YfrCf2Grh/xW7yeb29CuJs9q/hFiOCowEkM3HndiaERoDLeV7OxJpvkvRg2+AfPt8ihmg9p9IyFt
nfgqDV44Bp8wfWoutxtRaPcSL7qKCxUNARUsWB4aVBRuz2082hDTkZSZeGiLGNJ+VE1LE9tqnuP3
xzsgua4gm1yb3pYDX4iPHTLRa+Ca35W6BT5aDHGxzeLxB8DhcdNAxz9nBR+UItOKl2ZQUOSKKucT
m5aZOmSAVgqtOjVkkr8FqZHO5bForq47HQQloLam26WIbtrhOlfS+oGsOtZaAE4X8Wi7CxPBWbyZ
wVrnqOZcReM08VYGCXW6jYKKPK0pbWE6RrcFtmSMaw2S6tyqUSds1J1kRHCYp8ZVa4iOojs4b+0Y
rsbKc18y1/L3XQWpTI9G5yVQB2elppa/UqchsgvWnLeXsxWzmC2guabjWzRdaiAjhP6g+0TiI79q
sXFbZNq5esg1tN/ENRkKT3B4kWqQa2wldLYm2OKVhy4bHGU15Fax7Pl2mmEpZyucCoPqIIcZrDQx
hZAYykbTek28BMmAx9+k1IugQ1mdlcZudzhaPIhRZnj1+e+4rHaDwd6PtSriaGKt5qvVbRmY1T/u
IeIi1AdDdyBV9ZzJyVIchqhiqcu2oYZuqUnw2qOBJ+KJ3GP0nWXl1pnif68X8bbMsqfS48hhau6+
aRtQ5FMPfSFpr8ZwdaSIZDmqe+MmK5Bgu78hJxWMw9gVexGyca28iLds6e5qKnzbIi+kkvJK9/r/
bu/EhFobP/NK8dkX/bWfvG8Fm6hTyD1j+VWZbyRNuncy4O3GxfZ8aU1DP8DxWXXZCMWhekRqCRLD
FNcQt5jL5cizTTbTp5Z9fsl5w1O1Z8lPAkhuOuySRJbeI1X6Vrqt8aChVHBC85WDwBQ3oeoim5bm
JLSQBFCz1kRd2nF3vPVIdP/mbVSKFc+xgaxRc4DawX5Durh4JIuR4H5Abi5XY6f2CxFLLANFuLCp
lkrRLgGjqJeyL41HXO9yVAjLYs2fF20+W5f3xSTj7OWS/iiW/L6gB87JUTkEounIyVOvVstRtYIH
dRpFGObNsyR8CpHtm1WoYrcm/syztO4RK7ESF5pRcukNrATAOezSOK73LRJP7B/q4zDB8USjTgev
yLDe3K6ttiIUTgc0f2pMklpzEJ8RBRpKeNLoSrNR8gZnkWaNstPc/ngbivyhHuXHIDfVnRiVo8oX
qm3jI124azZB7qNogHS+okZeQCtw3McxUsYlm3drWU7DxmXHoufSNz2qrXLu5fmK3dVwEWuzALdK
iPrS7W5aMOWdrdCAS1pIj5raqo/jj76TzXIuDXixmXrQ7vq6M1ZO6ZhbPXxBUlL/l+zCVXGM+s3z
cw+tZ/PTDKDeYwjJ8TqIaooYunmSlbB6KFO9fFDQ6hehNG05j08r6r62TmJSLJtCtqvs4HbkG06A
QOigA9sHBLuxnENg81Eu5WzDhmYEXDcBPcT0bWWhjOOi17Rq/seVYpHheZ9R10jznrTatay0h0TX
h7dR5qhP+qhdiSF8gW8xX16XKhhvq5SanJpdAzsPOChODXsa3oxjC3D4dyz1Un9LhbSAxlgjICzH
46yVwfb2IdvSrgr2bm/6ezEUzZh5KWWlOEMoJGcrLIJKLPn+SnQjMDjmXHTFlQiFkHbe1JVZbGIU
TK5e4cO/1a32E2gUHbX9kGMZMECpVefabTqc2Xg8uZ0JtLCVvlGaaD/VUN2hQPiQxLK8S7wEfeqm
NSihB1T7USz2j+Tq2FC1zXjROrlbCiP0FgZDEhvyRVik94yiaSTmOhg3Yk4uU+15msuRJb7N/ed1
Yk6ZMNC/r0OaCDS5jw9tFeXVXOtTKmqD22xBmXdrHgP5Y6ZN1ooTnMmUvBlez7PQrJdNEugfHbio
2dAk6kUay2zfRUW2VMDDfCvYm+Wj9tFA/J/3mNJTyw2iEzBTdS4mFA25TIUTU9nxoSkrX8NvreYN
Wlg8Cqd7I1Nw7j0pePEV0iZqp2QbpY6kAyAmpBA93diFRWLsqrj91evNbONKnb/RsmQC/kxL7rOi
d7/M13FMgAcRntiuox+omW+epQ7rPIr6de/E7luPEaif6sl3HlMIUCpJtDP5en7iz3Qx+eKbeb6L
nnI4tk9u6QNOixp55QxS+ySFaKFgEJfOxWwrV/ARSUdoqeXWJL1QdGm06GpAr32CJ08iWNbH/f1O
lQVePZtuzPoZ9LRyX7pRc0hQHpt7LaoRuRhWFi/+1LS2qdWoQNK9LZx6kRS+KLyT1iJ+b4rRewBt
B9U+L1/42q/+hTHoTIPZ8MmWF4vHwImfcsTsANA2+aHC0GuvByEKRVJ/ikqrf2itZHjo45ItEUAB
ERKN0Rdz1a+asxiRwe4fbrPiAh99HQAv9fx+j9Lh6zsu+t39HoFuD3vHL19EKOGr5KTkHSChiQoM
QN3atxNduJ6a+zCRvNdAxuPXE4xiMQGuX65X+sQeFmPRVJEbgSEv5uIGX+/6xxgD42uh6jaEdCPZ
KICIF4olyS+oZtRLs1batevVygsSJwXQm97YFf/H2XksR64zWfiJGEFvtuW9kVQyvWG0E733fPr5
iNLtun+PWcwGQSQSZJVUJIHMk+eMSrxF9g1iVxWkkp8G2SpO/eTmW864jhtTWfhmGt/CtFC3sGsi
6NzJ8Q0CY/9gplo5u3d9qpQQAL6JXiGB3nUKuNVHJyr2ZagVe3H0aKTAJkUi+iG5LPvuWUGitg/r
GiafHDoWU2peXMeA1Myru1tQhdWu7O1oLrohvOx71KGNWSEn/S3zoWJwdZ160MkZBh370Paw18am
0d0gjDKOUEr8TKdeSrjjFIYDSgv06iLWzk6QX8TEyHO1y+D5ezEW64FxLSxpJcayPLeeXA+mgWme
k/LGq9PfYgit6Oim8DTywmCYh9EmRWPvRfil0N2HJRFRcW2r0xek2e2F31RwNDRmenO7YRsZmXWh
WiC7jX79JmdOdRJjdggMWA376CAGuc2TeeKU4U6MSlaQLXRW1BvRzVriBIgKyis9VMj750hOu3lw
zP+zGYZFK3fKQZjHBj4UXtPjl1uoUD8FhcOi8QK1Wggf+AbwGetx3MRqef3qioliXMwOm1BeQSyX
oBENP0NudvKO5QAxJ17ZQHqMWDtojd3PJZLpi9rVHP5Vk7ErIGaZ3Z3sACS1PBJc7NTx+GjG3pOP
aqjHKKKpcAjTE4PCHg3Ev6kQd8p1N8LeKYypQhX77OFE/DxYVmUzLWikzzYH3UbKF6Rup8Cs3Jvx
QTS+BzC8vWMfRQtrfXIfSor0KRisiY/jj484hBAnOVj8sTNr6M+RhVSsGnj5rtBD+AYL3u69Y3jE
Y+iWavE0RnJ4ET29iRej1g7PrF7YamSHyCugaigRRnZVEuTBKGnTE0u/+kU0rARZT+iECGmy1EkX
WptlMOLwm5snFpl2TyZvdu8rpXP2E3s8JLqqX8V57JwXeIrM7nQ+9KfrkzG4QM65hDBRcDXuhqj+
FKa7fYzhLPFRcRcfQthaO6Ost4UJy2/hTVScTmfVxDMSxrjqjHbjLNJd7VhPG65yaoRdgoLCV2QN
+nhcdSj4jRl/qbvt4SZm/fEV9sQeioOi8rtv8mD45qJsISmZ/N7DdLbpG6dehdT2CbvnmuO7XY6Q
rsrwhjl6ARkyLOEHvQi7eV0U+rpJ2vZpsJLuyVc2vl3rV2FJZU3dEOeUUD1y3HgepjKCJLZRbSXP
ap/g5tQvCvv/+yiAIIqPAt+Zi8l+Ev1ugRIvzGaIXpu+2PZpol41mOQpLDQpXOFBoSQT5fN3YawC
u3kuW4vkCxPSnnBFZtZ7MWay3j870vAmxjzCtUdVrdJZUwfqk90ar95Y/lLdrH0JC898zuEIl2po
5TndTXJc6ahPY5BewvwcZfVGuLa2Nq4hK6l4WDCajK5z+HMedajEecKI9WoXUDpcKepZm3ZGxbRb
ylPtWQk77Sh6nlwTC6pht5UyNksoF0E+hr8YzCZ/uTL+9id+2y3FoKvBR2sNOjqcPqCl2EVX2+7t
nZkb0Szvcv2Jl5T+BF2BMQsHJ9vWpY+SFES95yFHl3gaFG6+0uuLyiMc/5hldM8ZxWpXMUfNtYl0
ajDmj0m9Uj7ZrhoexRxXyuydPV1Yn07714VF1wvDQ1QGN9NslXNpwKklR777Cl3KJwS6429fe8kk
LabymspjxVbHjxqdAtAqGuAjXjOrojTGfZS5BNYkNkEZCMlrYA3IAFi28erm6BGl8AkXPRzXU1N6
MGGhbylDjQW1tmOzkFAD4yB6wsMqKmvmOHq9FbOcNgkP5eD8sHTLgK7aytgyR0UDUsvqtlQD5zM1
8qNTa/fqNrHaM4gIiJ9L0Qau4x0V+UN43E2UXkYn0S/IMoGMk/fKZBJ2c2RzkoZFDxVc055RgmUL
EkfFx1hp5aKQIf6sKs1968oXqPPySVHA3XRt3SyNICqIQcYUxURQffqeJM8LJ8+fsqnRXRih/dHP
t8KmKQoBX7ZBje09UQCYPbkEYUF3ZFCzT2PCK4fogcKM4mh0rXbWpsZIjXY+cZathK1SIu0MmYR2
tnzrysZF3T1Mhdbop0C5qhXrgpmYngMV54ZP5tzRlNT8Gs3IOIhGsh1CXeIwawsOM92DuZPd0fzh
hCbtlzv5XoMV6D9d32u2PZnZre6GP3lu/O4h6yHuOY4HZGagMUdn9JmCX4t0vux+T01rraia9GnA
eY9AffEDCjptltSJ8TzArIuKs2UeQq1SdgF8ShOs2rtCuYBKnQdOy0BRt7I+/DixV0po9Gtl6kok
72BJMt5szbW2YQuxcxaRZIedN0Xf3dU2Rixpb46X3igxNC5qn4YvI9lVYa4iP9xLPqTooutprrNI
2kT/PydpeZTOjRFy8p7g9KREZPoGCkt1rXE3DN7ZS70ZnfydfeWHLoOqaXXDeCoK9yDMqJ63m6Es
q2UTxAUq1ohg5H1nkmDug1cyMffZvaoSRrSS5hLbKKqRjPkgFAODBzgh2LIH70Mb/IvbgcmTeIye
CeOjDzzZYbtRFtwYU3DT8z+KcdWFRv7up4rJQgNmYj/robRrdWUJ3vIguwRQWnaMx1ZRg7k0Zbch
gUSCo9XCI8jZ6IXXC6zApLnLwG9Xo10ba5Ecp75t3pHlea1Bve+HvPQWwg3Broq6tzI96zB5XBFY
fxenLbIogUzSA8o0XaVZ2o1bfFQxfFSWCSefyKy3o/tBZrsj9llVPFHHAkJhrj3mUrAwQAdsq+GH
0cohRLja8Iw2n7bJyU1ma19F0SCl5ukwGuQRoqZ21nLt65Q11G19qltKGPqw2xNcVRR+ecKWBZAB
I74w9Qy9bVesh6OtZKJaUeYZPFpd4rwExSCdDSc+iF6k6ePLxHkyDdlt1+yzLEG2vA+pJqJE75CV
5OmhNvaeXIhEJ1U6/z2xnZ95a0i/XBcNg5DEz6xmoWN35fATnhHEoYLOeIU7JpgARgXQ3L5ddkFf
Po+TllpJoeK921KZfHFkH2EMpSa8rYHWRCSAXY6GdkSu2qDWgFbxIH8K+o5OlxSI40ByIMYkP++P
vl5QpMmgX0V4RMqvyBmiQ0RJAToFhErIRiLq0LK/GItEP+cN+k8CBKb2xWcqDwn8ASTVLBa4C2FH
4XCVsul/U8oq32i6Aeat18yPMiPkWlXfuYv7ZexTTs6j9VN1/YG6mCKGwgW+o0UFq3EaRgGLoN7a
iYbyDQCZ4hBHDrPBtHbF1Pw9/i/Xx3ytbtqv+cIopt+HS/RSvCJVrzYUx7M+j9rvlgwsxEJPeBad
7AJuCYDa/jlwJP+76iF7U7S68wLTKESaQB7PhMeVtUPFLAxsZbWXQlTiNNmMd2ViuFcop9q17/is
mPvavQobAk7SnN+ytmpTqGWpYOB3GMO/k+ZjsW6APL+jD/XdhmHpUlLC8Jwm2trnAcFutRnn0WiC
ROa5Zy6bniARKIbm4KpoCh2HHBiD43cLYyABmYL9eKoBSWxkX8024G6kJ7/jHspZN920SLG5a6qE
3Jpbvo05NL4qmltHY+pKjgTPeBbcoPyxLkZrPQlznfbONsrRDXBZK7zxjncB5WstIgBMsh3jk7Jc
5yQGhUl066zb61T833p4KzdOF9lLvWuUDyJiR4jEjWc1Vbyj5VcvUW9bs0xuwwnkwMVVJVw1Gbqb
6tQFY1cilJ6iuzV1KUyQdpJLJhyCq+CmBbl3Unzi+pLxkWb+m2wMxktVpeoKrFi2rPgDvGjuhKS1
EHBrK8l4sUlOnPQ8vMVd5czUuutXUqkdGsNqntsJ4ZlCUAPAN4z2w4QBhU3K246xHIEeYFT4hajX
lCwAr6LXDSp8EAmQS7twroCE8x04O/Pik/Hnd1v1P5WmYHuRJt9cFOnhhO1Y3qi2fGpyQ50LjxxW
OSkLf9ZEreYVmiUndwTVYZWWuhgdaJuqxpp10ngyoeZ1yyp9t0JEPmCKbnaG5ibvnW7PO15DsIGb
7anLfXII/CHe29iAUpXrrLVyKGe+R3wE0i9vNipAXLLWX0Lu7X8PUD9FX0KTTiHIzh3EqfKK+994
UdGWnWlQ4F51dGs2iSZJR6dTvho5Lp4MODm2D3sN8hJFoXo7IJpDBULff6C6dm7AOH/CTLwoTTn+
mQZE9MwSsBNVl9Gqbdgnyr3c7SF/lVeymphPNcKaMxXilh9Wrq5C1Rg+Nc/dDURjviFTV87lwXMO
hgEPrRSVzUymvPo1gC14BzXPMBfd0jfNNZgVsnTTqBrByOEnrrECn1a+krjNFhas/5thGjWhn5+Z
ekFwZxplMUTdcs1/QiI48TqqCvxneXQVZ8rhSTezqnsBpjO8DIimiTmqpqYbN8/MM5I83wF0NZ+u
vdXluvpNMjiZ9ZGS30zKaZbVoKfHRCG4b/iQhg/Eea8ycMn54BvZ98guN9To1Z9JYWw7Ai3fQhj9
52lQjtdIDSjqlpJ6l+YIHkFLnEHw0ag3bUrV2hSr/jabOeu/+pNHwK/EjOTXOo4twAROxi+OmviY
4tt1D3PDxXBAAKuhtTIq/o7A+NudlL4AGlWCbWHV5R62moqY1mCFpEj0qNyLRgw9uqYaAKqy4S37
15w0pqpCKSDN5fWRncqpqcCcLJSyaxdwTmYn4ktA2MSwUtnRv0YC9nSs2PERo1S13Bx2EnW/zWze
xffGyDxWR129KjqYuYWtK1yAGWmlfkCY5W6RL6BbhqENCyGA1WmubIw69JhuS/JFCfZkxEskXabD
wVOmwzGt1pnbnu4jResG+xaReX8lDv/l79vngQDL1dGrVUB05G2UtfRIThFI2dQNaq/aaBoPB8Vt
vTe5UbUFQZNxI0Z5U6PABzf7UYySVIe5S5KfUQotnqdT9rUivYpTBs1Yw0RPV5yyI/u1EF2P5c39
lKILO8Ta0Atrwz0o76qaaJVHORYkZTLien9s4qiz3HFndCVCfqL/aMS8R1ccPWwsWDaVUx/J8OiQ
CdzqPKEgXGvtS+NZ9sWmlis2s/HwsOt9r86SGMyE8GB/a1/iCZVYE4klQ/XPVLXkT6OaLdz9k0u/
0zWSsjyfo3XnN/axnI4UO/w6Eja2Sl+jf/n9T6OAEuz7+bLYO7qwuUaRau1qhINSmIiokLUdHS0p
cajrI6sOcXh3EL4k89SZb7fVfaqwlWK+OPzXJNIl1i5XjHox+FZCoYCEGmMLUDeJS+8yJp5HzYbC
srIEplOkDsnHPwNDZKGI4CfIQeP2sDsRHLM8L4DbE6q2Z2K41tUjqOJu//CD3T3YVcHw3huGta1d
R15Zldzv1Mjpd62hI6kh+qMdD7tAzlx9+RjX85Rx4SqMd/97X9U9FVwgIFBYn2ahfE7tFJX6zCyX
cpzWOyi/u2dVqd+F3S3R6oMbv1IpzWeZh/Ckd00qRbqkNgxq/NjrRVmZiIgUvlZtSD3KsNX1kM6O
RW3uQVnevcUUFpfOOcpfRIfcH7M6Q1o5pLiOwiYaLQZbDISXp4oM3XZrV1PwdKqSnXVVqhPkiRzu
rFTatV1Eaao33Fwtqa+5rBbXOI9ekawY3uFMgJ1wVfi5fKtvpWu1t8ptNY7VqG1vAuv8dWxqEE8m
3nimTNueh2amrjotV9lfQRQFZOl3qTXWQQ3i/iUoQWj6MrunIHT7F5a63qZhBb4Qo1KVxcdqdH6I
wbjQFJZIe3AJcTMPxnKlaN5ZG6AXt/XCOYomaUhyo0Y11OgiOOHs3n+MiyOraDayHqu7polgSa+l
wF3ksLXPnTBv90ZLrGLmukhQi741GcXRXzY7VimlJzLJQkyDQkTVwfvYWnBAFsE7N3b31RgWdMF9
OBarvwYoGIDnqrDRO/gzg/ied4baPTzye5n/ZRfndP3seYCrYyt6val2ZNUIJE+1QaLGZ1S6bIto
F7Va/5T9CLvBJo1SNFEgJAqJ8Nlq+D1M9yOb6qHH6YRNnPOPrzD9dXbV9/aKWaBR0Y+RRDUzZB0I
oG2cKJnkrYJmIE2HZMG2taPpkL44SmFKnWlxcFD9nKcPyp4nKLz0EyTsqGFBKqC0Un4yB5QYFkqQ
oo8nhSmg+2lUZ/3QwTZfjfxQwCrz7coheBtUfkap3iZL0UXEIUNbHEQauOHwTVPC3+oEbRKDkfHE
XWLd8HEvJBgvhSIFb2AZnZ3ZQmconLy+KHlcFSroBs7PbR3PwUNWe+Hc++6xJB19tU2TfBq/CWFG
EB1NCJRB7x9K1dnLSd/u0Ic8/SgiM7oISANrlAoFEhA2cXx5IB3AoP9lyZSPMGqjC2Dh6o6X+N/P
c79OZbw/ztH1FItRrrxr0gFMAYFmf1/K7mAieiIBDZsaKhvrRTrGPCfSvKFcUWrCQ0LB6kEc1cI4
jiabc7X22blNTmI8qFSUaP/lJQ6jhIw6VGdAc/86iRi+TwotPzo0u4wd0T5ymmrdNs4LAV5p7+u9
UR7FYdClHhVWGAduSB4aFDWA9rNaMHYUOvI7CFyiIaEr7QOiI7MsPfXOr9p2w8UURkS1aEo6ikzk
/5yUFEMAAoq98JQQqqu7Mt3pTg9BCgWqhTqhSUv253catnv/z3Ald1J3+tPtA3iqEVWFtE2B/6ha
xFE/7wrk6XslRCvuweRWa8P9AqFBluX0p3s/AwxGPXQ5SUdR59hdlQ/TMLSraJDIaY6h7gO393l6
tX4lbQOrRHYobbRrWsX6NSo8KkYkV54/bA7P4EUVWSRep1OJgQz9+NmgkmF82GTZfHeisd6LMwk7
z9VFBX6cMiJmakoWXiSrvF9PmEpbT0nPNk9iTmhRcNvW6jZgj0Xxft4D7uN51bpOywq1CGcphB0N
F0blm0K60iDZNTkMrreQ8rDfedPEXDiJQxdJ7pkS2tXysRorp1Xco/vX4uwx8Fiw/d8u6E3UMwBd
zapv2fiM4Bu8xivPLnBm2Ianxuwu3mD0u4bXvAEwDVuRWa9EYPWt6FlRWZ6R1SvOllP86o0CVPUf
k/AYVC0GSTLmm8GAijhqc+kIyyqqgn47vMUogcz7xq1RQ0zMZZxL7tGpkWXRUSLZqRA4Hyp79NZa
VpcXSTe6RYik1W0cUbXQW8N+jZu+3UuNDD6KBIkNTJPGS/rkkBd7JQ2cAyLJDDat/jUoPFR1CA86
ckAyG2M5NsJLNiUWwyC0TrbZLkVPNBJPgV2s1b/awYsQKa4DlM+dAqEX0zUXlRnru8qj2NwLfGmt
D6P90kpIZYepuq8NMIWktC9OcEL7LoL+kSbibXytoe5NbKs+i97d7jk79oLSgQTEONXaVd9cMzB2
wkOO4/hqQ748I3VtbHQLoe45BRpAEqrSXz/OLicQgXYpifOHLatiaTlqcbIQpxEnbIpmWJNW5xtN
H8qYmj6N6m3uowV+/wiOrLE2MJUXlJAGb27CTHH063b9+MyNqaWXjPDpf367rh8gkEkAzU8fW7jD
w37/dg/Tn2/4+AShbpMSCT1zc79kynYDoArLh8c1Q8uCgSclA/e4ahugaU0p3Nc3FCcsg/TrG97/
WoFvQ/U7fbv7uVXDY73DtxPe4vziG1YQpz0+ZDd9wwQloekb3v8sXU4ReNR/fTsxIFvGTvJsUFGT
m5idJem3UC2N3eP0FmlHFEyR8QOGVzyDO5rqXeX8mJuN/USq7LlSLeeD4hs49lIXgKXiFm+Zks5z
U0pOmeroS2dESqC2sjMPJuM5VYnI+aPLUyaIyHqiVnaQFO27GBRNARhDQ1747l+i3rqoCYCuRD60
C/3mYOfRr4e/oxA/5J3PgtOWke6VWOsVE0170veLKrSVJ9/L1Cc4tA52X0vHcOoNhdXt/JA/rRgU
bqYLZT2rbVT7JhcXqfqzYkN5PJ1DNGqd98uktfJ/2dyoWjmmVZ3vVxnCipi/O4mPcw4xq9YDVEHM
PNmJbq8M1Qlw870nZvU1dEaFWUBH+ufz+moH+kCxL8IUQviwgUwimz8+L5zhnwiqVnvhEdehf7TU
6n5NYYLbnThoH/lk+/75MNpH5LXN/U8C2D9fy2ECjF/71jtHzU3TUyUpFLAOXnAWRwbCxjPQRPlG
dC0jhsm9UEEgBDo6tn95O5Hcb0uqHR8nEB6i4QpuOnxd4WE2ozykGP+fKzwG4qL5ukpGEQr88ayH
5BaOZNlPlkCZCW2z6FiphqRRUu9FW5bzkFmPTr8n62yTbi+Lk+MgldDLaMxroAsW5HPMF8lHVarV
0v7dqDrEZXtt+BFm9bG0W/fTGcnVpH7PmhBVYKjSYSWPbZX1iez/tHTlNxqS0rufODYMYU16Q0Me
Fm74Va+ULrE11TT5xMdV1qbfWntLau2tk9rltpf45WqZJWRYWHkp7k9uruEAVCtvZpVoFZb8tdYm
WzHSa85UcZSSS56pbTIc7lZLc2Y9LwK0sqjjCRc1/+V0HlQ18X5JiVeNwvJkXqRTOlu5plGlPxXw
D62DClXxUgmImTreWXbAg4AvliCgbON5pCb1caxM+SmUq5uw216kLcKxrHc83RVqKrVFmlvSB3hW
ZeWorkkimel9d8zUBtLdTve33BrKUpjZIe67opdfwqsx+rbmz8y4hvzVoc5yxTKRICQZ33jf9Xq8
r6q8pkZ5OhxVWCtsQ9l1ipcRX/QXgd2iTjikyc0xSZ81PeIItoXAby4hq2Bm4DtEt20ouQoz+VP0
Rqm2YUh3jmImnC/GEyzpc7iReRdPjZ1uQJbUL6KDSOQa5vb6KuYm4XjTvUA+iR7fBCZi1w8PwjXu
AAE2hOq3hA+kl4T955ZbIUdlM68CYvU0Wq8Ec9lKNdTQgy/bmFDPBcN1BVDYIM4nHMNe/Wd4ckQT
Mt+5Qwbe+I89N6ZAQytHPEjH1wi1FWDVRfzWSoMK/T9vftHVcmKeWqh7Ow+Q1htrgFfZKMIL5erj
a2MshJOSOvFZy1t+x5zBVkPqmUyFlcA0Bd1U0vmSC0pgGkWVG1oha7SPYnQk/w0OybsNoKuuhlaf
yjpO3nTFDvZjHZSE45mUtWO2MsFYrMQkI5clUL4BmwcUVvaw97srL6IMUzSh0OVxAnR44kmyRxg1
sIRER6GCGb2yfA4Jaw1Ro16bSCthWw6iZcZfeCUGu8F2z6Qd7z1hKpvOm6fxwC00TXdIae8VtOdm
KLqTgIQI9SY1Xsg2gTMRCHa2IcUFIJg/FaP6AbMDsJ9gKhPXrfwS6YWxNt1xqpnroT2UeGU7jVlN
ldXODGrv/HtlUT6lTGl0pUEsCujST9Mt8lmUZPIt901SLbqqEsjWnU0HQ9TWkcYJT5IHS7hks1uF
TuiMH2X3k/ja4n6mIo22edfq3yOdSgWTwvDnpibqhbhnctTkjMxd1HubQLbcs29p2cJWouQtMKVf
iWUZv+P+ej8PoldX1Nzlj8boasBXrXR1YH1YuOOISlMf30ZkrV4C9CBe2golqMhKn4QprBCDpGoD
ZPU0WDRJscoIpy/FKM/G6NDqHRDRaTSHT/ml3j/ORT5uimpF9UGMW06SLBuLH5n0kTpN+zK0yaKA
wPmtMWwF+EWgzURXyw1rZfpNAXV3Xb2xE0PKKeopn5icNcTNSXy0z4qblE+UVt3NvZn4+zSb0NGT
V5xxz1E+0q8HuTH2nVTHM92QuuPET7GQK7+b6+bYH4VNNEAR+mM8NWNYmwsknXCZZnRQ9w5gVxkR
fVWGovUxLGxiFDo40FOpuZerGPXEbnRPlelZxzqz+vmgjfZ3QnA7r3fH13xEwCFzq2JNTWbw7ukj
2hKx/V2ioHmRqiNaO60SXlLSN5T1qtb3NBzeFMQnPDIbM99NO3CNXXB5NFbtHisWOnuKGQt7FtlO
tB0l058Jlziwvpy9ANZlXU6PEbJ77swkVDcrjLri/hd9dherIuHPExjpcKkgNNuNHVAeUR3QDvHP
coRZSVQO1PSA9PiwOcnabXCCn7LZBCdRHTCN1ZPn/2OeOItu9FtbKYOzPFIqIFUk4l0jcp58o3Oe
7Ar4iG1ehWWQCfpAk1MvxJiwmXa96p16PItebETRpupgLvMRgUN90a0u0PT2x3A6Weaq9mpERSpQ
DfPJR2MFCs2EjYlWm09qNtrX2ALmwpiwVKYhLV3q2RdxVsHaGEbhUqMA5KiAyrbLMpyHYVS+onP8
dSRslFk1z0Ofz8FQBN+c7lMzs/Ldys10a1HgthRm1wv2jtXoJHt5WiEdA5VB0gXfwlH+Scl+e0V+
OTsN2mDNhH+VotjISqI7OZqcXF1V/y3shpO7rAMKE9oa7jPHLg7CzrO1hjszabahkXjvoU5yfvo4
UifF6xgKtrXo8umQxf76dF1n98ts+hQwzOyLxvr6dC1LqXmnuqsKKpWw6LLfhaWcichm72OYGQsz
6uWjWzvFvsgge+y6ILqNLRAF4jTZb4fajaju9XOjqcmi0TUXqksPEZDp6NEkaD6uzTY6OGbzb7vw
1WX91dNt/9a2+l5BKPzd7Qt4yNLIPxZKQ3m87GZLNXGtt16Nz0j6Kr9CLXsCFZe8aR5fqyszaY/u
dneEnYLKUd2vPsDKbz3W3r8UN/+GNJd+k0spXdk5wXctqOVT543BRJrpfoskbylcoUNC0cnJq5eM
6u9VqzfeTqaU/Qx7VD9XlYGbeNBbyMcHF1TbqFtbLXQ2bDAiQRb0NqZlPevGIf5m5MGPPKncH0QS
ThkEHb8LdVzKPPb9mdMeIT3JwlljQn9DxciM0o+VniXlb8eXL4ipNT+0Nvg9tr6xkUynW8kojzy7
gPey/Bm6iOy5LQs2oIOrrIStHfXyTOHYJs267O4BXaE3d2KdMAYKc0MWPPlp6JzzwADFPB1RiV8t
mjgLlrUNncjSh2GM/4CzL1WS0rxe2TcaRfR0H61d6pJCuw6WkQV5EenuhvP8M+Vu4696nyLO7ysZ
6q89Sqax3UqzUIqls2t36j4eAMpFXlZ+b8NX8MfWj7hs3Dlk48qRf5h51CFanpfTQDP8TKhD/h6a
Xbj0SvYB5gBEJZc76NWi0Pox6jkVGY3/nndRuwrsUN5KuSE/2aGPZNTk0bfmi0YN5i1IdW8DP6gN
eM8sb02iPAsHKImSGaR+QM6qqlyrUqDyJyBfBBQTeF31boHJ3khxkq9KhGCsJvJfYfxXt7HudEu7
l41v5tAgEp0Ob27Z6xtbRTdE2Ev5R90H8UeDnNu6AX60VpzA/BYnifFNs4ko9KjIr4umiz+G+IcY
i6hxXrGt1jZItoxvg1YthF0x2KiGyJMT8+r9VwLKG3EJ4jvWIpCCtWbG0rw0fKTO2EvsxRHyvNr9
SNhEo/vlf3PpdEennqLRF3/N7UHa7+CxR7sMij/RlCE45SLItX/Z0qTLznyIcE2mAC2iP87xNIA+
gQ3PtvHrL7taU3Lre/XxL7vrZemxAfHfRuYwr6hanndd95YaVXktpspFGw6f/R8TVe/VFXGau4ks
W0kQiapYiW2trw/KIkdR7+plhras9R7Ck9ZxVrmm50eHnd6Gqth+L9f8P0mLu1vPdPJ9kvntpoLl
82i4MOrUUU4GQ0LFL4IL+eKHFZwAbuk9J0oLQ2zIYjRU5RMwgOxcmpq8MpXWnaWp4bKxvv8t5GED
RwI7U9NMz8ImjtzYMXZUBp1ET3NCDyqjxC+OFQmpIO7S890WlgkSgokcL/xhkJ8pBvd29VgCYHX1
oWCv588BQHdXMWrEdbGwAuRBRVeL7O6QD9mPrEzk50ovmxNki4fYc6XXWg0DMrpGtBFdXVe6WZqH
7n006Ma17kTuE9lT76VWm4XwskfWL6XOOl6mWhHgF1wzgzGSJ+zc8OCXev0a6OU8GjTomC0ihaPe
NkvRberoF7Xxw8VO2uiasvc06hiQqKNry9wsangvmZSgVpWRMdnIGfqulmlUT6VNFFiPg2Mzsd1G
tREcW17+Ykw0XleXy0b1y6VpKogUF05z0Q1TXnsgSLZp4CZn0Sh6ES3kwkTQTsvSuy2ox4RqJc9H
BdQEzjg5C5s4ooKz3MgNCc6HzZV8dwHbizIDeZiPyzbuyY1MHDyJ0yS7kKKmdUz/wjzo7Nqm4QHl
3BxVcz+DeMcLw/4dFu6n2vTya1JKI7Ckyj/XWWVvYIQP4Fo09VOnUL+ba3nxqoR5QH6jaH+D5TU0
zfnUyvAlfElLWecNNZj3pk4sGOra5FpEGZKm/2lvp8G/bMQ2UFxpZrHhfxaGV6knBzwzJRnyuNQB
FhyzUVPARoa/ITgfYHUZhr04ejSWoSRrJWqootZdmBdoEBiXqHqcDkOtfGlVMsRCk02YRKNK1OkL
2935j58YfTj3pVIsY1l3NxLVaGvEVgfQRmbwpiqSBHegbGzDygvekFb/HphOdebFHbzpUxY8rl49
1+oJDSfPYspYVOqOlGE3F04xO1iQX1R7EIXlnTLw2hg7KouM3tJuZqgjFx8N1TlW1HijyEUCfuG/
WDuvJcdxpVs/ESPoza28Lal819ww2tJ7z6f/P0LdzZqK6T17xzk3CCKRAFUqSQQyV66lmacijOON
X/bKg0WR2LKjnOStG60HguwTkJ/tF0mrhUsle+CyDfF1rVxS7lg/6BVPkKRQ5JMCMe0htSVvNxby
eMn9dFgNCJm+dB2n5PwTvznJSTdyUgBh1S0IcMnRCnhrfPKmMimnoRRyIfqiAZIXgnBoRjQao18j
Yg3hLnxuc0RflWBs7dq3odKTe3+ivkbbOzv1aXERpnAygUAwzmFXb4VJNJ2uNhdiBQsxZ7aLK3Xi
xL7Z8Li5/l4farDtbUE5mdTfo+pi+2l2Ev7yGEgb1xgrgFiaszUIbB3HIiwOddY5hOAb/2xXmrYB
Exdd4cW3VxxchsdsMGoSxloxPXNzxJk0b2U31J3pka4cYWyBxCCZ2EKUso42whgqqV3cLm0PhmaX
aNpwlAcVCJrCeTrzmuqx7WKQ4LpLsDqRk63cdBAj9rm+H5Ky2KdTZDKEkXEzOmV8zSURyla9J13O
kqUpV8UndIR9eEIJLbYQk1LNmbJVHrbudIhaACxct10B1ZibWVvLHhbGBPhoCyk4cABH723qWn7j
LqiXkE5hnLQvv90aC3Sh3VMxk/naTze3Ml1Ey3BzWE3YxWrm5Aau5b0buxATnMAYn6K6LrdSbJPc
jwb1MTDN8t7nF9ysfaNYuipFAS2MBIfSidVHy0zVXeYZVPJPzjbiNo8ppT2Tq54n2VIB67YTropc
x4dGAq4turpVI3jpFOqus0gJQRskPyY+zJqGY0QvuceppxlV81Mdshnm3698jkaoJPxa+SalLXuu
GKJtYhULmzBXuPDKLccMRFfB06yrKCnuJanSl1VDqXkZtnA0NQmhQ5IAnykiP2d+Q9witHdemdk/
yM89u31YvOWJkS8tqdAfNFBymxoe1bMZRtq+GRJthwRDeydWhOonhZTLhTW77f3PZcbulGfXFDu+
rVgkoHemFfXWyZfDRFKoA4vaizPOP52CPtjIiBUHPyG0PRo7nyLFMNP7FIWdIVkn8A/B0i1peXIf
1Hn2XDTFc9Zp6t3gtukzrzID3GgQkZkGRymD6s7WyoMYtZoqhL/TaHdilKxHAbuTa6LPyVzCsMam
ItbdV80dGJoC/LsWv9mBfDIm1RXT4njiuc6nVDcnutGguXPCCmBmq7gcz2sKwqKiXVSaVX8fN64n
5d/LOO4BiECJJefdG6UdzsmVyp9N3VTDOs5ibfFh4EPXLCtOWxRHCvsYZHCHOEgIJqPunPyaMDTk
6xxaQ4MTfhH039iRQcjcdz9gPnxBUNz/5CTwBFNX1F3CuDd2FXU51LrY+SUhIbyCZtvcmvrgLHm8
8bZPTUOBwdFUbHjkeg15cWHMUEVFWHqIyEwbLs+vMVgEuqefuqpyn1yvm74oao0wI92kdcp12RhI
XkzOqASY21HToduYun7jwOOMGPJtKSt3mjtfap7F1JFT8QOER0trcjXrpluy9Qk2MecJ6iK9MVrl
MQfPTJN67bVJ+PmpVpwben8BJLlH+SGAdMBY5dHQfZdz5TEly/jZbc1qoVqm84KC2bBEczd5lBs5
WEM8fXQSC55Af4CzNRyzfQ8SB+YTRcqWddke2GrY4NkZVSw93kqGHa+yyE0fk6kZyCyQabgXFtn1
To417mWGzr5vOmdVyYwR3W7Kp2XTTVZAhDp5JcbLgYhw1sJXXDXuOSQuvyz03l6kvvwUWVRfmRX/
94H008Z003IpmIUEcVA4FcDWWT5JxwNrlccKfZVYfbF0/jw7Ui+iJxNCB3n9hKZqdVXgHD6UWVqu
vNQy3oY2+2YlRnKfO5V0Bz00SW+j43uEzsMUjbwnm1x9Sfzmm8F79sbDpUH7ElhAqDXBEsbmK2rz
3V1GEdM6sG2QxI6FZKbSVfvSo9zahW9yQC0IgSF5PPFt+UsZ+YFEBwTFu7r1NqYDwhK+t+Cbwz9G
KyVlFymhtCMA+GUoITZPdAjIC/jQf9aywBCZqrn1qg+6u0XqJN2aRd7c+2Z+jt1BRYZM4+hfJl/l
GmYXgs7+1QqL+07yw33fB+YREm8YIafGiC9e/jkr/NpbeB31olnQ/ujUjazJ2z4onE9+5nbrWpPL
o80B4uLxEpdhwyZLg8Fhg+q2finHxlt2xCKpFipCmKIdP1rUTWRR9ilfNKUZPyuTxCrkKenCtfKc
T9SwyWT71Ydr94ttBzCrdBSc8UAJt2YJM4orG92rYwLXKnW//eoZw7b0ChJ3jfbUprpDlZ5075np
rtYhWxgsSEeGSF3WNSLTXeLb2whO8mPWV/3OtKWDO2bpWhmc4xhX7UIm6EEgpuk3baCZm8xtPvlW
WqPwbgeLKh2CL/AyXW2jsL7nfHmgckYDFhr0jSPV9QHq14NDffMdDpOYORUKd+kALj0CBtJ7fngv
GgjKlKMUwUo/mSJJglYssY01uR3l3FmDcpa7/FNv59fCTInGZ+UT5ePxBWJn+TmTlBdYCq07Ncyr
82CU1y4EypMnYXgMnO+h3KQnGdIJJ+yHvWfBgAK8P9NP0p3bUKnom8lbBypjCzYdaqapKw3mZYps
PZhq2901Zk3hugSoTZfCYFXKjX9Uneas1I0NZ/2EOJyAib7DFVuEb1Hug5EaoC8QdtFQjAWeXriI
vuNXf7HpT2HRHp571JQuRRw+10pW3RFo5Zs0dmT4uqp9ke00XFBkkWzLoP1mkwm5RyZYO/e9RWmj
7gdLdhvZiat7MQhpfHePLgJw5TH6Qlgfj04xhr0TRPni1g9Uq18MlRoDqkvbdd7bxUuhhc0aGcx8
K7qmZvL4cRT4Zb2R+jcnH5ZdTRkoUTYtPd4uLU6tR1en0m85gSqOkac/kAqWln6H7KLvHNJquBZD
aFzsBFRrV691R/vGua5YyGH9pdON9jrWCWmnDJrPMngbS76HoaQuhyasfnT6Y2dbsPxEvnMqSDMt
YKFqV31E8UwTIkUeSI27QxqPgBNf52sCk+c1na5IQ18TNS4o4sQkBtuMQqmu47dSdGVVT+4kpfwS
gerJUDp7KiO55RkELZToWoE3ngebYBnPuScwn91D0mRLyiDMpzyTk0UATIDEef9eTW6cunGk8dT1
zc//JCYnPMSAw+Nhrw3c/bdmnQVT9hDEPwo3tw99Afej3aBvQ9VNsgt0Kqyoz6QyuYSbjCP3sNFy
rbiMdmlRbCk3xHC8q1MX2S5jq35MbfJyPl//Hc8QknMZVAoQHo4XSJmztRsE8kMzRhYqQ538lMf3
ZckGdJLrvW/bMNy1OorwoefUlyGYki9OXL6pbnqWC77pUdyjtg6ciSiXtjQtJNe1xtB3jTvKO7DS
KJlnarxWDKvYKyarAe6eHhldQWaafSlVy2tVLs3vdp48KgMyQVUmy8jWSOvOCPMfnPLufH4L37yW
V9j5UQZFU9DsyqG+s/kqbSPV7ra9YQ9X+C29FRzQ6qtMglI1k/BHap7JZAEd58t8NfvaerN8eE6L
VqkeSDA1myKuM7AuJdhowljsuaprVunNMq2s6EuR9Us/K+Pvsl8igpAG8bMJNHDTQn1yHEcNlhYD
LK/vdAo5/eGs1rr9ZDuOwk/2hihX8TnwDco7bbk4uHpngSfsvitexA+lbQHFNyoTIHwTHqEiDtdE
boa7xDHzRWsYX0Il954oRRx2CsSpW0hPnWfO6FBFpt5XaCwAEKbJ8DAkekfZTylvyrRtXuFFPQiP
wKxHqtaIz6ldlW2bvtrJlhfv4YQw9wr5hxP/y4jUX21eoJ5wVgFE/uumJ+g+qMFwSgn7LvrAcZ8M
XSccVPaHCXvSaTAEFz1owb6OzwFAPSpqynpdGshUe7yXKxPFzz0PF+mlCUd/Ybc26e9ptGpsFGcM
/UmWJy5SN2NTVPMgLYFUaHrb7ZuG6PVoK+mbE1vfO5Cm18IJ9Wum+d8Qa08pgHYWOTjqJXV8MCw4
srlHRGrY9m2UPnjqFLnOmuqrCXlWEjTKd0453ws5sJ4LqJ/WihK92UOZr8h7OtdkasAsw6RK7mjn
mpIqwe9RKauxBLPku6VzFY6OYwLND0liz7Zc6k2iv/ywTKsIt5i40tW+rX1bLDYR12kufdsRbJY8
f21neXqWvAoBgjGG+KnV4hOoi78sAJPnQDPWmV89QkEdLNVRPY2Vc9QT4riWYyvnHFH35Tj4ysqo
637nxJW6R4dkuORTE+zSgZALKINgl3tOsNLNRn01B/j0y77/QTHc6Hec2KG1ei6Jty+q2snWHQRJ
/FzG3nggg7D0dclAKCrXdvIAiC0uTIVYjWft3EhKl3zk+b4q8SffUaGBsRGB0eR8OI0Uqy4TjXR0
aGr9qjMiIvTyYFFS1zTtIqqbR8iCkp2wzQ1VYb9cKlvt1p3VaQt2I2edVMGrXXWEYSw9eJnYKFdt
YmjXyPGdjU9xtpsYWzJS44kCo3TnGSjedGoB409Qn7tSSx5hVGBfjcoe2Cu93wubkgB9gV0WOKhk
XzkKWN8VlTDUOMmR2Q+exi4ZtYnPsiQNB1/PxgN4bN4dlwxGQFH/qQF7xEYw+iRVpB06inDXLQTM
u6To7XsZQVPZUlsOPSjNU/dKrDTgjOMHzTL2kuAEZjjdByMBCxuYx6qwRnWl+Y4LuUv34BENdwyT
FP4YSua5BqHoUq92L2Veds9eeqp2RjZiNNk1eaB3n02EABA39NnkxXX5jMoXQfRIf+LzY4LRWcLw
nl7tZlJSbp4tipGvRD6TW1OQl14VMISth8lLDIRF5d7V+VfRQdpVXpMwjVaWVY5XGKachabUPVkW
bbzebLJhbtXY1sG/4iIGOC3oFwOI5GTJuzBaygYC7rXUlKfesYpT08Q/r2KoFmDohoYR0mtAysLn
dskvEZ+rWG43MU/Cc2mgZyzJRr5NFMelqpKGj4Gzb2qL+H06no3S5AGQhPd1IUV8/flZZAdroYEL
QzfCJpSQlIZ1L2y1nRForKAtDW2VY1LlkqQjqgvqbzvKabrKiuGugQ7oKsNssNRc37v3edVbQnMx
2cIO1nxvvNqAiU586apOWcErqPOYdvWjk6vJtg71t9Zvo7PffiMIXt7FzZBvHNuFLSZAgahyId0U
V3AqQ5MjLuemtu76oh8InSI/0puyidCEBV+1FL+5sKL8ZSBvsTB0qX7h915Z1qHrPRZ2iVJbWLoX
U+ZDEUSQ9gTR0WxQI1Ybg0fL1BVNB6kHVZBO1mcLMaT2xK3TbiV1sXrVqodAkDPJZoz2Dm/wjbtJ
Jhy3pyqM9MVIUQmnXnUK9SHgJgiWRFP4CtsC32w2iidrNwKnsm6QX+1V+IUmCifh16FrBV+0eYoy
eATy0ItXjaXohzqgXt8BzPWk+Gb1wHF6IfdJ9gTz4xqYpHQ/bdTdplJetdgpTmUSuLeukSfJMhy6
cAOBCxoradtLa+RapW0MTPeh0rOvlE6AEUu77sB3LVh0ZKrujSwCL+fE49ZwXABXpfTio2310A3J
Um/K6skbhvIpS+xrDpnwXe5J5ZOjdcayHYaGX1i6tq24W1IU4cqt3Tsjy7tzmw/uXYq8PPyc4auX
hOU+kP2cwg0vejUjYpPEIYOdGI2oowYjT6pMjLoSwlVpJD3Kti4/8PzYCXNvtekp9jOQTRw0AUiO
PuQNZDANrYpX1EOYz0YcQeCtwh1ORZX5nFTEvgGaySt76hqDrGzzjMe7FFnGc0KVEpBQJV6LuarT
elsYvpv1bW4DcpinvQbDL87s8KpNNroePGksFbV9AGk79V+iqyJSuYaZX94I57QDk65DO3oblb0o
JXTj59vb3L53VxD+yFvhrFFMsSp9272NxmbVrCzK7HfCWQ46QE/tlIYV9x19aanXdbQFN7ozLKe9
tN5gbZJgzE92dMyI0D2h9tUqcvc0VdI8JWX/Qn7OOWcwC+xgeIBdX+u7S1PHe0ranaOlSbCxCFut
fC5GKrNuplbrojsdpIIr52oAdWmqH8mOHOwOfW3hn5ZBvOL8HCDYjrqJlXZs8QLyxHIYI1tH7iJR
+q9pbrSf89xXEUbXjAt16eEugDeqJh12bYzouZGRCjOdVD0QU2+XodN7ryWh440Gz8FGjCoVsh91
EaMuMo1mOpC+KmuvXmBrL83nqki8nepnkJZ3hO3CxCxXlVSUW9DMPLdsbxwODjIVxjo0rF+X8XSp
K0mhLt85vLvUEyXfRFO1l2c8IG7rvZj8eRQtDysJGqAXjU/bvRsjRDT1JKPTL6E3PIheOKbZXQE6
T/TAWBknDYWeRTDRq48lJE9238N3Pq2KQKe2mdi1VqEpaZfBlX82urS3JEoOZzMb/vwQu4ApJ6fZ
HutwLvpDYC4/DGReKC8KNxm2s7NwIR7BWceEa/737dyWA6NRKsozwgQb6ruHN3s03dVYO91pUFL5
LKuEuxoV4GDIGdkfIJsIJkUh0RSTrJC4ijVj4sFAGHa0UBQSNuX3VZxNSeYWedoPA8JZjMLai+jH
tLKYhuavB48CRBbrERD1bdWK2DKwJ5JSzQIk8yoaxvSQVcHPhtrA9EDkOz2Iq3lg9psHPvj9Fy7z
8sDNILwX68/zRHf2me/0X7h8WGqe+8dX+ce7za9gdvmwfOVJv17+H+80LzO7fFhmdvnf3o8/LvOf
7ySmifdDaQf0Hf3gQZjmlzF3/3iLP7rMAx/e8v99qfnP+LDUP73SDy7/dLcPtv+Pr/SPS/3nV2p7
fsnuUMsQ7R3Y2gXT11A0/6H/biiqfGal5Ahvs279Ro+y9/3bhHfT/vEOwiiWuq3yb/7zXedXLXeo
0Kznkfcr/dt6/3Z/DjMcvTs9ZHc+3/G26sf34b31//W+tzu+/0vE3ethvBpF127mv3Z+VR9sc/fj
C/3jFDHw7qXPS4iRePqXf7CJgf/C9l+4/O9L2U4JdW6pfR4kIzg2UjsxJAI2O8a/GzESDUNxULWr
MAuLuKrEhNnXdMvwKIZLEkh7J0aWTeu8h0xr9KVXGdRW1YZ0nwUxBGp1/8QpGCLbqRfnVBK24Fum
cTFnDHTzQPb9hxgXdheeqM1YwoglbKKpetgyTB0QWA3Z/gm66AukHvGlsKV439kOgs8ddb62Gd0a
GCrjc57CQDp5aVGEkpwYDSwJOJsnn242MaxG+vcWABWRswZqGbFU7vfUOeeqvL45urBKriojsOFJ
NqgvyUYkdjjZg8NETHXjR2i52vDdGNTPd8VFJ2hA3j6kumfqDoFVXAolLi6K0mhbTy+ArovZrVYN
O7cA2fButtU7AJPT5g1yQVYUEyszR5bIqO/ntcTSfqdVBDW94229ICmaU5jG0PL+uqVwS/uuP6ts
LG5u+sgRzVJ3jlz2FDGjF+RN6vY3sXrokSlRfydc38jUX41DtzX4vx0B5Xonv5q07F2DScIops/D
BTgRR3L0Q9I1oCrsvKDoNIXpI7P2eWH5t46jBA5omMmeA8eF4Irg1W2GMM7TJGuMliQ96vW7OTfP
aijXXZykx48TR2Xw900o3X9YS3SNzDwT6Tb2SmWgVR8jtDbKnXcXNIl3J64Ae3notpbe1gUyS16b
0XlA+HXOGJ1HKksn13nmbSGtfbDtKCZuGugH0YyEzg4oI+sHcYVg2rBPpGQhBpPfbqLr6rqXUnDC
jIziaMRmpUXryMDLUBvzIR5rCvWulSTlTlhbxOTWYGq1pRi4jU7u4qobZULeqncSvrMHGSdzI+VQ
eoDX+Ok7j0aK/4jIkErA9m+D2pjpO121P892EzyhCp9WmpHlceWtGJlv5qBhCKqug8JketW/X9et
m1KqR6mhvRYvwrA8lXekTGDYst2DaIwsQ7H+1s7WLjKxZtSEEC2cfBOQLQhfDyjfjXEnvVtAL3IC
BnEXS7cFb5PeLVj2cL1KMDSsVJjRj/rUhGHeHEVXXM3NBxt1etDGchBbzgP/0wLztNs91N7ZZFDb
pRx8yv6UcEREAVlNrr7sp9fQSDldhQhKiAHibREa1IjUZnCkw0trHygFGNOF6IM9/Wm0DP8JoQV5
I+ygx5zDPGP2LYWwpVhGzJ19PnRzr6caw6n3oxy9SU1KJiM3YHLTw+gxAKC2ty2CBjKfsNei1XbC
gwIuhzO341+tCcaeZlTX5WZcAqmyoPCf4CTtBCdpBkA9+ZibpB6nS2GspxFxNfuIKVW/sXrkm2ZX
Yf6nbiAgKvNKsTzeuW093I+OcdXrpHsqOHAfcl0t10MZp5893SClBMCK0NkAyduUgpIj91NhAFyN
CujXwrp2F1I97AXYWKCQRVNXtrs0DCdZzzYBW06pqlsn4LeWYuAGT3YdN9xqNh/9d6Bnr26jPcyL
X26ODVXcVQBjLgJX7sEpHOfAyVVPF+JSNHCxG0AIKjTtb9aSMu2+UI2NNntCduoiwzn5kDdCJnZq
xHS7qAMAloQFcrPqYQxNIVSXR69GNieo7soc3mdxJZp8SKi2TXVQHW71cyD6fRV7gBxgcta3wlnW
NOSgIx9O1NqqLn0av4SuY0E+HAM5leIB3ZBftpBU1kUM+NPVn+xJn77Ev9eI2ifClvmpdvLoDPd/
dG5Ka1U5hD4h9fppEoNj0Y3gSSol30NCe5JHe+gWwqfqQFCT90QZPnUi6gOntZK2roKtuIwb47sd
qNn2nU3cKvyRwwt+EtcSIdO+1xKI7nTnkExNbyowUs59cYVOMLokZrX7aJda5/BPtt7w3YOE6BOa
7pPPbVVhFX0xRzTtQOnJUowUxSDvyCq3hqlcdd3PX2rizb4MkN2Mff2ZqEdtNvmL56UyCuoduH45
e1GQkL8YnfkoZoS5HZ/LnE1jrhOtNRt+aHRKro9+6rtHcZV0+V+DZ5sb0euGwj16FZBkHu6/XMLf
V7OtA2aKGo6L+sQ0Og/cJot1xIofbldTrbNK62TixP/bvNn559xARoXCCjayH2TbYtS9e0kuYaEv
nPgT0bs3o9eVH4hrO4ZO6tf2wsfYiuo3p41I6YSt/+CHNr+ZRigdzdqMjx/WaSD9OvpdCd8NH+KT
IlfWvpNy4k/QDixqxHNOAfISw7mBFXDThkAvwSKY5WsYSc46hq1rYREoJ2GaRGt4x5pTMzUk6943
s024KLKyjkpb2s92MWHuCjdhS3PN3I2Rg1bb35Y08vH9Heb5Wkg6ok6Sq2sYFELFCUpYsJJvRTeW
8+TOSeI7ALZRvmxS1Cw8H7UtX6vh+epR4FK0oF9AqtWROP9bk6HXi96rAbf3QgyFnQKPtbjMvQQV
2IKw2jujW2TmWutCUG5O1WwCJVKmkgP/UTSNDoEEWvf3oucVEODMHt3k1uERWOMvD3ZN4B8V5L2V
Iq1WpB29cylIkoo6ZtvuZv1aGKHO9M+DIESKJydh/LPPPGf2qSbaJTEQhpq3k8HqwSCUa89whUSu
kj+3FUp0vzq/RgqpkDYp1VEUw0y/e5qXrUOoHJbiZ3D+VcwGmHH9aWC23X5HpwF9cAmkTz+ropmX
mgfmafNSs3OGYBPx2iTld70eH6n17xc2GffDGKEXoyaWR66VkqLYcptiWcFV4jfqQz8NQoxhLxsF
ZLbw7SXTOAYVRAdZprUFaZXgaJdqcBGjQc5/JE2gMRddi8z8ne71R4SD5MdyWLfUx1Qg6YAsTHLn
dqat3Mb09ylCF6fEgoWLM1EercQlxOJDtbAzkJ2UoZabekj7alFo8k/X2/g8VVx1wcTBMHBWEV2i
7FQz9YDwIil7sKk2vnNrTXkaSHoutcjS96CmlCe/tGzY7j0XxekcqjBZ75bmlH01kHzdG1rxtRhl
m+PqZAPT6AECa8r9OOVhRaN7ir4P6vqr6DVTzlb4BpTu/KPvtOY8XVyJdZVMKvewdMXHPuoK6tfZ
Tym8Dxe9BDAjbK1CtWbtuM52LDLpLqdOdz3ULWpzvZcv+ypRDqNo4gqAUzbJCS6E4d3QNJ7B9XHw
kvbnlXB5561Fwac0k8sd6J3yoMoQS/5WGxSSg6KbBdmRtIh/FKZaqBJWCakzU04nCv5f+oTCuTSp
nJN6FegxkoXvZvRKfjRMyzveFhAj8ypjCt316vfLGNqKRPnoxUsjyL+TSs0fyUAVj5IU/0Wuvz3p
U0+RjX4HZBIpq8kjL9TiMQuaFdTn41X4K8WIEHFPiZQYlAyzuldrQvfTdDHJdWMFwBFa37cb2HFy
TlKD2n4tz5cdoZKFGTnZUTiDIhj36kClkLg/ChHyfrBJS0JcbbXaa1OV2tmSgMeKruVBqjzWVOWI
buFY1ULWI+ucepL8+nNO2yraWUrgGXcLR3ud57CJDa+qitqfD6dlYMVfEjA4l2xqSGEqF19NjHU/
qZfONjGQ6Bk6CREqP6IrGuHi68FjDzrxMJvEFTWjvUlwZl6H3KF9cFMof3/f7uapUmvu9g5Y1+kl
iKa3dBjUU3/buVJ9NDh75rANqPVR7cud2XnDzlbqGnpaTLFqalStiL64FNbbHDHdrEgiAsUtqrU/
gn9u6uwfJmQyNZ9RIO2UhiOEaOLWc0FdTf1KltSbkXKXn8Oz4wfbOM1ozMb5OVkM61qsbhVw+R+X
NmLHTtD2/NuyOaUvO22AvxFekHgVoTjzSWmcjietjkin6WWfFPsZUmTrBaKz8lyFSAZafZx+St0h
X9se5eUcsSF6LuWFlcnKypmQ+UhBp0djQm6KK2EbAaIDK55GRJP9vhJdaNIYdowYWp5uevBm3V5m
z3yCl7q5Kn7SXlXFcFddh+LNbDPlwjtXubsVpo6iS1hmJ0pXbbD7vTCKJoQYYmsC6Jh4rpvr3JiP
Ye1mV9CZFkdFgyLOrCodAPfcsAhN+ZwYoNkoMV2F0GvucrLVL03FO1SFBpLDkxIz9b9UV7tNfdSn
bleDYKVC2D2JUdP2P3eDM9yJqSBgL0mpFlcxZuv5ttHN+EGMBVK9AIETPymO4jx3yA/D8OKY0lMA
U94VwGZ1zFwQqVMvgdrgdtU4MSIESlvtxUBveOXVKe1mB5MW+5HJeR5ofGkvK3qD4AVuwhccm7dp
PIAps69YHRG5IvL92+zbmF8Cx5A0ZS15nrtxOh8egtjLLqKRDaShxhoBXdFF0PjnQJVXUNPIsreZ
ndNpFMmJbuVHOdRzv1eJeiW7eL7qrLsmRyDo94CYYXRE7ULJgoxJlzYmTNt77mPuUwXVmImcUp6k
9pDlQitY0FrO/XkY4UIIL0V/qOtiV+kUL/vRuM3I/8Py5LVXV1P5vE1XWnQO0QC8kFP+aQndrJui
PvyDhMM00OZ1SQUDYFKixWtXiqnTDx14AiGg3XdObV2HqaEqFxXgkuhYrATW1U8M62oorrWt+8ha
zDZdkZQTFU5HYRJThS80Nos6VX0wiqwmBhXPC263mW3zbZyWiuMWbpqj41vtnsJsitPjfHw12XKv
Er0hHjl1bdioKNvX7/tWqh4j3dp6sjqCNWm9YwzCdBmIrm5F67jxqp0YDYr+c+hOqXrQOc8Fn17h
BbcKxPccCBGtYOmiUtINtBzBVnTHsABFqfjOWXSVEsSnlL6mmt/c8aSKb5PQZ4F5GKaGtfDKNUNa
lCV4ftFNLQg7VQS39YKPrZlnKC1AB7Svcivd8qOrPZJs4JccIoFvgQn9NoT4X+AI7JcWet2XD746
PAFoseCbxqi8s31cUbzrrGp51I7t1Igr0QRIUR2twncLONAZkYBbLVotqiHcpBuV1YPm1OFrF9VO
+JSnTf2ay813pQk2tlUU93knq0+UpQOPLCt2ioGvPfWgPVae0blbMRronPdRLdEAYOA8oPx9jFxg
UtHkXBJDvFICfhCDYn5YfI1tTkPC4ufhm1dKMFxP3lIOsf8IsbxsGPIq5qv2IBqKr2TDf+iMNn+g
mHMkliRDdjm6Uby0Y46rqa5DjPrbv26zreYbxp1qqd/dBEGyvlPiS5fxS8l2EnZ80IiXZmrEQJ+m
5t7rk+faLH6Zpglpaufn0gyXN//G9A6hP54bQVE6kc+Lq7mp/8E2JMa/+c3TwpDPfybV/UqPvQis
tAvjzqBTMTzVnKqVr8IYRCOu2pw8yUL0PwyDBQ12fuCehP22gpjywW+2vfPJ4erY8H34rsiFyiaD
G7+70zxFXH18NalObKhnW7f4o6NYcV5b+Gm+ZKwLflVg6kYjYNnZsErzqY3yjTFxS4s+1CYB4GEA
jbOt6zU0jN71p4mNMIo5c1PaVnjI8066BzhoPLZV+lXKjO4keoRc1Q1nM2PV8rl5RDhkF0RZf0ob
W0Elh0qNwQxV9E1T9SJsomlTA5JLW83WoptLI9jdoh33xGz5/Del/wIaOqBCTWnQCszSje4MzTmK
Koc6lcA7SBPzK4sSuAYg5I+lBwbd8y/iylB52mRKAzvy3wdQGSN67Bqvwm6OSQgNxeSixD+qjkSS
WCPJbB9yiF7lZ04yUZClNvS2sPAtBxIG7tcYYZJjUsfZ0erD+0A3km342yTshVn6+eLjZU9FO1be
6NtsMf7O6fdqwvbnJXPX+bV6nXtbQE72Wumc9FzFQQvRApUGOTUmi8Bs/e8pME+KiH7wn/mkwY31
OipZvXIVO75kGUyCkPupu8EslIvJHm1ltk2+pHTfIflQjydfB569KX1KiazK6lfvjOJSNJoHQL2t
NRe4FphtsN3qeJqHByjum0Xj8jb9H2nn0eS2EqzZX4QIoOC39GTTtFe3NohuGXjv8evfQVFXlO67
M7MYLSpQWYYUmwSqsjLPh27yx60hBA+LEhual2qaP/K05XYMjlTWyJQw7up8epc1WfSFMX9p+mot
6jF/lDY1BARTTQ4/bkweotkc1YZr2WbMJvAnYjsperu82dK0cRZjR7D6baIh/vQ0tMuvs5IOdiBN
LlrIOaQtc2HLeskQbaSNxVG4LEXY7OCMXPJiROIDmaXHzrWGE9zMUzTXSJMvH0co/BugadNKVmWB
D/8HgfIR3km6JbXpXjxOvOUgaWrItt5CNuiWFWBo8oSHkUgyD2nGoRCXhOh4o5jCczPXpF0ElnHH
2uEga446GUQpirHc2khuLaTxWtSquHgCqTC9hTQnbUGv6mdjjBZ1WkVry1XKc1iYnM6C5t0ltqaf
+X87BDzb2ktncYCidkbwfSy0ZQoMhWTuzjhkRph/BCWJqw5UKmBHirKOp9I+GhBKDm6tGlsbp8h9
Rz7kCgSL+sXMw09OuKqfdrRFUcPfcJ+ptjbZc/etK6xlXvrYrLZ1Fzlr82PbuAfZaikxxPtk5CuO
1qi1U4mF3CdI3Kx0UVlH0uZ/gFQISKDQkPSeTbfiZrMgue9ytSXfnB7Srgxj0cGy/mcYuZv/P9P9
16tK2/wO2XeJtU+kfDUfXzZz0c4nr7Ig2WgVEfB7vJlkD1+M2qYVKn/Qua+0yfGySiLoI/Hu5l7W
bvOSJZPBAtnmpEsdWsLKZ5nl9LnsEpJF7a+g7N1LzQnbWGflLhdqeM76huxfU7ce8AahPOV6wJXQ
IV0gi2F+Hcz2qY/5BitDvTR7zjjZ5d9d+ap/oFbl5eimYl2VBqkyM1lV6CaFvJoL2WWa6azt7LUO
p/TnJIrxwh0NzPUQdJ8kqxxK0iq/+MCNtuSXd7sy9CJkbNRPk+/YLnNs8Du5nb8OJCBtXWca17Ja
D023Rqgp28qqN/XRSjX1aC+rrpjhVwhd3I3cKl99SFakG4HeKlVVOaH/TFxzBn6tVB3xMmjZr2o1
+1tl1Y1dDxRZ96tVVtP7wliPvvqjmyYX8qulojqUGMT6NllMdHTPDsbSUCzhP7NKlU49yZos0iCd
QRbiR9TrWboe7L2wcPTjNtBJh1H169W8WCcxpuw5BCLRTDYYSDlcW/mpGaQozb2TyhTrQvSwZ383
u6WpFys543VaMmsXY+Yp6wapmGWXdPnBjFN0ApGLXU3En3+qJhAG4X5Vpt5cT1oQHtrKyZ70WP9E
xDPdFr5PnE7r5ydZON7QHHvnIitjXZbt6taoK762NCskloa27HcADV+9rCSZ0K3EwhW2cm5mwRBO
A/xLlkBbMjX9D3tRZr6x6B3gk2HT4jegmxwFgbbbTx1KlxxfRO+tgFFpmc5H0/s86OICTnxHXkbb
Nx3MiNz9ABP0oRVd9WToY3xgqaStQTz3HzHL40R3Pww8dZzUFiqxsEJ7NCbnhxzHPoDHN2knDwMZ
j5xHtAbP3dC8IsnU4cnQLO0rGaVodxIispdbR1mkbIUCu+AxNe8mZRGWpH2qTYlAeGY7kIaLyT4V
rrWSm1AnmuXaMn+peY16qeNIveS1h9Smr+1lTRayMYq9RU9u3Olm14Uwjm2hTyVSlWrtvlqTPp0s
LxwXnYqo4ARkbu2KwdnKaqqYL6g6L1FjRRNjxtYYWhTwqYngKK/iKUjrhbz0fSeuF7cm1WnYtFQa
keEM+aPjr0tk/xZGY7nQHKfhGM2FjxcmW1V6/2bnVruVDahveUifhPkXy8jIOCyqoOZv3RM9JC+D
GbsTzaIW8wPneC1mks+1fu3UcuSmofUFEGuOmZZR0TU8N43tZ2CjMQqXWsFVjJ7rJHbNrN1TEy7P
Uz3Sd00qxIvaeb9aQd9Fh7FHGY51grMgl87/nOx4W0WG8RPC/r6OWpx8QBrYPnp7q7bze+nIT0Q5
LVQ/C+5k1deCYF2qoMmc2H6phwl9pHj6anlOsUmaAeeja1dvsz0vxfiVlFmwrHyFOd5ZlkRIHXJ1
CN8MJwZm7NbP7QgFMg27H9LspH2wLfRhYaY7iz3aAXI3pOb5yvi7OipDP8sX0ny9vHYPCLcySh6c
tzH/mufaW0NeIFvc5vRd+8EmD2JbZXZ/VPy8R/AeKSuz1y4tWuYGYr7YZGusDv1RFnmVPSuDb2/j
OrK8k7SBBiGGRhTVQo4gyCTEPT3PWmZTvNM4/ykQf0Xrm5ykIuk38e9kLv6A9rSQrWYYvee12u6m
RhNkNcwjwqDhJKiwQrL0fneUWWAgfSwCzD7YxsYxaMuOBU3BIqRqOMTYKlVsbQp4ZtCuhaaufL/5
WRS48pWkRCeQvBcyK6pfYu/8X7lq+18NUgD+apsJGf9qcDKb5NfbNLK3VIm/Csf/Pf9/TXOzXeXj
f4/ITMgq/HZ5N+H8bsJZHlr2vr1XMxCPvpHpC02pyxU+hvwehbHs3p6viC8ggcm6SIsspgAVuaq3
7D+6ukkzsh/aXYf8nmEox5TbmNeu5Ug5teGo3XnElyVNRtoFKF6YBm7kMIg2U2T67kLjuXoqnH6t
yaoclxZJznGmamxUn7Rx0vy69hgSEXp7Z/LVyfdFw8+Zuu2twW3a7q7G6Xh9G4Y6i4ApK4Sc7YcU
t1Pr4igVZuk8JLVrnIh7Ocg2dTblvQ2oQx9ZHc1V2dAUbb+uNNddiYh1+JIdnLeoaZ/VoO1rH/6o
Fwt4z1HOwl2hfUDN5tZO7F+zh+pysp1454SteW7MPOH5mnIEqtUqITqQDc7RZJhneeX4lb73m+bp
2k8O8fvke+Zl0y7ln47jmxE2P4ldU+vhwppnlf1uU81xoaNd5IfrS2qwMkKyslb9fNrYd61PCl5R
7GQVrXOEgE1SkWTVSUF9VO0TggHOHfoS9rX4V1U2SFvnRuGmGIMI8iCxf3rUJwv0baoHNOaqhzDi
zMsoBBlf/VjxMVOQZ/KnTXbmKdiskh5ah6zKfnJsE7H2MHAwX8f+a766DpptUZOLraF6fmfk3a/C
be27nkUDKfCQlkim+qdhliwvEUIAx2lGdV5tYJfDnAAzWGqlv5Iz/HEpp5W9ZYsHQYQfGtJIk4p4
FOKbSGIWKZrwTeQeSZnGydabqKUXfaqurnWyUJ3jtdfo+hAsrODzjxZTDsrn8VDP2X6TJ8gyPGG9
YlSecjeRVcj6isKMCwUZZk79APoI7RAPRXgMyXOFPq8fojTZ+Pg4d5FNWtVUlOaBM1tr5xv9o6L3
ZFlDRV7oU9ds2ECNX2O8COSfjm/Ch4nAN6TZVEl3tWdWNV3tfSr+sMv+E+Ek1/5G0ionVBVBsgzg
k/qyPFezum4Ssz1uijE8TLP2bm8jLaAhoLepZ7FdnY3Ljl9UsJKtPmjWo2fFPKDmsWU2WveqEu7a
uS/SB87B8b1XEKbTQ211+qKuoPbAgltA7NY/dK1FHsPvQnDmBimuohaLJHLjcxcWyROKS5cSmvg7
YVbZxvJrBcCaW7y7ZDLjPypI9kOjnQN/VBPTEyma1Ql0NQJCJSJAvVNdTb4VACjiJL86aZWCLy0l
PFt2ln1kg6zKorDJY/d8FHn8YGa+3DrKK2VGOuf9t9v00iwnudn6IPza2u/JkE+bSq99bVNOFkmL
Ctu1FUKk5ZL7aM0yam4yo7g8Dq3OXTx1o2SDAyld/K9RxFJFB93VV9dJ5HzXTkbcfdEUvdpFehSe
b4WVE0Xdj8ubBTxSeIZjiVbCFJrPuCT9vbTdusirunCmpadpyurWoI0Ow/Ca+luzS8k7nF/sapSX
eUVkB/SmlZ4Yf74L3cYV1xbth1PF/cH3xu7gqvavQtpkVTbcqn90iUolWfxR/z2NMnnG0kNWaylb
b4P/j3PZ8wsrTRHs0Gzeg/aYtuFgB4tqRmg1kP1BATjFqlBc/S4LXNBbErUVA406xZzvLEczxNnr
VaOKyiVj1Jw/yjiJO9kF/EAIWQkBJt8vzN2Q2Darx0p573ttT+YcNG41GDj8mtnls72cyh96DKkj
jAJxLhrjUAftple6Q1Sb+WeQOjVPSV15CSOjXA210t9bqhlubdgadw7SE8s2GQuk7QTw+6b5SGs7
etELxb7PSSTOwL29eJzHPOf+QTbJAvQDIc1qjW4gvVlXPNS1sUBz91uJVvBzjLgtyhXKUtZMxIye
7YEfmRO3q5G19srWF5YSxk9+0HZP8ZBGKyf1mm2SWt2TmufRiTvgq2yUxeB7Xx1Wi0dZA8dhb2uD
3M1IxS20ZDJnnsy1g1+TTXXSbnEEn8a24cBvylnDzBCfDkI2MSdzFfLJ2m7EtkygAYWh0vMQ/keJ
RwrjaEkN2NkkvvTWUNbFBzIvNohlvABKGnDKNMT3MtKKKMNL2aTxvQzCmtvquSbb/Ci61GqiLsaG
VYdtNgXHhbG6IFa/eLRzI39kLU2yRDZlW1mVDXpOnnAU2Wdpqs2uOorGfr72nwf5yiyX6rPpScYu
Spa90XxGrt/eyS6cZDiXZrKWtwGa2ixVbpLHWjMWsc0iOC7CzgQVnHh7N1UuUeUrbJYI/DwjWdad
077m/F9NSFrxQHludZucBTSKqq3naTofolcvSzPgiGx+mCYihm0cIfsz12QhG/O5x63b/902dqjw
DTXJvbGyzi0HOiF7agfcyHqMUuduGILygkZJuUSlNf32/+6RMsfw9xytVqJJouf+royT5qkelTeP
93jM51qVtcFu6gdtqShG/aTnQ/MUJ2/CSOJHaTHRGEHJ0Ow3si0cXftsDHCS/Lp5SCJBWHNpnNmb
osyddt1nzyM7MJXorbFdfVO7erjPY9U6t9wMrN7x7ioecxXpulwOk6usnYIASFTfHXCYE2JLUyNe
RtBL16roLPHSdp79R/XWKjv/19gM398O5m06ieYoC1eFfMBDNwfl+I9NXqktxAtcwR6nINkc4Dmm
yOqqkCVXV2M7R5NGrb1LLX06TAV0bAllb1FA4plkP3fapOzGriVUPxPhu1rqS6CfwSeBk4SDhc6L
sCMkEgticOIOsKsens1eEecYggzJTfxMjqlfrK+NVtTYe8tXvwSkNHDU473mNbcI15rabYeAzSp3
J/25DIz6juOPbiGrAjj4fVjHiPRUSrvU9S+aKNon2VYBWIiVMjjLmlaMxdI5TyG38nsYOM7dGCvx
kgAA5EVGazx15aQvkVsKPm3d3rBSMr90TQFVREDIskYleC1mQbC5gxwZz8Ik1QDRSY5kaR1+TqW5
yUbb/NL3fbHt4nXgg/6eiBiuvoclOodjoymvVtd/VmYVX2RNFa9126gvhNS1DxyunZIkR/m79TjJ
FIm/lFWR9emWUGBrTZzeW0p+/L6srGwiyl6ZdgVR1yLBNaTOhRkMMKd+Xw0ppAw2A/1GNshCKxLr
2s8G+HEHNGx5G5/UHKIgf9TWECC8YGNnqGgNTsvOuBrjs9uqgjtmoj1Cau6XcVE7fOiTv6jtygDH
pQ/LwvHzO6stS+d6mXpFfqc5Ji5ou4DIqHxrdejcONxypIYGwsBHnlK53iOL0zb9k/BmzfDUiL4l
nrfE9dj+TKPu3gBG9T6N/GAMvSzuGzcudl1v4SPUUnHWo1JdBRoH9jC7P+Sg0dkXUIh+2GafLgI1
q16yDqH1yva6ReWjAM75YAdRlN9cPRrVromt9hmfxKw1Rmy7bK3ywOeQx/gmG+3cd5/4YGSTLJA7
f0W/2z3Jmm7VzlJ3eiLO5qlBF//nXLKxVCbn77lCBE8MXXNPxjxYzhWJZz9JjZV0u3Vmm6BuFDa/
/HV/1LtBcZZpC3GontfWjYD9McGD2cGKMJ8TLbI3ZZfF62Zea3dRBfpW4Q7czVV10KczXmvOfakp
WiGehvhBDpST2WaxR8Gj55lHOwJBJdlaqXsn51L14b9fyX8p/JBHj+5718IXjUnoaBCHm7ar24Vs
cbvyV7OsXvuoaa3tifPY3wZHBTsLH37QQht1bqMVMW53wkLbjDBWzgIT7q+zyZux52qgjSGyTFxe
e6chwbWKFh0mEHmqo72bakCYcdN6m97Px6/6BHvqH3NbQtqVZtX+T/NfveUk2ezT+6u3NAdR9N3N
YRsPqtPt2DmZ2xga/bMx+t86qxq/AQl5VAAQvRoiMkmuMlUyNyu2P+00LWQPMIubvnPJ5vSCgoD2
9oseacNS5wT+xGoS8qqqNPlJ1lvixvuZC+X231haI9uVGz8zvzijK+O896JC7ajEq23jT91WcHYO
dt0qx65zxXrK+/oZsHkPV64evuWVPt94jJ84hrZQhxdt5k7PHYEt8ElUYrzmT82sCPf4DzsaaqfG
KNRn34EF25vmr/4hQlG3/jf73L+b+3s2/eX88gP9u//tdX3m+Vd/+X7+7v8f88v3X83v3x7z9cAB
yrPumj8Cve2/tVCgpzhBH8ZZkEkXAvw3sx0uA/EN/fTvQ2TYByC3HQtO09xBD4o2nuONX+G1gWKr
lC+2gHlcznbEi8evEHmWxm97RqLd1T73nxyj2+E9aRYpgit3tRFX1SJJFeuu7HUbAY9OrGSLLGTD
rSqvqlpnyL+a86g9tMEw7G72UetNPGWB+oSsM1ymNBbvRVe/OJyq/oS3myo2vLF26ncDGjXLAQzL
JincCrQfBXpa1VFW5ZUslJ7jct9oakgoPJIUUrSKqTnJIi7c5hTOhax65mAuQbw0q5utMlr82LLu
K1O00Q1/WshxcohsGAuosuR0VuD9bfW9m3Sk3ir/JXfM8Nj1tna1jxGIkyGxkNNUUSRhb2Ccux78
S5ykh9JuUVFPiObauhnC3bDblSOOXvLmbFKRJ33m32XT0xCyvXFztlv2+IQ6yPTkoF1ASmmH+OJs
I+1mRNiVBUdokeZniXuS28anZnBB4BKWAfnYrcqlPzhkFCTiLFutcM6zIkpsrenB9NQC4pp3wywm
m6Wu6u5bFIxfNLiEP5P43oZk6C8si/iIac4TBKu/bhPWLSIn7KBT26+CDLd+i/JccAYBNW8x9R4p
X0hcw061AyIDNMBualkcZG3ANXKRV+Wl7srheq3wjF2ZIuEzGwgEIoefrKHUJ/W8JDPxVGXFkG+r
bmTJDFBvyeHkcDJJ28pgQUH60btPr86XQzEa8G4LZe2raXiItX56rM0I5Cxgud2gmu7aaYJ64wwo
xmqKP7w28Qx8bLJgL6J2eB2dSFuwAczQYaB1KmOeKAjgGWk4oFJS8sT4XSAC+avK/ig6KG4Jjx4W
0Jk0qO6lttslaxFOTSKN20bso4kzV8mzB3rXZato0Pkv6fZM18yJJcYFv7aKWrwVyqwhXsfuhQO3
6s4gugRtKKUjXzIINkzeLMqG7IjMccSDLFjcX3RVA2Xowy672sEOGEpxXxO5/ZAnJKaEYgK7/c8Q
Iyx7/IbB2800AencqToO7ds0nJMibMOT8Tq0Bky5TKY2W2keQsgVwTineBL6F1D8pa82X3JT+GcH
mOdCmtVYoKBhWG8aVEvO+50NEuzETcU4FFeKmMOV1WxfxZWrrNqoYo+UZ8Zm6rT04sR+di1SpE4Q
hgaBbRGKcs6JrNyqOjpsZt2Ol9TvLLJvNPsriOZNYfj5j7xv3vJKG14NW+3XiojqIwpv/TFv8nLV
i7Z57srUW3FEHu5qLZxe8S8QRuNXJF/02vgaOO1XhVgT0gSpqb7J+ibtn4ysMZ5VYqf4806vGco8
98HkPspO5fyVIedBW9ghpGWRtVtFHeJNacDvI/dleNE796jw3P2wHDiY+kBwThiiOklKJly6oW8+
ypEUutxOnIcBsthdrxEHMBKp/VHifNNdu/gCeT/Z+bYfbuvGbN7nIyPZAZVeGLhj1h2qTognEZav
LX7XrY8vYFfN4NfG1bTnOeJoE1d2eED0lyRIYFZLxL7E56D8LIUyfieglLsf+eKPgWuHO70I9Z1T
e+pD48P2Bjw2fSd+CICW8q3ynYS4m1rc+zay1XVnIzlLqEOW19GdOxOkZeGNk3ok9ifdjHNoxc12
vXKATDsNX6hrizl3DDQ+Yls3MNq/5+GzsRBCRV6tLLLh4E82rsV/X8q6LIRhDAeVNJL/3UltFJVj
Z78fDmZUMgsBjAExQqASVILM9FDrzn4Vmg9FNXT3kfsRGTqy6kkaZEd/9B5lm+025kNQdOquyohJ
7UkpiJaxGRjrLrc0zrDmug9ldsmtOQf7RnfXgPFYONu0hPI3FkLbTRVH0iSz26yDNU586on4bwQs
u/a+rkPC/tX+LGsAb9v7wnLwMGexWEubLGaeAloF2hkhE6aStsYTb6mmNIdrD/NNpP4BD8UES7Qj
dysn1gLtmDn+sRT2A6f30SVRXURmAuch1Uv7IUvN5oCmdriQVd8exAU1RVx4nTN91Fp/GASRLoob
T7tGMYwNiw71nQBE8KfKvh6UBzxP3cNgl/HBMYW78D3/p1HE85Jv1rA2n6yStUnDudligKD8IuIo
WdVeWfP6CUIARAme7JoFi22Tsq6mlXPXBmrNiW3eXbxZrgBE7PjUtkQJjoaSvvk+ss22DajOsqAL
kOf9UHh1/ImKn7/oUgNhjx6kWuzUAjGIiNAMu0ufwcWihdVG9kOL4289DoQfkjaubZqyJhuDwIOd
lQn9rmPRu/c7PkZHne8RqtXsjKmPT6R/cyuyhviC1CKPRXYBD+MsZlL6xfSEvJmKewRBtsF2TNgr
g/aGfkJMxiE/ahuQbRPY5XdDHfdFNkP4PZOM4XZC4iANxoXVafbLZCGPG7YVm2q/IkNaxCu39qs3
IpBQhtBz4MO6Xb0VyYK9kP82qlZ+BCWSLGWvxCbnW08cZEfmQSBfVk6SgUUVdXc2a6/iN21VSKGW
yqsTuCRFungnctE9mb6yVMdjYJ67pAjRrBmyg0BC6ZteZN9N1YzeVY3wxTBy0JXVLM5dk2QiUNYC
dZH61VnK9Qig/bbllIW+UPu6uzhzGpnMpJUZt8RiduDwu0dnTseVpj72obMknTi4TlI8TeQuHhCZ
7hZlFXe7gZi4DfJI6iVuwhB+hXaWNSJlCUyZC8iFzTaGT8wT0jeidan3YqEUqfUIjkUsxsHyvnZt
eUEFwvEXPGqtGWjLq57CLCZzpMzCTabnPCl7PVYIjkrQdBWRTWJGY59wU+nTyifhinVie7xWy84T
m8YEyORwLM2fIYo2Tqyp6kGNa3S2wIwuEuGVJ1mk8+FNxSc/XI1xtoNeYxxlo5oa0Efwka1LEzGP
xCEqpDH86Jzo6cZSQN+PxIHxM86N+6hz9fsg78ozCYZQXf8x1fNVA2HSG0b77mYfYsVYWnVXbLQw
9uFEI9i5u07HHZHYndG8TiUnRnK0PdZV/1OrJ9j6Q5D/SM917zQ/lNhsF4ZTjk9ONbn8T43+wM7W
XfVN/skKwEJFgyPkTs0CTsJIsZPVW8O1yuFV7NbZ6V/2wWjVVQRXeyW73Yo8x4VhZPfSYjhp4ayG
UWuXwnCz9eAdVOF3j7IIHD5aT3TqXlYhlWsQfyHxDHX3qPAtfARzmW19x0Fdfh4lbdA0yV7XIvcg
+/UNiS/x5G2uA+ZuuQiyTT1540qO6iuje6wq9RVJ0vwoTYOD1mxXR2c5iNi9HLWRYFdwQnHWehxx
o4ZypV71OGPB8nP3FO+Kn/obw9L9A25l7VGbwLvKHoNdf+LdUp9q1an2lVn3G69BK1jNo32dF6aO
yIvwzmVDvn/rmkeoJCBc0RJYmcYMqUKacAUGttrjt3TeLB4uYWEbr0GoRceeGLRl4VnOmx7U3ArV
KmKXnZuvpof8SeoEyyYnYl7TnHhfp7p2JD4t3EZR1F/ypinW0EbVR7z11tKo6+i1LEMNvkwKl94a
vyoIQnyru2hfxLrOs80Zt6E3eeSVULQBN2c3GwW7G7zxlgdYPxnfPTNxls3kTndl3NkvYWKtg2LC
Dn9lq01wU81MH94zgVe6A+vq4YlAhVznCGQePuaEhQXFUFzaYqoevKD/kMMLR1ir1ATLLji9jsP0
hLNZ37suoeZtMXRn3bazdYDa7rNZaiYprFn4UVuoR8stT9Xvw663fgI5eDGtOH8P87xcqrUmHrNh
9Ddyxp6tx3VGG27rWUl7xKcGK38uh8EktF8LP8ygO4lYsIlixoyoiu8aJ17jt1l7RheB826FOn+P
3tKPehoYT0FPGEaf2O+9TiiLAn1gb0CRflL9hF0kgIKpUDMEvbJrFJ2fGe0dd452KaPoiGptl2P2
6TlliACV5ywrrRI736XadwmwpL5HNRl/DTHUjbENFSTCZesQs0MLCMleyla9JKndJrUQbT/zTnGF
s4JZ7H8mwZqHv/ZZtlqDaFeqHs2wTi6jYmRzqtrwPEeYFbnYV7U1vrDXLw6+iIK1DCz72x7OdhmI
9re9YL3wX3bZXxmKihPJ1NypSeRvUlcLkKDXo5eg05VtG8M/sL0ofumFUhwsgfilbM21RGHfMfJE
mltdV6CmPiSnSZsPcZr6U4Z7GEqXHPoeTMEt+kPaOO/kOP539IcyGMlB2mSAiGyoTc4FaoJDbR3Q
sYtC28mZdI6RlUi8lw539lpYSJ4U7w2K16/VDNDHCQjhbO6a/DDjTZsT1Sg9BcbYGmd5JeYrgP6X
QZmSgzTd7HlmNdv+9yjZwIH4r6FeY/4xSgTT92qqjZ3QtOjSprG9ykn3WZkFlHVpk4VPasNOFC6q
ViTxXOqqa1ngkvtHnpex7Ka443/4ewjqYFu3bJ27az85l+eRNNnMiSt/GBXVs1b2RLxDa9ahsuqM
vNpVgG4XiVsHCG7OrxDzCnJuOc919PwKRtHZq9TT8DvprftgTRqZdtpQfXf1H0UeDZ9mkelLPob0
wtGyeQgQCNsI5HYvgRabaKTV9lpJXXaWWpe9WmpHdk4p2t0wVzOzAr0cO9VBtgJz6AhlCvrjqIbZ
q9mmX92ot87kdGevRsRWnl/VoQn42qgJr1pPavFODB94o8CIzpHipk9kDl2k3XTynAgNkoYnFJXe
7b5Yja6VvSL7btwVffhruJeCGAuhqJ91K/nP4T5BLe/WlF+HA2E37nzbFUs71YnG0ENvGbt4e2J9
ZC/gtNGXun1zgRq9NFWt3PsJB+mpE31p9cA54OJp0LQp4i8Du9aNatdES/E3WbiKVW/F6KEwp1fB
eWhQZx/gQ+/qEYkkxR+7VRMU5usUWj+LBHWKMnkgNZkl9pyEQb7GIrLys6Mbw1Eq7Uo93tnE9x05
DvMfid7fpqpEs7BPI48Q1qrdV0n5GEGnVrfkBDR/VNGOafdIRT2WrZqfg7giw9Bz05VuGBAQ5yJN
268JuJT92JUIB45NlF40iOPLyLbbjazKfurckI6CQ8RKz64TVEO1cvWEKLxOH58HDy9CpNdvKBCW
nJCP5opopNmhAHAbJndyGniovZpNsojNuHkzdEs9eIOjLOUo3xftMjWRiZat6tsI3u8NR0t4TBOU
1Mjxbli9R+lqrL3iUIeqtcKtGWy6hCc4jIHOIo+RHZhtXC9zQN01AblH4ofwknSc/sdBne71GZOz
Yu3tLJq+4vkOo2yJ9zF6cZqYyCy0Un+kNZF6nvU9IgwBt7E9PekZMrTDYPh3hkk+G6iIcK3Y5Nyb
VY5e0YS7mdN0+IjmZ89dmKNBH7QlsgnbwSvsPbnb1rkO3XLljol4q4R5kS9khMEuJhcSaTgepIU6
EWqQe9FFXll1+V1RApuDwL/sZdW4CNijLp7i+twNChvOTjW7Y2fV/VFetVn068ruTeVODQkVp8PN
/K+uqKP319a2m7kqVoFjMubYLG6DdOciZXU9Nuv5A51KEb3JxmIOF8nDxZg4ybM8/LIV44OlUnaS
TegHZCuBvsVWNrIESa5zlaGrHNKB4+QgFv49InbmCqEmQptCstmlzZuv8LuvFVVwXIxK4dVeeqLe
dZzeLmSP24AkBC3l2kNJlOY/k4Qpb8UJgfzMLyPtclTcOcbKjZEjlw1/zM4LGpcwUosHthLtS505
p3DsiASZa46Wvihq6J5lza7z7146MznGtHuxUXRHa7KYjuZcLYhnXpSG0xM6wUgVaM1S+G53aOup
e4m7YFym6OTt5Vg83khLRsa0k2MHlRv22AfG9voeNAgjXodqghzrcMi1aXU12cjWPvZMQh9nfb0S
Cc4qtZBQ7Pri1bOi3aQK+6tlKNYqIfiB5KGgeCZ/8P5qh8qxitnPH9Uhax4dQ3xIu5wnHGvonG4z
3VsZudddMzlfh9bQuNs21SUIY/dsCdPCDaHBEGzSYVUPyEqWTtDfk4XZ3ytzen7FY3JSXULOfttN
YQYrDi5NVmj0kA2+qSFWkUFgmU1+oSouYNfxkiFWcidtqRFHC+6Y5qrcNxHB3xqr+HXpinEfc7D5
3OfTQ1P16AQ1+AJHu+6eLZtkRBQCjv1cu5oCaCbV/3B2HkuOI1mbfZW2Wg9soMVv07Og1mRosYGl
iILWGk8/B87sYmZUW5bZ1ALlCmAGQTjc7/0EmrOiFsJXw8s87vaiOrhhuvRif1i5ERhEu2nMVSqY
O7LvNrN8KmIev9LL1p+WMLQ1E7tHAdebL+rQB4Qz4XCVMVonzrhLc0t6q5lSjYQVOVvrDSKj/LpA
RL7VibPBRC174iVR7VGInRx2aUcj6NuA642sPBhdmvmL4eIXhbIPWGbvNXgydkOEXGXSnhldX96n
Uups/CHs130YD4+J2n8j9G9+C03mEfQSXrJcj1c2yIsdwfTgggQucjJmZH6z03tT7puvtYrFr+Wa
8clRAAVUFahXyUr0PdoI1cxl3cM0R1Uc3KjT91NgBrj/1PhT0RGtWlMkK/LDaD5O/bWhRHNn2mqy
vJ9jSOAeiF/r9qKz5GARSJK1aJLaOuHg3bDnCXla/LzYtJpmga+hwzMqAKOt0UNSZLLeiEYyWva1
2/B9yCaO2c56lLoWjYLeiayZ4z3eucZ6MpbCwmuoE2bj/gNzlxKbhnC89xw2nIisnERNnED2UF70
01ZVlvImYWHbzIu4Ki9iiMs7bDtmijnTUAO+N6aDpyK+4aWRsxVVrfXiky9vYDxfoNwT1i+fDdQX
vBnE+XuZf/Kb70URdklB9iDDXVnKCRYDOaosW8sd/S27Je8UOwF+SMReHnyvkGY8+PV7W8Q/rqiS
A/nPFSt0s9bOmMpLrELVja5EaFqUpfuKEPNHaWrlxYdJgN2j8yyaB00mvJKMztqeRuWWtjbUQHlk
tz1i+q4a3GvaW/RxFz1Y7h3OVNVrmizE/4P40PWmxpYXOp2V5XCx4/7nKu6W0owklDlPhhGjpU4v
D6EE4XQ1TMV2sgISh0opLLxDGJMjgFLPRONtjIZy79rIE3kepIQdhTOwog6btCZRFfJMzgwwmk+D
FavkgUZ4wF7mLbuytp9rc/oFZS8Yizknrwv+vNYAbW4qVnsLX2+yl6FIaqZWN916rhQsbNdtV1IB
7lp1cOpKWt5Ubteu+clmrymiJ80UuNWhwCyiPML+EyHaO8OzohnWZuOXBiQpb7AkvlOjKCZ96sFW
/EuqUZSE4OJVlfHaw0abVa67uo1rwy6ZB2aizVO8+bom7S7DdIgLmzi6l380CRogoibaNS+ARVoM
rEXRX74Oc+KyOOfGqxh1a64HFjiGmiWbW0eRE8AKLQCM4mri8yq5VcC7amn0Je+8pc7UcIqrHp+r
ZgjuU7A8c9UEhTqUABg6PyveFaV+xvQy+Eg1sqFqw6zrKOu0UXK2gLq3U+0KUynJ+NAGX3t1isEn
gpP0j2oX9Ys0L/RLiwTMSq3C6tioMErUTp8InV27uOHlW79v5nbuQNEjYUaGpfOro+iu4IPiDNN9
VGwQ1wXhYKR4sgibuOxubEx8dBRgXKmUE3uPVMzfMJrkbgf1rgGP9wozTwwPibNso7by52XVZRtm
KWQXq1Bf+NOEKw51Heb+tR4ZZVrOtAom+R//+t//9/986//H+8guhFK8LP1X2iSXLEjr6t9/mPYf
/8qvzdvv//5DtxRWm+SHHU12VMtQdJn+b1/uA0CH//5D+V82K+POxdH2a6ywuulT5idxMGykFVWp
2npZ2R8lQ9O7hZIp/VHJwlPlpPX2Nla0y7n6xA+V2L3tcl+MQoZ41luPeKLEGxLI8UJUG8VQ9yXm
O3zl9IJMcM+aGx5Eratc6xHaO3ija6/GyhLJy7PoyNQealWRoWtmI9Slt/GyqbX81bMDe2uPcb0Q
VbQG03lpJ+Gh1/P8tVmAqE5eI41kUDwq8VwMkqO2XTiEQrd6Gjyldnoa6768KLqbbxwva2eKlkEf
F41pYUNX892DqBFSLS+lIg3LtHKihV0k5SWz2i+/vy/ie/98X2xkPm1bV1TbstRf78uQo4ZCaLb+
WqOcA6Yuu8uHsr3rpOxJmMJrKZiidDTMlbCYD1v5WYxiNxGzmWZH4CnpRz5xZsTBaJUGT5/oA2he
ecctpz2Mmt1fo4wpUvJXk+yZOqq8cjPPvbB/jtGtGF3SBaIGNhgySvDs13Fzn442ZF7GeJJbnUJD
Jypy+f2XYVp/+5Faiq2qjmYrqmJr8vQj/ulHqgJ6HFu2il/HsqpXit4kK5214ZYwZvwUdtnZ1kP5
S2onJFgaIyCe7Ydn34mlmejIbf0JbV33AbpxuGsTZ1hGfYHNXlk/YD6KZeUY+/dtHcbba9WfUgci
fyATkF03UojxjB83cDD/6hE5hgE996jDquyWcRAlVdKs4+1ccdbtoj8N5nzxuWLErd3tgbMiHcjv
HSjHPk8Hb2/BNM+udV/DxpJvay16zWnIbRwCef71DEecceuOwyQ155jOe/8wi6jqNE38+nN1NEvR
DNWaNs+2Zv56hypZqdAzh9zdSkGx6hLZwT0I/R/bgVBJmIF9KdZop9At20NeO5D026x+tSo12Gtx
m94FRpjeKTHun3Hn6FvRdj20MD88P8eQdBon2hC3TYhdtM1aVJvBTO+6XLUJosb1ahAf7ro5Sd2s
aJdQQlxkMKApR7qW1rO+lNBl1iKKBYh6QqR2NY8sJT84cQ4P5qdijeDwJhzdiytXoN3DlG+8i40N
z6Z5GPsiWvedFpyzMFaXwEa7u5AnYoERY/TotYSo2KW7z1LeQTHrR+kt9v2vkgz4XFLtA3rT4yNc
rPtSV+rNCDCKMGcTXVRinRdRgivznQugzPhXU1YjchjWybPujL19PSEvPJiZCbjQ2/l1C63QJQwX
SDyN2ST4NppZEX0hrAIx2UJkyZMLa64bHT6/qgHtdypF1ohUuyhWY+BcG0UVoLm+q/80InK/3hys
djSFA+OlU/tAmMXBiza6PUhbkpsRCtZSpc0V28cCABL9AQl89xBLdbsn3gwBnppoN72SNfRPRUDN
S9TYx91tTOawaFuIuqmaX0Pdq9ZuVm8DOfeffLnJFwax90M26vbJIT8816Zgd5NMhpKx8corJluR
PdS3GHKTH3Ub8pWlOVxh+gKZ37seFn02VM4JyD+0DnHWCriR6AR8G567Er6/4Y75XC+TYTbIIfZX
02CtdkizpsE7GO/6MDqdfAIt+eOQphjQsNe11uxTR3VWtYl8ChVgeci2r8Q4U/mQh9o/W3VkH4cU
a/beNf13p4P1EQ0G2422Mi5Wj46bk2nBe9lmEI9cOwYfo0sPpJlOeuu6T8Rk2pkT7sgRDSfJLWVv
2eIdSVoTGJlT5GdNgjeAJC3W2clY7EVbCpYTrUslPxOpeOpytCNKdqDeki0egR2wnZsBkWJvmRss
2qQUXIQ4T5wiSo4fQqSJ+Wtu1xptBOFjHpZl7Md8sSHYsqU+uv7CYrm8VGqVNzeq8SdYDtnecEvz
XFmqeR5C0HS/f3Po2ud5SdNUWdEdRdZ0BQa3/uu81JduUnudZXzpXXepTT4KynQg8taw7adkIG7n
gk37T2Nh9/6iJD3+U5sY3YAO20eZpKM2Mp0t6qLk98jKy2NC8mnUkBasmxXR75gtpBmdSp9pTxza
Pg3xyxBlZBVkGSEeRom6Vzqwirx2L84R7dchQIie0LPyUNSpFHmWGSl8Ng2j699/T2I58cv8rZmW
5tiGaTuKqttimfjTG9YoQtyNJTP/IulhOreICq2zIsdbFCDTW2ugYIeu3XNm282eeDL6BVO7HaKU
KOfGeI5Hyb14hv69y80Bn1r2Lywnqp2h9vJLWOQz0e67WrAhGpqvRFVJsQgFwfFI1E476H5fXi9b
KDkL8lpOTqPhJ6tYVTqMF+JgpdqezdwbWS8d8kbRBIr91J54cz1vsndviOxlhzHQNkZ38SWQsyvA
OESr9NqOm3nzEhNPFkDfT+NT2gVg2AmkEB2HfVDa2cOUl1zkaaCvRFUa6uwMK3UTEe/KEV5WYXj7
bbYNmyx/wCCbDEtdfQyDpCx/f7fsv62HeNdaJMIM7pehksb49VddFpVmk8X0v7R+gxO0kr2MZuXe
hUlhnbqs7Ga10XRvfeODH/AcE7ayrTyhkbPCErt7M9o+XtuNGqwNPamXlQ/SRQNfslemg01mbS+q
oiTafEMlV2NZu1CN0gvrHSRdZB6bAi/kC2KB2MX2TC5dIecHVxm6Q45ZxlM9GGe/DMczokTZk6Ma
H+Q76qOo+VOQss79ai+qSRN089Kxum05nVl4bNW8UbPWojcAN77UkrJaeY6a7PwJcgYGsjm0E5/I
nLTjm3ldddUB1B5QS9Ei+m6jik5FRtxmt5BWKE01YfedSd+c8nuJapIfI7Z5z3ss30RhRTAllglh
RDJDtaidhla1t7FcyJmVM1hHCym3cWbomXXMSv1UZsawLaYO0Svaldq0/uHGixv782OqEqM0FNnS
ZJ3NmvJ5IdwhRd12jqe9D6pXLjIzB1FrSN31EPGDR43Eec7K0FyxpQiPZmGbd8mI8K6FwKKokQeP
z0arAwdlCzyZSrXLzNWDWVqBqxk6pMzEAa2o9GRbzP1erUssRvEct1GdItTSn1qWxNvf/6j/NlWr
hibzc9ZkmLCapimflpCRbhS2poTKu6W4LxWk5mPNLPPToe9Q54PvqLCQG61Zgrj0EdRIt9BT17kU
iZqtIrb3GCmhQWqkmbsr7MDcyUBoNm08jke37ctVjjXzBfpZN+u0od7ngUIsXs+rDaBrUELxuLTd
xN3q4Pd2opTLYXstpX+V/lvvre02jsRa9A+vtL89/KrhmKqt6LZmONPm/dMrjQXcyJ59KN/DJPlI
0zPheffYh6F5CiYsj8DnGGoSLVA8Mha3NlGKGls9KBhsXU8o0KiZiWI4TiBirRhW4gJisOhAyWaK
frj7gaT18APq3aIwUPiDj9aK3R2v8G9RlPtqkmoa4mVHDBTcAYRRFUAP3DC1OltCx2Rqs4JGOV6H
gPq6VrVpiIfmygyt2QEZ2Cq9lFXyqNqGvhNmQzgRpxdPNuqNgYguBCyq4iDGZkl0HZuA97dnRuE3
G0/qV12oVtB97UaZNX1xBClvv/tyjD29DRiPCInFJtZ41WvPeTc7q57DXEBdROnsSxkjxqpOHYgN
EQ7O/PQMssY756OL6ObUkQ6s8Wp3wAzc8LNj08tTeIiOcMxfdACRv39MLPEc/DIHmKxpHICtlmUD
QtQ+RwaQrIwVtGzfzR7keFEFBL9wF1iGUmc9F7rbLYyqMjf+VJU6MNyyVqdH0curG/deosJDbhiP
KUtM0TyYYKd4uX1FDdR6bhTwH3amy3PR6ajYsLg8KhymXju787vuEXei4mQUhnU0vECdNygrfwXm
DqNKG17HKgf1h2vKNg28/LGUyhcxoJXSamY2Q32H3GO0970xXsZuL32pg5kYkKmps8gdf9i7eerg
E+/y6p8ujZ/eI/sA85FVjLbpNQk3MkG8tBOTsJ/XcX+ROVrLSljdDdMB+s+PtjLVyztxQCrl5zYx
+HauFLbVddytTQ1RSmJN8cu1Pl+/sEAFsZ1UyZ4/WJZ88uGEvMUa9kJR0afbrJKs1y5EN76y3toa
Dl3cyiVqTa75ZhXYgUNZZAHfgivBYASRM9qhV0JNqFLz0qY9mtcx1FDHKbZtTuIPoZCYx0TzsIuG
7h9CnyuHbs/Co/Ofnax+sFWwL2pWPTsQBI6jXtsPwNm0Zecg7hbgRvwweGWLzR2+RyHSFXMWLiDM
++YsxvYjDl5xKbmwVhnrKSTDymyMZ6L3esjque6E413MxvFg9Iq2Vv8SShF6J5/kT24iKxhpj2us
mC+3JnHCp/M/VT9droHRtygM1ZyJc4XMyu16CZZjOznH0iiz6mXbZdrFyJWaBAcfq02lfmoTvXLu
qNfS78dlaIavHJkcmzth3E0BdxdFL3OftMbUrx3EppWDIxDyoteeRotS3nuAUxgXkSMaNUgQI2sx
UNRyeCcOmVsjZuAGyXxC01zbakMft1Y6wYWncc10kOsGfkuknm+nhlYjndSxmXfhoC5RN3rSbWe4
s+SxmitdW61FVRz6VGlmXWsn27bOxzvRpiTAgyVIT6Im2vPB2WZ2PhxvTY0Rop/fhJdUM+qLkX64
CqniKsbRiFDr8Iqt1wf5Ru/iSIp+3yv+qR6s/tUoTA00DepNOKT8PKqLmGmgVp6GJAeXD2NwHg5a
Usxj7+QibXbvyFL/UHkh0QZShmuvHfsHtRi0w8Q/tJ02LYhP4gEFzgWkIGPbTLIho/ByUqIHlXcE
uvzDHdvl/EHuk2ZpKp26FNXBiYK7dCjmonYdMRTKXPdUaQ1jmRCjRywBYS+rXGmuru0DtWX116Ub
bCKtjaGbXbUVHeIQd8A+V46hTVpWXTkTo0VPbclHP86Le8VBPLuoje4YWbZychsASYBIi68xAmQJ
so4vWZKk6xQ9xY0hZ/kT1l93YsB7oHrWzrcqKUCNDl6HU+vH3rZ7Yk9Df4YCm5wgA8yuIxRWMnsp
0g+3EWKYl6e4qJk1yGRdtlkslzZRBB9r8t7op+8sLveKh4i8n1CNzdrdpmmnLVFrKFDWJKBj9W7y
VUNAp4jM/jtGRQCLsdS8b0cPeZykNjduKA/MvbZ1HRLzzDmm9c0kqSzYFZc0TYYt7+MExYqXBqYX
Jn09AoBV9uPgTNVbW57o3MaJaLkC4ebMfHK5r1j1zYVyQFJa6O7JADHDIrPOvsxrWSgGjEN8byWF
esg7vuUx71B8RrXxfbQnypIi9adEJqSnYyai6mxSQX7P81op3uENgT7ynQwuTdO8Qc0147R4HwH5
r91qzNeiGqu7vHeBh/VDsRkHvVqJk5GEnGfw3F46SULeyY2GpWj3q2BTh4rxlI9yu4s73ViIyyil
dZJjwoVu2iEd0KA7GRumDlvQ7d90bIxnhSUMisbhDiP3d9GueGC3wXcLY4P+Ner3/jRcrSV542DY
txSjctk465VJyhcE9FEzcwnFzq5/G4waCYBiFuG3Nu8i23gy5caa9XU1vtZeFeH2FAxfjNCDt16q
37Uw3ZAm8QBhSn9mcCNDAjrngh27PyPNveqypPyIvORO6lvtbvSCFMa00V9SYPNzCBPuKorUSdtX
atzNoNYZa73er5ZuGM9K9BPPjiGl7kxTYAiWfKWrKPVQyQ/fVF922GEVpXR0O0U69hY6YJFa7EXT
rV2U5M7t+KNYcH7q0H1NWo582LrsTRy6xuhsxwGyPbrkPg2pFoNodqSLk+XeHTsce6ZB4SATS5vp
denJUP07UpSHUNa6vdYr+lmuPeOMX0g0ybItRZM4JABtsGnpmx2pSCLYDUsGR1b8py4CcAv0JQJF
0gRPKHVY56gtmK/oNN2of/C0j6wIgqdcVsuFPSR4Hjl9feynQ66GyDuk5UZ20/oo2xaHqSQ6xbBC
1/K5AYlvKdo+jSviHttL8xHSjnIoVXncd05SYKBThY9jTxrcA3zxEeCbUevuR2v4wcxFeop8qzcu
PRBj15Mg8BWrMFZmBlDpvaUiHKvASGsRrNTajaTXl2sVVXn9MFSow8yspQ7f7qlOMTAocx6T0EjK
pwKi4BJjMH9te2bxlGrIWTKrW7jFUFULHSNRO0P0cqoGlmVtfLSk56JqN22xY4EZXqsoKjp7eIng
j6bByWjKRzX3vsfqoxuN8heg4N9CIJpvfVW4M680rMe4VKtFZpv+Hey/bBV2vXzspaInyD/Iu3jg
JsVmjsQKfj5zU1abCwzbaCPz39ZUhvoEKc9YeOWgsMluvyuK3/3JoyGVcfxnyMpuFmGN8FwEg78s
cyDCf9qpmiwiM+YJkEPTOXSFusFmkQcg183ntEi1Xe4Ow2WqFXXON+X56RMo4HgmKdqIiKmcPFme
DiTak8qd6HWUFM1FdO2BxNOrtn2Hyp0zrkSVrHG47gjoLcchTZ7Qo9JnSSNFByer/LOqKn8yGbYv
gZ9kmxyezdJEmPLFyxyFsF8uo8pCr9P6B9Wvs/s6ZQYxPIRtpmar0Ms9bGYxobYvNXq3y7yv5LXo
5ceCyn1cxuCzuGTXLUpgSs86Mnpnq9N/+lxIgclSnKM1/UrFntGU2+oex7EMaHKBZVdkBicPqcWF
XSbVC3LpLzCT+H2G3ZyMt/PVHl2AWtNJBtyTde8bWIVPJ/k2SC0NW+OX0Y+vJ5l2N7fL3P7qdQkC
FVZY3XvTJyWq//MnAYKrXtLSezElT/pIivanT4LVuxklc8ZcaoASnZLxIkUvDmVSr/5hkzfFOjKR
rL9m5UmjqbpsEjgDgPT3OE+TurkvyfAprNDXEP5sor1apupzooZvoxdWZ4T/1Gdfi0CwVuVjX7D0
6QZ3IQbBxcbWGKj19RS/HnahDqpIVCfA5BoVOo0bxyXsXuoWaJNoG3FFJCJBWeQRSbqpdwjCc4QF
zUVhV74j+hOcssxNN36MzwKrNYQ/jDE4eE6czfyQLWUW9LBLkx5nrNh8FCO8/gXNt/ZB9PvYjvDZ
9UnUAoVXUTLI8W5w/Ge7ckwEUzR247K5dktNmoCE9gFuKfSgqVpJabiJojAEb0TViYseeU3H2oiq
XpswQ/Na3fv28MBE/KzaZnpvRW16H7HlAIlJJqPNeRbmXsjDG6TJXvSCGGmOv7+DivY58zBlQh1H
NojVmLCEjE/hrNBiNikqu2OH1w9rAoSjRvZ2ZGJ0E8Sxasy0w2NjyPreLFN+VPytEO1cEs3mYFzc
9Ksq2+F9XmbRfYGJ9daOjJo0Ygix3EFLVEaYeF3JgbQcsrx9lVtezE2i1WevslFbycdtLKnt69h2
42Y0gHH6iMO9FhrKGyMhsJOp45ADPvx6OvSQemtXPDrddLW8gSHr2GZx7LAneR6AZ4vTq3zMdjlZ
dAy4GFZMcIpUT8pDAvr0xf7xmY5TRXvbSfW5GOUZCPopzI57cQ00kUhqDgvJDvt5TyTwoqIwd8kx
X/CY3k63JscAE6P1iLaJNnFwseJZ6ajrXk9Fzlk56IX5ImOie/DwV9xkWoLe21S6tf230u/HWaHz
43rOX6VPV4kCx1gDnSbXKt9VreSuQz8I5mzQxmmXNt4piR+vjKbNFrc2T2nGRdso2lKcJjpaXS3m
emK161ubZdgIpg1qsTK68Ts4cOQxK8XgyfPkraERxhqNDqXqKrDv0X/P5mbqN29qazyCH/MB4UhL
GiAwyXZx0oq2ev/97/tvCX9NY49AWs2EhU7YVvT/lDBKTTY5gVr7bwjVBNHOtDaVlj5C8Ko/TLtZ
G0OlvMuebcx91dLOBZr629IfzTVk/+yQoX4/ywAOzkBY8SOfDhKy/gszAgkqqmpVn37/T9Y+Z000
yzEsjeCmqdm6rRufAmemInuBT1bqfRz6ReiMFRARDnqc4/lsWfWGbXI062T3R5vcW1h842c3UxO9
fbPSag+1D7i5AsWKNALkqSTp3jzw+rPESORjh2bYgzQkZzORu7e85AapWMpsEn8BbTr3UvU41CWh
zV7HXzuLecmbjq1gm0iPKImDGAhSocO3Ksj+Aaqh/PotsGAyFMOCwY2Uu4Nu3OfwIfSl1HJKJ/3O
XkV9yQY2YQjOWa1EFq+2pFkQgXSCeLLM3RA8XmvkfyK2Za39xkgRV4vwXImiXcSruQnaAaiRrfzD
P1GzP82d3BvbMtF5Ni2dxC2p0F/zWxD9AYukk0OCyZxuxEV2IIXkTV7jFK3pkKhednBzaPHE2Lef
2kVVjLiNFW2xkSEnG+vYEU4X+TTuVr2dmzlwiyBehcjW6t29hv763jecN7gNhGkqfcBDwvKMla1X
9E5DIKvOe8j9F9EEoKzfMtmPyOfSKS7SyThNVXagb1DM6+/lvOjQ+7gYYcYlpZbHxysbhGWmE8RF
JLfwZyA8vL24CCS44RThbic6jaqJlm7e6SKXs48JY7IqBmkRTQdRqis9m6EE3Sw/daQJcvIzMdDk
aZ6rClq3ZZNbKP5F49zXgvbRis3hxBdy3yQtAmTToejfIHVFD9d+k+gt6/jqIPrA2ahpWh+yGFse
s6iRm/V8BVsJTT7ESvGjJNrEIZp6Pw0WbaK3qnVra3gI6HSjl+9lpyE+MsR3hpLnhO7/cxCdo40m
/yrTh3wv6rduOUR1mbxGTx7ZwRJYGqWVNi0OlOkgA7EJlSY52dNSAaRPdBzr9NxdVwrg+Ff4yTZA
KabeyXAIldCUZCfAD3GRtkjkO6NZiT4xKkjGcosw7MBaalpu/LdPVdphG7j6j08Nk16e270BqiQZ
R0R+8ZCMUQV8qwAlQZzLnTPcUvssqp06SG9qR6JBQyPi0PZqek7S+gsWyNoJ4Xv9JEqmq7NJxcjD
LHKdnewITkh0hIQicLqoiqWo3g7ijBLp2VuTTH5k1igRSi51Jx3BKqEXp6b2ypdN6Sjabgff9Py5
lwfxjgB3tEdmDJPCqSQOleQO2UwUSazFK+Rbz2Hjx4fQSxHpsvN0aXMbFmWYl8sEJRCEL5CsJg7X
w81r/vSKDImPrk0fqprQejeo8vJarZrmzsHZSNV0N5sbaUl0qMhbLPMY7Dtdc0rD8UB8Kj56pBlR
ZjXsmVvr2kvfq+ayMapxLaoZ/oUzfRyic+FX3nPJokpxYv0lHocWTvUvZ5ntJYHHw4q4DgldqNVX
nubdAP7wxTWzcp117NCyzM8R3QzuxQDE6IaZ5bvmpQ+cdm/kGSrHvZN/BbA6XcDOJXuRgu3ao32k
XppBH2eiAzTbHcGc+ql1vRwBHDRvoxSAfWCrOzHAKJDNlogLtTaWr/k8Sly9fewc9tUuMnJs7svV
xBP60i/QdgQHFsGxY1WvbdxA1Z/1CvTY1B3aEYBzky1V0pXm0vaNfjfhn6GmoY4n+dK+EKJ4vbxI
LfS9BHfEy6OtX+UJ1GGn3veZ94NTovbtd1Ie+R02bcOpLAoyaKBE3yp9XCpBLZ2RhBjuB4fQVw7M
dROlan+vIgR51+gH0SdaSsXKAVD55lxUCa/c6bpu7rB99LdVoGmrSFay1yGtVuK7MPumnfv1WJ2S
uCDLOBjG9etFK3qRpln6pmg81BgHydve74sHA08qcWaqRKi05Qa0iQoslaR7ztLpB/8dOsn1Rqgu
OoCdjYyohp3IWY6LdG6WaDdILaqcqY78alVA5YN/WzjXwiAKmB1dC391DfL/z5i/fwTXSaumnFYu
t4+QPNX4h9ey+ve3MuZZmsy6Qbc00/n8VjYMr3YSs+mfdH20z1HcnHEYKd6UBgvPFhmZtaimKIuY
pUpMryR5Oe8aoqRDt3AzT2ojvh4rn6do9sFjlEJQ+/8pSbrlsBAawrUoXXsL8x+ypyip/LqznhZ/
ZE5NCw9fUE7a520Z25uqyIF5P+plhzYowsByqSkbS0cvVJRubc5/aRPjnOyMselskBISZ8jaxNuA
+PmuHQuCo7Hj7lo13w7pGGprpXet1dDw5rnWMdBZIbmMbEsfv7VNHS+0qrR2hYPmqVE9hJYUs3A0
023gBwnTM9VwaL9jEKlcYFtp8BKD72IUQYpkqdmYrYlq6T5aoG5ecpCfq7ayS/MU92mBHF6Qv6gN
64/Kr7GonKpBni08zS0fvWTU73j+WJZOGKLBwhwqczAF9dmM2pEbr33Eps4dieiD5fYrURuixjmL
UtnYMkJoWP5FFgrZM9EomckbIl/u9jZYnE8gbSVPp17HinPjhrexaGx7jNEDT4PIqynu2gvkgrVK
l78QpbYAK+TxTvwloePck1zViS8H7VNbpwSh+YtMLBXm0N57RMFSy3jLk+CLH47Jt2AM3/Qy09mZ
9C4/UBuQKv6Vj9OAgPfEU2AUTHWdA6pvWi5di2INpQ4Rd1YZmmqua/wjbgurUmlyd35bSiGiii0E
BL712OjJyg7GYsuWwX4kk32naYH2JTfcCFFHTztpmp+fvKLiJTR1NP54ynmwnhw59bZWULaromPC
qcJvop/suL8c41Ta6bU82Ue43VJjh3KKY9YVneLkX1QnfIGI1qI8qBo7cs3SQrTzrc9DHIxfJ7nX
dddY1drKHenVR19HDIixuFqqnVbukIAPH9OAGNJ0QdnTy7k9jPYRgrN2rvKWrNHU0bjkpBHbku5U
t3L3Y5IUCzMxnEvYQcJBOvW5KrMKhbXcezLYvuSeMry0lpUfhlJH4mlIhxeYKMGqDrQU0gC9QY72
q4Q71Un0ltCyLD19QQiqP5U4O7BrYlQUjON68CT0mppgfKnDJprLOPTsxUmW4y0b1OUepaqTLlaK
2a34YKg5W8vx24U4CV/IeFG7trlFda06liHyMeMwgj2ppo1dEGpPtypWVj+qRe6We6JfP1dFb1AS
FRHn1pMBVFB4RJ0T0qOODjbB8N1d4LXGjyKvvnay0C7cnQLTXFr+re//UXamu21rada+lcb5z2pu
zgS6GvhIUbNsecj4h0gcm/M88+q/h/SpcuJTneoGAoGTKEWWyL3fd61nrc+QfN1TE0NGtnJIct/X
P1djU0MVgYmHlpauQkIPqVeMQ1os9Dy/lIm+MuNTOfn6QzJb96/bU9ugMIjY2WpH/47R9PO6vWFI
4mYNzAJ8Vek1a8vWCRc1jDSRKJOFlnZrzNVwg5SXyIoY8m/fof2BH+yZeWseXxeJ1DGP67pPv2hH
MigYH26y8Hq0Sz5B2mwq0oRet1WVcYnkWTr+pP9ZtgXibkJ173OxYPiKEK+Po+/1ENybsR8990O1
I0y5CJ0y+56RYR47ZXfL5F0PnSKJgW4E83Mz+bdGbQ3fCQj6MdeF+KLM2gi4DAbfSGXeAWQPCdg3
TaiHKTMIPHY29yHZB/nZW9ThlsX1oHWpUVvirCwrc9dtUo2rx5FCzpGt56DJEe1AjL6su9+eZw2k
o4XhXHi9n42ODYkdO2wSeJJRaTfMcWUMt0IccjvuLkjLINnpYfMghYyVrbnuvwKzu/UDBJWOtAny
vn81YEWL72o1X61GqyDIxCmcESctFq12Ij3DULPC6evRRCPHA/VInCwlsXp2EDMQwW+rcPorkLf+
GITNZ7FEyK0PFAf6axdkFzLspdO6aT3UCOFW+qBYN2/HmiHhiEIP92lc6xtFmYJbJWtnAraMifC8
VLu0sdx7il3kj0R3KdiD1eC7OqLSaRhDO31SbhLIQ0/FmCyQQKF9sCP4jOuZ6kD8eaZiyZBVDUnZ
GVKtX6i+FXoUXqxlJWUYesmGOYU9N1TRtjGlJbqBPWaqxVgliRB1EWtS2InbPQvZeVyWYlFl56Cs
231BSOLrUvjPbe/2FkEzeDK0AQQM8tGmfItBaFkMDVk+SjoP6+r6oKtWbnivBwFf1BWyQDjUSgzh
FqKMrj100NRS00+okpSjpXXNRjFwY4P0AF4WUh3AUZddrVQlKnbZAbKt3Ax2Zx2rILQ/1mnnpoY2
EuOCiyMf+mm7riJNOxB2pz8SPxTT0cajlgIIpzYT81Ez+i6ixv9KrnzkZsXCUJPUepunUX6GHIzc
GjLwrpqD/k7Y8+SGIQZ7OaU/oi5FsGAph7VDpB2svP70tmldsqpB20RL4KJMJpFIMutMaLrFpB9r
HzA83VWW1XXb+jCXjFwcbJGkWFrwA4Ea3dXU6FxByw7WbwntYV2fl/WxCRBarevcxf+xHmT1J03O
wZLl8mcZiXNWy/kLE0S4ornOfAktRJhoxj1yZmMbWmV0MswsuHTW0hOT2vpDV+QAOoAPP3ff0zQp
XnIFmWtdK9YHicse2oa0vQRDrRwLM0t2adVV98w6oZBkVfq9JxN0fZboy9tg4mqFttB3ubTufl+c
VPRfHVTU5TTbVGQq17auqzJfp19rXpRRw96SS/9JLxZCw6wGp4xyJDadF6UJmu9ZMnuf9Q4Sd0wG
vJtEl0khvU80OJ8lXUS3nTIeCGsilbDyVUZkxU0U182hszeqWUa7rCzC+zC/T5P2tlAD7ShLunqk
WkDmTFGmbtR3iHQ0fCPMmrRNIU+AycZU5tLB6TD5giHddp+EJmmbdgIxR92u3eGQoeKt1rh+2pDk
DXE0Fn2QKWPwgnn9WRHwv3L1c/yMuFe9zsUH8vJsxEhAlhVasIRbWflZFr7YZXX3QbJnspQCeqzg
APQ9Dd/Mxfspncz4gaIH4HFlaG71ibAwv8cxFQG6PkmyiSoAiKuTEyW7zRDPbgafCC0rTF1fF8UW
N568HfxU3c76U6cp+aGn1OKZlPBdHdbqliL96Jp1ydhb7w7+HKV77MLIeWakTYleOFCE8ZwS8yZF
vOWmoA2V6GCms8oZ5Wh+GOBaxxIBk1PIPR8HMtgTJTE9pFaShzaw3E6qpThJOKAuSNpqI8OMI5wC
3I00KN+SAqpgb+SVlwd+7khSlW2yQCnvYwSLqB6UC5xt5dJiV0tE1BEaEbpAeMYjmmj7RMgibPYG
rxttzfAhwdfppqNCyZHoOXSSVX0AFbgB2YneIG4PM6h9eBKlY4xUDOK5e8rkSj2j8PkehOrODBkz
GVUR547fT9WRgn3QBtk5U7WPY2yox6CVzU2iQxhm1BK4sbBb4i2NhjbQI7O67AxvIDtXXKSnEC5t
h2mkjv3yIdTKR11vs6Me0U33tRMV9lvIXcZnrr2H0CJ/nmh0K8wvhWrEn2op3QlzGMjdihq3oGN6
p6H362vNSUMTgUYZklFHyB9m3tjp+769dMZxRqnhLcDRLbnDly615ktYoKGRTBr3uOzOpU8Qroy5
bmuOmn4sq/hjkfnDxZ8oyiZgPSxR+3uK43cW81GHS7J1gKwKt1oZH0Rcdzfrg2ICdxyrnJTAsEYX
VsnqSZ0a1HyqeS5pGN8OiGU2kxGSMGCSlIse2B382WnlS1BZ+kecpI4VhqeKKvZRyqTxMNn9lwyL
+0VTRuTbKn9GFQ2uq6hkHzOjR3+JxHPT1zAc/NlSdiMj2U2mmG4kqU/yUHlKpHB7mcbxIufZtcVe
eZt3SIDx8UPwmNR2k+QdWe1Z6FGwsHdpYBYbOM8bYwy+GYra/7vL2q+NbK5qpsZUG7myUCjzm9o7
p4qQlbTOqjJ+HkmGAulN5uAgF3dVKgoya6dhr5ikqJQUWdySidk2FY2jDiitVoxwOUPliCeg4mq6
VYXRbGm4MCeI2uyukHPbk+dQ2c7LhSxPhsi1jVT1tEwnA6gIP7WT/G/+O+LXEsjaPEF4LXTk95hC
/mJzpVBoFwkOwB8ZQLMjzEXjhGJnQ458TChTCg+LsBbfyfEFO9RCfZLPUyLNFQuHpm65v79n2OKX
Wsb6bshlB5Fr24Jm83vv/ojIX+n5tf6wGeLDPelqAryL594KF9PS1G5mzU4cI4bUYo3WiyolT13b
judusOdDoVm7SjaZEFCT2zPwGo++FCI4ayNzK8IKrvwMTbLrw89owOSbZg5vksYUiDv66JJ1Srrr
SOLQvbW2QFTlJ6mIfEcp48eoqx64RdheUA4ZiWapvqtl9VOUEvQYa1DbNCOBGrdU7+PO7vi4gBB1
lSF7IugPWdYobqjLvTsFoiary8RGtKzWhpF6zWCeAqxf5D5kTjaSBgmo88Vuo3CnR+0XJZ9BK5bF
fWFp9lEJxHGIpAfYYPHHhJ+EIyz7e1YAC1SnTj6hy9H2ecDVuZDSeKf7Sn2i6VUvuuaue9En7ZYf
Gy64OvWmAX5s7SfdWZHbFk2tTWiDXJ7aqmsvaUYcsxEUnQuvOHES2Yoowogr4QkSzZGIpNJmml9+
//cXfxky8E2kP6bTxNMU07TeDRkKSKlmpQf5j9yUx2tf2yXxWr42uDRNHppQYc5RUrJWlm9nWRXh
nU5b7/fvQfnLd3Dp/aJR4Yuo0lJ93wcWktmM2H7nH6JIn0h1a8+oN1LoclmAShVSzNqcVpL6gtBj
x/QmOISTGD3qxcifh8LaRrrynWCC7jISlgsaZpJOKUyBeMrlzTD0ynkeiAX9/dsW7+qA64WJmAHN
thRhL43Gd/IMkTBXQ9dk/ohqvnxyon+zu0HZEDwIJMQPqkNuGkhk5vajHnpUxg/A09WvhTUeuC9i
6iWHkDt8OdxIfelQ2rSPjTmlTmyRTUCYgSv4mzHOtMRjVAnZm8JiDx9K3rRNcBIW7AmfCEOjyTbk
pxiHMZibDWVJazdYFNKGNoWzkpEXSjjTgvlOP/nSmG/NARpzSK/6VCEf9Srfh8QSRP3ZNCaaJbSR
sSwTSdoVceNU8fQ912gchjgi3USaOm8KRnNb6FbIJK/oN03cV7ghJ3sbdOo2LPT6Th3aDMZAanoj
uV1bX9Nibvc2Q0E9GCidzS1+N7Xa1FrQun7JqNCOv2EMDJvqu6Rp+oUru76RJOJ7hUVwaIWd3zHj
aKLQ5D9ilbMPgxa9dAyqcC2tA9NxOoDgLfdl06ImpqSx43YsjjB0I6DBT7JKrC+AELXuydUq2vBg
LI0sjbks6ZcRCZOhdmiGYPQGEGbcAvT8wYbKvrf77lkHpZgxYlDEXmCIu5YNw8BbBEhMnmR0s0d/
OttKmezDahDO1GvRTCkid/UqdSeiz6+qKRErW8GyHGQ7zB3aAtJdlH/ONQQMJFGI7ETeJgOvXGyC
4QXYePbQFJqx1/pmdlvqu7IurgDul5gj3ITF3Db/5jbwzhD0+lXWwGOY1LZtsHvvDGGd7Nv8Lk3/
h1FHIUOVPncSU7K3CQqkrZCjjo5u398Yht7faIEg3zMOTkUKAgAdwHbU+od+CRzEufiY8Uf5/S/t
rxcIRgC2btPNF4Zi/gUwoyrDPCfjkDwPUXeLbFg8CBu5e43C2PW5bm+mrk6vLTQ0dBK9K5QJR5qw
hNvqqBEklVTvphHF19HqUNAmpooIMu4fzOHRLqzvUzCVjwEN9X8nFrHf31sZq6gKbQ5VtWyNX96v
0zFDRE3WEFnwLAWAb2aQikNhfmjTmBsX+NKtMSqjE0p+ccCzQ+8FWewDtOGrmdrHXBj6YZ2p9LJ6
kZoRvV5+UAbSsoqOyYQgn8IJUFea7dBcVFEeYqpyO2EFC7AEYw3ENPtYD7PsqH6zIxroaUIp9kVN
LIQrbX2JM7/eUXhNHrO+pibF1aftxk+//8u9U7Ct3ytLY2ZkybqC1tV+p5eZsw5ywpjEz1amNJ6d
GAH3Ex/bd2PdqVGZnIxRGB5eqedJIiiqG4/S1OinbKw93EsAiIfwoo5yfdazsIRvLT6bBNdfVUs6
kFjYS632EbMvaZCYNTaoFyOnatLepWIB+yQOqps59792csdFzWfGgs/1g4+v51R3sMh//3/l+/OX
vzf6H26hisWX1BDGux9RPWR6YwV5/pzqurxBSTvc4Aa2CdruA/MQMei5zaJkgwglv9hz8KC14Ytf
zYqbyIq+TTU7uKwPhU3dFHIPsAcdZSV2q7jrkjsuVf6htJovRDCPZ4laqtVmXiTVNwQqj4AqqD3i
brzReG9XDeBQxHdrb2sBmfappF1Hemk3Sf4lMg9EaqSkWZLjANUgt1VHLy3srrL6oTI6z6cBriaa
OBFKjpa/7WVIu6SEdYhScuzxpcm9hKLS3g/i0O0IDXGaIF86C8xf5ns9y51JMyRCTTJQKRh0bsE+
5Od2oR4FmV0RYQ8QHKEKb0zvpI/SlFYb6v+36BeLG2V8bNs52jOfCyiCG5i6s7wkZbhPXYTgijur
HxigIPFshufO6E52VZPlw9UaGLhDxy65TRnUOTOCVi8m8cTJFg6/oddEFVf5DSNI+2QZRXSiQ1Q4
baLpexH643Gyppcx6hRK+rk4+kuiq6/kz2FXgbqgSOgQGjCeS1I6/Ipcyha238ilcKszTMEiRzVB
Bu6z1Bk1fSlv9b3pED1zGvsaqFicfjS0mkzLJYFXsShoIcjBGyNOTTg1F61/ofvd3qaMHhwwIgdY
b8NO8+vkI0L/o19TgC2m71YqBWcmPdV2DKB610jrnHiCHUHhWT7pywMOaYeE1vIc+OV3GEXPNT7w
vSj0G8DO2r3WdePehKY6wKW9VSIklaOePeVdfdEMqPStFVwHcrauwFLdRmT3JEcUL2bAvdC4oXBu
fsrFbDgTdf1TLis3oy6Uh0mEu8kqk+vAjAfm2dTuuSxRPB7CgQihECcter29EVFXB0/KzbjMbC/m
Vn5C8T5dgo460GzZzTUg/+zfjC/Nv4xxTUPoqs780bQFesN31+GeZEq+dVr3bBAf4ybhxLAnw5dl
2R3XUIYMt5ZV8YVstgpZ7qUTBwBPDBFsQoIZd0Y0P2VjpO/SBOB8rAMe/0pJwXTAZNmHJF7KP4zj
uf+dSYjEDAIKj0tccMGb4SRGPpD+4huOomKTDobJ2ohgAt+fDdNZbr4mab5XEX3egwgoCBDMuwsM
En0bF+JlpebgGtmRXaIe9JEGC/iy5EvW9OkG6xh3kS5EY8drDVmkb/HEKDvMA3hDg6g4DUC1kiXv
M2/q7qGLFeHO/WNGWwnu2hh7cg5CKZzz59FCxmOMfbsLfLo1yfIV9uvopo/76RIZ+rWdy/pVCfCf
v1DjmpUi91SAFUNp1b5b/e/HIuPffy3P+ecxvz7jvy/RE+2+4qX97VG75+LmW/bcvD/olzPz6n++
u8239tsvK17eRu101z3X0/1z06XtP+h3y5H/253/8bye5XEqn//+x7cfWZRvoqato6f2jz93Lbp8
YWv6T/eV5QX+3Lv8D/7+x/+ro7nIIb29nu3tKc/fmvbvf0jUdv8mL7MO5I0akyaNmwycwHWX0P5G
UcGAlQHuzZYNbrZ5Ubfh3/9Qzb/J3IMN8iLB9Rmmbf7xHw2ppcsu8TcSsS3ZNiGjQQOw/vjHf/5P
9N/rX+1fowCFofK/+cl2oMsAYGjA2CSKyUJokLx+HfRkVDabMTEG8OSLVrBq5+P6MI7JfBSkkR2V
eSzcvAx6+FtyffSrhgdgy38uLavRnH7KWy5HQ0sDHaIE1mLfnvrjukQHLyMr59hKVX7sJmy669L6
MCyr6zYzI+caID3HSACGd7ZCZDo4gm1QTI9EqASza4sMi28ugvqzrMyLW8XfxpaaH98eBHQW7oHL
RvCjLPZa9klTZtMjKCk/1svpQ+681EgCiUe9MnL8UBJZF3ZUHtcHBUfT7M5jzfrbopLaT/RBGy8g
3Ymy3LK77+fhzyPhrE2zmybxtIl7cFOGElfy6ydmcb/c46fzYsvoyZZfPsXX3UOVnZr8OFKp5p55
1Ce/OLZGX0Jb/8dqShM4hRMexnSJYJS27TGfE11218VgmCkRrovrg2SL9miNFU5+P+9kdyaC0C2W
//nbgyAaniYDBgaqFsvHr884jaGJwccVY3EMGaEdsfGVsoc9IEodPTAEBpBl83rA21H0UD7S+8Nu
x5d3O1XV/UTyIBGXWXNcl8Q/l6JOrYku/nW3HI2+8FQ1zrbSKB59q2uOSQsiyVkPXNeVfvkgf9r1
dvafzpmry0eL/aJy6OKJzbtXL193L6++vqX1HK+vtC6+vc/1iVm5Kye+a4mUKMc+tcTrEu1gBQla
yh1jXVx3rw/VnH61NNn33jatS9lygnVJryTAskX8esTb9rcn6Ny9j0W5yyRBVHJu8ckTB8Xj6/K6
+e3BXL4rr/vXjf9y/adTrYtRRYx3omPIWV5jfcq69Hqe96f46XX/shjbP1SSsw7vX+GnM6EhNhhK
U6r+6dk/7f/Nm//pCT8tvr3pn576L/evR75/a++PjBi9OhoNIpOGJZ1Mfv5vX+916X/c9vq7eL87
gi21f7dRKvjVrD8dKMLd7L57hZKeruxJM90nR8OuulO4pL095+3od6dddxjzXRiVOhxUvgppoBTH
dUnkXDveVt9tK/Ah4EFYnvKXxfXQdde6tD6sJ1pP+baqI+tLMTZxjmw93bqoD9A0nd+/+nrg+rC+
DCrMR6kbgIYv51ISHJqf10WMz73sxc0sdjLtMzWVSYnRrfJIiTmj5Ib66rhuXB+sVNFmijfLrvWo
dWsbDfrsmnPVOE0VgwxqF5n8umvGmDk/rIuyHmTF7U+nUYxAdojcxmOeBEXqvJ5LQvkTn+oalvLS
i99MqYBxWRNHZYzfo1ojBQllTSaYMYSZ4o519z1hDuLW7Th6ffpjGmS682HoZYtIA9Sr4g5WdCpT
zAmI9pBSLV6uo2oGT+rc91uoT7jyqDW5fg3D+qd3+frfmDREBVNUh1633NL65TreL9f5dfV/3Nas
t+B/PqzPWJ/7+ozlBO9WiX3BoPbu1P+L0yBT7BjcWvv1zPZ6s11P/bq4bl1Pw8ia+/7v30kmR8cw
nnCK/vRumrHYlsp0X653MlnXs6OdjQQRLkvt8l952/b+mLfdb8e8bSsrAxna2/q/Oq3SgyFw1me/
neL/9jLrad9e5e006zY7ZuaQWDlGScYL43LrUpa76bq0bltXuYNfBQCG7dv2Pmyonq+HvC6uu+L1
vro+590Z19VsvUOuu1+PXJ80Ly+7Lr3uf1t/PWeokQkkQVCdBT5qs5DwHJT6Schf6YJkiJcyfA0y
aOVsCpyxG8ZdIw8qOgJBrZK82MJK5M3sqzSvNaN045ApcG/MOOLtyOX+3HpGaCLw0hN7V2cZWEsg
DX0rdnZJdyhJrK+qhvS8JES4+WpI1kHQnz8MVkX0gk+olGbe4/ifkFRIdMua6okMEW3TM8LwIvXG
MoL5GlT+rilHSKg1Xvc0qh5lckV20Oo+p5H0tJbpJtHZXjHrkN5lFJbK7Ab6J4jY9g48he3pg+nq
SbiD+e52UOScHieTY7STR2r2U+LjBJ8GY682UuvqqDlDLdlmmKg9qHzDNje1fZlUVxDxL0k++A4z
DihNhnFmikCmIzANmtTo91P8gbqV5CcyyouNZZjHVJE/ZSq6ySwqz/LUeAVjd/rP5gNcm/igU6qn
UU18W2V7GaEJntZOidsP0b0hZonuVZo43/q8yDZht+Q/SLLYakUUn6Nh/lyk0TcTZo8nhi9yA0i5
vFaa7gYV0io580pzuc6RYjfXKoEVxJY4SUQUoo7Rw+n8WHfMGYHFnWake6pUfHuVWnHJSctdgFJf
i2EcHKslwDIr/EU1oN4p6o+UvMRj5of9h9SkVc7c/z5rjXOO5lwn927TWT5+njvy+OAS0kosx5cy
E8uMofYpilUdf4uSCngL8I9wjdnxifQ5AKb3GerWSBWT49ByUaXylW/JxXNRGjYexc6OVEn7KRbo
Dwm+ts4gaTa2UQUb3S6iQ2gqX/rwjtCCzCXVnbQGrbY2ZdnuhC/jb9RNT3VpzzD216Ny20X8t4x5
OIwga/JQiW/7DupO99l6AGnT78xoGhy9kZ6lcO9XFMvSUP5Y2DPR2YR9puAAyKsCWpS2kEW2gV7C
6rBL2yXpSXNFT4ZcGc6Olte521pQTnKNVk6eNocqTkNQpVG4qazahCO/wPMic+OT1DboWbVX7fZL
kHQv0KXHjVrRfcmS216mLjlRx73V0RsWpGzZ/k2ptsbJAvg42Smih/KHZATkBdjpNs1AgFYFnPC2
E0e7KV9yAPt654ttWfJ18FDXNMBfo3Jn02OI+x46nJISa0l1Ug8p6ahZaW8yP4o2DR5pPjhmNiji
BFCHnh/PLO7LeWgcCqOcx6cbEA9f2nm8M1qj9hr03U6ndHSUecZUhvDy5elCovGVJl75xSL2JxLz
qTVNdEHypybJ6g22KKeJ47uO0b5TNql1MuA4bHwro3HbZVdb0Y5VMYmTEhNzxf8HG2QgnkadLjC6
/9TVaTpcx9w4TKM97evUljelpZJ1n3Z3Jb8qt4sy2tVtEboIs7LrROfbWRr4mN2tD/PQcw8H0OuW
HcFV8JTFrtK1RwU43bmK24eaxK/9PDNnxRjtTLAzXCqATMgYQlckpV5k65iFob4b1fQ6Dkz/+kSb
vKLQP4RSh39vnvb9kBSHEftQ3wHka4Ma4ITVbue4/4YcHgsX7hWn4YfvFghdt6gQs1apPR0Xc0ek
8xbOJ2GFXflBgnPr6K2qnf2qj117+ooj2zFU3K+aiWwMZhRXt5oTRH2tQyPrnUartsI6JXwbD3o9
Ox1CoUnnkqDXZeSGXfoJcZmrDl3hlLyzjao1lwrqN523tnLkECHsnIvckcX4uW1RgOnxsC/54zpK
Hz7Pvf+MxflCsvXeiMcHP68o6lLitlob82NlbktBRnArqRLR5O1jgWtpE5Kj4sgSCv1WVR962tkb
+NbQ6azc41I4XYe4AR4QSZTcuOiGYZps24zeeVks6A2z3BLR3G3x5u0CkEZVNd74qvE5szHSaQk5
VBmcwAIk7mbKlfvKLD/y64tBjXegb5H2b1LWWtvfFoPGfDSJgCHNwSlWqt1YE/kjT3nvjlnwIeJn
iq7imyBqgQLKWLmkllBbRGKGVosY4D4Ec04TtI+RD0GSPieBeBQdwzISZM+y/tVOfbT15CCDiCLW
zE8tR9CUVP1shoGSBK6UJ5UbyunOsFv9IS3dvreUUwcdtJJONOkcfmnqDiDw5Fg2vKqppANH/0WZ
MG1DrLC8wLgD2SI2UclvcvBJmUZ4pxxG/Uquyk01JvWmMvnuDUlnUaNNDkn7CfEGfgXTlX0ud22b
fGWCULhT3zh2a9vbAvS5oxvl4hxTawQXceQxkj7UMsoQZWquCXyAKdZi1Oxku+f0b+dp0k5RgciG
H96mC0zZHSqkrFqEOWve0Wm13Q5LiNuZ2m7q/Y+zMRWuNtofMQ7OnpZiz0ppi7ST/63u9FOPbRWs
SkZ9KzGeszqVNtCdIpdfSr73mQk4Qak85CPRqXhva8w5J8UIoThXoEja0SaDOqwSuhYRjgZjyY/s
SNiraTCYFpvqUrb2kymVTOGLL1TUMtTTjIg6I9pKuvFhROJrkPKVz6NGEyGnDsxf2ASr72BTPxM2
0jJbbx7zjk5Ep9J5slUUOVYxeP2kJ04lSBRsrNxyZnJU1Dy+re9pQ403KBK2Zjy2x4Lfhpn4w5YL
Sbtp+299B3PB18ZNZPh0umF1M8HT+ULLxyppc4/8kuOQRNM+6pANN3H00c9Il5hj6cbstO9ajyOI
1uhRtsLlm0GYuQLWcJ7oNSzavaWZDszi7C+fdElGe4E1B3EEVz7SbEXZDl6+0LhUK/pRigj8hcZA
oYkw07SyVmzqoqyReduSq/TlrovzR4sCUcf1+AjVeBs2Yrjk8QLU0JXO06A1daFseIFaKqQuFyhg
+g94DepN27ZXW61qJ+hRsrZKeasbykdCqU+FvxsNukaGSv4e+Jtm08lOViUPXSLOHMSfTb2jS5K6
cxacQbp9LwdeSo6tbS4nk2vq5hFdQnUWSnivjSlCgLgFOBr+SMaPxoAdVBlf0kGaSC+XiJsMxKEB
wuWqWmIihQJIlxlN7Y4v6sQFRK7gqNDm/2DZIbHDcnjj94QUhpZEOLbZT0B4Y9vpcinCfJT7h4oh
tFwX0Jbn3DNkDbtp76amBWNLUg84a8kJS854VAaX6JrYJS2j2WiVKh8qc9zOhabuucZ5maDrb+Qx
XvP+qTMXU6dInMjigwuhbsedVDPy6U5VaBjUeY1TVe7zdIrofMuboDng7BKn1p5zxvOg++LRKZVE
cu2iVKFKla6ifSWIQb1txHLppCW1M8ZxgyLxKcfXEhihyyfub+bAemTGVjKt2xVNid9Ho1VlZ/ej
ltMczctLoMr3ypCRzyrnD3rX/QiaHiNQKTulGX5OY0xc0NsV4HGVJ0dKt4dj583VyKU5jMMTQjK6
rceJKAba7OIzagnb4WJoeHFSnrkPMtwyLD7uMna7AgE/6mKn1EKY/+jmd1WFdJ2UFAoIA/45+Wvf
Tl8lvd8GKhgt8mLuM9uKMKpm/ibXg32HaXgjK3XJNQ9ccRfFsyf3ym1s1Nc04GYMmuzQQRa4lDHR
7tGP2lJu6kExPqk5brPoWEqMt8eEWvccP6NGKdy2rxkcYR/xLH3mO0rXSTKXmLVUcxiiSc5g+SEC
IdEhKxL8+ID4EzDLyOROKEPhxr5yI5Wco2hrKt1+YQCANXDlxr7Xkq+xzQdaaB2G7ajtgp1Zz94Q
TPSTQnmbB+mnsJuDXV7PidMx/1GoV3xoQUYqQI75eTE6EB3RmwPljrGFAJ+E3whxepQDeF65P7wo
rTibdi8w1fUvRvCBcnyyHZrpZchGFZ1VhXxOKpeB5ah6gzDpyBLDcDE2sVDsfYADWWrooLb97Nmd
HOws6ZLZw3d7apILlSOUZKp2FGNzaZKoIp80OARUhWlG59/0osGM3846cZUHI/TnnWl3zyXdTmJJ
vVCOnpBr106lGRRt7Aj6zdAdwrT9UWe+vSUZ+mThcIoAUW2EwU2hNO0nQ8o2RdxhX7MvOu46Dd2C
ZactoM7gzqL5Wyj+fhDWB63pbadnkuyo5vRYE4+Ew+GDwNYOhBv5mCknpK83Z67SkVu1lO7q2EuV
4iOa529hMZxxzTpTQQ99IumxxA13g16xcZJWhPte0ZRdjdE+ksRd3SbSVY51/1rOVXoFrKVJNjKa
ddMw9od6BFz3uk2YQQkRb8gOb88KFFIasnoEwrKcad3Rz+q3djbHTdX2GzWcH5rqgZb6cB3EsGvN
GlV7PqA6JmYYuGQc80aCD1KJqtTxGcXGVWd6aLNJ/YhOOjZAIknSm16MwV27PEypf1cD6Mqz4mQG
A1kXywPlyBkW6MxItDD/3JYbU4XDMuQn/89t3aJtVLRI2VUWogVL928xm/i3HV/G0qyu/CgULvkt
tN1MUa7z8kBpttxbE3SGdRWYgHqNazO6HVBKr5vetjeG9ili+HtcN1lSpVxTVIGbbGgK7+1YVfGV
QxOQfrUe8tMOjEqowl9feN28ZKI50VTkh/WF123kn0OCaVWMFXW5WTetOyM0qyfdmB5en5mV0Y1p
Yu8Mwv/P3pltt6msXfuK2AOKpuAUISRZsi3HTZoThhPH9H3P1f8Pyvr2ip2MZOzz/2BpSbIiJARF
1fvO+czkjlphKdP53GlafDfWE/KHOjiMmn6tzkl2Issc1ch6Yy+cV2Vn0WP+73PZPBTQLDHFpaqC
VhmctX7Slf4qNVPzHK83lxf3sUU7J0jRL6JbI/Ym4kfNQkiKZmWDnV4fAwau/abMjE11eRxVpmBm
NJ2T1r5dHMYQjNEj505vnB0nVW5N1BvrA53lzY8bllaf+yRarmYj4x2zVQ05Fej4/33dhE5mny1q
/eONpFpaxzCPz3mV9zcVqJEfR9RSxSSoRJ3rZDlUH2Zfd4Zih3ciwRUahNPx8rLLDQ4H4QZ2Ue0v
Dy+v1eyi88x6VDEP8a8uz4lZZJ5SpteA7yeQjqFzJkTaOYcpH1jX+y9h0Djny/NC5sMtoUtukNgq
32N9WdDPh0qKCN4j/5JV4FmNNWCyC8dfOcfdXgkdC4VgKc+4qEhOi+zFW6lX58sftC5pD2RswANc
X3f5Aw4346aGwqcnaacw8Y86v811fTPEMzO3wcQs8H+vjepaug7C7V0manIY5yT0COuI7pAk2t5k
zDAsZUAqncRb7APX7jdtXcd3/XpjdG13oKZUuNE0qT80V/9fRfA3FQGSbbr7/03p+0VGgMmliV/e
ygh+/Jt/dAS2+h8VjpV1sSKQdftfFYEt/2Ppwlr9AAKxgS750/+pCDRUBEgZbUuoqAwMC8HjPyoC
YfyH/A7QUogMpCUsx/xfZAQXuem/7EJGcHQFhm5opqlzF+HOWxHBCm9a7Krs9yb5SB7xeHhvkjI5
tlV9S3yF5lnkYO1iup6nOFC1TS/Al5FN5SXV2aiW6Cj6/kbp0ta1QWgxxW6Kk9kJQlExOcD/aQ+d
Nly3Zm3vMQPWOxze9g+Byxt9y8+piG/Fnwj8iMDBJaaD2APc90u+Sl2Hi8MKt9uREgDioccDpuTC
VYKe7rsQw2apBVx6+UKRO/vLtt+p+v/ZOEoMVUXJx0/yTvFEKWXQMIljqaoj3yZyqc6AMjYgRX8k
4QThbbXSfFPQIwHy2L/Jid8qrn5sn5/NIRGIY+wXEcii4dOdDaODw9qedQNDocaVfgOK3s0ltcwm
JXdv9NQ4p1hq0q366Vj/R5by877XEMH8LEK57HwEXwhliJPTTfvd90fK1KeZyc7HKoYNsxk+hKQv
YtiAwaIayNF0vSM42EZ9NNhwoSgDuAAOQFEUuY57qIL+8+eP9PtPBONhPbk0QsPfHtHdhAkcsCRu
R5TdrpaAZCg0oz79eSvaO/UNX9xEdyOooBhYrSCgvd1MG9p6O9RBv5sWDRMBkJktXeDkqYJtnFod
6+ywCG6WttzYYtD2/aiMZ9k0E0u+lXOtG9EumyzrmMT4CP782dZ9/tM5ffloGuMDRg/BIbkKl34O
YDTrQeiR1vU7cuFlgPzeUqJvXMuQZgQPsaGqG4yF1V+OhF93O34SZMemgTJKY9R6u9EgSpPR1st+
l9AN25Dxkm0q1Sm3f/5qv9vrTJEdlPMq+q6LJuonkKFqtyLRUjRGbTjZHtNJQmBK4kkzXav/chz9
bi/+vKl3PzBAxbAOzazf2TMg8z4bvLBPXipWnywMjNad9ciLUVT++Qu+s7qsJ7QpSAqxTGhkEHze
D8hzlELAHTmhhVR7NOtdsXdy9YjPK/eXShj4xm9pqBJ5UpHrIY1kO9fDnqHBcTHtgd7PTJZjCYD3
0RL7FDYYn1v4g8W4i0N3dOcpPdUmE4Shd8iCpnXVhFTglEBgqpyGDVDd1xan8X5OzwRpzXj1wb5r
s4hPNpO97g6T7BejNuP9X775ukPfHbY6SUk4D1DcYdh7d9jabWgJRFJkKoiOvL0pviMKRXcjYpQ9
JRruOpUl3wgrUw7OA2saxAQGteACuwfT32FrFfdZu9akkVK5vdTcinKbp89J64Wx7hbooqhJD6rb
NguVD7MkMGnZV1Pk1rWKa0DoJ1MYyfXUfovzQtmE9qjug08z3Q9XJP1JEclfRPua9uu1C/s41651
sDL57913TpzMShcz68hvk/m27wF+19gvAT267fi4JGVKMYiq0mia076gIeoq5uvstDdqF/sVtb1T
WL4UKf9X1c8itqjDVdpnVswaXVKIX46p+RYuBrp3FqWPTD44kN0d9Wui2NFjPpEMNEquk0oNwlAw
mlHBnzdGQN4draVj7kCg7RX+ZiT53TTYd9SJHrseogAkBPIYWC/Ja9GpmNcoRU5HgomcjR5JAYmk
vhr74Q5X4aMN3nBymk1JcphXGveqaj7S7LlvEtPcO5ZSAUTtYazaAV2zqywtYAsYivQXWeleKUjk
7AF1xxsMWhSNOqphdvioJ/G5l8NtY1X0fvEU2/P4ba5EtVHokWFOrHP2HXC89ErYZ0lvNVf2AIUf
DCKJNqMCfHeMj2kLA2iqHuuYAgYLGt1l5X5lqHXnJguN8ZkGGBQ85YNWUjItnW9RY34rZXOmB2SV
LZL32vwiNOvBWIxPMgfmqjjTIYe34QZwuagN8ybN0D9aIT6yxGxiDFPokxmvsBo2yNCj+S9H1a8D
l80wAjHUNJjeYZR6OxLDZjB7FD3drqcIXeXTzh4o8Gnx9BBM9D7DCE1eRsPoz6fvb7dqctU1UcWu
F4K3W3Uajg5nSbnsqk+tPt71Zfbaw7WifvfYGOnH1LE+/XmLv5l7oYDlSoDS3HEsytVvN9mGRIpA
22buZQwdtcGcsS25b5Su3TbPplwLT+pR7ZTMrczl/OeN/3ri2qYt1um5Q7oTeN232w5pkyUYbvi6
svxUNcInyEU5GEuqUIwRV2q3l8qLMsr8L7v5nal5vT6wYQMfJzbkFY72bj9jS4OMOLKfjV7eUPca
yNqjf5mF8wSFKH7OWTNszKHr6KIvN+2aQa8X2bM1PCVmr/3t0/x61efT2Bp5z0ihJZeut7shjZVF
sygC76aJWZC6DhthlW7JdKPLZs+cmWOr3bQSIUlolLdpENBcw9eaR+NDCRVkZ2aq9+dfRvzup2E+
jEUbLwLK6HeHRV2XdLAHSnxCJ2UY9Na2sgzNH+LhqQrn16EdUWXUKDs0S4Rc9zKEGOUHnODqqc20
z+mkhe6+NborSvmzm5IP4UqrwpTbCa9TQwIwYTvEqrxhKjKQKQybMgDOs0SvkRFMWySJwV9283up
9+VHdyS6ccfWySx4P6cNDQh7QYRFgkadsyu8LoRrIIN8Www07TINFSRIpnozgKkBajWl+4W+rpuZ
64lPvd5rVetZLExd8EtCcmq9sao6z3Jah7qYTtRrlvkqtiQvDQOaEdDQVEp5a7l/uZQd3MY5ORPU
ZbPkC4fGIdS5rE5ZBvyKygj5BH+ZfRlvLV4/jnNWxqDaJVZlVtBvj6xAaxz672NLj7fdYO7aRzKD
xokUdwFLS+8ZIQ9e0mhUCIknUo2uwWsSr3wHJvxDbyh7puczq8DJ8lgAIk4gAspdhhn5XlJ+yqca
ccK6mAVV6XfZV8UeH0l3ta+yQmu3PSD2ObV0L68a3RWXfrioUIoM6ZUd0rKrSJeBWTU/L6BP3AzM
wCajROcJ9DZjab38+Zi+zPrezo1AD/20N96dZ1iMR1jcc7sLobtu5owQMLEgWcT4RcppaudbxoWV
WIE6Xls7/0hhNlKCH0u62z9/FvN3Iz0TcC7SjEIkm74b+myMtwDE+nbnrBT0ET85TYX0I1H1W6vW
5lNsDhKtTQ9TMkSQqWbabT6V6a10qoODcZQ84uYExIsWcuV0LFXno3Ry3W0WZVmxc7qbkBQ1GelX
OoVoquryudMgYjghab50tGyaFsYDb/vQkAzqLTLINiS5FniY02Kb2/FrViDrCKS4JfMowDVG7x+K
PuV+gK76Eky7NEJlp6uHSDBE2bqde6Zq4651eqq96kfAtM+aLB+tPuHaXq1pv/XHnpqqDtDxFNc6
udLhi63RXv3LvuWgfvczw6fCzMEc2FIpabw96NeVQRokDKe2kT6HAe50BVYiPmTm9H/e0m8GSVyi
1H9YKPOu751aJOJYRVNqLWC/4jWp6k0uqz1D59keoxwTeuQWOWIKozAe/rzh30x5qYXhmgFMaoBT
e79wJly+r2RgMjwTftQPeN/hPxmoDtpvQkcxuNiBJwVNOovOPg4GNd7mmBzdgHn9JiUIspL2i2H2
8W6pJmszE1qLeM4PkAX9Zdj9zYFOH1aQtawzuWBh+/bX6EI6SCRktbsiCh3wr8eyTZ4HFRmPYm7y
OH5tZfm3YtZl0vLLIQDx3dbAt5pYTt9u1BlwIKNTa3eoxW5UeraM/Z6UsbdY8hTaMASE1Va+4uh7
qgwfRGAfRFsM0MhSgplK2gh603lR1A1+EzDRXOL5IdbGY6f8bQr063qNH9Lk0in5XQz1/fQr7jsC
iAbGJAi7nadW0mIclBFBL3A9zSh5/fOB89sjliUSmdeU26j0vd0xFqraMO+ndqcX12Mnrg28154o
rBsGZ1DZHL8bZ0FbovztgMWx9ctJqVEl5XDlByGL4O2GEyLVS82o2l2+dB/H2bjTJKvDIILGEk3N
LcuVjRay/kynCO0gkahYF1scjQAwxyDMMSC2FvqAwVft9GpZEMv+ecf8phRFaIlk8ahyMmMtfnfI
jNjNl6hNOaMU45lRZWAh0+EWqdpr1o3fIR4A6jRsf1VI2HK+rwy4ecZSbWkHLlTIMgQN7MI/fyrj
d78XM2R+KVa3NrSRt7uNfPRA6IXa7OY+THw1n6ODUpiHrF0IzZyZvLZIiTZJHKp+OKihx8TxUAmK
iH1io8LLd4Uw43t9mr7TbBrvey28i1Av3YTF0VH05Vjb0Q0hUuIEsbn3rMAsdjETzZuC6wJKr+vO
RpUWO5FzvVRcJoqBKVysztY2ssg7auvromKFECMD3NHcg8c+mZ+WPisPypqcKurwZanjbTpguB1X
imOmcVnTmwXxQeWhKgj/9xHZdizLYjCWzKUv4IifSluRYsczGSr1DiYwNJ842fbGAji96PGB9eZD
HPV30BZfk/GvRezfzLVgPkF+gA+v2r/kyceJRrm/kTVSjwz8uNob+1gJgp0IyCwi30s7jE1zNQz5
eJUF1Dd1vTavoln/39dUrKXMNUqJbsQvV4aqqJauso16h4rptjFyQg5TVd3GY0E4XaQ9T3ah3dCL
PcHUa/9yuP5uMcnGqeayiIGD9b76JBYs9mXPxjuJdqAPo52wy69JFYbkaJCcFSvOKgMkfGAIfTi4
0V/O4t+MMo5Kyc8AZ6AZpEa/PV2YKRW0BuEb4zVCquwQVrlJ7LZFFJwLr1H/+o1ZCum/jmzMKVWH
aBFJWvf7taSdGmUfLhrbHHLnaylkskGDbZ0nijZ+3DX3iOEzT5tq50ExbZXDMHjRQVgdJWmKuxCN
4zlRnotExcuy2gTGOI42KUTRcy+6U6vVhgtlSdl00Ne8TOrKox0Q3Dg3pDGrbXpS0kk+tZSYWjWo
7kWUfWznAZ1W2yTPaPR8evHZXZvlI10EnDuc7Sx70fQ9gugbtzHUon0uJv0jOW5fBysyt6OYCs70
3gZZu76RoQXP0FV2yYoqUUlSNhvlAWoNtZnRfIqdNDlQ/gqugxg5XVkaytlUh+ZuEUHm9qN+R2Oj
fuxe9dIGrTsN1kdbf+oXLfk+UNdH/eM2ffwAS9G6K4kYuR6bYNhUecGa244C50MiHQwM4XyM+vi8
LOTQtYUW4/7RnU9BmxQ7XSLq6YRh3BZO9sRMBiZZEi43kwAxUKHR7jrnC4uglIDrKTnZCyHQXCGL
J4ipD2oT9kgbFsfHOjp/Bg/K7Lmbno3SzBg7ROp1CzyrVM1G3Jt9eZ/E8puIquWbmmp3hZ197vJY
8QsEGdfETcUwQbqXam5HVL8j9FY7L1G8VegCQyMbrmIEgZlLUm7jEeM3u4mWT9Y2HnAKZHp7taD/
O9Fy+4hXq99p66PLU5LMmc1CdAY6MBnfcGWPbzpSGK7m1ZG5PtLsyrzqAORlRTyekvWmVA1SHNd7
l+eIXfTaoQl28WT7SaqbJ0qP1uly79+bMQ8HIiaoydlmlftzLLnswaoikXKOiZKYqHWGc42IMi1B
MahKiaEXRVQtGxisJauXJejgQI/91eUexGwCrzFquCkW5lulbJZbdK/kY5Kvuj5D52++jYHM7O2F
KKvGOnVFYJ7/vamLfhMzV7mReRsR9J1OxKGwOG/nYmKOWxmPU6pH+07mu7HrgQ2OAVkzKUuqK2eo
n2Z+AT+SMtyCaQruDbv0NYAZH5WoLFeWhYsGpHPVqlI+dMioP0xlfTdkZE4CvVLOWkPt2Im7HZHd
umeGZvAQRmkN/KkNEcXzMGeKfz0vyHHb6dAMUA3dSabjeRVSjnOGViGJ+3OLjlklDhv/FiRAB82n
MmUkW9cBameLWEbVSu4AVCV3FJiGLSLcxUNVSvndGiIYGfFAxigivU6XzlOG2mUHwVRuu0IET1bS
KuQwdDlzK3vXWtPyNBswjxKyg68LJVieRJqT7KA5d7naNE/5l2x90mij7DD1BSdDJRE/V/UjKavz
vQVhvpFa/VjPTY2iLSyokevJ1ioBMc4siW+tNtZvL/eYuo6sNZD7trGvjR1zJNKMmxMR3whv6/SL
ntnmlbQ7C/l+BqmyNFyjC0qy+gCz0F5rdgAqPLLU5ONao3RFSoxuZIaDf+EmqTngMQVwMxkGWxBX
2c4ZAudxiArLg2yPMzJlw0MM4HHSxuqa+LDlOIG8asVRa8Y0pHse3HXDgGRlMj4N/XjUlqJAsCJI
MWk5TkoBYEhp8u66HbHDAth8iax8RmAVmtQg1NovQzPfDsBZWVF3Obqk/m62J+tznqCkbweyjpRJ
aT+Z05NpyvxJj42tXikUjotk2AV5bX/uo6tazNYX+r+TPzVLBx07TD+ZFo329XlLZ5abVd2yGSaG
Vd0u20fLQEGLY2je9+STVs2SPBVz/IWBJPtS6AEvT+8TUTZnW0utJ3Km9TDOn7CY9XeIi6+j+aky
au3BbkhusPPpMeyb4NGMl/Qm6ZRvl0eZEcfXRZsVbh6UwhsLhV+D2usdFxlXhlZw76w3c4cmtIwW
45jRAvWqRDR7vehBLVJc2ldCmx+dwAKUHCN+JVVvfswMM0Urrn6dxgmvEWS2+36CTOoYhMK0Q3vf
rTfaRP1gKm2xCcMUp89gUnYunPFqLAQ9qvVh0nfJfVyAPh7VLw4h8EjeJrkfLefTpBcp6zWLc1Eg
ZCZBYw8bMP7afueHHveDMqIEHm3jHFiS9bjpNVlr3tCWywHMpfbOrjvaFGNTQ9ocrJOp2NXWBKno
TXE434Z2Pd9e7g0RE5kyxQGzKIk/Tzr9vKlNz1NeRbdW9uTUYejng4nakWz6o4rR4lgJKjaylotn
oYq/QuI+uk7tLHtnziUYWsVLq+hGzrI8hhj2jkaVq9u2BRI8zuhwUwKpaNG2d2L1k+mTAftO2NUx
twyOUrlEt5eLXWnw1ygZWegTvXdzuTHpG2ipo+7UtglPhlOTMauJgxEEzwvoHCvC6ZTU30tl+GYF
pJ9m1Nn4AkdngJqcRdB/bc3xSjltY6OD2qeGOMAKLXHxyF2JedlDDoxcEjW2ALh2ul69xGn6IU1x
sPXZ7IdL/F2Zm10D2chURgOUi8GnYN5H2AXaPTw+AOvdAbZdG7UfO8JD4E++JMPJ4DrOAmYzdcbn
IbY+qECWsDX2d0znvWJCkiJTOK/zYIYeKVQbJTdOOC8+irk74y6iO1vdZsgouerSWQoMlCR4eGT6
0UaQaoBAFgJ/IsSxSVwFg8OwprwWQ3wzC/tl6Uj7KdAaK7A96XliqMAKuZlUhNy0QmOX3LVhK0nD
3iiwgVkMJVdauTzhKTjX1rB4WlYd0mY56KR0QaIziMqKswr7W0IuQjJpvl4su3bNrRzELg0tz8xo
Ocr5OyvOu0qnvzrLBqdUZVCBzGed3caU1eRrVQVzZbTJQzeMJ6t6TFMyWq3E/JAYKmb6llQ3DQS/
p5vUa4Nc9QhH/EYQKZLBOI/cJevuCif4YM1L7eH50XA0MDNRsC9SZJR4ElpOT/s2S3p7uyxYFAon
P3QgOVa7K71J5Taepud4sXyzXDRPbWa+kK59KSr1hlLJsLGRRKrCk6D8PaddXiLYozT/xKEbOL64
Jg2bWlnIvW4a25+V+lqk2FtQhJSbutLPagMxuTUB8w1assnEJ9HbN3OL8GcAmrxN84y4jpQA0Dqq
b0apFL5KzpxPqwoLBC58LyzFjamwjigwWvntIJzjbDEkGPK70g0VBlv9VSl0gsbMUnfTxUEOv9wR
dcQKWTMRQ1rW1hAKsMiiC/dpQK4bhX91E0Z48oZYASApaVpYyzV8rf5qiiAgwynfoYc/CS1+7JaF
iL7CvKIS+EpELkDK3G37/LudJK96W4LJW4ra7ZlZuHJo/DTnNwaU+GQN+pdaqxAYoME3Pxi3sUIz
OnTAUI/j5E0AZtxYKOxgtP6RQvh7lXRHx/bLtK08deyza4Kx/EVYz6g4QmBmZuo3FnLcuh+47GqW
pyWj7dZzd9ITI/MSdfpkaoqyAy9921SD7sV0Pl2tHmFncl2qBnnIRbxyiDH9h+pyaOseuwIZ2NUc
3yHTvSXFJ0LUH0mvqKvpmEJdPl7utVA+m9DpoVpy6ZkaslfW6Lpq0stjDK/1ijqjubJvM9tQkIJE
R6eoIYyrstniIC5Ar1MztpPCG/KwOdp92KAyaEHulCYl+MuTfaLXR8xzJx1X6Y7eTX3UkKG7Y6WC
FnfS+ihY31QuCFGxA6F3fYHt1gbReGQjMXpqk8lZCjN0aiiMwwLG58i3wDBR+LpMvtEaiEHhItkm
Hd6AYNv2K3daMFyFqpepaUsOe2Ig71tlH82EyDe2QYylexE2yrYN8q9DSKCbDNPazYe+PGIdqI5p
QnOBZFiTLorSE6Qo5305m7uIZns+ifGQ2yG1HK6ZLlm/BCo0EHl0q1U8eF/7uUI2MoJ23+hStMfL
DX1BX7bYAxpAnVObx6jZTQOJWp4Vmyyi/183Ni5pU4EnjvepXR9dnmIJfooLSU52k+MjqwsCbaLi
aE/LF9tksqQTv4Yux6q2vWXVbhkshNcn616u27b0NEw3Rz5ecVgCzvku1w+JzYUfZ90RV2N2TNd7
2ogJ1ozWbDMcv0NQQqAnGuZyUy6y841CeyqyMGc4MSWyav74U4TMaCZbynRyXxdzeJzTFFz4es+J
lr0SA9ANRsNvDW3cx8TdyaYm53Fo6o9R1U7+j4dK5GRHDqkeFwv+Wj1ilQdIIFPiBLskN1j2Y0Lb
PmZlmP942u4M2y2spPFGaECF3+F/Ya0BCC3ve+WqqdOvGgvTLc0M+0rvh4xxfLjRU2cCp4SXM96R
H2HTQ1NHOp5c1zTJ4ZN1urLX+MUJdQFzprGCAwpLsNKC0y6GfnWN9pubqYLZ5KiVXyuV4CQnerBs
ZeOTYkPWaHCkyIf5Lm2aDVDNxKpV3wyQR/e6fTWTH7AZU9t28abulZq1apaq38YeiLoGuxNbmPMy
i86f7Gja4uLjaOrI3nO0aNn8BKC43F1io2yPFxaFdcFS/MStuDx7wVaYtZZs9YBShTJr20VVox+Q
Cz0CtcdMeSVPWL2tIzj5L2nj8vaXh/APjE3ikHR4efhjOz9uL/+0VLQCW7rSbH48eXlVdfm4/75d
1UjLEyO8lQtT4/IPp8uHv7zmxycx5+wjEZBYMdaP9O8LoyCyttNkfCzBejPnXv+aKua+NScu02EF
YQpuHXAh7mXrvX8fXu5dnnv3OqQcmd/3xePl+cvNGOL6Xgn6/7yVDFsTW010e3kK4s2ybfLya9sV
LJXtoHRzRxre5eG/N0vCQhq3Ab/25S5jOs5vZzI92MxXpcZcPKpbc+OMdYB7sD4NqmJco6G0vGox
Wz/tknw35VrgVZO0XXXtBU7JbGwQx71OiUa4DtETmzi3vnEhIhmFwXmXNtFBz4vFk2Gvn7tZa30c
ttO1ZbMSr2hy5znFmaZ1tJ1RdZk7IrAS6fg9Uyd1t0Q57VPCfxOgyD3d3lj9arN0uY0odbDOvs/l
Z2ZskdcwkLt1vsgNQn7YxAZjj5Vm39upu2lMQVyLhuxzijMviIKPJRV7PKakmKqL/OLIM5hwv5zq
rwFkSZjGoA+k0Fj9B90jfjw23YxuMljQuFeAQUMOMzEk90WHuKhY6j1Lq/My6z6hlDOcqSDASCZ2
utYR2wp3gFzVeeOg9iP9dnBTQpb0kSZwXDpeMxTNZpAE4ZEa8jW+H4f6LjYC4VbYEQonPOvldMZ8
8doZ5jbPlRA4RPx9GMh4izoWHjaRBENrXCXYlfB500WYUFiwsKNYRI2FiljDDKljUaoMW60sbVIo
qs9Tf9urxYcgrcddE9q2RzHSOcuh/DoUSbRN7fqlCvsHpatnksHGahMX0xHe6XOe+IT2SX7ZVZbY
G55oIrJG634ny8I5hg3ahJi5kVaMyr4X360i0PbYSCPkWx9CwGBuFQcnBX3KUZsP81CiRiLX1nG6
aps6Cb7Mvow9tc4L0pFjjcvzTVK9lCSYbluWwL5mhnDbzBI/aawRZaEOcueETQt5QYVVFpYbra25
2DcpZS0tvVGUJty3wfIdjWN6I42qvDIa+5gPU4yObBjvdIRnYLI/KuT3HKWxup2TntmOUZfXWVzt
zcFQD/jN95SenoADJFiwNHSd8E49I7CxRxqZ4Zekbu1bUT2zuh08ejjlLpQQb2PLVYnJhDhHW77q
u3BTTLLxBtqbCNJrOoq5ZEFYsnanBJZvG6oD/CF+YEEzg7DFm5vQlz0Gwx06JoeZCXMDpAZHq7Ee
B2FjYZuJUcyQuKhe0ufKYUFQv4mnwjjkVlHB+qi4EoEBv5lTSraBjkGLSiKqqOizTCyu8Isee3rS
NKeO+lBro8wycrvZkKmHOn20P00a0YH217Tsm1vgLkmATXExxU0fUmFoofPvU7W8UTXUH4OJ7bWN
ognj2ZD7FmEPO7SvjhelOFgzGDOtgVk1ipnv9zRwWVZsFi3+qMP19OMC62NSsnCKSiapTVhkm6zO
fAWjHtUPwp1kOY6UsYp5V8KhNQnG2Ea8iUOd69DjPDPUduSoyWxg4iUrSNygmaAtjNmHqT307k1Q
MjBn6vOqAauUhskIe4d1HRX9bHktaCUTwfBZKatX4DoGADOMrszkrV1uIdfKlwp8iJNzGvHvnakT
W0WLvhFk5k+FWW+ZcpdeFDvyOhqjCP0zpvW6QM5pNvSkqfud0DkBOkGwzaXTCHyjmaBfQD3A5Qsa
ORDjSxyX8x0jIEKYoYcQXE/9VZwmtT+POHWbJbcOCqs5cNvaMWftHmLCIn+MCRi5o0+Gkgd+jq/l
gIN1jc5TnD3G/WPdQ+wKnSS67yb9JTCvy+qmTejjKAMJo8wjEoKFNIecF53gJJO5WZNzaq9n0ajX
46GetFsZNizinCGnR0kEjz4jy2SifF2vNyOwIaJgLqF2nXSMHQgZ8EJVev3jRjA2droD8DligkUT
Yqs6ONpYb1JL3ck6OpUFMhUTD7ukHShpAVIcrAuWrWl/bBHOH1lQTp6w6V/k+MVKFHQxxXVGqnU2
KXZmEx6chsqKiHP0CAo2/i7EHy/l3poLxW/i+tAFoCSn4tnQoE5UOhFDI8Z776kdCsvPEGFR2gpA
OttkXZdNiMyV0VqZEwpDDux+tX8mgzQ6yGDgvQgaD6DdcF0RW57dEp1VbatehBu7deKNKrvsGOsp
qTdR7Ftx2H4b8+GbUCes50x2ChVIXTMVGvPE+Xsp9MNs6bs5nS1qoTbgC6U6oXLeDcxgzxoBfwlr
GbdHuumKHtsh16BPsQgNP4mLj0uXXEcBTY2QTKMdvRyFww2jR96X+5Cql4/yqpkf2oBRNos6c0u7
+TPFRnPD5BbtjiAxaVoE3RynOWIvdxqxKzrBGNVzZjq8p77Gm9Xsvjm6ZZo6+hX+YRc3VLLJU036
bfJIyRvzkeP3hX7rgDNGWSszSupxtpHVeDOGUFNURBbbkbAkT7Wz+crJlI1U+ukctcdudjal6MjF
ZQYYZkpz1+gVjFCHg84Y0uspbT+lQDV2M8UXgmcH36RqtmWeHHpw4+W2mSvbr1PtOjJYhZTEOY/E
NZJxTlpsxqDthaQX+WNDzmw0CZKelH5jon4mEpyLiz4QLR+in0sIfKhWS8xQxdp2/oylI/8w0EDy
krSAXV8Uxaak5OWXBgI2XOinCY34YQjTl1ELq40OGt3lnKDBk+kkpjlQiceGMZZa115rFoziErY3
DbUDdZn5YJI8fGwbuRm6KjgohJejipq+KqajH+sucU6T44TE+lCcaRZBs21ywBOg+4PuXqunFBcj
9JIEmhRr2GAWt5pTTrarEGFxvgMJurgp7dV9CEI8YrSF0m2C3t/j3GrOevBhaPT8vspCL0tCcUaj
UNyjjU99fJydp/Wfmz6oHswk6a+nKAa+XtcPHWDRIzqTwnWCV4Ci+ae4H2pCY5Rpo64PUcblXmeJ
9EqHf48LnBpDLeHZTqP2qsTZ0QZF1jiTN9Sm/JTPhBwiAqRKIlmrzuV0a+PJw97QsSaglGQGSbIX
oh7/H3Nnthw3kmXbL0IaBsf0GvPEIIMMDuILTKJEOGYH4Bi/vlcw064ps6pv37pP/VBhYqokUjEA
fvbZe+2Vbw3zvcPTvHBhP+zzkiPkxF+0DY0cYKp8d0lo52nQX5Qn4zM707MeVXFN8m6HBGVhR8s/
tav7pdNRWiYK85MytxQT/6mmBjPN27ssJaalc6yVsgwPadGJpds5QOiTcW/SFcenyyS+YXT9MWWZ
NeCA2RaYethtceycahMkbT+wJGF4oYos2TnK49LOMcXljXsw7Y8k6NbuBD/dzGNrLZKIATfS77ZT
0QxUVGdgGdYyKvS4p1V9P6SU9yWElUDTbQwlvYc+dbdicrw9S9tdr4dHV7j6PKWNyR3E6jdkee0F
TK9FErk+LcqO3DqmGZ7ymjPsUL41tgSljXiJqzLcFcr+4WvT2Yepczc6yAg0T669oWu2FNj1h5x9
08JpJUN8IE7FGP8iWocg6vvDOktnb52XwzYnTLzXMgGvlWvajwHTL32K4pdRNOXoCaPYOTBU+kgu
2KMA8OKqayWWe0kS112YUeEvCpWKjV2iiBiswDCaTGuA6c7SHNpuNzc52G7J6Ubm9ioPcmxVXCmG
xts4SFUrlx6hfZO5Ex2604usLfdI5hZQso2VWY5FuIGTAr+/TdSTlRfr1kNSrnC3bJVXpHAcwmQR
43e8D5HHF3bdTiufxZtltnuuSNBGZq9H+OglhA+5MLFVt274ixLsft87KMOt4y70lHDoA/+woi6I
2wutyps44DZqFoIGOwHanAqZTdHV5uI2fx5nxlnsrvACRjd5t5FY9yII3+Mh6u8AQVkQNx5i0Cmb
vAs4J3kmXLnER1FRTHdMtM3OxKzt0KB2GqYDxmkGv5TuJF+6zdZJki0mTBzn3riPMlhxdetPm6EE
gTRkD2la+/TJe0vMJ+Oz2dIP0xiv1shWxm8u6USS2XDGj4mz4qmsGDwR105BGs1rehCqLS9MtGvE
a1S50dpIIuPdG35Gfum9WukHrN+IhtZx+qqypNBrZg8XR9zUM3knSxIwliifixLMRET/y2M/XFVm
E4DAlnAn0yA7F5orCVL+NsNwcilkhzyUJx5tymc3YJaLKbpjFR6DTSpafYk4wXxOeeOfDZBLVu9i
XqXaFQCLwftXIS/0btQsfCohadLgoaV7Z9P4M0yRrg3PoXlh7XWiXmkXN1W2a+b5qqROT6wopscG
GKoxG8waXcr6yRVvdTsHl68HZLtdmtm/VOWwvDNzHxMq+BfO7oSB4uk6R+l4x/2gfxQ9Pai2fB+Q
iVGtwbHe2sTBzITt3dxFBXMBkBjcQDytTnmp6Cle0kc2IA137Njn3FlWOd7nQA3BnhODQpWLmgeb
7lZ3E+JdXAvIjGvfo+uzkwVtP7Jd6yyYjyVC8TqxTfoaTDRP0+hZ57ism2tog9YUDZcM38jAkrJO
x+BEdnQ8hDHm7UQNv5J6qG9ZerGmgWc8uAysVZK0q17WxGqL2Fp10o6BlSErWscsj9VTSXNCjVuK
0NJpysl/OKXcNK6i2Syh0GOOJOg9IwIGFJQPmXSSnWTBgAI6LT1HvbF85yoiymQDrbxYeaDr751q
0kv2I+nGzqNuXXZps6Q2Qpws9wdeVGPvSmAKo5VA+kbw/XowmiFcqpEnRtG1cSloKqUuwrr2fOIP
ad9C+u9MWDYJTMEo/mUQ3nzI6RZfMDXtMVNViylyBo6MpVrPWVGspsHpVlVzK3KpKXIpdDzSzVED
eZm7eueqIUH+R7mbphHtVd52/Am7Z3ejUypoKIVV6zoJ3uZ2hoNQYXt3huY4+oliKVK+EYzVvCXC
ZC0N68ckTM6/Uz4cNDPxNrUCKkK84mLPXXMu+mS8p6XkOE2WvZoKx92UXIXouIX+2UO+xT0kXycq
k7lI5u3aMTDwRUHKUSiluEGhSNy78ffQ/gSJ5LyG1YCvz8u/VQb50FGM6Td0dUVJxbIehLdnsAa2
CSljNUiH9hKHPlxZDNeCEsc7AH2zWyTbDpggvMEo3BOBQR3YUgWf7MjYX0sp1Yp+JQd22cDZQwfe
Jsl0t0+zGutKaNZn+uYK/xcFtJg364hiY3e6giMU+w6iYmC2mBVsTMhFWfKKas3cEeAT6DC8YbXR
QGWAKbKunX96AhduxXKc6VEBgmrBnVRQQtlPYHwnDKLjSm0gNjcEFnws60xFmc4w5WDCQ9ea4ViV
UU3rZ1dSC259r6N1a9mc9KmSEVqF21xRWhRBTVViqjAayG6p8Jlu82je0ZGrVqPC9E5h8xDEbD/V
1hOV+BzMPfmRRYbS70aJ80CZNUT/2thVZr7OcoQre0T/8aLurimMb2MxfsQ2WkjRxd2ynCd4ULOw
9pUx3c+9H94pI2tOVkXjDW6qgoUmS9TasjalYydr7ve3j265zMai2TjjWwqlY0j9Q60LrveC6jFA
ddzq/RsJidowh+MUCM11NZTjTjsWJJXIxnKJJMNZAn+dog+vYptbVGmwyFL5VncGSi0aP0Mqfh4F
kA4X0DmHm3hQZrbNoomOQXdjWS3ecaMtV36J+GW7IbCOMLEphimdbdSANu25Rx0qV/9EDze3gQNe
mqD0sB5YslE2/J01mQfIykHWMojWcApax7Z0FolnHgsXrsbodNFjjbg0jexrO9ILR4NWFcY8/Vhn
YNW6LMYO0RniSZfffVvkB2yw/UIXk7WqQa3suttcbyCs9TpxdhPx3iXIp3LtIoWTuU2R0WtOjoX/
Ko0wQF5U5bY2JTgfBcepiGiE42p45MUayTU0zCZ0wd73tOgQv4M6L0DYcp3lbUiMbEEQSlAb3Ton
gStnXwzgMn1dnSCTofy0TQOghjOnR8skF2H6uqMsvM8TdJAEbS1Ja3cxtvrKCYpWhNLBLCPbPc24
6UqQ5Wf5Ga9j3YTb2SywU4yLoK78lVHUzbnz56vFpuymSPkHy86LFYjdiZmaJ25QE+O/Z0RInta1
zmZ94Ap3EJOXEboZvncDBSppWhnL1kHek5BEQ7m2a45vcWX9APSUs+Uof7YM7dtRldGSHs0ya+UJ
i10AFD79Obg3qcuO811K5N4NYIDZpAg3Ioh+2Db9R+mXbouQPdnsyahfdE4d72oaHry9devHHkP2
L0WVt8tYK+PYuikHWaKFyzkuBdfZ4hd7XoasguNLNKfct3vEosBIERbUeOfodzSMZcpB5NUf9pNu
/ENmaQsoWcqrE9RsRWVBB2xAfTnMpsZPzU1iyuwwKk9j5Leoh+27fV3CrBqB6204R17K6NPym+pi
CnfCDRE061Kl6daL+WT61F+hOQI2ZtpQIbGR2LndWAuqc3IorHkDyYduFgWvLG5qdcpJFixTr2JD
CBwaJQEb1uBSnVNxHkhyxKApEx+RhUQjMs2rPNCh6Q8ARGmaXkD4cQ5uYPyg7/3ZJNO6QXLkftBP
wXF0+OeJMfDIj0A1LiLRrGJWjvfhJHeOj6ULhTZewWJ0tj7LFkqFD3EBCW+YrGofGF6+TZH9Nr34
Zk5GcKxH6JBWMiR7X5wrRBbH4IpjGJfYcmFK2CHvAJtC+CGnCN2PhgPBvmqrZtNbVqyfRkHRu3Bq
hYtEcd0XsEe/HvLB/UmbrUb7S2pqFXWyh8b+EAVKnGTj/KAZ3fzIG3FxI/B+cqqDjSWTO78fUu6v
vbVGEgLDFjH/kDjjBW6jnFnT26G3JK9pWJ3noRsXOSJYqm7rMR1fNXZWDkx5emOC7+uszQ+xGTd7
uiMvoOTGrV1z0ZqzmvXekluGhNGa4/P40BzXuiagD6zhcE7f8HbMQLnd4NCcA5zn1C93Rdd+t6s2
uyokoS3rMhwevVOfi665cqia9qMJNncu8xe64ZBXtLPvwwb6/ajXEQXb3HNkyxVpEFBqEUwp6npg
PTMtpLbloQF5iCoUMRvWLgHzNmMUmElhWDEVJwANTljmNjcj+7oc4+DSSgiHxqjMDdUc7z7GtaXp
xQTHR7IHRLdAh1d6V9uVcxyn2F2EzGI6RX7LwCIgNAzWpnGYaYBq0+JmcR/06diI2cVMmZEukMb8
Oy+EdVmFjDrky3mNo8dzHuXeJg07ey1qPuWtslFoZBndFea4M0eaZnPO0vs+J2XuqRa/k52fZZ8b
uzHe8HMwlxvp41T5JX6bSZ5DIoOSJtyNHVv5tmBPyQpqbPezEozKxl1atc7SNUW6cqxZ7XWph01A
xGsVUCFJHKRH0vTecj4rD4U1NRwVaCPDQXVfKONcTE2/77ysPYdxDPpAyfxu4HMpndE6uEWF2WSM
ACHghZPZWWoosW3uJqcsgs479RqaXJlztSrNdPl14Q96pknApfmi0ra9595xTiaOimatHqo4vXds
RN9Z9Kv81qnAi+nzFtJcyJUygZl3d6jy4PjqxnuKPJYTsrGf6MoqV9GA+Qh2MQ2bifWjTFX5kPiA
0KtafAsQWpZEgfiRyHesy7pwXsx+p/tfWmlxBWKpH4JUX8sW/xTzMEV8Tpy/uLn8VXle/6uq0Pdc
kHsQyeXONRiFk3k69eAO9y312neBLbZzOKpv3AZLPIg2bSxeJQ+d06COd5N/lhmekiiuiuXYd6vY
qvO9wSo9Suxrm4SPsph5E5lM51PlqCUB6QnLYuGcYStGTKTave/V3C8lIIIKKe++vj1MZgF0rW3G
BzEONvqAKZ5nXOMLObyQkwtvMy5YjSF/mJQz7tpRfRYA4ZdB6td0w0EVq8Q0PgyhFZ8b0yxYNzyW
EZMv0o1/dNE5VwFhBuR7mS5ts6ToO+58KvZad1+3TUIIgGzbrDj3N3hpUw61+OAoAReaoc4eoMup
OHu3XOuedLKxJbYpN3aDyY3L/btvzS4n8krvk2qIVzppsvVsZx4JKtnuBFmnp6yYPxXv7yToy6sI
4S/WQc/Bi8/ybPbm/TBy+Un9DM8qXO+lk2TVXdHcjC0i6FitztGxgJkpkzk5EWjMzrZ1ihuW25V2
Cgwk4UXncUW5etUcsp53HYmhlk7AyLzrRdme7Tbfm3X15LgG8jPJnH3QNBxotLu0fU5cVhg7z7AY
H0vt6wNd2StBRAC8Yhw94RF+EUMwUA9fZ3TsRvnFbvnAV06YrHx4dSzdovQuTCvEP5uALrRRegi4
1BGE7ndFaE2bLtX2pRq/QsHuqu5y7zR6cXvuTPPO4pqxarvKXue3u4iRI916cYLzDm/TwALLzecK
XbDTj7FRmZdQHlpvS9gq/8iQp5beaLYPbf9Q6Tw/0V1tMHhm1hvGRALcVqPJgs3DK/NiT529EsE3
J9UV2x9uihbyD6dDn+1SHC/RLLvv9MhhXfSUOBRW+85EYB7thntCmDhrkzi4P0zVUeMn51Xh4pTl
vXwYRudaBZz1hCVRSG4PAQsqkBvdJeX+/UAM4mLR8u7BCDmItMVFBBH52E+gpHVN3qh1hwUj68C7
lodYM28bNDzv8q7b9n1m7evQTR8jjHGeWa99rovLwunno4eAsZu8eECSKQ6DQSxQhU780iTIrnHR
Ride9ZIEI5xfsq7lex5xEAHWkVyKsrO3LdvRF3bb2PQuKHueyO7tAsNdoQ8qANhddLfpGbpA0+8M
YkN3IjafIxaan5VTcwv03QevQ+nrW5O/NQqcM1uhSzZwGAp0NK0nKFGrqivO1dwnnJ8Y0atMmXcm
Wv8CzP6TxqDM81omr7JG3qkD8mLD1GyENTlMtNbS5RDaF726U1nerApcmeyhQi7CN55nU3jfg9ir
ttLrn2wjvm8khtsuK8dt5LUMbRHfphH5xZ0CgPZRT/tEOqToJHkErRfwTy+m/jKQLhnIHbx5DcJn
liUXi7QhixLbW/CZJOUBQ3LqNl5rez9hIWceNVYV2tTXQ+paPhXCwryDxrSKVwb7oLdc1M3Ry3nD
W1lpvunm1klQyODoDNj7ulaCHjT64k7RRbBQrts9S97ciL3ZC2aqdIt8yEg107Kq2tgCvBqqHxMr
oimxzJNMQR+oIHQPtjNTMlB5+DtbVvVO4XwEWIWeWyQcTgNuvaQhHci7GkaKx7zqaOjo14gc9JhE
6bxRJUaF8EuvKvGYlko67G6Qr7ymLU60h/q+AZXYcXB2ApWxlhDuum2tb6mDJHWe3XmQSwDQzqGN
eqpWLfOvLz3F/Q5a3LRp8r7bmRW28Lwci/00TIQFivh96pzkOVePtDZUL70dxY+DM+C5SNNLOEjj
HvDBVsnoiqoznVonlNjzQv8C4Vm+WF+7iG6kXi4qlyG5z6vM55MOXR85JZuuWYXSRsjs2OSYMBhz
HJpfiUTR7Vy/zRErLMIFdNfN+MOaBs0hxM0GWKCjc6VjhHYxYZc3e/nsNuO2LYaAfElent2JHGTp
sMmdsJqve8CCG7a7OCrdlp7XqvhEagi2NcXTtPMNzp4TOR8JDhuLsWDBH00GlxlOuktTj/OmC5ll
OVtPdx4H/qWqhp7znWHtQkvo+35m5FVZbL9M7B50F3SP/GCfU9OEqxl7yLrL5LCj2aJdgKSNTti+
9ZqtJgvWqPHuMxzFQQYduYuOfcyBt2i7T15OBMKYWo8JCPCmLLLbrdhyHph0xQNjZUfkh7Ziwx3X
eqyytXid3CK71rHRXDm/xYuvvgBXcT4aSmbsYdbz2R0RyvTkv3aO2T1jsWXE9YvpwmrHOtNbtfoC
OhPhcNlATu+Np627rwejt1j2kIFEv+C/sSbbNXXYb4NkPvJa5QfcetZj5B6SW12waiPnSEM91zSL
scbznetsPenQsF+tj7ztzsEYxi/SsON7iCKvoxeqVe76Ffk2Odx3TTuAwZ1PJGApkgZ5Q4/EjG6w
KSeOqDPBV9bEpblp66b9IhoczWzmruy0dNKoxH7oRP49DfFejqlyXvFJSUx2T7pnIkkpV91UTt/c
yba890Vv3DMwYAKSgJ2rOW2OVmwcWsUrDzTl1Zutbid6H4Si339jsrD2BMecI5JdvBtHKnjDkcxM
k4MwD/GBIpxkwhsZVaW/tuOoXlVk50ibNS8SVXzJsvt7Lmz5PHcPnpbFmuD/sJ7b7lev9ONE6dJq
FNVwB6ni0FeOCzwufo7D2jx2hRYLdzLmFfeJYDvYov8zcPkfEU3/uzrTv/Wk/r81o17/bcXq/8Je
VB9k0m9R7n8BmoLYKn996OSj0793o/75x/5imvrWH3i0TPpNbecWyb/xSv7qRvWdP+AA+abp+GDZ
/fCGLv2LairsP2D/fcHOhO2DdSFJ31Zf3ajC/CMk/ewGjgtI6Jbx/0+opnA//55sFQGmptA2IYNa
vmv+C5vAJZsUUjzd0/di7lh+8BGK65NIbguTGWnX1fpNG59Z4zwGrJFpDpk1it8IYSIFJ0g4UiD1
tsGyD8pXVYl7UwdXTsbZIWZyPvb159jlpz6AA+gb3jmpKH4wk31uGiXNBH24nDqMd2HMRY9NJBJA
xZpxYrVWemyHyvk5CTvOp9Z8tqRxUSEzpXL87/S5Pvuhfckt50ZSGoB/M9/4DyZ76QHagYrxsyBP
xxY/5K1Vaxg2kWN9T61SLacqW7Fgo3WdWSIRl3B67PPw2gy4GefyetOkJUAuz01/dEN433ryFlg9
jRoPqdmcM4vxR2mKR7rOM5eqb95mqa6UsTzSmfCtzUnym5gXTE3qNPJfhCMfOj/77Bt+eM9Vb3mV
fNK4zu6n4mmGXXvxlHtsXOtklzxPWczPHPvNm6jWKpEbp7C3UdSuqSM/30zCBNS3gSvOfZi+5X20
jS0mrmxuaS0ofzo1eM0m2CcmT1vUVmyO+SPY1dSiDyNUSPgxfg4d2ZvYeBm0k3u8qiLbMYgjLxX1
0qz5GfJesQpP850pylUMFGiUXrBWZrAXo/ce+fojavhztNVArkqNJeuKY1IW7lJGdrvwvt4pdJFR
wviOWrtKRaM2sGQ4eY3x3qu95Fbuc5n9fObltHe3vzjFuAeG4OvHNn4K9RoDFGQx4tCuMAavKX0p
9BsBs6Sx8NLG9cGtcTsW9D94THsZ4Oe9y15s6EfUXZJ8STvgZwtZHHAN7rglrL6W/uYcP2eYS0g2
dzgsq/KzdeZwnaflrkric+Lz1uF/Wx2Qj+38W81Q5b82GjRfmMcfUc4GByn3mvoNbcsx7Q0QCHOy
vWSBiWen6ZJF37wRFKZjEJ8euEN+2M2HBQHs0W4jgkQhgmOnTKDzxJy8iLo0zjEmyQ7gJTvM5nTS
g71rMSggzu77yN/Lvlx+fViiMMTNIXvqHyyxnM1P5eN45KR9KXo+M40ZXusxfmUzec4SXl+LJ8h0
L33CqtmGC1FrVnjZFNHVXVAcjiqsAxbiKQCbKSLlaOcfYx8tlYKT4lH5E4KYX8SPRFH0krrm2wEJ
pv1N3MrDX5Fey6R4VDb1aSi6uTA/vchjt3DbC8V1ts8loZXCdc/jlH2OIeQMm9rnBT7MV3dgwVgt
6Kzik2C+WjSI8h4dF71llCvRnMTAWwTnq1oWBa9VDIJnQQHMm1W1wYrjcs/btA2XSPNvA7fuhbEv
YkoE0KaYu/jQLQNzW6viFDm8HRLn6odU6/Qq28XWfJizH1kdb4BBLe2a55oamE/Tij9Fw+Z02HB/
vyYg+q3MeghYlC0Dnw9N06Pby6KhiRg1UowGX0RHsrrEICW/7wXpD8gBQHrGMICBE72VjSTZyUvo
C/9qN0ixgejW/A5lByRi4DWN2Sr3uJ46ZZRgtBnovhvydei3b37G9/X8GhpnN25ZXZ8Qe8+Z9wUe
eID/wAvbBtamLoaGI2bxw+BCtkx1vS8UF5bSL/BtSdJWLbayGHODzapZmRC8iL09YtzPlykU+l3R
pjSZKNjuQzPRfm3fPrOdqhdT4p/HlItl1TSMieGnTcXC0mjzVSvrcRVBDGMOjLZM68egRVnVscPi
eD40El8O8iJITfnS0kq6zvyK5prBoXEvLfn3VO2qZryhIUlsKEQquRlkdw5PxMIt4BFERzMhosW4
/kQD8XrUhlgGJAoF8LaVmWZABopoKY2y2vTSPQ8Gr2AvXDj+scc4WJaEi+kjMztE+MCS7BEW9Z1Z
YLOpOtpwTaRfjNWsS8xioMAv7taAHsvtEGmxBMe/7i3obj0NRIiX4YPl2Bvh3LOrgSgalSdbRR8Z
fb+xRXuqVOnPrsyfnIFXK3PfBj0Ui9nP5g2p/nBbT+qHoutgUbbutefmyy5d8tHLA3BrWBKB1LRf
15K4tS9Tk6W4QfWjn8sns+l+jt343Hi5DcdTc7Hw4gc/+/n1Lh/Dnc7wsgKRXmhvOwhmuKKdGEPR
ShMn2QQEpDb44pp97QTj4uuGRQQHv4rBD1oZbUQiAp9LFDr9kjq/H06v7sdJf/e7EjZfwVKh+1bV
vA0sK/9pGnwWC5TVZWyTPxcYZZNe7KMW63AQGkDdTPI7aVgfxzbauqO7rbnaT1G3N2KsH3RMoe77
dwP1sECiuPVGPcYXGa27BNXNx6UQzeYv09MvwRyznc+RXR2cDzjpviUdfhAVczMyLCJXaL2o0N6t
Jqu/WW1EfjZuvs65xHTtp8V3c8heG2WitpPPHLlPogIo0/zlCnTDIBrfdYRrMxN5DIDouxAclnt1
codvUlf5qmncdhFZNVzyUdO75XGxCTNvH3b8aV/rcmO15Y5+BqJwiHxGjp3Rjy297hQXH7KL15Za
kUUTgJKOOvvSd82ypl5hM98ukN7oSXQW7sTQqrBR96xrokUdp/OCuCpaeWdxTZZDvJ3wO+XWGYII
+QNTbwrAEYuv2yEfnht4taEWiJtjmlC7ZVhb0rTsD2LjOk/6jVJ7dmMQWshLcrF1xcU0shWqg9yE
0PoW0rlzdXU7v3FsMFz1ZAz8W6D/OK0FU6G6mbNqs4RKso6Z+tlQZp+Jsu98aufZAACWmc23r3dO
6KC6B6wTGNYOsjSwCI+wIjpucQTAvGydzZR6NUZ7P/TRK3iWHQm4ehGfQ5+lTCFEuXSxTK6QmPDM
DHKl2QIuJMuA1FJyXQGha5LyVzBY9SFxPaJTZvRddy7Cei/XEn/lwl/AA34pKo5KmcExy8s2boiD
p2LD5qk+3WhLPPKUU1rtefpIcdhfD/VU6WMz9GRwp4ZOsGbtjX14cAC9BTAidpzAv0ksJZss1qu2
Lb4Ox8OB0d1aD1X+Sg5mJY329rc9utL/HrNM3QTsropF1MzWIW55+PNrs4UcAVTZW9gUkhxkld+n
qaDo0zGfAlybBzWBBfmqZ6/8jSYquE46CwaHaLqDS8zxgFTTHb6+/Hrobr8RsYFpMZeJH4OV6YNv
+O3Bo2Vn6SE2UNVoy2NWBPfCm9xN1nr6EMIJWDSp5S0Npz2GNmFdQ29gaNu72U8IGYqzVUjKqBPP
XbAkQEEWNZbsNOvCbYGpDdKnQ9jp9rN8xZvGIn92G9oy66/fqDPeckjnBifvGM1WW/Fh6tZJjc0j
tQiZEyae90kbLoKbuVaWhB8Q50s7xuAxWfHJ9/RJdZg38BUC1igoRYp0TkuQbW4d6XiHIO+8Qygc
wFRi3HmGXjRl+RS5v7yxjJ6oE+UAFvYfVdX0JwlJ9TRfcumdVe2Adr1BKvguz558VyiOB4cceBL3
+T6n0ntdN7xhgtYcD4SaDYsdL7/MfJsjjpd/fn1FKoqCKPb1C2sGW1B4wyG1mhE3Kr/K8RuWfvxn
DDWtkm4z2v630piprOLNejNfvvmm124qpKzDIDPnQA/GrV3x/3xtj7ENmlv+LPSEJTVBgEHFvf1S
ZGI5wTukVonvYzTKPlhG5BWAa8MjlT3JimMO1WZjQD9gAeer6o1jkwp1iN2S8Ddf2UPCOAXroVyO
AZlpPBDG8euhvf32n18O6sVJomjjVdpfM6gkiwqCLh1omh37wKIMElV/LMye2dDnEABFl8Q6fDdQ
O+6t0jM+szxyjxbC5pGwkPfnr5DQ/JWguXLx9d++/i9dHR3KdsYgmYr1138B6eoeyZ3y4W0UeZ+W
vYLjgqRJ+1+KH1aNZvMta6JyBfTOOw/RzacSYvgd6sG7mwzjlN66eGcxPCW6Nc66cI8lmKNF7Qw5
6JrOuuJ5CVd25RHtvn1JMv/sFHho/YGzmRpM+5pD+Dq1M9adoc/pcbTY1uchXnZMKMO7oiYMj3d2
yVxcUU02fis6aCCqC10MtxwQstLleE6YBvtLs5C+9z8R9m5E3t+Yh7dpHbZe4HjwIL0g/CfALkcp
m0XVdDtdtCXUsfVtViW5QIatDK5dw6nGoZYz6cGii4S712/6xsOf3+hvJRb/9vsLKzBtLzB9DMr8
fL+h18JJ2BMOpG7X+iPacX1ufA6TDILsu35y2LchXCw6Tx4ia97+37/3PxiTf/7TfQ/HLEkuE6rq
3781h3+D5sWy2+UTc+JtYGy78DrmkwV1aVrOwtyZEmDP13f9j7Svfy9Y/X8oX/+diPa/UPtygej+
9vr8q/b1PUejaMBk/y59/fmn/pK+LEv8YTk3WSn0BGqVAOT2l/Rl2eIPYbpMjCEIN0QwXuzfpC8g
2SB8TSpDqKoBxfaX9OXYf7iOE0BuBL3HufA/k77+Sb82+bGwOnp0iDvgIG1xU8Z+ey/T+l1Rpt2N
53JwQtJj5kZhiSdcq8ZtrEhHVmIsITwnwapOKJUyGpf4g6byOYm6JzLvxbUw84+4qE79GErkpfKc
eMz0kowNzikSX8YhEtN7AndmK1mj7MdQ7IhePQ9BMN6X6TTehzfn5W8vxL/5kLqIg79fJG7/MGGG
6IawRkVAM8bf/2G0DagslF1/jgnJbAdWbbYWHxzFXAS+uDxVvi9XVtGldB4aJKu6Njg1w2idlRS/
tJzVMRz7+wr3wZ1t5eXO6Tgn0M3i3TWZWptD0z34iRTLkBKdHV13LOiCKL+LgugnNcMJzpHykT2E
dfULmC6W3VKekar+iLVYb7FCf+JbHGAMBPYNv7k2SrJsMQnXo9MN6RG8bbcc/dbHq5PFnMrIxuM9
pDreCFZfS6qvAZsctTzKtVsaMR6RwHjyZuWwS2GIjeMm+R+eU+8f0MGv55Tc1A3Gi2Qb2P+4+qCH
ysALJ32OOWJvenhNm7Bnmo+1H1/72GS/gM3SmClzhP2TbHGbvetq+BmIuN0mYW2T7+dWEmXmfd9j
HtCVxjLt4air020zNu5T6uXZo0WajCfafsafwBEoct+IbvSHPvdINam+PMajuY5FwHQzMDaUiTmw
KqP5Unrp05iDzIIMEONOksrirE5uRYxgOWv2SRgKQnSSKsjvMd6vzK7X6QpATLyY7MG6Oj7PZTgj
eHjFC94e0rAwLbSr5F1mVfdT3x18RedmMoG2krb7mCUBNntMFi+2Ptf/Rdh57TiObFn0iwjQm1d5
US6t0rwQmVXV9AyaoP36WWQ1pvo2BndeCLmkJKYYjDhn77WttjobRvaMybz3/2xY1gz+OKKa/e+/
8X+zkfl/OKahUuGlOqpRWJ/PgX+cvA5tuB7pTnMtrG+iRMXJpULNoUuUQ83CAH+uTnce5cZl6Mx4
drtv7aDYVsyK6aTPkjLr2kpTPccEAhsRghC58Ug3uf/3zzmzKP9xvUagDKGUizZKamZz0H//82Na
6hDCww2Lq6orjZ+k1qWwc2trRX28QTrv/T9vp//rIrm8n0cR3zFdm2aq+69Tv+T3P1V1JK4bhObR
TdF+VRIvsqKwZtdqzbyOEg1tTMHzueKEwpDfwLYHY+KpkqKkqT45T2T2hndpqPkRjAPDmfNN1uUq
k7FyF1EGkwda8l4EKt4Kb3QuYkLQXOpMi2FT2v9PyM8yVv3nAeRcwwlnMu+x56vJfx5AeiNxBG4H
HKJpfFIZgahJW2I1uFrNcBXCtrdTdUtXrNs2XamcDUaiUz2R4wNC4ynGi7npgG7KuR5gjIyGTak9
LJvUxCuEWOaIIRh3pjZRbqU2fBqmAtQ6wmqd6dS50/h2TjH1ux5eTBJUvY+YNMec3mn+pBgaE/UK
VkntZFfVYdmCwtV589CgIydmvRFEVy1pgd7JzKUbIGlgTw1DAPi6ENMIGc/pcFH6bK0huid+Sx98
zQGooNDqlQ1aSqVW5Trggvrbee+SFY0RMp0OoZ3hQBdFvypNWVz/++/23+h6fkgEdXF5JD8PjpKz
MIv/cX6pyFwKywqUy+iuJfACMtmt/tG1KLdGCgNvl5AOULv9Ro/GnylOk19Grm0gIvRfVepoTI5N
+xYpiXpMe7wtUneCp2Sk3RDPr+2a9WAo4096wleC0Y+DbiefiaAsRhQGVtZoHB+qDMZEbWWMRIVt
4g4OCHwsn8wKzlsGlwLQFgoFvRofkhKh6JSy1ILirhzDQnvu9dTcjXplHoBqzrl2anFQLDhHhYnr
LS7sraIU/WGY4mpr2kV2DS0k80H90aUDkDHC1u6m81jrzfBGG0BeVO3/YRjrnjP/dP/jp22YBiMC
sSiIAbiqMNH55xBm126s1ghLLzKnMlfhL4QK02ontRmIAw1jbZ9NtntYnlg2gxsEylqZX1MrUMp2
f/5GC5Qf5VTW/3joHy+hUa5Vq2Xnf/bWNbROOmfEHbHsd3k6yBLe4h+vnGwklkUMAYhfCgu4+VOC
s8qPCiyUf/zh8sTvt1w+YET8yg6u/f33Y7CX+AR/3nz0Uv4ZdGDUI46rzf/5nf68+u/9anP1kyTQ
5TPMR2G59Y8POz/x+zMtz/x+07bMb4m2QSjW7vG5EI4+v2x5AQtTEqOWm8szy2ZcDv9yE+XeJq3Q
kjohkHmsowElCcUITrEGmcnC4EyMczcHOndztHMyhzyj1kBYwTz23lnTX8DZ0t0oX0el/6sTuEXa
1ADKPP2lDtLedGP8QiEXoDby4ygdvmEEQlsA9Y8tB+XHMJxaiEGvAQzwpNHTVdawdp3q4k2Pma4K
C/RnC/a51sJ9W+QnLvjEXM+B12BNt4T3YgmYw7DLJRa7YpqQBvpVnyOzx+GxnyO0kSBCWUCo1Nvt
pg9QMk8yIIQRR2PoEsGtz6Z+Vx2e+2JmF89B3bEL2E0lunuO8Ab8Zmzz2DfRyje9br818B3s+GeV
dNcudZJLTBo4/za5S+36QSMnvA29EY9qjx9J0l7IbTlunFbZ55wGG0Si8R7P7VNkAGwN8Xdy+n6a
2aeb12JjjWVJy9FdW0tw+RxhnsCt7JZQcxdyak7OOQQJejRz8vkcgd7EhKF7pvY+zR591/BTw7mG
YROho0LhnYlxS55Ie6jtetsUtX62qpA4GJG+pwFMtjmIXcuGnwllUoSRWM1s/SkJ64tX4fOZvPxp
Ck0OMLnulUfAO/RfpQheAq/EjTzEa0ESfEEivIMGq54j4uUcFg9+1rgZ5mcKfDCY4+TlWC5CZipQ
iC8Vu9hTodLAWzEyotuaQ+nrGfxkn5DH2T5X7FOK1xSb3xxkT6K9NUfbo0YhUn34EVfZU+4UygX1
wHYUpnEonWEXagrIFKdqgATyA8N6268DeQZG0JL4ZmHkJTcbV2Vch/KANo/Le1SRf0fdeuyCY1vR
2azTgraVnPBzDonOaj8idbdNmN3kDMWp84qYmD6dHhYrOjh5hn8KuwHUnomkb9eAsgBr7Vg7ig7C
DfbppA9/OX3qZ8PdxIsCfRbcD7Isy0yeCmAPZzQ+PvknI/1lLAW4LreJ3n1TFz9nCoYGJX6SXOdX
6CvPRZU+E1lH0GED9Q6krNaP+ooUFcp5J+JN7kMSVbe+JM85gphQojfFaltvJCu9SRXPkVHq6xaR
9Tasy6tCospWJJBe4kZDdhN6u64yQ98LtG2XFC80TPaqG4ebhk7PqlVNQYkIx+QIc2QlTYbWZMp+
oh53KfrKni7WeirVkCxpB/Ws1l2R7aQrs1fPRAqCflUyjN0kNOhqvbPJT9NAYKwAaIV+j/i2SJzv
DnEkAxbUlya9j62SsrIrx0OhG/4YjBijUtXPQ51wOQeRV2yHj6YIgCe3yTYKCLtS5MZgsrEjDnLH
al366ljuXDscr92Lk2QY+KOtyoC4Gnt03tPkAo1x235rDcm1bUwd3xvF/MRqXqqO9aA2aWcSvRAG
OJzKA3HTE/NL4r7FK5OtXZJ4rz0Whl2RiTOObYiTevXBb4geTuG6ByPNaXbm9NqrftK4QFsfisvx
G8io2JY4j3emiANQGUgGiGF0kUVvnSzX6OGZz9SgkPhRKzx0qh6vdYhom8Rzf/UNKUV8wmKjxM6J
5dC3leVk6XGkaR9MW9NV7gppf2v0tm+dYyLMhSyEKNZD07UHc3IZKrdfo7VTGSDBKQq0ryrUiZNV
ME5mrIqmxEweM3wbnT42D7T7N0mNJZI2Jv8Ao97bdpluygD6dUBoww6V32qQCaJVmX6mHQZJDmRj
2ynh7W8kURyHtKVHQ1gVHae0RsUIM4CY+ErRj0PQ0OEp7WbbT4O2iexHOenu1gAwik/OO0HWaFcQ
66G/ZeNqyFRjj7YTJm1FPZeOi6uf8nLteNJ6jtVsj1mpgk+ShoQWIl3R6/y5CDJmoLNTgnXRIYD/
tdesT8Iuz0jjUqqZxoulu2d8QiD8ZHR0u8hFJ4BZvYmnZ71yBF9uqNa60IZdZ3xxgmG6bOPXlIET
BESjQ7mo9hGz6ilF5132eD2GGc2QJavBo1A51i25pAl3a7TKhBg8zQKjDwilK9LByP3zaEAohv0O
cueKnW1b5tO+DfR25zi0gwS6hTa3kI1EWbrr0z6g6qnshwT5RwAL9UFQc9iqsXfsDY0ZtGE8a0pG
SnMgGAF0JK10gV5axVCYmyjVJlcqZ+dhepIBSkcKEw9OMjwn3XQQIrqoXfCrLdJfWttATOiGgzUR
QKBpw7takKChRbBXYpMmflxGFkzY9lJBTNyYfStYW01raRVvNghTzLlU6zsLiUXNqimyqmOE3N5D
Mx36AJbNH30MIWgMtHfdgg/mqWaPANRTrkUjVOhsvGLZLHcxKYU3as7DKbBIwVj+bP57jQPzww15
726a4J7TTj6UQM/3YRomL7FUaeqxo6YfL4ro2reqMqOZvaH7vecoN/BVBV0L9lG4j12eyW87Scmk
BOV9HaRozllrBBu0RcpHl2Nln/flTHRtHa7hj7oyYE8Lsnzf5r04Jagy6YtnX9ht6p96rp3suJHv
4MqLrQuZ9UzZpb8os33TU9v8E+vwbnkphx6tSQqmOyFAh9Vbnx4jRKaPSMIxWS576y4J6Qc/dEfp
15mqqje1cKXvRsBgSAYyXoPSe7fmV6ptCk/Vid7HVm22gxpGZ3Qt1iVMuWSUpjd+TmG27TW7+jk4
s9W8rdpnpjx4rmS6HenRHrpO0x7VNjBXy8tU880wS/MbWzfwzriob2M4u5EaWe16tY7vJErdl1da
k3lN8kh/a0PoZLGDsyVXmvAabVIFhZXmdcpnMftVKqv+6YYxim/bSJ69ulb2+jjqB0fayqNZ6Zgp
5u9CO3tVq0XzPQjPhEDlRrfWEZ5vj0G669RasoJ3X5YDBCn4gctV9ZZBxNhyHvSnKsV5ajl9ApRV
r7+EoHEy77W0wYqYQlhPZRpkB1uY3aFo4+oJERb/2fklHrNdN3KDL/CaWCE1xbwSMZieAIIp28oV
1h0L6vPy0rBFEk7S3F1UqrutSws7Lr+7K2wbhalaa35BdPn7QLoK9ompAPcTTM3BDaPyAGpefQoE
ruBlb31H2EfrEjAcsg+rye1Nq43luUGvdpUjoIJIzcWP3nyDRax/QTVRab3V6lngnbvqVAd/v6Cg
NWaY2XcSI88DRBdgnqLLDSPGXQdgEX54gvVlr33neCBpgfbiMpq9cekEEPvlLWbjFD841daSTebK
6QJ+vLn0LRr+Khmdb4w2vz8KlB4Gfqzhrqzji1YiPMmFyzW5MbJz0B2WVzHls9aS97qKQTHOywtU
L3G/RuVp+Tw2Qos1cEX1mmamPHuNZQAwnZqvrqPuN3/nPEIOJIQXXBEKJ4irHW9TSMv9dPhnLa+g
DkGX3s2rG4OndYpGbGESfsNnM0AZmb+15fX5mkWndstYTtPzc8ptxIj3EfGrXPYBbRzXGo6oh9C1
SLydh6Z5cf9hx4KX8jkmyb8Hj2nzgLvb9cngAOhkZtFHgfVieZfAwGxNB+4QJ0rM2qCa/C4uvC0/
pvE9Qa+x7EcqlraqHDt9pDdf+cjTkp1tK8l7FxbHZT/RQCkhwrH82GAa8Ud3qnZWwunF9ABQJN+H
tj1JJJwSj1NVmkcdS+MuEfa6BUt9FyjFAYFCvXbB91nqGJ8qS9DIr6CqkrXyxckD/zewg5sbMdtX
I0oazvwHqp6dqUtar5kObIUendwFkd5/as1p+UMd9/NWUtfwuZ5nW4OWFC324nV5shQu7oqxpHtp
ufI6lFb+e69JOj0hj2lfkrqxj3hbzK0g2ufL7pncoFORQ53vWjUSRy9Tq1edAt/y8dHMkDEEbOIC
1Gi4aVmMoGn+mF2H0gWE3nPbGAaBJASJLo8XEXLNRvYf5YgVdCoSeegHS79PjnlYPqIwxnBD+Id2
Bn5nPFhhJH/v0U7dmLle5j7Gia1jfGKsXnZpY5nRszZ6dwep7ckXmPaqZ6fvamxull12QzRu3Cmm
cKDWBDWMBeIum0WaApLtoSw0CSuu0h7KJjbOk+wRk87ffSijI2We6S4Ki/WZhqE/GbzpoyQOUWvH
6YE2R7uyzSDdDmWt+3Fi5s+tq3z8/lSzqz/AzXdTY8vEqklfYHmiIes1DZ3itZtsLKheyhoXO82X
VFfLp20xb2+rJrYAZGELATZHjVgXT7+PDrTLNRSLhrE8cK5W1ES/91pr7WtPYfQZw0TmD0YGuGH+
EvStdS70ny5au52BzI/miLBf3TpmecrzijZrDeafWAth6Lb87EaXpaGe7FU9QozJpZv8AOAvpl4D
5NXeZUB6hiizdiVbmPR1Yn8qGsAIiCMV5I+QqUlhdDPiwsFxZVs7gszwBnQdV9X2yVMtcUwcA0aW
ymJVM7V9r0JPqr2WdFBgqLdETk+Y8M2LgKOnutjkC1awXGK+bczED8gMp63R2xYKst7ceIM9bmi/
fDpuSXsGfBQrO1e8Ctc7xkkPHySojBm5cKgL1oAkzTgXB7HCOjTJykYFuSVOvHtWMvOTMsYBSph1
b/UoXOsEkB8AmOjkunCOIuEZtlGH7oWsaYhqFbTvZRPmOiog6knzP63wHTcGW7vcHCwr99tOP9VD
FWFICXL/z+P/ft3y4mVjaHnh/77bmtE+LAhQm/e87GB5HOkZ77Hc/PMgwziKSwcZRGsmCmsnMxUY
OUPAnSUUORTym8ltxgv7EuvBVrJtlxb3wjGpv8SsgABcIN5w5T2O3nM6XEyIcwRpdlf6TYuSo5o3
wHGY65bEq41F2vta0JCkIWMOrkqeqzsR6MMh2mX2lyPVEViIBsYD1O0K0UC57dqs5SIwJFu3w+HS
Aq2cX9Ahw/FT8uT9fN4st1JCLkYoaYP+DBJhbQE+9aVKpoTCF4IUKvxlM6Kuniz0zHRj9J3Xo5Yh
3mqW/LzHTShOqLnSOSGqcWAOIP265Y5xBlnZoCXi8HCWNaD/EZ8KhB0rW2HBkFTd6/LlqI6Wfo4E
Ri3nkqOYfGl+p7BiTgQRB7vCiV+1Dk1K08gXNYFu2qT8gexrjpWmkpyQSO0ca0LZLY8tzxYNU3R4
RpuoHdMNhBZ0LHW1QjJKbtg5RDkLC5UPFhkJSKWSVZzIcr4x8fEh/7Q907GXJuVho1EekP92W/DS
VzOJN8Cs74rjzUrovPH/qLpEyIVXFCgl8YgHfpBG6YbqFdlA8/v83rtVS47FfD+PNYL+BqtdQV04
akFyaGgZHvAaFduQoYoWC8LBia71xrYoOSQx2UPW5JCmSDworML6sTWLdq9GNFKTNoOR0Dhnm7gO
5PCpE6zoQtMQwUWxm+r+HpvxzhGVexCh5/ksFk1sq36kJrWPBKP2626gCIm4cG25gwbrkt5eWZJ3
QLDzCAoNSZYyBD/6pvmZkLEMUBldl6yMqwl1Z18L+5ZN2Lz0ob8vAG48L7m/UMKXWzU9CEr8Sg+K
PTI7wFj2dChq4z7Fnn0JsjMsaudBEVV0mnRsIzjp3WPLn16aviPIu/HQD1cK6/TEMrdIB5NNrMXt
PnDqQ9Pa4ByRnq71Lh0JJui8rYFXDRjZlBzDqbtLq51OMjGyEwEm5dM0Ev4cj6F9sWxh7BIDYO/Y
gjehCensAhEYftci3QoGufLGYU45C1gac2lYe6Ni7FETFDcX7Bc6oOAUpsysS2JF1PElNPvgIRUe
PPUsEyCBs+lJKagy8j6lX7fUbNMoiX2gBA71FcSnWa/BcMgz3Y9M7zLK0tmRs8Vw4lj4ENtKZPvG
SE8JS2R/2eSD8eA1qsZyVj+78wAWJQx3fzbpDFzvMWfzdUgGSuNXFDYgltFp+4po73ZEuEE60Gyg
IOIgrfdVhVPe6T4tN9WIxNEfIkOvfGeWk+ducogMFjrbipk/53UHcH5WtHW6Vu97Q5wX2dqfDYqr
DmABWiwFGHoADoCsmbFYYyn5/fn7hjNg6BC5tiXU8EXuuGwWpWPs3KEJD8eFuC5lcosBOez+L0I7
jhh0GI51nxRkldkwjBkOIKPx43mDsVnZqs7wHqb0xKnWQJkAdgt3DpchYlLKwcRlEQE1/86dtVEz
Gire2PmWYqxlOKnH3k3Hk4V/MU2Et1L1gMmRw2W0yrz292a5q6JhATg5P6NSPrdFL46LcHPZ5IZi
bYIC5M/wv5kJJULELX7ubIVMF8L4JK6iU19A5xI1EPARlg2SrL9vBf97i50h9wdJukkTCZnM1np/
uWUO4F3+3F1uqaWzyRO7PITkkfnLBgQA15Uqfw1NPdlFmlf7yyavGMcCZmy/7y6PuSkkoiQKzbUC
c8FHdMjFIMFIEuE0R1dsv7YhKv5gMsaVO/9pqjOURMYk1lZeDWvFdIbjBIvdmXNCNM/NkC+DKdnQ
daM06jK262pPGZoWqL6benE3u4lCjak+BpK0a4ie4tRrBJTIkfEinHuwipTIHeq5UcqxWjY2s3WQ
EnH++5C0eQoTJ/OoUs6/iuWbpDXnUMByXVUO4JpQa8bpF44BOOId4UMjyRNLyMAybCH+pvBBzZBG
SPBAea1d0fXIsA30wPdMc/ARugR0A/qCAGpP9UHkhccUiy5LJAbt3OFU0wugFr/vzxankADAo44f
AuQu8lAzB/FceaXfokXODNL1qBVIX7Y6ilsyj4pdFLQvWagLf5zPlWU4WG796zEsEH7lScI5dX4X
LTrvbYna4JJMeYJPpSZ1UqTFmV6hB68akJAS4cgh2WfYO7kq6e6yGNOF+ZIWabVTh8S9Dba+a1nm
ftGDyTe5R4iJl0oCyAk4PfaVcq7oSV/aIZ6JoCGPG+HBdqYUSjyS5KBqdvEQVUR76ZeYFutLbtXD
ye2MbJM+R5Y3PKED9a4FGgNhgIZMPBqCRkRvCfqQuoLY1OzHOa+rr0pghBJ/UOCCZF0hg6q2jd7T
ppkRDg0yAtCDcCFSO3rIe8TPzN5zEp7zkJIycQFIN60ripf+UafCux3cCp9H1vePjmWxjNLU4BDZ
406flOIhrwuqxDbgB7cq1rpH66Ymj9Kh+PKueSYgoGoerRMALVbapWcNnRg8MXiqtp6lZwxkMCAj
V9+Qa+O9ZF3yE0BteVnuUYtnCigYVLLES9eNZ5lvAxDjUXG0z9ZERo9JH/WFnsdvg1ltl8edsqOL
oEfa0TbS+l7n9V6IxHryevFRj6GOutqgplRJ+6CPCGD0yXopVat+M+nzH8tYI7wwLJo3AepkM4QF
TaH5WSgXcCEzog9Kr9g1eQhiOcNpeVRhC+LIHOs3xw58pvPed2VivrANaKO5SPeqKiNKObs4h0wg
sSYlzW3ZGA0pTTpT2GNSpSglSqF9ScDRFA2sl7DFFsJSjRwnKxsf4BhQ//XulVTcOyGm8QFe4oVG
SrtVRKQ/hPMtiGw5TrNBQOEsOHUsmfpNao6PUVYra92yxzVIUNhbUH441A3JP1kyrjrSVuc4m8B3
JkagrB1rID+WfmiK7FdeQ4FoYQPevS6ltxE3FNvMSdnoBqIz1zW7HfMGMiPnvLkufPbS7oALRb0P
buxjPo3ggYUVhnoSHouhI7TFeqaerF4xSVh8CLTbKO0HNHLQggfIWZcoIw+A7IsAv2TKpdCTzWNd
5e1p0ETwy0iJwmoapERbrWlJEa7KO+L2Q4vZ8WZOCaKvwbiCBniiM6W/xJEhX2xiYJwEn8sok2M9
tM0NVv6z7Yz5QRqyOC9nemy7Bs7MnTPS6hr5G/5rXOqKp6zI2ouh15flnuYg2lPUis6NU60UI0TD
HECyPxBhab45Q7avJ5F/9x51tqBLwmuXDR/VUI5n2qLUvi0Dm5tr6Y/WvJm66Qy9DXE62nVWLA7j
X8WPzEsy+YD2ad0irQA6XPebOLDHRxJ8ymM35yqQo7wJBGIR6M/5SQ+YewZdYbzrFCtXRJECLdei
bxeCoYLCmr52+4Huyt4MTWP5gReKFw9ai2VX7mc4lxIoVZZnGkSQj3PP3pWphRWuHscfbmZv3Sma
PjyvQxGFhW8TurBES1U0O8Uc5bOcLV9tNcU/hjAG8erYv5QEy95O6bDoMD1zfQExm4Es+kAASUKg
G0FwaVXvsR0xKFnD2wLlqSwVElrIhUCPVP3VCqq/7y7P0uGkSWoxVRRNUD3jZDiXw2i+A4WY9lUQ
IlmZ71b18N7VGoo7vf+rscgC7AhZCDsvA0wfI39LPCa4JhVgy87TG1XLfG3XIb3SeKRuQnlXtX+Q
rsicOEsikn1pBNAlGQ+h6jpPAMjnNoyoVqYx9S/F3rJC8y9Vdt+CZvJbUYzdBvFOfstCZkmEeSmr
vI7p44xp8t7H9Q5tYvJqxsOHmuI45vxwv/QGHK+rV79AGtGaCaBMT+JA8Yd4oibFLlESIIlghhKp
leI7ws3ij45tvwRIvbcJM4K94kC/Dx2wlsbQ9QTIah9ZHE7EZDRwbCZng3ugvJeM7Hlivna23T/n
nPOFAXsjVkISBEdXO/IjAhNhuWJbq2m+aZuWSF3Ttk5lJ59Flb1oFRbjxJg+M10AsXRx8vuNjJ8a
pdE2ddspB2ib3Rt/857WmNVlxYlR0ypeE/8Iw0FS3xo9UsFC03TfppnzbjbrtDHsd4MOf14ch0rV
blA09xlWQ+wy4HIjePoGpaTZBhuvLbs3D0WH8ZDrqyCzIrW2kU5dxgiy5kZXmAVjpw9rk/S6rSh0
57keCXZrRGH7GYSwtWkJx5egT45UjyaCAQDpgez/iMIkJSJQ+Y40hR5dMrB2DUdlMzIi/2iGn9C6
6MH2RnkxFFPgGOs0Mija+6DowcoVuXVO2uazrjUirgGf+cFc37Td2vpyPwaBTbqRlvbSw62E2Zdr
TwUXzxWjacbMtzBep8n5SkptQxCvxGlu61tSxcKjpuNDaRKAjM1EYc4VlTySeeHiaPRYnUmX6C2F
4FZdDcczUpnZaCwc8HWquJith1HUhCaHSHtLv7h8Kmvot67EZfr3f1Dq2Yakzhc7b4aN66XNVxMn
kFJpplg9ibiumI+KajxXaWwc1TQjxy6gjwsadWN01vAUTYNy1WS3X+5ZNhYmrinNpSkkEpAJiDnN
rY3lxMbPdBI/se6bO/xs7jZsYhgGjfPVI4nFlc5UjHACgg2lpJFRVdNrMyC80NzY/PC61yJKxrPd
u4SnBI1yMVQzByCM1V8p1VODL+bvTS32JDL8opPx0CcBwkLFYGqBSfmkiPGcRVryGiujc1KQz62i
IvFuI66tG2clAbMS0zT23vzXYGXqmkiQ6UCbKnnO8mNdN65fj7bjh6ry3Bghv8KmoUJq69NVFOml
sHB7NUOBgymQEWydbNrpUaWvlsV0k7fyFGT6EQeh95xpCgKYOH5oMaOvgLc0V4YoR8Cg7VlWlfM3
RP+kXHBAP+RVD9DgNVfH9kLxwr02hDuzruisex1F+9wbZ8qqVh5pGpebqWrENi74W2lVns/uXlMV
JBiSnDu+KdyWfbElar38mDuPX3FU4SJPentLziQztJwGAt8mu5hlj2WW+oKv9KPc4wv8QYUXVkys
P5Ik7OIJH5JN2STqvnXJWbR6O8Fi2/iFWZHnqFJLD3NMmfNp0jXk2eiYuB/T0fpWy9yel/D9IxL7
/GQytV8HkRZDK2j2EqwM3zx4DY0BdRE61h/BPKNUcLFhhoBcZ66F+wjg2sFn3nXfcxSDDVxoS70o
Qx6kkYrezf37QNmo+tS+KkGyzRsRc6kLqChNAjcx498uKlK4qo3xbDp0WexYmW46yMFNjwj7EHpD
QGZFuKaF33zlPU2gts7/okZDV01zgGS4zJZ0O36qyE3ZZGYiDhZU5zXAJBQAtpWdzFyMQJ6hWilq
Jg6Nq2kc+xa52KT0E2mWg3EwI3ODEzl7swqVEgv1+kKmXPNt6X2rXCzUKCTcwklutQOzwuxs7xbr
htyXTtSdRiAMgKJI99EE/VS9pZdldx+5qEKat3kGnJuEU09yDYvDdyt0ej5wgOpb2QitbC5ArbaZ
iuME31dXPOhEba/5CPSfNJZCfG0+lPFKSpJE3xA+lkkKNBkBLsAdhq+8StQnTuAa07SkM2qaLPzA
ESxS8bwgVEsB5rmxpw5opReR9lWqBBbjjV7FrV6fjErWJ0hDr5aox2OIAH/PjCOAzqdnW7XIalzi
oj7V7lCfWCtfFRtNViD716HOLhgojSNzk2JTmDplviQyTkyzuLo1H5GskoehtUDFpwqJgnp6dVMy
zJTRjC5UvoCV4sImdyTbm7lsTlocHDU1Vx6CcNJWQ8epnFENe6tTepRFe5fhDvJqfpWQAK5KNWlH
aUUPy0MkxyCnzQFGlNl4LfX0JYxVB/+6BDegeW/AJOzHuHrrhv1A6eQpiQUFYLvS990gmm1ppltX
UCdxtIOMBCdMOW06oyb7V2Gqk1t7nXbFp2HT8U2E9WnZbfWUlIz2TZ7b35Ch1oYIw+d0dPS1IbHR
hPFn0nberrLs4iBDObxJdElJAYMmz03olYrZPKcWP1jaHwfXCxuIklZI6S8HjW4GxTNHg6JULaMT
ShiM1N+SZLRcNT4JxiPDZwiCQw8004/j9Dx2zHNE7Tpr5jL1l0RW3KlpgcTO0U9tBPTL6zgSydgO
bxhPyMBDT0GDyRnemLPMyfT1U2saM4ImfWQNURC6XXtbmzSxg0UBY64dhJdlExNwPUcvdxsvBHVs
Sudl2aSUdkdI0n2cD299jhiqSsJkHxsR3hbbw4KjqH4QEQ8LJXQgYwAFjEZa1yGTkeqnQa9v8rwp
P6lUPUgjeFcsiK1O0zG1YihIWpavbutm1+JTHxnukhbXvWm7YgcWxUaQkinItrpsP+Zewn92TF8k
hBTNYyXQVQoOQ1O7BqWSU7E3WavH+YvipeKkUq1NQqTbkgWNR6wG0C+SiN2yLk+6ghE/DlU05L1p
HCWivUJq2mVsWGaKzKmYm8xgS1an/CZZtw199tjOYdgwgs6hPUDrbAUis5yGMyk61N3QZssS+C85
GZ3XcKKlUOxMYLwXeEvTduaDPIFqXkNt+WwMx7u3wilJTimJAVFEcJ8GMrjvLPIL3C1ZcUNgsu0c
vT/DV1NFeAujKn21onjTaWp/Ab5LNzBvtFsdms6xcot3rY60GzqWUyHj6mi0dvHqwBcvhiqhIVOF
23gcoOy7Sfw9jL5M9qQPBi9VP/YvMO5YhqQ/aWHJi0KoG2QWSOpG4AWbIcDYnAO0xeyTVBenp/Gq
Nr2BNgvqOkYNZ100kGJSASKXwSM7SKhATDDY2E1KccwgsjdW87OV1smBORCq6GGgfCbggju9ar1E
Ut6Ac+fEDbgG4i8EKXX4XBoTbNo2FR9FGdLAcaxfBm12u/BKJqIWs3jL21eFm/j/w9557TrOpN35
Vgyf8zPJYgRsH0gklXfOJ8TuxJxDkbx6P1R/g+7pGXvg8x/YEJS3RJHFqvdd61mFWWkXylTqpaDV
ckGO1x9lq5z7svFLylLvkFtmvyF7hsSn8LWnJryng0e5j+U7Nee7pMXGBC7yKez14V4o5L0VhOPp
zEMLtVU/BwUqBCwX7TRoKuI2uqYH04H6R6USYK4D4yKZFcr/OHFfdAu5wDTb+aMsNEr1TvcNAM6z
XSPTGYdkYflKAgFNbSOgrtdqegjbYHQIqawv8TXebzEBJlAkm9t5n5iMdDAmQmZvaiQCfeVYTqMa
sSboXq0OxNX1Lmjxjl9WI2GEdUXNkLNmnqihz2kVZl9N1tKIzPI86+ZXg5LWthqU16JZpmM4NPIu
ITvxTjNr8giwANK5GRAR0U1OTQfd/6TmL6z4brAqEQyQDNmefoy96RFe7um+CyofkXVO9ebWRgLR
O3p0kdi1HnrqGTgalWd76IOlM40Aa1oaCEXAfx6SEwLn+gEoeRyUoCp1hSwg3c1piswUJwH7GXuA
Ke4Ob6PuKXn1rC9ELkVLcdfgTPGJkmaMdbRnK0mafRRlTBi0Ci3DXO/piiFGbBMovOESXXLD/fsi
cVv3CMmwIBK7rD/JyrRO1wvYCYgh8AVScnFzDzk2ZYSqeUTsr93bA4kvsMFz2B85RveWdSgCiIRZ
++QY9zOQJavt79P1ogE6qhgokOzG8nq6qp6mnWKpZu9aibSRPI7Rt2ZoDD2zFUrdIkXFqaRobgBF
igLuE71ozc8d8lHaqdZvkxY6Dm6/fj8qlA1nqchdN09kmVFJxcBTOsdSxk6gJc3jYNnOiZK2c3Kj
OPU6Aj9hz1ZQYLKuOidKuTx26RNEoRzScuLsxkK2T0hDWMh3PfiNvvtWWMhMjDlevFoCxDRzxBqW
0xV7VOpHl5yqe7P8JHk6uszjVQw6D7cy4cAM1WcxDv0lzJBeZY2uHBQtepgXBXJPNVhPc8/xnmAU
+7muHuN52dKRpkaNBq5vP9xmXN6B+LIHhyINrjcRiJytakEjTolgo1ZlfNQnzbitBakdhrYAFTHr
N9H14k7Kb1Jqw93SkXY/kr1GJqluXlhLBplmg1iTc87q1G08B3UJAJbwNTWmMcikqkKtHu440Ojk
6+rohQN6UasN7Z227qoxEd86noijHJvOD8e1gZ2Exmm6Xkw3VH2aY09rtdrEyHn26G2PVqarN4VM
eq+V5Uuhy2aL0Fi8W82yLxZh3TcWxoGqOlSVsL4ZUYSueEinB2k3Z2YH7l4mKnLbKkufaQe6N8kq
J3dEezRb5taO4RqQfUkYJSSBSmt8JKAqblNgBWGKFlLUA9Q62GSLXn5LmoglT9Ld5Kk0YC7E40Gj
oHK0QdkKQ3cf0E2Dv81i8rfWm4i9SCfFmnu3ONqZmAY0a2MrtpnDsSIU9YKaGbzJVFvbcc7VSwVv
+pIDid8UKadETUTd4zS8FyCgHnS76x4rpshKpL+Xlqo+Q0fDJaeUf1+73qeMIGWXQuzsXkE+ienq
UeTuhTLK+E6wSRbU84iwSWsJQILST9ABQwbpkwFm1IEWYjR/UBgFe9ROj0lDvueYZxgALATLgyza
W7PTk01KiOl26UbzmQwMZOWV1b/xlWiMJWn1OfTOcxtF9wmH+i42F+qLoM+HBfsJbRaW7X1oLVsz
npwvq0tWT20U2nEErkNF86SWiHeoxoVPRod2WicWwY7z6UaomM3ipFudA1V+wGTbHnVVC49ZkAtD
ntN8hB/RD2BkzBRtfG29EdxmB1VvfZM2lV9tyFG+6AiwGhCFD5SQ6626lNk7wsXXiObkqVx4C8lq
/GD1yBMqV4nuGT+R22fY+HLkRtQoaRXkxEA/Xi+UmfSZaHHtoy6Lxltsd4FGbifn6wWol27XxARb
rBXcGJ2lpgBLqYfhu84QeWgi0plh+sPqG/Yp9Vf66aPjhxZtZqEofkWnDXm1hgsyaVLU7Bph0P3q
tgoLmrpjP9LPyhQWeAaFbeDgOzVVqD8Zirlbo0r2JmXfbdbSxmtilyUQncm98wUPGkhyClxQ9J1i
Rzug8xnSCLwCTXnSxMlcy8ONIfXN1Xr4X8SFp7n+/r/+++e3IgHA0aH4/Nr/zk7QNVMFDvo//vf/
hCwRfa/+BblwSbpu/avr5N+87m/oguP8pTH91qjy2RpGkRUq+jd0wdX+sgzDFJoO6eBv2oIw/0IR
LWzbMvnvqKwxKHc/QaNC/UtD2qC5GECpoNtYRP/x0e5+2hi7P27/Tg7Rde0PbzIWR5gS6yezII5C
f+DL/u53hCjamFmN5yEfKziHsqfXZd24xeq+KKfwCDvVc5Vx2RWUj/crFy6CGwiANCbPQ2e0M0hw
Qep1l7WiP7nucuuGfXWwlBoDHenkkTZ8nwrG6Ao/+DErsmIjo9V2p8OymnF12vgwqMMvQVem6kak
2zmad7PdcjAo441I39S5CjJdr7xlQq6l4undydggD0v8IOZ9CSYzorBDDcK8G6KZJUbdfZA1hgdm
wDcwp4PwFrS/w9coZqnWO8ajRW9o2yYkHdNRobOx5OjCSaUqxn43DTWZrlhASc5KFApBlXubZuME
pK0sgzQu4HqHcBwVM7ubTKAIBm6SXTLB/EJZS6BIEX1VWs09suAXT31PZlvfoNcVaXKDXiK+sUP6
Fr2mwvifwvnMCCp9qksq9VlCDQtB+EFJ5offpgwjYCkEkoVI3WdTNzDptPlwTQdhgZwJZzW0JHPe
g5QsmO4T7kPXk8UbmV1QAInaTORdHi+PjkWmhp5m2aOjfpnGiqZOOX4HCc6JIHyXxqCSoQGmR9FC
MjvThrAnCV0jIQG26pAHTg5Ne0t/KUMcp0yznzSyWHYuqaxjTHeioca5rcIxhLAxnhwpp7srba8W
MRXUKasOSzNvzUXJzy4jYNXyxsJRhJ+wkhdxtb0+m4L9jUmjnvnEQ4Fd3AmN5qjULEJU3jAtmAc6
RMWudsiOwj7MQFGvkc1tRoeJ/EPYJDjnsX4zv8GP7kRkqEIJBkaYnvr14iq/ul50cYKUblVjXS+u
j16f93+9eX2A6Gd1N5nG+XpLWUOyyUavtm06sPT9439c36++PnK9uhQGtZLIeri++Hpx/RhGSol8
s+D0EF1B2u4/fdDre5rs1fiBGuFdX/XvPu31getrr49i3tZ8R+V098cD15tRGo0AF9ev/9vn+/lM
ZXkxrZzzYgSf4Lcn/nb1+sTrv1m62ldA2G4nKmrb2Kkg6K8Xnab3ZDIhr7DkrJ5llI0bYyxIX1k1
jaZrZgE6paeyOFtrk/7XBWUzmvRrp95S8IxFOblLwI2y84RFKRDhzm7k+/Xp13sHZ5k3xHkt/hgZ
R1N2ry3VT2gSOv4ekTYded7nWGkuNKlLP3bZldbiG/gyqeB+45qIC4feh0rPkpkteZ5gXl25IN/V
pd/D5yzBim5UuHNMVs8u/Juzsl64ZqKfmXSDcqmJ2KCmauPzuj6u97q1p6pzDm1lPpWKyaYmzole
nDTO1IlA2azX+hykVjfPD2tkc4cyJ1TYsRYKo0SZKegSVbbhr/vA2PpiQLszrc+Y2/BrS2a1R5Np
n0hpneoV6xWvMDAtzqrAWLc7vCyBGLF22jP9MzxbpPmh56w7gsGW3FGhufKs64Vq5drPa8KJyQeQ
2ZtuoZqY0/xThk2xE4WLd86dy+NiD3scrOapw7HQzWqzL+JmA1VOBKGBwD/EogbtuAhKVaNsYGdE
NfXWrm1kEXQNPOm5KnRfHQh6Q4E0gZezp/Ocxs4OPMNTwXSdeHMucLKCGdao0ZnrM/T2TgJxPBWM
9EdpkmZ1l0jD8pSw1zbqWOGUTapDPJfxOV0vxikVyBHirToR9ZQLxXM6QXXL5g0plWYba42CEeWH
BfTxvIQ7VRrRpu3MlkwcZTkroCfOKszAc5cWGVlJEAIX7rreTyu0AdLhkBW+Pi1dd/rrNcQYR+E6
FWGeB6mQZZNEOJYEbIpz6eJqgoes35aGOh4AVVtb1WlZriI0GscW64nLJ4kWJd0zsy7N/nHE2Zkx
bpzniUrwXMi9wYy49kyWOn5ZS3Z+JTJ3tTBfrjsWLNspsFat3JX80xhVcWGm36Glm2EQrDcNpeuC
2aBJP6pzcaE4VTFrxmustN3W6kKscml0n0fFXTvg66tsh5gRHJLQr6nZibTO8crPcCLge26GKtJu
bbPYVTBmXllV53sRpre6FWt7PXdWvfaquY5XQeREMNnRWO+cw5TleisxkctapRxFktLmqpeUq4bq
eu3nnb9uX1+YqoBOfj7zj6dfb+r8PIErhtvrv7b1HkJpglDh+uCvF/z21j+vlvASu3CNSf/1Sa7/
7/rvqZDw8VpJwmdkJc32tw/x2/PbEiA1/upoG6lan2+uQrzrxVVw9+vmVXr3x33XR4cRVbthIEdx
drpCfFgbqlZQRvaNGKhdzKhUqjDlgLO+NGX0BSI8sfBF88Va7A8Nc/ZlSNPey8ZkjZ57Mw2EVGzX
Q06/D982gh8mgjqB7cbO0DWw8mFme/Vk8Qqkskpv5D7UDUL68nyGVay9Km57sPQYn/XiGYuGXzpe
3Tl2/TBS7o/L+aHX8BGEcuQ7KzBtahZpmeFlpki8usLxSqgtAnRLkjlUEF/n4BvFgpweitwkYjDs
95SROpsQC007uimr1UU6zYHqoqfSfPKwwxA7DfPSspvaNyP9TZZpRcs6tQGv+oje1IutN+626bsn
LM4EmLwSgIkCBaIoHjkxe9JoJmCnzk1atUFGqAcMcOWjqItxA+MWbu4ExyPOdGwM5A9W3YKeZEyG
81BwqmUg3KjEvXlaBa4bYorSOqslv3MPFZdbHHcIBKrwkPXxOkUxEz9syG9PaPsTJ5F7OolOWxFh
yK8ccYhNBJaGCoBeawC2Vgu0bsrgcBDdqWFhIl9zjRlYmIMqzIR9r/A7tMif9qGNMafIKIykJoHV
Mo7ZCDL/rEdCkmZzN0QxbHrxLTGrOCjURwsGgAfeCPaiUHd60b2RDhR6Vog0M5mxD8+IysO8aA91
m+VeoijuFj3kU63b03Za0jroF+sDKXZ0itW2CyS7J3Mx6242h+JcZu1H+WKTM+Uteb0j3KfbFurw
1q39Tneyv0hbbX2dAnvGUovEcCRsboc3UZZAaYALbCIUJDaJV3z7+kPHIuBR4XDkXU1h2CcoJj9o
9IYXGGajzGq0eCac6f51WcLv8eDu7aprPDskiS/BKUHy5J4tJi5tGU0b9UQEQH7p2R37xFU9KTEN
LjntnyqqNrlJME2lts94v2KXyMO++mEbQDpgAqunOebp5WcF8tvrVDRtJgEuc4GxL7XOKvzTS4lb
223ZggIBWQ9Hl4rJuLbQ3JNIxoOho7FtNJpXyzzfW4J8gzhrL4lkXyIvbG+7WrUxe3ZQp1ZvW2V8
LGB3EUW3cTnBbasFjJ25NhosYx2T3Wc3ph4A0dwkSpTiSyjyXYIjWwieqKKbWTW+ilcy6HhZhPZZ
2mKTWqSaoDDFdh9oevSsNeQcpC2HVBjtcV2KPdmk+3iwkqNNPCls1Es0lw323mOr97lfwRSzaaFt
zBE9Hp12jfyBoIjSYT+QIqRlPvZiZtm5AdpS3Y8pCfKu2T9bIvlc3TPIMbLIK6iFYzi/aQQQDgU0
X2AmUOZLHFWeZeXIXGbT9lXFfZ468ZJmXY/5IXchPDTZDtk9luaNu5CgxCxsZ5ZCbEMiqYMuioxT
mt1aWmZRFMH0nqglQQWlsp2MsWJxhNnCjd7Q8KIJ76Y32VSN78j+hih450ys0bvTl7em6qjEy/V0
s2Sv763JVT6nuM2DMulXThRdOjRFG4AVpCI2ReIXriTPAIWQGWUvZm4TUB8jDiJ9CJkjMJ1gmGd/
Fim0MjJKA5XilJc4UGPLkLxypjg5mbF06fNdaVMzrfrOOkIk3NJOJUNaxQY21MoF/WcSMuxnq0G6
rxSvl9FDaLnOiUgvv85t9kcFkMo4m6pnUcndlJFzpzCTL2GfbifyusqS1p8DAocxREl1zGyli+8M
UMem1OsjWhrSw9QfemiH+8QuWo9wtpKQiYbvPqS3GslvLMLZtDqOwS4vgtmugTbwa6SmRMmQ1N8i
lEf9F0dUGKgmohDKZPpgxUpy66hBL1kYq5y40tapXbhf4OnT6K3Yg8V4aYHk68jSPQVGhKd0qrho
Q0EP3hox/C0Y/TKJwgc874j1NjEQQBfriNeNUXWkz/6mlW3vE455dJg/LSQZMP82SBw0enIJyTkM
XUf4Ji3iYFSMb9FwRDYRPnZs9E10VxBWfQrniIonGrqYEsZG75NhL0jxlNQpGakk7Pt30baHFqDZ
ja1g91Ng0s2azwKZVPC8eW9LTkpG3/+oE9KmyVDgDGiMuhevy1EMpxcoXCNDTvLU2j0ri6LA441E
krYfQbScAV1yUTQK5QRbFelelhiEHce3U/MekMBBZAIMvSSohAjIytWSDerYEog8djTw9zfsBaDU
CsyTzsOqyI3Uh0gOF9WbcrDxyio9bOl75gwnqvEe6fmLNPkZLC3duFPipXn0AozA2pWWHHdj+VCz
8gRCCNCBZhn+DoK8MidINUIsiPVK/bm0PgzERNsKk32KAnbjxl+hiRE8ZUhauE1yCm2E2Cqwd3oN
2yYjuXyw7jr6BoNCwl2b4oo0Zq0O7mqnEr7TWI+lo5I2xuGnxDH5sGX3LS8j6vy5sesn86u1xOqD
oXx3inE/dJH7MDVmArym9ywQ9qLBgmOOb/grpe8Q7qpHzPyL6LMc2L2UrBk3BcQcpDfbqqddUdNc
JEYHmCIi+aVOvsvGeLd66iYMItM2rfGpLilPD8MT1CEAIJHOj6jYe9fBVcGJsUTnwrBbm9VnXzjT
tqJjt63S+N1OzE+BbnIjJgpbuiifYoDlafQMDOMbuE446wYG68Eix94CXV7Fyj7Ul9uq4neNSeCL
WDZsExNLMHFhK2INX1lPGYEMuabfalH51SoXr013TlPzrsp+VsuPvoEab0JtRoCLiiNtb0Y62eC6
xsUrMsPeNLAGbxD0053Oqo+SGk2pZg/QYz6Ayqf7pK+9Gf046qXWpBIXPTtpMW+vUy6d6I2N0XKC
1lJWp0SK0zAz3SZIXOdoNxGdJicopXkR7qju8kapAtccg8aymsCNQG9mIeOHSvIdLlq/7ZbXiiiz
zWixBJrQA+R9jQIOnBwJsGho7GyfiIyMZQkavmndZUfICZ7SNrxz8+l2lj9M0bfBVCiYpHrIcdjJ
kVcV8eswRIZntMYjnK2XOW7FzolZwqfDRctJ+4rE0RSqPHxk2RKupmY2c0tT1XBOmN7K06SbBYzT
5g3gPYG4pv1d6avvQHqYf1k63aQ4wflJSI8fF3oFHvSmcg15OxeUOhSymgEwsPqMneRgOAejhpvj
QO/YIClYgGPJ/tzep92iekkC4Sx3qoUGCjCERhKG0DgzFsbFOjV1/LwXavVRgzZacnFQZLr2nzWf
kNcJLdu6ZLfNXUWpYwXukGTR9SHz63Cv20Z0K4XwsnrcdkVrPSaD8QMv/biZEnKIdbgLxDQkBIek
andmXkci9peYSdMQTqh77dYM0sZ2NjmL0mCTGNOC0RmMHEf/MYE9GSp89TmddkjIXrPQZXatF6M3
LB3zaXEmxNErHNM8Vks7+SXtvYOjiYuqRM8lDC2sj/SxINDHnm0V74o5k+WGh8BCb+ubbvtOMdw6
WB1W0MDI9K8DlRnP1Jfk0Av9Rc4NpMjZ9bRWgBRTb3Pc0CRNlZx1h5ObDpwUlejSRzVSv3FGQt0y
sTYrwxd1c8Zfvh/SELLL4nozXdSNrOYBak3KftjcjXr8oLpGQWqtzulqwqManS2tHI8YAkgmnha/
0DW2vq7QL3IHspuIWV2jwNkm7gT7f3jtyHzS0BPxU7DCCU3rxu6oBMo6vbUK5AALkeugUe5Mw8WU
1l80YG/Ux4cL28mgMXmrx4YeWL3zOk8dpo+qe6ld+ZDVxksjBma8vTt6pZI95NqAfaueoZj7hIdj
E/3IZTxuExxseKiaXWURHZWL3TzJhyQNnX2tgMNxGvu0DKnl4dAq0mPn7GakSio5locBHU0gNNYx
Vmse4F3BkBrKm7ybJn8dLep6ZjUnQrHvqPLHgRz1NzeifRXKIvZrod+Q00waUIyr0Kgix3cVHTqJ
Yp9YBG1IuV9u65ZZ8mJW2wITPKnYBDDVJyWjdYBNjJal6b4gKY5frbivceQ7aybCpqS0/g1M7dBk
MyX5yNn1TvaQ6HXizy0hsgUnB6+Ovhf1IM9NRKJTORA4isRcteG24nFn8dXmCZSYEgXzVBboSpP9
VHBStMgBpZpICavfO9TJfVY9Fo21xDMKPFMNggJ/wMQSIrDC1oSVtMEHP8b6yNTlNrKNS0YjOGBP
Ng/hhEYohVDmkKxG5mS6Bf3+ZCNtIz62YjHdHaqIPOcFXMvUHyTRGks8n5wKXMMI34lTq35ecou0
gG7VQHTtKtMEAtsYlEgjZyHd0kZI30c/QnXMIWLaHiN5ApxrsDbwLZh8LC6mc+x3hsUYPHIu9F3s
OlvcZQSfgU1Ku04/dteIp1TXTsXYojhMaFOoCutCG9x/PwTNnD7B7yXjs+kfJjshPnuUxDQMFrU4
6PobPutoOyVkZ07vg43JtsOsksxMgksn2uTsUJqo97aOXzJyzZkuJ/Grs0Ru39ZpsyW5GPnXArqN
s2WTgwtzNPO7DRfsVMvoPUn3Tp+5nOyQAMeD+dHnFeNHPrLEQOGT2PbnHNXIPfKBebCN7a+db0C0
UoTpUixZNOoJmQF0g9tADYW1mRe5HyfriSACxdMGOycJTtUDk6G/Vov3COrfKSydlyhsB7ZxSbXG
VdAiDCye1VLHwl83O5Qd97W2HJi/0TxS6b8uzQcWoKPWvbR5gw1j6KrLgqSbn+gtm2NWs63ypaVI
oamToO7dILRaaDRHZP009oOSmxClYvPYlxiqRDOHlCGM7+4SvSDHwrUX4+TmGEo2upCfVd0VATbv
FwD+UdpHlzYuK8SfOP4W5uZ+2b6U+A45n1DIsZU86A3wKrnK+WMqtU1WpI7XLGq4G2XxJLAy+ivj
DLV++doJasDLhM4/W76xFFxMHawtTaN6zu9jfjFq3Cnn+TshmUL3EAGzibSFwbWAG6U/ssm4HYvx
qVWk7dsWLQ+tRz7KUZmy4Bp9gRBmKnaQEBXqqixIUXaQZj8nTzkrs4NmuA/Doh9LwlITR7/guUt3
9P9qZvKsVZMXikYkcxrqC1VREhKM/qFfD1Lqkd7MenFb5sZR9lFygniWfQH0sO5qq7NPoquvkOeh
miU5ayBlbIiN3aQse0fooDgUew7cnj0TIBsRKja84NR4gYBnsocigrRiYKBSdH6vAKhpHFx3X8MI
f0EsH1FYAzWavpnLGvU1K8fWad7CiWCqsqpdAu5d6leh+4OwiSmoG/MD86m257RZMr/pZoK8xlt2
i94v5tLYOKIEkllg4OrWs6MzK3fQtIFgNl9y8KWtUz+JUUU/F2KiGsCEt112r6rGk8wndq+uK6jZ
26+NntGEhCW/KTTfViPWwMsXzag0fyIXOSYGhxkbS8WoJZV9hUHnhpWe5xgAnTax0pHVbc0uwnEN
oS6XUUz1OH9rhQArVGtYHzVSBjVkoZyoSN9oStfdF0NNmGMRHiN7PogW7UGlemlkfDMVlLH5cJvD
sYYVMX2WTo1abHYa3yLvOO27C+VJT4m6fK8Uj2P3JW1AzDdCfBTwveuJ3itkAFSMaqcerOkbc8z0
Edx74ZkkiCxOdYDzRRWwdlmUS3+MSS0j0nkvUGdQdZT0gDEWrl3R73jbUAca5g1IY460Dsm5RGfu
0nhGUzF7MfojJBwoMZzRgY1VaXsz5evD5/uWRQMRUm3+rQdut4+bIfRs06LJOIQ0rphebmwGz9Wn
PG4IDk9QxRGvZRGDvrrvggxlnWphY6xIklc06ezwTO84gAAyyOHo5klyUOIywFyCPDRP2DWa+Xnu
ifuiX58Hc+sckKqmR2NMPbfAuCwrBz7fsBqXzcUkPE1LzlhrupRMXbUtbo20O88lxUOIJ1hQKB0f
xUj1pROvVQgoB9ol/QervYGDwAhBe3wgra1X5B3aTXvPEUPVoM/usTxzzpSkLA0S7FZXKEiaNWiI
wu13lebe9bn6bplgMrSYWDeIrmfc5Hnizphp1uVRSoxZqQ4e49OuUMtPVlYXDPl4dR2MwS4JgxBX
3Un56GtqYSOVgt3sYKoWeXdRLHgyk5vipMXJE1SxCkStvBlRas1k3JjyAMi05zu5JA5CpRld+HrW
UHhxhSzqTg6zSpFcYT4bRhAIFdsms8AI8c3CMFCoMijKgyP2sls5OlqXMwnEZjbV1M3VO3RI8a5U
3JIdSjKpz8UlMawn2253JkKkXTsTil6Pi71tEhJYB2Ld3IlQHcqd42BWnqi1+9KBOpACeawnezwk
+QTZFYMLyDrVM8HJqERWsIJkij4lPhi6+yXTP+lN6Rv7oFfzFBStUbEOBRTTSDOnSPCljd3ogbH5
hx0DFKdyGvspaNUgZ6Hkt9oByG9+lxBtUWlAHNfUiHJAARsqxQFServXxXhH57+ji1NidU01Zg2h
RSEnp1A9gtLAfude1Gl8jQmD8oH2sIFhXfpjP+Gb6+MXZiKI5NmpdVXdxk2eHJaOkuqskC7aBWFn
jG/2bO0UdUQt2xn51sD7HcxqNYMkgUQWtvYAMIfEQalAJKA9MOw4i1P+7KZPmz2BhsS+JyuT/QP8
qHGNfNPPppAExszVMwip8tgrTXkcVryPWUgaj79uX6+168O/7ru+xIkU0KjX11xvX6/98ZyELjaU
x0TlUOAdSh2r1rZY0jxQHP3xt7f5+V//7Vs6uSjBh3S69/NJ1//D2ZAm9K9//vOVmIBPhE0gn6+h
wce4GYgvxED/x+f7+T7I7s8qATvBb2/bttiQGzXZ/fnO19s/n3j9Jp1jfsYS7s31rWNKT2yKdUP+
fOG6Ia/Pu264630xrhkccOFMohOP/tqiqqmVWBq0E4lhz+FoUmxwqVWiCMaHiZsnVq3KQ1zTUrwb
yc3LFVYuI2fMSddZSZLg3uua5mE12zvMme9vLGGpnjPp+M5JnrdUWKNRTyVsxi6VM8Klve4ZWvSV
JT/cvAoSLadYfCTWzDBf5Bvp0r7Xe4zFQ+pNc8dsviyf3aHZzwI9i5k+5OMXjAJkfSyA/E3Y9aq6
tkyI5trg0S83TnQm5+80NunXtYXRwtBkrlBfENZ/ZrjOcRObZwK6dy5akg1TDNsMlFIhhGpivF80
zk9pJD00e5DZOZ/IIrxT8WVu8WQjWDKhc4dQbZwFohQHbLm4txY0bXpFw3apzDWD8dg2hIcnOGC3
iQUUHANHmceXKYEQaGEF2NSFfpJ98WVp2bwVLS5R235EZAsVw+65L7GdRBntGpudltC06cCJba/U
DrnvsbaBj/ApqOWhiX5Dp6OQCDmdkeZsBTXbzehAJzKTdofPSvpxLAKzm9+R5bByQE7qdGTAKWlg
EBPpJxIWhWrUL0VufaukmLyxmdFgFj0LRIOBW1Qkt0ecA7UBa/y4vMUYOquc6W3NSOaNI6Dd6nVA
PQzaO95YRJTpKhG4SmLuZTaEhCmkRM21NNDTZMGG6zq7RsXWpmWnMExw9hIvvDVECfesZzQdc5Yb
JDXghJJYayHIvDVSJ23SyJ4kMEzFAjBOs+cduuSGQppNO6r9MnvRkH+ZOan5ChKPoMcarSG5Pdut
DobafGwocTZTGwU6mvxNsZQ3DGM+RryMHg1s/bQw+fB4GtUlvK+70KRHtlSk8VkvuCYIayutbank
TdDPAY/SZnKBxhLZcYsn56VbEIxn/WcxYRCc6Voa8fCuToPlmxrB3GFv28FV82TVdvdTqPlTffi3
xO+fJX0I9n4LMKCPawEREYZjkGKAGGUNP/ktIyIOjTlPBopTBPWgRR4V90hInb5NtPwOMxqGJSN8
MutG+EpR6vRn4jBwIqrCMMdXqu+hawm2HnKNyPFoOGmF4t4bE26P2C5uM3YENKePDAXRf/jg2p8p
ZusHt1R2B2iTgpyUPz74AqgVQ0DNGQegz0GxyKQEU00ct03nbIBbgI6fiDGgALdAJZPjLNzqP32G
Ve34x8aj/mEJYCH00Jjl/fPGSxowilNcJAfEGvNtjYc209L4wMxP27oQvfYEpTtByOpAaZgyDOrR
ul3isn7/TUL6b35E8Wf+O9sCqSjydU1XHc2yVtXmbz8iJiL8jZkdHYY6nIPYWWnWJBV1xId7sgO5
uUTVrsqtJ82JmgswqGkPJWs7wtS8GnpHHM5nJvREMTryEiGY4XyFzTjWYpBvEcM0ilDtEpKNGBrm
0elld6kBvW1rm344DtjGK/OwwgKrfVoOzL+panaZW9nn60WyXuvz5e3//bX1f938tu6CUVnjeSAc
2Ovjv33tgZT6uAehcLA0vdjKrq58WCyzr0V2UJv6FpN0ex4bydoS+rOp14diKunv5wvT9ulcFtG4
L1Rp7DWzGA+hESebMYqh9tUhCOwl1veDLh+HEJTY9ZP/lzz6P8mjBUnLv/3I/yKPvvku/9vl+5R8
rf5JHf3zZf+IpFMFemfDMgXtL4uUNI66v9XRmur+pUIpYc5Mp9kmDfaXSNpeX6QaNq+ykdatqUv/
EElrfwlis2CokLak6prx/yWSBprzz6OC6sLy1kCkGKapWXB//ogZa1IjR/JVpueuIRAcXQcNjXpY
dv+HvfNYkhzJsuwXoQScbI0TNzPnbAOJcPcA51AF+fo5gGelxURn9UzvewMBMU4A1ffuPTdJe8Rf
9IcWnoI2L9S9Sl1isCfgAzKtQuI5VMamWlchbrMMmJth3RS4M6jP2d33YmqeHnzdNTkbD++ZBs3N
KJXq4OUVU5Z5NXc9CWtj2iv8vP4+Pm/CDqxoetE+mZukhd4Xh9KobuHXdARQGPlhXlA9YEI/r5bU
vvZR9ukWMj94E5JuXjh/r82bCGCC9aApIaxWgHXjBAjMOy07FDMbcF5tR7NccL0dVt+j7L+Hm9fN
ec3TkN34w4iDDxlYMC2MSQZ2XVgT0FOY1jGZQFp9M0HnpkU0bXa4ZDdj1NzMu0qfHg1NXGqKeG5S
ZsYIpijvTjwvWRSUzJt640tGDwhOTbgY86rDn36f9PdWWSOQNJqhOlRm+ddi3oyZL1FjV37VZN50
xyDK8TY1DngVC68ZYmLg06GPHdIHKFbKzzYbbhUUEVjOabo3Hkq6UFzqWA02QyO3bk6xx5m8tbWI
WoyDeHy58Gp+re40N3sUnIaZEdRnMoIttO7VWi3j4DZckhRcH/G11EdzWhMZZ3nY5j/8JFk7hkJT
rQOBZCQYRxSUgeuio1ZpgOdMm2IfTHDB+buJ7eopHZGdk0Sjm8/z9xeMY0TisOnW7a1ZdPZKowXB
cJduCT3sAdKBan+1Rd6QyBaJA79n3FvTGlr4v9au+4yyQ4B/3Z5vc9283m/ep3qIVxZVKtf1IMrd
9Xb/j4f58/D8sIEeMleeV7+PJ7SL4Nldn9OaX9x1+/p8//N9delZS3ySYFCnz2JeZDXZz9fN6z76
xONWsbwNedHz3uvH8v0RXLf/ODxv9nncLVSBGmbeDDsNWmfjH5AE5gcC/v5a5H9vJk3IePW6Pd+m
zsFWL+f7zEe+bzQfmrdJa90OLRHmkOzIRPiHh/1j3/XpS1IMJsPBf30l19tcX03eVszakFXD7+Qe
84F/ut318ZRAeHiHvZvrrutdr/uu7+26L2n0S22Dift+uxhnnohJDTZhCVFRKViUTYG7WWicImtd
Iffhz1XdjcqDMgSXWGjaRrerRl2rGn162o3Bcn6M66P9sTk/VuIkMX+K6ck8/mxAGKcnR+5q7lqf
6cz01P90v3nf953n28wv5PsRrtvXe/+xr8h6Bqm1CsuS5iAin3dz3WXU1lsbSHHEtFr93o5Sux+X
86HfVq0BgmmaTqfRPw+VAnp1tG2nAgGsME4WQ955yyiinD3jYmnqUjqYLwm/3SiYbzofu5Jlr5vQ
AyCXJtYZEG51SKeFa7m0AqYFpOpJwq5ASx6HBjYd++bbzWtW06M7um7Pd75uXh+mi3CizpshRfaF
l5O/Q5C9PGR5JQ/z2rywCk8uK2I7oUH9faClKRslJDWLKcB9TnG/Lv5pX5tw3gXhJaai0qxzntdm
GfK8lozT/2Y+EjBQL02p4QVM6B9EtinA5Luo9fLo/OeNv+8371Xmv3o7os7R03AXTyzUeSGkz6sH
VLpsQ6c62NPFbV5EE+RzXpsPaImC4rQsXtS6l/sZIzsvdEeljJ7HRNhYaOf66aOCcRYukb8p4Ifg
AfUuRRdTw6PgIImmNM/p78pNndfmfWEBbyeHP2tG+njoHZ8UgWmRW7xfJLPfpNhkCr2fmbExnlIJ
AXs/APU5dNMCXAbBVsI+EDjQqUhc9HoTmON97RcEmcdIFufvfP5+h+lLTv2RH8y8U8y/HWu6CKbH
MQ0o8/mA9Dh72+R5QZumWzB9RPMH45vujpgTZ+uPqnnwhEf7Z1oLrfqvtcEWuHsFlaoMU8K4nIms
+mgy0mAEWBzUHqQ1QkB0ayZ5Q+6A3UTvm5XVm2P3wAdVIEKhTVCXjrO0rBpAo4c6aB0hZ4EsrJI3
NgEzEB17hxRO9ToibIPCAiYmPUcw2yuTLQzpmzmP3pJpNDdvt9ed8/Z8ZF5QeWKcV+ophJai90nu
mLavx3+70fwg83aaKvZG1yG3zc9D0wXuCe5pSi3Gg6vh2uhhoI/YizmdGAxsvhc9Wni/7IydluGR
Q4SlT8fnhTGNvOa1xoip4M3b8z2vt2kVlSN/3Px6m9quTFiZKlqbiWo+L0YRcU6dV/mV0awvp+Hu
Px4HCqsuisKFGfV/32a+9f/Hvvkm388y3wUj3WfgBfX6+nTz2vWtyr6zULpl3nJ+U/OndX27f2zO
bzSBejbetdNV4bqAQMaZ++99wXQFISuwOGitvzFqYOf+fGkp5qvZ9YbzGjkQXNeu97ke/n7YiNr1
7o+dTjN9qn887Xyb/7jPZgxPB8fY2Cqyan3CpM8LUpV4qD9X5+1c0f660Z+HG2uCZ//n47896J83
/W37e/W3x+71nn+dgmpifuj/cny+6RgBHmi0z9+e459X//mZri86GbRHUIPx5rdXMK9eb/LbQ8xH
/tyed/529+/jv70clGpmwxQMR43+2yL9ezNDr2ZixdzNt7juv97BMQGhlGP6ft3lm61+0MljQ084
rc5HBDSR77ViYIaY0bRj5HqYF/0Aihp5FhTp2ASMPa/OO+fDSPyYDV9vOa+FkPBWQ4pUJL4etsU0
WZ6P//Zw+sTp17uyVEEzszof/36meTuux0dkxeiUhfC09fXu89pvj3l9SfOjz4f5uu8hrpOSl/XK
Wtb68/xfuf4j5k0zQBCGg28+28gYi9L1VmoGqpv8knTB5TQHhDFFToTzCKibJsnXBaHq4dJDn7h0
+srkUuSR6RAXsMvnBdVknaHMtJ2NsMiW86r3VQtQ/z3wWy5q03/GnIZn6JggJP29mRGZEx8s1823
w4TObtzwncEOFYQBkrrbiK9BmJ8ECi1TinbU+YOVpT0EcBYPSMlfnXCRHaNm0DatZr6HACspa/Mf
TniYwoMXaaCR+rvDNs/hr1P6MSKy2wy4rCiCaHhVUCxMAga4kyQMx2AJfsFZJlVMjowqtjj0nlLe
C0LpY2O2kzZeHvjtAK1I165NfwToelwnl+vcdS5FzLPYrLe6dWVjy/M6kOL/W7ADaAUr+L/nGRgk
iVFs/s88g8ev/kfze63ur3v8VavzjH9hkHBd1dYs3aDFwIP9Xauz/2UbOiNGmAB/FeT+DTSw/2V6
tum5morPRdWmuvpftTrd+pdrWBbtCpWKr+tR/PsDYPDfAQ0oyf0R4KwBUjAxoDo63GuK6PpUzPut
hqzSvpFVQUgrxhe5sxv5UMkGt0+ArK1w7BOBySBM/fI+QwyGVm+gh+6totFay4Gb6Gl5A2MZNj4e
Gsut7w0r+1ETFs8P2tkRg4hESz5SuMcI5KEXs9yHjt5tXVirOhwtxqyIbfLRfEoADi0TVW9obtc/
JpWEYuKVH6pVH+mYWJyFEWkHbcL7UuTf1W66cUTzQvWHgUQIJ7oEtuVX1h3G8LNV9y6BJR1YXpT8
C5oPt6kAOwSkfUu3ZGP17VEXbbCizEOz7QPucLABvuMsutpBEq8z1gLk0DGcTVMtW48O7rKQNlqk
lWs3Ib1RE8+ZitBeSzDmevlWUaLHZmr9dlAkqRLBCa468oloxm7hvy5LkW1cv3mvXG0javNGOFPu
pB7ubYfPY2l0DjlGnHGkMxwgh2fHolN4ATpz6VIiss+yQT06McnA05bZV/ppXtNq24Amo57AE2nn
ceBzzovI2xaEl/EuzOaGFjVnE+InEfiOpJvbnnLJrSK49Y0xmEI6tzl1sZsRS86alB3CCwkQuw1G
a1y79Li+N0XhV7coqxNiKDeGPoTryIrMR0einixQ1CxoIIQnWfgvAZLCi+oF5QYgH3FViutf5kWN
iOtS6sWDNH4i2XZ2/ui0+gKE9XimcCeOeaZv0eCyT63xcPp8y+TuoV80MqSwE4pqBb/NCJjTaeGR
DFpEU/y8USck7k2XOw69amsRKn15tGTv3ACVr1cpj4PyToa3fe1E5wi6TTZwxWZyQ8R1rer9lrb6
rWeryslOBvHQDFG4HQKgCcLBVJzXlnmnqWfp7UNTq59UpWChvhN46z/MGzoeaEjV8tahB6p1sf0k
gfaTXR29qkBSj4YqIVbZdKHIzsVNoFr2Om6MV5TMw6NvtM+AyuTPuCNKth9N807avnYoqpykKF9l
isP88Tjwm3aUQPlCMsgPuEfMTUsWOQE8aFUNKEvnwnrEg3727Lg922oXrcCkPfSAdT/dKtsHXQkn
DLse1QI7fCs6/uKptyXgHmef29v3YZfE75qvKQtoaO7DQFY0DXUn3DSdTQM6l+M+RWS5q/ie70Yf
J06UuNa7Owb7Uib+T6m3S8JKL0Diu6fGKegwEW+3wUXevAIXxohk6xfL7wXeTwwIvWKhdBq64Bmt
s7kpMwTpbu8Fz1liIK+xAnUzH/U6fUsqQUJEtuPuklIML06jvYACKm4b0wgWPcI/MjotzLbYaD4z
wshK/z4ZcaMRjXBMM+mdmz6LSFDB7Jf2kXsTasTtmkBDHkObNPWYp04bjdzHeJSPrl83B1hNTwBl
AO2mwY9MiaoFuMTxtoDiB2svhAOf9WgU+bPhSzCcQ++iME5Tr38olK5/yHUaZ5aX0pHLSTGf9lNN
GddthDlqvoXT1N6ulg2hzxBSpJMNd0nt9HeW2XanPIqoBPx7F99lsg3U6BjZNjEvfV6+qKWRbZl5
wjuZNgnW7CfBDK8qC451J+EraMnFL5LmDjVm8jRAu7WT7t2mdnPqqjB/RMZxjvIGW8S01Qcd+UZh
Guzg3y17CGCPnIEiXGJDcDNEifoCvnQFLtt6RDsvbmtU6RY5PQ4chHukVekdhfBtjnQMeRP6ezVO
sc7XfXpSEhxbhojpmOs4QMveQFesP5rodw+k2oKscnzroTRtGJCpX32B7ROErtOzdPQVTBwPFWeS
n2ju1Be+PwVWvAy3zuDnO9UrngP8+Q9KrmVHweVyBcCl3DiQh3albVwCVUafrqtdXBhYH/1G4KIg
hGR4IarUOuCcVZfz5qqQoH5rUZHp3ZjOa8qvihF48mJ6nnd0iLldDlnmvnbe2CxVfl6LqCsNdL1B
8SrWXPLrV3Xs8ENFVbXUyvaXVPg/6bZ2AZ8on23FUDZqRBRGLX0LUGITLxgR+nc5MR8Ty6Kg2uI4
WKkr87YemnwpVf7CECopqXkZkg5R+zubmPhnp+BLyZw2gvmSn8lc9y7dKHDzBU5wmPHZjgWdMkyH
V933YCWYQQRLvhB3LtaLyFTDh6ozOVf7hOdYRZHe6HF7k1SuvDUT4DDEjouXmgYSMNz8YCsiwnEK
59t08mZPDlT0pGM5XUeoeTbzUXRDDoRUGsnjHhYdgR22U4+3li3utGAUx+9902Yu44LMJfXZJ6j6
5E6Lea3LeT2dtMJ12ycSLLIuj/MavcJgmYxQ17PQ79eAh0Dd5ZyeMFnbKzcC1hLpermKkyldzcuq
2xQsppM0v2B5altPTtYQ0yA3eJp0m3Z6iHLSDWgnMQnjQ+D34+4M7CpLfvgwg6o3NBa0vaIAlr0q
9lkRbXAscGHvLEY5tePflLAEmQ7FZ/2APPM2U9rsTuEsi+yZdCnF/tJGBkQYB0hvUUGtJHpTHWWC
Lt+O1Ac4PODyYl/bjYZvrxy3pvGRlHtw2W+Bl221QOrrXibdzurqn5yEx8VQKd4F4GdD+BLAG+rl
J2n2P0xc/KYoCYOwuD6IBDt0OTxEMq03uoQWarQtT4sQ2EEafjCcDwf7wohe3cOw1ykIoBp4m5o1
BqxUv1ARYTuoyZm1QYY2rXartFPHVpefRj/soUg3hP9o0QYVb7UozBiwWuyYS8tsXkcirtVYgJxU
8TggdScxOCpp40KRLL3yI2iYzfBvfVZai4B4Y+1Z6AGHAIV55D0blf6BXubUOupZUf1+Kcw3twy3
nebeCTIN6NN1X45gBlbRoqWSbj8FonkmQGyLgd7eVoLcl3L4QsFpLyyE7wKqMnTiD1nYmLkI7Gao
4SCVXKmDuiJ+dMIB3MHVwuG0UTtVQmX0mcQpzSL/FJHNj7kVS68umy0JL3Kp1tq21c3NgG5+aRE8
vJRR8KHDo0Xfbd2VGDKq9ANT4etoEqqeSuiJtZiAxze+lh6qrpwMgdpL0aoPvpPcF4IwdTgmpqP+
6uxF1w3PpLyugVPj1rFwO1JBlu3FHxHPD86KX9N6ZPw3ytseA41bYzzUQ+VeGsqPpGvu1EDdo0Zd
xYq9GwBIJpyJyX3oH10dqEKhoGulIJsvwinpGwxhgec/kel97mDLIY2GKEfCgAH/rPj3E2vi2h92
F4UbV+cvWcf7SrcatHzqskfCt0CYeINhFVZC9VQ4GC89rvWQ5MvqUgWmxL7f3DB+Srac1ZDjIoDS
+rNOBwQCe4foHD+2b+kLT/XRanvOBVTXwoAPmSOrPOoVa9OwO1I5wWQg0Wndn1NPvjlZdSzG/CNv
1XLbKMMj6Ihy1dZdzMdo7DJ9BEBY+Qur4o/oqbSfNAu0sDfcakM38dGSHIaZj6KUr6cOxcOQkPqr
wmDDWFuTBIwE36+hJfV4I4Rrh6sxUJ/VwjgnKmLI3jOidWXFb2NlOBgVeN+NGyyBP65HT+8ZyMnn
JjPemulxNM16C+oUBInfLQc3QbUZflUm/xFDqT5kiU2mEU28tJ+czHt3XO1n7H5yBbj165qXWkb4
q/BqNe4vNxt+mrZ+o7dgZNQ8q5chqNGksTqukzYUiuGHNNznQTO/pN19DVF1Y5ZfTUPlJCuyGzMP
91YzkSdh9IdWdNd2CYBqq/yhURy9cUIMSPZQAmSOFzIq3wkg8RZcB7au1WO8DU8MmF+1Tr4Ewrpv
bPtMgOpdqpNEXxhYQTMSUlxxKgjYo4J2ZGgEtKMOP0MNZND0A8yowyxSImikoLIxlvalTuyjGIc1
dktboUQEBBnC8S35Afwp65wfyWjBQDHYmmT3WnwLTP2dzJnbgOuvrZBVUeAb3shG3ASNuaukEa6p
OS3pJcR1diulX24F+vMxQMxQZ9mFDDFOWeGmroFJKwKWQtURyue+m1MnqRrHL+HiMK3JYW1A2BMs
RtCgv2TQQJLYaCc7o4suTaq3W1uTty6uyCKt331P7AvFQf4ptWqZQgfK++gkKklecqtpWzuCgGJW
6m6orHWjFBAybLE3nV5D+K9YZ+b7G3DzNeMNgj5MILVckvgMwMmFJxNtwYCI/dap/Udgb79ABxHe
I40RDSu4KNP9CO7jB1cYD2QoRY9JYbz4Ppf2oClR8JOUJy08UYyymj3GUXBcnuh3wFwvyCNeNCCA
N12NINYHbALAdt3Xq4qp3M5TulMzZQYo6WOEx3ChW6W5So3QXAp5YeZnroKBs0kg4XZWXkSZLfQ2
6IlwDwAe3So9idBgEJ/DlhBty80vTjLEG+kRFa76uB351o4K73QigQ6GDNalml4UBcJ7ZeF86NyG
BJ9sY8dAtzSz9sgvakeAu4L8QqV/txHJ75kn7q0w9NcjCeDwRoCZxoV+qDNm8SSifmotYcxlqrjA
QDBilwZmKz0bSIpoq1dcv5u2drFO9O1DkuFwH337h24YoJUKzn3vlqLDTUEvtyNLQOdk10WLylDH
RRE5dyFGNKa17rKq3XsbXyo+Nvjdus3lskZHq9Q4NVv30lj53eBzgnfg2zYClnCOzfToKceOy6ub
ee0BZSIT9HJQYCgNiGQBAdRe9ArtIt3UVnfqcvVXOEBuFm2U78okA+ZamUysA48aLo2iempTx3MD
+ro97zQ8+yXRR2c975+70/QzJ2rQ3/ebbzdvxmp0YDZWbedduJJ4oxQj/rjpfFD1GRGaPWC6qa46
7+oqueqhqi5G1Fy0DYP8qDoD4GGK6vjTt41hEf5VnOOBQlLefaEpBvg3qK8UPE647xW1WehKuy+a
9mK2NZQN4GVRK/Gp2q9WJH8m5fjlxMNXZdCGFAMGLM/YG133NSYkMBVF+MhF7EiGCT5O6DIZYwVL
N9XFaOpfw7BkThmu6lI7FQPGEvlJcpqzSVOuAtLSbqrSXpkRztdCGNSbWw+TmQtP/xocPIP35gjh
MUXGJLsKLrCA5CY6wvYG+tzzAgB9BpXLeqqSqUCuRz+yEFi0CsxedmbFdNVZpL2AE6QTrUHYJnoV
M1BXc7puRbgcl2uXivS8XTLHP6AhSNr0rrA0dQtIDXtkU3QLn2rS4IXhIYE1iCiO0dmoZy+pOYbo
oml0knyRL0jheR/Rgy4koUEkH2NKmBf632skAZoMpQL+xH2WkF6oJ3s8qNBOphgdyGuNcVYc61O3
qcGpD60ePON5OzYYgdpIO3lW/RE2/pMT9TuUopbenzN71U0AdUNd6wrAMk1sZTyeDK0jMNTUbwKl
WpsWLVqs4VEhtxFCWVgdKVp74CIQ8oAf8GL9AhTYBPEkfShZOtGdLA15GMS6tZ116ynvlRZwZXDy
c9R7n+Xg7qPGX0xDBNpheP8woHkELWjW0UHw11Z3eCJOZV6RkwuaHuaEpuKp8rvVpJROomptIcuv
RPiujerJqCCQNSOSgBK9varWLcUGLE85zO/wPif6eWeI7uz1OjVNk4FUCpTePMqNaxMZkijlDQ1t
cK+kEwtiPwZXv+hg3YAMEeEX01KDgrKVTKgXSpTwNh1+wTmBXYWgcFmkB2uCwKSPKJiZGOr+iwb8
GaIA8wvy0vWL6dTdRk3bn75LGwFYN3KLMiUSZm+osPxMo/yVECnppcrBHdzmqLfigHIcbhLBPrL3
inM50V97Ri1QkPZ6jjY9LWW5b6wMrQJIylbcVJn/VJQ4T1QzucA6KJZFeRnM3N3W5tsAFkZJQ9zP
oNyL+FZYYc4wCPtGaIXEaNL9GkW7zfKR8WUTA0HNXnxMUr1m0FOJQiqsYfRYmluRESgoUdJTpCr5
6QNIKeuHkeH+wvXgyNf4ySf43lNocfI2ZR2slOotpOzgjmufGRN5bc0HkfCEaCfVGhXiR1xk7orC
LZXJYSJmnRAcvPc+wGzwoDa4p3ptduWutUPyjqZ4lsIPP4fBEOfIZPRoEN2acBlLXe8lTiBF+UI8
xtHkX6c1bObdK5YuwAvpV2c3L5o5bFGLfbReBc1PARxp6agVdBJEs/EBvw/oX1Uo8A/At6rKE8HQ
Hl4GkrgHoaNttI6Yk9I0us8c9RLAvies4E4GpbLX2lfTbHZK+yKc6GCE5boT1R5u1H2cD1jjHA3t
I9bwtAI640oL4aVxAj+7Lqr4UlTDZLIhGqfBzmoMBjWUc5PKL1L/3oL41tCql7Qgfyovs2yCjhub
zuaMZlntRnbhjSf94E2UxYdmJ3ujUW56U1z84Nnlj2hIRiEuATSl699pXu+tAoYittY8oPd6Maeo
2T5/CPRs1aQd1+jkCKlt2dTOQxbX2L6LHwnc7oUa4c8rMOgtSHd7C4mS2Jaj+dOP7WzhuMhFyOJ4
DMPkIRvLXyEnCn2sfqHgXap+e5eqnHMcmPINYaVF/nOM+p8+JwVNy365nnZqRUk2gPM+YLoSRLxw
nlo1Zl4sy4Lav9TwnKJIWjoJcSXAAfQ34u/iHYqxR6IUgJsDLjDX/LueCrW7S133HcpNtGwiMI4d
XVNe4Hhy+37nDU8ia90NvrsDlC1+LGX+q1XaraoL3Ie+8VRzCRBAHk1vBGOKXEUb8g1BBZshYioY
Y3zl0reh2naXangdrQ+dSxjc/yW/4DdDOwtGb/aQn4ux27d9cBfL8d42GZSNVIoFZQ+rWtldMglS
O96KculbosgtA16ReYpwTy8iw3moYjteEtyESXBFxdelOq29dap3H4Yl1IRIXzuMDdVAHxddhVPK
SXm7BSHnZAXF1EMGRtApGEIGPOC47qaPmHjvRy/1yqXNGSGxibFpww+FedlqKAuGObyF8C0moyn1
mpyETg1oTew96b126mw2cm1c12PN2TMbrT3981sX1HBjDSczwm9gWcprGqVvRuROUytv5Y7Jcx0g
D+yeuhw+lp1Fl/mP1Kb89MtfDD6esilPIOiJAmpV5mjubWUDU+kGj2q7ousEgGvMP2plMaj9i2Pz
pnSfMbuCOJWKFJfJZDzpGvMiO7mhPcZjYV8z+MVwRa+gU/o1nmKVoO8SsxUAm077mToQf2jE3wYa
bVsde9hQlPwrdT7AOqaCPU23i0EuSN7RbuxSpSCYeGe+/b3M82gJ9wbFY6+Gi8CkbDTpHwMILAPX
jqXt2PXKt56syn7vrSnqU3vyQwocsvvFGPdZpA+4vAsSY4CrkEa54reVkjQK1pS2E9cVBFH4dcOA
ceRwIAeQk0KS/LI6G2goJpykH+6DcmqUCyk2pQCW2un6z8wlxKhBHQeC4mQJ8dSl8FwatTqPlUco
TxOBFFOPgMNJdLeZaHvo3zIxWJRcGZc2FJ9UdxFKjaYbnNyoKjZhqtM6zAM4Xrr2NmpktMXPAy0Y
uIw+dYbpDFk1b0ovf9gGMkm3C9d2JrUbN2UcCqdfX/BTqRd9YWFQVFuyhLi2yj6n7q6bBrMza+D6
g9cY1wBtr42Nlm1RW5AEZEoGCiXtgEobtvgSt982CoNbRwltcI7tVHoF2gOCctOljoanLnyqhdFz
xqo3deu9jOqwNbr2Q1SuuUCaNvCfCy5O6t01OlXS1nhoq/6lNLyzDOhlAHV6pWJrqSDK+rDId5lC
idIOI66zXNCiaPgZhcMuGqGvMc37NSKAJxuPOSt9viWB9EA+HS4EnRevqa97ez/6Sdne4S80Ukxv
l7mhv6Fl5JKdRp89JD4zc/jiQgTuuAFloDn3C7tp5SbUi+fQFOui5QXIELAOYgtqSJ5Ya1kR3CiW
uxLAJ0inmbqbEh5qRXRGZUoLYYP3wfDmKRiZ5TajghtwlIxJhl992H5gu960kcPY1YuAJGg2E0h/
o+ZGQbakeNY85k9kPvTZmq/36ATUk4aiu5B8bKyEpBHcCI8suuSJNG2KUSsGS8I8O3bVH6WqU6UN
Cu0mJOoLo6QfPqulHlAGCQiCHX3gMM0Pc7TJ/pDgH315ynsTFI078sGFPeW1ZsPpeVhZHfN0elAH
F9AusTKPalKenIBznlcwQUvCYe945Q9Tp52EX6rNeopY8gu25Ja+yguuNX2BY+Op75JhE1UqVfgw
3ljkc+SJOgJ6HM5D0XzlSoXZtTE2JnV+rXzWWvrSduRQzIuin+WxbzJ5cCHNKCVgyYlwlGA8H9wv
0bjU/+nr5ZSrFWU6A2QmLeiObMQh22RVBmJYZjZcVsilJVFmue692D2fOPm34NqGCB/k2tPwm7YG
Mhk69uumce6Y0D6GfvcDGJmzGIDokRfTblvVeKsxm2z9VmBz6+v3JqW+BT0iXoU92XaagFsxaBeL
RqHlqyU4cs58hpKcFHKvZR8C0eI3mdBNWes+l3SG7OQjObjLSwAudFTBJ40IjoTV415Wmo1N9oip
MoNxQPYJAyqWqtmr2MbdLJv4s6JltgRJ++ikTJv1KTapRu61sCkC8sw6HYEVMU/RClTyu+WH0aKH
FocdX197DgYWrR6fAwWIQiZ0ddm5xC/bEAVWQu0/4DRhZ870W5eQ+6XbH4I5uMpGEksKakuE6doJ
kRmExZGMtV1Zk73q2y7QOA2oY2YoaCNhiFNyvx8akKJAqokuqfJ2rbt2tuoidRIVMJi0XnzHwN0J
iNKPqBK6mrvCIfRW4OT3xLOIRQ5uwRt2qfS1o1FvkcxWG1MHx1A/OiBjV5ITDBImUutafRPR1rfP
fso/mc6TsYsdBLBgANSNb0hjI3ouMqVdD1x/tK+Iyd8yBEoSetamLgpO2QuFGId9Mgw3Ydd0uywd
0wlgsp8AcZwN6z1j6TsylMpd3IUnxaDbAHZhHyUePTqgnwEM3d3oMgwhcmPp6CN8icbfKgIXe0w4
Wd4wRDDrfuNKUXCBaUGM2kzIx0Z5LWrnEFU+ITsQ3Sti84KyX5I0RgR97aJpHmL9IFMJIjQZORcV
HhztdvipI544pdid6Z6lKzW7jwJU9pXinAhn6GnS8scI1DWh8MkNbNkHX3QMPMBeUZ6lamda7oJW
7S4Kkw0cPqoLtbhnHkuqlkq2X0ynVgKwPMi82I7RodHzWyunsQB0Dma3m94DWPBefHTqJFWXlvJJ
dQ6sg03iq77UBi4zptdc8JdJOJ4y2vJ8P0JZctaUOPUJJwOdWhYbMjl/TijeoomB94QO51iF9OWB
iogZxGcLQhKX0PvSsffSycGztFBberMoFrHNeNO3TXvJvSi2OR/of/IdRvuJVRy7oNJiuj0Naaq6
T9OBik9HPzJwtJ85YJijKJVLhd8pdJwnd1DpuftpcoHTYkFkLXlLu4BEKdTFpOia5P+MJBlSYnf2
JGstkRyNoJmz20GMN4ZDmtcUEaq2zW1WJ7Q6DBAsiHC5OuDbc2Qb0FxixgTCBhBS+GC4OTF7QS62
aVSqd4SF00pUjKfKK+5lCAVEVGRZSWk8RT4MJvKtFyZNx73USkIfvG49UvPfqE0GqT8fb1PlbCpt
vuV3dzIS5YyoAOVHX591QmLJExU14p2oOhCE8aMK4yf3lYL+MVWeOxOuTsF0rwss4jE9Lj3ql9FJ
Mq2b9DnJ8aRTC6LjIH6oTL5s4tIXyBvuALKUCy/hmxyNnpGrm9lr01ZoDxrdi9RJsO1zY4OlukLc
QrTZUN7JIdCBT3r5Cic3bObCdqkjuefQw1cG9zhHfB6esjp1zkriHAOC7zaWkVBaE28R6qHtULpQ
1zKfQgXArvCN6iAzkbYOlra+THQBtLV186WJTJDOh3lOgSB0wNoal1SEjPjSjOYyYCEbbk+rU8nm
cnuUNOkwHMifdmEqC8vE92/IV87tJf1J7VNrXMDrDiC3zFChwXmw9LauL1fACna+kjfMeRn/JkJC
4AX5i2dhEBFTKorylZETyZzAsWVO5y29xPTXoD/bhYV4tZYUvi3b4/rs+8MZ26DDNTs79qVGIJpA
n4rUZGc6za9AiylzJb9MIkhXJd+IK21jbVfRQSCJ4TqwccL/w9h59TbORFv2FxFgDq8SlazgHF8I
t+1mJqvIYvz1s6gGpu9tfAPMS8MtK1kii6fO2Xtt+9eUDreBo90QpbqJFv6En/bPqs4eMZBiBxoy
TAbDM3yktdmrjykl7kqJTYEOZUMGfZi4XrW1qwoO86RzqPfD8jVlDygyceej/zGM7i4KgrDiW2O7
Xz7mYOZWYk6KXV978VrV+beZMOXR3fopisY9son3jvE7kBcWokC2n8TX7qmkdW/29kXcM++u698M
ql5mePw6uzubru0qirsXgFHndvKjbUQ6AyPtUl9XxNd3afHpTpbJymkeA1P/jlzSt0dqf+pb/wmO
QNJb7rbOhrtpkhdyFKGzpckeYU23iei4rofabHd+3n7nxpCz+aQCLnRP3nfSPqaeE2xKlW+lp+F8
M8xHRd4fUxUGhTq4PdLqGEw1W5oVfDcLdLA2M7h7gghbLp42HY11OpYfru8BKlguS34ysu4H2Ig8
fd0VhFuUfbvRlrTykf2kcImSJkD0h1Fcze4D4RVGX5ilHpGZQXETG+haRybbA8MuOpr22u054Hhq
VoastXfNEUA9nQ47eNSSwkF80X4j7WITVSjKAJc868mySOZp3YTzWNvVKcWmYbzMuvbdxKN9g8v9
0JBs8+Cf/CdjTKpjC6Z4qDOXfmf86Fo/LiHnd3U238cdZNg6DaMxGS8joLxu2XG1eYPeDtTc5M6g
XOU5msv+XKu22fkWSmpg1DqgQ1WtZVu/Or6uv7mt89BYzq/ayd/A80c7O4Ptx6rWew8ODdadFeQZ
8ECiPdj6Mw2rlHN2SxbI3PbXtJmaUCdNdB07/mEUr3k7jwf4jthiHPmrbnt5U4oFN9rdKWEpFgZK
zHphAYpGazYNENo4dnaJQiI5tSLeSPwe8DQuQBXzg9FP063hZYCzVXMTpQ1wsFm/pXFwk/Mp7OCj
Z5LFWE+gwCjbaNmXDDC96dCv25ysg3hoKbCH9lSDxfxOSkZsIyECmRvsNDcqdhHzJQK7tU0nxyGk
ObIbneiiaTHXLIvDwAeMOU3uo1FH1oNd1IdgaOzdGBuPKbOo/ahXMaVpdFM7Ls4mJPI9g/0bww/O
mmdGoT4azwYdQsfu520e6RoepMG4MS3/MxO0HafGhvoFuBI3NJnIsLOkreaNYXckOJRiIVjSzQ70
9MWY24SoWvXZEt25S1hpKlcrw6mhQxYlapdbY7s2ChvNWl704LOC9oAORGcp+SiQVKxLwky2zN6b
tVh8wvwELDXV71pZkns1GOu5Kz57Rxq34HzwCf6KdCd/AbJ9j1nkl1O4GyVKjWYsnPEmIs4y2HbJ
8ED456KoVU2oXXe/Whh57rdq1Ksmu2CTutU28pKSkanp7CBohbpovsmBoDANPPAuStwOyuRK2cM6
E+T3SEgXPVGjSZW8DhkI9NxC2lcG0W5cdpzfKeT2i52m74LwwB1A7CNxIxUUsvym5KDeW759o6NM
OliS2nqoR7KycExTPk3x/AHUewuja+2SK77Ra6YYqXqLzCbdBLl6b80mwv3A1IQK+WdoRLEDC4R6
X6k2DFKadiRuMMAaJkzYhE9oHK/z0LWIbltWroY3a1akSaRpw/vPGEN4R8Fi49VkIPZSf9Wp7kOv
74HNNmollzaxXaci7MB1lmmgtqp1J3pOjhU6SYfNjsWpz/LoZiIVPcza5BlXXrk2axvtrGkRXUYW
GXntrHxoSeQmtqbPRpW/FWGUCKW8O5yu9s4Fw7otmDusEa68QBnjejlXL1DlYL5b3RwWXn3pdUmP
1yR5whfDk95D1ZBhubg1LG6RUevka0ZUB7hkI3+onRyDciTceTE7XH+6Gj//P24zr1aJv3eclmf4
+zSCUgj3e6KqI+xpub7e8XofId0lamF51YVZPK3/vmKUE8NKjbT4U6eEX10f8D9+/Pv8f34D9bE1
/cP/8138eZN/XpHrXTtv/uctsR0RTilxvRzdhiS569NcX/3PG7m+GpmXdbn/+8ICJnm5v95V5u7c
/Pn8/jz59da/z3L9SffGhvOBg/QQ9B/x4g/1S8z91WLz/ceXdTWG/XObf7WH/fVuZVdT8t97Xn+6
Glr+3tbiTh4Xm/L19j/PcP3tnwdfX+Gfx/3zX2exSM+LWdq4+qbhMxL5jJf67xuR5mK6vj7X//jx
j4/t77NVi2nbHJ3n/Ap+63N92vqdfstZyJe8/JMtZvLk6kH/37f9vcv1p0p5Jy+vgu0/t18ff73t
+iR//ztThbL3gfxw/e3fX/x9sb+3Xe9SXE25//Vc19v+eZrrf8HyyJXROsmaDsju7/P9+XOv/7++
XNWJbF7/8zR/7vRfT3t9TA4aOGg7sXPJdL1pK8oyw9Z6dl/811vwBaD+IRf87/9CKAXO8M+vB32b
LV7jYOm4XPkPy4Ouj7z+889tet0D3RxBrP99hX9e5u9j/3mp/7qfcQVG/H0u9IXyBtvZ9ebrA+w/
jIf/+66uT/o/fv/Pi/znr7WgFPsp6zb/+RH81/v6z6e53vHve73e53pbgoJsQyrLTweenYivBBnh
1SpWDYrRh1FaoDhiNRAZcl1OB+tFc1oczefEFM/X1aCmhXeTELhwsK3cS7iC030oN+YCAEH52m/d
BQoS0DzlhCOfAFwI09/mOC0IEWf5iW5dY7PFdsWmX2Aj/M0XE3TxSodDQr6Zvg8gk+QQSuSCKnEX
aIm34EtGOCaoF+It6KTb1qjPzoI6iTpq5hb6yQQFxYaGki9YFCtT7D2Yw9IDlItcdyLzRqJIM6ER
k0X/DYXgyRBBvk0koohyrBEXET8wGVG6gSw/b+P8XNYSUGeqgyadRXJyUUGdgRivk9pqmYKUl9JA
C8AQ2wkDt0IQcA1JaMTGzhWMNtkdyFIB3jfM+r3tu+YejBhZPWxXR++V0oStjcoNJOwUOibQu22q
lkqMGXhfstXnMw1JV6Njk90SkeWumflom0hTzHLpx2BqQeg/P1t2caiEOKPSFWsAmO9ykDd1PRVb
Cqh0QyAoAS/dKYmZSGUJbTd27HUIex0G74muBHuMjDagptdtGGfGSreYAkTKTreD5LNzlLWP/CR5
Ish0PQsTNimAvlCwMW/96ZYc0t+txwfj98E7M3XGo31wiqccBl7B85CgemMIAWbZ0E9mryeInoCK
TE3yKvvfWUQBqetUBOPs+DiJV54m1F6ZjL9JtwIM5/JJ27TTRTsQtTwOL9SS47aVeg2Wvv320rty
8f6hC1xou7SSd5ZGhqGpxahaBo3KvAB/HeUfbR8k5HMgbBIaDQLykxriG4xhZ5Mx46PR2Jg2fzg0
0mmf+/djGjR7v+VNj4svkmQM7Uav+KLF1kq8ABIdKDM/9nXGBpxLymRnn2i/VVQSkDGelyPIzFx1
Juz0hxE2ZXLLeEDaHxCgSW8wuy9ZmuPa5PRbIwMkJ2FCKpcknljbemazn/JOjCmGsMEbghF+DAvk
W5aNR3vOoSe6CqYsDVlmOKZ6jVIYaQQZAZZYokVKyKU+r+WiJAsrBdKxG/vppukcdHTatiR+634y
AApJ/5cogGfEevw59dpW+ZAGB4O6zLDO9BOSY1Jh5QqSbwLgCvSBCX3tcX4L5KSjPtkb2o8XQDI0
Uys9WIZOFG2m3xPN7a+tqQijpH+aSOhI9ODU+VTftUbnNe8bAlrzr1waQDUkhTGNRwHx9CVZKmgn
KyNcUlUX2n1FL0SrTzOn9HpQA01xw7iNR7oTJdPXTv90pE3ZM3mARpvHNpfPiOmLNdTSjRuId0P1
F2Zo5dq31BJJ/lKDZl/bbUZnPNJLmjRA9GZj1FdBXEfIpxh3ZF6yd2xNp042HlzY3HCWpY1trSjY
I7Wl1MMqAzngGzEwlm5PqrrD76bXOOg/ycBrmBrX3yTezWY+IFNLvkg9ZXZvPvsyee5xHxyJdTK2
wzEwtrrbB59q7PyQdtU4IcYjGE5B9jF/VwV6at19zwbngi7ztS+Ck21yt9IYzqR0lCt4V9mmR9Ki
RHuK0IfQmpp2eZK4q3Sukv30yyVTJyqe8qr7MLqKuZCa7uxMC4cOz6BLJxGTBGu3zSBMQt8yqo4G
azOEMcfEuqk71HHZZ8+HBDMCIQw2i4MYsWBh05JrxR4x0anZSbIimuRoiW1TOtE9ahS1GaIgWy8j
ZHcsQ7ICWAg0Og5F8TbAwQyNoFiU8bQjwIi/CgfOt6OmsBgBdsb5MIduo9OQGZmIobLftFrx4mbm
fT8uzenX3mXqK9McKyWCiNT8rrWcNG3zq5UWXY4GlbtOUljnlThmOsq1MsrXqYGQxi+YaiVT/Gag
UhhLdJ3DVD/qmbxI+OhQNU6io9HZ0rAiGq6FSLQNWqx3ujIb6BgufU1d3DK3WqW1a4eWF7NvjccD
mMqEb6TKXbFFL7IgO914nRmHhqm613qYh4r6UuY0tizvIKX72aZiU4/2XeIXZWjrxT4xPIILIqXC
Doro1vWHG8VkPXYrO5Rcdck5y5Zkmj4PXY3ZDeK+CX1DNYZg0b98yYAv6sedlVpMBgY0Sp5LDEfz
ZBvzzlOlvattE7zDcM6T6rka9a1tFAjRE+QhkyzeU4fDTKvfAr3ObqC1kyAIkfMBDfBT6RQv06yK
0G7ap6SZv+rRfTVrdDW0hkuSdtx4PM9+6AF6XRstUlbwkWeyA9Z+3TJJrRnKuDbZgBEKFWCzQ0r0
aYpS7Z2p/UcQF0+u6E4jmQWZPiBwLfZQnN/zkWMCYPvW7KgNLGJzZ0REEz43vaGpRWzpXaoRqttw
fpKc5RR7dt2oDwtmfengIrGvJ8IOnY9JjR9xy0zQK5CE+jVtgpSJb5l/DV76bMnxvZfzT8aQto+t
3dynh84un5ivMpHT6weBq7RLNabjucE/VvJozwhS6jntN7lhdWGJ4dUO4s/WJ6Kkw5ZDd3NT+SXS
D+X9tMS4hIor7KpTSBgqAj640nIu2cNKVnoVRotHSFX35CnifUEYscEUtYNJfXgv22xpkPmHemRM
j0kN6NMEoDtJuTZr5lEWHfvlCEE7nML9oqOWIqpWADOPyvnSiQrM9eGt400ddPGailzCiS5egkY7
svI9pk0kVl3n8dHHF0NQJjjmTmXDfqxJTdq3tJDhuzssEkglUixXq4ExIf58BoOdJy6pv6gXVLvR
yQANx+CU1/Vj0VmoGcwKkwpn7+BHP0Ux3tT54KyrsXlFFXIyA3XX+cXa64Z7oeIPp0RM0AW0obKh
ePeCAP0BZk9iCWhqWTa94ZljIwfSuGIRe5UNPPhajRvfIuMWe6ENWPoAvziqywveANQ2mIHwzHC6
dK+uoi1HtvC4auP6tshokODy4dOEtbOyyvipdosfsRhXSlUQMR50zymN+H2TMFVB0OPhWsBjgO68
ivsj0i0weV30gQ2GkPaO1JxSbr22P1tNcFY1qGEJIUYrUjxfjNYtDV0BFuoyR53qx5B0rBkAT2/x
IXt8jJ6Hg6BEZRV2phesWjzs9FkGcjge0VMDSs4RM6GhXjltkz6ofqMiVz1xgaOSvA++Afh2J2NS
a2gJDuHr6kmzJ3ZzQfeB5nc1TdqSSNF9NG2wjXufqUY68VskcwVNmoapSFHXcFV1jZOHIkyiCZQx
4zNmfQhSy3xfzr1/8Ofi1aOoF1zBu16gA6c2ngZOT8g8VZaSBAAUMB5uYedzuMj0gbhtL2xJ40XH
kDMmlKc4JduyTWmPG4zLc+s5av0LgpNfxogqZW5aSm9MQlHqbxn3Ev4kjy7FYkyTrQ/iCyXIKmuc
s5nmL9TaLwBzxdqJDfTR5vhFV4phi9+PFz/gUuNOYe53nzHM/sxz77UYdlDtSqTbZNIJMjYaerdO
XzJtcot8Ra6ft3YLe5vF6e+e1A91dGqjWTF3h9E8Ds9OPWwMk6ibqdS4tnrsg93uDhsqw14tv7Po
jTNz/UVLrNoxZruVcmaKOSf9Dl2u1TLfNvzqGQXRL3bKcu3kEtmrwcSf6OezRvqh+ZnW+SFymQ6m
iToK+1IK3V4HCWLioqQQnR3yw9vcXweYcrLZOTdd8FRq3Q+jHSuwT+kIxlpM4YRTmvhEsYGmdJf1
JEHqlXwfyQzsqvlhtgD79OJD2hpq1QDRGPnFz8JGMjqK6NkfENBK4qdqQidIIyOMHXWqAbCMUbw3
MF6Z9707rdLK+cy6EtT6MK1hk5hb25qeTB3zUsYZmPAJ53YaL5KzHwdBSVgQfMweMTFclCDjxzze
MPd5LjzO0rIc5KY0+Jzswb7EY3mesDIvmyTY2VN7bnPnVYMxYGMjQ67av5ntUTO2rj4yBnC0R7u2
t73NdoxFipwW3ccHOr34i3d3gCyT5yxsmnW0kva9T6xfpqtN28jsH/Up2kyKgMgpJqclbagInYCj
v9amYENhEnOGkERAja9SJH11bv22GFes3LH7Yah9XTdXqQQAPJn6fYq6fpVIL8wDZvdawFHiOeYn
QJSflPkSVsH6YJnkAU1mwOTBeJBOgHTKCBAVW1jn8tpZHrBJU0eFCLD2o58zGDentYEo0jN6nzog
E2sjQMKDuOMtM+ShidRRQ6Aoa0R/bSGes6I6J7p70zcynGvq50EFzOABuK7cYrH8ZeGKSOELrYA3
YX9PSJIIBsxCBlb4xNru3quGd68dvtJS7YmMXbum8YG+0wmFNRBtOctVNBLUhhWXgQAHj7Af+9y7
7xiGgkIrzz2OJY0Z5arOgvfMQX+C/ukpUg+drTMIZeu+qhq/YNQXhQyVzoVjn2ygn0R5q407kwfZ
6N6tYNfRA5YIE6YCpNw9m732rAcEosTJ9IDDDRrY6N2XcO974l4PbLXe/ODBp9eOyKT0VhVz5LVS
GQU2Babr4UvKzDqcBucG2diqb7odtEn0Q7iei2eJA/RGz6I9x+S6EYm1GTODnViP4A2/QbXRTKJj
/AUQh8i9xecXp4DTOrynlbcZpP6mFcWN33QgysdpB+VsW/cFphfpdUiq1FciyW1xrAP1BZ5wCgx4
/g5VJbuv4VbPD1TSDmxxlCd9GqCQ6V1ext1Q72v4PoK3Slpo8Pzse/KSt0Qlm2nCkKz1nbXOAhPR
1fRa22mxicxdAYZkVfUEbbS4WtyM0Z7dveUVE/aIaWcYZXxrpA+ihSFB1m+IkQ486Ey7bBFfufnz
OHL1JkLa34qBkqN3idT0W7FiCFAhEgrIWPsWILrBxYmLipOtlTspptfxKHLzFyCIPVTZjk0bemSp
vtJhes5RsW21mmAhyRlPPpvH3jDgVBqG9lIRhlTgVp1SIqpbJZl8xYxC6yhey2hjF71YZZjswgLc
LOGF33VUnHQPTRNbMOLwIkesIPHuk7FWK586e9XU5vdgYeoong1m1zuEbx8eahZvJk1kCspDbonv
mhnQ1quL76zA6jv0w1aayWUmzmAJHMzX7TK/1+dbsk/23t3I1ZRT8YJT+TM1o63p9L9BslyiAJ9X
yhpleM2m7L2XwBiPU6Oh5JDs4murue0bG10Z0z+P6VUemDvtD4RzOhUOuL0irbptioDRZdi8EmJ4
4RxFDWIIRC6D7W6aeNrxONIAOiKVob4bhf6MB1ULU6Z/L7aJdmSQ0b1KvoPxVfrWK/qZJ6/sqDah
rjjoLNYtGQYrRB0oktBSwoqyKHg5N9HswmKSjbu13nXXxP9hvYxQ//hAm4eaD29VDRah3+TfKdt6
6+F+GPFAiAJaLb6ZID5hIXiKZ3dvLLo3m9BvSuEVFYDLkcXXYaI5k51V0ofD9dibd0ES34sfFt4o
RswnrdOY9PeFzU7NbUx0OwNxX7b+ljStSTpqfXGK4WlEp7CdkvQu8/oT2G1t5TOTJaIFJK0uTwM2
73GyHo1PpNSfHs7lVufAzJ0XL3EfTVJ98eefE4I8c4UFpZhu2oazJcY67Y/71tLfOuX80jwkIfxd
B0xVW9y4NGMyrv/EqVsr3ewPsrvk0j23LACBnZbrRhnv0bJ59bX4NMPZlEZ9yk3StrW+/RJyXLQC
L0Un0TIkyLUGgDq6TmZsGXG0UMV0VR3sZ1DiKEuKmzpSvyq7vxdJB2Uxc9jTdI9eYR8RWbRrhhTU
VEjtfSaWvDFNCwlRBMsFbAxxp1rZWf2VlBA4nfymwVus5843eH76VE0jCO814u2Y7sxJXHKXWL5G
FgfRj/hJdLGRtfOZGy38WSaxAYHxWY7/NlMW2ZzVfZM6G97CsUtuPWgI7TycKg36Te4i3UjBXwzW
Q6SInI6i33OlPZmLZw3HzpOWf/RoHBzS9rRYJ4hjMNF2liK0lPHldepgBukjRJz4UFf5t4qWDzsp
Piajf80rrCqVhdO4rfmb0+Ey5cO5ztJHLBSflBCf+iJz9up+64jpoxPxsPKJiltrZZCvk7m217Pp
IW+GsE2nctyNLJmhNdGa1VPzBtU63YTkI8AStMxUTyVZVKigH0p/IApT197neDjpxGwkQXU2WcKB
ouwU5EYG1yaqGkUgSfqWFo29/i0d8eVYxa9IkCnVmfV9qckVEjYWFxd3TIT5w5XAs4dNhO3VpaNX
5IY4WkX5iBhyVRGSbVaoXyYSimnER69ZhirW6SC/zIN3TGebpHaBmF6r450rq2FNTtA8ZivPS/Pt
HHvHoibhypYfSMdv+zLyNynHKWfIK24Hwqe6MKhqMiEI/zKbbO0NXbzxyK61svmiRQsBuZ930iFg
r4P0wyVP2zhEHJqcXago+73TozBf9NSjj8Vu+aOERfyxR/MGTBO7cio6juLqbBUvEGTCpKjvmkS9
JT3a1+UQnCdprirKo23scqDQy79g99vREX+LPHWhc3sbtZHOLsEcWJ2MjZOJY2GXjyox38vRtdno
JZS1g9j5wbxJbMWFsUofUS9wHdZpytA8Fnt2Y49qKt+Eyr7Y/T4NvlIHDz+IBSc7hCDw5ogTiQvv
lAfdIUkoUSLsbicNRF2DjooAJCcHxWTuG82mrZdNFiWDjE/lpJ1qT2gX9pqvY0lvd+68bSPSKkRp
QRqfQoiDoYbOuF3k+6o5V7XGgIAngGGlfbHvXU1d/2SnZKGOs3YR7MoPcQleDrfYTZ8ObBq1ZmtN
rbYWGaJ7wlV3U1saN0RPGrgOZcwkwmOj5if6royM3TQF8uBoPnL8KfDXOMDKB21q0dRA5thd//vn
tqjcZ5yXjG9Cr0hztMDC5FqlyFj2ynpXJH4YV+Obb6dnBj/d1vXwVMlgOtRemeM48D5c+sgGBuqV
Z3Xanr9nOxsUqp0d0ekzyjVbm5e5aNpdT4XeDFzD+oYGZKoexVh/dgoEVAo4HG7rcLCNPth50W/P
m4C9FIyGJH3juZU9cklUBC3eFK2bCKO3KO3dwfjBDcxJQ4VdRtEvKyOdlBaRH0JVsgMs8omOBKtx
WZZ8CLrDUrIlGqJNf+9F3lcSmJhf7FU2sQhHXXSw5vSk23SsVGC+BvmlQ4qAR/gsl5dLlwmM5RoS
gejHEPgvvg0Rw6/2Nv6bdT9lp1l3H0pxKzIwDChrHqsYhztGpkMjbFqa3i0exlXj+d/N6JAvHkPy
cor7bBkdBFpJ23BsjrYeD7ggLM6IoJo2na5uuh7do4wliYITkjWEbpzW1qHq7Z9Ad9i9wU9BJy7z
hE6oG5GR4omWI8vyVuaE8Q6EFIz//m0sW8qhMcPWaJW/h3RuzypXu5j2NlkWgj4YwTQclMwHLLyB
if6WTt45iH+jgoKZ2CxeBDacIvUrlsfssRxeIgtbSu+zR0ti5LE11u9R1aiEa5QZQcbe2UOWB0Nm
l6W68UoIC/YLBaQup8UCDcrZGSkpf3Rf3N6+sMd+cvXytS39YqM1GAx6AwRFTPBV6Zu7dJHCZSgy
+RJjNu363qZzSJMKnSZtT4y/c8GsBEuzIHNi1tzL6OT5DmUQjzKPFrOwre67nzOGxHKgVQmnecS7
waPahfGmSIOqNQvCEtD3de4SAhXN/RPZ3BSqlsRZDOlnZdGwcsQ3QcZ3TVAN+2Ja3EUFnhHTPqhS
dUh3GEy1M80nz8s/O5p8XG1qDbMpHbOiTkg86JcC2nx3XPyvdCvjHfdu7vQSzdJgIm9bRk/Rh6TD
gnFJo3ZVJ4wDmAYxVMYFND2KkfsIzAuQOZqdna4Fu/7SawuChtzLTVA5DTU/Yw+3H/xDJ+n4pXM3
MC/jgAmsOIfB0YSI54DfNXl3L0uGQK3T8tUM9ZG+/Dl24CoQtHgaC+TIA21NailxyHosNOymdolc
Qgu7VD8rxu44SlnEPNPDY5OeK1u/DYRt7Wy9k9t+qg9EoGPQyKtNYpJrOMdcHOLYbo8D/fbcx9KQ
5eOLW+ED1dUzUzO+/2oGNkdHNkrb7KaoaauzbyXLA31hYy2JklazHmSVnpTH/FQ2NO2FNWrHhqMY
BhiwQHK512wg3gLyEitnqT9r5Rzn/uDkrKRFWr9U7myRBlxnLGH1dGO3y0yo0bVVZ5T4try8oa4t
nFXd0VazEw4LbbDNI/PGUnGisc1yHTLHsI15RhWtfXtdmVAinIF0L5tTtBX+ckreFiMvkU+cwlbR
kOhu2xYqOnnCX/uqXD7byFAulL0cDQ2nfViOL8QCdCvp8JJkp9KJiV2WNUYyxBq9OoFjIAUvTz5N
yWNc3+u0UDiiGHTzrWySvIXyCBJhE/Hahpi2lmQJNZYqy2PWs3F9lOAEve5tNu4rXSu1jdnZ1Y5h
sZU41TZAhpkkPa8nP3WXXNvSjDZ9Nr2CYziJ3uuhJmRkZWO+BLXDiGgGIDCmM3fSftulxifgxL+E
5Xah53c3xArPNA4DM2gAWNA2d8W3qQo+oim76xenrh/5L0XS+3t8Sv0mlkKsFBrU0JRy31XHpuJI
dki4pZFH+74SZ3tSLDdg3w+eibOTssLhmLOF8T3Gzqdu/u7H+bur5D14443jyLu5dfWbNsVY3kZE
FsNcYtThYuh+iiBLhaNgySQH4+JqQ38ZmDG7+KeypN+0ifYeNLaPVIFUZtY7JAW25m2K2f9KcpuZ
DmOvNcpYao2ZWmSiYmVfuzNr1spynPKQyzYhgtFE+AZZoSlbH7vqKGbjetxqQtsVIn1UWqFvG//O
tDUKQ3166UcAVa1OV3hsnlXPRMQd8N3FVQsGiGx3dyxm3n18Tlr1XriMyKzfBEPe+ez22QRzVez7
8dU22Q50+NVWhNVTs++b2klu4xpXQk2MtqRWGVr0vHX/DjwCTXd0zjsyve3ue/Bp6IuMFnwfa0+K
pkBtFsEqNiuX5of13EdsD7OCND20IJ8aW/cm8SbIYal9KLPsXrMFEBoHuo03i3pVB/SvjZ49H9Q4
mv+i+tGt4ZfqdSoWdyD5qq13eVXD+ix+4SiPeCzmEnJtUBB6zQN/UcZRha+oEU6xS0he9mcZ5lq2
L3XYQk1k3ck2yG5qdMlrS8JHwgs4ieDIcVStDYnXJlHDcBFYs+wGIcsIOivpPqepvuUKS4RtZa0w
laQwUSt0IGI7ZXV7wllG1z/IxJ0+i++sRQuikuzRJBmFnFFar0ntQOiTNE4w0HW3BOylpfZFr334
0EistjNk7Jp96VvGbPNYfXkefFDPZmvUtBfCZfhWDH3exVDtbtPlH4fuG+F13s31JnwqX71D50Hk
BLVrrf8EuGDclwjESVI1F7xpvvU1chvdpp9CIVmHI2E8ZV2acRzor61IhtAwTW8dW3vfxTNmz8Fr
nCZAZRp62nVLRHETsZEph5laaNWQmXaQY/vUe2LemRiQNj0wpTGHaMwih8O6KeSOkwcXsY9FSfl4
fw0mcZRwrLEuKnt2XsQ0Wk3bXXrhPxQVH2g141cVRnNRgRKrPAVJyeMRwGuK8YYcstsmmmjy02bE
Ufhr6AyYpB5j+awzXixXeqg7PoSsol0yYrCuQZc13m3JRCzEwo6cGOV8JLRtz4jVKLQ2JPLuJ8O0
Fbk91nBA0U1Hdm0pgYdFhLLH59hlr8K2DB2sgBer5fRjDPTQgRAUOeMPSy4wNs+/M6zmXnY5bRgX
EsfE/NPmuhQXip0A3syov8siXOOpY/UhWY7xVivAv0nD/+05Pd5D9TIqlGZ2Q7nhEf/rtVjxLWv+
tkd/31jQWbPfHgFem7ksvuQISUP3FLWfhuq/muLjYInnJkdMoTi4zPZpzNtj0KDwwae5QWf+bORw
DTyChu2+wSdvGaDlAhM2uumdzFisCuYvmz52DwGSnxuRjc/GjIUvFhrT9poPwLO/4QbsukRb4xQp
tmNECMGQFU8QIpibejj5kZGjpJtue4vpgWNH78kdChRWFVJECZE1Vaj1zRnwWLFDlnGY+uhWtAyI
PXoRuUEiKD29jOV/ei0r56eZx7MN3oAqNUyi5IghmcRT19UQBLXb3ManlS/VGXOUWzdLsHTnLYbN
3tpLRx0MiEldOT5q02ycO7RApnC4DKR7uBQOxbv1Y+YWOGNYEVqtZvpcORcDPjdTrkuJ6Knxk6Ni
lkbP7dO0lTqh/2S196etppbARjjKgZ1wtKT3BVmC65i1vm52rW0cXOKSVjmA5E1hEC7rpljrRuxK
pvYTO91nbv8f9s5kOXIky7K/0pJ7hACqGBe5aJsNRuNMOskNxEl3xzwPCuDr+wARGZ5VJdIlta8N
xIz0wQZA8fS9e89NPzuIypz94qhqvhczVlt8UOnBnltwtTQhkyTfa1rCBE3i5xMlSBATFxsdBia2
Fh/zgGYZ4RMrrJ90yQvf/6Pz2eCX3IX0C2jT0vRvPR3fIdsqK/w5tuNjK5yfVdZ9c6f2iSkEFNKE
rEvN6Zg74y6rA7YDprGod5ijaniubRO8kR557qbP55otv87Umfj0S1Ubn0agwCwV6MSWaVbRhQhf
MhdYWFGdh9G+DHD15XR0uIIK1Hs5C3dga2+yj381Aic2LOvxWAJqVgHu+eZn4bTfvCqkG12Ud7V5
MALunKzphJt4p9wcriNACbyziuHJnhRQJHW6WR1CCtW6crK9tdhcWHx+OOInA013H83edUSStisM
8yvLwwfMwpEPQ8gfrXk1lF8rAGEU7vmNDSgwLer82E2Wvkc2Z1FdQGws7KOhxvCm7ar6ELb1Iz6w
vW6VXP6p6TdsSsOu1jDKgx7IvbpjhcdIlvyMIK5hWujOstB43+AUSZPGeIsGEbF0uNcmhQUi8i50
NrZjS4CAa8VE3TvFc1Q197KXO+Ift7yMeKfw0e5cuuXbhp6fDTB3UzMu38YTDD1HpjeJXT+EsG43
YqyYWI0MMcY8oVmVHetOA1BSkd2qG1CbhwOuCfBqKUVZ1Z7KAtRHT084LiDvdGOxJ976GsOv3gZR
Xez1qvNDNzkHoY5QHcWRAYBxD7/mW8xmMRvxuwwtJUAXwoGj6AcA8SNkoFcngBW8UCNPfhLf7a6+
M/XulHvZtO8M6t2swx1CXa1tiUGFta3uu1B+VuYllKyaY6wcxmG/PDQOJcGFWHe8n87Ufaf5Zdbu
KxOU41iEzErSi2RTGoWUEWMo7pxkvIsUkmrVo/YwzlWY5QeD9oCd2/fkNC9SHsrRqtZ9uDKgzRrx
rR3h3dQ0TC0Cdq1uSLZeYd8Ws3wKZPJosqYcXHK/02Y+epXhB9zJTTfZ9mTK+TbIpCShG4kFLsEi
IepR7pBR8swNl2hOdDEtPGO9y88xqezTYBycrqMqodnokfSyqbTsxhybH0Ey/EhbZhXJvDHqx6zu
ey6aCStM+Ybu/kc8Wj/7odwHkM6lnlVHXRuZl02ADGt27Xb0SUuWgT0GMppn2p0s5+fIcl4TZzzp
Qp4xZdY7rRM3sdIWvCwanZ4botXitb35hZZ6X+sVN4y22RJGf7Bq7rC6+kSyfp+ln6ZcAAfpmabu
A5YwwfdXfpsDj0Tj2cTqZLx4ZYMayXuPelznTDpvNDAJG4R2PcLZ8cbK3Se8VjS4c/dFb4Ybckrv
VpT//8aU/jepBwb7uPWT+jNG+b+klP7fJv1etP8x9+DPv/NX7IHr/WGblukQT2t6i0z0d+yBZ/5h
G7Zn28J0LMtlcP07otRewhKIHzU8KS2PHs3fsQeSyFPD4E+7/PjPsIT/QeyBMMR/iT3gn9Ml+1PE
t5Zp2byKf489qONamBWbT2A0LjO/3OQel7eXKLZeM9NBZiXicK9s80vOSGi2Nt3ks+0178STEIuH
VuUU2tMTeID31ssigi2hUyFXkfDVwxcPgWoJJ5DGXj/uhYxJ6MLV5YbXXp+AhqLh3iWBB8C9d76F
UzIeSRSngYxyecWTgMGaLGe+7iI3Ya+Wa6xuxmSROyXBL6MSrVLj0x23QaK3N6S3w1bNqU07B4VL
bkjYZqXzK8VX+tRSBChh7gSJBHeZFZyytgt2RZ9xr/Hg+Sejbh1zBix8LePW1oHFOFN0bxaeIFVg
36T5B11EdBjVbF/cegEu1EiBhxkViFvO9+yYDPyks75rHyJ2inStWW10B79bWaYe+c8+APGElSoh
29uizFJQhDChjndWeecZbnnokj7Ze3puUK0scuIcv37Ylz8Ly/kJboHbTUPlOwkwz3ixLmq+TBBg
kDSSYc+4JdjcGgNSy7L3Ky8QFyZ013agS8sO4ghD8FXl4oliQu6KPPrm0RDaj10K1JdgMb7WroHg
9yvIxruuCe4zbGS7Wk/1ozlE2iYeKnvb5Pkp7WPzYisW9Fr37qh42+3M5Fn17BoG0/gGaz3edwVA
2SDFARzGB9oo9QE5AGgPrTyYHkyQUllXC8GxW4fHxHP9oZT1oYoybk4Z+044GOHRSF2IykXNPnGK
pm1oec+VVcCFbZrmiKN8F2LKQ6pffJR6+oiC8ey01Ufj9owzc2++DTQHTG2nMwvwGjLNvfZWhMTj
JilOXDvKdrNefNQaeoIqfGmTo1PMOzb3XwkjqD4aHzssA+6U0PwASJBY40fklnDSbYwAucmMUDfu
mNOc6aQYp8523/TG6g9ZM6T7zjN+aHX84rX7wKueG6IJfCcDHCwN5zvArXfTnWB29Hy7tVV+d5Zy
NlQpGkOXLUGsac4pDwFilECq7TkILpBdU0hcuDdsti9dTyRgbb7rVfxzFk2+EyViclmZlK7cV2h5
ZBk08Bm/RAK3m5cbfh8EQWtpcK8l4bj38uktkeKEKPQ4sWtQNTPPrgUR4+TDSaIGmiP9sR2tryHO
TFoC4Skp2h9BxDY2ZYjMByoeWuU+0S+S+9cyYade8KpXaPBGR1RBYP19k0omqghNaWtqTk2rA1/w
YNJCkdhS0Jx/MdHEz2i6rB/0b2ohP8zEQiodKDJlPftgsDV1jLTcNZhkqMnKjSoeS1sNR3vGLT70
8WsExaWw0VZjwz1FInutdPO9zODxNR1hvAQAVUgYyLEsFZqbx1KlVyN2HxOuuM51b6xY3AaNk6BL
HQpQyWhJRqCMMlPNkf3LTnO185A5D6bmkV0Eybjuk9No1iCOAMyJuUGlrOdfYlAJorP8vnbAzkxZ
/Bxq9O5CIHyhl5SbvKCuyGuPLu6QQjUo1C9NzmDPsvrd6vUIbfteaqi/XM0ETxNFt2bTnIP32h6Z
n42R7ZtJv5Vd3J9i2lkbo7N+AQlxNyIbg0v46C489jSo0VkJnw7wD3ab7oEWkLmP84xLp8tBXpuA
FUKqSE8fznmQ+aJoiBL0wjeodoXPPYDTnP7/phzoj8az866K6RGlCbT5LFFUewWz/0BeE1creDdN
SwWcbuUwXkPRYZCsvHgr5jI4ORHC2XzGrGIPTHwFQdWbPB4/FBbtnQ6eg03OJ+Osxmp+pJYKt4ui
Y3YgLZQtFWUTCQgcC3AavmTeJ3cyrREXpGhz7bBtyDZIlikXrRB6xWfgLn7EpQLiC1RQM2p0o/Gy
26w+pzRDSJj9KEcmuCEczjKkvRczKJuJidl5qWCDleHurRgrabbnXnoVPgomfWj4cBIngWAssxsq
7Trp07yTBHvBCCDIuzJs38mrDt98m2EB58wox5tFNhAR77CfdbYrbtbEh1Gi2ukmcug9RH5Gxe7e
iErE7wo6WVfnrwFGXW5mCKGiNt5LRvXbcbDtjTYnYleys50icCYiF9r30cjEaSxKbrE6+Cu0OXfD
WL3HMcJ+T3W3Yw3Bgn3om9ZDtBn7N5AiLQNJvWTPqG0ZxM3bKorcLWwH5JHpXUP/H1fpxKLMuIm+
hjpa8Le3KCHZjjBKGlOMho1H84ks3kxar6iyX8ldcfb10Gi7xMpBPFs07RISGBYcG9Cm/jazhTyq
LA13CoXtRoTpd3jfLzgm5tfZRTTuwd+Si5Io3S8KW/Bo/Ykcc9haxSIyGU4gpseNOdZ3ZK2w8fT8
ULag2QvnahPkGfZ27AeuPDUFh5SMCwgL0JIM73Wwo5eY9KXQkow0PYbeEvdPNdw0yUKj7kO+2Rkq
u1g6KBHLLpttCBgWTPeB1DPuQFjZ69fa5fZiB/CPqpk/WM2asx1SpqyB8It0Yqwt7uyO16ixkDA8
icHwDOZu0LrmatfdJkuD6WHK7Y+QIG3OSXWeY8O7WKGiw0AF3+jTNmi4kEs9O6Lojq7gH8kuRgne
wvju9PJUgfwBt1R/nxAZJ+JSBI4RbirzlycrzvzpwHSgfYlqRv2kOuhERGxoSpe7Pvb0Xa9Fd6Bj
sqtxaYuQiw9gBWgHIjfj3j67VE0o/utd3HsnfQ5+et23PLFwkiz7buTrzLpoXI1ZfibSKdhrznRv
3fUTJ15q1B+2jj5dU9yglYbjnMUM7DhKqA6dLp1rJCyccApmDWuL+dlwIWKJ6t8GrWwZKOMx7cG2
z2+ODsekNPMbPXAhVOgtATVTe1CjGV6s1PswkrpC7+VQAan0GTmNh7CBu3YfBvUZEAVcDj5AJzCH
vYNPaidzMhg0qR8jE9yZMeJwD5/rdEBok/8UdQpTjZE9jI1zoLLvZprjrau4kxa0L1mPWKxaplwn
R5/Pruk9COGNdOaoBGNz+jbFtLOdFu4N6kqEkXXLLFEfIZ0XCCzDTpyTBrVb0BvwACI33YnIAI1f
j2eMAqh1oOwx+QrOLlqlbTmTnjLjfTpTBfbMbs+j5FtPJzoHhqSpPORy5w1xf1OR8brrLNr2TYRx
LAy8E7kJ3kLRgMMko+8ZA+dtWjYHRiG33JeYd5Zy2oWO3XFGcoJmRfBNLKTe/nkYB28btEq/Zs4e
+Z9zGIqkRHgl3iwHxkWBeB8QLRSkpeZKaS5MDCDOboK5bQx8xs0VbsKNYWX9CVTiDWk/yVnZ3AIZ
v2LPiqgsGsauBjQK6iUZ7/Q+xSAHVjeI7gjiC7mDTbykWn+cM0C0QfMYxcQz0CwiJAr7BZPETdN2
596Q39q+m85GQms4KRiX6RLeh6EcOpxo42CRDqess45M4fDT8WUy5rG9PU2H7Gyb+j6d3zJqFwjM
CUJd+ANXqDUfRl5/9li/duy7P5nF4tEPYL8lxCGOKY42ZIaXqQ+97cSWY5uL4ZfRhg6irrbcO5JF
eVIOnKQavaxVmpSblJqBiUyvVPJW/aJH+H2K7ENdymsugMPEGTlsUS/faiQKfdqZOzPp/CqLoUGN
7oES0fXr0sOUiMcqqQ6tqpyzMBT8ux5KtIrmR6cecRTmTXKQDrHA7ficDlXPrKxevEtmsW9GV7Lr
IAel0cnPtMnWaEuWdwt1wOwMZCR2+I9A6dSHXCTfY12/KyhWlrshehUyuTPP2Yw2wKLi7PxwnXBv
6b2xGbSC66RBn69AqGTDpcx/0E4DsTTAwLBd98LOVX+e1NmKK9ScgHXisv2iVvqg0ivIm2LTA4PR
Y2RqER+xb6a+3XcjtDMR0hSDKUorvay3kWbZsG7q/WBD9OS0DnLEpDrblp0TTxhU9XNi9PaVjobN
JDn4mm1VHibuOb1TSKjyMOaJHshwRO6MALSOPKTR4Bxc9DbbKWIwmmeQ1ReDLBYJljjkgGmpXbC8
62c0HndRTwcsTOjaRtgm0iH5yFu1cRKtukJdZPAEcIqpV7GMYtWFVrz30E/JVYuIPxgdFPOhq971
HpOIbOZTU8lfmcyeyBGEEGtc3Shji+ihZ4F5vs9SYMct0velJRy0N+RLs41piPlSAj7a1NwEcXDW
SJY7urV8DR2GsHWvyqOdZTpZSy8zuzDmxxcCxIaQWgJpFaHKSGbDBvDrRFJAaGlfsjzqHaVsgSVu
D7IcBxsn8mExXTdai/BH+0xQsG7oBWD8KJdhgqQmYbODew084EHooW/uOzbz3RT5LsTkTcv4ekNR
y/3cYDoSUYht0zDduW2NGaFIGdzl9O24nf7CpnEbtc4hMaIlfA8YXjV577EpvhkwjJ88R3vUCxwp
SXWCTWMyBX9x6FMykArUIWTLXkzsTepHs2I3780DvmAibnZhNW2ETm5HKtBUILc92LB42GMXO0RH
JhaZ9NlDfeotjmDab8+aF6HWbSZ0qUxT9eckAak9MuSo+wY0K8F5eh+nG9RiJN249Ss9SxJ6Jrha
YYzYtLVeqiThaxdvnkW7N0oa7nuUUTgBQK0Xe6WSeAfQbTrQct4N4O7TFPsHbUO5QXOL5tpQ26F8
71otAL2kDwehPkiVKS8lS0FcuO4xicQTPGUMbGb1bOZHhKIxDBxbUiLc6627UBJRyTDiw1mW7r2w
jbZl8lWE0bfEra2bqsyujPzcDffL0fjlac0HcT2+22EbbOb66C4JDQI4r8gRYgRGf+NZNmELaJ/s
CCGlwWvc9MIN0YNwR3G5RYXtfZF+qG7C7qbaCoVjckvSO8ObX0JBEEMOisaJcLTAItHMUhjhRkA3
aACL3RwswuPOORQ2Ye45IhvUofBNVfDAiH8TQSjxUyGxFRvaRuvdqx6Pe3Zv2j7XcD/gw3jMAiK+
eiBYwOAq+gMwb9XUq9ME87nMupvOxEAe9fSo2gh0mqs/C1U7Z1fO33Iy1LQ02ObAU4GbGzjtO3Hq
qHjsBE/FQGsW+66L/stFFb7UJSHIQOQgxdWwNPPYkWLHeqq/VoP30kiuNLt7tQmKO0hbfKkSNTQ0
6Woy0TMzdcUv1kVXm66WJcJrXuXPg84SFS85UAOCijBPnsaoRisR0ZbZJln4lAEgYS82XTsC9rAD
482KdF08FnP8lgq9fTSAv5KXqL7P1lG1SXV2pHzDbrS9MrJ9iufoeZau5BtlAYvNaot9qPTbnu/6
z4fr8yT/kfbw7bW4S041OveqISx4PRhAq22uueP6LAtF6ddG0R1dM7gXIBQncOznICo8H8qxdgjg
pwyxDo4u789tzugtMGBWWZMbz5xNPFQZqlt6b8fIwBGMjAlPPptJtzG9QxZiDY3sdniIFMaTWv0q
JAmFaIObfSii+9YRr30L2b5yh+Ik2d4ZwwDOmBX5S2n3dmT1nyqrznXm2ZuBRJFLyyMEWBgj8kwh
5EGtySsbWZjqjM8zbL4QR55tbaZhYYEMcw1rzydd7I0cuLIhUpQ47BQjL5322pPuINnTdXUvA+eq
KZsaciJDKg6rs971NIGMmC0d0r62mx4DrRwpTpByZ92jZtVfLEXFJpT21XRzP1XZh42yoQw1QOOa
viXa+FY4lyY2GR1iEprjHrsNHI8cSHZeubisYCeBVPiI8QrwJgZ0dRnzeDITHjPPFbvOqd65PVwM
5Id1kiB3SuaZVCLrBtY6FZ2WQpDDmoRo1L1NO/vdq8Rb5eWPKHfIqqqGr370EEqWl7jM9a1pE0iR
EHixaQdyWmTGsjJXWB8p9Thp9fvea67GNKAYLh2D/mwAz5GAv6pubxmYy5OVFU+zBli0ehgsLT0S
QK3RZh3ecoBGjgzCjcrz1FeqP2dxwihCHhpQWCSUQSt16zk4hiDxaSfcmlLcYHmsD9awMD092W3G
Pup3YOEqH+jmX4c16l4uf2T9mRUF7VaDVrl1Z5KtFa5wYBwa1qhM+PYc3rWcSiD6eBbU+QsCxs94
oGtSt1lLIBlKlPXisOOKbGzdJZayxfhMFC7piyRQdz68zcovCCbRMuXukJu+yUzn9RHsxk1v+eWQ
gVduTSjh6yvXxlkd45m93+wYM40QXmo3LDEzjopgYuBSDof0A5bXQ5NQ8ruWW/nrAclEyYfy93OD
L0pP7Oi8vsT1MDG+YjK7XN+JQN9ayzN+iEsnE+9Qhzt0DPzCW7DpzIKROgfNNWzFQv5Zrj92m/W5
c7+tF6N06GiJoTmZy3tf/0kjDP/1ry//t0xjGqShm/eXmv8k04r8uL5jy+kRvq2fw/q8iMhSdMT0
aMn+0xsElgPaJ6rl27X65shQM4Yb24/KJ7+Vcor9mI65WBZsxkLlm153VjGCV60EY7C+0nUVWZ+W
jZy37rJvapZ3vb70RmZvNXcrbjGEw3gCmSkq1RPzlu5UBOWe0SHZsL2ibBT9Q9cG5mG0SKJH2JoD
FhkX2BO6qOJQF94jkwp4e5N5igD1H6nBWBNyz6tOUTLTloIqNpHufpQ2bIptnOgXohrMi9EghIAC
rRC7pMrXww6iQ+OgX50XFVVkpcSsL//PHAJ9sLKZCEGDWBxHc1ofJixWxVacbM209S3NxQlwEBXG
uv6mEZRur2hvu2n9CpG2moikaIdFtU/STe2vj9bDesbpsfZr1sGLT0XEaSbwYAUuTII/LxXYOxSD
HJBbsWBW5HFMiKD8vnJjRqbLYu/xl/E3Q1Wv4qTnzJcBwJPC3iS9pNCLIeKU52qqUUJU1s887KH3
ZtatS6fgoCOQ99eDdBqyrTouecfJBl9WNWZBDNhQMbyGvlHQhvS7WW262Y9bSnU2VyUEzQBaUEJi
Jze2ndGx61kvxvVQLefz+iiCFnACELjTmgJEv+XFlR/W8CHXw7ycGl+93XOXNfpSwrcmea+3X/Qi
6c7r9yAyt/jrG6Gb4wrtSxuQqw12/Fkrb7phqzfftGaHfiBMmmOozy+jsJydFed3k+ZK4LQcahw6
vSamA07CVwQJ8jq601+/MxqNrFzbPTvoRW4yfKrorvS9W7FhyulI3Nguna4MweD6Bwo1kkWDfXL9
nZGrGyIbfynAjYjktKPZqOmop6jQhAoHGC95MxwlFxoD7iK/xTV7wmOIz59uKOo9xJdaYEXX2qIH
YY0wE1W6vKuyYjI9PNFboIPbUCSJ5UXrDTOuSoMsk1NoXKORbak28FQz50+PWKE6kT3yXRPPeXGC
EHUlDZb2RWEU12D6VfZGdGOLlh4SDbfNHE3pGRPuyUWXdUg6ds9KTRj/OcWNK0umuOLadHYCsQX2
5uwmSuv51AORAVuboXuJcAS52nsdLq7zhC5nmV9cDATkuzZBvatG60FfUmENQKwVtJmdpWdvPTbt
vbXkNRjK/Yqb/B5AB12HdgCfX1Nj6zcxMar7yI5viJ6vLr23aDWmytqRzpKwPYnChXPTEJEnZH75
fXBGAXQdutCuCIAeOfYhcr0HGrdosgdoG5fcmIjGmjtqkBA4T8ytzu3KnTUJAV5fE5RCPDITsdcM
YZ90PcsvcnZJul4OUBhoAlkUZ73zc5yceBcRNBR7JTZ3aMq+YUow+Mujejmsj37/Imor4Y+QoLcp
E9Pt+gs9AnmL0irf/f5z67+y/mHTiPHVkcFd6xr2YvSBPrrqliyI5aHn4K9Ej04OuKV8hLTrT38f
GkWa0Pq0aPCFlhbuEmOQlGij4xddp2/cebmT0Cf3w0B3/VEX6UHl+gnV4C6jIpwWsIfCmY6/pPtc
Alj5Bwy06uroKRRmFSbY0UOrw62A74XlMZTQmrhxnitWVSiZnZ/D6qYpr0iOAzBzMaYM45waIYdR
TCKJOpuCda1bE4dYBTbSMr4sLDeD3X6LCSeiu7It7e5NljWXl9sd+rJ9jpc8o5RgI7UmHCFx53M8
0W7tbwtCkLIlDQm3VAQLt2L01uxFi0Fh6WH6khAlQD4JjG0rpZM22GCcNZF9jXpd7yUfGcaaL7j8
zcYllGCUz4n3Zk40xuMluakzpxdu2Ys0kBCMSdHpKpsnx2Xw5S7JT03HPnvJgirNYx3Fz5EOBotm
hrVle7QfiY/KiJEKpKDzKEno7lnxlqSptq34FJb0qSK5dwmjCpZUKvwnz0P+EeeDy7p2JydtsSPm
d6XQkGgSbEUGAhc7aBYz27MOVmdjycDyaoqFOSIoxIFs7RTVrUtb22hsrvqAEAeRdZelLbtU/QiC
fsH+YvjlnOw6uZcTea/C4VY6E8zFnUFBdLnLlsAugrswoRxVEr3VEzM2L3uGVracWFwxZIGp4rlx
SAADigUCsuQMYKU8et5ob9g61FtJdNjMPwbgiY4SQPqyi49Ii+kYZ4jTkJGbZFJnNPuhI1vFZq4m
0D1klGXPbRc3u0GK+5kFkCsYUNWSaiZqzKX6rF+Bdr93Bm1KAtDKOj+PsN6qPP5eMQlw8uhQEphG
aOc10u41Ufng3S82sWo1JrU+MzYdcWu24REi4ZwjYtgg29+iLWKkMMTfEW7sx37fV+S22fFD4Lrp
Nm1x8yzJbpUhLxpRb9oUbnKi31S/oxux692BbHd9VyYAFrxqb5kEni7JcY2rX1UwHHtF+Um0HFOI
G9rnJoFz2S9NDCfS314C0ujGimSmItulipQ60uoa23gy7JuADLtG3qZLpB39v6eRjDs2N7jZYYBc
Js0ed5aNhHoeyMjjajfwZvzr0Evy6CaXtTSPko9qBsQyLRF7qUnYHiKEb2KJ3wPjX9DpJ5LPA/YN
cJRk1yIELat60FBtApz75LlUb+PkNaDZuOxtCPhLccbztnVm4vCoupUAvZIuEYEJHcZ+CQ1MLFZe
FabyPaL2QBU1sVJSq8lln0mvgi+zo1vqN8tBRIq2VDUlXJ1ts49D5xb17i6Wovb7sGwQFbOPhS9M
KuZSrq0Hx3Ee2nxuDlVH63gTL8XcBPl63rbjpz0v3PCcTYyz7DiGoQLd4kzHqAoWOQEWFzOg/l5/
Od4lbZ75dFwr31gO41qh5frQbXNazWhekeqKGHZOwrVSRGKCVoZhwSm4hlOjGX3NxuhrMaBD12ht
h2LO0cylHukrFo5Wb4aEpeBHM9G1lR8uh5wtj69/yKXe7mbtyS14J/C7uOWtf6iBvXCK7AI8VsJH
HTmwtSFsEPG3PByTKjgjMTTSLNiT5PtNqI63k8cN1aK1vOPxz+qRYZDZo8rQMvyFlzGk2BPk1xEL
QYUq26nmrkGCOsOwfz0nz/2sq7A7ep1i2vv7v0+WF8Jgj0k3a4vOCZAvVHDClGz8dzpa8OVn66P1
oInypuTSpz7yRp9SxYHHg+A6m9+l2XaLIvLVggBxsQg+ogVHk6ksHIZ0pQxI0Ozf9DamJTwsw0LK
X7vXe59WIH4YB4/QFFsMgWwE5+shnLlgyaI7FvSG/fVgRc7ehZYIK3x5h4iSi11GyUMnIBHbjhSW
DQG98SGu5EumsSzuxwyckuGUza5qUPNiWNQ4Aai12Xux3UC+vm9bVlQe8sOsBY4K/uPpf8V6RRd3
038j1hN0rP+/ar275mdYFv/4Pz/Xf+3845//+Ouv/CXWMwz7D9O2PcZJLpZVaaKFUz/b7p//oH4z
/7Bsy7IJS7Nt3bDsv8V6pv2HsPkdUj1MHJb0eA0tfrTon/8wjT8YyKH+k65tOuzxvH/8D8R6hreK
8cps4lUvr9bSLVPyErifUaXC2xf6fxTrpfjPUsZf8X0RfLjMIf2inllRMzjcrZpOUxYegrJ/jWQd
+LNHsI/ZpC8EGv0I9YgWRGySXbk07n4f3GUvHiRgHmzLAO0n79dlcD00EkRZXbKXW9s4f64KXeUc
jFG7Zsv2cD2UTp9gFESx0JXN3gNscybsCFQrVAWmajbOqXGmVRdGzqFNB7WvwLqdejlcAml+JfBI
7us+g2YuvdfCZRFC1Fbb4MhtNLChmu77uo4f0IOd4Z3eGiPKHSo0MtrSBg+u/IztyK/Iiid/W9mb
WoOIhvWD5X5edvXNQnteH9FXLnxbjK8V00hoffYd8TXVkTz723TQ04sWAXIbWqROY/ClR9L2x8yd
9uVy6a4rqumOBoEWMVK4oD8UhrIu1XLwBnahMvuO1Kq51Mi5d6S2FduQd6MlPiOy0pfLoV22r+vT
9ZFRLI4IMiuC5TsoQls7dTAIYdqHDKgWqHSPeasY2J/g/vzzPSAntU/ogomPdEPyRJc3p/O/4Sut
sv2gunhPc+lZyeQmoZq8TJMA3FnCaRJN6vjkQlkkRYm72Gx2hmYe1nuPgY58QwxiBhpkUeEN+sBg
lJp6pxhrr7fPuLPPIUTZY2EVrOkGELWd1dsC2YHTXBAXCMCCTCXz0EWuEjpH2nnGWXr//tH/p2/i
97dDC87Ebtz/klgg9WoKToaHY8Bwx2oPf7f318M4ms3eLa2fugM2lxqh9cEtNWwCrca3l4thffT7
MGpRSye7JKQCyajkv/fXw/qG/tPTtVBoZvYsjaC0i7QKT1TaZ7X/58N5FPeIWhAAGeLdXLoSeMUr
Wlo8+v0UWwy/cBrz5CK8Wr/pcmltrI9+H9aTYX06T+QA47xDz79cluvF6MwFIpFoaeStP1zPDpVY
bzKHGtkuJ/H60f0+/P4Z0Fv9nCZ/ljfhUs/QtKRPJZeuiLEc1sInm1Wwo2HBkHrpC6V/H9Z7/nqd
/1kItGw+N5YTQVte+puNTOiGrhXOvz3PcNZM3QP4W3xIbhxAnqYJSM5l9j1Mudt2Q8nAS+OeD2Bv
Xpiss28th/XpehAeLW7i4DXEKu+JkZ8MokWqoUhBy3dy544kRnkCwh11I9tEt2l4WBdTcSzG7tKo
4JtbYlsphc7cuCcAWMrnyZ3JO+0I2iJOhxfFVgsFlw9znA96+YGxfOTrQf79aH3qtaVx9GCbGkvB
Oy1/QQStOOZJfOUGsUNXZpzTLiwvsBdKSJEalhNMAbxvDrqmTaDTwHPP5vgW540HgJ4C2Zxf+GQh
SYcQk3xGpYM/MEb2Jy74QxBZb1XbhZfGMZ/dZDFXLi+xXr7tVdI82kTLjsuCtv5iiAnFRkVDo3dS
tW3cGip5ZnpJboiht7t0fmg9RrOlMqtFpH2bzCOuKM0kRl4xwBtu4hBUwHKnI0oy+BF7RoZFvDIO
NaFUImieEI6h7E77V51S3HMRponC+45/0IItlD8Q5wFEzY/zJQ09zg5FzZ+o4+4UzuUMGzUBkzhl
18qF7sSI832EFmuM6Xtolt5ZYl9lS+/OAO2gRonlVBjHOwp7fKK9/h7A92ZoTegT5MTbWJThAZVp
imSxR7k2xO0x5N0x8akAg0w2sfdiuAOYepNVAOy4iGAdQteaHc6mkJ5WadH6qeZLbGk7XJSU7x2M
jXp8cqMWPa/FGFDPMaOppBckQHF/s+AO1Za6zIlCTe3iHW/GCM9fOr2OqFy2UwLU1I2KH6mkJTO6
/Zemh6Y/V4azly5EjbFt8VQO7P+0aC+84SXGJnqskomIMhe2yKSGQzxiEKoyxoCgYu/k/2PvPJYd
V7Jk+yvvB1AvoIEptTjkkSknsJTQWuPre0Xw3mTerGqz7nlPYACoSRCI2Nt9uZmYZ5csaujYHhY1
E38js3JiEp2tDZ6xtatkleCVw11TnrXGNxnsYiq3p7betz0iGLMlGNGOe6RC42MZUpayLdTM0KjX
UxNjjp+WZD3YUFF6kw5llni0sqmirht0cjsTV9Tay9MfhP4J3LDzW5/Nj1njjG8ZPZvtYmJdK02K
8WVnUg5mAO0IIG+6gXwvCVBrVTzp3GZP3cJ0nB9+OhsFcWbTHPHg8Hs0Z87VyzSytYKq3xcBIZMV
jIbUTfSdXlqfS+Ied+OikSkMxC5y8D2hGDubHWAa+E1rTWu0a++kAv2K1677fLCJsU+n1zFpCFUB
MIpzAZ2Y16O8qGwsY+geuIqI+mvmIJtbECuSC9wjqIyYU3mAuPDYRf259PHlL1jZS2S7QsTf0zDq
aWih3otc7dKrSLx6ZlbmcYme+AMNRfSpRaqyEQuqpAHD3lErmBiYmS9l2tqFN/PdxV2/GgxwPYCT
W2v5rhfmk5sHz0XlXtKM79QR5efObz959ImDyb8QGH6yXP63+CTRtSbhdTQj72Bk7oHBJU53etqb
CPz4ily1hxYi47vFDbTdDBbbANNxdIrqXTonxx7iZN9MIBgt8EKZSMCc41Ea0YuhjYjel47/LcMX
sG1FSLtP2KTOdds+LxHCEwa1yXSYGZi9kF9GpBn2c//kL+QeDQgIGBmM38KCKHWmjkjwM/Ae3TFy
9A9jSxhZpVmfJocLjUvdy5nedXG2kGVp/Uwb134umrdmjh4qYmEQ7uF6alIHu7xFUCCiEN4uiL/W
NFFW2Wm+rXDnasb0ZKT+K2/0KY7Dft1qY31JqMXGc0hb2vkBMeXjUoUGE0nxYCIo3FpiaHBbVxtM
1tdeZ2w5OIaPRhFwWpML7ZIHeDe8LD4Lk3jtkktEA/R+V2aOhhtcgzlrYuzOjXrbNO5X1OWPiebX
O6p+lzhYkm05RM56SvUHZKBXsECgdov02UB+1YgMNN3QvVkUS1usJtSizhLf3Lg5aiG7nI5jCqob
9TspMWmM/84Df8CpHzGOB1uprqh1DVNLtXLpN9UjzFH0zE4BCs6a9YNUHJtpr1082/xi25/NOQ7O
VM8hskf0BgT/epg9GBTS9Gl0GcqA7SHfk5F30X4dMAfvXGIEl6LdRX3xMQrhc/cLoJcsosDq+h8i
j1pRT13ptFj0DqKxP/SVOGtT6m6wOLnbVKu/MzvujnwR2VpLHisMsX6lNU+LR3ATEhnMNxdsuZgX
Ki5HWuwSOwt4YyToYWNmoX8aYM4ZJk5Fgyv2edaxv8dBT05DSYmsf2ok+ICEB41GhMEXS6LB6EgI
gIjLgxsnTHMEVOep3KkuWTSSv3fryapt1Su7N9HGNlm3s8aQTBY11EK1mu+bXBIBIbfFeyItGX7n
BSYELNIrMSaIi+QgSi1GWQ/5Y7PsJ/sYTqfCYLxHcUXf1Mv8CpUDMH2CQqAZ2/js9q63qTBa0fBg
KFENYcYsCa9q69A1jazw3QQI0SyJrNH8dt7WKSWYGvvDrodLH+pmS0eXxSK7oGqRTBMjYI9h0KHg
V8prymquZScbo40N6nU0FguTcM9MLnR7SMl+BqtgVfWpmIcvaajNW9PANjkOw17tbnR07cRqHXJB
T6SsYWUQgnxijjGfYgHv1DbhGmiyPuN5xvc5WwAcFRZZiHpc2cdBnHpZhrsvOjkqN0JUOUzrLqq3
pxaq1UdWGZBcB9ahauuZchSNtGcWkEfo9flZMO/S3H38s12uWtGJHJWrW8Aw5qcArRMj+zHtYrE2
5CrnrghHFAPDftwDflmugLfOQWzpryjd3pMTOhy4iiBznAQQgqG+LFZuvVlhsE5M70nLSw7uUtce
Ezf+3kcmDmiaI+e57XHTVoSNBV0Cw1guyFL7sWROtstsdz5ptEO2esP8aIl6f9zABtP2UYDKg7xQ
Q3e+xeFM7Mg8kK8Wu4TeyEMkigE8zmPuPBJfdwDAH22LyPnS4819qAeyDKM4vBY+6W4Ig0ll0SBx
Os7Y7trG+DIx5XLHtnyh15ZXr9B117nWfCA7NXxzPM1FZQQYltk4hWXqijBDnJQpMLxpa/g5Z0F5
6XSpP82IJkvlfFGYhrW1bNqRNIwa5JFh8zg69rSaRNnvm8Q+c+R5nFc5ZTqxXvCvLBdnEzt2uLG0
aLoY/vw8Ze2FTL8rP4Q0vtnJk6X/MNsmvVo1jo2FcPqocjZmQc185BK/qheH6OfWLXetP9eruorn
x2SJxp3ugFFJ9X7TltP0nPe4UYypvgyITS42B8zKHuEfVDVYgd6dtkIs+VmjhUplk3D4wmqu/hy3
176c2h16Qq7nU5xcSFT0dmJsftgzRQM/BHW37uqlu3StuRym2XoiQ56ohGxEjoXOY5u3vHUbsbLl
cwqG0nVyGN+TPCqWM2eFYzugRCP0FkBKZhhHp2y/1wa9icRIywNg5J02QFAgpwZVdTzwL9fnp9F3
P7oe0QL9pB9naQcabfs5mRBgEqnwpfHDz1oxm0/dXA/XArVX4RbaxRZmAKPX+h53SwY3VsC7YY71
bAqk6rOMoGbUsmf4cB30IjsX9sB4zlsXoisJjXDguZoj1syUM1WCAGXdm3r9CPrUceNHSnAP9txb
18TQEEemM3Si/Ftnms6WREu0zF6SXA0vC8mgyqbnlATcw8BFmojPLbPm+YGG6kkwogD+h4F+aXSS
FbKPs5cwPSn5XTMbXT7qvZrJe0BsaZuQ5conAqfZuhxc1bDHoAJItebdxIzgC04z+3aZzbVIAXpg
Rim3KRNWg6IDjeXkA3awYLOk3YOD2TsNnq1QvNRUaQ48bbGtwx7nfwZeVGvcfVHiXOB3o+Q9pY9G
3G6jOAgePOAR2zm3Tq7ePqdiGh+awh1h8rPGFIX+q0aEq+M0xT5jRg3vK6mY94SYeGb/wKwPMXCY
bebsBbk5Ev5A4HPzqQFpZYIiBFMkrV0S8Mq4v/hJTXCt4467ZN4GyTiQdevTrHb8k4XS+DVN++hF
p93+oZaRS135DeSD2KdyjgMf/bH3H6cOCb/Qh3fRFAiUtJ9AoyZPZRnBq8jFdXBKgNoFTaei+QrW
hsxEp+l2hY/cjRiI5Ti2ub8yBmL8plHPHtsszB+9KkqvWft1FCGBbp3ZHKPODd9gNME3rL1j3fAU
WVJ+H/WHbPDQGxcRCvmmG1D5NeVVWPY+GWYaME3dIW/tvriZbj74PYIkv2+sTaLb/KoZZgBqHf3B
LrXvfeXOu95yIWAUzvsUANKBjulr3/nNlQyQkngHHSg159h2aV9Cm7qGFtrjVU9ypvdzup/cYDl1
RbMmZGVG0wVAcekjUhw8/QniBw5jiCQmcJ2nyBRXrkaf2kBvToU3Pbuer1/ikiNQMsT6iqwUdJmE
/1pUIRqXjKw5m6qd6/rvONFkR302jkyBv1WY1y5z6E+bDqXhLoCYvj8ufgGnwK08tLHGyfAibKAe
ltgcNiO/bAwFufxImwMn0NBdYqQSj6iX9X2CLRnzgkuQZw4rnbSjfONHaEgqo3lEW9a/yGrqdAAB
537rnHHfgZvmP9UeYgcTCpnK8hgu92Hx1RqF4O8wEHkd6adJ/8oQYzykxVweEDYhHYyK4+J4oDr6
tt4VKXpdLabRUZcHP3N/JAzb31kq1ZRZZKRpDorYU1Tl9WEu5i+0hUHLO/yVnGGe1lYLq7GrjOAd
8QK+fUxiJ7uCTrefGV6jBmvSZBuP4E80MdF/Nvyf7YIgsHC6jqFuRJqCg72CSBsP8TkD7F4v3mrQ
hfMygyGLQJjbk+HtutyxtlMct2v6md16cRjNA5asTvXYmLuxMa5qKCY6osYLG7cunf73EFKcTdSU
+sm3VRz3yepIorfLHpeDZNDWPaJ1LmUPA+7QB3ucENLOFGMYrHcddWs78LB+LfZlMWyCVwPIOfGS
7wnD+TYB8tzk8/DidsZ7TG7d2dTwzyV9d4oy5Mv0EaUgqjp6dhK80WWaNtEIt3qJzmNWc36Cm8tp
DJnRsCCACn3rgvmOQT0w8CGHBSj0dDm5/rkQZXPR22tFNDMD3wCErjfMr6HpgsIl94NSlLUy0Lpv
yzaAfBVn0TWzGXu71pLuSH/9XoODbHQMAn2V/2xEEiYrzx+/2E31EqdVvrUxRtELDcA/T8HbMmPV
jXUZ0AIE5+K7uFxsXzz0EicnXC3CxcQ7iWOfWavxykzq54AM7QFDFNMMFCbrsgQn0hmUTYBhkBW6
FURakBCUA+fySsytHYWO3oBgW2EGPfe9tvMbgMymDFxohJgeezMgpvdLlyT9B7qNXNkglq46r/3m
pRmGA86SV62LqEQVtn3GdbUzBSzmWlrpSNfxOMNYiBBTbIlW1VDkbPUXwNgML3P/IRyiD3PmM0as
ESYB+AH4HJT1ORcRcliL9A2uM+LC5Ijr4ZSVIBLBW5Z9pj2EtsBG7bfNgTynQ6WDuS7kAWs2xoYM
bVxTFRglv9WwSVcfRe01DyWKh7PLu580F9mbkxMjTtnskC3BlzysKmK84008eJxkbX960epxv1Ra
+JoExWFsbY6xgv6Hjn0CqJ9X7m3MNGS9khOQj9YmY2q7zUUIZIkLzTYKGgCaLWCwdATNNPrFgO8/
RU1jjmTrdqZxieWrwDMlVU9fuJCWDOY9c14RED5QXbf1N8yYmEqnFtY8zRqmDzX9ygSrdeFvC150
7Q1oGKOYEWpal1cvvE4wFM9N2uDiqbPs2EEu0bV43BF3rG3Qutgk0stsrt7nAsAUG3OJ1h9jw4Im
E2UXChP70fK1w1ATFGGCa95Z6JJXQzQltIJc/Yg56JthMygiVKHbBxopy45PSQL4cHhgVLQzx5Bv
ZME0Gy/opi1jqI526TFfA4FKrsIybNxRA21VaMVefdF6hFtZh6Cv1fg9zUCcXZJHaB67A1ci7Mo7
K6k9vPw5Nhy3edYF7ErE1Id4JHDQ+UxQd71Gq/YmoBQelHYpAUMzYKGXiItPyIN1zrK4kIPJoqKY
94uxY6xMgbRNP2LOW/Z2vpgPQZ77+3rOvxLc0qzEDNrfR1ZOPbKgc2IWD7HD4CKgvLqBXZOcSwxP
ugbKhgg50zqmbiWONArPfpk8ck1Gl9MFGRHbFtD+tLx2osMsVsX7iqCGvLbDl4Da5qXAIBSPHyER
jQ8AYCvCy+DvW17nnDLXZ5JWai92krhntfCaARKFBoxamFb+aFdVurPGnNN5yBASzIxEMLguOS9O
ceFje0QvPaLq+WTbvX8M5BYIjk8Tx8OZSf1AAZ9zwWg6uDQ0xDK9KK8gCF4qwoHPSdzBGmbOunXT
aVsZ8/hSyMUEQAHh9gtCY2qiU9KArXpfuX5/tmwZh5M0xoPmdtl6gY9OLSoB4h3ryRGL7bgpMv3J
iLTpVaBaBPxJgEY8LeZet6DaZfxwazRz7lHrE28dC2tX2TQsBxz9exKj27XPuQu2apCc0nx5nFr+
v2U5fbWGOj4Y/KhXNC6wzOf44oe9t7YigG9Z0n8bJ9t6xlG48bkkw0JHapaJq0a+AVkxXISFy6SO
XEMCvhmcZ0ertFsJ/wCIVrkCy1b/SIGwPo8hEUBdaKVnp2DYaFO4zWa/v3jNptZMLgZMTVcZOUYF
2rZjlXMSzjOtu/gIfBMqTk8emZ5o0puUYeZD3xT1xaV0GKMl2WSV+Tbaxrlqam8PESI+4orJwSt1
NE9qP31M5+FxccMB5muyb1PUOZZfxsc8x28YY9EYrRLwJP3VVgecQgPTX82cPNdTTounMyDd6SXm
PMnW5fzh878enJ9x0vxA5F7v/cL7Gs3uaWyH/Fp2GSaFBMpVHdT9FrHktTFLiAg+QH4cIOWqoj9M
QtqEZS7jUp8wbUJ1SIAcbFFM5xrI8RrHQmSE/fvcbh56ACdH06XfvMxutSdkEUIUfvuzjXNDeH2F
JwvlyDQxTK+8/q0KfO+BAu5bqHMtyYKCXi/6+a3Tu0eCoDBKV0dnJhiEOTcHR8/sbbb7fW5T29WX
GrinATO4q73nbqI8NdpptNI0zQI6ipudOF7Ib3r7wwyn8lzU7jZETXyIk2JrCi4ybd9+KJzyk5hL
MH7z+KXvGdl6U7JVn6P3antvLu6HMSokTDLMDqPev4u8od8iH9Nouz0uwXsHed5u0OqFU6BDgdin
c+vSeDrhNHur0rNuiemjZXPdGRsr32l2f7orfFTz7973U2tqHxmqb2DKih3VXIq9uawlgdPoTz2G
2D6gCFOCsFy8AemgrJSR6J5xJsBYqA1SrVuQM5m5UoOgthMMFzStwqOS1sz+SJEVSt5GHyOG75aF
wKfzs21sQTPxRPgc9hDFIH3GWOpognWy080YClBpQ0Qi1r1zJ/Ivuen1lGXhuDSPCSmi+5DW8WmU
lTIhva1BWPkQDRD5wE3NN7UJPhNX8HhSCxgA16BDV6gw7u2Mm9yaOLhzuljnIG2YKdvGM38WPLlO
/Z5cPoM5i4waYi5TnhNSGyRfJd8I36OM4ehVdZ75h7hROh8zlFkUoSEZKt2TKwVO/sKV11jIaacO
+k7HZroKkcKufJPLX1Aj6Iqj0FozBQEOKT+JWigxVCaLfPd9mmkku3Qu3/3Rhw5MRkkpsxF7Cv5S
Nqm1siqmm9DpfoMr9XINeR0rpoeMgqXDQa15v9bUZiS/sNIw3pauvkZ1buJhmsgZDYdsO+PMOY1y
4Rdw9jJTA5lhNT2qMBZkcoGebkraQbQ7F4Dt0qTMapXR+VQLtbkYDEYTTLL4SKeHwUvncxsugnEA
X4Z8b4usaVLPl8K3VIkUUs7OVNVpGtOtYMCbmA3zPi9CIyo+6rOpkWRF0VQTLFJVL2UMgovEtd/3
aBV3DZ3lU25M3UmtpXItKjJ713aQUOWNNBKnY+S+7+QnKaVgSy26aog245CZuNKoCCulDGzoExSS
guobNo7Fqb8OHkWzwsFXqYSL98Vglg+9oTf7IcJ4hPVfclJkRZjmoL71zSQ9aINDGZFKZjxZT0Dy
9N3/CcT+JwIx1zGRbf3/vyVY/0ZzW5dZ2Xz5Xv6uELs95m+BmDD+BTTE85k+OrppeEi9/haICf9f
whECqRfyLNMXvwnEdJBtAAJ4pPDxlgnzl0DMdBCI6YbvIeqyTVf/3wnEeBvov37Xh3ku9mokZ65n
mDZOTu+f+jCRR5UINKRQWROBRKf+xXWWM7X9a+22j+QHPEFzXFFIUOvqXv922xTgKW9mSne/3S6f
T22qhQwuo+oR4t0e/acu7a1l247ZMy58yk5SccLfFQVK27bTGnUQ4ZpyZyxFuGpRzVKgcrtTUyQp
HjZ5m7pX9s+7/vZ09/vcn0mtTZTvV03PeLyX+a+/XuaPVx2xHXOl/3WzWvvjPrd31moMzHKf0fT9
PoXefhDJ4G+1rDtWLo6dNgBEVCy0QIRFb2E9plKfrPaqheu0/9imXoImVz6IXgWoPFteF3m02kXf
AHXKm1q/31FtqsX9nre7ywf+9gL/6eY/9pFU5KHFc6Bige1Eeny8P5NaM5nsu6LGEiOFa+SN4adQ
q2qRyJ33TWMKuNlCV3XbSZme5AC/pWggv+D7r/jHj6o2C/X7w01aNvjgIJg5UnrVWJR6EBPUJ6BU
EaB5QsmSSPom1UFKShHh0HqF1VbeUe1Ta7fHqUPawH630zv9qo7TWe1TN5Pkea7NiAQG+VjMJpBg
0bdxLZGveb+fMVpPDAPHnbrh9ueQ70ht3p5UbtIpnnTtOsqrhBUbDn8puaoWJJ4Mxz77UsirB1Eg
UvkrRb+pXBTykqM2LTlMmpEQUYfhcuWWWdQc1Gons1bCOjziDS+obRZQdqQyTC3w5vQYGqgZ6sy5
Di5iRbVfWSvVGmXzPaAvsVeO0YCmzF+20fu22ZTmNnOKT8riqRaqzqbWVMMNizKuQiltQ0z2YZkB
uKv2mxfih/cL63AzXQbooKTUKiJEsHFl5TE/KdNlqLyWv62a8fNk08BspfotLTN6SZFs5eVq1ZNi
rLGeSInIn5zQt3e1LS7q4zB05CXUqmf3SPazPEfR4AcJsQ+ukT9qYHxdImUPiTX7Ynt/+y7uFsIM
CO+9dyGVF1ZtqoXyx6o1/BIXXDXeTtkPO7eSbksiDpAJyW8hz62OzKT2WX0L93akejXRazOMOMyQ
UtU/+zHjWpmQGxUzeK6RYfnNIRvG0ixrw3XYVCnN5owoKLrTNfkhMTK4OWkxCN7el67i6BKO0JKy
HwmYdEvVb0JbY90jTDuoXeoXuv9WwW5BQHfKgoWTfJrl7yuMGbvbZiZbqND1NYSsku5BLmYeB+FR
9Zoxjbz3JzRpo7UckxqzrOo5q9vUGlPorQGH98Av3jDAYpiq1vypYhSryVFsHUEy1s3+u6csAF2E
48BEOYDBSK6q7WJJXnUvrXaqYQ9Z/N+7+F6bxxxM4YNiFaCXrU7I7ia+mF+9/LABDOhASscrGn4U
UvI5y4Vau296C74anCs/1S6gzJ/IoXWYRPUcEsqs64Fo3Jnhcrn7d6OwI/TGKQ9T6n2oSNPb3j/s
rfl9356AWdCb1CpgTX9/wtvHRBbAUSeNElWnG0eRP9zFCXetglqrZIfeGobd5DXBPgZ1SgLyEK/V
J1eCBVfNpWy1VDvKGtKMOxoH5fDtJ1IfeyMBFnk/XtXRUaatj3sPaJbZyov/7R8sC+p+r+3zyNSh
C7ClFpaVX+uIf57qp1Op4TT8a0FcD0V8GzeY+lVKxEtYDoenu0jCkpftm1KC6FosfHLb1qlSUpej
sKQGBL2c0KmF8PKKw6ammxSjpHEG06cJ0lUbVx7zjpzH5G7KNCofRsInmMeofUExf3bLDmlTbydn
tSAnGBBEKXSUTjnB7wvSFCVJmKQFSK25HrMWsF/NdGzcV32EnuIWtLQwDLanKs+Z13DdY54gF8ME
WE26ppm261y/U2lgUQf4bRt5HQ5qEhMh4ugbp0KDfTvAb5oK+Wsus8fOGpgWFRbp7l4kLUAxDZRb
u9MEkloEhnT7Yq54zCjUwa3W7psdjq5tKcZ+61HQcOdFP6lFGOofmEIQRSelJUKeOtXClerR+z61
SUoWwmK1qu6jbr5vqn1mEkZ7Y3bOasviCo2MXj71bVXt/e15bqseLlyC4+aDMw/armnrB+baf1m+
DECiR9E+l4YzbPrehYKlg9YctDBcl7QZgHrmOI4rZjuZHEpirmMUhLCAw0buvK2q2zmpPAZE4VLP
aUDiy6oALXMU/qHGu1SraqdaVPJmtabRiOOiIQ+3+2PU5vBs9nZ8exJ1k9qrnmh2JB8gBaO3qlqn
Ymgit2P5JPdnioKkXhmxXeA7kn88dXOpxjNqNVLDS/mYRK6pzTQf+RHu2+qO983bzbn8w9xW1YMy
9Y+5P6e6/33zdvMfr5bcH2NDId13fXV7B+pxv73L2x1vz+HW1PTR+RvrJuWiX07yoteOXPTUdmBY
cE0DzPNqn1r08tb75uJxdVJ3Vmv3x6rNfqmjE3FOasMi/AGpjHyAsB2SUNWdia1hr1q97b0/z/2l
uCKKNZnQVAp/vZ56yH+682/PeL/5j7eoHvzb88tnVfummDOFR9VXXnyU8l0t7la/PzbNGQkqljxy
WBXLZEA2X0sPwH1h2XmzDewZjQj7KWXFxM/Jodn9Ln9sqhv+2300/4nd7dHFqvuZarzwx3PdXuU/
3t4DwMRvU8ODUu/41wdVEn+1r1UnKbV6v89vDoDbTvlR7/exdZjDAx27aqQxFdfoxyWcQi7Ul4dw
h5/c1UcKkqnzWlXE+Q5ZP2xKNcjLh+ESSfnY3TTjqiGf2r4vbjubQif1ta4NLkxyXHi/XXktbk+p
HBd3I85tp9oW9Pu3erEAK6HmG3nauK5GoTGRRbzfEThDRJfdbesGO6HXJCEKKXAlSDUxo1tUvG6V
IGuylvFVnyi+znV7GCzAzb2OFFDIAbRyifRqLKlKdkYU8fmR8MEy0AXhA71vnfxFWCe1RpnNvq1R
EHX3TPUP0S8f581YmdB9JJncaABrhojftLNucP5HAMQVZ4qZ+1PPYsilvC2hvH6rnY5G9tpg0EQG
9fNiSKZLJsKJaMrIO6Gam/dD79knMj7sU2+V1THugGbJglgiZy23uhkgTYBq+r4RhTh1cjFKPQZ9
Rh0Dkv1V2SzvdUC1pvahXOs2pk4ZFA13DOgWQU7ZAgIwWtTumebQ+6yTj0vjedtcXY49eSVWC+Ct
w7EsPwhOwfzGcpxly3GV+mLUmlqoG1C0gVIdgoI0KGqGt4WRRYA0vF2gzo2qpJwof4xyxdxW1V5Q
8lfUIP5uHqPh5OP2Zq4R83nDZj78eWflq1EPU7eoNSQllcmPUTbAt+4LNDO/b6ob1L6YcGIi6Sd7
QxWVUqyPKsFJpF3PRLOt9t1vUGuT/Kr8idgvZVNSv69auy+AiP71m6t9ahMyIEfHffu2tvTP0TL3
u/Q2W5DTA3WDOmDU46SjmmqsvlO2I1WSp0L5u71LU5fISE32lCPpZsK73zWKIVcFdDzXv90pM+mq
xN02Gpiq+vCjWwR4oGZUwdgHLcDgSKeJkjpxC5aGZgONxxJ3f9U/qAUYfglFJ1BUTOSr3ivkPSRH
BhGWtyHhrrqdwGsFaLqfw3Jd0HIEJb7qob2jl0Ujb5bjidI9OVRycd9EJh3JxvrfN6s1dR91b7VZ
BfB4/q9Y+z8p1hpg9fDf/vfV2iv/juj/bb6kZffl94rtXw/8q2TrE6XhmL7tGpBQCLhw/N9KthbV
XMfzhWFTOP1HyZZirhA4gbFVGMIWLoXUvz299r98k8QMl4d5JsVc/X/l6XVN9x81W8vzXcukykx9
AluRRVX5nzVbeNiMMCfXeIDtoiotcoFtAB5WZy77WLjGniTu6oQnEQ4BcxCqEb+21c5OhHgGtMLZ
qAvf3JCovKbAOEho3+06lzXk+6QjcEqMMkhaM1VrceWEoUnjaTcxuFZ/VbUYR8Ahh9gc/CPuA+Ue
DBnXFwfV7VDbthGcYf5E+z6kqVfTJQZz8FIQNQAMOH+fld7naDZfkBSKQzFcpwqXF+CerTODBwjw
a2nFRBMf1ZRTV+/o9rzlTG8exjE/aqOx9VN6OkxXIQBH+JTc0MNQa3nPY5ycrQB7jruYQEPpwhGG
3G0Cfr3tFFiHDgcfIWcIocucTmJU1ABRGf8bjvtUmQ4wXhC5dfg8i+5DZkMTNmxm0GaG5p/goLWL
Z2ivxajoHTt4qMkPXXex/xNQRt4wT6PSVbLDQ9RX0W0nfgDG5sXqbG2rLfaHOp8f7bR41s34s105
GbSAXLp9MKgFGVHyL44gA8PrP+OjQf5kGbCVUaXlU7KQGIX+OGo/TDZWwThdzTAkQEDQHExHKC3k
M8y7PK6IZ7anhVwTWFEjeQhaqa+DEneEbLxi44664nMV8q0yIcnXqZPJ3ImFOJfmU0W6bzDXr3rd
AI1x3/mR/h7IaI2dKjn4uXPxsd0BlQNXUz8bGp7iFm6Oxdxyqs7j2KDdDevvdWdOK7Irv3vWaiob
CPvIxKgfHsl2/DaOKLZMpX7pSMTe46jekm19ClrGEoSBUB9BuRVPGz8IVqnrHBthTegIIkKMCxvT
n1X/NJDDApUGdxj1sFvDZ98FKdPpP+yMXyur3igDgP4opN40sn9CekNI75yTLkRX7ALpdkYyxRc+
NHz2jZ/pfJduz4HXRJ/jsaY7i3941xi42NxyFRMBsB5H/yuhltmmGZvHovg4CjNnSB43a53jAR95
+Up2ssFXhSMXzY9FbukQPJjEisvjqYLYXgrvOdTndpUJKK2Iv5/i7FiM2mO6gIbPnZPmOo/GMLdr
qhLke8bafiznYNWm8/dFh+fi4LsJaT32HoGcXYq/qbd5pJ4/N1wQV2SxvG8InzcL/wrUFG2fmCHV
MvYkwAzxeGV8tzrxpPUnt9MlC4gqQ+UlB9s0kJt4kJAnV8e+UL2zR+c7YknozrkBDSyAzNpkr56w
lp1NQI2/4MT0kBPSuq03hhmfNMoude2AZWmtp8JF1FJnwdXOamBJ6YeaDOZ1nx4as7XWYkZiY5Dt
4HVvY4qWU8YAWwVHMoJJhJpO9r7qQm+FXMXBQYnAZFx35Lg0r+Pg8SOT2YKEezvOBMQsNUZFvHTM
7EPEFeaZ2IZz1AOd1R5FYQiCrAmdyar5Jy/wKY+tJy2qu1XaxF9pIh8FqvSgbV4DJ/nKOoD30Tl4
gORXEwFj6RE7QLoDMvQQ1+FLFGyGfj8O5UJOKp8H7QY/lEEaHu7JiQwLUitp4KH/pPefFsljq3vM
hOufSafhB8Cf0bx1jXjxwwoznM5/ekjMpz66ZI3LADxrnx0zfj9aqEfawF/VXX8cYY6uRDk+GeRs
kIGGydLl8Eo+DybccNoCP1uvo/jSpWgEtOnsZOLVTziY6T5Cx+7GH8K+Mk48gGRBxh3/CPRJ2knH
l85sCG8suje9JIPRmo104y9FtI0QEJMDLP9XwesQDd9as3wR1fB5IuBvZS7F1TJmBs1EWfPJN2R/
PkV+cRyTsdi6ff5Fm5p3+kjtxrDelYwQsTSS0o1dQy8ApmXiJeAi4A7zT90o3saRiNI4+TmFxTmZ
lh0gJQyGIVeTrrMcRDgUoiS9tO8khngF7n9rlGjzYnjg4PDbvngneHrDc5OtCHSGrKY4ZHhhQS/s
6Tb538gH/mn00VPi2d+WGTHmFHk8SYwmyyMKzy44/y1L4a06MpoIaDiHGYy7xPoQxOKHS5YDiHJE
Aguc8shyHwJj2PnTeHYxH2O1WZ6wpJ0n0WwtVF+8J7IRcrSWRvYFX4oQ4YsIwAGQ2WCaxynNn4hr
KvnOYNAgKN82Pa7v0lobnb7PsuI5G7IfYWJeFqdtSHeevnjmJKSv/UnyrWL575qWemdq6DT1KPqx
2ARRjxhcgg5GFmBFsEXZxtQ+O23i0S31DzW60C6EuJymRY9Oz716RfANcFCxbnW8dcXytYMENU3x
S+jBsRtQS3R9bSIfl/UVV3wsgo4WhwnhSfPm41TTfnLd4Yj19GHS0idg9pt2DNa2y0m+0IJNhAhd
2MuLnvfgi5LhUAb1unGQnHWpdRFg38HNp/uR9ks14iS33Q8Tbum1PNp9o9L3LdkTmzCZd+FkfApH
8Hhha37NCXcdRuLI42Tv5x+LSBzcefrhT91WQ7mYjeY7XOevxUQChjv1nxI36PaLh7gFOWvfI0iE
sfkC25aE6lE7dv5Bb70IhVf5bJbGC0X/s+cTlaznK+bAKKQb50k3GvI5uZNXvPm1v2urFKm2gbMq
Tt5XCweiwIBdOfmZ0gcZ2nbF+W4inrN0632JkwS5t4DtbHPcDMDTmwANY78sEXaT+qM95vUKnRcO
IfFf7J3HcuvYlm1/peL1kQFvGq9DEDSivD1SZ4d0pAPvPb6+BjbzprLOy1tRr18dBuhJ2L3XmnNM
9txCzOKSIQV5SCpXN/YQw4Q8WWQHuzIhV5gXg80PruLlCf3eqcGzzxZ/jbUhPiaL/Rml+t526myb
jMoHtBnXr6wbK4k8nKTGFZx2wqfr7K0bLaK1qmTvtsZ+SLE2q+R37cawzvamV+jY33UqsDqaurh4
tCsOcTuv3w0zeSzw6Gyapv7CykqYcf1kpOSwJxXxQ0WWXVYd4yEBNn9Sjady4HCNKveZWZhVuU8x
qSu+4YiXNLUj7MLNKxahm9kGEBKWyb2di6+iaNRAYQo9OfC7mvmFmeIFfjyB9DLmfLOmnufTh1FV
ma+H6nVlfCxkCJlj9kgWMGHGrxKEyVhAG4ZNk3FGzM32kcyYldClviiKyvlrYE8QKkK4lreopfsy
VSVeRo0I0gHBK2dMZGYTDYEVGFvahEYYAw2o6qfl3aLneBst97MlTM2HY3GZQmnaeGZyNUdrwlb5
JLxo2vSRetsiwN0kC51OIyKUEmcGRlFzq6QTMBQ3vNGjQ29mx16NGR+l4WtmpB+Ql9/rdLmOCL1E
IHmNSegKn7WHu189GWRJdS1w8qVkR9Qh89vR9DwXGIOIhX1YXOOtUOxTaeGh0bLsoc/sS6bEK81e
0DBWSHoab+GTv+AtnoMiRepYG5x3IWpz+tsqBSx8HZGBgqGigbOxLeLph5UsoNK76lYwsOavQLmd
MQoROcxFKApvSksfwejuPZqLWfpZaFpHujrgMfwqqjv/TOCKqSHFMoCB2c5daQCtdWJErhAEAEmt
3K3HeT2Kx7h1OrCZOOxFFF+p6GVxR1qG7wx3pYHWLWk5wQH7hLFt8d1dyBdYlOLSQbwTWvUITZVh
SkFqjTWDcTbb8iVFU7yz659Fa94nypqYmUXvkzv+cKLhc+67Lx1LIiPtj9ij81qprCtK9fe9Ykab
rKdh4A37wQSPTtv8nprZfrbGS60RBCtQCqVN/9aHcFRHWJoxmeglRr8kOSSx80NP8pOo619RxyV2
1rK3UUdppyEbnxjQL3p6p/UIDt2GuOIOY4FajFeamiLxHRxUgfZHl9m+KJw+WNL1gkfw0/hFD9Il
5qZp8WTkR9dW9P2s1lz++wezdD+MRESMe909J9wph+yqQVNMVZPxf986IMOnn5xw7g24kJ64Gysc
a2SVFV0SCArDAZq1dGXz3KHR9HyDLNFDBJXTSp4ms3icw5DLvy9yK/MR2K8+ArLtIxX1vpKYJwYE
u6bHQ1Rb0zF2F5LZev1miZybUag3OvL4LaXOY1fjgsCfBH463w16f1mX44PejBExxCX+cgJ2Ve+n
Gc73rZFZh6avb+dRe1Yr91VUyaWSABISKgeYO7hbuyBCqUVAAmeEUHD9OMQcU11qf+LquEsVd99M
+I7TJb6MCs5QtfesawJESOsmgUHEia865k2DRDjttOcUYJztWvtaDHi7x/yQOPkJ10sykn9rZ+uo
lsCa0U64AMbjxlLiK6j00S42JjLXyulgzJyjPI+wb/EqRo18GiIdtTAqguhRUW3gTA7uo3Z2xQXW
AWPE5S9y58kwo2dXDH45OtcY6TZh1ftdmX31OliZergs9BdMC19xJD7DZfyBLPGjj+zn0GS8DWKV
+fetWTm/6rRaGZITel5ieWEP+i0jpMgDaaJZPxO9OGradNnEN5PG9TIU5d4tPTSHYk/3/VDrDBam
HMdwP84l0RIF2S9l9Yio+aJLqB+mBZNaWp2NvxDEnZNvx8E5Kcz4oteouTFT0rzDisu8p0SXXZze
64tBRPEcfSWuuSNiyeK6p9vBz34lVE1m7ADmxvWzqjnkzd/UHQCDifeytTg4iz3yGpYi+/q05HN+
KKrRD8UML3itKkqxiBfeRHE9HrtiqJFHVp/yfWRd6eR6QEHHckRPTj5Yrl9fCC9BdY6x6PuxqdIB
3ysTEZLD2gBbf5gUmAx4s2cfMzOuYb15F2shRN6MHGkI5tuBZME1vK8GRrvqMjI8Cm4bKGtjNfRi
Sgpop96GsSKLTZaTYVfkuy5tH4a12WenLgGRwwS5RBZjAJ8frZH43pUBlpG3jLY57rbtX/+2WP+X
ZbXhGUberf1LdW1vVpJlJhe9fMovrAjIqcFO6619WQ8ZYHoGC8j7pRIWxDfta02puXgDkThHNWQt
zGcSjvmb50X5akdmOUi90HlxAZptF3Z8lu9AsSFbtV2HdS8QsM5r7ryWUN7Dcs1mglFYIXKtpCsU
rO00qi7rY3KbyHUtl+Rj591B3pc38FIyxvrRoSbSo8PzKDf8Gc4uV8333iCfaVaCae1BFJGrQq4U
fcCyyVC41BltU+6Yrfqjm8ATEKV4Xr9m4QxLoJjGLveExV5HCYTw8NCIdsWKK+r0+V5yw6VQIU9s
Z7+EC9nnNcpElTkQVKMW9BClnfL/+eK//Qa56GQGURZ6pJ9fed56MfF7kNygpE2yE7xCJfpGKcF5
EEV+n2VpfF65E+U++s7fmihXd8Tsy5X3+xo06ui6JCtIWdqdEeHuChI3elN6IATfa5hD5IIqesE1
jn1JrrUSsUbeACCSv2UQ9U1mL+quUi3CdtqcA33Uceit+5r8HPlOufRvH/N6IuCitQ8p94Qhyagl
AF6TP1mfbPg1Yo3W/ddBtr7AXlMhInN1WYXzQaIxpt4i6wX+6dLXAS7s5CDc9Uj7t99rlxmBJZjj
vQILqfxu+ZXy1y7JlcvQjaFhaTfH8560rn25J8m734+Vjkm7qd5b+kI8moOkJXKyW0cqC+Tr5c33
0fq3XfS8KJ9fKIMevLUOsq7s81u6yNorz11b7M5btajDdq+HzfH7CJd/T75FPibvhuteqCIFgnPK
anLinXzOlDu7fMX3+3/fBeV9udXk0vk98v558bfn5d3fHjvvtlVtwwKXT6G4pHScmcewgl5NFKWG
LtlX17BK+T91b00j11vI6/ougbvkWi2zoXWLj7buBLZzUyzdnZOklCsBOGYMA+Gsd2N6t+Y4jk1/
khIoao13RX4qW6SNmkc8LcFOanMwVoR1rfQHZUY0KW9Kr6QbCaeazuf6oJOtYNVKJWbRKZ2O0ZjQ
fLegY5TaNc/I1//zYuHCrxpd/SGFIHbM7Ed6f9h21xsRj1wF5H2h26SQycVeB70So6scjWkMd1CR
wpN8IkTT4Nt4UjDk9eQ0c1mSN9562fi++/3YZEysYvn0eVE+5crd/vv1/83z358cT055MBs9IRJ+
apbd99v/9nHnRan6+duj56/+2wPfP/D7U/7pse9vl88CEX0rROOGe6O1gt+e/H7/+ev0def47eMX
wvkgdXRP54/7Xjm/ve5vP/X7YzpKYJCkmUt9f1XCzoUo8vXcCpdNzb8tyv6mngNy6AXAn7/aLxLk
KG/kY3JJNmfk3XZKd71Qlf0/ajdmKeiAW03JcQrDgKI5lxHJc+THIAP6vg+zxfYpVDEIled9yfmU
N57cAcL1Ouo1kIBKQ7uTnRlL6ofOTWoucIHVMqmRndhhSahp2A7ZeOvYwR3hLOOsXpfPndguHcKD
mboB82VktEUbRWpwtq+s1yOUq5syLuyDRFqf6dbSCCbvq6twQ94F3P2W0zsIzm3Uv1Qf8OH3hBY2
VCpJXo7VJd6FUl7ZFFBKgHvA6VtFdrKVX/219NtjTaOS8JhAXmlXglC3UoXkzbhK+M6PJeq0J8HT
V1cO6vqCYQ21imrGkmvHW+od5JI00Xw/Fo86ugELAd08J8WxbYB2M+RC9TidY37W7S/v243+LEpQ
GrK9JrttsYzbkQqa7+7bXDWpz+yaivE6rqvXG7kkt/Rvj4FyaykM1j8TeXk/d+DOy3JDDwU1tc4l
y3EdFMpNLLeevAFNzWD3fF+OLwkjioquPshmXCx1lnKRIOoQy+UqJEzj+muIqyqQW/Bsw/veovLB
pCipzTJW7aXEZ4malrhB8yhp3ua6bYUU5sr74ZwkACKzJymzyIauHE9VSfLKbL/+hu6WlrV/eowK
zEGJW43IMJTu82rJkjcdUQxUJY00+H5srkNEJ3gVmKIIExYwGpQl/jBCrzpSg7QCPKQ/LCl3ktsp
lJtILiLofxJ6GO20tmVf/94ScsN8b50IToKvODMJ8+ux9n0jO6Pfd88HJbb0IJ3TL7kZ5Ab6p03V
r9tnLPXqEK64+lXLV9nezqxyew9BBsa83ETyyHOTwfKLVR0qVSvDWlGfnfmQigKFmzQOrqPzI4Ge
G8TJKIkhOPwUdBICaXKUcgeoF2ha5f3zohc6sCYi5s9yFarrejyv73VJ3tXMgbkjeiZ5tMSJ7pIV
SWTUKv2QR4w3T7j35eL5WCrtGLIR9bOKuD3fxuzrG2z9s64rgqDtq5kjmBXpKTnVY3Bm4H8LvkQx
KYG9VM9yX6pXcWy53nzflUvyMUshgXRkACH3NKnvUVZx2v9KK/4n0grIlv8tJ337Bav6vfn6u6ri
/J4/RRWOhXAC3rlm2+CZEE6gWfjTB8dTjgvCxbU9bMUUzP7ipBveHy6aDsvxDBNcj6Hxpj81FYb7
h2lqmqXyeWdRxf+PpgK++n+RVDDjRRmqaa6paq636jp+x6QnQ5Roi1cf4NLYW5cdZ9GGeufi0pRW
1Ti32iA053hDcKmUUuC4RKNYHGBb0uqvGT6GbQ3OS8NGnygE8yWUi0oyp7Zz6tRQEqhA7WAqdcDM
ofbCAw1U/KKbKh30Lcd+d2rzxieg+bJvS2WnhG+uTbGsszoCa227P8UuAmhDwXOv1dG7SlLuvnXs
a1o+YPmo4cW2aZ0IFqUdYpLH4IZBPJdfaZkve7O1kh2268RPsaANRfvDnKzrcqVSaUSH9tkbxhDw
Z2a/n6a6284zDicPI+tswOZKI3HtQr+GYVmkcLtI5xVNRNKnUBkTWHtKgdZDmYCCCxuIf73V+YOI
lpM9h0QjkB3pxPVVo9Gsn0F1uXRa3V5dUF91NRSP9FanomiLTHtwY+z7qXuJTZegh2XW6A4/9qWg
WU3YDuWPpl7Tl2rfTJBRTjXE7yVUXxcVMmdBLjIInodx1KtgMtP0QYTOa1ztADAZjV0dx66Nggas
3MI00Qe/dK3BEfY9xGV0y9stYzoYOG381lP2ChU9SNKGVKNcm/w57rrAHoPc66odEkNkJt2OfehX
OpYlpzSLpMeke6hCJjy2xrbfqXr3nOtAvpappdy7hAA9aWG64SdRiLRIRE53KdLvmkG/s9IefISX
YhHuIyg7NDp3N3RwrrFUj1s1TH8xT9hmzsUyqExZtRI+cUy/17QfhaBP7rR27bfNfLLoB+0Ahn1q
VP43Fhk629RG8GklEK34InJBCQV2EI2QDojnQ78rFChKxtqR6q804YEWnIqHIe5iPxZUmJEe+pRP
EqxGxbCZw/YIQv5Od/PLcs4vLfWjqfJbkqUvCHQl21KINEgSNko6h2+eLY5zZV9XlAbLFGu7ccd1
8K22hoTEyPKhB9ZKkSF7pmrvT5BTO2J/jSjaCiZvpKIpB+QKAwyhwq/EDWbUm8kQzLMJAkoF/3xY
6VIWGUlt328qDHq7fKBRBdKg2vQq0NeZmLtQqYJ8Qprek648UPChP+KR8TtMh3IcTQoKDqzSxqNY
OU4gKUl4zWFJaJNR7DEXVT7q9oIJ4nwkofLR1lwM2l0HaVjNfyXuPT3CU0vmeVB62o0wlYsuFMqm
J+zvanYf+qYdb+wmvwSQuXeW6sFWZqJARUY3l0IbUIJnAwL/NMa0v7dAXopjNlrULxaXqXBX37S2
d0jmB2KGwZpMWkfYnvuIQsDJCETNCK4l6STed1lFP8mrSgoxySUptRAjaMZtklwt+P21t7UR7rYp
p5q0oT9YfTSZJW6tayOLSBM0lGuHk86uWs9tSrwwohdhshXayzzCSw3V4R7yJGBVZJWDQ0e4n8FP
dRfE9EF/hZwj1r6dqYxtMNr1XU159NJYVlxrRzuq7mamM0bRBEVcmfu8DKl0wWBchuzerT3zkKNC
VtO53YmU6AenB0duRuqNNyzeDtnDWPelL+LooYxqFGhR8UCGbg2wJP+VJULbd0tYENes/XQogudY
XMYH0SaHAdGainQUiGXoabdOrWVbbx6vh/lON5JTR1rdBl6v7ZNxtXWF+jOBEb7Ndet50YuHOETd
iWQB41wv7BNBxQ6CBMIJCntG85WHO0IEqWhMZX+q9BUZzw8w6q45QdJuTvqImapTls8hBegFl9SY
p2d4di7nBuLAB8vdG2HXHZj13TlTS4KVRrh1KVyuG05jn3S4zMeqD7dO/tysJ35dm3rcNUQblBmS
d4L5usNSxicTu5efisTz2VvSS9RIvkZP+5i5AzHao7Xv3RH9ASnFPq5CCqCkrvuFIH0wN9pfutPm
GxmCgSBaOaE4sfbhoN8qkpfFJACMYQGbF4rEKcp61Sc7VAMg4iSHYlyuu0QrDkpTkuI3q4S756R6
LTkUpynaRDBhLklbf/H6JdkbJoiyeairg+HZV2VCyk1SzJCoGhMMKNKO869o1jwO+Xvq5RdEYOec
0JF343RgRzvJX1lEKQC2fs31Ig9rIfCO2D0r/3MRKcjR7Z4tD6Z+aBuPJWzSrUKteNZsHU+ufjet
CusMrc1KUrCd1gCoz1Kha8aFqaDF6hKLVK1l+JVb+BlBUCLkSH4MGY8KO9tndY/TWKfdrsL8BGnN
5MNbriSrIcSdddRgXeJZIsVMWa5qut+b/x2A/k8GoAaYJcZk/17b+1CSn/Mf/jvElrj4L+reP9/6
r4Go+4fFRzmknqiaJUebf45DXeMPw3KI3UGoC5HYXUebxaoY/r//x7D+QNPLIaqDLjUZkH6Le42V
7wDuHBqDrZ0TgP5Fi7g9cxba3+7/R9Hnt5RFupY0IUNHXfx3IANAbFhcqunwoTauBvW3kWgf62nR
JICBmrIL95oYHPRm/WNu6q7vTC9U4Vt6HjU6mmkYtpGpWZfJfBqWXGx6izEhOCiv3JkAmq4RZQoH
GY63eMu+VLQLowynrRkJLqTz9UyV6DDQZU2SDOD2kiZbG8oj9H9y2cAognCwp3IbXpNMkjx4qRqo
TWE8zQKaL+GKyk5berGdbBIE4AHuURQj7whd18+o5u3MpiqRadJFUR3an1ZRJAe9zLxdhQTSKUJw
ZBaSWciuqa5RGeKHbtgWJam5YK9KQXdjmqZto44E+zWhh9o1ZiZNTLjgKosA1b5uEceRa5g9OBrw
vHww7AOSiUNMB3lbx1p1UqdhY9Sje8wB3e71aELAChqgyJLmUuH0OLnxqZp0KrTe2L6SFY2wtCGE
OcHGoWSxCemHC55gf7mwx+KzSWdaMmU3b4dSR5uU9sh7tInkQ+YogRm3P7IyvsTQGIGVLA5JEkcb
I66NPXqhI2d159SXjsbpx/hgnJn6LvLooxYenViz0BS18H7j+ljojbkr8gjT7yQoMurhBTNv+G5B
jlrjfRnay9x4sjzLAycJKjER472hJgVYfep6tpq5V86wCQfSQz07vxcdwPhUac0bglfzY+tR6mFA
b/oMj9WT1RMMb8/ZRQQM+xo+Bb1Nr3pCoAMTrp/r7RJHJNbKEPQowGslLlFI4sRBA4qaBdABxOQ7
pDcvRbXUl2rjPE9U0n2DQe12FqpzD2UbqjW5ktC6ZqoB9gjgFUsvGSQRFtDSX2JhPQtEfZ0ujKPe
hPeMRIxdnSW+W1dRUOfFrSpspON2HfuTHqdbdGbLaU4Z6U2ddddQArpnhW4Vzz4sYzs+ViiH/NZT
kYNlEeCkIbHJLqdikqbl6CtpaOzC5lPj7250B5W3mRI+UhqvDCOrd8TrCRm9Q3EHghnrvdoOnPEH
+yWKrcOYzBaNZ7XYlk5249ioBlMwoez3Ngyqer7KI0e5bYdHO1SrUzTl926hB3HfPZjEt1/MTRS4
AA0JgbIvvVYY5Lww5KuxANwJwIEVQUhEbIbogZDUxdOE8KszjWMEMS/h2hN0rqv6ALcAh1p9e2KU
cYeuOz0sXgrL7jNRuPI5sdqyA+UP9tRd61k835Wh+Mx7F1mSo6psVxSObdgXO67TgnGivUINDQSV
Y7xxSYrcKlUxHhRN1U4o9jXlzZm9xzpu6psUcnwCYIwNBebf3c6JewmAHj+WRrgwoY3eBZOmJxUU
nmJ53uWcFQhvKQMjF7qZ9Cm7KfbhNbjQU2lPyWkyXMWPQ1UNSMS96JmagxBsgUFE1bizyvJCTFW/
T4ckCtoJxu1IaJnHpNEziuiReiu5s36+Sh0KVYuvaaRoBEoTAaMpzq0o7UdOQc7tOPa/opYIV6cg
EJ5s+zKw89m+VBH65APhsl7fx+hXTJsAajK43BRBl2bX11MYO5dl54l9ttr75higdd+Ro2C6/X1e
1RDByBHbuiMQpzHsjUBJamM7V17M+tHfNMc0/axOvb0a9Z+tne5C3O97JczSQ2IQsgsk6svp53UG
kGrbDsxAMCZufrudh9Q9wcV8YoirIytJiYSsSli8KCEIAkZxHIXK7RJBhEZ1MTC+dn+ZnnhuDAg+
FZEh2Iptc1++UBfFlEbZgG0rBL97umHVQmWZ8/u6+Mqzrn9qeg0rMsBl07MOqpn0iK+JygbrizzK
78JkODYIngJF6KtjWp22w5DRM+EiELldhnHxS1QF47GaIDJKowtdx/olsRAMxUODqIrXwPn6AfsT
srYTln5tTk+Fo1IXmTpn02KaiLSWnq5a/FxcsjdLjSzvYvyZa8hx9RT5TAN31JmpXpRZFiDPYwyc
aXtwm8xiDYWELbIihNYBfwvnnT7HHJSR+lzNE6BZYwXXLsy5V7vbjp9+IHv0iAbfuTRNZbp1od5u
xgX8u00igQPKrVg4cRiNBUo5HHNO8xPMOjOfg1Z5MePwaW6nmNxNzyDTs/WrefywJnS+tuEylLfb
/EgWzaseLh9ulIm7pjkC2xvuWxT5c2rdoZqPb8NY0xCjkJlm2jgO5pI/0ZrxXRPFnOJmDs0mN8Jt
vyio88wrQyAkHQrH22lpWPmNwTjcSD3s752J5BDq5ZLBalTVK3ewlhWkifOlKtSDWyQfywJof9Qs
ZbOYgcKZbo/xgKkWgQ1haxXXuWnWfpcjEwuLJA9yW9cvHHDtXLITK5ijuQMvUDPzNueDl5IMtBjN
i9HZ0UHvQFVrRVwE6L3f54hiQeclx2VJrU0HEhmjDALfiB0sq8lSKZ3WO5bVrW0n4dOUK4d8qoMl
ChcMlubn7DjR1ZJEBkA4i5NP92vOXe2xaA/Qun9ozljd50P4AnThJ0EVYbB07DPgNEE1A8RkTp8p
BmTpvScUBR9e8+raaX0ghnvc4icetgJMqe9QMNt7zpI/aHp3TAWlmpjzN8Jjod+SzMBIw9XuSMwL
kkKJfxBenkytOLi6Dh4DFtfOLCZxQeu2e0kHk3rVdNcWWvRjoJBUWMgKq6S3HgkAfeK0BL856l4c
jRwjc2h9O03ba6LGyDtkBOOHQCcOKdkV25SI4Af442jBM/SUtco5T62N3E+iVvyY7PlNn7vuWsML
ufWY4Ye6+T6oIbG0zihOHUleLvjmUxSNKvkgnfNuRe4PUYn3CNDPUV2DKoBKQtIIM+cyahbzcXCa
l8GE44TvYNi5LnYGy0aJ30RRfljmTAu6mOCvypnSi96a7s3VWg0atGCKp1QHO0TdIqKvGhLxBvVU
8pCKrN8PLvR+0RvWTTKyPiyztFFOI8RDdXKs0tH8RcIUp8bsctTnrwjMrRM5FcHCTOgtFZtoXYW0
A9H7pzFZbs2sFRcKEhUHfealXdynKFCIZgc/Qj/xEXkdXw4F8edEi72y6/vYxcxZC7U9kgeIW618
YFWp5EvF1bHvDBrsYkFulzUAcOvkHXuq7Se127NRrG3ZaPXWmmLUo8ntOs5Cz7/TM0HlJkJd4uX1
E9feHVKx9OjUcb/tVeu+r9pbfTyKsnHfXEGsV0sJ+WFhWgkmZimuYoarnKvB8mToIM1YfOlc/H0T
dO62IrJqq6w7TtqgQkzLkGhYBymgVRi/kpaAn4ip8SEv1FusOP7SvpioSz+N3nsVehX/UCPh+sNc
cYEjKDhdrBFFD7E/Yfk8EY6wLUJKwnjQ44CyULmdrCV6FbeFEV8JZ5y+QmxwkRktr3NrPChICVuv
KO8LYzjOZn/F+YgziGsw4TXrS3t04xuN3XIz9WO3t0fk6uSS5xaj0tKHklMuWvMl1sKM08J8dnFO
YOhTAlX5ZYg+OtVu0W8TFSOcYk+0eVob1I+TmrtZMUeUIWPnF4uIb21zm2NQenZ7E17cSEHUrdSb
UgAU18b0s3LTFH+BNmMjmF7qssVOjyLPmxfvNR2aK1Hz86kMqwerIX4kNp/RQXbQIPVfI+XF1bDb
bR0462RrpgUJG+WnsdKxbL0HED4QaFkBWNL1+FnqU5h6LKjCh5zIM94j3ygRXZFJsA1ewXzDCP2h
GpUWfDRIW+ZYSUa8hxo9Q2TH5z9Mny7pakGil9iOatA0owt7dZXKMvAY8LcRbC9vOD8fI7W6Uzry
CMtsScCiHVd0Hylc9nWJiH3PAOxq0vswEBVAExyZiNOl3XgFRsXD+KqRFoJLDMCooSL8ttD9+3MT
kO8AADNEOp4NOv4WtKObYg6XreqA4j7DZ8RKY00rytd1lbxoM1T4HnCn0jrxXrMmAqFTdNexjg98
bPtT6FCxtiKzZcZZk8pC2tcF9cEZ63MPpjanFU+j5wONrxLkhBH4yO+oqInusZ7gh7YubAdjoYxG
1OYmn51h283RHe4Pewd20D0yPEE+eV/CrHWiDzsd0svuMxq8kPlDcpNbPSzzePSQKbancsrCI0Jw
83IaLuYiJvuisz00R2Z0pSkCvV5K4pjlJjeug6IuiZIgzJGsr1TEK5jKz2VU1sjuzfg+HTOEtpTp
e29trqYJvhVnX1n1l6dG6oOSkF4+AgGEMW1jlxIJMWTL8KqMSu5bS6Hu0tD9UehxvSm70dyTVdRD
qvVbcCkXCYX6bjS6hyXxPF8J3ddkKg9zM0QHtch+9JnzCg1731XapTNGH/DHCz/NzReluYrwO9ad
x0S0Jg9AX3tLg1hu+m5+BaS8W7sf6pghn4LzvA1tceGuZ7ZInemBD0cmJifsZxdmdp3FFkJj7K+Z
vjUtdd5jmts30TAcCrjbyGj1vRQlC65ZVNQshrvMATfEM9hkRVQ+thEFI456Y2I+vhDW5QDqHeN7
/T4kJJb3sXWvtCSEko2nEkCYp6c4esZV8m6TEcyxe1v06YswKvvC66AVTuq1aTv9loG9/KByIYWl
rtJDLcj8bisuHBVsCKE2G8tZXkiG0k+i5DiOCIUI6gGQ0lhinrPW3Y92wsgsiPJB5GUn4Xn6UcDR
KPN8huhsHKBa2BfN6GX7NFVuaNn5nVWYR2/O68BZw+5Dnf/UDgCjaQsN29hz26069/Ce0ru4Nxjj
5Awic6HH26FhOhIY4yJwUpKLmzancFV83VRToh2r1iBJb03kbaxQHJXuU+mZ9Daeg9u5J2l0bppr
d5rdXZw603bOMZjI/0+mR8+sx31kZmVdmEZtwYFbrAsv6o29xedVFdHnZojuXtWUfDOv5zSvHx/M
JX/N7O5GR8Lg9+M4b0uFcRRjmUetLhFKexAJVaQQ+CnCn4yGGsb1Ybwx0RlidH8aJ0xW3qDcF8RZ
af295mppkKKzo+CfB4ubXatLtwThUiU+l9dn1cZkq9jRFcq1z9zNNET4hblT1D0BHhjYUpR6YwZL
0zFTFED9tDeHCo+GKp6cMY4gnMxfY/Ha1lP+oOtf9uI951Mc7vQUB8VQ4yjoMQwZs6vvs+gmn0lJ
RKSE8Vkh4yVrtyKatFPidB9arR2KiCHTojt7pN23Sai9keveFr11hB3y2lEDvCjdbmPNi4OXrU/o
+2wWgWQ6Sgzi9rR3j4oEvbJu37XIQ8KUuU0z12CY9S9gUt7VdT973ptOpYwAybrP+91IZSx0w5Pd
0hLx2nkAotPtSrLINtEcmtuQBlFPN+OmI5kJv1Ki7wgJQWhEe0ZnqO93TRsGakZkAsYjFA2BhdfU
nIk3mS3tc5xgFGXNOgegMsJ+aZ+Egt4rTlzyOwzCl0ZelVjlk1rh2Fhs5M25tWxhtFlARIfJzzRC
9xQzjG4o8aOhNcZ0O/SkOos0jlEKk9+pxNS6V6tLzW59aJC0V/iP06I+dlP5VTPX3UxReIidwfWV
bLqpngBw7Mep9skdefYUs9lkUXbbelkb0DKFmw/wBtsPp410b2FmiDpOaCWlkEW/5rgmvagisTX/
qjp2B92oceQTj2k141WkYLPIBSEr+rxdoG1szKp4V0nvxEH8UKtJRg+i26ZiTfIy1WmlEbzPxXQY
DK5yntFe61xLNjnTOEQGAYygK8exuC6UjFkM3LnMP2Lz002iT+qGXpQ8TGHeB6lhsIGaH6mdvo72
WiI+mg1bToMRb2KutYR1F4X84WbI3gnJuRomTBsF1sVMjNs0Uo5OJw6hiqudFJipnIog6+DvFK2v
kp4DORC5O52/gb6jejQ7UV0yqTqpiXJbkb1JtecmbJLHeKge3IhYCc7wu4TxDYOje44Rkmrvinj4
svU8YVhpv4TDdF1CCl1jwpukuqfAdBHrykcsDBtcHnkEhDirbq8yBGCv6cKDUINWq3NwSJRWCZ29
bTqbRvPEGXcwI0atL4vX/FxG8ytZ2ifaycFCxGbijs+tsIlNmX7GIiVrupmvlNj4UCacZeiDhiT+
HFTt3lloTnvDcUmL1+E/2Tuv5caVbcv+yvmAxmmYhOu40Q8kQE95qaR6QahkYBPef30PULV37V19
+8S5/XwfikVSJOiAROZac45J+ucqKagfIXjHMZi9YttXV+4wvpP7vQr0lsOH34GFCo5hyqYsE/Zu
bBUrM9QeDcukVZzuQ7RFLk2pumxfisp8GFgFDEWyyRjM0fTuml6sjdDAbwJ+UNpeZBdUXc0dsFfF
4AcleDottYQYIePdiVzitDTYfjZpkl2bPREuwHsMmjubVYjaV/zJUSqyhDEkOeUPysA30V7I96U3
rtQ1ogECP/FDFqt5IMQoE9O5aPEJ6OIYmNO+wGO+Ssb8CRsXomTNhbrAvKzF+zlh2pnEHgMse3i2
rG4cuZvEdtSc9zoYXkRvglLWmD8WueNbZX5N0/qoGDcZgdNK9ZTz2Yu0vXHZp0JnLavYC7CpVzOI
sDBFFW+SYAj9dtUa1HH1vkPzRM63BaVgNQqEElXdkErVMbeOTOU+j1gFBYl4So3HNHXwf1D/KHj6
TA26zUmSCuvxsxQpy6jUfSTyeVoRY/YSObLnpYx5byQIy1KqLe4QfdL4vWpNe+LwdPed0/l6C9QC
N4F6roqPiTqYlZd+bETGNu9Iv7W6u2qWAorlKqLGsTZlOvliWH6R7q5xx2xNvzLAhBudA5jOrMrJ
RpyDHN9MfC3BMXGwqXwnSDlihaFXMzU8mvmwrZFDALklt3UOxh8QMr+T77CqY7J0oliuWYXTDwX2
6kwQGCmeHjNaE9EOARlePhXMUxWEHih9WP41ZSlRctQpHZYQNUFp7nLGcxrWmHWEKCUm4xk2czGd
FA4rnYgzwPIkE2aaucbeKfYLpQXfVMfEUzaYD5NXKwqH/ahW6Vq68Vph11+ZI5xnBxDmggC0TmO6
NUZSJ3RFoWAuKfDbBxk7zIEWulBvPobQPKvhyjK11zx7w49mPDoRHYIaPb1OmA89UU3Dh2UOe2Jd
cqLVVPJVs3qjdX29CmJCsUACEzQu/AgHoZeDGMAvGt/NCbIkxRU4WiqKnxUJgzBTsbYHEdJgs9zV
fd1dmddz94YVUqyHuXA4y01MGyNtoytTAc6+f5h01SW64m4uCexpAK6wpnChBiRIQHIoU7o2wJEt
kPaW6bjlvCh2+tgRuITnyQPAA0UlyJ8mqnB1GD6ULpg/0hu+pS0oR3MQ1z2Dlqsh0o0t90atxIMW
TdAMiAQ7g+bQiaLPjHXbm3e4Lev9FAmWLWn/o47Ch9ZCHCqakHEnpK5a6LWvNs29k+HK61rX9myP
TPYVi8l9O+Xh2qECtEpKzhAlhfpNPXN0AnUncVUgckIr4N4IEnBNPHMIYSr2lEA91e7c+2Gr71LY
Irwv5zNPXLnG7L2zZi33+8raRVUx+XHyrZ6U8kZgVdVqdsM2D/0OdqmvygVkhSnXVZ+Y4NZru7Sx
31ATYQaSvXWFosPwfQyRkO1Tl0WY6UrjWg3n7425IEIyo7jqo3ojs+pRBja2HrLJ8b3S486H0lNk
8Fp2c0YBUI9WYFLRm03ZVs/YbNqz3q76J6r9BCN1hLpNB/rj70Pbe42OYX1WrBdh5dczknREHtuK
IIJV0s/PeZMSQeDm96PNm1JvHQQ9OLUtZrwD8+Hvuj3cOzklDFcbVL80KSiEKcdADq+AVUVFggtx
EJYnuoGvOrRwkk+4fdV4A78s28HD22k2KWypQghpC7VlwsQIl4OSTjwycMNrxqKtg8IeglslsO8b
wsCYFlD6n12fMiYOFPLibY5xt9EH1ppkgrgpBQX6EHdTLcBb2NTSGxU0Aw9ORfgpp3dzqiGYEzOp
lbT9wPzd6QTTuAmTb6QrU3JVyvp7PbTssdmLyXTXGscT6RvEz1F3V0p0LYRiMir3N+myNoD3x3Tm
3Mpv1kjnMEot5lxqRfxrzzIFW7BLucvYLmGc+jh8o7voS8xdNVhnklE+Z76S3hQfzpgR9VaylSGE
n1J5sfFqBA1R0PJdauCA3Ntissa1pqNXcoeTrlp0Xwl2l711W5teOzfp2g1T37bCcxU33xsbFV/R
PDHLE5u4c65gAJ8VK/HCmlXrCgDBQ9+1z6UZHJZt1WZ6zgtxZMa6bY3nyq0RhS0tp/GgcW6NxbAN
4vxIKmRl58+uPt0MqnXnIqlrg60198+6bp/4Jd0h8/Qp3xJ25zUYtwUxQhVBmrm21RkiVyMzk7ow
/YxBqm6X9YkKlKiYWeqU09koGSqRK97jHMchnj8Dd4B2lXij3Z+kVRIKVjxm4oFvDXs11mM4HB39
kHp0r82hu15+r06hoCuTa17ySk0JNrNug7b5PpRUteYEUIDVsdYeBzLqxLxSgl0wDLh5EdvpWc2p
RXJmFNTWS6MmEHGqbq2s+0aCG193wxlAv9MtZ6W06Fus+cZKap9kog3t7JfENBqIvdVt497mmnVV
odKpnWljRdk2Z1qMzsl8Qjy0QTwLwjE/V3UHTCJVHsa8Jlh3uE0SKlWK7dKsieoEQEjyNCrjO11F
eAYNgbZteGN06Z3q5Ohpsn43IkcSC4ACF6cXLVmoZS+uKz3cJF30XiwUlagC+jHGT9SeI0bCul/Z
OoI6+GbX1lUgvlPYOmYT6tR8pGjdJzus+NsccHTBKlnOHtlx1KFuQmv0W/YRRZvOsdC2cRLtuyR6
0BMm3gD153YihrDcBcTOk7dHMCRdlxLvbDnSVdK8wMHlm5ndfUARuFVY07r5dhTo1RgUTzoAMBnn
98uO3yrJa5FR9eCcVvRXGJTXPWSb2rCfkbAda8W9ylLTb1rnkUb785AWXmKOR1bYDFeV+k0bHCw7
02duOCEn6+Z24pBfaVbIj9MPynrQ8iNTD0KUxV5X661sgOeI4EGn+lAyfymkfkXA5FWelK+0r1+a
0dlpSTutIogA9vCWi9zLaXsKBWYFExeFEdVplR+z1rx3UjyinHtslvwEihHveYtpLLWw1uh7q62e
6GN+n5krdsF31SSXdm4+0yp6zPN0k5rpLT3n/UCeXTrRaEVf4YIUUvutUlQPVtR5NKk2sZv90FX6
wJZxn4ekt5ndG2WY3Yygt0tfa0W9q7PmRXLUK3l5Iu3iWS+Hl6FVSNcUUHpSe5dKeTPTgiVSi/Km
Xm+qlBPQkuMm3QOqLI9zDMCB8FE3tBtiBjzAT++811WFdT9q6m0hH1HGHizOn5Umb5Lxgf7SRzA5
V1WoXzVZ+j0racahIsui8BTP45VD8LuhkApniGNtlB9QlmAJ90dT6Z4NDioLhCgIOOnF9ExT9TZr
4pdc6oeshr6SsMDtGEw4wL6Zinky49jDR7QqbVSacXkV2STu9jRT1Ha4NubyetBxB83GlSI1ys+c
L53w0ATpqdOGB4pL9zXnlNVMR6SAwxJOs98W7NqMnqamQk7g8JT6TVeyfrrLzUFZtesQf9Xa6tqj
hXeJ9RnazIM629fmRMZnbyJ+cXNIM8vOEugSfMaNFtQbeCjjKqZ+xTiDU8Nu6gzMA0UrmPaBNCbU
E+WGZEJ0tdeiz3Zumz9owvF7Y1rbhWkALa98GBkgsCa/s++NZNibk4E4gQp/qD+DvjC2cqQEZE/3
trVUY4aOSlp9PffinEz6jatUP4wx2oV1uY3kfAroojbzfCXT5rvs4rtCPrhRBAzOtr9NznfAUfvR
HN8KgGxWoOlXbZPeBRjdx8dBq16HbtPXDcmFzXMkphe703yZuk+RwyGHEjMTTfs2wfkSVMFpi2wh
oNHF1JlOESexH1vdi5Vwl9o20dItnQ10MYRMHgeXWpykGZ0W5ySat0HKHIkRw7cMfqYBbJuNVxiS
YaQvubCbimnWOhf3WPVDr7e1R7pbZzfXV6gDDqxxdrHInkTPYT8gyh7c+ahSfiiNZocgl92PwpMp
wP6Jj4m/B5rju1D0Ru3aquRDkQHhMW7HOf4G5/feMs2NyzSC7gDl8mhdlBHrunKjKBEFatP1LU18
Lq9LGvMtpohjVEXnSKMujIKQPjMvCG3x3pYmSTGRexpDogsjfHgNe0oUP+pS37R98WSTWzKfTQ1o
PEGRrEPIyyC+9ahE9J+XB42y+tbZIcu9+ENvonZlS+sBN9FtF20IcTbIlS/yewdJiSDFOZXuD70J
kNIb5h3QPM7krjezgAPYk1AZHmF1W/OTMYNBMAlBVwjUjp21hTnAVGqK3Ex2ILPpFJibVDljWEW0
P3E6GIddbffXbgCwRBX7YGiuJ8Um/tjYh1G7TWZjL577jiL29NDPsTfG085xumsRv4RLKXMoPpLB
+UG1dU+GIbIJdPah/aNyH2nR7MIg+wiEcw4As6wnq9o7avM6B9ZdIBMf5fzeyangdACeNFo5SkPA
9swQWcp0Swlv3U3295xummfSIc+y4qClA19l2gl/5qy1tnNEzjZt1TXiYqQLyAboQOXAmqkAjFJ/
WYbMsBmfLVnlCynSWivNteW0xtpNVOC3JCPrDI+oJs7mBH2E+cQhV/5b/vnx78g/XYSQ/0r96cVo
nuK39h/F5z9QgXTyR/w3DejX8/+QgBKhhT3GdYRjQeTTFsfRTw2obf9T0wC7YjYyvuxIvzSgDsFb
wsUdZGiOQ8o2cV2/zEjQaJByuo4FNlbnT79pPv+lBvS3SC68SIsA1EBNKkzDMpZPXr693sV5iGJU
+x/0vVMWuqO6U1wUBVQRw09zPtIn3KhUxyhprNDpeImDYQfEJZa3pr/vSCZW53ddYcWqBn5MCgVt
rt0w3AzlTo2v2+pZQ2vZxjd/+Zp/Clj/Jlh1/rN3S1SZZhh8PTrJo39/t4VpAQZzQt7tqB60iGjd
RpY3IGjnVSCeJ7c8NX1K84DoGnunSPXOxpVazuiS+l2ltD906iW90HczEIpwSH2RBSStOxuyX+lF
gyyimxgjy+nooLnXtvHRsNBKmTNHwTWbAbhKKy4gYL68WTY3gemiCHt5RFoPG1EVb8tj0FSt4EZ6
y8uRIkHwcYAbWGHTJIeHWEiMExmZl7uWhyybrADQLe/AQY22bGowIfxT8FLLN8Hr//GmKmZ9y3ta
3uDlDYOCKFSTehzjCG88ZnMhENFgsDykUh7urlXgAgKD77ZcZ0HFUBOsA8Q8ukw3DZON2FGvl8dE
C74QFBFgveXPizQrJOunWh4acl+i49fMPacFvDPu9U6uq55/decvzxaxu1NlAAGwyvxlG3GRe4uC
goYClX8dKRYVxWlb8a4G6Z6XzenJseubnTD6zfKINB5uKx6N6jVdLy87tBDpnJpCJLAjcW02R1FQ
Ym4Ij2cDvMblffHilQaJ/+dHXV6vYWbP+gWd8KrK+93yJ2EAV+f/cWeqP5qkW+tIHC8fgO0I9AaB
Em+Xr2f57MuLL59BKIlfMSleri9fIfmrm+VvDeVdlwl/+qDy1iYjf1qaBXodAZjIOGuCidsiqlp1
hMrQ7FtZXO+Lm0R/CCziOGN2h/YQI4jEVeQvN5cHN+ABCk7HE01IVSGVJZOYz/pNl0hk/vlxuT9g
ldr3gZfM39EybpftNmlPdw+YLptbNsFSHeGiTbhrvF7elYXs44+nOnq7rhJScYfEjyHAUamFZcv3
t2yW+PPFu9Nv6E+3q1hr79Ws30ievryD5WkDWBT3RSO8MrUC4rGnTe8y30r64lWyAHMtY02XlSKy
y+5/wmoH+DHyXntKFjXrxVEJHtxQgZ9llN/TRvoZ1VV3Mm4CmT0NJUWBmLlm7uANaWzqjTZLU0qO
+KtauBx2pJ87vL5evlT3p2o7tGTeUAh7SPNnvUEwCWClwjniTHymZYEUejICKWWFHDCKFt1k1Cex
WrOfdXRU21v89Ih5Gr/DZB6nxjWDWLi+DFn/8238X+FH8TfR/VtRTjXTxPZr/P3z5v9+YPJayP9Y
nvPrzv/4261z/EYRpPhs/+Wjth/F1av8aH5/0N+2zKv/fHdLgOTfbviXs99t91FPdx9Nl7V/nDiW
R/67f/zHv3UO1XVnQZn/vy0UVx8/6tcm/duJ8+eTfp45XfOfuCmEwC9rWur/jUbHBWEZtqMRaalz
HvjpnhAGaHROtPgZXEs4wvjlnhDqf+VMqen2b24J1UGoQA4U4YIqbSLe2t/PPiTmKuoURNDRwPON
LLMQD5wv1vtg4af8wmP8f9538fN/oTV+bes/23QtImVTgK+ohacZMtlcHlRUCw7n8kyK2QkN9VhM
pdzXQXYbZENxzFyUE7Y+bCkjrei51w/R8FQ4hb6EO9qs9ng6uroXSZWAbYH5NGkcg8f8Jg+4nDdJ
SWdIvKIryJFhQRuH9WZYXc/sGVOl0QPYcMuHwImey45KZy2h6SrGY9tFa9lU3Y2JNX9VF3jPhrqY
aF/25yzpn5y83mdkJp3dpIY16SbmoRzsvY4LeBMFdDbLQvXhHyqUU0IV1+ST7VqvEHxxRwdj4MFY
XZeEMx5MdcA5pisv0gI6JltX23cY/WgT0Rm0wN302DHIZuqATm/EqCyMyOLsKk6xTguBYsGxu2u1
CPpNG8+sB0j8EJA40Ck0ptds7MTpaE0tM5syf9KTcNdYZrcXSv85iIhe/JDfp+RurrrOXfrfmdyY
FL6cEVenkT2F/FC+7RxSWFNeYQwOGII+9TR4E6uScsImH/KrvM/oM48jFsaRct30HkSDu+kdt6AY
KDLiLcKTbTpPbkiOT2FhB+3rh9yy3tvQVRnu1fY8xeqIWCW7qVkCbjuyACW4A3KUv/WJdj9bhbkR
osTOLW9nCId9UTVroQBiIzQ+p5PHEtWtbUQXhKiMrLmcxNgbSMtXJDG/9XE1+bTml/OD+J64NJED
TLvrzHpSBwqQRU62plCpI5JMGa/omq4TOnYEH+Jm0a6QyZyabCHxoiOhgQrCYVqGbCpkZe5Xqvva
Wxofvoz0TTCRlFouEdzqW9H3OeW1V8WOmk2mSqKWLSjsdVoxkcqkBwoEUHNKAaPLUn69orwupYs9
3UmoYGlRBVxQXM9jbh1QdB1tQ2Lja419FwNs6wen8EOreMoLu9x1elltur4fNqh895bklFEBCa8q
UBKzeTdOqBFDRJKEtYiVYU4cAmN9KKtaLkF3WPG7Alfewh6WlgocWo+uyOueUPooO81i3sFbjTyt
sn9ktfwRVZ0HVb5nVmrfJW32oaqoDCNz3+Wl5VsmSgZFvOb2TO5bE5t+r08ndzD3zYQBox8D32hv
RW/oa2XRXaaZc8tSk+lH9j0FromP8wcNgJcI+/rOTGfYum3+6pCrvW6YxSgGPb4yMBcdD35cvTL9
pD0q7o9Rw0DM+LpyqJ7wo5Fy3edntxrGHXB3up3YOpVBqFsUyuWxDeJPKwXx2Sn+7NLwLoha9RfN
nEI5bT1EWKUHX3TGg56XD3WaBztFxScEOOQrKDS1mbKhP4vlhHQz1m+S2rpNW8X1YItCNm9mjLyA
5w+Wvk2Ypt3Yab8dKEdTTlWPc+x26zoUh7HgmLCTMfVq5hDMf86JkT60sntLOLqok24YAAxTu1OK
bmUwfWVqI46V4hvUWMy57aGZN/NiTQGm2GTHTNILiQ/hrCOVMuiHq8kwnZJ52PJZ3ueQ0hZcYIq0
1Ah0vUK2JignjTfowMnAYwqzsyWYTzt9pE4EJd0uDaReJkom54ddqcOpNnejg2JQDQClJpZzV8RO
hnNDX2r0tm921BZNGnAx3Yikt1BFpWSoKmbAITY30y1CzPw6qEwmk16pUimw9ORFuP0BGBqVLWWa
VirrAYrG5hoKHa0GJ9g0Dhhobf4opbmz+m7YNqOd+7oQ38tgxOB+ricfb4rhUcAqPdTNSGKkSXb5
qtNqInOh/K/1oaNikZryyqjjO83q1tXkGGunowNUz8qPTjjxai5hruiCFKUsoFCKdCD2Sse9yQMv
IF/vkBVMOlsDOIFNI4QaGnmXAGTXfQfuPVI3+ozayuiEsZ6SYLMcWuPcDafMxBidJu+6VPeBKQ71
DChbs3IA14XyUQ39MwMS9zJxdjvthOLyvSzQR7naqQ4RUSVE+eBkzG5dNQNJWpzchA5zPXzGOhS2
XNYfkRXBDA/I7dExBgRTd2jS6CFpaSsAAvAKDfhia7WfyQhGQGFl3MKiP8Vm+Zybmp/accZpj3kq
61j28gS9kxI4n3MrmdtGBCLAudo3bb9LpLmSIOUBydGl7zLzWrUV64qYGMA4Y1QgxtR+DKN+R8T1
CZZ6t4/6KT/1AWvIkO6enj1prdAOeWr02zZ3GWrj6cYJ8sdKpRiEV5tjhwhAc8aQPBFNuLIoYU5D
cG7RIDZOyYE8eEZqjj7FaDgb8sON88ZLK4W5A9N+AFZHN+VYzp3xBYmeug1q4zWogrXo2DbK3M/S
RUWuixjvkjWf5ia+neSTo4co4eATCvAZtppB9ZisTzMb7Q3oF3pDaB4DUh2oW9p3bHJbdQjxsRQk
N7HKwlbTw1M6VMqJkOyjSoYvorPIhQ1GoaHQtzx4abFU09Fp76jKQo8nLqIvCZ+VC7AT7R8tgo6M
q5jGDfW4xis17aOCRkJRoVwPVvksKzNGXZR/ur22bga12rZM6daziawZyPOub5rJa2Q/HCdcMmpN
hV+gU2B2QUddU6SXNtj8nQq/nsXAFsr4GIeQVOJ0kRPEvs4bXhtpf8M8skGLEdETzqNpZSz92CYe
AGmNr8DzYQoXjb3pjeEjxIBQ2LsmT11M4cqLjqdzOzZ2R7fRsVZtJkpO9pRPS81AhkjTCoBL9UPL
lime0xJ3a6UnMFnACZ3rqaUVPRvS9ToCK2xL0TyaQq4nMOdOoWx3BvTsqVXbdcOPRcGCLBVHlKhQ
E9TjC3Sf7y9ZJ0710XUMGIZROEB+bfxDS+9ZTlp0VZkGO0pFJZ+QuWTb2rIgIqZcaVqOCspS2YFG
3L00RD7syUhPrN0Yi3bqEL9Dk2XNqU/Mr+Swt6cYpWMGwsEZg+k02LWxccywBHeMkBDgtD9VqIcR
hoTrMrThfqRAtXldd8DqkE9NtVGJ3ECun2deK+idmaN6qyw+PFFhLq0trd5i7LvL4aGdTMJIoDEz
YRBWd2YfYA6S7atZTf0qDNg98/7dbtL3OaFOQAgrCtBsXYqRKXPXfa+i2fGnRTRbJ5CgJ87vvmlO
j0oZJzuL/uq5DowHl26BVxTAEEoNWVP/LkbSeVtg7QzqS5AgF/UUbTmHDb4VF8fc6N70NjSvXZLE
pWvgfCiVBymd8tZMAKSYe4cOFzWZOt+EroP6Kab8oHEin8OypzGWq/zcYXdq7HFjUSNeV41NgkkV
K7RVCUcn6ufazNVha9pIIKZh6VbPzOnDWekflNG8pv1zldIm22mGKHZqhpsk57ymBsUmIieHAXEx
7RYW/rRCN9e2EmkHS5GAvEqUQ+jau3UaMbMxrMhYJzmYcY186JOa4Prp0+pDXVyjTYIa83Kt02mR
4cTZ6wrkj8IeDEQdw8RsAfh6WAzflEmSQZNOJ4EEf2mtoTSJAVkkU7cfOG2uEifLt4naKz6T9KtR
psbedpZpu+0qFFyYyulFBHwzDM6T1o1e0pcmZbVkRfh2sONEcaphvx+zYIp3TTDfTkkfEKUc2KtB
tQ+j3RrU9ar50Pb2XdZTtXJRX++DpFKfpGPcJJrA/Dm1fgrHzdcT2580WnCTahw7tNnnKnDOkoGk
04pTU8zqDWFUa0ObQC4Z1gtG6ZDKahDs0rF4qJrZOeLyvDfd0pvV3N7p8q5Rnflmpr/oI2mDDpUj
2nLBamwJccdMpAb2ZnAwb5C2c6/KIV4HrCw2eY/gK1O1b63u98zcVjV67yuyI4rrfDiF9EnWs8Pk
tFhy/ORyMQ9kCF4ufrvPSbO3mHAOVPF2fyhBOlEQ7IJQIllMh8PlXpX0KFkwnhGQ+TP4WM3yFBXF
n7cJt4HMpi/rB50ghF6SNJ7n4WeCY4yddkHsXS4KGaLHNXr9GFbGa4yJam3lAm+gUhHZ7bpyubqk
eX/dbqtXEEizf4mu1tIlclFwriUCLPrKuL784XIR07dX+rDD6YyF9chAbu7MpaI0yuFnTLQUAbll
l8ToXoYO7b3mW7TA8C7M5V8XxEP+vG9SlFtKmvWmawJ13YXoui7JyJdtXC5UBnYWIPb2111fL1CD
7tL6SPEuhOPLxkkohwN4ufrrTlfEu4LW1/ZiEVKZFxyYayH0vFyt3XAmEv30FUt/4Qr/BTl+wWBX
S3TaRHRau5AfWXgotJib0doSp7ZJG3rdbhcQ7RApM0vUXlPX2kLgy3OV9UaFiP9QBHBz7Y6mP73E
Gkrf8v2HOinQp7Qy6YOmMzNGSIqbS/g0YIH6cLk2SmPW/BgxMGftQ71EyRouKXGXa6W6sJzFaD8j
yhL+JZneWkCXBfoxnCrODGzdVXecF4jPxEt7SC9RoZfbOlDDA/OTGequsb5EZ7cLi/NyTdRptzOR
H9Jih8e5XFyuYXZE76qPL/3y0ED12lZGBwSLP3e+y7UYRig76JhPay3JIGcue1vIXEfzLx+cH2nZ
EZEUJAsJMl4CT9uImM/ONcdyN8gMorQGRTGNqsPl4lds+tAEh0ENUST1UCvnmXgSl2Uo2sXHr7j0
S9z2JTP9Eqd+uZmLEmMwOfWmo7YbguRuiTeDqfCX8PKvqxdsI3JGL3Wltrpwoym0Mkj+opRf7rzc
nJVg6c3nbn7qJMvwheCIiKA7sYgLNpcdR2HJgEBTPkcRDOtVjY716wOVy7XxDt90eqiMBEDplEcE
9ug2FDuGifIA9D/fWp11qBaGqq3YzaFGLFLvHIGHPNDvTDGgduimFHhmQd5otlykHCgIsigiX5Ku
Lxcc0z8zsSfrEnf95+3Ln9XLnW6fDhD/WSMvJNnLhUWuzOxfrradLmskhPzp19bmxoBNoX6M5ZI0
Xwn2u6+rAnQ7o3jH3GS5E0xfsJJ1zDj/65F9sxAol4vLtcsDe4xma6o3UDpVdgkdX3tpWhLBPrdU
l53mcs016ueqa0FmLffXKaU2X0XUjzqgNL1SyWMvKWgnG0xnv55hLtd+u2lpOc5vRpXBYZEKjOuP
zRtGo3ipQORx+W4vX6vr8PVfbl4uhuVL/3Xzt4dgIzV3/ZIHaC7HImWmkhcnDMZXwhruLgVPltlC
XhfoGDn3kWyqhiEyhAu+FEYEe+YXyXTSzzHwNAKrboqJUFxniQIIMM2Akl6oys7lKmVcmB8V54S2
uFUuv+aFXPqXq/My5jk1K+kYHQLUVgZJTuFckoMmdikJOxckqGH1jl8q6rcLBfnX27/cjBdo6OXa
5SIqq5d5QDr+i5P7e2plMEzq1umU7dfH+RObmzN+jr2+xA9oNY5ztfv6wJeHmQ1G0JIaFFyqiRUe
GQoXqCkHULSEmjDUjAohVtS02zUJIu1Bokj5Si2+3BzDmhWojJPu0C4xXlq/7xEZMG5zYXDWZ2xa
rg6acoXA9vedcNknLdh1h8s+aVJ/22iDuPnL/n252saUQtPBcmjI8QOXRpRuM007/uVxlz1bbbUr
jPzG5i87/+Uxv16j0kqVjKAywgnM66JO5XjKR2awMZF+X2/w8pTGKi1grZZdrhyMrt5XpvtvMfG/
3bzkwKOHsP+7I/NvdWQ0XVX/ZWAt3aU6/LuS4edzfjZkHPWfC7MUK69KYeyrtfJTyuCY/7RUFs8q
OBXDstEs/NmQMejh/yFdUBfoFRm3HID2Arj6r/RjdHvp8vxGr0JYwdaIsRFCN61FLfAX7YKrY2mB
1p/tEAF8oHglVrNDmFB90lDiWNNZxLrpYyxhBRnhdoqieO1EfXfIZu1MkhiJRyzGQ6eh+LiYJTJW
OCtHV8PdoCTlGoU76NGlyNi4KOoG7ZYR4coZGoOQGkNd08z4rJGSezDnPmarOqiW4h4To483WQTW
v0jElaJQbAId1a9IP6w3o63gtIuqKyNNwCzKrPQHs8X22EyRbyCOlvrzgKmoNQESEeokVlTrb0oF
olGXmiCzjOasSNyctcJEhWf2FHhonA8wcrJekg2f6u85JiH6w4bXpLtIjXGDgvdEU/0dcxUJcvjn
+au1mRL1Ff/OTQB+aNU0oO5duZ9m7PFp0jGYFs5138KwSWno2vgLnGmgImabaG4RWXpJFN33sr+t
SHHCvICtuY6dN1eqDIsjtNmeeWWLn4ECgUnYb2LeJWnF2y0fu7YfTnN6LPJ53gtoGbLBQUTKjuFn
pZCAZAeBhLwbPLLxOC9MHyJTTgkKBLrDgNXxbubkDuPzA0aA0h0k5R4rOJKIlT5lt6ml7gnn3FdS
mwnEdG7UYn7CoZUcCJc9WN1MampY9D7+u5iVXluuK1CDXR2Na5SLdIkYoqcWOteoO++yjyGjKp86
LfdWORQqhEE92pqz+eYSc5Pl+becvNCwYNLXmW8puri10pbX0wIBmesbGJPfAilO1LDWMQFDnpUy
cidOU6+r0fKKuLudFZITE+ncDa14UUAfiroAY3jS2+69XKK02u5bRw7opM9ildvOjkyWxmcthX5f
oP4dBGQCkDRTvVWm+KPNpo1j05qI0vRON8r3oHe3QsT4Q6i0GiQYFYU8tLlI0MBnoTfp+iJNnHzH
0ci44VQFu7fZ44zFdJo19yYpFUKd3gwTuxWNqzEieo+C+UoLheqn6McBtrbxxtbac8PsEBkNh0ww
ZOfSwU6ndwGw1NzUNw3UD4pd0x2ueLmJiVU7d2qyFym+Z3y2hIlWOwYWeTtURybq7bGNx4exD7Od
koDJapSW6DMz2Jtu8Dy3mYLVCqbbSDuoQqtIn0ccHX089zg1SZ2j0ELKhzfbCRCfkPpyEbMWcSL9
qCosYVf8mFUQ2duGXp2vduy+U9A8ILiJ9lFUTV7e/R/2zmS3cWbNtu9ScxbYBzmVqN6S3NvpCWE7
ney7YM+nvyuU99RfOMAF6s5rYjidnW3RZER8e609fhCbCKNyk3UNOT1OmyhIq85tptN3F/mHeTZe
0onjzASTgLTSYzMuy12qcRRace1OhrvsMNL9QiVQQN3Iu7Kz523LGburcc7R2fa1yjwYnBH2GVCS
yHqiocqL420v2ofBS/S98VtD8XTossgJDHpqVn3CqKiKOQggzX0qO/VF1yTcy5SH/TxwBp40+6ho
mLBg54MHhPowDC3Q+5ay0niM1nYGXF8a1vJsxXxr/PgL0A2zEMAlmHh2dXWdiLmfH6Vw6geBl5rf
s+hYSrPT2CH2SRltbV3xnmm+cXHqPsjddMvWzmGcEX1TBzPswsp8HWXiwj/zjY17vJZN1JM0GQcO
RWEXAq8dvW0ByDUXwF79gNuF3l0mWGb9K++FmtbYMHR1MEl6k5bpm3Fh8gzSFmD/SNEjD8UKSa2+
tye32TiEBBDSirtRk0iRF42vJ0JkpWUnTZyQgRbbYvkdIpDdNIZLzmXwzynHOvxtM+WcnM3JqNvr
bNBZ4WbuKxY0TjW40QxgaKuWYfGEDvqxioxDlClrXZ1z/D5SoM2z8IRYDxCujhv8u8a+jcoXi8Kt
7eyLnYXT8FTN7cGOkw8eoMwRl/AxIWRGS970oGO/jhfLJ00zybvRZgq0LMzUtaUsXruy/BT6dE4n
e7xS5xuvPT/8LigLQ42YBQzN47MRf2kpEPDQLjXDQums2VO8mG36WkhWbm2ZkOSjerZNAA99xA2b
ghC3x2Vguvj1R0kzEQOxvZMM1DUM2ONax/O35tyfvCnKaREJu62GJGiVxL80zzTv59Q7xrNuK60w
FV++V5DVmX7Foq8uhoheBwxOow+pEzHhD2oan9aO4SVBZ2qPztICX0X61fCbx3hM+jUGq/HdNtvl
YkvxOFROeZzoDdoZMeewFm6KwPAkSGhL92ilIadpiuk0ZR7q5KkpdoyPgypdQCmTYXqPa+PMA63d
m5TrHef6nu4ItnOZzYS9CdsT5/TwiCQV4KXaHRaB9hpXB5NIF3dSzGllWF1yZszA68kB08Cmtzr5
yxlluo5LQw+smdePLoQ72hfjaxjNFzOqOU9xhh7EqPriWeO+LUKRF895N0ynXGKrKk3/CZN5RVBJ
vmVL/j1YIXBDEoqAa2m/eMvWxRplLiyY/QJFhi5+t6q33Hbd9zTm2AxA7DL6VH+MR7dbhl1s+QSc
mNiTEKbwsJ6XU63yTNpAvX1K/iv3r1DeHAr7E5W1UNlH/JxBXvTZxUvtc0w868itGkltPF/00veC
XpPas84P9HqeOxpsBfEIZkg7CRkc0Kdp8Y2NIp7HjmosF2QnwaIZbFr0upO8QFBW+kHhyvgIi0Oe
kcqN1DHPkxx3bqXtQq6qg1x4Bg6YLi8U/O6bQXLk7rPM4HFCi7J7YozK6uQXSmwOkqv6l+7n/cVU
b2a9+fTSZWuE7EXwPw8m5ZQOP7R1gXbItenw5UyIaQM25jV4NQf+FVLAyjcZ6NQcyuTUVmfoj9aE
H9RzKScF6DHHZmKUbawslscUC5cWLtwtdV3f8TXEb5F87QGQu4/Z76pA9+FUmAI9R8L0GdSf/Nji
aEaKYldVLCTM2Ig2MlvaNUXI3b52o+xqM2FxhXfgsJOF3MQ0ImQpouvtpR/SAZ/YpB1NZiaGXeP5
FTBU7HY+44iMgBGr15i6p1OTPiUSyUiEZds2XXKXDDE3gkP3jVvnPyyHfEzgjR3omUdnveSbsaQG
D83FfINZGTad5TBG1bR+23X8qNhmICXgVVc7Bzx/R50j4D8mqVJDMPQq43fKyY2dS185c7qFNRa9
GquQgS2rrwFif7FCsAbW2SZj1i1hCYray/abypJoj5yeQ/eeU/Zi3ick3hnCjTQkXzzDnU96WHgP
6pKps9x5mIZHJnwFZ9uZDNjxm5DcyvwWzkefi40JY4K6xcTjN6Pv5sgcdJXVLQRndJ4ES31zAtiv
3ZwIvtB2c1aRNvHEtp7L8l6WaZB57YMuuvYe0LW6qvOjxeidfbFYz4CZz5lLC5Cca47DDfy2diww
P+cWcI+f4nHIO39jMIdikusyi3HRWFCxJ7gE6i/U7tlpconkjAl/zLFMnJKkLerSNK+++1HgoyB8
a+bM/xnKx+T4o6q+m8n1Oyrg36mof6pC/xnpf09hANrMQ3roFxrBwtLeUFxK4bbOcS8WxUqBBANE
wQBZYCjEYIE1iFAdDgo+cBSGQA/6xNJFI2FUJv4jBv1Pt2oPmsIX+jk8g93+IMrcN81rY/hfQuoY
Kvtdb5qHDAoihIaIoSKc5JcPIzHDSiwD241X6VN2Xn0OiXPQom43QVckjn9mbXrVFHUBfYFp6Yo7
dC9jolkCD29HZshiEdHjw/DIIUiE63M87jq4jga+Q1sk5B0OFLgPZ4JfVyAIOdGSsyw/MGBEbMt5
tBQ04gnxxcAs8KLubmrrJ/4gnP2AQB7exIM74UlLEin5GRSQks/tW9jCc/Zxt6ZE/pQ1485kOM93
PIvIgxhnAg1O86r+kFlnLx7R7Gmujl06PjZ2eOcpOKaEkqmgZVqFzSQKoEkgaQyImhyyppq9I1f2
nx7iBq0N8/16WysUZ4DJGWBz6hy9xmJvPVk/dbQej/KBPqAdV+wz1KST6lsNzmeB92ngflz7vrXA
gNR/2MAFGYSv6LU5Tfy+o8AhMl+vDSSR+n/ZUK8yoz2Pgme8Qo4q+0mR3vBL5XZUUJKn8CSdkfhK
QCxpkEvF6KJhb3T1A3J24cVH3DbunJwEQ5mqogs4jsr1XCd7JsYBW49DZE3oHxQwtUBOORwWLZBU
FFp335XNWbFK1sBaDZO5QW3/iw7O9xEWa+oBl5rPVg4v2rqH1hIK2wJU3s5wXBo81+J9ECJ8g/qH
ey/QBCaPJfRXa08XjdV1AhUWQ4cxotnXbfVFse39YJrA9yxYgMk8hZWZ8GUUuT+7CjhjDvEuouzs
QqKhEjoUw1Oh+DSWOCzoN54C10YIttoQG6fMnx3ItvhaK8xtgXfTFPimKQSOMh92ZDmJGeC4VGFy
iQLmnLTbhvJeg6NrQ66UmqCJ1JEbdsJpKE/zr7SdsqYUCsVjp3eyqTtau+tKoXra4wC3p8HvNb15
dOH5Im4RPXxfDOdXcwJOz9FjqwDAGhKw8OZnD2MgIS+6Wftt2iHyYe45lt3RhiTUm/kqTUL+eaWR
HWguDYkEqqVohE+YkDt3HA28DbCJmmuu4tEBVrStI76JXz0UI+NboaBGwaFj6tiPLrQjQe8TN6H1
MLQ/OjSkDRXpQ0emUJJ8pXc2T+mJDIVuFB+zgGGEqnSgK7PpWcJaNiCqbWuSjnrp9HanypRZ361s
CM1akZoQmz7kJsf/B46CKRv1j1XPlTYYiOyabVqEfAd4puYwoBJaMbIIUJaZtw4B+iiPud0yS+jR
Foq0hSZ1PXpousCFMU1hTSuYUzLAT0XVnuax+tItB8QSqHton3E5xVl+9SFXdRFiZmC7VVBdjfS0
IsDPhvGFz/UPJTEPjNM+9Gble9OHgIuNuMEtcLKkWZ4l3GynANoFknaAqNUha30I26ibjyXzm4ox
UgWBmxpV4I7fEVyuTtYKdYe/j5z0VwW523ks3mL7QtiQxGH87oRYRgF9LYhfCfk7NdHZrupTrZDg
aQQ/WBQmPMMLVwocNuY/pgKJyYu9lQotJq3DCrgKapjjDva4UAwyLPLEYqKsnfeRWSf3NJSsRF9g
l+v8Vw/JTLYzCP3sqa/iTQrpPCvkmRIWMHVQb1hoYpFP3DDAFYiKaNDSPtQ0BsV7F4q6KOJdazV7
Hbo6ZWNhMacx/fAphb5OobAjcz73UNkxdLbT308kdsqFT1HZE9gSUdfKbXEv6EmOs4YzBFhvzf4Q
Fw4aryAJyqIMEO4oNHxOXhOFitcKGs+gxyUUOYz0NVFYORvegByRs5pZLTWQ54ZC0G3Ygoa7a6Hg
dMcHU4FWxyP/Wit8PfIA2TOFtIfjw6wQ9wbWXfLYhH2tz7M0j41ubStDvC41VzWR6R1qvy35jEMF
P9/5DzU0feaA1bc1KjFiriKVbNoYz0NM3Exis/44+hw6Wc02ceWbP1UPjQL3HeLDbWET/FFQP7Jx
KAU4/0jbcyJHK72qIeF0gtTwQAQWNYCGI8DAFYDSeCEwWyb5teiKg4tRwIAqLgcNJyH5MAOrZcbW
aMIkmr3YY/VS4iWY8RP0eApmfAUp3gJ0lc8pHgNbCQ2a+VwrwcEYmhJVfZqsCqVowYIwY0Mo1EKv
CfFKsg1EBko2a+ViT6BVdMdxTqD6oHArNEX3jkdimiR7MPvRscZ7iYkhLq4aXoYUP4PJ7k/H1zDj
bZD4G3rr3cDmUGF1aLlGLCwPKHCPaSzf9SF9rlHs2TsY7WDADMHR42VRqogWZ0TH8lzikAABBzOG
ikYutiaKXeKacJR0Qv1bpT7fxZxSlEpLgUr2wXRp9Kl+ywgXpnW78AUuCxZOvCoEOkcsFzo72ijs
/7TYL0osGCRjmQbNb5kxPgx8dT0PCvD8yRw2Hg6NSMk0ZpMeF2d5k015nsgdwO6zxBkwDAu+byoU
5YK5pBg6BKYO9XpRJ/NrcIdXamI/ija/MKXe1Xm+o/PJVr4PJf7wlALExQVC1DvHDJKQm+8whaBF
JEF5k4dgEQmVTsRWYpFQKUZYIzKgtihY5E8jJN2Ay7Kix0sSaeKpxFNi4CvxlLgkVQoTDZdJJ5+W
kO4WBCc5fgxTKU9M3CfZTYKSbFtOshG1kw1ylCilVMoUiTuFD0QVKhUOVHD3YFcJlWbFV8IVNuhP
qY0bZryyc2XBhGDTE/NDvhwEvpZKiVsyDC5SqVxEVe+YFlKAXl51XC+dkr5M2F9mLDCZssH0P+TP
1Q38NR+QxVhKG0PDz25UIplJKWXoQ8kDxOcnGXKu0HulsZLs6gMREWxzzUuPhMoAYr6v2uFccS0f
c4cNOimetUgG72g7NIZRAnTm1JlVHa6cEWmOUPacCo1OpXw6KAb+5MqwE6PaaZVzp1f2nYX7J8l0
5H6IeUDJ/PtOuXp89BFw7Mo/wBZ+mymnj6/sPr3y/BAPOrADWHnBoCxAvvIBGYiBJmUIGpUriD71
fa/sQW0cPbMj+FqUV6hRhiGcTI+pcg4JGTMTVh4iUxmJDNREKYqi0MBVNCItcpEXtTSVoKfTXplg
Y+GIoucF0ZGN8ChU5iOnw4FkTdiQ4g4vUqoMSWDJmDBMg3Uz+qQEjZKhfEpE5eh4HNvXPst94oDi
zaxCa5uU00Hy3JK2+85QkOUPW71EGZxC5XKym0ecJ8Sw67QLzB4hVFTgCVKKKNmyn/LIH6HhkVBw
nr9rmpbvUDJvOWbvLujphB/4uKakkk5V+TdDhk85XuDH170tXqRSVJW4qkrBS0gKSlcSK5s72ozU
SsmtqDlhJaRmOJHPZrzEgcWhgULG0GJFVfoZK1HWjDHLUeqsTkm0MqXTSvFqWUqwFWn6pgtRbhEv
g9RWGi5fCbnCNPxwRpanUVIjFWrhI2neXvcTl5KV2egqXERxw0ALuEOmkeqG4uRU2VPe5z/Yi/Z1
7rdb3+XTk27HQw3vG/6zwvN43L0VVcUOoCKCZL1oONMqJU9LsKi16kqWkrFI59HrMRt2tcorD+uA
162miAwenMWykmKLbMVcSSVrC3k8FX0MWbImRr0Zc3mfptbzZFSv8byJ7HuJ903gf6vxwGUGl6yj
1HBtOP4CafhNdZ6LOc5VCrlKyeQW+7DglsM3EKAIJvyNdG5W+rlsKl9rJaTTMNP1GOpqTHU84s66
UtcZSmJnS9LaUSvPlWGyBP82dr5p3y9e/VVgwEPUhulPSfE8YIEsbLFuwFMOXf7aK4FeVBsL7kQ/
iAzrd64kewRSYWTw7pGHx8GXe/WmxMmn4+azcfR1vAQFP8AF7r6JoYOtkRycxPNgD79CKOYY19+C
88/G/edGxkuoZICmZhx4ZDsrrpjLqJBCBoZo5jEIYhJkW8XoCregi2OQIg9GRUo7qOMfNPAQevgI
R7yEI35CfSRrPzdPUWp9mXI+p0pkSJvotz45+wzDoUVHQC8EUan2RceASKroW6verJsYkSdvq1SJ
Nj/JHEnj+FAaRa7GmBQyX+zKUJrFBt+iw1MxVQLGFBOjwMjYpvUjMR4QRvLyGBsZcr25nBauFnf6
iWP5kHDqN3qPzFCCRg+3uiYTHhfyKZryZ7Por0YYsvKIHypckY6SRo7YIzlhHtglIhbmvBowIML3
o7nHWUknM1ceOJz+7WKjVLEudkmEgoGG/LHjJ8E8N/grI9b3axuj5ZiNu4ley0gf+ceMw4T5MseA
6YTdu647104DHY6L/ClK6EBPf8/lT5RyoAHtgomL43TMmqIwzprvbkyLJJlSb1JYcJGGD/yzzPtc
Tp/UfKISmYVOr0gf1ErhSRjkqU2At0T9aU1stXx9YR2Tc9EthJXleI7GYV4Xsj35IDK7oq5/tEQe
Z2aK4AQXu4ofkk788gf/RRVxLTfZaJVgDRtZjMh2M2nFvafEpIXsXqOGkWKKNPslKqZrKtCY+jLG
ykYuqp+qnxzTqTGV90OJnM3omMpCBYvOwPjot+hRlSjVdlvaCAlQ/Y1V+v8VsLx97Ja3/LeP/dsv
b3/un4/9k9AMk3aXzRajp8JjKeo+JWllbPWFb6FsBoHXmkCOrwI6JbMCRszLY0nX8N8soqnagf9J
P97e+x98bGJ4glmGYxEgsOxwSx/O8ULXKe1JtDiokpYlrP6+uf3SF6I7iOVF6v3QnVKVMMxvpdHe
JGi8iTHv6GGdL+tbWA0hE5/WhDhSuZnoLy4EHea3d5dOtSN60za8VZT7CK+OtzfAwf96rw25WNGO
WkTOd3qN3eOWXbp9mn/fvbFJt1/XxHg4sAtXguz4+p+g4S1VeHtz+9jtvVsCUXjRwOv+X8nDWwaR
1sMcHMAe15XtVcRF1W8DEdrT0DHRJBd5C0d2tsmDDZAO4p0I4S1s90+Y8J+PQY1oB7//8urhPtTG
3zkk88GVFQ2AXnbnRRzHCSv5WhjfXCwBW+F0VMEmY1QGhKbwUK8KDt9ynVuc13JWZY4/GRUH7FJ5
47HvyduqOZHrngPf1zbzwm3ScgB3iknCQGRGeIi88kpv33yU9rw3JNZZdx4umaQ4UDhiWpf8/ExO
HQDL7Gt2y/S+OG86irrjwCYgXZzqItDcrc12oFmm8rNd5B60PPujk6e0Js8mmjrOuKuXRy8ds6Np
h90prqKjPjdfMo2b/VCGGXvrVUrs/9Lisbx0BPgO4eSemDLgUZFiUxE+E40q/WwN/huTBlUqUXn5
C6DZiMkla1LBo8rT2gs1o4FbtAUnH6Z+0Eb9wRqN9jI48mxghz8ulXuggbE6sA5fvdAhm5/1iPKr
srMug2lZl7mL+Om3JowH7nWx6j+iyJINf6W/FE4WFKV9lkni7riw75Nu8g7CsMK7zFSCXisItenD
8DlG8WrzpzW7Ag8e6/eF4UuPzh2C4pyCR3BaMPNdzXyOf2PJndpvP8eJHlToy/Kqgcpdl+RP1TuU
uMhlQEJIUp6y0U3n8qo4bcgSV0c3mmVFSapeFBdde2a6NJ0pjpVBXOeMVDhuKxdj2g4GLRjsz8U5
50T6zBkp3tzy0Yyg0zhim+9Q93r6H4sjgoURG1COD+NkLhivZY0IjAcTS1XsbZnSMHIOUGyMWvW8
FPPFmBgIl/58l6jPhNmTxnSO5Y2hC+RAwqMdGFfapeqnjtqHQvIk8vNLNpjvPO/0Pcd0zyxAUFvz
IjJRImnCQKVgJsefiql8XNN3Ym1uH/v727ffQRcdB1NPB6YHOIjAyiJxNxZvlu/97iGYqqJh7ZpW
TzZhvtSWFywTx1QLXybYOG36dBvrR+/T57mIzlmBmhyeYZyM56QjFg+M9UoHULPS/PoDzprjm4VT
2WZ5HJehPxW5hVBCv3M6VoqGO95VDGD2+NCaJieHl9y1Jeu8FPo0xqubWJLirShdJTod7JUY3uzK
pDG6a4NcN2t4jHbjx7AWbsg6VWj+YxPl07pKYpAYD8uBbQzPPs8qbfIexiRinjTO943R1hxoEeSm
lHQC4vY655WCtbM3o6bWwAVU75PutvdGQXTGkMd8z2ibZQkAS6joqDGl4dWx6mshzh1j1AGXm28y
S8mSpzoJg7zn2GoQEMJWmdFT7dffY8MiTBT6R1/Xu0IUPo5Uawg04+R5GS/2Yv1x2Nth8bBBpqPp
kRJWgsV0FqRORJkNawfDvQ+HiHIHJ9lqZjWdxowu+qkY3nvXerSXxyXmsolldE+zQH4H+ob4dIJU
pEiqHqoTfl/CmdoFBerEjVA1CzW0Qw3aW1gzeTXjktkuWiXpLJ9hqGqFB/noGTYtWY+Oc4kqVQKD
SyIV5cssi0CbrbsGImdDDeIDgPEBPfq3bdyPA5BX4jGzwAT/UZL4oOJ73s6CrV8//ZR15R8kE5J7
bYpFUANbs5sxT0a1tdBU7JcIN7nDPo8MSHpdFp2SkpFvQz7vJscEpmFF2ZqHnkHYVBqkTztqa6uy
XhuTxwvKJsdKDC7KaiGaoYP9JCM61JNgFYfViI7evMjoIJioKbaK5kdE9pcQiN97ZpV6b3EmmfpP
lNhM+9iBQpUAjacm+hxiw3zrUZVYTnsshECX1k/Uj2XaG1nUhvVZXZFAsWXzO28MbtMDSf74j2Fw
36d8iwVifg8SXw9wwz1G25XUEmMlQjqwyfGutDhDQs+KIW6Xo1pKtpZ+mh1GdqZIaFCTvbGWEycR
iOQ/U6/jpL4uuW6owo58JuTRb691y5MoS6JqbH5WkWtV10nh7Obs7QWVUnt2u+WjbOsXElNfg53+
pP1vy0aqBlEdBu4S7bnv2vcF36zC4VCPZsTtxI6fecD04tXJHOT+DBoUdt32U3fKfttwvNy59gKc
BnrZddPViCeUMi7DR5qB6iDLLByBn7FmLVuHHSUv97WODOdX6EAjxssVbyHqBVd6m5T2sJIJ/UrG
vr6Bi+Fnu+OsEHfLYeLQI57p/cvIH0Kthyg2rZqKq9im+iBsKYRfuLrcqHnI2XpuNFPy+A2Zz0gx
q467b3OgCU/Ll2dtoTErNuNjZJQXp6LZNtKNp9hhzWwW5bQm2zOsRd/sqQNi/ZaXP5OWjasWQhbd
jZVxpOueU4eIThXeocu42FFN8s3PORlrcVGUKvvlxN5GmPKjn3Ufik0+cCyLF9EzrglDKenEj9RJ
JyuLScXG16NHZtZ7Toa8S6Qw8Lar9UMa1wuat77YA1t0G8/BhlPlVYHXcDxaVv/HbZbXYiwH/m33
6LjmHVRM+pr3V3pifkfT8NyQPYAIAQsdMVQBqOz6NLznlMXbNlHD6XMH40Fb1W5gbbwKI+NLasrF
aqjdQuP+VJwAr1iUUiBE38Kk+7/plkvXQ085X5bp32GDtUExZnZpe6ukI+NY5BxPhGypE/SfW9o2
M76ytex8SRW9EZ606KdsBfE6LwOuBkI8oRytt1SCIQWONe9MS5V3nnMtMEbadPQlpKOzSDLC5gIJ
VWdpe120fRB54EMdKB/NaZzV1LyIoj2bBJOOsHYXTl/yndOT09FHGW6aJvvKMXYcbUT7q9YmyjUs
dV5uC5yxgej47DMtSYkeRMVxrN4mWpxOfz+iPrxINgBm/Iy+D0GE3vfrUHWeuLLhURXV7bTtZfP2
95dkTnbSNsb9HFJ3ziab4aJa/M0REwuUqbf3XA6R94NDJ6cTh8ck94lw3t5dJAfORR4VgVUar+Ui
OiaH/JHbGzGAIaZl/86vFEEak9HQ81MbEY2I1XuJx9YFwvowc57Kj2B50OulPNVtWwWJJmEZw4Wt
fee6dCwLt96Y/WyvhMNcWEzLx4woiNtWg2RJ0kBdinTDC3RX89WfpHrTaOG4jR3t7fahLPZC6rzp
rWo6ByhwbIvk0GhouFrT33tRuyXN3J5ub4YRPGyq4Q6F3+9NF0hDSJe7V5nqxzFHipVzDBLkE+Ve
0ZBSl4T+iFdcKWyJYZX8gTQtRszKUX3Kh746kS2h9INbINd18WVEUhX3Zfs+Qa4sJ4aLxURWBF9T
kOlZeyLuqAe9JCpQJFw+jk4SL4mm5GRF9HqbIv1m28r1QIr0NLI9WWPgbdap9Fa5MXFgQmr/RGF7
feJsAdmD3pPoqM0djjaKphZFdQ7IBwJOF3xOHvvmhF/a21VddNcp2rMvInkqHQr0jDZSd5eIQcjt
gzQHUqbZcwie+CU7dyE3XgmZDmhyyjybs53bf5hw4kY9TTVZFc3DfBOiiYEBpMi5ifz+IBM9uH3u
KcdPp9t7XcKztU9ZRLWzvJZhkTzIgZ80Q34j5loOPjPf3Ezwxw7iQDXetNWbkYYykNemZj2jLf21
K/gEMKm8m4zgA4Q5d3XZ4s/XB1c9tj8alxOwtnEyEiks52bT/eQbvQUsyc+MteuAOq2KnFCkOSSl
PE6T3CkKjDCCBh/HiajEGCQSC7n9YD+GI2u92W92Sex+WEP7mhYEoTWqVQvMMKthKblqWw7MkZH/
+V9B1f9E8gjAoMMT/L8FVSiHkrJK2v/4v8Krw298iH//0r94CPGfNkozeB1fd/+b19E3/tPRXcfl
w0iwOH9C3vgvO5WpfouP24Yr+Mds8Q8cgSiS1gyPv+Kat3/x/4eOIOJq/Rsd4WGwsoAj4DKEYwmf
/+q/0xGJm8DDGtSB2f1Ly5yaW+PAvbZd0vX7jER8zUyb2VPCqqYR0t5IVv0br9G9rZ0lv92p/rM0
nbZ3Yu4GJMvlJuJGNib+/dwORArz1t/1tNQMmk/Y0i7uPLPlAZr02jqnPspInVfue57xHVmjeJoa
546RBEt26rUeR3hn9uA2U2RDD++dnmK9iVx90eTd1m2YRUg5j/scJ8vWaul8yt/HinOacZpZzZt3
U05BeClpUBvTNxoaTdZGESu0vM4C4dgNhF3+qSmayoiTaKfVjnPXpvmrRxXdiSIPVoosoOE8OpPA
lDtH7yP1Bj2jA9Jj8p610Hp2LP9OiOVQhB3bKyqm1qlK6nC2wl27N+9IPXBiC4ByqWNqYkJ6FZxZ
LbQSeigwWb3p3KbUqQdIlBXrO4t76Kp3rORAt/OGYPrGI+J0ub3pXBO+H7NSpqsjWr4b9BRuZ9Bx
HNk+GSstZSubWtqO2C95/ER7RJqWXhz+v1bWy84xxtMt2AI8QcZ5ISDuOtVG1NxubL+ku7rvyT3r
kP9s7Bn6zT9ynA94RsdN3mpb4eUVUc3pak8sjHITOFdkNGXkA0cQKpkwVIgDB3jbNrV3S6ZB66eW
f6QJKkwIPpq22BBaey4I/WXaVJ7sciTSI9N8G7uMl/Dlh8eFXKpxNCW97ove9lSM58nGdlz28pS/
NN3i8QqywnXS4g2W7OqB0QQVN/xJE+96aJwYS9kPdFiz0bM7BgYMpu5dE3wFLOIjdGgILy1tbfbE
JhPlUaCPjFMBxdNZPiVsGM1UKYDWnrOKFZTlIptnethNianiO8VdObn53zd8ac4c509Dkt9ldbvK
GbAFdVRfI7P8FYZtUE0cpDimGq5S+cIyvN4XjZfsPST0G4slNscgPYPIAUG/gORnU9cFLSt6VkLN
mVX3oyCYZcZLd/UyhnoWGSv2C/g4aaEze2si6jA+N2KOLkVTHLSMmlvqN7yvrCQDU6Z3Re22jzMq
0CD2i2iTiMBqTLANI/0hKXMuQ+PLjhnth6FB5KAchisuxXuN9B9FQBPlV7o6VdLRNPQuu3Z9ukSj
6x9LnpU8p9PN1LNSGjrj2ytYkmm0neqZE56riWip77Ny1PqZhDHdN4vNdPSk6o9tQmNjmA+HmhZQ
tMZLRnMu6UQ7xeQ8u84dXW8da7yYIKBTbWcK0HALcYQ1HMchIRRnfjsye676Ttv6OrnsRZLNmWvv
LeWckpczzPAYeQcPOTcLnOUNXpigdMkyf66re31MMdWr/EuVIEfLtJVR3ZyjQuyiAsiXo5h5DBh9
bcMpITjMobKgoC92Fwwx8/gyVGhzFlkT52/5Et1ErjkaDVzTqgNhjF+mVb2aDKRWRdPtnYatQmij
knK1iQrEqWkvkSYvVvEwcZ4TU0uI2pC27swdV01FEDL2vmT8Cz5u2v64hQm2BaylFZzP0fRw33Xl
NScCss7a5h0CPt1QVZRQ5ppVW5zRKjxMdp2Irr2N+5RAW7zc0+b4p4nGp8ZlQmSTe2joRmmWMPBC
ajqtfiICKVMkePFXPtmEIu3si6H+IaqngXO98Y8sEdMwsfvu8po5D/sk7rzTseeuSYTLcaG31FFJ
Qk6IrDSsZ3of0YeKRMmwSVBQlJD/4QSIv2XPTpAYVFUulbyH7NppY3Of+8/0dkc0Qy1vvq3hVsnD
gMDNvuF6m9v+4tbtS5I3H+WU3Lfwd+vIRcwOR6esva2Pka//KBB0HOvUWXkOwhhrYLM5uIJHlRmu
ExGtk4ltP+2yOrkQbPvMdThg6GX9u/wBeLmnOm46mrN+cTuHH+TJOgFbnU0xHRgqKMGfxV7CAUkB
oFubtR7txE0G7llvZph/5Mir1iKaf9eJfqjH+ddcW3Q4D9Z7lNWMkpvkbdKNSxz3zs54r/URi4yM
cNHY4NJkDUgbJcymHLd9S6r0FPZ4pcaIgSpUBTvIdnlayuFPj+JIpdetMHxwDB01G4OA2PxTLZjm
utH39pwvVVe/xX7j5svRGGOxqrx3k9PPu0pQus7Pur9FGkVvVjxedf/ikQ5bu2YyXDW6XoZa/l48
m4OBNJVMuiExuh6DQUZlXOJ9JklyHgza34yQYA/3lhdNtk/myJM1TLsf25EnT6YawwRtO/nRNaJ8
rlFbjZI7d5o44QmFxH4sZRSYJpKxfMDLpmFUS/n5qLNiOGQzn2TyJ2mdT7snXBkn9kujol9Z1SK8
GcwDtiW59t9T3X7kiMjm1FuwuiCeO2sJGNqZiGYUtG6TBSPPjS7/P1yd1XLraJeGr0hVYjgVm2I7
juOdnKhCWxYzWFc/j9Iz0zN/VXd27BgEHyx4Yd6V1nJ9GBCErBnD9Id+tPD/RE3hVRcrLwJea7ID
+XKewbKkHoo9VyI/3ppJwRE5ewA7p7qS06aj3iS9E0bg+JjejCTlniH06pWNkbkPQ34rorF+4vDo
/wEZtQw2DjLHvaGI8yaRTGqx6xo+DY+rysRwJyzO4+KbqbqAwJ7Yi1X8oLnFIMBXe3IjsNqpDOc1
NR2EHYBzUqCx/JmUfGM1WLcPyUg/Xxf/dBGi+eBu2rhWv5r5jOmw7i466cuwFqkSoqi40+67wZAA
DurGHvmMGEQ4/IHjY6Ek3sdixL7B0pVKP0PBVlrr6EPAwpLuXp1Qq1QHw7k3xSdMi2OvKQexLT/l
XnuPu9d5jHZyIgWlIXsa6CN7MF+iLOzv2nUEC+0NFqoHuhGUfYbzZI9sNcDarDgYbblNp/Zjechk
SPPJytVndEUOsll9y42+6XCDl3tpa1KkH7T6Jj1MfNwYYmIjPIBShYxGn+rlHec0ZQwW4vRdUpqf
5fC3v3cgyTq5pGjfUufLqy880h/ZlzIsYD5hkEmx8acro0MXa9868unuHBk/Sf5UT6NwgD6DglhK
hTDXrDc4C5GriFwx6o91W2vhpAkxDJLyBIfDcDB7ek/KGm0mfXAJEA5xrYGxziwTQbCywv9IPt6V
xekI/Riwjgx8x0KiU1/ORht/xmN/1VNha65xpdgo2/JbVYCASwzrpCvQlE6OMzp5nFPrx0B7l1RW
SZKFTcUKXgkabmd3Pyn+CHV2WpDnKMrIE8ywgqslIaEToaw3T8tO6/KLkWoVjEzx2ksPZLEKlpa5
EF+GBywbU98g9ww2br4tRTuswSku87NJom3I4XyXVQ5Zk+CnWgEGVIsvWxOFjczirpIJoL6qE9+a
aMOU5UT5R7rlrWAF0Sh5jaV+zRD+6Fu+W1l/SGOQCXfzWZMwl8F7yImgurXxorm5om7GOkd8vDLD
JbvImQCARtdepJbq9QRqKBopYnUpmt05t3/U27BUy02bsdCpSfnwEzh3usI+WNTp5OGmldD5iwOG
DPyUct1kVlWNQYCIfW8mVNh+f9XMAWzYjE4JluAtbsWrTtDvX34fJ02DT9eQK/889+8fQBihHfX7
+N8fv2/596Eh31FLeSThfzz/f77+98W/B/Yfr8mydKfIQxlkQ9lL3u/r2GG7//6VdR9tj3+/qoGk
ZyrTnWA92mrVcKkMiAe/H/z7Q1pVQP59+PsbBJD/+9zQKneAro4GxcazBvOj+P2O31ep//+l/zyn
bhEnYYFcIQCdihTSsP5YCpAyRIx3V4tWNY7fJ39f8/tDa9FHmnXEUDtcQe5L7PzH+/99OGbohiGH
goxyvsIF/v0L+NcsAPKCkh3CLfOqAXJvZqJkQGDu73PGOGfOlOOHkcEbA7zYnWcab2vDo66292Km
f/T76yDEp7Iv3GIImum+Fw6d+sRutWjgGHdpeqX0rjsEpYDKehvIpDO/TWflUtnjkfbQ5Iw7IhcK
PVcwwZT8bsuNiBTSaPUFwt4D40ckvU1eJEqyanExwX0Gqb41yIKcxE5+0iPyqQBybsNhro1z/mKe
lHmxvxQa37h1PfYS8bADMIVOPNyUyR9+mL/kKgO9j8op3tveSXYVlFAjTD4mFp7CE4tADwppSzmT
X/uvEhLKqsjnUPCrxneaXqg53dlaXOWzO0SV0zldoNxYStCG9rFL7hyg0K/1S7ZbdQkwvoepv4qG
ucKlsdOBLe2QB2bvSy+qSqMwmKXZVT3dHBGydU750TzBUwIflAX94IuIngHe9fBO3lbPMd7Ez9jz
tvmen9q+vIO8Wu4bWf6Dhussoq/wsGc0hdHDxRZdsLufkaKaPvgmHzPOG/IefZsEBU1ytItC6BSr
WJ3Dlly22ZZ1lE5HJoQK/qAVYR3QqIxd3VFfaFyoL/NzKl6Fj1NX+egGL6HWOcouvxTvLND5Cc56
iGbipbw057sj2Jq/chDA/oVIWBLk2tSfPyz/j2EdH1RsYyd6wOOItrlfDK6lb3vAeTFe7LIPVwnI
GSmmWxdu+gEvP6TI/0c91t4XiWm8tw795D7+lDC73nMbpiZtkfNtduQj7YF939rztqbYiXCiS3qI
QKpzakD8haZ7gpHB0/gSrz8rpJMd9RR9m5sRGGkfqm/Ri7mh9Bjop+Sgb7D2+uTfibHW3vRN/plc
pSaIvle63w3jjpXffIo9/Fdtwi8ugBLi41O8Q5mMtgDadPdHPJU3tItP7Ir4VQPC8GDLk4y6yXv0
9mVdzRON4NHT8Bb1ZjhfMWghN5NtWTtRRIJfAQqxdnMbVVz61XbsVVdYIu+94Phi5irue/V0jJ//
aGB4QRQ7O0OypSONwbwCuh4C2oa5h0kxWEoTN0QH91sb5vzzg3bfNdprTz/K83MybgTnp6+99rPG
cQjpw2PiQfM2UG64vqTuAD9+h4YZKS0T7zzfg/wNCduCuVQ6VHO6yYFlPZIcCT/xuTw+vH5fHyGn
L2F2nSZ73CWsOMGyo0sM+++QuzMtY39TXXuKSe8oSfzPsxQ0/Hhb4I2F+GOJEBYzwG+A3Hdc3hhh
L7e58rnpsQman6KxGctOjygd+lDu7NSv3Z4MRbZe1YA6C7UeZ/lisH0d0v3s063yZfhmT0iqHftL
r7CEPI7mAQa4Ay0inDeNc/d/1E0bNooNPDfpXcP7Z6T8ZE5gOXiyKdTP3fb2lQVtiEjCCzUf9m+k
KruUQ4FvCC6DzsBBeIpAI9j4Q1C1W6czN5NRthNSJ96uF7P72Uj8ebrizx7RQAE4Cgp/Y1Dj2MbF
TtxqX5AJZifbLGcYZ1E4QBXTw7nZJE/3E30V9FirAy3ad4ok6FTeEg/AsZ+9J162XQlfW/Kc6kzA
xJWrAjgfY3H2gQoanylRiicels39vvMr5BVkt3h6r+qTfB7+loPDVUEbfqCHH+qIDxUerYfkCTYb
BLSn5Pmx0B5xIndq3+Vv+peiBAQWTILdjF4SUJ9cXKmW0HL16V7Oyx7usKV+jN9a55b9oel9dXYt
+33B3M0x/ybiMVXsT3hLOnLGrvCkNX52jdz5hna3mfDMeAe0uFkMm0oUok/HO8VNhzlR/FRBK0CA
d5TP6afUNgsI3sljCUMhyW4ODJYq4Kp48Rah+Mf1/mc4T8FoHLk6yw6NRicDkPGJ8OoCmMeRS9Dp
fk4aDz3mbt+RxhzfoA9zizon/ZONbqkFC9Qiu9gyC2Onmu182TNHoEqVz0rYBcNVwtluq5p7CLfC
c0q9RkLeEyC+zeuLAB7EzK2ffrDisNN1x7gon2yWbIGYUO5ggbA4TPGmeqc9lGk85Bo0QXxO2Oj9
+fNBpCq6M9qnbH8Vxvbce0o12INs8QsI0UIVv6FbwMXVD3d/DIE5Y/DVOcLwWgRjtN72hBAvlZ8p
XOYv79ipVB/xOb8gy31EgMERf9oLJ7ye9IGlZ442yT1kvm1S0442nT+h+fHUh6P9z//Av5dPwDa7
2PO76yy6CRILLnXWJxcUd3QuT9W1ukJtuav4b9pcCXAFEwIwmTcD1Pqi4WmbPwvWMwS7QepzBNkS
WKCUGq+rHPHBlgSHLhUCueM2FD/sDCwjtwFynuCwnyO1AHkPW5/GjragYD248yHDKv02/+pY/EJx
aNmjfIZQx1xpAjYon52UE8So/ix9lj5wm8yTPuWfYmuwnOfWl4FFHV401Odw3k0vmLkv2jHZbiAj
lb6foQzUbfm51ZvALXo7dSKkn42nNPZ66GzRedkkPxr897Srvcp4qg3oq+LrfUW4rGPgKXsh8f7s
b+KVifpzd2nLx1tl17wDbHBYPFkzkPWQHe3T2E006mPbj3fDh76tN0yDP/FH9C7slE2zi33BpQCA
w57PFrutulNDa5RQ7yR/xDsw1TMVEAedpd+FyWVxwmEVWQInfz0hBmxToGuAt1vjEzenu5pSwCV0
Ht56E8EScL6p+7IO0yYYqRrZ9c5UoDJ4rI6dD0usf2zyj5IQjbUOArCP7EPqMvPNU70TWAtJGnAk
z2HCvS7VO/AeAh5+ijioFyeMEHfQUFwhc7Ic3uF+7B1Z8aUiNIaLYQb1dLlT+k3uuPWIG1SWRT3d
aOouTXzpGe6B8xOY+LaFO1cM8JreC5cVtdz6VeGB2pF8VJXhIcdIKLy3x7ufWqc6NLwAqXNHddH4
tnWHUf6MZjzGtN50no/RdIybzxyZ668GBhss+flbIZuUFesg0F4XtxDLhaSDEHOSBlQmMS4QXtOl
etIdxnIRmh9xiox6PgeQSI2PHLgd8V7trljkaHlR69wTsWu32a4oU83GhRKnFu1LzVa9TAiE8kt+
aSFTopJEmoickwnbFD3xKLTGd9WlknBnpLDsSGHul8fUXdRQ+WRtYz8hkJYMeDKzzfQfuHPFuTS5
tz7hSoNXfNDgWhFvCFSZeEdWnrs9oSfxg5LxdbFZQ+sVUeMSghJQ12gKh88dZMDnRt9Tjy+1LTiO
ePS+lt2IWWOEmjUK9a6kBWMHYgPs51VharNdYS9NxN2XZzkmNIYWVYe1r/6oP0IdAjb7mQLFJIx4
q4/Mc+MGcnIjItm8oWIim6tdBUV/qit28SxB65gcACoUiVv8nKQga6lA23Dy6PXqD9YKp+rQOrJp
qKRwjxz9AoKCeEeedhq9CCpBlZeWG5nZKs/bWT1SUllyYKK+8BylTzGgw0P2bvwB8wPaZsYmixLw
NwzNf64Ha1/OloKPGcccsCfU1YarnR8FEg/Eljf1hdCF8qM4bRrVpv1XjwjwcC89pv+QvWbbNPWZ
zwjv0nhi731RpxCLEc0kItYPj63ojYhZgovMTvMOgXkc2y2/b7YFuAvxR1D3KXLVpfueILSMmiVh
kexFAWwNjGjYn/9gHAVe//S4VpM3yb5YPUMCbXBJzFyKKuK1AwCJTBtHoBOkbRT9oHSXh/AazW9m
4sBQYnHB2al47zFETe1bT4WZEPxuV7hRPi/HObEt37Dg9HoEGA9UuFBm2S47ZDkY89qRQqOxHdgF
REKMFJKj0xyi9eoxlLBwvgjZC02d7QOtASxNPzt2gumU+xBo6bYjEYf+OImZFI7Y1Bdn/Y5SaKhE
L3nql6wGlVO6c7mGLwqrGQ6sPWyw6rMFBQsmBQHGXDkN0pFwhv2xB+SNPMiP+UP7v6Mk27rpw0cl
qFH9DBREXr3AxWdF8msNZyFHrD00ynGslN14DFKDtQ1bFxxM/TLbZm1oFEDz3AJT6uEvecLEOnuh
FqJCSwT3JuLuAWbbmTSK3y6QNLEOsEaJLO8h7EsYDKrXGW4ZB8d1+IXWEf300sKb1cnQzvqq78/p
Bh1qydelbY362MNegzD2EZxwnOpxjhtU7vaUo1F+qad9ltAM6UQ0GJ6LLHYHEhKhAbk5OsSI/Jfm
555m5pUbsKBZRHQApyTL2Jeb7ISkxQOWEVLx2CJnuzvroPphGqcWGJW4ZcvGSKJWP6d3mLLWZy2g
Dke+w66EDvkPMmxKhSJ7KJ7A39D82qsxezlB7FxvqXw/flhsIDFRCZ6QfUCdhpU6D5BWRk4jF66a
3xc+7gJ6bZe3FiPZ+3eE6d0PW9IKiNugQsZBs+bkpq3UWwx8WViuBEysdUt+ntHteGF7YH+y+yPz
xtwqtLB9wIA28WtDPdwn7ugvRUj9ykEJ6yn+yD76/Xu9qez3+lsJ59sXKrz6myU4/XetsoLbEklp
8pGwMD0O3ISbQUzDEIWUx9e0J3LZEE2GM1r9AjV2KrOkdx/CJY3d+aJzkT4A5R5n3Uu/CLsMR2Eb
M/YvSFUILrrGzRU5ns/xxlqKRR80IZA+DOK5Re+U1IhuEl1kolR+lsfikG05Ibu/QLyieADVH/8g
QjTH+kwx2YYeITjZtjyWKCA/z98D0nYthXaQ8WKImJVGMYJR3SCy9A4uSag9oFxQYm1yqHmhveCy
unJBqUrwCB0wdZOY+4x+7unuNsjHsJHMF+YW30TmDsuGZaw6DwETLuP4mtgxWbP25YXJy4zMfXrl
1AtY02fWIMwpKBGEKDfQBN9Ie0QkGGWPH4D53wX7Px7TngGxYduArvGpRf0Vr9KZ6c63FCQNp94d
sm84bcVPci7Oxq4KwL7Diz38Hk88HtMvEJt7y2fbqw4E+XUd5sdoOJbp22JsO4yMJnJvJBiKwkUN
oKKEQFi8NkyHq0JAZd3SP+Tkhi/BCQzlHwpMwmeGG8eXUbvDWfaIdFggSx/ZK+5DOZ8YWv2RTFW6
EV7qTv+miC5+jYp/BDr5taBSc6RWgpcXlafELxtPJKLl4iQ0pBzpi8JRArUQFm/u09HPUbwn/CS1
QN+DZRalsrcOaR8afKx/gp3hAOVq1suPMfqxJ1/nySdpHxUPf0fzrQok1wyMCjIDHWLUlI6tfkyK
v7gB3vjyfvItRjTbcbPCQlLcDkf3HnviCwZm4lo9WLR9f4oxjHienvK7L+NKfbeJZuHDVVEovunU
PvQTEPfuhwG0iQLOAS/LxGHJwsRx2Yxu9tHuW9xLX7R7IHxFNUgNpwC4gLinb51Q4HyoTkTlpXHj
vV76t+YLM4n99HLfRbf2OrFhknRONtL4sWnfz5j4OJfWuFWiK1XOB7DK1qacaBe+i6bZSAjhAqTO
XDZ7yALZR/R3vFTWvmJ4geAubYDwSPo1ustMrPSXxAJmSdV+X49/pg/2M77mvQg0YqH+7Vb/LXqa
H9SbyNlU4W/d0VR1MC6/vCAVHO+7M9HI8I7i/4DnlLzDYYF3llUI4oIyI3ZNDtWB7ufR2XeHOQsv
exlt8UfZBdYzsfkOQU3yy35xB2qY8pv8lvrcSDF7ip8eE/xN/yHvMjq6yx6oCB7QBGRZUF6IBYp3
+RG8GHTDGKmNQwWEAgaVHtZpBFKog6zFjp+0DXI/d7sDZFyeFeWdwBiakT5xlu6AELcFD3/fZeDe
wsK41pE3qSeIB/WNmm9tgIZBjItgv9thHIOUUPvMXT/Ara6HXYbMX3m0WiKB/LNiI2iowaUxjnC8
2tiLjz9U6PD0Eo19VPra8sl/VGQsIDjrP09KtCsUHHfqq2WcZyTg1jhUT07YQIV1Fb5kDRDVb/zD
RmHHdyC+OQTR3/LIqP+iNmKpwRx2sD0NkJYuC9qeHH+tj9j6GEYIPbCwRi4f1KF2szM17hc0XDt6
o05HCF9S8yDiJVuiYImPV+RsuNA9PPZr1FM+d/pbf+OfteIWajcIHOVzRcUZQy79bRBCEi/kZu2e
YCXApYbs7Tay/CD1RxjGqnEk0zDLDxEyO1uViVH04M45xqouX0P5mqyNyXxnVSf8Tfw2THHwQ8bL
taZXPuyT5BJGGxCe4RiTr1PQlXeYjRRkm/Z8E57YhiqXRVUHcULjhyAK2GwcFlRtAjl7SvDZGv0Z
eU7GM0fUTSykNMLgTK9ZNDsi6LCEGobp/a6AxYHl9kKuXl/wCnN1PDs+uVrjjViLZQ0V2RThSUYf
ix5xafQ2XO9fpC7ExdRyWSARKah9rDHSHYnF7gd1yOgtUS+EmMiRJ/SEOvqPn6xu859CCkZeow/U
USaaTof6QaJMUYOp9UTUnm+6+PCAljuFErv0TYJY+glxQXCUmtIMmqVZsCG1t+cErEgADWO8iRMz
7QykwrDs9EWkTQnWPjl2pic8cZETMLPUClUUzr3hMF1V74EEvk1cjUqar3z2F7BkewoeDdUaAlDz
jeg+py4swZm2SYUIKSRqVsQIOvfgFUwpvqzsA8BYlFBKjwOoKRvRnb+5hXaRnekOJXd1O02eFlGD
ISwBGZHiJEdV6WfSbiU5lHKNt+nmj3ChJsqSEWR37AdtDosbBPYd0yHKOX9VNsXmEdCRgItOWDWl
AVcUYArWJmztJEnR22M6KLfymHnsbW9cNjG9RcRZ5N8mFRoctWpXED+xM3pL3rN4w9LA0RTX+ZNP
YlnRSNhFDLwIU4856KkXnaTWMSvfrPbKpyrvZBa49/tlekrmdQRmr1FKkuBFhzQ7GlrAhyFGy6ol
c2XILS5KiNrTK51k7bFvnOn1ziDk9XW8rxnUn1nsWJd5x0SmWA0S7Mk8MMCpNKF35VU1FUVvpRe1
QUGIlXkk6ms6AnYDMwHTTi1aSoGYvWrtrXgEtNpohpK/Zi+8lsJOQ3CRebLmc9+5GyOmyRAFKAmR
VmM1aJzQQuMX3jdhaOfOIbQMMomJy9QGfBRybXCZKu1GdwZ9QOutEv72oGMeMBMBtGyptc/6e2n5
ehwiVUDk3Cm7QrsJLP0csxC5ZYuNE/znYBYf6+BJ1syDJZvUGvALEAlGZUnv1+M+qI7YHxdMLZHf
EQA3u2zt+YXAREXShWJFhRnOeqx8Mr8oEuOZejp3t6FAio4WI7L2e+XKF7KScT1qlpT5hb8W7a8c
C0pgqBG3DilXdRVnmGcvqZY76hjSWK+Y3vfvev7mog7TG2/ne9Z0xeVC96Tn8JZ2XFbOiPOqCXdG
7ogrKCGHJNGvpwXGnxfgNWs/xxhP7IVcca6XioqO5aeii18IYRD6JZprmEAaKPaQF9fcRUqU74xO
PlOfz+x7kRBW4h/OOqfY2GSvlP15wOFTWe/XcAR+GQzI6sBKyc5HSi3VbLjraZKiVOso4Z5xrmSD
UbZGjtxU9nmuqsxBU9BAuJQZT8cbaEuN/rHbjw5nxdhqCZmhGunAwddbxKrAUIo0Vriz0F1ylxbl
OwoknNHX3QefMGLDJPxVKdsfzBhpuHXfpk5CqRJ97nXQmp4u/WGs8JCSq6ytn/3PN/MNVr/hEFTS
apBucK3oj7ukJzUOrAzUyeNAOVcUG0hk+dS53nD5+Xo2/vLyWLZcVt5PZ3y9obHDmzh3FGi4jZwO
g17xOComEX/hJdwO2P53WsPraXO2iG9yaCg7c+m4BBwjYgac/1K7fBxnzps4XgbBepNqYJtuCbLN
Xm8gOSiksLV9Iz66PVpBMv079h6iJAot+Ay6j8P0zhePF7oEAhmTz/dyOvy3dBc+UKfMoz1xe6gL
Z2TNqnoxtCOzQlM3TPlC2fV4bNIV0KBK0AQWXfBv3EQ+bJ0YicNEbTR3aGjWvRi71fPV9LmxTBC+
gxdy2zlDTlNFWsId9aA5x3KILkmzeEtxblYFTvoHwECJfmFIMpUdyQqL2lmQMaWra7nSi57vKJ4I
GcWEC2OeL49APQtAOb2HcUqxiUBhzDhxPmhtktsoiNXsuQ28FunbdSwCTKH8LK9DaoW+UnEn3GGs
Auu8Tj9aG4Ab5SpzFLyO2yAhX6hBAIV/YLfG4Q5iUrnyhru4n6w9/TrGB7dyHp2oCBos6WkDmu49
J+CGBuvyOYVn7RBzhL5H2sdRcdgY/1H1YaevnX7YMcj60/BMgzRukfF0Y/TsX3IgnjPX2EMmmUEk
xQEtNhgmlg8nXUHZrQw4OuaxdveIHFET7PBOtSDZSI5Rbp4Xy2U5sYbziD4tMLEOQnm+KdQDkDZR
9k2oTfKh5+MX/1EGlbihNW4pHoixTPJizRe1G/eYwxyjF+ae0V14yOmuCK7aAcNBXB5JSJRBTUQm
gnFLm2u9sPHOAqIjeyRPIBwXaPbr5bcLjwpOqdiMSbO5qvPmnyvMWir0IZhKrg/CIeTCUKMnxPNf
5w1YN87sgXc61WAUPVXY2AETDsdFpmB7Ul+p4XE1usVDywSRbEYhmAJDdmXB44KVXXgvfG4dF4qu
tXJHjNXPAXxyYVmBeNxq3ppIlXDOHa4678/wWlkguhForIODCdnhzGX71OS+OT/uK8Myom+nrvXJ
Kd9Zn8054pxInBiMyZYLS5rHIXH+KyDIAFzk3HUvopiPMNSam4KPTNRtW1yXZcfXr4NgpJSJKI5j
4o+ZgTgJVKqcZGWQgOliebMVGC0lNXsYHzYaLE7A6uk06Nes7ozPif6HyWjt7l+gVIvndbwKmE2i
VbB56LDA3skeGGQkuOTAKllbNb1kFoJAexFD3Ea4YcHGnWPamaqvj+uVVrgCCp7xtFTYMwktlA4o
HPrUNMZQNA26BkQFqlysl65KR8pytNc7uQNrOfAuOoygp9wHk+KxG5UzkP7mhTobSA7L3En4SEsl
FaKzkUdon69LIaePqJAguzXwuxOeLdWw5wludYN6VUNS4Vo0zsGwPEWvXFFRPoDsSqncy4hdYK5N
vRoBolDX4D+Erfm5jmvlzL2k0IroWUvbs0mQO6NSSMiW+8ysofMBXFLJZQUqKZMC58IPl+v2QDuU
dViWLVZ/UvzmyQDfLyPt4ET0yMdQU4Oid7PYY3mu1C3DkLMY44AEWiBQZ4K2XkpS8k6626Qb6/7U
xwDAEXZh8nh9ii5syEwDkWmmm2r6EL5ArLCMqT/NVkA403wuKq/jmhLeWH+M9lwjAmQ560gaMGJy
FPqnBCk4cbsdl2eBmfZEZw+e5njfPUpXG/+M/cva9aKUcPfuCTEChGE48xTSn1lMGdfMReSfMCd/
xndYVoK6CRmY3AqGLIh/SlJlEjyemIGIvjLoeZopUsZXNiP8vxntNPEmE3IdJch1k3ncN91Z+OSx
ed/wUfH9RecU6g13jZ0cTV7B3ArZMyTA4rGeBa+samd9uDLEWF2D8r5D1Yo7MFvhGkkz7wWwn29U
RPh6o3OZeXwyHSf27Zzt1MGKneGeoLuxLrDs2TmVtA0rCQDlBW3a0mfYDNqZaQk4PerQ+0Js1a/H
rcxHoXWWeOi0MuDpgUQKapcge1js8BP17unzzAkBdmBWCB3GS66+agpu4ZbYy8gNAwOD16gWxlMo
PHyR0nkMT/XM3UE4vsY3bwkp5HC5hfIcEXGxsPwuRkzW+pS/MWaYUhwZK9GC0wdH8LucsxixcnCL
YjEQ8w03jZWnALSiw3GlvQRQy+0+AISwQLHfCdqGlw8IONk68XLuFGDWCqeSjixjQ3JoTXDGxOZu
jNpXzdhZYx/2PoplPOQaEpwxW8SZHPVEB0ezKNuvTQZuK+8qYog5YMYPlsRmByUnnSe7VF8FsGTa
5xrvrXQ9W80ClpDVplMwAQinGdXhkdGPv4e4Ks2G1NNy5eMZTAAtGSIxzt74YpE/URslWSdfXbdv
kCeUP0EWYV65wgz6DtTfBqQFxWQ255YKU0RE3iIzLZm+OaOV4XQqlFhLZPH4FYaJGx3rvKafuZir
UAyKtXSLRk1HFgtfXsQjsFmDhCuDEk6JkPTpaTHzFKZQb2wxn3ViJcVjJQPJ+ZjEJKh19Zxg6bCV
hkrZWo0EjCwFRFWqKKSKeLr30CjQ0ZW3mcCYQkZtA9+WRrcAqQVty9L7V1voHzfISZZX+zNFRACZ
RXy2KJwhIzFtH212rBNd8JHBWPxuUq+Tjrd2jN01xAqUCXHBULzx/tKoJonUKvrzKwtkLNp3W8Qf
U8QmUyvszvelCAaMX4lrYIpDrQY0bU89dm2ZIV1mE0nOX/PF37dHOooLUWYef59qM6UgyBEvv38r
iuwRzlRuypUWVMoYcBUdqrhTk3DJhnH/a+qXyWBFf3/I8QIQ8/fXf5z+5Br/34aJ+68n3j8KPUoX
aFrFVjI9sKPVxOd/X5Dq6Zf50BHpX5WPfn+0KOFgdvm/j39/GzuGX1Fiw9OBosRsd1XBWH/9RwpJ
qOo0KMtl92uAKWTtw51XW9rSQFsD+G4PQCyCt/97tKYAIrRtsj4HZsevv0/+88YGXCjITv7y75N1
Fm3Glhys76j1tAZIyN9v/v3xK8eU/R7O76+/T2p1c7NEOomzAlspLqAADyo7HT64//1jWh/+x3O/
f/19Th7uoZLqSYCM5L4wcgnrUkQWjaXBFCklkbvH2LhmzWsryniYN1B6e/obctxNLooomiMjzELM
CtMdA4LcqIJOqK8TlZkFsJhmruXtlMpAOf/tcrEl84s+Yy3LiQgabC2tHvFHjcbIAqYtpYSWGiMA
grGMjyUi5YOCOqtUr0S6O2TevDZhrKNljNIUOP7Vsw55AtMWHtOp7tmQRwzthzKvwTQ/SInyp3Ze
2YSmiv3TaC6hNZufRXeB447uXiuVLyKtkIR0XUyKyV8p/YEm1zRCKJKorX5GbfTUiI/VCQjgazNF
CLAQnjzAHAZai3ydBUGLlID6XPXwsXJJvURlS0Oo6LkDV4mXe4B/a3SoV9HDcSNicEkTrkWZbh7o
GprkWmi7h10+UYeqVc+C3OcVM1c6fvhd2fduO5QA9ox9FuNc9ciab/Qj2aBjwiCdaltc00zHiY9u
PZsQotqGQ1cBx46UrFCgK7OgGYRIBlaw42i600h91EJnt55AhBQSGQa+sa+V2G/A0yf6RIM2JX+u
DCPZIAIPCocqs0mBUJ8yHOPT4X2suGhtg7ZAor8qFrlDORNtipZOJDW7YwGjbX6HH4ixiDGC+Ffs
u3L/0zwigcRyFWYdKjXIq/TTogKkSZkWzgq2Qmg0wh8qacAMFKv0iH7UQm1HTJYJTFsaQ2kaykPR
yBd5zbqgQmxMSohAvWDQGiCPrONsYY7VjoIRiPfprRo4YkHIAAUK5n7oZ+1JZO/CRnWL8fVCYA/Y
s75nb0ZPNCpqn1Zqaft4YIMr8OxB0iG+STqZITjmYSPIj92Avh8afmW5s5QRooTYAmfTKjeX1vBe
qiIvxvv6AB1sqjA2RoVdOZRo5ENHByFFoxcKyrKTDO1PIyuExaMQ1ENSMYFMuO1BLsfxeSqPnaJb
t2QtIWqeNSnmDmGATZpU/WaoNTuL6mqnCe3BMLQpzJr+XY81HCKmBqwKk9dpBOM8SAn7XvJI3Dw2
k3UQkeckxkg1x/gu62WylwluW6qq341AOBcXCioqxCPCWJbOqtnmqUVXboZE3N0xkdtMIGlRwSpA
Kk2Q99LhLUsEukBLn/mpxP77UL8N2PTh1ELsg/bxpGDnuFWyZYsdIdH/I/rQFB06RzYdMGrECO6l
aAx/VCVr39bNHj5Nv4O3ghO09Fd5dBBoagpnbAH0GgAk9dpO06Q0EFIkFESYR4WE19vy3OuQZ7uu
lbcl4AhofhtzxA4EPRmSpBpJlTbXO0TeigFnEu1bLKoiQGQ5iFBD9pS2u05t+T5hYKHgER0sSv60
jnSYuijAIHgi743749PM6sSVk7tn3qG8TVBUUHAKZuJv1QoFRQqnpIbSrEO1KS2wHkiBJjvsFSn/
jIm7RJC9J7LiFbQIDMRoYMA2mrERBuItTa5EX46NbVGPbCxG9HCz4Y7fU9xtJFFYNpNSPs7q/Y5g
rLZjiBSfeSQfMJty5B5VHKkgjxuguekTnbWpo2x4b9/Ubg5VsxeQ1wKm8V/snUlz3UiWZv9KW64b
0e6Y0VaZC/LNA2dSwwYmURJmwAHH/Ov7uCIqKyKqMqxq32ZpsqQFJZKPDz7ce+75LDMgqYgz2Dmh
fl1EOR8d4VxafjWUHKG/kzS6XQbnuzdxv2HiCh1txKlIyuVupr87GSNklHnrvec6H7pIaiofa4b1
weFM2FCI6paeOyFDWL4q4M26cTbWbrjBlC6ytWMQ1sGJypiOaP3nhfnX05K40z6LCfVbyKo9rUgX
/bK5DJlyHoc2f4nJJyIfQhdHO3/1k0bcGTcmacvO2aaf5ReZ/dIvI00dUCxN8sx5Cj7PS/QNN2V2
IIn7B4KzGxD19LXZJIycHpvws5Wt4yVSzTU2TuOcoWOmB8SX0iASmA01OV7dRSiVXQqZvtX+yD2P
TsZSyqu0VpbNcJx2VhGkW1mpN96ltwrp9NWveq7n48S5OfLKbaYtuoCJ9+xaHYZqz98yUvo9n+NL
rm0HnLYqicTh2InRtL+U3HbLgrZL69IGCgvpIwsZX/rc1seECR0aD6ZEwuxw0uXZNSvanRtUPzQS
xz2D/TFD6gyBTtNROxl2bt/+0FfJtE1db95Po/J3VTAeW4+M9Mm1/Z03cT0KOndXifJNjg6Mhl4e
rSChKeaM67YKq03UNCSm2FF/sWeHsy1Ly+CO9m4S9nCxVfUwTeunuenvO+N6j4rZOaDkuODTTggY
SQkr8adn8uo0Jr5bXrxmT3wDovM+CUg/8GpKnQuIi+UwGW3HR3seS64WVnfqPQaStE9Roe3t8oXx
n3t8IhfyG+8sHHbbYK2YguBA36q2ZUeFnZc5FZTcqr/VebMlOWrL+d39Egtmn3mzPxEkQqmc/J+M
E/qhSsA6/HS4WEv0JBlDTuouomUS1gDcG6vR+UGN+jXCvwygQFVR+ly21iR8z1ZOm004gMr41Kk6
Ozn6gpJmUQfesZ+2C9nbM5dDOYKa9CmkadNTmwtbnhkhh70bNFDm+Xhl6nEu6h8M7t8MvBZf1Pqx
7ZCVJiZ5qR75+X0mXtY1yq5Leh96FWzD8GlxZ2DWhduAfV7W/Ny33XxBliTghr8lns/BPOn6t9R6
mjx49CLS7S7Ox2/Z4sbPEZ0lQcohOoEwvCbJ+J7oIN5bRwd9dKto3dr9TBkAq2JbcaQvJPadrnIf
vUK/yx6fkM1xow0pgnfh+jGLATFapoTVsvAYfw603rrJ2m89OdJuljFb0FqgFrwuTpZeBkULNcRx
P8mIBmHAJYdreG9yQdYiJTu8aVJGJYNPXRYdJ3sgxkySM4EyrjFGCbWfeE63Ko49AhzL8yzXnmlz
U2MSzfMcZc2RAOzzUs78kDYDvh4FeidyaQ9qh/lnkum69uJl9nofZEN7RUxAWZ/09ogKAUGkGPxn
de/I3r8UEa3XmUGcgmhl+m+o2he7+Bo2BD928QAdlBekEHmUXDFP06USzWEKNqm94Y7kneVs6R0J
Hx8cv7hfh8m/yrJ7Y2ydfTKE3swZSLdtlpyZRMNbrIsPhBfkZ0QRUE22c4PrgD6nmNTGl49UzPqy
Ivmzbys0AfW1dnVOBZxki8nH3lgmmmjssX3TYIs7RX8duwMK547yhWsUUCUHulHQpW9lTWm4c2uG
9zDQ5+R/aBSCGya6EMiRPeRG0YNuRXYYcgyBHL6pnAV6fOFqqvaaMWxwYD4kjK3floVHFBe4W+p2
54khY4qW8nPntvdV40QQUGt/ax4ev1i2XB55cT3fNUwuR1Kr2tX+vOzcvvOYx+YYYbEylQNpALjt
OVy6nxvOvlunEt+rrqZnLxhcDKYuPZOnGEQ8pAqF3nZyeIPHtGvLaZDHeMSo6zQV824sk/XEpIUT
MitLkKQjyhAZMpXdxm4OTWbGEAA+a4lPb47XOyFGebCRQxy4TzvTak4FoOtFInazu4IzAoRxoT7J
oisehyzK9+lAc70wY5FNQ+DASujNRcTFXlYIiXSbxagR56M/MX4UBgOXPmwIp7IcMboXBTUp/Liu
XB2OJ/vQKRER20vyFnojvGlBcDlO4I/JxzJgBD/nUL/xg7W4aBJUGIKr2fNsEd8tQWHmBWifYDl7
FYK6iO9K+aBChmFdjjY3blIRkK1DJuUdXBBukOzAAPO9itcap1xzZo7xe7sE2SlaG+IEZv158NVx
tZDqV3057dZGnuIOcjsKSKTtKKPVCT+sCJP73uGXq1fWZ7FyMfQE9epQgJEtsBlWLrxdU+uPlpUt
bL1jxJkFiX63gKNzi6DkhIS76Nf+tDL/ovs7yx6Tayjye9udrBeuuw575/vaadzV+jz6GRWbkF7j
YD01dXCMay4KwUBXU8Rs32VPF70O7rgMberCeZ+KlFDtAmdc7iLNZuQVfqv/OMbzG2UHkmmKkFXO
04cmINFsQop5iQdnoiFRHgs8x6dAdawtbXrSdPqtTsT7oiUgrCz5dTLSTGhWVd/0RJ9zCxXjadEO
4CRe72Hg6FyTEjBJh+kTOVXHgKyZB3cajyPlkTGJMxKHyDVyo5bc4TBgOc0dIrg9HIOc0zhu+9Y3
TGX5OZTZxzljWxUpTyPvFh5ojrCMD6EH61BUarBXLVlGFz/xb1TihnxC96lxJmfbL91nMXkdTcWM
R1QROpCuH2UmXtOcVuE60pYPoykG/6fVHy+EIFl1+znNWrl1ZmP5hDXXCvw/bel+pOnItasq7ubM
ebaCadwL9Iv0PTCWfiVfneiUVIFqWD7aVacrt11K7sTytq4LI2QRBeChqe5qrV/XtD5YpBc+l94H
PY7vcx4B0aZcJRVljg3frrqxqd3aGqP6XDEdAkEimxleITyNIaE23cWR4nO3omSoiAELsA0Q8uCH
sLfjk46q8bEQ03dnYowk9JgKGbOIDIagKJ69rPzoT2+qabxvq/tcZ8UjBuX2ONQrbSCyOWg60wnS
EeXWwr3ObEhbqlE/xjYaD31ELw9vDTFxNcmEGJQKKosQjfhbvlgrnQUcsttxYfbMguHbyoKwsXTc
ITqElKxZ39WYvWdN+U0FCamw+Dg6GQ+XGpZyZFcN1vBbpIXc+kYNkvXr25chlPOdGKwtcU1Agqg7
9y15fy0qyTKzH2Q3HoKi4k4z9buaFfx2kPNlHAlNshOHA396XSuilaMxoHWh1sOMXeN2XhbGDgbE
EZl/rGxTczGDiVNHEWPpFQXxod2k08phylb3zPjSumh5dtPW/VhH0XensnD/DforATcASFms9svq
3zulpCKdBzttcSoKuNupkFEa12IacKhbRvQBxmcXE0jE3Ba/dR4fN93oOYD1KAi2msefuRqMCljF
Et+NkfqW0abs++qHF08JhDwzqBiWLVaaOBJfrAqcCJ31sl1K+sgZzTjL9enSdF9RsaL8DHeLbptj
5zYsry5XuXhMPwzko83jut6X3kNUMWlcDBZG+XqsYReRKlkWJ2ZNLT3i37BK/dgXXbpLJz3c/H/R
239L9IZFAAHbvxa9Hb5M+E3+oHn79a/8pnmTnvtLKHzp2Y7rBGTM/5Z5L33xi+2yw7kydL1AOPKf
mjfb/sV2JEmgnghc10fn9k/Nmwx/iURE+dF2RCD5L/J/onmTjvsHy5sbhU7o4frybV+EoeuGfH+/
t7wJPyKdw0vsZ6Fy61Au5cBq19DWqOW1yBD0ljVIqprqs+wH9zVcBbZjLs2nolIRWOH6pjXzJGVc
T/Q/hYRZcOdTL5gJL1qLShNJKD4VwP0YaTTqPcpj1ffHaXBAM1sveZpCq744hX4hM28nemK+XMK1
FyzrJ7bKiWxP2h4R2Hdgk9g0SKKv4pG9h4LBYZFgTmEESV/KILgtI2V6KZNzyHrSiJZ6Cg5OHdcs
KJqsrRm/iPCbfoMIqdhhw31sEWberoKsvGEqCU7SeXjtuSit2n9t63RjR/q5bahH+LHa4qPxzglx
aRRADyt74CEy7vc6oD6BWlJiy9vxxuhuRRYn27gLCtjwUeAaMwE74/SOaY2Cr3KRJKsBcGyiSWX5
X3tv+YCms7ubkuDRdjt1P/YdaMPC0FZbVI+L15fkCwYeBc4IdpKm7dOk8o3bBv0HHcY/UNePHFuj
ajc7DLEJt2RjYz6HBPtNMRX6YEfDshVS44wB+czHaSCJL7lWczwe84AsldJ3T00z/2iaqbifBuuj
lQmG4O31qfJmJAuFTth8ul0fQG6zrqrr2CXI91RJ7bsWPyZ+xnOWive8j/y7LijB4uechpromTtY
V3S6AQWHPq33qglaLMlIaX73zD005ZI09f+qh+qhyepe//1vvv2f38i+HwY8HBgLQxnyNP3+jVyt
rotnXfvPdYu7XcTDwXMGb5vOHFZjbyT4XdLk5utSw8g/C4+eqKoInCpdolFSW9+PVHW5SMsAWrXZ
T8UoH4N6ZlxlHZ0HLsV+lLzIRjE7uIQJB67xMSsEepk0X6iSDDvyvbI95/q7UhbqqFzK1VbP4R5E
ir0z2JNEzcGgZejfsZiIGqNJ8pRtBfHpd02l95yyZuRMA2axngwjVXwJxlV/0FiWozV4G8vBe0qV
3I7r9BnDYMK+z1s1ooI5ECl3n8vlSXMgu3UGKHPyTBm1Y0QehpOBAL+voue/fsFto6FUv/4ijMuS
pcMVKIoCGYZCuK7nosP8/SuuQj9E6ajq56AtBhTT9At7ooJQmDtXJwFEi4FIE0R85YU6O2mRi/Uw
q/FzL+gDFPQQN+0C8ayG7t0bamT15VgfHFl1l4WzAc2layYzmOPQTK2aP5KWpBfJ4W2r1SRPdF49
0NKB6d/ceZDM2gyphk+avya1W5xKNX7QhcEiyuyhTQum2DLk/WtYvXWURiYUtq+2auSZV6m+WBz5
qJEEp7Kb4LDRDnlh/JaQ8L4nsY1QTSUncJiJc0+2yps1UJ+wbF9QRtb7aliRzYYXrczloOl6xDYz
sudQfcqEDk3C1inySUcSq/Ot9ofL1NmwQixui0NaeTVKhgIpAr0tyXRxYSq8SgTb3rV6JGrNDbor
aPlcMYeTkzDvJk10XqhCDRPXxswou8oqdYHcJA1Y/64UqCjk4kUbBzwyRQtcZcGtHM0cvKKvr3MY
CpOAuVIrTEmQUO5rpRscWS6arR4SodQ0ghMHVLBJn/rQCimNkH5tTXm0FQNjOVU07HMyn3Vfd5da
aCbRSutuTDVze0RznJUvX4ljvieGil6mprmyzAziljpjnCMNCwxNwKZRGlS8m5ezWAEi7GwINwrs
oi0L944eU9At09lKKer1I4/0Oqrl3HJDchR9XhTMG3Loh6NrMVwVhZhWSjy8bQBUUTv0qhPJ5W/1
XO85DAdKYwMFnyW5jqMH2NWob72PgqKz6dkNNnFf5J6816mmzlZSkEcJXPa9uPK+4kgOqWdzm209
4i1yoc4Di4mNHfo6TUu9W6TcxW2S7Foul/fzAu9QYdwYshqJurefqT1vh8VTez8KqLeaPwKEmqod
2tPCT0YASKEOdYWVMvJ6gtIpo69T+BmjI/GjQ1fspEJxSVXpMNQUOBeoL4uQZ2Qs9nzIhRPdjnlS
MBvIsB7H6L27unqzrAHbU5Fc0ond0Q7VQ+/r96FLp8NfLwPS+ePCix82tKkqCschw9gBAjIe2fcv
T1mdsEzL/20nYxwnY4ANoKQ6MqWmeF63EVfwPNqM3npcI7d7LNqQfCTaRV0AurMOt6lFo46HRYO2
Rst5zlY4rZrHq6rHt6TTZBKwvR/HZP62JsJ7zqoTOXdqGOaLBvoovfYU1pa/tzpqSiQwAaL0w22V
Ov1dG6qPlFKLTbvOw3HyeCdbyZLdTlAJ1OGxv2EdS+9FHwRAoR0okC0vVBnR8mjdb7GskUjn1N/9
2BnOaUKfNrUlhgMVo/OxuX52NiWPpL60WBt3TVeCkaWAONPM7LgnGISkmmLHX+eKUPNKuNW5Y9R4
MO5LckJOogxsijus/ZOFodFzQNAVX54JNcveLjxYF0dRcewFmvt8oM/e+KW7762g2pBmUsFSF5SK
ass7t4t4G6v086iyr76VRHuqEnRJ/eRcUe1QY8IsgbeQrcilOyUwe1cTbLENXA+mJqunU6cZLFaM
Aa48wGc/sm1moIGdMyOtJWvKvU61o5DuVALJ3sK5DOP5OUv49fZzjtpyLnMWgAKLLL9RO5sOOlLF
tZ9R3BEpyEhJMplAoeJbE0gY1+Ups6KULgCVSOFY+snOxXApW//FgYBzm+oia9zfraouw8oU+s8/
DvM4/Gqtfp//b/IdK+p/Pi38SW7Mm9bh8BwgWPZtzwuDP8mNTRfMStYuftLxHG2iMYnOsa+i89rb
+iBc+0111cGy1vlp9N7zNVqurgdubRjabG2/iJgCbY0Y0BIlp2CCMDeZ3SD2Kez5Uk1c06z1yVp0
fpppTjLWHT5aXrl8CmvKI8ib0ycDAgDxAtS4UHdZq6st+dyg3l4H2RZ248atq/naNqxlTtCtuzWb
y4udDBHZS1MMdb5+pY0u4ZALUzOD3dLOdZwfa7JvLnNMJJxfD7Br5Ew+eXEJIoQ+oPc78RalUNQB
Gt/JoebJSdC/UBPueXIecuKuyCUug32AzKRFL7j76+XCNfeJ/zg0mNXCcc3dRlLycwJu639cLeq1
0J1Mk+AJcWK/nXMKBq1i9fxIgzl+qAkvZ1oGcKwJvd3EAFBkpUbjNVyUR3t74XoODHhXp561bfty
2S1Z4TNhqd5ELLzz2CbWbeeO0Z0Fzs++ggIplN5d3QkL00J5lpwMjnGTlMQkwZ3ZjQ4OjV1yJ/BG
9PiLU7xI4d3T1fqE2xRd2ZimVP3j+uIXIVVAoZ97+CPq2iXNQpSeFrkIp79+jZCr/RcvUuAGUto2
EkD3zy/SVHVZt7qT98QZkR0zL+z7TD5qnLsnKjRiz9f86NsGNhjn4SSGdea6klOZGyV4+shSRzcP
N5wees6+MwW3mLhD32XeWwWMZBDALqFhJLRitF5FRFHIiauOdbumC62y8VT02TVo8w/MtLmHRl/S
aryIQFHDUym5hzbuqTDBEeXTw4108JWOJbOnNXHBATmP3exElHBxeIY6o8BTbaQKmQAXEMeKE+PG
DumGyTBf7kqXRa7I8H0iniC3cOGGEwGRtqixLxW9H5MwORyXmqjjsMBBkqUfLel5hzr7MFpDd8kG
F9N1kV4D32FwfEndFyEXwL5i9c+VBhfkIMFCckqSbLzNs4r7FdrSm3ScyBqeCXsUqKk12B5Nd9Dz
1qPkxmM5cdfZzhPdjy5MmY5tiFqdKl9u8poxwOZoSyCeJGKixeLQ9CDdCaNU1GEFpftxndBc2Kkh
Exv/Qj7i8JStYmf1zMq2fevfrU0cMA0h0guJRB8HR7Ns6JluQPHVJtT0S1jYlNSoVhJ1HB4qzoSU
8wMyjBy8oLfLbKq5S0xHoMJQLAcCDX7uQGAoDyEL1KUR7V2mrPtykuF911rEhqQlucFgoHWp71wP
oYNghL6JJNlQVM2RgTQeLUY7D6yTSv2jqLvkzSkq+P8lWx4zastQwyZDR3wg502+TnNECGpH+XhG
uylc8MTFzvR2HKnG9xahF3kYPPTqtbIrdFYttxy7Z0DXi5gZ0aw8SbVnzNs5axQIVUvA1eRmEa6U
6XsgB9I5Gz/ZKTIOCEeoihcnO6WZlYJBJ81OadxXPz8kLGMfVPk7fZTmuMyc4nikuPba+OnDiJn3
gpfdhYbgtFTiu+yfHWdhYH8BiQr6BKPKnIgrL274a73sX24xLGZ/foojx+U6KkPP+1mw+dONlHjh
atDF2D55PoeDmf7kRnkDI91UVO7YlJ5Wn6WfBE73Ho30s50SpGS3OHXKaW73S9zSXAT923omjMjB
b+rkLs7d+MGq6kfXzusXJhF9u18fhZ2nh8xZIooNqf0aEcp3m4Vou8KRwYjGVvTkQ28vNPv2z3XW
6ejzYMScjmm88JtIhgmPePxtDMcnUTrRS5LUiGb68G4sGMe0JQbumALKLXsmtUsFqGyP4YzT0GNS
LbKGGy7OJYgmypTA8uNDLFV6O2PGZgGnnFxOaHmsJTxbaxjexW2THAa85DfKb2u+cFLfe4NzRsVJ
bzSKoHrrZPgUqPWY58X64kvEW2Ui0m07o2yo1eNY9zjwrSZ9dda2PRQZX7e05vylip/9yHw2TZ7r
HIcYcV1dQgNFqIBiVjcRJI8038WVkuy6qWBJ8pjg8imENeWk+EHTR7hNaZ5efHL/jmPqVptkETlj
yMF7ZUKgkkEwFIXh+hw45AoxvlujwT9Lc5xJcojgEspuo0ba3nRrradewqlSQ9jriBHNzGPnyurh
6AA03dIS5jRPj2tHq21fc9i7qYIqvrPbJrqxCIm4TUVOSho9baZhLXIK54K6xmS9ZSOF8jpWYt8t
oHmBP3DN4NAB0+Kdaxs+MG1JEjYi4Jgc5LiBLxh8tI5OirWumlBzD1Gyi1Fi0ir0O946wBLbUA3F
oYyMRyTJP6R5Yow7wiGVDZt2nUgAuzLiDqvRGeX+8sjrsPF08U53Uj43fl/svcZJThlhJ/fE5qHa
6xnfmdrqXWI3VH38BVRh2cQ9T2QiJ7pXTQaFH8Xn2KVbk+GGa8g+fiVc+SsFG3ltzUd9G53hZ54I
unPI5PbtF+i5YptIlwGN7K3Sln2vTZ5CnDrBreroK4eklUEfVyjp0qh4Cu0AcVDD9dstfsTd9NVv
Q/8xp8dtJadUk1g+H4ibaR4z61sGBHHbE9tzTktMiUlQO/tl9MKNFE346q4lAs2GYUgrJ/SATAHv
lm3gzSIblXhs9soiwbIcA/g7KfvvrNFA2GuVvZQL4yn9XOfHxKtfVdIM+0EgXVLiZXSYf2gaJ/sU
jtWh7TANJw1afC/c9U3/TTp5eF4qIsWCfumBD7JdQjLFnaDA/TglRIBao79LXKtmeVXLWxHztuNw
lKY9jMa88OYpRnBAjzmThVX8QvRQQfTUJzVX2KKIFTnYuXcZXSz4gUn1s8a5fFBu9zz0jPKUUYtt
wYvK6zq0I0N4lCfHbOZMZhG8niC9rjMbfIUzFHN6EZgazWzeLVghPFumTFMHgLTTyEiap6g5MDtE
IMpdmqhoM2cgM3UB3x0Fpb93R4jzPpO7LOnDFxS+nvPEaeVoETtxCd30leaUxZTuocx7LIbLlFMG
86qzrxaOgdyfkN668aGyQr2THWJ/J5fjk1QwQ+RZiB7AtMRZj32pix9mj8KpO9YMgiFbBj924pNb
VAjMvQz/oCS1udYZs53zBNPQTs9QZyUa6mXeO+Nyqiq8Dz+PzYv3pS9Vd+Ty/rzGS3G7LLTca2ux
7+hmEvwGLZm/l/lU7mjsi4vdCmaSDNUaxCkYGpC9v8QXa2rXu2lklCxSLZPtrsthVkiEx9L5FBib
jtafArnaB0Eu5ZEJBGZEeyOgzYLpTubt55Vi8VaAIdyM4fREDyHiRYsw2BYdA5kDhgyFN6StnR9l
S4+5mOXywV1q+Cx6Wa5qWdPcoiNSzd9F0ZuMdP0xpHYO0MGcIzApbTnO7r/ulP/nD1ul/se/8fF7
oxbU52n/pw//8dJU/O/fzN/55+f88W/845q9d41ufvR/+Vn7783dl+q7/vMn/eFf5qv/9t1tvvRf
/vDB9mdP6HH43i1P3/VQ9j+/C26V5jP/u//xt8ifl0V9//vfvnyrspp0xL7L3vvft4lsaA3ODP+6
s3QFeG6G7g+9pd/+0r9HCEW/0AyK3MCmSfX7CCHvl4CbA0VF03D69/Ag8YsP+OgLOwgdbl/mi/Pv
9+nf/+b4v1DDtUXAJ3BDo7T7P+kq2bb95xsM0XY2yUWcYkIncDwTlfT7olAn/ZwCV5LCZw23oZs8
Kln3++JnLnNq9/R3Sm/vFfG+NB/9/MNPJRlCIj+Ihfr5KL95xsX884+wIXYIDJiPRReCbPdIBkkn
j4ltYHS9NPWxhroyDxNbV3eRGMNTp/ru000ncLa7mrmSjIr7bqk4fXb0dvnr+SVGs5bMNuO3WLbi
iom42U/ai0AmUXfQhnVEUsYiYV9I5HweF1nsFVOKA90iGi4+YcGWAAgKiVdDddFqtlbOD96mi+Au
Onsu7jHH+VNwarsI8/N8qlmxboeoxIfGX67jr1r5/oZIjMtK+JmT4fnXRXRD4CTX8KxwbllssORI
prNI45hOthfjXo7VuJ0thwiGJHIOKYMXknp2y1RK2E4728oIzBEMW+q4Z+1m9Igi2l7a8f2cpF9k
BgM3dMxTzgrNi/0SEW28y5fa3mqLqXDtIyTk3k6SSYguquHSCJxYHVY1vipRgYfGHkFr9rIjSk45
ikGnJP/h58FT0YJk9di7shG7Qe8EZGckD6Fajr3M543wUdQUpKa6rT5Lexj3xG/rcE3vTUUu24oA
aq5agHzqDJCMA/p1MmWM1E7ibd4GD4EVSASpnFyjQiNwZbwrM3H1IzvKTbDyehRx8bJyiqJ0NY2n
LMlPVYOkdFi/MJQ9t9N3oLuYRCbIWImVZFo6xDOlgElrymdvwkRGftUtHJC7aXumAaIkRRAdNfN2
hWy6IcIihjPqqNdYE/kfVnla50d8/2j0VElrPnBfoqrrTuxRR3cMr1WnrCMvzTlo6TMknvN95Oh1
M8Q9KQ+SX6/lWQ/ZyLfJznyzoMoW/HQdZ8FD0GnW4IGB4qQY80PsBjXzaULfrkm9HKdmwYLbycd1
lcFtk5OwGFq41JYarV3LPE1bGrSJI+M9Wb9Ms6PU8MT4aaYaCJjihwyQoYSSPjXIBZaCedKQiucN
KZ/NfmxnBg10Dc7wSIgR+aiFWO7XyTVFW7IbuDNuJts7iXyCoXYEnai5Z8yAPq3jdE9+QtU8tX+y
KR2v2cQr7nnLk/J7TgfuNzB5/NH6SPjdeXBRkCwhXMRYXCCGCNQJX5K1/gSnIjdxlrkMQ8fMfjVP
MJvZrnH1IXJqcdMSH3S0ERPYDkKIFHLfSwuHcGCsEBO/vdQCChZjuolS3NBsxDuZDucxi0nXLRX9
Nh6eFlFUv2jGNmFuuj3RF8jVGYrx/J3PLem2Gl0+gSMIElECuPoKxDZgyLBlYiZVgjKKDxk3ddxS
y4poT3e9ZcM9MoFRXG2Z3duz4sZ9m2UOyejLa6+tde9RV7ylJ2VXVvLs8OmEcufgfOGngPFkPYGy
wBYSI+0+zBVv5Ipok7Oyva+C4dZsBWv0Nb/jSwZyz9QLxprQExGp2q+ZQT4GA38klX6MoUGo93Kz
S1FyGFBEGGSkNPBIbDCSyntYDFYywpcgIP6QG+BEG/Rk/QmhQKM0/BvKQ0eY+zdS+IiW4VYYaFu2
CU0sQqrFF47wN3j6SEhEg2CgFw39kkLBDNAwscFibPi1G1qCiGoMNNMZfEYtK711wbROvCCYaDto
OAbyR4PdcObJN71BcUqYnB42xzOQjgutsxpqx+A7jQ/IU0D0uAbtIZruewbrA3rfHW2D/2SGA4Lg
vU1n6MzURl3oGFyIDjEGAgCiBZIoNUjRAlu0GMiIuyZYAdgRYxbjVkAiORBJk0GTRhglqvMMmBts
KYRfsuGYKEDYD1hgOvim3IBOqodY1UsC+Z8sdxi8AaICQ0ahNZTbEFhqAppqgKe0oahScKrWcFU5
gFULaMUMAvE+IwaLhrgtChQfgh71UbcYe1o48396jLXES1Mb5HnpSDfW0o/2yhLjjbIZDu6ykrEa
Mf1YDAcmAcImQ4bBQmxKw4qNhhoz4ZxHtpZH4YI2wJUF0xuw4sfe8Gak84GMGQbNNTRaCZbWGz6N
2uJTbIi10LBrNRCbNjSbC9aWdZcJyC2vwTWA3mbgt85QcEMsTxIsrlcMtZVxgsSMaQAOtrxKPRgd
NpqkgqoT4HV0XVhVqjuC+Jy9+JXAE2+OfhwMmUdYBLWKaFDb2XB70Vdmlm6kofmSEK5vAfAThvSj
3GYK6QTMGAqQGYMb13CBmSEEk6b9bBlm0DH0YGQ4QmGIwjJunG3qz68+sGFmqEOfA7s0HCLvj88N
cPOWEbNPvR/SBDXUYm/4xf4nyNjsAkM2KsM4kliCn8Nwj4shICNQSApG+dkDjvRC7qqF4SU7Q066
hqH0DE2ZGa5yMoTlBGrpgVyGhr1sDIWZ1PxaA6ZyBy7bmyWHJvHxpviFHpnKZQIqoIGELMEjy4HD
Rmloz0TDfbLX3gNJn5gHoe5i2FABJGoZWnQ23KgyBGnmaW6ZCeMMQ+nvgka8DWJEa0Mq4oKYQjig
a7NhUhvg1BRI1e+8O0srRNQ2djdFjcT2Wc8VaGsA4kq4w8P0k3nVZ/GTgTU0LDJax9CxEZhs4sDL
roCzoqe3CkcbGaI2NWytBrItDG3rGu42SYgzo3xAPhZMbm3o3NlwuoEhdjvKOjc9EO9gaF6WzeS+
AfDV9HpjQ/xahv0VlDNrQwMLwwWPAMIdoHBsiOHOsMMdEHFmYGJDFeeGL/YAjVtDHC+GPfYMhewZ
Hrk1ZHJgGGVpaGVaOK+z4ZdXQzIHhmkmiInOi+GcyXosLoVhnytDQZsqtfOR73K51RFTVJm0kjft
dcs2iPZuEgCYjhwiO8ZVVEBli0JrfuLxIt/BsONesx5FSR/RY7fe6KpiBQudi1tRLQ8pdxFsTadj
yDDvqMkuHhtlY30yc98+4xyV3FWrTDiH+j7xSqgdpIczwpEHriR3eZTZZ1QX5Wby3G9dGDUHX/eb
1ePEMnj/j7zzWm5dybbsF+EGvHklCRpQlGgkUdILQm7De4+v75E4VXffqOjuiH7uqCgckNoiIRJI
ZK4155jPnJ+qWwwi61Ho0mnKeZJQqmdCs87NmzMDGXsl9Oy2ULbH1V7r5RBnIaLzrKOqV0vqb5Bo
jZsp5ofe6uCMKROPeULROSC6NqcqFQ9k25dk03HPQdEvBYarxVlDaWx2J2zbXSCGzhRWGjG2T1qp
f4xCsx8h3p+Fij9Dzp8LXT+uWixHQuuvCtX/8rASToBeeAJa4Q4wsAnEwi8wYRxohYOgE14Cyjc3
WbgLMiQdD4NwHDTCe1AKF4Il/Ag6xoQKg0IrnAqJ8CxgDECuT8fZEH4GpiMxErf8FAuvg2GElOar
TVVd0Hxi+s0tOEzJDFKcZQrJY/HRzK0zmjWYKVINhYKvPIsZuclb8jkJi9e+yszT7EdPWjbfS3pL
3IQl/ahg9yGW2m6KvT2ocPKEk8PC0tEIb4cjXB4zdo9R+D5S4QAxhRckxRSiC3cIE5EnZ/GLCOeI
iYVEw0piR3hKTOEuaaqHYMRtkmA70YX/xMSIwpqjuc/Cm5IIk4pwq9TYVohR9l2FXiFy2PzYErXz
MCTz6DZJjVOIF0dlrNrqdVS79wZbjIo9ZhI+GVk4ZjrhnSkw0cQDw+hIkztw8Nf0GG1m4bhRx1Mt
HDgyVpzUnoFtBHQJbWw6c/ARCtcOZI1YuHhYOLzVwtfTCIePitWHofE7Et6fFBNQLdxAzJcOmvAH
1cIppBvlXtT68A+FQf9tCEeRwo2dSKp4FQu3EQ7Nn9TBfzQKJ1IkXfvFmSQ8SlH40wjPUlfhXprR
RqfYmdTJQ+wI97B7d4TbiaWMLNxPFjaoQvihmLvmBCLikarmt154pibMU0QR5X9AmMb9ie98gnKM
y8rBblUK31UnHFiq8GKlwpWFmaMjY1V4tSzh2kKrEBxqjFylcHTxhZsrGZOXKtxeg/B9+cLEgnXk
hXT1eG8gwlO4SEPhFlOFbWx2rhY2slz4yWLhLKuwmBXCa6ZjOpOE+8wRPrSMgnGBMS0SDjUVq5pJ
2XyF4RX3Go19vhyuZNbACDFR2WN1o7/2VAvvWytccJ3ww5XCGacJj5yEWS4Vrrk6l5kr87kQIJNa
9FGJGpuFzy6x1obw3ZUY8DrhxGO5H+wwujz4wqXXCL/ehHGPyLJ3DSPfKBx9vfD2RSp94oyWR1rk
YmLVCCkB8j7uyQT5wvgJsQnSaMK+hXEwEw5Ck8X9KDyFtXAX5ph5RuE3jITzkGzxwUU2cCc/JXFD
4U/ETTvAZfxubDvlOs3+xFgZQ+FpVDA3otQFNCL8jp1wPvZYIB3hhayFKzJMuMePmrUJmBegncdp
mWYVpl3NZ2pZBKcSF2tpSqZbAIKHQ3BDhwI5itaCm9iKTDIpFQAieKtTFdNSGerX2goi7NUk/I66
qW0VvEAnu4ZzJ0PQqBwAQrm0HlMLU74OSrWJ7rUJAnWWdJJcZfWGEIS5Y28RjEiI+GxZzHUAQkaW
BJKJY+Nr63+bSHlpxkA/EMlDcfoo++AD2pIlDAkURCtRR+0FqMbpjF2nJld90o+qDrpiiJAyUIPA
TeVP8CjGvDgSI+9ZU4cCL5FZnBfo3dDMc+drVZw4+YtaRL+zystlGm3eTuPiH9MvZr6fqgpRtPXb
B/SMSJ4KrjY5c0D31aX+CMZbYTjam5NlrnImb5XVcTlY/Al54BdorOQ7+U99SL3Y7+kJG1X9JNnP
0YCKNyYbdD0p3Tk3VdWjGap6jFPgFZbHs4CbLHvLRuTTdHkHzqoBkSRdqhpiOtIExVs2FWGuXiE2
y0MGb2DGKqiSPEtVrxSbMB10bkd1+GiaZrxT9RAWY+qcTR9yxvJujTiEZVNqVeP1Fiqpfx+ELII3
jFSFu275Mz9js+z97x42EEtJom0OljhAOTMwplifhZwrUM14sDw90mYm0aj+laFJoAqQWXpPMxMn
cbDLntZHTynT/G03+oi1l+dwIa857QNiL/nQsqDDvC72tBibvqIqsDrhaXhm24FldDQrJgr23LY6
9ZmW7JuJXvu+w7K2QGcKRh9v2XOoz/2zB9ekXP4FMmwdalrtR8hxyXZiNgtlhfxfhG5BR95IgTS8
Q+CENXXoPOrx5X7EgocksfN0mnv7uqelkle9Nw/hvzZjmzioqf77SSSFzDUrEDasdc9/uTTLnlMn
AxNKNr6MxTtntk4/Il6boz94reDTLJtU6kkntqPn0RTlNhyggSDuUP0rvD5E44s6Gwv+WJfe342S
yoBcxKZy4BPYMnE1Q2FCrqBl7bQSikA0sJVH86vysONxetMsWeu1VPEN5TkKIeDVy0MpQXTvdDBZ
dVEhjFEHAWvRp4MCBDgIBk9WgnxHWOQDKvXB68Vmed4uErp7SC8kNDKzsS7aXMyAp673aMX0XpU6
Hedzgmh6zt6V+LTwWPCPwrZbMCySoLwMGKrXTYD87u8mFVicxJzGbTHml+V53j/2AIbF8jzAXVK0
xpulrsEKJNOTVEBtTJNS7oLC8jQDKEdchoj58DL9g9dZ9hbkTqO3Wspoz0/OmngFkkFFdAYvWImj
6KYUXcbymIZzt85xjK/9unguaLSDjXAgQ44R+EKGSYsGjyazTMpz2UTPMhbbsH11ENejzCLgIVT0
D9q4hJwkA3WR2fxWibVcWbF2GBLpROLkwa4tIAX+ROBSAkLVkIjsGIoK8YHhv9tWcQkAQfZyb2Cr
Um6V5twnmmOY+xAPxSFKt/gcTSDBdaVqTyFaLehf5k8s3XRHrdwxg25gGvbrRKYG3f90S3sN21M4
ONtsou8wYqTnOs56qnSxmj6mEjI1iCMyjCu45TmLhn2s++rGtD2M7LFbaOlrYCO40JFWJSlaws7p
WF8ENMLq9FaUtrYJsvYPU7ru0EHe4y96jRL4lWbMeCnvSG41NrrBKWiKcjmdAXx2fr91cI0+xQUv
i16YkIagOGkjZLusGuBs1Dl8MCA5MtEvY6f9tBqchtYR8bkO+dWq9K7LnBfFZKIhN8mp8mE29wNN
MNMxP6X0tcmseQO4Bh5vyoILQeuqM8EzFIN1aJzYIHoRIClyFBN1bX1I4v7VyXtsCgUU5YLlmc5f
hgC56s5NF64bSXupiDwsILYQBSvdCy1/lrpiJrdQrDLzfqdIyDF0on1mI3eL994hCUmzrG3qZXl9
j4wUSpFJ6AMTQdj1ynuHd5o2vGrBtR/VQzC8xu1QP1PJQqMx7BIHzauTDmLZSepDYFhkeMRbw+L+
VjnK6KJ5eaPJzHQP+QKf0ycNm/TL7Lv33CL3QLHCr3a2iFOdJUQrA1+GFHSAY4f8iw/8rkLwsVNr
67RqubK0Yhf06k+f9bdoCGjnFqsg8M+zT7bbiAqYyQwEXDhp9PUgbpljtKvBxSUZlkyd9gYzmcJx
Kb8/5cPel0cThp4v7zRiQ3eOPsRrWqtk5I3Br5aYGLiZkNNbENW1/jLjoQc/CfC46ljZyTgmlCJ9
mPS42miN88IKgbiWkSVmyxwhaj50/j+MpE8GxlgIDTOLJY1bSRgV54l2HVWORt5rNt2QKXyBMqXi
jkRq7FBfXTdA8jLlXF8R5parxB5Axjvvs0b+JD1hotY7WrcmrLqxgECNcNY11L5b1ycuLc4uQ3+M
p6xbBYbxrmdRts+7a5EhWxm18VVWMn1LZ/jDlzrSLQ05ZW3PadbEAiIYM/EpIAOF+XvAF8M63NgQ
zqBv41ambMOKsQFnWOdwnNDFpWsFCdQqyvxnco1JYzeAVysW2RuKEZ64uFailZESE4yrdkrXfWYd
NC0tt2mUNSsr6+Krfi6zKN1oFgBrSlshtRjNkytCmexCfvCLPmd5bjyVmBpWRkygJVQ3iJdScKzi
j0m3Jc8vjRJrAJG6UbhGDqlcFF9+gw3wQWEbuURQoAXBu4Jl+MjY6uZFu2MS54Z1a7rSyNIuxAcB
q3tcddx7d0YLFHtS6+eQxgpLkx9J4r+IMAi+GCVjxd1r08iaubVT6dvQiX/BEPWnBrk5zKPyWkTo
LoB1gJvWs2dzGMD/JpjeRz/pECk7AED8kbwu4ILcF/E3t9SSgfNjKQ6R8Y0SEKVJiNVeUNyqZ3nf
iFQ1zjy/rIwDbXWYiZL5mTfFSz6mm8SCSpVU4NzgZe0rQ0ehnxj9JpryfTczsKtpIDJZbRf/BzWy
gREccNLWbqcHVTMeGbDUVSz0CqrW8d6UJllcPobpq9ED0jTr6lWdY9+TEFBXTtBSn43mV8BVBVw1
lcrabBxq1XwsJo0SLWxsrZ72qRI9IHt7hdODRNfW1Z0StivqIdlumqITYgCFRRd2akxdFkCfQGrm
XewD9Up785mJ510ONYky1rjDWDx4RVgTLYmujEzcUxQJeb1z73yisrGREaoxgjrHzEYhzJNRvW3S
0lF21mTdBl1x5wltqTpB+qIfw4IP10IYFJ9gkO4VnYOVEgKXsPrPqBgwT9TKtRkxB7ZQ0rPKrwFy
4V/p5e6pyVIys9d6byKlmnOvx5qV0LeEPl/40SEWzy0/WDbIn3IvEzHBcZC+UteMtwA9Bm/ZVBWT
045B185CymJTTrCNqT8O5FXITn3NsmbYBdiAqsFL+7pDmcPMYNn4Mvi4ZW/yW19eh4pI+vWVTTm6
NkK4qFRprXRSf5x8PdjZNCZsYP5dJAdwcKg0d75OxGUlEglo+QV6MXuWoBOlfnLKULQdHKd8Ckdu
406s2Mo6H2piWbHEJbIMDV+PSB5wwGFTL1I3acH8lZskrMWJSaxJZp4aN8Vheb6aU3VHIjmLevtS
Ub535472ZJRcB781twg6HE8zsQ6YPRZKI/JKtaNSmEHDcmhlHSybiZDZVGDLW6TcuVSIBCe5dAEm
ZUcNnuNxVrrsqAcDFRGWV7ghyhTZF0FyoJRwqpn0ZkwVZrIeMO00xWbZWzZDnLKkWnbzLii8grhB
OTnmEYWhMQH4npIOX3Y6eUk213aqM4GblKhzqZb9BCI3uxWx2oZIiV4estSDtwTpGIsP9Q/xlVl+
9K9vC9fbsNPj+gHTYLXBfCKt5zpONoj4iTz1I/D3LP7QN/JW+ogLR6jVZj6OOBguchZJMO/MbB/7
2EImpoV/N1rOVLFRI0q5y+7yk4mwJV9lvZAkIfCYNphplEQozMv3RJyTkyxAk0lUnyT8pKQj/vdz
OGpOGGBjLlRWfsjZg+2o9jRUObsV8c+WPfrR4M/y1yE2NY+RU/MyoApMvFeS0DPoDkzOZaOIJcI8
69A5Q/I9HC2jNiNWEU7JemLZWzZGPKorZcCsiNwyOmJh2sU5deooRu2uUc/z4A+S7o4Kz0HWB33B
WqsQyag2i2m93voEX1k155iY6i8b8DKOIHk9ZmIx10b2bzFRJeW2frBozXckf8NUYxESce4UAtBo
weFh2TJSNhCaDhp2BHiNgjXZlThxFXMSLiBolX83ji2newWwypiHKAP5XDNiRQDUIzsDIhvC+hUb
57/3tMohEsXiHDVQ5GH/7x4Tzf+3WqSrQLqY5X4zhbMlrwdkL/vWhFwr1oiZWC06hsZ6JqCOu3wR
wBshYc4Tao6mtiDo0L6m8tEONPGZkpcF9Hm7zo1jpeGqoAVEgTIbpd0s8sODmCAErvd9aLV03oKy
6HfdBElfJIxnpX/1HSffLu8zZCKNHNQGQ17T+PrW14YLUm7aOVbHXN2Hem3oLQfb63tb7dbDshCS
DMvtk+Kt6bnCtEXqEhnMWx1gy7Gt5Z64wXuV+OnyUM/rdqc57aEVi7yef7HxNVleDbPOQKmJtaAT
VhF3jo4VSDPTGQppPNk9RWGt+zLV6RrPsYjTZBVqGXbppQn6Nm6CPB6DnppnHfFZ9EV3tNIqOpSU
FRYJzpiLePRltxDnZ91o9Z7uARwxDi6s3iYzrQ/LkRYpxeG1prYnq+ErBKwX00ZZzmf47XMFvp03
KeQJtpi5X14SBhqn0rK7bOQk+ue9aVVV3rJRm5ED/fu47wnGy/X5InXJR4gFzhxCe9csiFRVnF2c
IYhwwxnr+CgGF/FcrZsitUlH/iD+Yt0Cv0mTic8hlpo32ED2Jh4JEBA/DB9Ab2ielXam1zYCGJ5o
/1ybyyH2U9Whkq/o04lleZ3ZX/5EOqAojzTVFOxMUUoRj/wp+unHrAcH5heeT/sQcqTfrBWr51IR
h7VcL8vDZTOLHwxdSIygQ819OfJxQi+saVjZGuMx0AkKrPh244WvColpXWrbJGIRiM/70AOs9UyN
Sz7DWEwF/Y07mLSKzSzdlUl9Af2dVuVN62xt7yTdo5IrLB8CH1u7omxGai2r1qlPPX5wZhAUIxm5
1LRNie4heyaqAmg5JuXrSgm5BiVPLfhU1bL/Lqlr4uTIrnapvsWt+W6mNk4fxdmwotR3TomD0TKM
hzSe510ZEysqy62HsvzYYK1FDU6/AwiuBIEYSTSqHBBTRLpnH4FDGGbXq5mblrCvQ5+OK5XFXrOJ
AI30l246apV/KlKWk6ox4MvqHhFefhRNyjirn7oB74SVFN+U45trT62yx79Xj+F0TX153zIfswMY
YcwKD1aFBdeyZX8Di/FEmf5sxxBFrYti+YC99IQwejN6GlNmxlHZwumfdFdTWRgzSWWi0g6Hsi6+
uSLnlS8xKYM+QjKm3IysIdR6jU7fXNMtyI9TZZgQm3KMLlX3VZBFaPn6d+jXkBiQ7zpg7fZdnwWY
XuVXhL5PDoULN1aSRDCb/igO8/oq7C9j1WjrppCc7XIxUnTu9nFMhExey7vBFGR2RhGnVmOhCWc3
GQP1UE0HZAiMa1OrPCnpLOHSzR0PcbB8WASM/1JT/st59x/izv94+P+l1lPRkTf837Seh5/PsPif
6tB//ca/ISKK8l+yDkAEXAgdX6ghfzkiigUtRFMM/T/1nohDYSHIlu1YdO1U5S9FRFf+y0E3yj1R
E+YU4CP/L3pPuCP/6XURLyFzXPBE4JlottCD/g8TcKL4Vccpaz4qUwyrlenIgEPi0KkQqlZllFKz
+6v0LKOWPJ0gvJoS82FWQA3CBrG7bIDfWVwejb3uKqP2ls0shfRdxWZ5WOA9pcZP3F86qNFeE2XR
ZcPstPYirsB/Hv7znJRnu8Cvj/lyf1tuG9F/3Et0oSr1Lb9aL7OwMraYoSy7fqWSadMzp9GL+1yZ
CEOkOnOroGbcNey9WYRnX3dG1yEXgek+sIYwc6CQ6LA9rZKXWSZ3wCOGbWtnJyQi63xk+abQxd5q
bSdvUHgAk3IoZE3JlyPkHqmoUIeI0LxJ1K6lHo95pTZnRsOODqiocEsWKRJBVV4nlBVbyeKYgthm
9HMOiIUZmWVm+upMTawxInph3NdGGufcWcVuU7NE++dWrykjMAap3i/Hudybl70oKqwDFe0qDWZq
wWyUuQp38sB419OIjli8BrGfESVLENIYUH71o72YAKelSfsYI2H7GUfEsaJMQXhv4Zkf1qVPfYEJ
CyEC1njQA/2WZVG1SQBltGIZuMynKAdD9sUsvtLENPrvZpnC/X2IoCf3AOfFl9FWuu2iLl42gI5L
b9lb7rPLHk1pc4/bkNJXljOf48iXjSUeLs9JM3PWMYPJFAPbIJaU42njmNTKZKfCxrkRIo+sgGju
gHIaZbuL9gBPFk9M9aIaN3Idxh/QqMSGgpkvIFzJIlCjB1+/6ZHibOk7r0GAETIwfbZwUaRbRdGl
667sAVRwCJ18pW1CQgvSz0l+anuRKbn1TW6Jx0Q5ibbWW/JH2cyr+l6ciLGgRasx3Cd4XMhEI9Vy
ftLGm17+FAZCtX2NfrEGzSGaHFAMWw+B1LCujhhC4YSjHFDXyn7qibiHskZBlVQP7mNXshMtXB7E
rpIXZx1N+QA1BUa5o26keoPKxdIfyJnpOQtz1/yNzxiLfe76ZNOSDgIYi4L6Lb9p8dZ8Je1GJRxS
IVQEAeCanJhu3BD3kg67mPswzX2ic0lAIFVWhE8iXLWoLT6WxPT+AIfg43vqn6OL+UrR0wnc9qG9
9fhcmaltaJnM0Emrteq4iXqabLq+KyaTF3RdzZXny/dxZbmfyYG876P0SMYh2Qrle8f8mz66vs77
lT3SFIe5t5ZpcpARtdK9hgq1UJWdCXtDB078Lzfm+puUQLQovKeZHArCLL9lG+/FlcUEny5tTH6N
tBT5EyUSoRFV6jaPY7irdUrkq0CsqVbdVRuP+Vl90e5ETCgGYwjLD1atm+aCMg69XXnzvRk1N6Ey
Lqmd4IhNrs1rae+p6FEdZF4MV2mQ3fRmPpDA197zL+slf3UI1SN+B5qb1R1FPgiBEXsiqCW+RUK0
/R2OHgyVNiNS/22JOI0XexedUlCiZ/QqWUty88Z+1h6kN3Jh+GM4bfVP/Xd8JkwkOJpeeWgPgMJ7
HK6I5Slm/BBLTpk2Ztr5ndGSReKCJOdEPZLgKv01OVL2IAiQIMbi1j9Ur+NZ/YB/Ur+JlHCHeeiq
f7DLR77U7o/JvGxeW7Q1AArmtMC3YoJHDI11xMNNelzwUR/d6CDTIn/GqhfxTaxHe9NBOclcxW1B
TG/mP45H0ZSkdJxfrkXqoPnH+Q6fcZf+6j+aZ3xGP86FcWdqXPMWuIQYGSoFlBc/BS9ADAx202N5
RgBDPoly9zcpwbpkA7pInE1Mk0/5HjPgE3nQJbcDAo6pUX+qn+TSFOne5nzIsKq64U/VbFkmlZuf
/tSRoXyi1mTe9YcQWGW27U/OxnTVbAMpFJ8kiddvkb+K3fSEHMHEGXyEmv9cYf46Eu/V48139vaf
nOieV7jR6Li09q3R3hk7/AlwEXPPH9yJqXUl8oed+kGOD+rnRGg8EBzqkyum6c9jwcG69Tu6LW0f
/7SsRtYKNfV9cVWQR9Mx/Zyf463yVfyiHKNXYO9JSSITqmeIqtfx2/RioO1YMSxSaXP1w7Ad+fvR
Z7xE7zO+rm2xY7QcPvp4Ox9KUsf2CilYZDahOiGixkfdfCiffU/xkaLt07P0XREIywpZgnbkce3l
z2O44Q2JiOJ9xofu1Z8PY72RJ/ocdNmpHgOTWGHaIEpDGo/w+YGh5NzoGHdwLj/HnJT1JpDcAN/0
KnRQx7ohkMZ2h5sk8V3zwuV9yU7xVxivne/g2vqe8UQtbzVrvwgakXwT8w46/a3oX+LqlCg75yah
WqO6X6x8upEoBaQHS/poppxpwRaTX/2t3No3nxgYOuNnFgJ0m4PXQQbR/mrQCSoBreIy0XHRIsl8
RXwgy5dmfLLkP3Q2aScE4ZrBI8pcXz+aqUvFFH054cYaXK3L+IYsxiZ0ulhZt/nm9x9q89swyHL1
VqxYra3GJUTzCVdmDE3GzM68ho6dWaar320ZLOhLsqUKTf8HeGGDBA7lpf8R9nedPJfYw0lS/EkP
/I+YUlJKXf4wxn9afFvTC7+Daa2sngGhXIL0DS2x+phzuO16Pg2Htf9WexlCa259RxnzKi1k4GLB
d28+AK5PskOOfqojaH6r4hyBEo8eOTwXNSZ/V2lP/bDj8GpwvtMmyg5KcUrAaj1xsEp3QFuI+m8F
0eBAQxY5EkFQzcWiaaSUx+SdSqgXX83jtNcftaf5yX+hLLpGmqQcpTcL9BJDTAKYWF6XbxwCGsC6
eZJgihIQoj1iHEcM7Sr+vqfGJxIZaGZ6In7rmrrDc7E1NtqWFmt6UKAOl24evUbtYzI+DPqJGvp0
zN1k+4rImW/Q+FHCbz2kekhgxUpD2FZsdBZ1NdMv3OUBndHoaMJwQINzpABdfbUBCpx8LZVMIvej
sU6IEI1ZOxPdxO0TXPTzXGw7A1XRvtc3dnoyfcKSqN65QXrJMbx2qwRLIGfXlYHoRbzUsMqesL/Y
zG5XzqH8LapN/SKd9WqnmKhoWOlTKV2xao9/EX0TtMNuiPVj2iFKLtGw0YupXKPbEMQh6bRH0Ga4
sXZ0kldr2KtEWeIKIQXrW7+XJ+c9s1f5hWcnUtCO4XEkYZiZxtq+V+WGQ7qqxx606gPhIV/6vdjI
D+l1oiwihtP2j2Rt6sfAOSC72rVUNHZkiO00N/9oL9KOxqEbnCXFI9LraThq79X+Ygar/Lf+GB/b
2bWfSl6DHKqjvs8p82+oicTDCeT1m7yP/Oe6WMuk4h75jCq8NIQVSKvo1tMh9DcwlCOgyMMht6mx
vWpnmkmUBTuaMvSekOjt5C/nXQa2ee9Jtnyhdd5fsi0Z3c1tOjJX4ih2zNmNadeZOwiIqUdYhrmO
L/oRj8x9uNcvfP68WdQdywu5R9D8kLmN7ro4NM/Ds0me8XEqyf/btiPJJo+5Z70qL/NvOLpatM/y
0/xSeywDkI22XIOqG3x35/JT39b0DMn3otbSbNDoYNKwkn147Q7BTXq2fjhx6p3yIrd3IFbGq6Lt
FGpW9FUb0rnu9nxrmZRwJJ8K65nXlBcDq03dvb8OIVbtHQXWCh/7FiVmkmz9fvWAxx8cOSonWt/5
R3wRpGL6Jp2b7jt5W3TgmkjYc7FvmT31mO2AhsDcap9psIJEpny6TfVU/HCfRmkDaEF7xU2G0OEH
Xu+ufezaQ0++mv/Cqqp6al/kLxjhzpu9jeRtkm8Vpp7jumlOJXGK8zYbmN2e+2t9rdWTEq37K41t
Jzkk7xEtasq1x+o80Wt1ttUt+eaPrzR3AOQHYJgrBsSRV51h6gBhb+hf8vvWo0rSQeSBdGqeCOfi
nxamWyr7/KqTd2ohF3FtGcnkio5ps/Yfkyf/zhF1yNIAzBLu0+OPyjdxu2XZ5PwxmJ5T9CLxT78k
w66OblYJ9mnf/VTwE4Y3sDuJtgFfgr3ZM5Sn4cBnnpUr/WGYNZHbqDHnDG3gd7U26xuWZbZnCAWV
RgqUV3aUZUjcXDaWqMhIiAltu/7wNSr5GNs7b6YR+8/e8tyyoSaIhkfWmWHYtegJFQ2NLtLGW/KW
6wYt46glNDV00cwJly6E2BsUirnLcxlUWfop4icpEuddkvbHEVaR7C4/Hg2tzff/x9/GRtFtDJMW
IXxyK0b8mkhvuA16V82ZKWIvEZxFehqdeEPVpgFCX+ExcaJml5EUkPcpAejztGn8vPacvOK2v+xq
Jev8Kc2GtXoGbgHJsy3uWHd/0bMnXP4nlmiETeN8xHdS7whIy6Ca0OC1Vh0qB96VKzkXq5Thl9jk
Y73X9AM6SMQk+ZeprGxQVvh2VtKjzEpCX8nvBneKtYofSyVPlNrbqvCSU0/UEMGURJ+aO15UNx+7
E8X9tXozb9ppUrZFfJRspB1g4Om0uNlvfp/OktsyF0V+xHsw/7zb4cp/CNfBqXtX31kgzUf++kdY
zLjv1+0eMDDmu0231d+7U/XBqhNVqq1vwnlDAzqzwW7jkiD9vIo35nvgyWflw7y1X9K0CX7Rw/JB
6+/FzsIPSlQwKTcVyDSXaAL1t/+JzyxSy/RqfAGwvtCH6ed9El5pcbN6+8q3+YGJBx6P8qF9AGgx
cxX+kdR1+5bsp99wq3yIYKx366LjSRHp0dNj/MOkmJXeAJv7vfktPghwkpYMu9DaKUc+vOqXyWXI
r6FeICCVuZv6Wt963B3ckMpNwehKkjcZ4t2l2fGNtMyHTxndNGax4Zavu2xX03kiG35vXFovgL63
0h5ReNC0hMGqQWKFQvMzxGhXkDYxZW/j/QiwFeUSQx7JIC60Pn6Jl4IksWne/G3pk+awaVVr1Zag
yNc4TwjTeuCsRAKWfxFKLwjZdxryeE/6u+R+j+uRcSx68J+Jq1pTfD3MOERP/hZjR7ONPG2POQsj
Zbdrv1S+gh9etdLW87TO9+3RadYOsOeVdGtDN+P39zxxla4VUeknnfAv4k+lK+tnkmJ6VzkqDCw3
vDNLJCAR6MXgIhTR3xtq0Ffy5DlXEKzqP+U+veOTUbirEeHOyhHxODfyl4IYkI3uBUfdDQCDbcCB
DrvqChGwjLacRjawJZRdAC93Wk35ee2cZEJrVuO+e8FFVGyse+UpR0Av6VNBunpSrbRiM/1Aorz4
NDHidfDS0k0GMMVn7vZfYwM7cxXecTnLZzNy1R80x3C2oCuxwufvgGMCdNW/qYd6P975NqodedBP
PgWhdwS+yQuA0+zE6qUTk8B99KGTnc5CIGEMLraSdlCuTM4vJfm5wUagd8mwAmhgrH0gMNS2QEns
dYV616pttnjVTP3aUX7ixomXgNWDcukQ/N8Kwm8/RXzxOrP/jPpak05GjUlq5Xwz+WN5au7KgyiW
EXJNFGfoGqxQqqViQI2AHLVX+Y9NVtMD60iZ/uLH/OD3n/QiQuH3BG/EQezMal0wLeVW2my7T+Mr
21uEjFD0oDoZb0XQQ3DL02fjvpVfx0P5RJY47lJZ2dOIxM4yBCKUFKleTx3snr+ToxnMZNpvSoKI
0QZ+kSyuHOFliXpLs24+xFn0Yf9SRUApfePESAg7QAIDmzVkKU5VQHpj8W18cZKEb7NQmayrDxxp
xhcC+Sx9JM05pSDx1v0yxIXvJaqpZFOkzNWO/bkh8oA51aa/l+o+rhkkOS6KEwfzMpgbqlzxefiA
JkUpA38LdazJuJPvLFmrnIDv37R2m4+p3HZ8aAN2wdXM7TtA/7W2/zTUv9It2rbsAzpiSBbETqLs
E0TecHJYTCOV+8KPKnOqnzQ8sa/YC3fxE/nqOGTne/bhXCfjMSPtqdsoyjpNL2ny7DMy3YNiTYQ8
5t4AvvsoyiwMoWZMOiz3XopDwQPZbuqN8L0qXsHOWYmFA0UH6gQIgMj2uvdnZLx7/0aiKl9nsZov
lLUQYbh8u/VPcuEiCbSbZXDjPM0aKjWEmbssxN62ZYTWNs0LvvoL2VlgXZrV9JJdlJCBrRxeqXpx
J/KNc+gwVXC55dRflms9UkGLjtqda7cFfXUqn8zzdAYHRCQvhrqccLYVo7PpaVsNmBeanFV1icor
32M1HKaXXlkjKQxvfPNcctK9O6X2JUJnxghrczF+cddo8EwDfRTtcULpk2PxkpyGs/UBpNJZp8FG
/h1pbXPJJUfpi0T4RNvK4X5CBVBubSqh0Xa0VgXTCOcMC4/LkLGLOmIh/S6fN18MySmXnkHAft/g
SgjbXbYiZ4Z1tr8rnxqRnkeG6prBxyHIlklIsc+KNXZaUupN8KXV5CGhoYSFEmFcQ3eNpp1EFgK+
Gz6FhqTwbTScLEUEvbfPw1X9bfmab1xupMJmOJ77LbU7Asex0fgGBneXN9T1jUK0GvdXLhSUXNMq
fCwOYEfxOeKd1tHpfdI6x0fgv0Gyzd6mj+HElcaATdBsTOga/lLllMYvkAaJzEgP9UHblBOoGE6n
4sAKlc8KZSmzhcFy5z1XLSHY8U6XrkDbnKvG+pZj5/PWb82w57owiwe4AeVR+zBQgOZYQ1ygV1W3
TuxdNW7t7KnjbPyJXJbHWMm2SoBR0DWVZxMfYb2fkF7iKkWXi7nzUN7E38zIUhHEuOZ0/F9snddu
41qwpp+IAHO4pUhROViWLPuGcGgz58ynn48+c7CBwQCNhiXLtsSwVlX9CaWRHfJgo32l1CnqcsL9
/hiigzIuSYT9LJcCXSXbNh48OTzmVbRIf0n7djGTWC4UlXHKuk2vLQsMYvNuIMXLris3ok/2cZhc
WyeWXxvBzAO3n5AaSt4voezgP/+k5maZ4JB0lyfxzqbIUBBHif6ngBO+Lbx4HWkXTorypt6Da3BX
f4BRjVO/7xGXvQGRYmxtBxvrLC2zX0f6ji8BZnGrvthmicc9qrLBlnbhMRdZZFD3ghsTo2AuiTes
HjAJwJ4HcGiFBZX1Qk5zfZa+pt5lMDl/jRwKyrlr+6phAv4gcQEpTOD414aFZBlHI1bknGJivh5e
mru+yz6TF9Elw7pwdDT2RDv8DfS7YSu9YVX5a9UbqEPSOlwB6+RbYfzGGazxgo35yfILzpvd2SRn
dS3eOLB+t9y7zT9qcYT8LV1cCTJwFAjmsJMdxKadeSyfkmQHv0QPTvV6Nu8t1OQYQ2LRY2KTcA5X
/i5hEMZT6jJYFRlZoh7/zU70/B/IerhX5H9y59SlU3XOcCd085FxB1DgDWx86yxHD7rKsAuzdVT7
a2oybPVwNGFGSqVW80pb3o0H+ZdVd2HVExV+DvZcZe0t/1GxH8MmxSHpxLfLw3RtDdf/R1gxK7he
koq5SuLdDPhBtokz7eJL9RJsuFq/eZN+tUYNxbC0LM+c5Grnb1VKNxxhjpAJow/zUZ1Ud9xHXrrG
nJIQZEXm8mSo0/2yLVvpKn2V75Re2j6hKdmlB+mszZdpWvFdAsEdivMX1qha2cjSOgUgK0iNWsoM
Hx8O8xDC6YjWLSqd4kBr139ZX9yciKD6Ny4W+UcG9jdsuzkOD3+XY5Kwau7j2wSObocOh+/nI32d
D/WNSMJwFzM/YX7zSsoiFfZWfZ+/rDd83aZ7Qpr0B/uSpp7T7hRO32w0lP/+QfnwMSbQ9+Y31QmR
e3nu1fE2fMkoH161a8lA55bIvGU75XI7yK8G1+Rbv+n+EUNPU3ZOjuNVfCJTh0GImdUh36uGO/pg
JzaWmVgGt5B1KPa3pWsdg0tFUbMZXfWM3Higq8H4bK243DsHVKgbglAv1n7cjC/DU/LMA4qIkmbp
NLVL5YDkDjlzbIdrzkZt+zKFlEt1EUJZ/sK1ur+xRv5ZBtjpl1RD191QvgcEESwzZxO/A7oxVj6q
SXinFVFENszb6KB5lrc4772KKO6xh8EqzXQUPAbmNeR2eFHFuJ9wDXQTixSybYFi9dYR6LSHyI9E
gD+AgYrRQ8ty5PO8MjcdijblXrKwonxYpg27jhJZhmLrUiCSCvwt7aAifgyvfUOYoCM/x5XucNKp
mDt5rdEcnun6KExfCmUlfWiuvi3udHx7AIEtjYVxhzZqHdNTGW6hlzDnm7lHYHm9i0xaWfSDDeYR
XDvCp78ZnuOvyMcrbOFYPYV23X23D58wymGTXuGXdKj38Ud7mHvxi8GV1rvqm7CrJS98GR9D7Wrt
mtFF8YMY0ORdMc0n6rOEoKJANVzHM1wSAACGm5xwt9QZh7iLgBkYj7iOcSUfWuLsO8YpHxriWwxD
7Ok2zQfFNTzzVj0DJkpAUBTjxuRmDGMYk7yoyUfPJ4q2wzMabpq6Rio8cekwmz8wSf/eNMTcX9sX
Tlvl21iuM3iDJkvElIPUZmIZIRjDFn6IuvpVHoAeBGFk0MSB2KRNdFFmcuWchstiFXSk8t2bziPj
d+bKpw2GIY/BCsjexAbtYKi/GRJcS+B4OziqMVH8huOyCp4EdZCGi5WFKi/HP6qdRX3wIk1O6FNp
2NwF9PDzy3ROTy0OBtwwF/Mbci0vpi9IJ4IG3OTIqp3S7dDv/RDsxk0NtnipTjigEUngws7eZdw8
lMpsJMFRc8t18dk9tK/2EPfYsjjBJ3KAtF6W3+S3mOzst303x2WjAuvTvWbX7MMjGGvwq7zGnvXa
7PCop+GfPtTfEZ9VBJnRgo2GKH43+Pxxp2G//+ILF8xROgIBUnv2d7V4mecTvzHsduPTz/cjDnfQ
4TltTP47nOB3ZrIrMMdSDyrjHsh2EPH7lTSvATajZc+6S1/ivMrNjWR5gJZK4GE9izxcML25eWKH
XOF2QIqlPdVoc7w88OSljgATNVdjhwzXrl5UinJ8ZsHonkq/AzXNArRdTiO4bAvN6JifFMf+SUda
gKPpdthREIAX0vg5SE+E7/wdn8FcgKu5y62rpnkRpPlNfZOs9YTHSWfH3yGsLLYsJ9lknzidBLWd
ilD2ScE9A3AMFkNp0M8NjUvlYklqnOJ1TfN1DD5QUxRU967cgHBx9qiAE7I5HESYvIPZtLOr7HJw
JNkmc4ntzO2O4TnWSPPdGm7NhmiseiYxHkv2iY9LZRw/qZaz8pCPYETFhhrN+jTumbLKH8lPoLtc
6tkBIrJrvjMJMJCE0noxZsqu6KBPwKftK3bMJm5EuIO/0sMDKFrvNXozBibxW4XTJUOogk/gCv+G
b/OdTU7WnGVD6jcWxcYHSge2b3Y4VLFLJthtOKn/smtFibM1vgu8KdwkXE/y1vcPMGR1T3sqDtdE
zg7LnZSswfpJLIxyt62dHIMvzgtrNSefsvfVqeo1aDJ4mbEyJLv9ZgNVVvHPdC9MFyNfyrTimJHd
+hjc8SywHMkgUzO1TTWg63RjAY2RU9CHcadxXQt2eI/WzS0xbVHCR2Bvktf3kaLIvZT3otgYuCSr
TLZdCXOfYm31Wym+TMPDil2/oHZmoaDY4K2su6+EOY+nM95xgAW51lW3OU7HfKvZwobREdcClV3p
9HfmslPklBRMN+MCf107yzu2R/WhrOt186ZgEyzgLbPq77K0qmPmtphFhxBiVnHvttRit+Ax3zBP
7ZSPCKNN3iAwBFDWxlyEOq6B1YC2igQcbXhr+jYI13PtDhBSwg/9pLvNDheQDi3UM4JsEN+r5b1G
n2O68lc+/5TNpHr9dAEwBzAa8HYjgt6hiOtVQF/1AHg6P5hcuMBYzw6Y8i5dhG12rl7TFzZ1C+HY
XnBiT/kBMIrpR2tb2QI4oA7fJDdRPce74ay36CpW6T//TXwjui6l8N5W77kX77B6dpnqKKSy2e0H
8/9yV2AvIK3kff2Ru74rbNt7dOPjqI4vuaAckHC3uOoxcuNzh8fgPB5zT8YBlqHSgtAtoiG2IVJ4
X+tXbs3xlYuMBU+u1tpNeZos3OcRb6KtRQqNfOiLd5ERxgOBWNt6A27aOZ4GYLIroyUg0i7/5cq+
TlyTmRBYGVs0x55yJ9s00waziLQFc1lPvquxvAyOkayLBO7z1iiPeJuEBqHiXmi4nerNI1jGGhZZ
5q/1hKvfxiYF/IHwFrNbpQRAJW9pSSlj7HvhJB3ZWEiwAvri6GHDvxxezUFhnRjg0bbyXv+LbtkX
5Nz8H4DwlV/PFbO8akcyNsYVBY3SW7Ov/9VEfCNEG2zjEN9L3HFeTHH5dArevCBLjLYqGwiwR4TO
1O+Vs8NnhFM7U4a9yfvOMY76GZrQStybL2CHY+0aP4Q0Oj5ziHplABSqaLn2+r7/nL4TiXvQjn/B
ObbtqR7tFnFJ7A3DI4C5q2CgYoeJm1+DJ7EiBZNd42h4ItiISG2rAnR6c+conUO5kYHZYUYs2dNX
9EZT4WdejVgPRAfwxO12GvcplJ4vc18Gq/Ba3vEYitbCltVBXCuk6RYHq1jPw6ZC4u9yG2B7go/v
q3oJ/kkvE3jzt5mu2hW0iHv6T2B6WzCWcOQ3/l6/5rMzszo2b8j67kCKglPchHf9ZXwP4o20ldEm
ruTvhhLlp3PYKRjE3YVgi6+SB7Z4NyaPJaO51buQ5I234MaioIsLEU1T3RJh5Dk4mcdhA85Q4va0
+FevqnV0kbzhO7m0gG/CpYNMDOvurryrgDzRLVWd8m5+4a6rMfzZd6+AJ3O1HM/aMyN7euV3tNf6
Kn6p+wT2rQ19twHg/OOjjI/5o/aUYIFaGwYNzEVvgMyarflo7G35ibHhLfzgssPwimHzyjwD+ZST
kx0+P2mrEyYMm9FLqMH+GYPd3iuGQquQP8R7jMijtqtbfJ9vcAPyReJsQ0vIu63Qr+AGV18WP2Md
flMOqHVIPbJ7WDjhLoCN3jLfAVYGuIU35ab/ppu+Dq/NfqmQ8RTrIALYUEjuDCz37Sk76ycB8zzQ
r5Ibax+t65fyiqXdhSyVy+ipXwqAIQLZVbyXN9rFtNz2Gb1x64a7yMmv6WnAOHEzjXty7uG9MJan
7Lw60jb3MN+X1xjFT8YGHh5jFgbzLzj244nMh+je2o/+pPNpgW9/lpFtwKkGpcRBY4+ScOI4066H
dn5XNykeg+5B+63CPfeXvlHJmqy2nOcfZjFh4KJ/6dDuAvlAOKQFQ3dgLyCisZuvirzVz5SYSfVq
7cR9xvLJ1lMduC5RQNyLyDE+9S+e6yRb+ccSwYUivcfQaajs3+qj7EhUbBEVERZIl6F1Y5Cayc5h
WJF4xVh0QijlKXS2FRYQxOEsl4j4Wl/hfQpAbnTUGdPyT6r3UnntKZJmV5I9hd4d56rv6sBvgiyL
2FVESfAYbjrMF24EElQb8E5174eO9tm9Zq/xnusT8LrAio/JNkTMW3sUdslrt4VFpf+h/HSNL/Ih
nJxhS6VesvTxFtkxaRDDjfkGhF0lq/wovTPX/TdSVR2CR35YKGIwzccPf9pa5+oz3HJrzcxTn3BC
wG1KzA7t9CCw3UOfc0sL71S3gg/3qJ8NLfhA0LnDuj0+lwRoplO74AGjQzjoV6YCGML6H+x0r0my
M68Qy67QXK/tO0pGB7p7Rib0Jyu2gD5u1eMLcFXO7CDsNPoO1hC8vp50J2woehjvx6BaTVeqbOMi
TfjNQ/nH2/Q6vTY37TLsay9NtpG6MqhsH7XHAnMmLULYW68pIegnEQIJOzPjj/lbiLzAgRSzj8cV
K5+AhGLFmIWqF0WFYnqTZzmsBM/acMYHWHf9iB/Wnaa0NZn429YdzYRJ+eWSQbF7pv6R+ECDupaJ
Mc8iYWJ6DyD+S8KB9YxfaRhaTmTgoaLQ3epSn1BA8E6pCfzGxQgV1W32037SqUa9F5+sD/9WU2rL
bAvbNnNCcYOumHrSH/Z5eYrFjf6tfycIwzhUHMSDYThasgFGj570VN0Tt61xcnWAK/FsUOwSYn8Z
frDjKG7xJj8p3JjdyvgULux0mXLOgvcKDovCxaXSTw2Y8h7aYWPlL5iCDsrGD8m7gp606v9V4H9v
1BBL7uqHVDDGIjhm3d6D7zFxZZ8xx4rbh5Ua98iM2PHSrYjYTbyufsOwjG2SralinCbBlsVlluE2
02VwV4ZXYE1YvECIOhb71lulH/yuibKK51laelx6dsZ7JrmlN3xF+RZlDoRsPPdW4bg01GQKqUhO
sQhB8YJLe+ZmbNbhsgEHt2nT/hs9eR9xB/ULtqC9Nm8JFNVgExYHE+c1ph+qUyibIj0iPYFGxcqH
w3oBic+gaVtJ3xPKoJJZxryUsHQ3zC2DFSLkkL2K5L0rqQwUuWN7NrYmsGm/URRoqDg52MDS64AF
h0yR6SWYHWXcVZAgyLPv1lQkvOEsfUo+lFEyI4mOjvttVzgSmwpgBLW1vBx+cnWTc0m+m7An+Kct
XqLkLGfHrNwoBUR2IlCcWXgIw3boLwilTdAuMMgCYGI39kcFhx1csUzIYo/JZFyTbyhLqMuohSgS
8GGvGYZQslN2y64Z4XxrczrmGK7ewRI8H1IdIScT1joOJsbQ7tKn+mJdoCd1LdxYbP+xhCdEyaYw
ysu1VHxiJ0TQCR5LsItYmHHh7O/6V3/5A/a7Be3/D+f/eygprOp6Jgn/wwX4e11oBst0pIYPxw9g
ppZgmlH7g6fJ4fbvucnX1bXRGpfez6wt8YVu1jEYixvuhFJgKKfPyAijAN+Yv6+MEkb9MEnatqoP
pqDSK/499fdNeSZ1rWkZbf89J80530a+hAZy+c/CTcqsKstrVXj1GQZQrjhGP9KwcO3/nquXb1QJ
MrK//6YGGdvfV/994+91//Mjprro0ISobx1U02CPf782NRVWvOXLv5e2i2Y3iuVk12tpfQ6wryJN
sVGJ6pw6f6PwZiU9Mj2U9sXaD1pvggMkx/gtjIM+Obj+Rvekm451MF1HH++/gPgLu8gU7aznSNXS
8BP56QthyJ+y2Le4r6oqrmA2foPTNhJit+Z+7fCTzkeFkEApZtr79AWSf4w4HdcpfLok6Edvbptg
nWEi5hdMEKwcqDGFFkvktEhMiERLs3hhIrJH8qDEJyFKnllfDNs+oj5FccLWp7Nv6l0EcNV04wZ9
KoYIA2ZGBTJGH1oUMqvJVF3OyjbOOUa4HJMxbuI90DIaHS5ZK0t7lKCgG4ZG7gBYvKmsSwN8Mmkc
s54+UIU0djpTcHQ9aeA+lDScNZwsjYAsI/idGmyLhmQpd+qgNTYDG2FCnuw0iCPy7fDZx/KugJ06
Ikok2gQMrSw3okZgHErZNQckX2kEh0D5riBeWmgFsZdLgAJiyHR9fwx0+V8jQmfWkVXmjbSeZ/Dy
MsQQRZ6NnzjTPnOLeUYaaahviSPUDJgJI6YfQc34Bq3+SsWKBwkckj2i61jwBLE0EVgPOR3rOQsh
20EInPIfnF9iF910NEYvmDi0DWyxuqcNiKfAGdV5cLRq+fHQSslzfUR1n7/4RQLhKZSvksjGoSmk
1RlhkXt5hg+n2KTZrtG+xmmj5QKePqyBUxFHDofcbUYo7lKEYUuUdU9fDMttmf2KMcwHv4awbozp
gG+OtrPAAnpED5HEzKFuo/gUt5nbtctak+afyAzjFb6VZQVJoTAhLcwtHXlifISG0Xqyr39Z4Xyc
5JShlCnBPMY5lCwZYD4+UaAy25QxeT1lWgWrpfA3WkiqZMqttjWUzi36kfCPaYbNHVrMg8EUFb14
VFyJrjRIzCGrLYooyJEJi1lspr/1ENZ7Eq3O88xMxIwmFuic+8MfUEFqJNES80DtanywBJa/ahb8
xDreBHnK3pZIjKhkLtmWGZpcCf1hNqcd9uXcJTHVgBo374LJXlAyQataAKJa1QVX7rBcruX0U6sy
Rl11/DSQetutD9fZKG+4K2KgLOTMlXtQVZG5YRCztcWKdevUgLFfmeBLz1IWl5l2luj+5eHicyE5
fs8wQg5Mhxw22Lkp7O/8dxCS7kCOLcFXsrLYS1GRR1nkkV+p7TpKmtjHUx5P1QTTtZaCRYVnSNbQ
2Kaih7RQY0Mt+rRYT5q+1zkA/eKylXVcZv3MFDwgMhjxMxR/tP2HDqs/G4W5i89dQqDJZ9SMO4ng
HoiIJoMQNdiomkn6GzBElAw/WYqFSxIFzxCJp10YGFtg++Gh9u9WUZ3Mntxh69mY+M+NMFWDHpvz
73pWIxrg5K2e54eaXEacTIYWDHFMcKOROq7gsDbtVGCIVQB8RjhuZ8kkXg01a8+FTAuTjN+iIb6P
I+eaPJTJ/TPM96uvpqC3J59S5tROytlUGTkK6oOkMPbqPwoQDuSsepBtsxwOrla/jJmgvieMG2UF
rJJUYDnAayRVhd1AESGPOhtOY+Kj1UcfaWfGLiK6vdKEBqxIMjW1HoB0DJAl+LBEoqm6WhLeS12c
7gsFmDiuqBxaCYePvirqNVkkZ7mdXFk3AicxMbP3a+WGvdiSGMPM0BgLVPuEcK67uUZ+Y4TnXArk
EyaLz1ru7kXNfdLNhduOIm08/nM0Wk14ykoaUA3QftZwABcThu10c8ZQlvxe1jdZ8F8EPwCnqIRk
BxexIkQ7JJnZiS1Acuvgs0QW5lNMGFP6WQyAj0JBiqd204yDK+jp3RoXuYLefbRm6JPfRDk86F+p
nv2bWvyvNcJZVhjV/hYZTs6G7CQ+1BJZzkIH+Zt07gqo5pZUYCCh0i91AyMtOdC9OeiuUdmErhVa
D7UQUybNzCm4zWDKIdA1VXN2Aq5ymH4YnKHvAXEe8ljfpgjZA/iGBN/iqB4ND7F7mYbmgUn98hZ3
vhFyUYU6RhSTb0sxrpfClD4iSwnXYa5JO6Ju4RyTaAeMA8dDspiMmC23IsHrLab/FNM5wEevCx0U
aHFFQAMeGGHgr4mvPSc+1aihqYVr1diVSGHp6k16zbJsIhSP8ahJIpoqz44YzhAb5gGjkGzyIdqn
zBiNSVtn2DFGwBqsvz1sOYfI5TNprgiyY4IApmVM3VCIqxHn1BJbcot7uCtCKdl6zXC5nDE0FSZm
X7IvAkK02lsqMjTIzMPcCrOrVrAniqFpYS7NmxKn+l0xljtfC1K8sSghrQxpXxww5S81Hy8/n4wh
ny4sEaIIBI0WBuLJAGUhMJkaKhMZuEZ9VaRScEOiRiiWaexjlalHo9P7od8GOwB4Cg1rQoGYgmHi
eAV+iFai7+1Kb3CWy6HwIfk+Tbi/wWu1SHRa5R34fmSoK5mlH0NPhDIJ+VS4w2nxJgJol8Z0HfkQ
5MnHeZNMpssC17fbMlArYvIIEE7erbQxHd/MADlxgKpaNbvJefwQqmCD+SXhal0zMIenGRFz2ekC
RC95E6NbYjPJauOtSTT5kamnSak1NvJyI3QMMCcxQbHVFj8ccVp203rTTW14Tp357afZbST27YS3
VbMfgq0yggfIejTsNRkvFALQIMNkTKFqyzxYefap+SSj9CIofhFfxtDEZG/u7kumIhcrZQ3VXTmQ
QI4KtJlAGmMcD1cZtdfiGY/2Bvwp09VnlgFkCZDYYsOn8SVYxVbENIWNJv0oifYo6grPgFJ0x2E6
RD6kz57+Besw/AJKSfXyBOpC2LxgObqN8OSSIkgNslR5Jh5+qyxA86ME+ofSDBXdV+um0cgQi9Sz
Uhu59GYEY4AHZSavLUESzh3v32m1oMZRqT75Qvg+jWa40QemMTim4wSstuImwOXEzmRyRSujd3uC
WChaQLZVMfUwjIy3fjTv1Ga4VGkRebkSehgNsA+GsPiLuEKGFHWIFZcWSMCNPqQWaHq26cg6BYM0
LfbnqV3HhZMIvbUWS0B6LJidXD3qQoZbZAC8qukIGUXpVxvab7zMeVlwgQY97anvOGDl3c9mc1sd
CIhTb7Oso7vFN5L0y/1MceLNjzCO1DUK8HljSTvMFxlM+Fy15NwchlADTKkEHOLgChlyvY00pvRj
QwKHPl/KIENwOyElJafMwMoKbi0hLvNswLsajiPGAe0A9tNUurSyJtiQQ/dQFCXepml2gYgwyjWC
Swj1lcSpjtpRcUWhxiaLEXtvVMZ2Mqq9OqrBS4lJTyBjrldDVSQGVl+rVfthWOVwyCwiyy3aFUsr
vX78yLWjXEaHBqmwi40kENBEXnZkvIWSdmtTLJs73iuHKYZNmPkJBWTyOgXmV6T12kaZFPwN8vZF
avvgkKksZfmUvGuJ8C9pOaD4vpBi0G9DrXyvSfGjpmuemRyBa4jFKfIrMi1puDHdb5xMr3E9aDkK
kSbQlKRImggUyESHGNQzppuTLXlVYIprs+hXVkvlVOW4hWvhjzFkRIsEX37CZIewC82lGFvnbTmd
FEM6ZaGgEr8LS2GtSiWU45KhWkfXy+JvVVfRAlFpo6LxyoXZS1zS1sJvYkXiRIURoa3N2EJqAbVn
g0Kk0qaHOmaIFc2oRXzcSK6lVftKzNyiMd+JeMS5LSVpWGJ2VOC0TrfL8G2ahEuNtOAVd0WmRc17
NsYk6igDvMkhMXB3fFbJXu9lWmjcsHR8Z5hLyYhM8oyvJrhzYqDUjhHBT9OU2o0iqBp1pLLAfIv4
YK+ENueTXtsKDfSApCyUpsDVse22hz6CpjgF8dr3afVmJbn5oU4cWgdWy9koVp2WuMS2N66UgRjR
RTPPNwn1oe3YKoJ+kcg/4GZdEz+zE+BNjBnwkAlIodClQmHGpp9NC5+BYcudbL005aFOSc7olokb
XEFuHjhOJaHp4bBVCtnDTwNYeQrbKzOFu5BK6DYyYYM9ykINrpmBjN1H0uV4n6mmSzUvrJoWa70J
tFbUMliQjBsnyNKaftXphnaSdh1EALF4esRBh4MK9jZGSBJmFggcMG522XTj4U2TBHUVLt75obXo
ZZsH4u5xL5fwrc5qnltENc6bKiViR4+00FP08dr3Ep13TTHjKzGj0Mo8KTqz10AIsIhfimVCMKh7
cwg5zZHrPHPMwALftb7MuquZRsV7SegvcSAf+eCzbRJQj19kg4a9r06GGH8kCvkBjcYR6jIWvyKH
JWgkLySlVm6vtFBLJo6vuJx3Hz6pIvl72bfSN1HHGzMU2n3cLjrFrAeBnNIlxVXwcCAD6xPBXUaL
2TSnUiV8cKUldXoclzlfUwqnOvzqRm1XT22yJ62Uq8NUgXXqAJUPlFasabEoUwCtsYAfBsUgreUF
Rxck2mH7HYpwKmqGA1VL02OBqxOz4ogG2v584OiWzGXWQQdhp40AvIWC5kKvUG1N00hmIBMHK6kV
eLrwEfVKH45hYaxLSxuWUQYabxlSXCT7nauPeP/7s5xvuxp+HQE/Od22uhoU2OSiX5peB8elXmIO
C1VHVFX/Tiy9mhVOh6xL8W0ibBESI+yjwdLwkvP94dQk4abv5+MsyliomfD+xrncW13bOGXtwx30
Ixf3xisZfIxGZ3mvLPCOprIwqVnz0FMDCE509OFtDgJxRwDco1cVyFx9Y9i8Kd3mfIYbVZhhxWB4
7ObEIyp5h1CqhTs9TVzXmbBWNHQN00NJdaSo4jziuAuzivR2O+CqH+ZCXOPT5Tt0wW9QM0qxlr/n
6kbGu+Quq77BCUVgumqikxxFi3dNdC0gdpQyDMNyqjZNkjoVJqo3sUYhgp0smKybSulbimd5P2+V
Bm2FoER7ysIrE5MZssXg5aL8y0L5E85VtTII6wHnGiTuAMLeGlWw61YBXpPTlZabBdEwFg2tab3m
k8ZNqHOhGoCFAz38WWaxQZxlfM9RBCcE4nvXiHQ7+vCOgqrlJNb1YdL4sCGM6qrMxzVRIOAcQhte
J/3LDF6QOJTMpEh57izXGOQPsQVMGRb0aHoaA50L0S8fGO01qxJnQfXpF2hLkWDtxBaeR9qFn63I
UCjGMyDGMDySB8qqGJCyqaontxwDJoKaKKLU91rpBltSIJ6Kei5Dcxe/FJzw5xpMo9VPSV1ABWhM
6HwSBLIh+QmNKL/MUPXlAqisWPpYjRZOooYrh+AgIJwwB0YgYyod/Dkybxia7RlcMCJk+BUokXQy
CskpNGRUTQ9VMynH/DYr4pdZSuEXvc2PRnoBER6vOZFAZMI0P+xv75nO7EVrA6qsc1F19YZxpjYG
4zqoIlx8VXhZ225gQ41UxLxNx1iNpeGQwXDB8X00W5kM2qzytIAixsCroVaGNVsX0IRa7IwhNVe5
1H/5ckzGMEzxwqc6mfzaR3Xdb0KCoNajyfKWT9Jn6lv3HP/vlZL+LVaAT/54whX53ZSawZv1rMFF
UDXBuwTJ0SOxgJBTffaD6i1txqqoNdJGdHXeWxZ2qTF1SzHX+bqX/CMLXbzHfVC1gzJnuGFKryWh
PfhqjgJUT0RxWvdk84quydhOK5x7b6YRWK4/E9bdVM3dzHNS7CrVGYsKWWqh3FTSSOxcUmsnDUrP
EETBg6Mql8ifSCrO2OeY8Yysffko1riOkOma1eqOjBh9g38auKDReT7BAKGJklPxc1ahTESPQJUk
RgU6eVq9PmRFMVuVZHocv4SgXCV5bG0UaotdUKjfUSZY5yguL7OIqHOQlXFtZXR7s4niJcsp5FXd
1WNt7Vfiup9aMEsrb0/K1wDxJGPhJ30xq+D2LkE3DaiD/6bkOF/NCiT9HjwjjD/rsjAuJuNouobJ
1nvjYUG+y5D6oXlRJ1crhd9c7RZDKp3OTTgbXf0TMHhzixquxFAqM56aKpgjw3qcRVN3mdoXZHOt
Sc7BgzQMjM3gTyfMrxWSf8BINX+ikKsoDgzs9HDbgoMwyawYEvMrUqtlqKwjoSld9x4EwiMuDM3B
xB54ucyf8jRnG1lL9j5hXatpQH6odAvJsm2XREJQ3YGFtJAYNivNpRZMrBiCjDlHEGrr5qMTun3d
kAorzwOiDp1UwbrpCHUNhcbpcUZzxHxuHC3KwfZnxhEjO9wqlqx0E8ui4VYyR5V0kW+9016UJtPe
LQGOlRmXH7E+foqtcJJr/cBeexk4s4/S13aEMpNTnTcwVhruwSzFdzh/4qJsbPwaHxkBNkN+SAaE
/DHU92xg8W+RZbGRjDb9CPuzXn2nQU5BKpnQi4vFyfD//2U41VfMmhFULVaIo6UV8fnv5UFlmBNA
9dJE9AQJ0vjnu/950fLK/x5mlY4nwt/j//ny78f/v9//78fnvuZ9/ffYMEEYB4y5h1/+ZIhGAlfE
aPnv76u//4TF06xefAj/e/j31d9zf9/978X/z3P/z8O/1/m4zeBmJ9W+OyVIha1szHZ+UvJpCBP6
3y//nv17PJMgSJGV4fYhW8WN/gRzzOU/ri4Ut/89Fmb/fx+ri84WHU30NLJZ2ySzsLIIPZLx909m
XBnbmU8ptFvVJzGinExMDBXcckzQ06yvtF0ohtpuDn3TIfsQysrysK3m//uNZHmJoasgD4Ky+e8H
/l7291BgKLRYJu7/noo0Vd2RtYSSrRMTFf0yvj1/r/v7zt9/RVbzx2k6X+JIQbit5wi64uXv/n27
lclZKuTvSZU1CMNWj7pVhysQ4SK2p3DAZWtxKzIqwHw/ZS+uStBfNf4/7J3HkuxYll1/pS3HRBFa
tLE4cIdwLUJHTGAhobXG13PBX1u+rOpqa3LOQXqGeOEC4opz9l67vW9jGjR9PdXrGxT29iCPC/E/
LOoZfeOMQgTqDLHiX6OA1iI3NaqfsRTtEyZwtaZjFjYN7UJBWCcQxzY3uPANOEyUM5fLAnW6PWTZ
gHS7M+p6UwetXUg99obbb/ogJznGL/PvdKAq//vv0iZkQp06HZA2trjk9gy35y4DYSGPwBLm40Te
79f79Sq3p/31b26/Gls6KdKQ4wr9800lf76z27++/eIvz/1f/vr3M5Rm3HhW12x//9u/vGYRmZso
qfepxAIYZhbDn5kBUtCs2A4DC/4zwkVZwmdnTO0hofQMTgp6Rg/S0s6EiNLle0JMwcaofLoCRbg1
iHDZ6iGkXoGIoqFJ6OO3waYPeyduiZwL0K1UBSgvECu2bwnvfS3+6NBJd8RcEVeYstSvWbmw49TY
ZUMqEHSdmhg9S9ln52nlyggBBgZRbzWeT+9DIC3FWYKW3cR6YAFWnJKBIc2qRKSzIsE0beLbZdBX
mJVo1vd5jfDTZC8CLj1eNTA88uy7DyLBqUs0UKwF7C6ZLh0lOhu7POoivXhodRoIFVhylD5gXaiS
2Sy66XcThY7+UQ221Sjdy0Z+ZnnbELQjIkSI4k3KFLzpl/SlFtT3WmJfJvoRcioTP1fRXQg5YjKL
/O40SjSWOjqYkkKbrlvU4Glg7fpinGw/wbQVC2iJtbmcubWA4hholeF+TAglzVKoLwW9RT8+hz5U
+Wy2kNBI7ZcWkBY5k5Nry5a0L8KhQ37qI0Zv/F1gYgARDet5yeBq6YPYhDXhIOpQ9BCRp8/Ce7cA
6+u8+RAXxnHa0mjU6OgnyaUhjxdNAOGDaohf10cNKtNc26vam6Ep73LSYZ5tKKapk7TRdLTjYYEw
oDj3CXJD0LHPuAxAWJpwTmpgtavKpE4qJSDTY6mZAXIwPghqMW4rg71DQA82aaN6bwzCiT5B3bcP
lci6WGJn2uYwTKYmWtMMPg2JdBgUU0M/RkxzaxZHoVUIINL8M0FYH3m11G15OwSt4z1LZWElxB3I
wBxjTOLnP0Ya7VMfmnweVMIxzKmhMZ3BFIoEjkkqnwIoI4rY1+u6oRxQIYGZykAGGi+9iK3yTf7E
Jg8wV/CnR8oB3DDhfMkE/b7X6/FC7VEmT3dJfqS1qxnWBsyyW1EM2QmqOOGaAt4pmeyCckvYG/59
ovbatU3lH03GxR+ljwELFBz1Obpd9bVvRHAp7fwcboSAdARxluONmiy6Xr39pBm4bPwGAbQ5e722
wMSndKlTxoxqSibNNFdYsyo5LW0ksE1uiDZtLIL+EuMz6OvwqaC85ftWaYdD5FYD4Dafuq7rZwR7
JtGWYuajXKk+rFAi+SxFoNRZaI9S0R7SzEIDZzKIqtmArU7VNr0Smpu29I9NGNU7Vc0ZR4psR0ng
KGLCGpv+tUrrN7HkHWQlItjMv5aFdGnCka0fx7sXnF5jKah005eU6MKxjvAJyA0lPEKNUNOgw0oi
ZOCx5r+EgFaR1IowdUJCPTI8wG0IAnYmx4E0CED8vvDJdg1FhbjNLQy+QbdXUdgNGHuaGqQSw7mr
DND4SiEL0NRm1QeIcnKuoP/aBHtIRxV9m0RpD/FL0rjGrA73JEGjMowRynBsETC3oXBiTQ/AT0J0
O5GOZ0TBxeiYkwPaQqoaBe6oSG9mbImoYXL0l3LyOKlR5zUJ23ApNLRTH/qfLSW0TtJAYsjIu8aO
91V18SUifov7XcE963fc3WPfI4uZVlZPZUoLEE315Jpq8yg7pdEOD10x0LYcHqqmEdGWht+y0inr
imKB22pofkcCm1jD86R0idG4dIsTcbCsdY1nOm2yFt5JLDtCf+YtyrZMnDiKUUof6thUXg6jkjY+
StiRzO48GECr66hJEXJ4syBozhBjqoAGlCUojfVGy7ayAlhIE8JzkbISDceFhED3zvVjc8FYi+dq
RhdGs+qxm4kEL/vr0JD7LpvUPqZSwl4oBuqO6JPPGFIqhbb8a4xBEg51SJZYLz4JItHirVHjQdIg
ZRLRuBfJzt2MneH2JECiR1Io8CjGQo/OMVtU4/3YyujB1YhqsWDPcjnvW8Q1KSGgx0VkxpVrFH10
SMo5c+osO1AnPQtkKiFAj1QS8uAdT5VRe12L/n8Y52Q31Zxoa25OahABpyl7nzLC+GokaEDScTwn
1O13Q0ljJSPJVh5jBdNwYW3FMXklTck2xvE11Wmmi3p87GYBffSE1UKXsTCJtbIONKTwUz8dujpO
d5U7Ddk1LSXG1Nx6JzmVYn6LxVevnxKT9Esu5HudplY+R1BEdWbmTDC+9OVW1WVaOEl2qAduIGp2
rPbm8cMXq9MgTiXQHD59jONdErFkmxkW5Cp8kKxGk5DqWtUWXU5WIUSApcnTZbtBB25Hmxkb1PKz
2y9mkgLdimT0ommDvRVqLxGgcSKBxG7XLQSbYXmQhgQzRZA/hkIY7sKstnaTOr6EAqCKJlemncRq
D3kJD7WgBY6WISeI0UHtk4pcs8qabXmpHvqN7I3LHkA02BdU7CMJzZQ8klz40fIg//nV7dtfb3H5
gwbs+C53bj/oCRhi57G8c3OQHoQkBfJjEN1n4i1HF/mcje2+JG3dY/lImsCwRDqYRF1T/SV7eVXo
uWJLlgCApLa8HCZiVr8qAdp/yULneVvS3x5UEicg4PBw+zYUTCrobNhstSW8IvHfAkK95l9vSmma
geijqbmGyxWeqMwHbZzMK527hc0lm4hbPsCNyf4rKeAff9abFvOmjsHohn++UeQFoWRJGygd6ssE
mnjXsaHLl3P5+6FZ1qjdAqMX6Tiv1Ypm5+YWcHBDpAZJwJ4lF70b/r9fMgDiG4v89n20xAPMFdUY
K1U2utATb3CDmt/IrFl917emtNUNiEXm8kAW5ERTgYTEQRwWUhWwWDIFcJ3VhXYMjYIBYgkpmJZs
vNtX9ZKbVw56QTGDUmywYP4rRVnWYhpbDr67vYfbVzpbXVtXkXCRh1ZqxDa0jSnt0LH3oe5vtQqa
iZwg+g3KEBN8KpGjFip3Nxx/LpmVF8YmULbmdR5Y57HXy9a0DSpOYSHafiBg2TEahXgOSdk1Slzb
HXPoqtVRHxgyQ+WCToZ1aRk5tACIN6kPTaFEUFrSrZsaVV4rPXsZ+piX0vcjT8oMLieLLa/TEpXw
K19god52t5CJwUdMP5P68Ccm18gjc4GV41mqzXyf9xL2JYEJDaoXAXLxGEconHmgvrot2lnyxj9T
IG7H//atQkkxJaZiw+EOAOgt5+AWM3B7sEYYKiZagfVsCShwFyq+HCqISgev6FC8VCx4rQXy//ui
vH07xXjKi2n27a4x7xVleC1LPHX9vGglb2EEoTh+KNjjGfeN7TCW+/+RqX0Tqq0wnmRghLO1pbgD
fDNg5qVmDXwy8QrStR0Dd5j4Nn+FbCBiyoQO8mp4jo71UH0ID8We1hRByrjTrWUtCHM5ZkFMBtLa
OISP8yt4sa/xTMfCfwwfMrQenjFBOF1nP0AUl5ty9Ch70kEs8SXRCgB7rzo0QaBbx4Aj6Ya/5Atw
DASJy6A+38OTrgdAr24nelAdw34j3s3n9rPg2wnZIIE+TgHiiB7gq8ztK9kIc9oXXkqnF4f8i3jr
O8xoNAkz3OAIb/RD9CGxi8GeavFHM3IG/MbCHu9UGzusnOvRwxEiq26ofSKGAW9bAhp9kF6vAKyc
6NLRjlthM0Zo8SBQKRVcbOfxApoyD9NncJEPqNMAFzj4YyESEAGuf5VMZ+lav9e/tJN8L7wpO/+e
ejxrvQY7FolcHLHwwJqBYUV+jZ+ns/814g1/HmBgt15wkKKtioGflAsGbZ2NpKtWtkAXCzn5Afjs
XLLpXhUvXAc44Ge6E3SNDuk+/sBxWa5zwobJ4KpxFOCIRW+BsRfAQyesqogW1hp5HKCo4cJKjHED
Sbx1PaC28MaPoFppd99W67YTUvnDhM+b1KcMt0i1sYx7IfX+gmv/D7D9v+VddimivG3+/odswnNn
XTgFRb79+vsfCE9ETWQ5QXAw0lRJ03R+/xcGelmNBOUoEkZNcVcKSFac5EfYF5vko9sFd1BOU3QL
ruhfIsOeMo+yonEwj/MnVwjrWjR66cJ2mXRbcmufZROxswsnNQ680Nz6+QVm51DCULUVwRMsmR47
6wZPRvL3AtEEZeDT/APdz83c7BUKxxEP6KZ86q/xXfZQPrVUHNayXX/HO4i1L+m7isHF60/pjrkf
HabIBYuxfqN4Ex0Jz7gymKE12CCbwU6NfBrfvoKxiWSjYU2UpwuvuLNRls4q7qj2yTiCYR6pZh/0
3rE697vuv/SH7ACON/zBmIChwfjBAaXNa33PLs0GmPYafyCGFL+oWyN/He5pLDxUnHSsNrCK+Q13
NbwGAVk/UrIthln/oF25ZFvaj3eIzapnJBbmqXBPGCXw6lIbTjl+OyRRr0bEInuTfqDVd4Wr8gQF
0yWt+Hv+0DF2K170QKxmfZJfTMWJDt1W3ISeesIXqr415Rr7lIP1vr2CAUTwnD0XkEVwvaBscpA7
Y47kPjVwA3zEzjra5hq41hV32HReEAAPirj+BkwWGQ6rA5s0CXsDzBLYJx3sEAPhvluMF3t8CuDU
HemOZqUUstI5UCKHLr7QG7hskfGdJptVhi1UG4gMWz5i4CoX6SvLttVmfGcLzltlAve0XfU67a1X
9pUeKzeXtflGwDFkL6CF06v2hpIQhaiziz3T+W+u/AXu/58ufF0WJVU3dMuS1X+88AHZNyi65OEk
m/0Jz1JoL2MMl9ejYb3Ii8KUlCA7f8M2g7IJo9EjjqRmIX4vWuX/5s0QhPCf3oykqiieRZXsg3++
C7W4HfXa6odTJFMr5L9W3Ia5QwoLNOcGhw3zh43PjuBH9lXBuWzPAQ1cbJaP+Eei8+3t/P+8i4ep
/P77H+9kjOY2ydV19Nn+Y3qFaZIR8T//9//6HP8dBKP93r7/2zdhje10es/4y23+Fb3n7//ib/4j
8cJU/0ZqhaKxLiIZStVN849/G76b9u9/oH7+2xJroaoiQn7t16/yom7Dv/+hSn8zNMsQRcPQuBxV
k2uxKbrlV4rxN4NfWJauWKYlM0z/v2ReKJa6XNZ/uexZmyuSydMhZZd1U5Z5g38d7zuZ4sZMU2mL
1W2mm0Vjm/EqjrIzmYm4Gy1xnYadcWriETdkPNYrdTK5ryW2a/SwkTGqnprmA2YuOtQIaXSAJamX
dTpt9fq9bTJqCYn8oRuUHdRcuta6rO76JHqvjDB0BxI21oVqtvui6ALQUaSBxkTwrQc9FA8NpOW5
gBBc5U2zbceXFrXNQaS0WXYKkXcD8WCmDDuD5L5VZtCdVTI8vWmODnLqDz1qLZeMZeQypngkSQT2
v4wupqriD4QE5HdTBFg3I5ILv8H93nZ3ApNWbeG6NKJep9yk4QqmVtQqCmR+mRVTiJxg0oy3Qhgh
F2SSHZSEaFSopPgnlUd4oCcEoB26HiC0BMegXjiMKn1oXXuNU7DvGZF2yVz+9M+WKLlEA6X7rogZ
49TEsuVQc6w4M7xJQC6jC5gFaDZyiEdgRnR7N0NNUp01KKzbgFIUZbYVYfZ11je1kVUlG4csTYAE
SGcxII6vQn5Plad60iryscsEWV8bHn1pbE/4cg51hwQ9isILHdrUkQv1I1DD9hyqeBWNRK82RSDe
C/dZKAVu1AC8URBU3aI7zFCCH5FbJ4twy2vV/cTt2UKS/Dxg6bAzNsJEfMqfnWoYbKg7AL1LpoIV
zSc167xsNu4mogspeqr6uUqvCQZ0o4eroCfp4DSzEVyatDW2WSvcCQpFjqpIvvQKWUQ/dzUuU6ta
x8IQeJGR3RUk0CPZkuYNeabEPla0oSRDuTYm8qyUvrLdl+mnX1iA2o3S03MWhdIwkFBhCA0KWeEx
YoVm5bVyDUMo8F2fwZyYgnzf67zpHLRI81QgT93K6XTXsrmxyZ9utr5BcIaslwcJx7vVEIokKPhi
xgZWmzYN+0kcglOOwMkhurJDb6vfD0lRPmP0nRqU3IRp2WVakK0mMvv1AQECeZu29kzzezZgc9N8
xibSDZtWiJ6SsrhH0ExA2ohUTG4aV0iNZi2Lmr7RLQDCUpLjDw/ReOEXzImVpgJB2HIcziedKZbW
yANxpyuLHOnVHMikJaH5NDtBtCdZ8BpEejgbq7Nhqv16zJeafgY6XzaMA7pzl+I4TXMSI4luyMJD
JDbv0awDm55E+N3QEKzuTY77czwB0jIXVF/SlneCGZCOVV1pc5inJA7xksagb7Qe/X1vAFON4u2Q
9VRpezJDVXAcQht8CGTiJM1EJOWcfQpJciIcFLc8uieZ842LJGSkoW+maKyYAbxEYKuTpCQJA+UI
Aq9Yd8ZJpdg0UNTTOtCDBHRvCrWgCYMOxR2i9dAa6Hmq9iWeqn3cobhNG3jo5vyZY6kB+64f2WtC
xEPYChKpvXZa952IAe0duVXZPU22oQkjcTtot1vVYMVmqHfVkXDlg4qcgLZNhwxHoWPTHmS5OQWS
aOfBdGqJlLNJbMWsCa7WoN8ZFjM7v5IBSNUC05GQm/dtfBQUVKiKXoYOPpEdjSFiPyTYF0LGlq8b
DhJXxxbv2iYOkK8JgT7YcV5dw5yAyR4hxkKQHTtNOaopQzu6fYEdVmj3knInlsYr1Vf4NFm2H4Tn
VO4wRmIqEVTwpVoUYskf0LnMiXoVLOxPrTIFLwkcImskEE1sc8YImkyhaL2Ew6g5aF3Agsu96Y11
9R5U8qmPQqCzSfFkTqWxaXrKkmGSb1Dlf0tFMVwJGoTGM5sPWS/4riq05j1BuqsgygaPjfvFn7u7
EW0knRQR7H5NwKHFOC51OTk7CATIeQFnY/4E5KHuCrwdZYtUWou+zXZsPeqCq3LQYMCT9+vFavcy
I3RoZv3FKuMjNok7hAp3rVh9qSbL3ajPWtcYzIOfMuVFU9fupvFMvdA1JRyPQTniZRHK3jFNsp3D
zgtmkTxwNBmleCK+EvybRIRJKM1HJDughssQ2wQAE1GlUCEJByVhz5QU8/tYxaU3S+G3MhfjITZ+
pDnAi2FtsbYQE6orW0rETh5L3dVQAG1UZOH48XyHS3DJi/CdjkI6RyGeNvWMIRvxQeFFg3aOLTCK
mkHREi07fYSaHUujrRRKb+txNO6DYdrKSO5ArWCIHjWoCmnHYrwTqCKJc3VozPndV/NFQZU86YY4
nKxS2waENdORGcu7bIwIFzVTT1UZDXSSAMwo0FBs5tcBXxox9+yx0FDgRK/pFzVi+V1auXioEyBo
BHr6aPu7d73W690E2tPM5PhY+VCNfdIjPa1jj5gi44hbn7aVpuDR961ir4jDx0xqsUib/knRa6dT
rY/eCEanrUzNM2KZPgImgVVe5BdB03dSwHwbWfNX0ncfMaYAr8GLhsgyn/YMSoTzggnBVoNoUbuf
Ymu0BZ/uCCojlLyzNCA4rR7EhCWOkLEF1JTZKSWat2NIjKucz+zsEgFTX3opM+ZCYcLwJxdk6wXS
Q0gjCPU5w1lbjvGxhqAU64JOCgiGwDAOp3WZLGt3bIH2KP3IY12iYyfrfRH4d4R5TmB8whnVWUJp
9sQOf5amTaJAJs5LOMS6IhoeThXKg2ESQpYBwCFgF5Wml6YOMpueL7jzIKGRGSIJD8X9ZOCgm4Bp
yXPPrpDY+63Ry+9+xbZUNzrjGPQoStVGkDzK8ejD1PZLIsD8UGUDeVsp6RganwSnf2WV6B3qr9GA
YFxIxaOuVm8tFc1N0jCNBKqiOy3l7qJN76O2huKk3pnSYNr0op7DqMLK3AO6msgCD3tSE0f6BESi
j3gChfkjakK83nF+ojyKpkcDISVF6pPcSrKLxJ71m9tb9VN5EX3BK0xKW1GL3VbCj0GwNY1Rsq6c
Llh4M8X8GQ6xjGeLjVFK7CcG44D0ZdSkaUmabZlUXokvhdgcgBEIVlnE1QxsCVpApGds8eWAEhiB
vi1Baj544lmiJ1JQ7Sm6XjynI0khhWLC+NBJptSiAYCozEgrQkkTWIMUc/xkKpV4jslJE6z7KGmF
rUJYnK1LE7YinExzs89ic961U9Tb84yfdoSsYE1PMwP9CMpztIoBIRwWLUkCoCzEslsXMRkyBatA
YwScU1fytvUR/WbliSL62w2AP7HKx+iLSjRW9WiCsqFV3igAlTHye9mAJTXmS8StUlPeNibCOy1Z
xOmC1phA2yz8ygSp2OkYPGGm+Q+RGj5EPmK0qa8hFFIip/qk1lTxCjhv5i3reHnQluhjVxAp9ut/
/pA1tgRx4065ecj/4hIvwtjBmkRHu4jwg2soNhwcUnTUE8baPGpFV+vooi1JzMwi2MyXr/7Vt//q
Z2NP0cVKUB7c/jbFd7QuaR6t/8tnuf07v5LIa9JH+H2siLCK/PmaWpJhZf/9fcsa3ka6uCSB/fmb
v3z5+00FOpyjykRH9/uvBYEGfhAUqCpMFlO/nvf/9lNKAbRK2uP6mlvgbap0kJB/HqVfn+D2VEkJ
+SxTBOvXC99+VtS5jsYwMdeNSjPB0thTtWAhtNulUC8JDrdfFMsVcPsKhz98QJ/p7Pcv6prhhuoJ
AEJ0XLSSMePr0swlFd5cA7UMdf724Mf5vmAx70lL9Owy1P3l4fYzS4GMFuQU1TCTzl7bpRt56QB0
i4QoSUcwFLTEWaPLaNDFvELzkKWP8nJC6awV63Zp6Nw0a+KiYbt99U8/U1VzI8Z9500G65a9XGm5
hw50p06oQAetnH5J2fSlw/RL2kZn0iAyToYFBMq5jwD5oExGa78o5n4/3FRyxdJg+v2zQiecxZg1
z1+aczeRXjBDFPeH5HDT9/3+ed+PIAMLZNhLgF9nlOy4M17z9kdWqN+FUl64lqai7QqCit7W7TeK
AfhK7uvN7Q2Xy7G+ffVP38rT1LmzuueKPmgWQKDlHaQNii6hIruc9OJ6d/vK5Jb99W1YYgYz8WfZ
ekNkR81kt6vVkgz15dtfP+O6s/E5esn2Mrnzjgrz6hIDXMhalCDus2itvHRgkRXegZdzkwNuxuPz
uKM6tZ1ckgpsDYyc0yB57cCNuZd59zy4Hv446vlAXaBaTPHBolI+b/17r0922QEVtQcxxtGulFbd
A3X/NfKHdTutvHlHNsyqdl6XFzswOKMNuiS1/Ryb68NIpsFzbtjPpuDq5+mTH3Q2L4jB6R6Y1Vx8
kbkmJHDrV152ePYxa1E+AM7UrUNzjVBxyyr4ynuTPJYAV4/nxh33Q/d5hd9vN68phiLGhzFlF7Vd
WvdABNYhx2JS1nw6uKPVUc3PHJY584AsFNonh2dKRGeet5b2AnpjfBunc24NhIe3gFBQmTqt7xST
KwoufQYSfa0JJcFFJ74ycMZ5K8oklxcnXts/pm3gpKzUh8vgckpwcw1IIuJDmmz6etX/5LjMLQCh
iDEg8ZP48cz7SA6d6fE2aGTU00JiHVydSWEbD3wshM103LEcmYHDF3xrqS4QbyIf4BGBBoJkoJ5D
uvnDHpwqwFVOAksC3TqabJg/sZjIdGLA0eob6Q2tAD/FzFAO9BPtOrkfWnIVMT1g2YXQnBNMf3ux
8QRKlbNQvICUxnWUdGtevWiwTNuodQKArLQFbfE8M68du8CB6splgfJlncMBqhif8JE1jnlvnisY
KeeUvgQhYPyP4CZH9hjv5CvNWq2yfSyerZc8TdM6elLOcDhBpEM8XKl3+VGGsnkMd1h3V8BkVsMD
O0yJeBDzQ/wUuw2F1cH08BNcgGhywPrvCtzxG0cnm578O0bFlSWTO/LeObMbPhDWkqynj03zILrO
yMh6KLZRfWwFlLffhD3IABLXyh36lI+cQLcBhXzyhOuuDkaQXkfxjggHO7LxLf+go8lsjfM1r0/l
MZThm+WPaXkQtj8qN041vPbbEbK5vDEIadtqjBjkgUA15IruQd5WyF0yRbFZ4mjpTvkZfxTeOc2p
+H3pV2i0coytirIqdrr7/pR9EUddP0kxuace3awSjB6YhCe9vFqADJLyQSKGtro2+St/ToEfAi/H
Qz0T4UZ/i7OO75mLdxzfBOyy05nrkVPWrZ/nnfjpLaboF2olb0By+3XP5h2+duNwIaXzJv+xiFOn
tH0ngRHPz7x2PHFB2ukPp79Ev7cga/BVXNXyyMUFHy7EXcyFxpk17/P5GD7x4XhKboiQE2s0d8AC
Kowq0G2xXwguF/48H3MVDBfeQWw5tdsMe1VwGQwm+Ufo2ct371zJTb1FVmQJB5i+XJSpYSvlGpQw
P+wmLEOLy2iX3o5SnqDSfqzKB6v87JSvsFp7FiCxelvUWxF0MYWt2uUpo/gg1B/oGFWeQKNzXLsZ
eEkW9z0+iFzypGHaSN274l96bGHc8ll1TSaQauNblb+K5GGlxUUuj+b9LKEKQnbEGRlownJ/S8TG
xPG2Zy8eSh5PERZfzzg0i6emcYKahRgoJAYuPnPNPZm4IE5BT9K2XqufJgBFN6m33Xyx3swzZxiR
Dse1X7+DbT63q1NErI43fXIH60TVLCVDNkSw1TctVddNZp0H1XlXrjRtVjRaGcqTA0IjyeMrTofh
9TtMy4zBjLGvXEq8hiftuk/G1ZFN0eTwR/Mu/9H4xuGtHPIn6kyTi0MKvxifNEASFBJNJHwjYefq
4bRFq+lTdEvw3zgH1IQ1+QkC8j1YvCOCV64TBGmAQxnolR0XIe9k3E0vLWkJHAPqblQxvFl96XDU
BI5/ntwBnscDI2d04MTBLeBoGd0jbwGmIjvrNbRVLl5zdCcX+vL0yejDUDpyrxE7ZzIt+htpB7aF
mUOFD+JEa/wENLCfGCw7m809hDv2ZyGzlr/gq6ODfjYTZlKueuFRbb38R3grmNwFt99xsijjyGed
5Bvo05hqWZeiCXh7Ve+F4/foO+Inh66zeRcTeGIWZJg/efr4mUoKw64WbWefO3/Nbxmqby+vkEhi
rIsD3bZ3483h6AuPxrVdDS/gSd6MK9Mf59HwOEDh+/DJFx7gmXqZRWhZo6wFd8k8zMQucqKXmXCJ
2qC/KjwikgPVQ7Msv5QyV+Q5Nmwms/k6c0a5tHiv+SpaZwc29lwOaAE4HQqHi6Uk+UN85LX4+c6V
x3RBIsCq3VUH5i/zzFmyMNatZ2ZiINtrcnuvGc/HfOA9G29sww6YtNYhnVj0ByUZQOJZOAqPJGoy
aE6r5/hpXH9yEPT7cc154TBpR444X/L5+Vhc/Au9Ybfcp9q+dBZ60Uq6Mr3Q6NeKp/RJvuc0Fgem
Z//eOLbAotcKYxTeHoYsjpVxZPbTrtxl2YGnjd/DnEDCHZ1hII7ThlecPaYyE0MhbxpJwbI84XPi
cz8yVFJndRlFm5dX/pg1CuEZsCX2DJXBNp830YETz+CTPjEMSjvuPPolBz4ZY8ALk7t2fOVTKCQ6
UDxbMYdyZEHVOo3g8lLG22vdHCIm1DceqHhOawbU4IHLPtsi0DSuIDYnbiPOS44axA3fc23fME9u
W4eQGdYKEBARCZWcNo5wBtzgyvjPX43LRaqPLpdZ+sPbYvLnJdiKzxv8dKV/aT65rX3s2YzZ85Yp
G+8Jb4yXto6AaOGz261w4C8nHUP4/XKVqoiVwN5A/lNEAjG2FI1HFguqO1zSH2rxJqu94A4/zexN
83hP/SCk8No9Mm+2jKnVGzIm8OjDhUNAKsAlntZotrp+nW0JmwicfO93iP1XcOZWrUWDlzO5+D8z
A8lCdxTuCPCNNiOHGMBJaTUHih89tRLcGPy7mhyzXie8JdrMClv4bYvjFr8QIZ34qUjo0B9K2gfp
4paGhX98N+/ZpIMHWTE0jMsgJ2PpXw/jKTAeySx+IdJ9CWJ6GzjxItUAXNEK/BACGEnVbNstgJrD
cvCl/LZEc8HZP6cZlUWXZVMJD25t9nviP6WDnp0ZogzKEsPnuENEYkVLEaBc0xF5ZTodeJohinGd
9quaWW0EPw4D8FiS83rUrV3JSaQhInm+j57mRBK82i+XAXL0EqMCr/QYYLmezVNYu9N0YWUuDp5M
fjeXKytida/aokKMMJttOMXoW6DNE1Gd7cPsG02B8MTUajzG7Ci5gANH4T4NbFo/rGmWC+xQMY6w
1v/kmmU6Z53NtZttRstGFaO6zWuP1IeVPwIZ6BuaW8EQ2YpbHzMX2eObWHVH1WUOzPN9aJ5aviVN
/SSJBKDgu7B1xfE8j0Gure+Ex7p2udKKF8YrroAR2BU17dHtrCPCHt5WVB4xFyAE8RCgz4wCDCvT
Go2PJG9pCrLDYLUyrsUvM/IUESPzw9DvecPsOLi28F/jnGTfuiUrgXRyom8eoCVRd2SRzozRdBvp
BA2FtQEom5CF8MAEtVaO0MfkwM4OzefY/GRADIUr3T00GfNdq+3kB+mtsrkpDQ+oZIJtrt6DZTBZ
GjMgq/CvZ2KYBDsVx0tFRbr11Y3xYdUSG/7wtZJ1ssIWsypbmci6T+Od1j4lIHZ2AVtUN8ru5nrP
oTC32VtZbEdjp2p2TAIxViSoJlhG9jOE4avgsLZ0NC6uDQvb2uECbEF6ZtFBZEGiHJtXQui4rplI
WbW2dzriLnpw605YAyo+QRb+5JYrYoebODYA8/DcGvrcBTqJwZUYTTvPFzgR6ttn6k0T9Xg8+1SH
PtsfpiljbwGDZ647MphwckOVCNgjtuQADSJE6ONwpPhIs7O5ioQTZG80d6sdnRa6J6ErUkBk6ZIB
IkKXg4pMd8gyqB2dlthAuVbfwsDHwizAsKZRezKVi/iKo4JLaORWRv/ffZmwNy8gAkLVzQTKsV9m
iEsCCs/TQKdb28XCS8JlAwZbOQrVnp9M7LyfCuzvJ7L78NWqjPxwUseXUZPXKJ+w7XROY33rOqPQ
a6etpdKLi93iXaJ7FBOy4YqoLrtrG54t8Z2GOh9Fj7wy3wSsnnXbwESOgW1tPtwhjnXD021hApyX
zdGbdeLGMe4szcu+g8fpwoQHPcaM9qq4j6nskniP9rWnEMCsi0WK6I1DrLAM8TDrfAUU6e86qHH7
nGlwlT8LHU7blf+AMAeLbud2IWF6BTggMTYq+v8DzZ6rdofLGSdVXHnkssNXhlNdvZG0R9G4h9/Q
BuycQpvlPeoeq15rdz4wi5XyRSBV9uS/qQJDBpJNAEv3wfH/sHcmS5Ur25b9lfwBPZNcdXfXdUEd
dGRAEKolV+Uqvv4Ncc995+YxS0vLfnYIgg0b2Ejuvtaac0z6u/aDD3tX4upmsLaXpAwzjHwk58xU
K5Yx4z04+Q8tSNay9Yh2WisiiXt2Rf7MltrHW0+cgpb1ZTiw/nApuHiQ5rwD1LyVe7LhkDNor4+j
upPmFPZPExRQtS6jcRtFv0x+ADq64JkXuVXB7UB0cDIgi16zr4lg1Hvxq3+vMkr5FTswq+QR/SOS
pRF88MI/NKRJo9IhxmFRf/JvdM2u4rm9MYhpCKzNFzSjHXX11QXZQ4Bqup8DoMJkrZ1zbOaEQdNp
Q3jwwYrRoGND0dhjSVsiXSjEulnaJ+LrtiOpAUu0xovgfSIewj5FrG7r9hQarIQKtOuck7A9h7vp
CaUpIBUfPVHIK6L2jbuagUUe9HMysdzDLpGclan3wHV9NJp3013uKbm3luW7vzE2rJls5uvqBdwe
QuJnmixrQWtYP1s2FcaB7MX2tcURQVg1k3Yad8xRwQWBv6S+2sGQ5YwSrBxACEBpEbtt0mPIgd6/
asfjmO8ZYzj38Fhtw2fR7YgGTbdpsrJpzF1ZTeHNnYlPn4PgCSUyd+Yqf/ABV0aniOUMuuxCO9pX
Y0XHm1Uh5dOGU0nIU/iBx1Ln8iHqoNgXDH9Wwa9qq5OZh5Eem8BBbi0UdHiRqttjcLFX0cm9arQU
Fu61XJdHAhyHx3jXwe/iFCpO+Z+B8u5aDavhCSjExumX4fRGjOl799ziliZTaVU9Q/1j9Tnzx0qm
k44eAaMo3L2zfDUeCFwqz2N6wURHYkXdPPKHhv7L6rEATwVWmPg9jOTari5RYnDY2pZnfDjzmlgu
fdb8i2xRFLrr5i15ZRXVfzEhC7fEiLfmPk5YvwlpQ4exqNS6q95l/AS5hrvYeKis2yiBLcHvxHf3
Z4aNkRjEplTv0QsWnLpzFLl0Q/XFL0ontj9OCJqai5i8RPRRA5RjJDz/O/v4NA5Fq+TkrYsD+df5
stljN0tZM9EGkgBy0PhZwn3umJTzuGhB6nen/s1FgsCZ1nvNT/E2B43YEZBXv6JRKEOiTmB9zRmz
2pFhFlUVIx1GbR7CIKIoF93d8lbjWfhL2AAY8yyi04DBt/ui2wlwoO4WgS+DwWeOm1To4xtBVLMu
t1vItevfJuNOqx8f1VyzoyRZx3wT0I4EQPYr7TxuPrgKCOvi2JtvGduMyTtBZ2C/19El2sFuhFD3
xrKQusxNFuEz4VzWo7smwNqBD+gv4hfMOnANrTM5ob/m1ZuMUUZDC3MzvKV/4lcSQujC0H5fGV82
3ZOVv0tHsK1LaOV6c0rH9+ZPJkk3RDHBOu6fNX4dWFh3otQQROL5pUW3KE5GhXFowQBKNIComPPt
imgN32HPmAl9EO0DFECcEFjlUXRI8Btv8hFnVLPtmWDsvD2HfKKvDs0yf4i5MuAcyY/yXpMQIRHj
HNE/0RzyL9HVguxR7LJXj72qX2JY9N1F8DspSErZ5153akwbeALBYt1qOMS/OnhV29Ccq5foRRnb
TqwQzSYP5IQpyme/+iVfaKl+tcmdk5a2za1bB8LXuvjlwYBTOEjGTNOOpSM9+KR4wy9U+/5ivHq/
0E1vqy3l/YlbEgzLY/vq/IpYRRmJb8rQRirb2cMuTG5ph3qNwAgq929eAapAcuVE+W1DrGytk0m6
2tF/dsFXqHP6Iah7w/XEJUKE5gZaHM6wNUOCkvHyK5GTn+WXf4b3Q2VPX+OKXAC1gFk9ZtzQ5EwS
VbPmqPKd+HN/pI9v/sU8cnXEO4KJvK19HeQdfXR8aDHx/CHw5jN+lq9yPZ/KrsFTYe5CVJykABJA
PqQrJ/iuAEPN9j98D/0TeZWFePYAZ30TrYuOdxceaQ24qIzX4EpY3BacAFiAd/FWfZJos1DcPjxr
BG+ZXLSWHGHKkvl13LGShHeOt2f/AgzkCT7JJXXfJtpoG90i00+RhageH4DDvTOvilzmqr/0R3ps
Lx8MgJx5tX2JXjlCkfSM0XXplqx03o3MRLCtJBOy7KtX90KsKH3xq8lKnpKsy7khIQ5s3Wzzs/06
/MZ2UL6bD+VzsO/ANr7Gh+GJK/G7Sm6qIDsqebHCg/vwZBGmt/iqlvEzNNELzssJNfMlPWiXjh2Z
SyG4ZauW5NAtIMhyGb7nSBYX1xlRJNZCf5uOztI5cDiju5GKe9sTs9vvW8zXpXZqtfAWzgOgMB+o
/X/eBY0E1qDGpIREkxzIHo+A3pJe3c+TprHTsCfbitFHP9vFfqZPVXyU6HgIGWeEFc2+FiQSNGQE
GDlW/n7EyP/vR/L5vb//a4UK3YP+1OqgUNp5Ovfz9T9vfj61tRKeaUyJ7zUHnDj/+PpU1MYeb0us
M9hpNaf615tw/u/PxwLZc0SPPPvDRzO0diiH3S76j0/9x1f+PIddMiv6+9nKOig3Wdo82rZ3wLga
rRnU7oKK8dDPm7Cav8fPuzYDe2P98y5IDhhvro5Foxmi49+frv7nx/z7Y36oVX89xc8Hfz4nz+p4
x1YDyOXf3+rn43//91/vRZhXl/94JLUixPUNW9PfD3gmrqzFz/9LjA4LQ2Jc+nmK//j2P782ilAC
ErSR26oJOUByT+fSV2uUUTS/5h5uTCKVktiG6yrfJ6ra2bYbQQoHuSnM6hzmMy0loXc14V9JNc6j
/WNj+LtOUv6lpLZrqrXJOKGOcuwZvAnJK/Ie4lD79NL23Fji3YcMPRboKFs49bVGhmBnvkZmDSyI
kYWPhZkKiP7PqAGzQ8sLntNPJnrN3lblxpykpCx4q8ZOr5EVpAH+bdNGJhsRJdQTEoGjdd+ONRo8
/QkbE1qfVOETsoZnE9osWWnJI2bOYx5wPNMJkVXjihA8kfhraGWnsEpvSf6GDX9j0eXoKd4gCO21
ZuCoiFsr6rN64wMdk1F8jZochKDL2mWGt+lD96yD2+F1sRPtYOX1s4y1D92Z7hjbob1/9goHKLjR
EI2A45ONWJNOgEYFaGtpi7XTtWe3M2iATjR1Avd9QC4KMqi4ITWDslNLm+IIdSQVANNXdhHbh5mD
WE9aNHTKXmGWJ+klcAHwDvB2pfiNkuSsh+5bmCJhFd1EcNOXYRzCPvsq+ho0YTFxCIjI+8u7P1Hh
fTJGLo6dbqptqU8zcjOew7qmCmmibVNOtwKZblu8uiPk79Y41CQCIyaBUMScZQpOQywemlqR+Ek2
Sl+jjioOY8pEqCbbWm83OXnAde9wFmO5D2pUjZZ47vyt8p7APRGGTPx2Z09bwwHNRM+ztd95mT4b
RH9gea6GSD4tTlvZTHqewCkLqG+SrkfOa2YmxrdMus8m1LF+TRanPfb4GpELr9jouKfWxRyo1TZE
lQnXSWvgkEE6C/XRdFZyuFehtL4mAkbqwH7I2/EtlzV9UL+jm2pm6IyKbyPEeht12hGC/2qwymKX
Vu52yGmD2fAjQZczp+ZgmSQaDsUq+V1iyxaY+sO8f5Yeu+vY2oDqVTPsgXudBvRAq8aeI/tqSdxW
Ji9xo/+aJGiOSnjEv5jUk7l4GTqj3Df59J46E0uKMNDKNMAE3UFboQ38Ra3P9ClcGhnKy7gmZ9W0
vrmS1oZBvGXvfbSjcw2YSk8uUo1JH56HQR0Vdu7aqVDuqpwkXx1rdfiIf/uQG+SuVpBpztjvHwhp
yWnoZL4SANOatRStWIax9Wx2HmAlW3xUX7rp/6nSnKzEkpdrAEweuYBUbSPY9BVP7o8jm5cKjq0d
k61aYZ+FSwPO9TLpwQaFb3BB/Hr0k/bb6H2xCigewJA+oyavEWKivh0rAIvK/nAK5AtDyTmaidgE
uH+t1TpTi5FQTiDAY2B211QvPUzTF8TPV6PCkWTUo7+xwuBPYPbJqe/ebINlrtKHg505ztowmW5H
o+GhRifwLsv/1G6wbP2eXdzz7jXQ3Dk7XS/UH6uZHlE7x+gYKAtxg+J3LIkCc5rXuKO6yEUP8BtF
LxNrhh2ZV6Vr+ZIZOelZ9nSRmvYScW/y6mK5dnwCODQ6MrG+98KRWSVgka5L3sfeeIU5gA8dNsdW
16iY48jGnADmsk3Jvgka2JmNc7Y94+jEAo/VqEP8zDip9uGt/Fa1/B20zHlsBpD5wYwmfVVZsbuM
3HDpimDZYYklPhA8pGuL+UjIxAWi5sH3uvdyYvppa7Q9NdaeXZ0FdMyG+BZl1bstm+eq6C+85hf4
XdAxg9XQJUxNNf019Gh6AYGBzXzLp2mrSXmLLfhtIPDh3LtwgoI8/mMNj2Y5gHADqEkWT3QTlpki
Dc7oyOspaCIDcDIK06VmKxRdDoHCFsklusq+tNLDuTS1fyyH9laVVfvQSj9TFu9la0YgNoktRRo8
QO6g5Gf9ziqsuhJ6GqJwUq7ax6aL/7SxGG9Gy9U/hajVLb+nBcEuiOyh3OSeimkPAi9JmuotHWSP
c7+4mjeTTohGQFaYf9u5EMvfjsW4oIp+Ze2nE03c6jrGx3LUCZUAgopQ/yDyuxbUl3Comgvq6llV
SkPdKEcqm6DeBT2M/KDNX7So+7SFKfEjz6OuuVcHj07lGYbrssBWOfbPsQOtTGM2iexTEK0dUcKm
9OsRsIODyORBG1x3q5cWY+BUI5KBjrlsaYJ4aHsHWd7MgtkXUtwCTHH/qg9wSmPL29dlMLPtiEiJ
fftVr3VO7HrBVdu1NELq9AmmyVeponXZdAcAX0NIs1aS7EcgiUc4ZIqCYHTsE8bqzdhSfUZ0xNYl
ASNLFWRqX1ilseybpWketO7kmgHjJp0xQxj4aE2GbGekdnAOaTn6OaJP1xy/MKVXC72hZZTntGgV
Df3UA6xdklukOp+fljlJUQyAeSqDRrssHrqG3GplEQnvNLQAPHHQg4kFMR6GVRxoC6cmDyVGHLZu
OvkFvGT3/y1lP8aw/4ulDLitjsXq/2wpe8Ud9r/IJAnjIv7fjGV/feVfxjIXH5gAAe35uuf4hqXj
0+3/MpaJ/0IgbRm+5VuO4BN46N/GMv2/EAkTceK5GMg8ggT+01hm+J5DQYOlyxIYwv5fjGXsTO4/
jWWm4+JBsF3XMCzfNP5hJA5Hi9STJIz2vWYnG4+qG/4afpU+vjZuWx9708zWmSyJBey6j7bzGEhq
sP6M7qI2IxakfQ/LBazRNu5ANBcFVCycLSRP9uFGOu4HCLVrN9D1KR2a/E2INyOtZLDNEgQAfRic
Y+coR+Y3o34Q5ggRJmSN7ARpUEE/vfYfjmVLyn1gU92E3oGpuRvKXa8rQSZYWm10B6JCa0KGr/Y1
yv+9ZWn5So3gsEXRf8BNZODrkX/AHovmZDiqMAOqPSEy4aC6CqPqmqtpxmVUy4yeJ6LtmeBEsmjU
RNsiKM5aSf+GmRxbqnjsojxemWlHjpelzpluTrfBKbV1DttzXTV0c5oWtKsxItSWreQIbs6tcyPK
t5ZH3V2Gmg5tPqV/IZiNdsQx2zHkKe79sahiwsg/6jGDeoa9Eb8AgeWZwK7PsWDsSKlwRnmu+7ml
Gbuckio8+wbMBQLfWnRWFUeUCpdIH3cJKc+S+AwZbqJpHJ5M5T3kHj66MmNwZKNXEnaDEYJu0i6X
4klCVTzpkfYEqWc9ttB/o/5uc9RUCJ8QsbLWMLirq1VJCCNDi5hIkkrn0Cj9q1NOZ1awZ92VHxZN
XCVRhKVIZ9jV6xWukf38qAkBErUo2K2iee8Tn5TOIiSvPadxpBsI3+O6B5yA1hu71ZHgBQNcJBhL
IEw7XC0H/D2oD6FzhKWdHT1dnYXS36CaI2MZBfGAg1FuYEMsikrHBUwcCCEXtF59UHJb8M7QlTwb
1JThtJhNmg2rP82BhlZHyQWOzztvoPQgL+jirHqbgAS0M1fJBUmOFhgojd4SLUAEcSXyZYkAHW5F
iPRmYIAYPuki59hjEXPZo+0XNfExgW4+SEOc0sC+i8y/lmkEla1/t0LAyqzcb5WM6muNz40wlH6n
mXjT0g4aWzx46y6v0QM0PnQGDg6DlkanxiZdIIuxY6JDSnUiecKCTowiZNHqiZIaO8bcqUM4u6kx
Tw9RlnTdqwCuvw8DhnldhL7IdrnNBrnUNaZbUKBPQa3dlUB651b1FVz7mTP41mgQTgL6ZUCfl+ss
d3E8xdEjxgiYpRMAW+KcABm7DHHz6owLc6OojOFZWEI+xPUDxhEsABZjUV1Ov7FS0CYvxW+G/5cg
GDdYTrgXrSbfdmi/l5gOIPZOdb8uvTZ66+1bkDntzh9A2qmpMRFdujvsTtw2b0nygMGQ+VdPLrMr
4jV4hAuQGkx18NHq8bUwhu9RU+42UvalcgZiS2qxcdEJlraH2AVs/Soa5nIugs1RIrFWnmDo09F1
BWRnZH61dYLwXrfRxteDe6OugYAdV3NK4MK7uEVJaF3qAKSQDDpcyyUmcqLcAbtLLKeN1iaK9R3O
O38krdRoPoah4wSgQ2II9Q99mv9AIVlOBvgMN+i2ropYyhKAr5pXQC8P669OEPie5zhKM3JXKuGL
U9bTkNXN4GGofMAhOTSmDMtnhc4/Lj7G7ic/MAoPTUHQcF1G3xLLgIEF9Rr3lNKZ6V7NMFCHIepf
XN/MD5H1grGHZgYTYtV7+ziNvLsCg4hFL18OMw7d82uKnLCU6yzC8drL9pR79reT/Ik15yWb5qyO
0W9JfxTfPaUi/QkCbZ2RgaGtP7l53oBq/Apjs6cOgjUMVp2WI2RdTM7oS9xPr3DgxY6cfn2TBQvg
tpl4CBQlK1NVUtqXjBk6OIh3Z2sA7j232pgvZSz569YxOiR7XDlt3dAq8rWFVemn1AUWndLRlR3h
Pz51b2Q955KplhlJ5v3JfoT3dQjQKXol2B1Ta7GOGZBcYkhqEaFKOgLuM9Xdc6XvGq+69qrfYi+k
o5EUKMbYJQFEi3vOUDy14MdUMu8Pjc3YxbDXtm1T9vpioQRt5l55vDb0yCkimQcazsobC7I165G6
M4RdlvrvpFypXY6oEpOjR3sIiOG9GeWwN3bDBBTbS8drpl8sKjpWOJaXFhRGZOHUqlsTO7JOQ08P
6y0eRDrhPmLnOGMqZweoYEGJJ7bJtRO/sBfgk0l1xAQg/UC/mXtVz2OJvLqZEDhvJbB58k8WjuXC
9hVWdHQiZDqTG++7Flg/sFG0Oo48N7vCdLSrRVGETE5dXAtJTql0JtXYaBrNPJRKS28aRNebhtZ8
ryUO3e1mZydEbbbd4+RWVMD+UxpwoYTpKwFvTBqRR/oGl6WBc6eX3bgv3YpQHcfckm8wrXrT3yOY
wHSJo1dHWzNqqJSn6ur1kbqnZEf3BI9Vbn3xe2qiEsT0wnP5vHpCxK/8+4Q59R50VY2yc/rdjUHG
bJ8cTG61d1n3D107avsm5Pr3gc3lkguTM0e/iwNm/9NoHiKmN7j/11y/VxuqZFmmEraPj7q8ZwRk
ye8SENymGsrvqhvpZVejR+wM83Fl1ZvY7o1N2XuHBpLpQTXRr3wwn+oObaGyLGI56Z5nyH463+/W
0Uza66j2QW7vAxCpDTS4pcl2FNPqXCnKSTYFdXbVWyziXTAN3iqvoF/n4c4e8vyq1946ikX4Xrku
qa6Gls65SjNxPHpWZTBjLMV7BPSJZiAbfLL0/WZ4pSySa1HltEHdV7sbNjwxLfmy18l5BNS+xp8n
do7f0hAK+YOWhqE2Q/xha1P/VuvhV4kjYlt76dYU5tGp+oYbiFdM1ygyTeE/47ZdubHnnIRjiY1P
ps3KgbMLYUm8YIiPFo6TfSRz4lHG/NOtQlTDVeksNU095GP7knWK+JIqCldlG6zcqUIcR55fOMzq
PVc9Vz4SlClh5WoIlUNvYvIs7iTP1OUMI+lgyE89qMyLSfVpu067GuIhOUxju8/j6B4b0j6m0v6Q
ijxGo57uMb7LGUbmTOHbKH1WxOrdqYkTTlomtlEQMDFESBkMONRHN6IZnDaLKJvu5CcSLm0m9j1g
cJvnCNUtgnk4PlCacnyiYegme0kkWOYlwwqweTpfqMDSNi5/5z2nlezkkatqF6x1cR8gQ6bTvW4b
Mm1xayM+SxWGjZHJVV2fw8DNNpP7maQSuB5xVlsGixk8B00b6KEJqn1N6HQRxbslcMhDbLhm7KJH
I/ehNU+SedC10GccfD9J9JDFQ1BVV8PFbW13yUMyXaoyugcW2PTWATkYZchjCt+LmTvSc5Vl/uT2
NGwb6z4WANB17P9jpZskSesP5aCKS8vZxyXRqPY99rFe4lkU8+KeWNV2mquG7sEGkkkTrMZUa5+8
vD0H6YSzXg3dDmY/20swqwA00Cm+jaKDZp+2Y0VCzd9MhAVY1StHXs52DbgEU1GfFyj+SG6iJ2xo
/nLmCEvLrJ4Q7c1pmEl3NjJFDL2pedzdvN4uWF7J14T+QAC56p4H18BXV9Dojb0h2ExtPh4V2I0V
YMtFOphk704DSu1EdIdM+8MaAxuh6vJ3EoFciG+07V5qDMpa4nJItTBch94cKoE+hdgLLMKy3o8K
dczgu2Ts2WAt5maTC/eQKTBzvmb0zEWruemVnCxmhRKBQCWR0xWm7HZTQHvZ1MJo7eSVRWOif6Eb
tp3cgqYn3cWyzfu3QCZfyuM0mqTDtYnUd2eitMd6iLY2t2+YPa2T3bGiIEUY8tAD9u8wqZof4vor
A6vZO3382UDy0D2u0ZQbYAWx7jMilju3+VZYBDdRX72O9sj8Nn1oEl3OJ1ZkyIM4NWdLswETFmfi
CPiZmsZa2bMlCc0KGuXoM0w7+htJ9Z6j5/eckX3vVifxgZbGB1XU3VEjoq0azw1ZW0Iccxp2LZR8
ctYM5D6T/wA+bmsHFgpQlOM6SMMpzNRyenCk/0BexIeHmnbw63Vt41EVJDPU4UegEYKE7s62jE1I
eeNa/VmkOEtJyVj5qjyUmXfQM9LDckhuQjlbmxx2p3F2ThB9+sbzME3riepNDfKXpJVqOP6z5QJY
xikx0C0c/S9On79c8Pi0psAvyF+CTHSL1FEH0hZbi6dn1AYka7Qsf25wA/dwLCL5EmtzGAgDVK+5
WT6D5zZzH+xkWmURRCHdgCcXJWkFO3ZJahs1NTxDngrL412STqMcJNukSa5yLNQYfoar7UQnpou3
ZBJvBSqVpIdkrdoDPJVdoyEqtdHNFOGlxJLMVHuewecMIyK0T55TbYZQ3EvdeDEr6P8WypswtT9T
cBBleQYZCvqoSp/g65wTWV9HV7uJAGu586uTJf6t8hSScO0CSpc14bmSLK63Oi6SDYGRT1Gh7wjG
+9SNfVDinZoS6zrUFjpp+aQ3gsz14NIR7a1pHArddTik7zYJIQtV2Z9d7p84/4plSpTTwrC6r6Fy
NpiGtykRdBLxLXxrtgIOAnRkK452Dt5lV3TrvIm+fHu4Z8FARwC4oC7cm+052EfUUwxItcppGsx/
moKoMNuHclbv/IjiHWKBJqrHpAzTFRxREJyuvxBogTBQH4ZSHFqfUT46bM8Wr97UkR3I2t6zI82v
udZ7T3Vpbf0wegrkWfXyA5F+XAg0JcrBvmy7yF/8Wyf6l1BhzGrAmwUJGjh0ppb9zLHihe5FxjGK
6lmLglvqkO09h69ayrIfH6SD3rTQjA6NTSpBg6S3dEDDbfacp+i4nLVU10+x3dBRnUD1KBYNLBuq
n6ijyhx3IX+mTHf2ocJP5DQoHC2tWpqe2rL3g5Yz23MMPBe8Aedn4I6LRuZnp9ce41JsNADMOy2w
bkDt6hUVoFyUWTsQ3R0A7R1OUwrNo8B2U5fVd0njl7ONWprcQ9PgZtemcl/9XKldSRUROShfhq5B
IZH4uIC06ZJBP0y1YCc6SfmqRx81x7pY9YsgA0EIv+kE9hRiXMwxLjQvdkRojntxPOgHHAtIFaaY
j86cHT9dZX4SVd7UHOOSnt3Caf1kydVzIXELtwglGpxF9OOy/CSaDbWtJQn+JA6HHni/ifzmJkO8
Za1WvjqEfw0uqh3iPD5rrR+f9PhaecGMcGEWGrT2E5m4Z7Y+DEMJLVsdif6oPTmKVEGzfxENLZiy
oVsFoXqjxeJKrBD7Yjm9G2mFjtFEwtp6NIVLVHZ5tBH0stFv+yGTzpS0eM+7xKFxTAMRbTw4JPUU
I+XCB6LIjliWVU+7ievONpiIRlK8myW40kZ+WQoA6VCjlC4zew+0YJ0IUHJlWn6UAdKZvl1lk3tK
fVFe9DBun4oYQ4SfIIau22NGx3Nlo54LJ9yGOJ5jhQQGIClGUZz8mSmPBWyI7RDCqckMtFhJgz3C
RYgSTfWukSwbBq3OdZ72J7NXxnpwBaM1So5yeEwihWEzDzCYte+GN0sVOdgwp171FkNI25AISOz2
OAJzWLdd8BaiLKtqDb9wqm8Kv2lWU20aO6PuL2VMpqtm05yMpxIHKuIixQ3auYyfpK3enBZNbdk/
ZpmGgqeuO2R7iLkan6qkz1zzCIgWSZvU0KKJYsVnp+tIUPjlNlNSs013Ys4mdYjTYE8FMePBV1Wq
oUrgcAaDF8GnCwk5tW042g62XXQFFYogywo0+ii0N3JjVA9D97s0+2HFFBZyadvTrTLPOMe9vRHq
/Qra1RqCCueCfCCehUZlJptLn9Q3MMCI3yLMj4Ma1hUIE6P6sgNagYmT/J4Gx12mFHRLTqJfbmB/
565RkILE+KCDrHpUUn+s/Wana7JZWV2ITDq8m7F2CTwCkQPfZQQ0okujyuEsiKbUIOUAMXJykxkR
Pw2ZDl6iTnHJJJPBKDqX+RYlRKt2q2RZSpTlYartC/EUMLqdFNogIoWWw5hdmIu5iyJp76Aanjqt
pDkwau+FJlCLulgtlGtSjTETCnXtjODKDDS5iXUHuRzz1kY3062dK9iI2zpoX8ompB8bOmsJmmtt
EQRHnjTq25zOaBGKQwcdkknob00Xz85ER8pJ0B7ktsJAxREzUPkucKk7tBjfjlsPxSHEjS3DpORA
liOrAGrUDp3HKMhfTmJfBafMaLBXVl81SJ51wKU8l0x3PxsFqFrehI0UhyjBCuEYzc1kMr6LZ3VX
mnC2KB2gW1Hz13t1WE/rvi/mdUPTDtwoVITUOmg16H3+vGES6oCqFiBwR0LEsNLwSDtTMITJrd6w
Zh66EPC/ScNqn5iiOoSdcaEhY6P4ypuDBLC0ojUjFj9m9J8wGDMMEVT9hMWMxaytMkMffbRXU2wg
IrFG1J60k6uDnNSuB5gO2L+QB1OBe/h5r2851HhwZomDKzMn2nflPTeqOFk3RIAEvU8p8vPdI8Ov
D5KcCKcA8rWiJ+/9h7P/5yegJf5Xhs3PD/jzMU6hqyGRYtfY/BFVjoWq990AQeWEbTii70MbWhyK
mdT88yYqKFuZrLyas8V/mIVfYALwQ/+863qx+1c8kDeDw+OW/QeUwIlxNQ80ln1UZZxsufNQ5MUR
QZFQ1YmW7yxyNngRf9503DUwoPWPvz8kkFxxypXbSnS01P5+QI7mX1/18zHm+cbMr+GW+p8H+pIB
hgnqAVQcy1tYN9t/0R1mndnPe/7f8Id4FpvXglQnn7vAa3zsnaLTtm6nkfYLLrcNUVp4efXoZkF+
LkPOwwqi6tDTwK7y4AiCj8m8hVNXVxPpIIax0lWO+7hFD9HlsK7SfYlCu8u7ZlkWFCuJr2FnyBGA
shPc84KNvx87/SFjDBxLzkgJeynxrZNgP+3jk5sQyplPNHmdGYcUKed7Elq7k4XaUxPYpw63Rd16
2JLoSmnDowgrpvGcbulCOnBqvKee23BlaHQVxzh/HhMcYtYIh5iL8phY5lcsZgCaTQciHZMnI5jd
1jKlQe9Ga9bowxgO8yaAkcAWjJLLoLtZmd8ckQCtDUJ8N7IoNpMHkbAczGTX0hpaSjc8TKaPD2ZA
oTgpIE5+hwwjT/VdoY/doQwIkyCdQifydp3QDwI83fX5nTqRCbEt3X02W9f6GiOojp2parbkgPCm
5BAnwk9qX5BEmhGDZsrwYgPdLax+VRfydyXKa6NfQgv1AdmCtTluM5e+Z26/pGTPLoiR/J7zPmqK
6qySx4wUzL05wlnVrGBpZcnZNMVzWjH/tu0FQQh7x0J9zJkMi6IanpqR+K70SUFHQqLQX4POevBr
ue/95KLDSZNV+UIznnq/GFHJBgVpEay4UzktVafeo9y/zd9WegjO2hzyoiN1GNfJ7wLEhKKDzyBu
fCPIbZ0HszZCzx9ty321NCY4iqZsFulvRcfKSurd774231p+QzuhMQJTBAG1aH5Fo0VXTTzW7ans
YgeJKtJ3a2xe599uadFuOKeOQ1zb1H64Krz5ICftklAmWrsHvBK8TJck9KjcLGRH9pMMOP/MmRyZ
zIptIPXnqh22SiA0juLudzPjDkzqXDrg7JViL3VLw073JBKcu7aeE7ydeXtRxdtY1GvWRnb5CkJ2
H+ffqWVlTEzUHCeM9rsEdxICgaSqWBAgiILcGJ+k8L+c0J6OjaQHZRAHv0zHpr1qI9YQHwUR2zwm
UC2q6Ths7Y42vae59tJMPbWroti5FXQxSxsItc4sIyvJvsvrFqrCxK9QMNmbXzoGReZHlY5rZFXv
l7ykSiVQFGNeZ79p4ObC1nkERbZlSmmd58zuRLUadC163oFBwzeozjVhvDM9blsDpN7UUe2DMmnO
xui9kqP0AcLFxJpi/lIlXh8r4HeuarXI1PiV1ghMAImFJCJs2x6mmRXUT46V0kAgxxnJ1TUsZjZf
X9Ub+jV4IhL7ZNCs2zluqR+yFsYnLjRDNPfYaf78N3tnshw5kmXZX2mpdSMEg6pCsaiNzRMnc5JO
9w2EdCcxzzO+vg8sMjIyS6SkpPcVC4gZPUgaMT59795zXRLJMP8jKcsKhNHSGNZgwsAPMIgwOYpI
a9Eth1iGSs3hQWdYCe8ye9XV75zfMAohZPj0XIuGfJUWHZzgxfJPUeTioEqa33ZjrgotXlXERepH
PZdj8Vq71gMp7cMOYeWwrQXRstUriywP/Q5mhiAV5DoNQMM9P1g3CUvKLJPPTNRJXQ5o/nqDy8rN
Meg2VlsnTuJV1PSUzlG0qX6YgPk3MsPSFkccEl2fpVt8Nw15L6IML928Bf74vemroy2Gh3aBeLaK
32xrMjKi7mgM0iJgIHyOQ1nttKqXMpXhnTbEPggmamM4MezXpXZnteXZe3BnNEZs0IH6QDf7zQgd
pLmah/k5ca1LXSuMUIyCZe7wLCUwq9TXyiOH1GVyw2mTOwjxi/mprB5du9hOgjbg6HMuLv8QSywQ
eUUUDid8Hc7bLvK2BlFVjjBOY4MMP+zEU0KkvDHF7w1kf08BIyNabtMpenHeYD4S9kyNS+TQRk4Q
mouyXseJcc2S9FL2H5BZsZ737XGW5nGqYrFWdbAEGjA8lHrrgDaYJZgRu9T4P1yUwY5xSNR0T5/q
CWz0IxGdTzn+gzxXmyJ1Hm6/d2pTOPwJSDZySXa1W1zDxixWNqoEa6bkFiYmp0i5/ooCiYoomXad
SF/cEFJ/lgYNaoLp0/BayGYgH0d6Kli4abJJG4Bhd4VSCo7AdIu1rvM7L/evyoKuOg01pol3SE7l
Skn5q+S+NaCRburqJa7ifVOHZ5mTPuX1pyjkrjh6j5pukoPEnEsXxihT2PcmJZV6cn+2Wn/p9MNE
3LRidvaco31o4pjMR9daJQVT99pE7ecMNIXpsI7mYR7qn7RxWSzqmGUk/AJutEZevcdBdkVM8VB7
JNCUpL236JoQZ7nzlhrkQvDxyfTEszTF97JgnxFujey+O0YTBnOPzwKsHpMTnfcSKUXJGGZl0D6l
Jt8yfT3FUm0ZB+KGo2XcpeVL3I+Awq6mbH+ZATWODZN7aPYp1wkPWqKc+weTh4EVMrIBmVkWtImt
mb6kLq1sXVlM22s8C/HETKyM7X1tYt6EznSno2g7meKtms1leuWfC7/FyAYSxcXLHRDWuTKJo6/K
H3HXf28SJFmoxB+cEHFqG0dPQ5v/hhjJ6B0ApSaNummbj2oSP7Mqf81TyoIueqlU/4O4aviv+fhE
rZHvWD+6PABQSpKQ+x62zs5jOrGiXYo1s/6QHE9fjzYXg7saC2urUys56OlbEBvtU1yYl3Lc2GZF
FEc5OtjXLHznFQBs1m0Lbs04Fc4mcjmiZTeO23yIOBNkjZMiKt9o6G8QJpkLr5e5pJW8Y6qk68WD
grGYs1MteJqMebFgxyAniEMmvMxv7eBHY6idCUw1b6l8hOZJiYTkTOf1URpABt3wGI/ifegTwa5+
1gTf0jSD1TL05ACgaXCy/NdyfftFQPJdq7DJZXBgbLJbR6GeBbySPuy5+yimcIMzXaTLpE3X+EaV
7eKdT7tD4LaYqbqEBaht/Coqfoo0XnPummZTdSuVUbfIWnxHGnAQOWY5EybfcSE33cp9t/1tK/pT
bUBsgGdYy6P5Ie99CpWKWyamDtR7vwzBp2gM66Opg/VsDHiWiduK861CyLO2a+kh64B9x/cdjFNl
RS+JvWR5FwnyaP1oJgSXdExKHOiKBUCofi4YkBb+sxepNzNkLhD4I7ZA/7U1SbNvdLK1SITyu7Dh
t5SfEzDslW2jlAeb5kYYSJssORcsh+gqMApBw7hyHQAcnfvuNNGMSU1u3BFjKrrcrUrGQ55ZW8GE
H6JjoNYhbRCCGxxyTwz5vZqj4Vg1GV06i/mkG32v7Pmho4jcQ+rENmonT5RAaBQm9w3hDRzS2ltT
btVr35z4ixxm3N20tUC2bdPuHvzrtu9wSJHM9HOkXQF+i/sKBxfDvhFeqyqotpYPMXcgA7gIHoqw
ebPn2NoOozNvyIxRDS4Hm1jiveXkZOxBw/WCtj0xvUHGPP9mGHQuG1YVRSPvLR99hqPHF04FfHHV
oy2H4Yjs58lw45fBRMCLfIcIxJwH2QJHiscBsb8DfZViDdh3zl/OLYqENUxnE32fZpGgllwrSKoT
ijzXQDClyIYYwO0eyuA4zwPyZhaEZuUwnh8Yl1qtGOgTqEdvQhhSyOgupW8Fjdsx972VXGXpfJQB
inZTHr3kvmaR/dRZ+IbDwMHdvGrRkBJPQvDKyAMri/EagQaej6IkMKU0QQKUMVopunllRyJZFZJI
740vLW0h8t+ubTFcqt5Wa2b4r21TZBtHQr79pVoXSWwT+SvTjq5ZNF9zhzZdzcxygv989ZMnXQTn
mZ6Ia9AWI1b7rLp02KWz8VXPMyOlCPtlOY/eurD7o5Tdl+1laoMUei9i80UYP9NEfZqQrIfcxmSw
JAs6BI/hPpi3XoDDzgATEQ35vT2nr0JyWufQXQyabTFy3Uyn+c5QZJ53ZXAYmva+t0ZzIyab5mDb
7vzQirb0o8nRwKG1Iuebe+KUb0KHZwhHjdomJq0bxkxIE3VK/fVceHs1wgEscnevx1faM/QIleHC
De0/cpuxTFaSBjO6b5Y9vtKOeOlyUknQwtR7I1PwR+AoN+T31XRk046SpmZqQ6ghNJvOr7hNHOfS
7CCNLdHnQyA3PEM5TdPmMSYmdIl8zTdu0u/aXJLwRa8+0PH7nLJq67I3gsI5+bufTejt8rZmLl/6
FQXVcMdA/I4EJbUxq0A9MZslCuxT5T1CfZ+pR9eN8QaG+TYg9Ble+oOOMIVmc2+tJx7ZBCrZDzIQ
FFq0OqWzCxtcgYMNHWy0PmA7t/jRYMAE8YFnX7AvLHwlIlszJkZ8kmb5zsGCD0X6MZYh2mGnf/Jy
+1vv/m5geJB1ALzZp4Xddm9w/v2yzu5SiZ0KOiZFNksVz01TYCIzIJeOZa4NPyWH+8+4+5BECyp2
ppfemAdWfQZ9v+3AQqwet6rIXqIIf1IGO7MU2M49cx43xL74Xf5V5QlZSF1gbXSkPsQ0LqRcYN99
ZF1DYbbHcci5NU/qrfvQhR1iN2GaRIuxcy1E8RN4sbhlyZUDofVZ0ibDi5YVVDVgCloTyDITkyqr
l8gnGpA88W/KNpJTxPVLwZeSzmmXEI/GsNnVKTl8qGQIrmmZrOUHy2mx7TPAmQPf5mJ9kDWddcuP
3hXWsWNP3l5jSKbzYwdKdcTQE0bosWch917eu1cD9pVS5iU2nGEb0l5BTpmvu6IGtoWbKrLSA8Oc
hRA49AdpHOyy756SgE9mxz0KvZ4ZbgDGxxx/39TH/5v98T8ItdEsayTN/71Q+1gM/6bP/sc3/EOf
7Zl/WIv0WWjhuPKf2mxP/YEABT2WzaTdtdUS7PKXNtv5Q1JuaFc42lsyP/4O/RDmH4ipPUlnR2vh
Lt/1VyTJ459ZHs1/ef+vGU8WCST/rs02PceREJlth3AZuL/OEgL16/0a5QGZUNb/nbK27XP0MkTM
Jd/pHdNqRoXX5MijK+Z/ph+/auJxL9poLlQQzTlknsHD1n43YifaGtXExV0WIPLn/lLqnyGGi6Oz
iZskeomWZKsy/ZqmLjpMkwcyGuwOCUgiBZU2oaxwk2jJFpq3Y6l5dJv1Jeqx43TDi1+bmMnzhMCx
IX22TdN5mlzabw3mlHIg8zqIInDLaFBV7mNyGPQ3UZJFV7ckByRw64JaX1jCrnxkz0dZEtHoLIRz
RvjtLqidrVEwdKCTR9ZRwrMwTdX30ItNEkYzGyXjEjUbzPfStTaxwmjso+p4qnL16aoUsgoSh0gu
FUwtL5HXjkehcfeMc7Bz0wZKFwmqAHYc4yzEdOiG9scQOcZ91GFNgZG+loO/9xGRviSYsEuHnono
sg+6gmeC5A9BMU9Po08D1erao3bSCldLQuRtYcd7f9InmlDmLuhBVNXSPeqqTDcp8HKkHg9EKuaR
iNcVwtZND2/JmWR0rkt3Bv5pM4RCB3+uE+cg0uPUIlmorGY/SibPuJqcKATZVEYbHU4fykjty9R5
5tYdkoUUn99TcBGwp1JGevlPUTcvkx11RFqAVk/Rnlu+/F3lEKKaVDVkisd4cKgNCXQFnTANiToW
ySNjW8YkinubNV87mvinhgSqpZK3pI73aeSenXBrI7sGdzjorUuDnvu/+HIcqgh/4CZr1Jd4NLwL
9rydek1ajAGzN96lI0y7OQ0/SDnpN7VtnkRPk7YNaILIItvlaJ4PUfEJLJHua4C3J4H/szfj7kfu
DjDLZlxwPUMxK/fl0bat81CZOUyUIN3GTp3DP10iOSSLnwiXbs8jMC8k/CKBeckM/N+WioYDQkda
KoGOyPOdYGxYUcvg3n2SOd5uSkLoZIG0aLH0P5mUjIgd2rskmEn0I36PMBFkYkZxlG7gnWdQTcgX
dcF4v5geyqChVxsfHBhEVgjcPuEE21cWUpdSv0nDmc9TrXE42/4xs8unuu6du74Y+ktsfYl6TIGQ
dzQdc/zRtUGHrWH1ULqiPiuy289ccSOcEPPMILo7lh7FStuCp1AM7ylgBQa4TMEt+WWMiLcJ6f0R
TEStuTpdskqd8ATCxvaI/DVt/1LjMQTwVfmcdRPYnEyz+ma0jS3uYcgEcS45Zr8F9BuaMCPMTdcL
ILwiv8ssllBaqeGQe2qn8OjyuCapR2gYa1bgg/QGw0lsqDzIFt2ICzlV9YiYO1Y8EcuevRcnby2L
Tt/t8Y9JADU/I0hXpJGBHsBVXQ/cuKxpQglSmSwnorMkUHlJAu/JzfhpzTI6DDEgOUoPFAZ2ujWL
5im15y8kNhudZOcggqLiIYiMpPmpVXDEnCHXtk9KiD+RYxZnv/jcGuaMS5MhWlpZDYAsOmF05QpA
UPO6GCYkeR3ujzb6MYJDSfzG2DYZat5+1tvRDF8ybtorNbVgsVKYUWlLuEfdQKG4ou9ANetTgko1
JvfGlckGLN08Otpl+iAaMog7qX71IdnTqRVDtVRVDku9lLADOvtIpum8JpkbMWT8WDdLwF2KLFOQ
opO3cCQXAsugDA1N7UF5dUvjDPIj2TrmuvOTmOYLsvVqxuiZvZVznex4UFXrbNGImEDiRTVfGnwx
WCNoPBrTbxkoEDBUq8wngl1GbNRmUvVPNXL+iJG/smohUVK7fs8+R2Z5+yRHkl7jHwEETx+9mC4e
Au9NF+W/itG7mODL78lpn1at1RoMluCgMROJyJs9FD0aQdD0BGlkNrwbW5a7zviccUPuonHR14wm
6MLhExW3t55GVHBN5ASvPHN3LVZN1rDwdlurhkk1XeKYlPE0zz6EMl4M0z9bA2ED9NtXKrBxKBj9
92rstoaJp8iK/VNaE+uce9Bu0ib4htLkWvW5RHvCuMURMlkWwIBfwh7sFFkck78kixQo+tzGtB/A
APevk6P9UxfjYW9sl1H9pACblta09xuR3ZsuuZ2OXcqtIAZ7Hbjw+gsxP/pJ3VIQVxcigzl9JKCZ
OXanx8TCW2FN9CciqEMt4mJSpFzvxGgOXEeNBXEspbOxPWDqbmVYa+FV9j6024OYy0OxtIYnvIWm
p6FqNLS+83BJXWpiVt10W1WPNRdZeIUiDERVScpC5A88E/RYkg6ZvuhJp2ujr15ME/SmDlCjuric
Kc3HftOZNmc4q3DqbfZbPROnR5ZVei+KiZuv3+4GVd9FXXnJVCDOTg1aMQBvo5pF9D4W8cOQEvGC
EGcuveFkG82GDDMAZVFG5zY69EhWV8poEX549Ol5sleEukJ+LwEcUbUQo0DOxwh2mSfyDMAe/SkT
WpBxIt8kRlWdmdXT3Y6YO+J22ura9fZWB8QtpR3goTVckeLSHiUujzQCEz96ghNBY2QObX3XlQza
6m9GBAogdBwkVlHw7LthiY1jXgwgCH6GcCwONSuBxeOeSmVdUFXg+Y9jeYcgSHDodxVx25dMMhpK
e3nskkJuGf8Rlk4O/UMTUQZ4idwYsFWC1PimozA4mq12V4ah0KORpnzpmmmPDTzYyHQyaadVwF8X
YsmNOq/TNO6+tbQ6Mb3Zh2B2LdpcaQ3SOZgkjXvVbPywnVf1woHvav3bRse+wdMeJIyub1+9vRIL
Ih7t29o1x3xL1/XbCLfypDuyaKrCBQm+5OuWtrLXCKeQRXCanVTp/IyxcNHQgjfhlM6q5iZ2MGGK
SLObTrfNnHbWFj3/e5INUIxl/8uYfcAsfw7vs+VopyY4twh6SyZnhBbwD9VIZIcIGYC6kUc/pEty
IkB0uW8bTfO9Ei1CosTlOZBIjMvGYpQODPpVbfvRUoMjQURXcvuQI9QHLkfVolWNxGnsJN35PoE8
1rzUmYJS0ZjgE+sXP2mJA+rS6qSlLk9obC9xQVbj7V1Q6gvxK5ClFtnEtAgebq9sWKV/vrq9vW0y
QclVRiBCrKE+3TbNP19NtmMcYWfWvR9BuUTPUHhXxzfjc+X7yRH1MOwlje6Ufuc6j8EaF4waVy31
K/ax8vH2cQcYofsQ4J+aif9I0Zj/uXGGZen+93sVhIgiffV9XFg2YiHW9GWQ5gd/uezHiCldzVqG
Z2vdH+FV1PtmyW0Qfb1IHZaXjWD3JmY6rm/nm2l9t3oLSPsinYBIQnbv7WUqG0QTc6U3t8OaaCdn
L3YBrd3b9vYFSxSPswK8m9vjj6BiNs75CbJnefX3xlnCDupF6CHMjKT5mZyzhbxjM0P+U1YiF23J
7W09JZ9m2VTbv7+UlPSBhddRZy06lNu+kLfdcttXDeICaUf+zn7O63Y+hTSST/6MPEzPcc5Tyg7x
97Fpbhv9VS3xzOFQTDzP0LQnAWuUIq8wSvXjmnaDOvimSy//nxuvToZFGEyAsTe/ZEZpnMowNE6M
ATjnIq7PCrzFbHSQvJeN7knnNVXzmZrzYK7noZr3IQELt3AH3zDr021zi3n481UuGOvSWxTb0Wh/
4JiEFbRs0G1xu1wUuRSO3Ptwh3NXxz8RV/ylKuru/Zox7ChmACq4+K6eO0y72z/2y8XuVODA22q0
QSzPYMi6Jb7DLEhCut0n1HKLqJdfdHvF9BcV4O193wavkcbQezsot2Nx0//0iZPtVO5+I3+cmBQ/
5pZTEbDhRpba347Mfzl/mwGvSUlIJY6Kv05sF58sZfPR7iqoVbcTGQsLZxaqs+ZQUxDo2w7hOf6P
XXXbS2Sc9RBN4y48spz4cxfc/srb3ysiez79/Zdz2853ug6P2YSwsK9jcjCd30z3IXqMOQjW1nqy
WBG7QsPxtzGUlQzkOAbiB1rStUb+vW3beDdNxYuRd9E61rkFxm2mhabbT5OjoumdjekwvdVJwg1W
B97SjQJLVHsoaybwp39v0KJbMAaicwN91RNpt1UzXAqU2cwPR8ZT8tqHmOJg3VZGdW8H/iMDlA7F
Lw96gQw3XiSNtjqKRlyLtvhGcBNPTBrggo60S/4XAm6g5V5+N/Z3cZ7/slzr1QwYWqQoQ9dIdL5n
5mscMslNdfkW9Pmb7fpqHTtcAlYW39dhnhLFNz6ZeJeLKt4NI/i/APZRZqLOU71DpiArz5rqnRl7
wzgMM6A5QwVaJjyDP1H6uP0zuq3yHNTtXesM+hCk4UtlTS5o+3hrisRam2QAHS2T52tAYxA9Ys74
gJDEaXz0Mv2MgQd1XxKd9YdBn2A7Zdlh6vRwlZ2m+tL9qRHiLq1/jfaTnq9lCn7NDxnEVllyCeX4
wYIEyIhh3BtdwPhIZDHiIlbrGoJEkmW4H303oOdgcMTqb3EgH/L0cdLJb6ghtDankBtoGrw3HcWK
MSEFYp550XLU6xEJg4zLq66PhPYh+vIBZGiFqbloHxMXeWHIZGQlshQfe3bXFUy25ri/M8dX34Wv
1AbqbqLIaOuaS8ICYIVmOqRm3rhl+aJTnnUOU14zpq7SCZz4lgHBuGYs/I4P+LlR+mfPTphDhGTd
YHIiKom1MDnpzLxWuMHpLjjbsp5/JTZr6j4mjD4emifhu+hCGV7XKTbFAGtgN+Kl6e2XyffBj3oI
JjL5WddOvemc6tjZOLanpnvMyn4bFrtZjGfU0nsu+K8makkvaLHAkTeY2CMiuhjlP+6kAj/qGhEg
omIJl640m2tWGjAhoVIBsIDR8DHbyZU8PGc9JuounYDh6iS/QDg5OPl0Wpw2DGR3SZ8Eq16Mv3KU
jCQKvcy1+y2xvB+e6nzGeBazg1keGTsDRKmA25VQjU2QUcmwDMHrfa26t6LIrnzKldWjjgossFs5
CEFfpOludDCVTMCV6JQs1ExW7m7EQIvDEAAoTwWFY7I1D1Y/06/plQveG9a3gHQthXSJWvUeo7F5
mycfOL0P/7pp3uogZFDWQGe3FchGrREs1EiD2zGBBB4hKMpn40edgx/wrYJHwREl+KdbNC5DBbwK
YdW/m0BVa9PottLGitHO3A5Uh9zUTdvHrtHk3C5ZjZg/w4Ba2cDLpXLruVkcxJr0MpLssk1sM6tw
ajBH7DX8IrTl6qwfzl3TTBuMRodJYgpsRDuu68Gs9pq5RBfnX2lFD7xX5ZsWNi6E3tti9ftsgc0S
g9nfY60NVxCOGuIMPCRsJbkHQY+XVIQA9KLrlITTuct6BjD93klQ7JRZ6B3MBA+X6xqneKiMi2kH
iAxyUvIGEylxl0BDr519I92rF+IJL2jGg00Bj5uO7g4WyxeVBUjyrq/WXKOuHVinMXsFWvTEuni+
WIJICC+jslbdl9MBc/AYqvAj30dZm/u5Nn/kUVyQ7SPOnWtba7IKcZ2ST4c6SKS1u8U4OOKtGzaE
lDLMxvPl6DsJDHf0SbgE0WXDeWWUFPOzS5NpnItILoqmxyanG5slTr83W2GdKGBfeWow8/JpBE75
haEdSzV3QNVmXgG/fSjTIcwGYSoBsoa6b1P5YHoMCVID0lqUkf7R9oc+6YGxhrQF2syByaS/CGUF
6q0suca/121iN0qZGlkwp8q3ho71hdvaJho5mihIv2h7TLt6hHogkvJg+v63invQKfeqrzAdAAsx
l8+y+jOki0JCzZeOp2JjkApvpu02EOkTAaPJJukxK8nMvLR19yCq9DePmEvDjWyXBUuwVfvW9fqT
RzpGjhGEE3FYJwvXahz/TqSatgMemIsaeDbG1GSdYCLd6Ibu1S5uBKUsjzQupEZhFBppeKFUIICT
sX5vBKfM3xTae7T6jpRD1AcbqlpCFMzB5jaoI+pR4wNTuNyUuOTW5pK9WUfXOpHZvcoHOOGZWkZw
g4s8cmWl7mPKwnrd6pJETTE4m15s6+6uWExAQvysRzenzuwYsGfyYM6fteaSzyxv5y22Hwdu21rz
0YoWYYVN/xz8T3fCFvmjMCtSWCFoVwSS9QNUpbnBayx9lKyMb7do1siUAuqwEs6D6Gb0khU00AR3
FrYqjBq2wjNXumh0kvhQyYPjVMPFUPoj9OSdwSpso0SG+ko858kM+DdOXJql3NCCrn/0QfB1NUSU
yI/XdjbeT0Ev7pxF8zYP+zkepotwBka6k93twlMCq3EzNuk54i6xNkB3sGvwCsxF8D2S26xtSAno
kJiBZBDSwpnMFWjtnNTdSXf4lTjJc9HdNQRzrnomCZu0C7EQdwhuI48Q02ymA6fsVY7UCEJR9Dj1
+9GaUfoVw6KPYoxMEBy5SbV6wmn1GGZTt0nF94T+9gqxGHLnZeOi0aiSnESGvHwW3NjgQQFDQ/6L
2iGmOVR2QbGlFxztY7Ivpijh4R98ZaNfIjkX5t71bRwCnVpuhiNojfSOxxxOsc67BwilVumYf4v7
j6g9+3Ylty0l0cotcUb7jvNStyDSSnCArZu8ez5MF2YR9WFK+x+zNX5QN22tIP1pJmg5IIQ++XGx
cXrqljp6clI+T+MOv8dQHOlU4pHUAgDsQrgT71JOqMrJCWWhfGSCT8pVm352wr0WFTzXtgGm4MQf
pS0+Zjoem7I1Wu5FLDU7zjqtjTs76hlxFqReolEO1hwTbsMJTFI3oHo3OsXhxAtiBMV6gP2Ghkpe
HWIe13WVbWUGS8Pyjr4iudJOgWbM89JKGrLX2kLp17lIG1Ow1MrJMloe3XkaiYoPlXhwUWZtMx0b
mOA8tWmigvSClOD2BHcsq4F25fZkLo51Ul1C5a0SMys3NFSwn8v3vO/zjWn+qkp82x7HMStDe9cp
8jZK03sfyhy6IOkB2Zqu0wxJawBUvjTMO2u6uNX9MNO08OriOUvdmvXVRASchaq+nVITAVpQtqfb
e6bwLa0mVl2vaUPcZX3rI2RRjD13ef/3JipDbheSO72Ru6dxssp9aA3OqlgsEtPyE5BAQBi4rdk0
5xtS51O9/KJ8zJ+YiYw4XUZ+w/Klvzc9HE7SVDTGl+WXxqNMm0MPFeZkEtA6Zz80rYxtmXrdSbsp
i8yp6095my9mZT3LdRz1PFeKJcOzDaDFdkwdTsOy4QMs+ox8f/u6qX7ENjK5KMPz4QAGopNDIThP
0oI/U9Qn2GwdAzcmI7e3eN3JxC6waNAsq07R0uQIzSorDyXlTIBb48i4CxVpPsNXWtojctnQufnX
TdqCI5rtmQyJZWEvlpX86DtXq02p1KL0WQ52vZOjP5xuG0wq42mGyBtHyjj4y8I5jsmIDpfN7dXf
X8P099gOBF+gxaUpv6zAA+yBJ3iDHmE/y/u/v5jXUBdkCjAVZMsJEMm2TlR5MAAwnOaxDHm6+wyL
ahl3q6JGhZQu7awqR0KFhxxKfRpDJ+2YbgGnKA8ITTDHVHNzur0Sy9vbq+X/qGzdHhwPaH3TihqA
0aN23CWYowOe6HSLk8e2+BNVLdYUbPYpW5wo5fKqj6vg6DL57BuNGTwZRLaSAyHTbp083L4WB9w5
b6+sUdgrs1M0OPPu03IcRH8SC7kGf3QSfo9Urfq4vbl9WZDufUw4YvCIcUotm/qfr/7LWwreZpuU
mCBvn8/A8MApu7Ea/mCzK5w/N7cvT23rH8fiqWtmSPUsExLSweJ7S4S8TZcPe/vECUXC2lWOhYOO
zwhRwzqpZXN7e9uoqkU/Vl8hEizUIg6Tm//5+//lQyw7SWnpoltcPsftXyZOhMinZA6HRG59/Szg
Enn9hGUvRG4kUZBV5vcMohHMByjBUUhqXkzit5xc8PKj4x90QHhuKe4BaYJRLWhpGz3d7MZvL5ZN
rPWIticZ0w9qoHWKRJc0YeRRVhF9Spm/FC1nCZSOdQj3i3R1E0kiZpfVnLC7xpyseh8FnWUwPOyj
JttaNCp2ziTOLSuadszlPun5cbURbr7MDQbIeT/7IqI4Cc40fWu+cqwj66Ww+k8j5S9QvW5W6ELZ
C0DOmZRy5vYu7jMiFtze/GYYyOYqBdH8f0UjrBzb6X8QjdiuUmgt/nvRyJXcvc//c2zS9xwdzuft
Zx5//+d//OMb/4L7WX9YNte2cpT3F8HvH3A/1/pDewLgDaoOpRdlyV/yEfsPvgO9idKWAgdo808N
g53wP/9D8OOENC1POpyE/z/SEXLe/105IjT/OaZw+AyQBZ0FIPivypGqDro687ziwJ0MKWUQ/px4
iJvPk27tvekXDBbNdjuxNIQAi+Vx8Ea1K/IYOodl7brUvSfPJsgeddU/62I+R7Z80wFNAwe1ScN4
QFqrJkneMz+5w8axGwyBHZyYKXi+BaynCDmGizmVak8OqDFhFHseySpVoTWl2XyNRoVUooTyTj7P
HCabuRgSIlKDQ5AtvtAeF5suIPg5KeLvBD1l2pmv3Xzn1lqwxiExoDLEKXHSCS5TU6E7J/bHkl9t
ZSJC+AlqbYm0MF+5v997OQOSarHMtHTtYmT+RQ8RObfjr3gaByx07n2Zot6EIPeYpOmhFe7vnjZV
zZAQJwfrDdWIA9As/DNI8mzYL4hbqrp7bgW/O25gWWWfwzRdjarezmHwyWzGheNC1hNJZ0gO3cj4
xjPYh3Lc3yV+QZIKe3MBHed5/4Tg9Y468A6v3aHLkdVLhiOVifNjesSmcm9E5plK5Fx45qPnm6+h
wRohnx59ekoDoeOZ9VobDeaVesvKfh+plFj76AuXNMLH6Dvp0NdId892KN868tWyU+M3W7fQ964z
7rMxuVNJ/G5hVJoG/swkvxus/hqa/tEOEL62O4GnVNjJXTfNjyKezrEa9rTBT4MXnWoqwn6O7yJN
QpcV3ZWMKSkL3b7btcAoItobdjrsZZuwLvTu8UyuC1e9VVOzc43p0ZzVXTt9N1M8P54Iv5yM8yBQ
xZmsdcpUCxq9OOCK3U4x2gMD+eDK0dah4zcXDSjhdLQI3yk3Vuu8JX36Hsj0EgxbT1uPZSgPZUu+
C1IKy8bOUMPl4whbYFK6xl4lc/IhkvRLBuEXxrDrshuBrrxWmpNazM9Wta8T89dkdtzt0zWRXUDe
wchrAMh5cqyQOmCku3oLHqYuhvOsSvJrGNw3jncaLbpHszpgdDyxfE8seU+f6t4O2YPleLZCcWCC
d47C9Esjk+a5tUgIHaCSyZ0j59flnJxZCpqmuRYSYJkcf+kStwMD5GR8VuF0HUrxFjrJaYaa45T0
l6v4/fY7JoLFx8l5bIhCCgbj/7F3Zl2NW93W/kXKUN/cum+wMYYCqm40KBLU99JW8+u/Z6sqIUVy
wjjn+nvHeB1jXGBsaWvtteZ8Jh2aKnhj9MyuJydSYkihTgxHG0O5yacSMlPFK52bHH/teBGYRyI1
egb781aTWzUaEM6pd+DEnMDXHwzO82wEOlUkxCqPj8OEuoCR7xBPl2hKTknfbqqYY1Wp79GBinjY
1pW40uR+qJUM5gXLgft9CKdHb+qusuIOhqvORwIVBbfQV29sD20/PTrV9Cg/wU4dj0qanMwwe5Fv
jDweNVTQTtSvlGJ6bNg/CipGtFu4P5q1b5BsgrvIcMwdnXw0vuQz9416aXV29sFGH6AhGjU/r8ZT
TyqsR48SPE7fW8/NALsFHz8AYQgv5CqxJtAWvO+4lMtjO0noffLa0oC1rBftQwQhB6jKNo7zUxyx
FHQhMRZWt5p8znX8s1Cb0rfBNNdR9NyLZg2590HX2o08mDzYvlWkP/pIvfTsseWdMoTzPJQVx4s6
PaomnCbvHtLWhkKWdJ56Uxgdy/R0wZ1+ob39gMR/1eZrkAAXpRsfnbjfujm2L7+IXtxAeRJecHfT
DIisavUVw8syItFS6FArDdU+G84ABsX/klvYEa34rc2Bm3caId39UQmidTsecB6ctXVQKhe/L26M
QqxsOGYjEoRqSg6payPfEg9odS4l8/ZB3kX7g9rJ+G7HyZ1axIe2NnaVnp6yitc+cHqMIYcE77Sd
onX61hj1bddNR69sH5pm2kwp/WkorRMngvw/Yc+Y1w8oqOiz0n61Ag26Xffa+MMF+sKmNruHSucU
I0eRzD04jQ4gBharqOG0mjQMxG2QHjSGEXLBNoeaCX98iy3uoY2nRy3OMM9UX3T/scugpPpaCD96
eNXDP5rI2weDfZanpFwTVM85s3PZyJOo0TnHNI2GKkSn567DDaDlXGk8fEidteOaiOVGba+2yTnP
QrVIxCVs45eW35FSQg5edwoH6tXesDnVspfY6zk/wps6PMvfhTzmPJ9xGuHbFI50e02gR8oZ/Rus
EyW8FQDxkQj1NIBH48uk0z5EIRAfGBniwxiNXTogyMJu9eTG1QuURjmu0F7jAEkUmHY6KX55Q5eI
cVNv05LNgxvatuk6Gkd1TQ/aSBw4A0H7JUV7t4sFsv8QMDDa+udsYDpTJONxLLJjqzXfDDZe6Crd
dp0k0lGaI13nOovNNLdwz5k6afGp+jCA6jtocscW4U3+cW9+bJwkZCBjAOTYtB1jfTPFQIywTJqH
+d58o5j1zy+hb/GyIddjxwft3rCNZjboOcGTQG6+EkZ7Q3SKj4EN7ViqINN2rDAy6AazRZlvsOBp
hyxGb+pP1pPmyq1z5+PYyjdDkT6FwOfXQcs+1vXwjmRsYbtUAB1Uo0dGaeF+zPq1C8hkhT98h4GJ
sDRlTSIPArFknZvKuu9oeWqYM5Rnt3mzaxtBY7oec7b4I9g5bItEAjs80ur41sMeJlHO2KpTGmjI
RfvjpqPDcOTFTbvJac5OWA8IkloMnzB2wzHa0D295IVZrKm/Ht2Fl1ovk+XtQq4C6yp0X+oczX5F
g/YQ5d03GpDLXImxv3se3DUHhqo9cDVOMcNi+VmVaHdBQNoJy400U5MYhneXdybWXxkbHhBLnV2z
RD+D/jOpkXOV43NXYvbGK3SIaxYPToF87K6ZN10DIJecbEQXUOiYlvs1xVB9q8ZrDFCElhBzy/KH
FN9H9uY8yza4lfUPej0+JGZxTm0CIX13i97vJTJ3Sl8fTTs5/K2o/ym5/kVirWr/qJM9xCLgKTh3
VdO0PtTJuV62QzFmGANS6uQ8E/ByYrLQW87u2kE0oCTqsUjpwWkhwiFlgJjYlPtwUO7JNINhMYlz
zWIkWMA60z53pnto2kcLCV/FdUQuMEJcmmy4hkpwg7TlpnLjr15bkk3OhC5Wzwi1n5g3vsQyYcHR
WR77vNubCBgQFL/lUAQ73drHFRcqwfrCe5ZrCUKf4dr51nl0KFcm8Vowi1HURuq7Xh0mhFCCXxyj
QKXEb0KUrJjWunQGwsu3ssaEuHD1XHHVum5FBtcmK77JpdRJaHEpw9aa2k3JJbwxyFCxxFXWbnY5
PGJgurAMDb25NCjp8pCzBwxYwJKDVfucI97WugPa4ytDpldw1dt8RLrRyAur8ezF5C2C12Tiuu2K
/tG2+IuZyp7IfbkrKSRb93tiKVeOsHb13x+098+P2eWg5n+agZRe+/Ax90HF1KwX+a53aa8w2DdL
rKroirfyCma0w8W00aoEx//+tZDe/+UX66oBJ1nTdHREcp/2NwV/ZTKDRT6e79rQeszq9GTG6YnN
vmDk36t8GGl2QjZNa5QzKoaoZpi7GjliOVIeUIfrlIlGQ3guYI28o7Ciak4ovmsV/UDF52l/ZwyK
mh3tn11vXMp5Z7jIa3CeuM/CazZ9RV4DBUcfnTpF2TZw7BjUOz1nbepZOz8bX9EPnUOG+iYlaIzY
C8n6iYnPY1YkB7yS5zin0IXiUGfWusMeG2en0etWdPOugZnvqGaLanrVHdieAKnc2GTeMyHWTk65
wVUjnq5DOh4zlOrMPxgPGMmL/JuNSX2cNFQIk4oVkc8l+a446Wk0WZz4twmUkxDlDBPU9VCnh8Ae
j86gHlsOe9S4/YTHp0rPLfIQy3+mauWMFe6zvI4GQqVNF65awzyXU/YmL9quGG7zep3/XlQk82TD
SWsLCG5vdYotmvm8jTAdBPX0mqlrg0A5LmRYGJZKRCBIy1lpFuqFDN+XSWXn24+3THhpNpnMNMJK
W0xkqjUsynGSHkYst6GrnsqU/ULsnLsheelG5yz3VhpVpayJ0PttlNFcy1LRMtlj8Ed7hnjQE+1S
KdFBhdpaYyqHebyCr3LowT/QDb3Ir0t9PNKSiihq6i465Wx6xGCfQgRafYggJUqAtvhMYtFZ76oo
Ocn6D4Xfg4nFWuvX81I7dnh7+1eZHDVRQmgdXaaDLFiA+J8wlpx0NrjaFL+YUXzS8u7Bd8MXE2h6
rVjPas4eAXvxcvRja5MER8uysF8nhyznCZy9uWo9p8AG4jSSPuRrGd7HlX0TWPysdHw0U/OZyAGY
LPpaSya00N3VKKydyLODIuIDXo+D4tUbnVDEwCHGNdjIirBtU4rgah0UO0DJh7Icj/MBz9ZcYWoH
EGY39LyfrF4m1y4TWoa8ZqRQyqErr6h0GY/1e7n1ys32KrdkoiFzNXhVFXaf8oCTe4S4NDmmW/Rx
sILRJrJR5iLYOALgNX2IcArWomLxn8RWIO3OWI5lNTuV/h//vXxoxj/CGVzP1R3GYapls4jISIq/
Lx/paMSVblpYB53xNW94IycMPD5eerYaU4dv0RrE1e2yG4ptOgk9+Ph8JXdI8sDCrYjqreXy23ps
ZIo+vaYJJE6W7fkHOPr3Kh5fRR29QUd6jV2Zyj5gEYjuPZQJqk0bFVFbfUPV0q+bu0RhpKYW0XKI
aNuagmtODvhqzbx44Q3duDNAYS+NDqmIU5XbAFWWagE4jdzpBCTmWZO1DvFNBFnZeGY1vXopa6a6
QVyqC0dLQSNSsbcFFbhq4Gs957iqlnYIkA9bcx8DCWcvFrfjo1dRg4g3tYbjVnCCy/UlnIw9lmWi
swiTZFW3zfa41lmc5JpzT+jCWa0Y3tbhi+oikhH9Iy686xCbu5b0G3rswE3W8hqeRi3rMPEA4IEr
UtXkEuh16cnjiJTnX+N495pxL9h9p7F6kT+tDaNToA9bhoiH5FZBS1Cwc5VHReKYZ/lDPHalNZsg
eAJXhU0vs6NDW4I0agS0ZXtnFePrmPEC2F1mI3ByT9vs6rK9ekV3hdhYEbeljf1WJOSs5aRRVgSP
tt0DWUOXWULg0Mf65PD7ZxPR0x3CRkxXtx3MVB+iQaKYIj3uk2LXOQkxWPuejwgzDkvBgD4MT/14
rOgyDU61/uQ3/0tZpnv0Vg3WPhPR1IfLpmcCk7dHBxlroF1GA9TZmNr7lFAwdl+0gSKQnQOJv4pn
n+Ul8ZNf/8F3R/dUOu9ch1eg4opRP/z63nEgQiFB3+ktpRQ7MXnKKBzSnsqq0V+h5bw0xb4diKHO
jrXJno+2XxiP209eiDy/fzgFZbfZ+vFCWAFsWlpyJfjwCQQGdHG38fOdLI3lqW7Rt0mVo+uot2Aj
rnraXh3GKi7Cgw4Ogjy6ZMklS8Q0pZ3nmbsoNyn9nv77lckO9j9fGYoyFfOkpSGL/HVlwrLXT/Ho
5lKEKiPE8IUZd3jWCQ7oKesM6B9m0n2fi/+yoXuZjq/0qR6C5oIt60X1hleDeetibp651nQJtrqt
PJXp9NiysTdiTvyRJg2dLxvknKx1ZIPG9vptElu7kO2B7GGqLfuIdLhmYSx1b5fJ4LTjs+jJvE6L
ahmG4hp3sLw5V111U9EaYLK0zTtQR25zxQ+5S5F1JAi6NYSMofA3so5Sg2YtIVzgkB+VAMrRpD7Z
g3mWajXHqC+u1l39MnurvI4fH7/UDO/Z4S910xEU8Vw7UpVAqJTuONMnUoB78YApLP/kDP23w8PU
VN3SbE21dP3DcapjnMoKnRIs1JuNLFA6Lz1k6fe57zg8am29/++PXTP+7XM3NUPONFyqWvfD5+71
mkvnnjNTlmNNGt/HCIBj4zEu+mtDW2DDlfllHLjmTDhH1E48MAw4VCZhbSzF0iKhTfdhQ7I36GAq
A2j3+LFRzDjyYFBp10GVuhg9ylJXv230Y9S6+HnykTeRjXWfS4jsM0zvo/y5vVvigF9Ywt6ZtOdk
zzTlSPBCYgT04QhpaCl3SIKec2bVay+GNpB9sxsIjBQMTD/AIbAmk14SNd9dENYLLQH+bBOqPADv
0Z1yF40Y/fA6sgfT8C2YpbIIFlmgl+sOdzlHkX/C6I9y0CeFsu0WyMQf9KpcZ11wmyfDY+/4EIW7
paBBTX/SeNZTeoc1mSqW8bWmWV+wVZMtPXk1iIkXyeCd1R2XZZ1mVU6qWwV9g4soHLsu2AveY1lG
oa44ha75rFM29eKAbetmUOI3RS93emDh5ek2Y5m+aCmqRJ1C+DKUcIlHCKSs2qJ1n22hXWQznH7O
cVwrnK5SzCi7yIUNvnNi2Q0ZmN8NOlt6/g6l5ypoB2e0CEt5FXQ0cexd9dV3zbOjfXrx+Zcdm2E6
rofj33UgJ344tJHFFZWpGDn8IpDwNLwHPnbt0fHLJ/kn5wzt809W239b9bF204qA8+5Zuvz+3/Zq
NU5qh6KVxTahXd3Qtmf/88n5M1dsH1Z0xybYBXu4RmqL++GXgJNMWkJQiBx3UQ/0FnxjPZ0e6iHZ
VoGHJrxe3CVqdYXisR5ddj6aemzC5E32IGuPYqS115FBSDOJ38yhdp6inxOawkI3nx0WQidPD9g2
jzBkl4ChvmNlpask2JbJMT2wJrkQJ9nw2AX6o4hZqusaga0+seXMTg26ncGhGOfzx0z4onsjVXd7
LDCEyk2kY0yPoWeeE0rkwaBh2eQny7lOKKws2sDyRVpU3JUNSNmwHwpGOvhbhFt+KZm/uN4CEdwl
MeKT13cPmmM9B9lwdO34lNfGKdQD8o7GoyzeZEGlTg5xsPUNh8dxCm5dnx1ewzRFr9mOMftcDKJ4
0sAwLfwwX3cDjSlK1zeLy4Uy0rFl5yOG5KDr3iLlk3RTYydLf/nr1JqFRsSAzuzuAfbROqkcdjVE
E7MD8gZkcbwW3yfNmxVc1o/zYfD/YQ2fzN25TOmUev/z3P34kjcvzd8n7j//yZ+4BvM3kokdx1Jd
yzQ9XWPZ+Dlx5zL4m2qZOrsS00WuKVsxf87c1d/on6iqY+seE3HG63/N3A37Nw9QNcRinWsaE3nt
fzN311T1wyICssGDlO0amm0ZlM0fK1dskW6K6M8+ar6/N+JUvenNTr1x2h4hFEKgQI1sumIlwOau
EsdIutHMhpbzggtueegcN9SQigL1tyPSeeVjiXzOfE9I6db7l9AQlqKtmTbIp+X+t8g34XlKJ5gm
nWDzPUPeq7vO2IuKLuefD79/b34sRb7OPOOvb7eEqm1LIznWDsvTMnSrfhOZwdqq0nWmRF9FVmgb
AKbCrwDrIGQ+kCzUAkuETeg2IT+rAxp5yHURTRDww/VkV+Wu9lRGPpn6AAx+2GmmsupDJTymegRS
xrbfRNtVWy4soXlTZ83O7WrItZmlHuabxqfSxbH6hLyYkGNjQB2j8n7vy2A1v4/IsTdkzSlbbah/
qtb4fRj9fv2SK+G3qUGR20zDrZMGEPzClm7Y1J1meaDW+IcSXPN2Vq/NN6mFGjzHKL8wydNOfYfx
CW3lZawT3j7fKBMauMV811K7cpfyNxdZgDlTwOh9fxnza5nkC5rvzTe8jnbTqP2dJ0V1lXTGvd/M
j7UFZj7stLs8rnzGDdPCkm7KGPeQXZAW6y5tKw3XXDAZw7guUtNZvTbfqHizafOI3YCLFHJrGayn
NlU2kwjvBy8aDsVAJTWppATVA4Ju7F+o+0c5qiEHuF5QzGgkLwLdGCaKEMZ9ydbFOjkr76LM2OBV
LHbDbaAI74DxHEScFot13hkOyARIBipkSznPPETAnrQsgvg9efAfGFah5PJyVLyMeXoNGEBZad+9
wr2Jpb3QL8TPG73L1J3qiuX8UFQU7sbtwhPcemBKQQzEeb7xJc55vleM5K9o6RXf35Mz4oe1Oaui
KZS4SM129wabSdBgLglIu5xexc6LO4IWCshtdjr+kH+Sa0gUO/DF1SwEDd24pj3kvXlVRnoK3Tdw
xVLw9uPZZRaQfjs/02z+GJqvPo04AOU7EZs+7253Z2IwoX/gEMom9FcofSPqyhrOANXUYtZCVqAe
Dl02weItkSxkZVwS4QFXOZRvhz26nEuVFEfPb4OVaCB3y/L64W/PpXeYPCDgBX6twMpGAwwglEVA
3sz35nOTLSWWs/kuhlxK9ZxZu7PMpBXPjJTfa1GFG4XOUjP5C71FAts3Hs3h0PNWTTWgZiYSeD35
gCNShSBcoH/twu5CTMld+WAPMVF7ghGiU4svpPeMm6Tzwk2YV9skiXZ1MTD88elstb16oEjGv5hu
G5XYdV3aOicHM6itiARneEDEhzs2qTzI9WUvU5HdHAq4D2h37XdYRAAc1qtKWP3OwVJaSy+uaerK
Ms1ZKUBbgB3PBg33WMB2/k/Rrl576UYZgu/ByAFaCI9wY7KNdiJyd4mIkDhbMBMU0ZBxTStXk0Zg
Q97M4tn53vyY22tindjx63z2M9WqD5Ws8qSiHmaJrRFLUwrMCxSfEgtLPWawVyfxUmBaJ9Hox0tK
0mFXIXua16D5IVL66GLCN1zR4tWkxncW+uLuEwfalWacTTLhqNg5lUXXM+fjnI+FH3dN6SPvbLHz
pJVXS4pvXh4Z68TwWzQPpB8GOt6uCe8HVAdz1VoTrLPEGxB4inNYskLo0uKdgPHCB3PxtBKU1vzO
AsEEQn/sIxlBbwVfbP1uypR1xESY9SWkc0jAHWXtn0svTJPjYNrxj3XZDZmm+TjmFw4pMDtVK5Ut
3YQ7BeZBH5IZZJblKSq0hpg/kOvMgJMlJcG4NEh7XalTFKxwagDUjesbLJAwhvyoO2Cj7Q7zPSPW
AMvBGs86j+Cdgo9DY2OJ2pm1ev7S1ztohAUxayFBIqP8VTPn3XKMP8bE0NYFWN5jH6rJsdwU+AwO
VsCFd4ilVnO+O9848sEf93SIjb7NslkTTboc0FrL8SzuWROBaYCHbE8gWgaxL82Oo9Zlx663y3Wh
0BHIWnqrdk7oUy5p8EPVxXs/w82HOghQm892tsI0jM3soKqssAFH0cZMsmvedKuqNdAnu+4dFngI
j6m+zWihHoyY7pSDY5ENCNeC+TFIFfrKS1UMnD3rPHahcUtTYe/kKnHxlWAw0XLGb32vxALZE3uE
iEwM6rDr+2E6dIqA+I77SfgA/ONmhHRqWMHaTbQ9jaslAtcAZL4ijjg+xdGrPNQga7JDVtpQ+hsb
j5q6nD+frFZ/flLzlyGF0BYhCmLyZdZiWGmC7jqMciWWibDQg7sK6c+iBQhwwH+WVpwH8w1s7HhD
b/Cxk5D8SJY9qSxg5ptc3nPLLN5bjNUdX4U8/eMb0N3THDhK+kc99LeZU/Y3uhaxfrUBOyo9x4ap
XWln6OyExIuOM7XuFDwGqXiKguJlJJtxa/R1suyVzlioo4rfGvvv6NxnpacxYTXUlWStR3659of+
MbVCkJ52Fy+T/mlM0mZtdTODhzS4EPAMIKVDwtBVC4EY11b1lAmbaES6RqHSTFtJe7LSct3gQ+s5
GdEpRCdmYOlWJ+yqw6C3TUui1a3Ie8y06AZ50rizDWNTjsYbVIRzMWKP7Ji0DMItJPJoeqwBc2KD
FRtjAovi1NWjLSKLdPhHBzblGcdqZozQk6MU5EccGgALnXOTqDdqVNAqQU3qFEyvCeZZgxaN12ge
PJwD2S52JgRCA1HxVIy7tMIdnjrMg4ohXRVNIa8DLyUxHZAkK2vfFpIBDFZ0NyStfqlC+0uG85Pf
7IRZeeuTW7qwWnn18bi0TIJgXx+9gmvCHqJc7dbwGpsVU1w4kGb2EOmQrMuonzbDNGiPDdckV6hv
OKcmlBHKa6sa9kak1QrDrb3wJ5sAaJ/qb7B/1wT/jbwWoncK1rMjTiwoMV3mAsLYRJHh0VJbZ4Qk
FQWxY+i4KlcLjkO592PS79LAxiyoZt+Gxngex167E2FGApW+6Aag2bZOIOc4fKusIiThBr8wfE7W
NJmt5zi3emPke7MfeXs9/8UtrIPZYoNznJiZTUYIgnHB+x1fkwjqPnpYkDmZszdIEgBCjYp3sNEB
wdosh/jEYIWgNwqHjWJZME3a4IteAQfnIEiXDfHSi9aN91xVN7lJfnaR24QJDOYqJOZzG4U5hHdl
E4Fo3/ISCDypNWQQFlG0IXm0piK+Eedobjx0tb0luQP2tccguTML92syZoRSWybNckCwzcnWyVUy
DYze5NP0pw50UQ5KBVuVxnjHRcQ3eV9TEJqKxysVD11wl9gQM+wWsp0q8ECGtY6HOfxiYu4j6waW
NULtRRQVl9bAcFEkmHnNnqcPTHFWVtR8c/h/D/RlOdZrq0QBDGaHqBe/XJVTfNNaSMuMpsRVBdnN
6I1pBx71bgxCED9SsFTrFkhv7/cmqFkITVAFZuEkW1v46lZRB1ji/W7w7VsRFx5nMbLeNDPhL+OD
bx1MvWU3YPr0kqWvWdt0LGhT+M64CrHvB32B+xoKdybusRf+rijlttT4w9XGxVsXrwOveAqG/HsQ
grCdeuwPuBuZhPPBLHQn/F4w+8YM0H3VVDP9rrX2i6jEume7vKEb/Vx7WKmY4mBZI1ltDCxnhW0m
HMtsryEkWXjZkOFwsdkzjXK7JoY43phcNthiWaXvb+YnvN/MT3r/Mp//5YylmR/88O3/42NZVJ88
pYSwCZYCQSJ8cXY1hrziaoNEyMxfzzeR/M77l70BWPbHt21qxg1TnFPt5/UBpXh9mO+1tlruAxW/
BfZyJWPPMD8832TyWe9PfX9svmfbDdXb//jt9x8TA+T+8cvG+0RQdr//IOj+wX6UwF/5qt6f+Ldf
8P5zROLLcpFhNbvjv/6Agsp566dQ8GMM2ER0PsXyGhfJMr7zGxh2tQl1aN5tzw/ON+/PeX+sGOXu
/v3rD89xBNEEOaSR1Cbq6P1pH34eeB8qzA//NpQv6f2xvEM3tPzxzH99ZZ1ngJtx8+Hnk+Z/ymim
3SR9THphbYCf752Lhg8bpRMuNdHQ/ni/sWXVNX9ZjSBjex/QFSw/ai1RyjbK+/d/fP3v3zP/+inz
85M6xBc8FOxlTcjBmCWTzCbWUKj48uatcIrntr+d706mw6ZiqJTlAKvtYEmQyXzv/SaSwJ73L1Xg
dSmL6e79oflerpA/ZTdDD5Pwl38w//t/e4wzJqKH+9ez35+jet5dWRbTRiVsl7wjwU2d/6EwPVt3
peL+aJb//xbmJy1Mw6a/+F8tzKeoeS1ymlt/72L+/Fc/u5iu/RuIWKZ2FoMNZhwqY92fXUxP/82l
DamjEzZ+ImT/6mI6v6kuYjFX4zu64xi8jD+dQ/pvpmc4IAJsGqBoRsz/VRfzV9EahiHPciwDo63B
j5Pupl8HIbrEsUB4sI8kv9c7x28Hwr6vlpbXO6saRiSoIjxbUJNIMzb2OZXSknCkdeSATe9IUf3b
2/evIk1+3fvI5MfLgcFL2IRG39fWPoxMIEvppV5mFhM/HTZhGZYbBKnYc8pbNX/xZMiPRVgwO3UI
qwAKP5nZ/DqJ+vnrTSxWqAfpnX0csnoxOZXoJMxjPfhfC1d091hbd3bb5EdysdN1b4NCFGV70wAq
+2QkNUssPvztHCocK5Zlq1Kh+utHUYd9GHSJZh5ZUi1iGUeqkZF6HAYOOFD4vEoMCB5YYOFMaKPi
3+0sBT0aZ0foCu2WXAHMvaEaLkGzTbtPPphfZ8HzO8OxSoXhurjW/qEP6asEHrBSm8cU1tQaE9ZX
i4SoTVX5GraHiHSHJgzYZwREzuXuig0+INCAVFah36cFMY40uap+cD+Rb8zagw9vGmeD5umgMPDZ
fZyxcRVoMnJ4zSPjfBJyKn/AuUtYFSziN/Jfgi+mGm8NPVWo7QnfaphKs6PMrANO4Wib7JoYNKDR
iI2dVmjcR9im0CU7UhyD+FZFQO4JqZWs742i0rFschW2gwgirT38bmNGveuKr3bVODipkF9MZBaE
7By/0RX4omDavipJeeEkS06ehimePLM7W4034LLo/3vjXRf4b01u1kRs0L6LGtfYh7HzVbH1J1XP
vZtPPsVftTbyU7RVTiubKYhjg8P9MNGPtdCHzuqbR/qqgIsBWa5sCwpRwtu4aFJKg2ngghgVWFfd
vEZqTCLF//WFaAz9DI0znRPqw8g3iA2VghUbLbGG9EHV8JSpeMsnZMSl3t6PE2GP5dgcTd/ct222
p9M/PPz3m/GroOLHeyFZ4JblqMycP8rB8ZHVADE68wi0lFn6znQkkawb96bnXVBCbviMPlve/rna
2iorPvJk/ssl4cMprtIgdlo9haCpWruhLoBFNvp9EbiXws/AEULWP2ZWfNZbgpeTyTlR/y/qSjMe
69r65NTR5dL+66kDekZH+ITckA/io7zD9Q04R4pmHIuEDLakN24Mrz1BEV6qcepdVXd8tRwlWmVg
yZdpBMt2EvlJGwpyAqY8WhHEpp1wu7pMai3r0LNJXXt2ejVUYhWKETd+VSf+ntTqmwzxwyYpWLw1
gWqwEd0n6hj9nyu3zRhY1eGJcEf/eGSTcKb7vp2Yx94ci2OOQPO2ljlS1gAPe4hVDAaee1MqjbKs
rNTcp43Vrf3RJiG3rK7NNC3QEhLkAZty406OwZaxxvNWhmQY9sZRWLpyhiS79lV6njZs5LUKxQim
buDQ9sBtj3+bML6STIfYa+pPll/nXz4qUzp8mWjSJvgoUktSzx4yBvFHI7Gq3aAgvWQGCpAk74pj
JZ67YCg+0+VJnfzHw8NGjIbiizJE/3h+AIKvi9qpjGNkeYiuaFFe6D1dtLKiRWLVkHIyN9yGqeHC
2OXGhTRo/57AHf/koqz9eu3hQi/N1SrIfCoU559nahm2zL0q0Iutn9Cx0NR7ExTV1rGpqMMhGoiB
jtVNCb8RsY5inEi24ErYYEVzdXKQvTRYBUEd3OeaqD+5aFu/rqjytTEAdugmYQvnAJThAX8XkpTJ
ZJIt4HiHysuWtpI6a81q2VIIwE524I0r0cXg7V33pDp6c0Q1tCoz372V15WgT/W1jtoTdBaE+t4i
BcYeop0lAmOjeRUxz5ZHTB+HcZ5bDoJnFy0IuT1R0HjrQecfxqNlYgDzj4PWWTdDlQYnL660sxvZ
1W5sXW81mP6dGtAxClxvnTcWFj2yBJvYpZcZqurClXVfEmbRNkuGTVWTrk15lKywaZHvCUNLY9a3
M4NSvfS7SIOa/d/LMB/hr0cawZAEKZDIYNm410lA+DhHz11aOkNmmIcgwHrbWPYXcjunTQFHBOBk
dmtIxkhadeqKOC1om7z2ZWETckKFRrf4HStSSdxt5NKbV4tqxIo7JvsYEF3aEs8btaQZUXZ9y8yM
bXbSc+xAIAlJ5DqM0oHm4UcjNjXapgytmMXgf9QGHOCJ7hxyjPDb3u7PVRAHyyygnzYPXEMzGJc1
se1LUGPMr+YZb0xnc4LfDDBl/pphgoEThYk2ImYuMqXjuljR6qUxleFeSQW9ndIo8AeTzOhGtXdA
Y+N3/XjOaXD6pLQe9T6gj63b7YbygEOoT45tBeNoGgn6A7J6Z7eSS2jEsjf7lJaJ2E9hfi1cC+ew
Gu5kWVSn4tvI9H1Mw+Y+ZNS7EKGqr71KGZalbfu3iSWZGpl5aVlDb3sF04SoSFCluUJekzZtqzhs
brLGzRalFTiMl2R28th4N21Avlrh9UQzWYidTWyptLRSc+kMJWVPpuQHAyEeAvdnB/wsB3CXEkI0
vDRchAnj/hbn8TNyznQiTIisBdI2RTTcNGZPMmuvPhUiCPadZr10bUcgRBPrSA4hCxWkVG0bh6jI
wVEVBlLCOOCZxVNrlpG5twRJD4Z9IrZ6Ow2FOOY1psbWc+77YPIWhe1vKrdtyRj1yVqexi9xHvU3
Q2zsdEsN92pm/5EPrtggric4S/ZwjQKHqql1NBGZIVyEANKnEqph0AD5luTjrYlMljGWuDqYbJre
oJBvu6sN2fDGTzGUE1GXrwEnOpTx4YOJFuku1Hyoj8TkmVlWb3smSqjoq5TQN6CLdhNcFeG/+cD8
6QCSryfClKT1FuJNY6WI7YPHhIwAwMMjyog8PLfYfNB4ue5zX9YyBO1Uxb1z9EMssxSqHWFFDpkP
qTBWwTjWD51gHF6X207xl4YLPcDNwi3d6+GsWDbIQzhhU6mWK5vDeq95SQ0oS2EIUp71ioxvNbVw
LIaEhhKMQz2j8dkYHm30UM/JGkjSflUFXfnjCK9zdd1mPkeqxz2t8t+8qG6OxVT87gVcgz1vKi69
W5xZyYCYh5O3DQxJoGjU8eCBkFo1zXeFU+OLb3yNc/z45JbcTD2VhcFOeluGZnzsc3FSuhQ31FgB
q6W9b/b+pUXhH48NgaMxkcye/UcEtWxtZXW9aaDukGYgin0WYIRLCbA14c1v7CkO7piDvZjGAJy2
8cpdE6QvfkPaWGx7Z2GaFQgJur1d/P/YO5PlxpVsy/5KWc3xDH1TVlUDEmxF9U1ImsAipAj0gKNz
NF9fy6HMq5tp+f6gJggQJBUSQTjcz9l77dY7RWb00w6i+aov6z9koo3X8WDohIVYZEhxVoHhD+lT
7PANq9JzZ6Tzix09tibht/EweJ/9xUGn8VCbhJYKn4m3jfz4lrCEcHHL8lzgxNm6zZ9gNDSSndBW
wf28VSLkclh+xXo1npE603HKrfqQp+1rqp+KovF+IA98T40o7GonuXVr2L1xREz07Af5dRSPAGI9
6+x0/IeTimLpG4bApaEAgPoIk2M7H3SNs6WXODECPdG3FXlrl7rRXlqWwwdn9JptS8IoA0H9UTKl
2OTYk0rDEHdIx7uT9PNLWacRBjcq0uZSPepTQpswQKakLe+JA7o0a4gnMbCEnRpJVa6R722yyYay
I4qp84BZ0W3tKapv+UjdSwoUYu6i6yyYunuLmC5i8PZur3oQDrjfbsRx2nY9y9DaNLAxHOPei58G
w5IbpyifWzuD1GaQ5tfY9u9Yn4CtLXPOMprfRCJmuS+E8DfQtoIXKvwwTijZQmAs8A8lJL1xs66O
KYVBrGoA9aLmx8QMbWPYMY1ZUsAupQyekpkmAaD+gzUZ9q2WICy2Sdtupg67deXMT/Fl0iWza5vA
NC/Wb2D85e+SoMWRoIg9hEttU07OqetQXckeq1gEkLuxhwvQUf9aW65b6Y/7dXFWsTLemz3CJgCy
CVBfP60P7VB5xL4sBfPFx6UzSXWd7OYUMDrdqyZGXU07o/Sdqzlf7gg64yMzK0iPlB13etY9URzz
ruLSp+mcB+9R6dYP5RKQ/t1nNLFHiKuQvy1M2KRyi2wCX83gZMFNupRm93shvS6sRkueqohQCI3V
EArYZthVuHtYM4RJYs+72s0nviTmfYwYFMkHa4nAjBIuXWhQIFRwM1TFk6dNxcXqLrNstWMA1zIE
xg9PY1joq+D6uet8JOS2iLdJFzkXYWrPMJfJHdEA2UNQcw7TIFjG5y33/NYD/zswprjgUidNK8+T
7lm35pgPMOi7vdmMwWvTza+ygAJIJOJwoCX5RgaBfI1neHWRUbo7Pc5LgpH16JgvEcUxtbjw7bH7
nDMzZoCE4QLaEkTERNWosas/ZWcloa851qVJvHuyPcpbvyOVGXswltzBv0jUfffMwxf+uyBGoOTs
C0FebNHZTRgTdXfWnD223uqsJaxfrJnQ6oX0zzqhYV1ZoPeABO0QVbioAidWl1Yf2oEmDym+y/2k
2HeTTYp5P00XmNhgBTNETu44gLGcEEN1APo3RuO3uJa1szNN4iqVZrFtFzmeGYd1gKr7wJs91uNy
DN0a9YoRuLfYIRoSSTICj+2kP824F65MWeCiaj8b0yLyJVYTMPPQJrN2PXU2XpFsuOkiN4WHmwew
84ObrLEo9C2iPkwVOhi/p+RlUkvl5m9i2ZyqNiRMW82Tcx8YSTntECViyu/MNtQCWGqwo6N9aeFf
nAsKDpum0Zzd+j9mTTIchIuaLXfeitgYL1kU6KSq9OgNTfKpkwV2LXde82IXZ6vsbbpqs3NKkspH
cOTm1xN38IPldsilW58mD2oZ7oyEYS7Bb6/3/0DJHU+db7/Lyv0UImO5a+sI3bKetpz+K9eilCVJ
mYSjJu8kGpB9gBQsScxgL5T/lwTxi27JG/TJLFTs/s3UAvxGV9rM97s0xG/bMd6twOTqMl1nE01K
XJNy77A/ajGiBJTl6wADCYhsyjBdx5vOcB8mwA0Ahh03bKrk3XWvVDFsSqzkAHUc3rTzZ6qg8Uuz
/OV7ww+ny08eahM3nQI482XMJI64lDGlp7Z0jxOX7K7zqhTL3XvnixySkLEgspLwBKcehV0cQeeo
gJ+DEyUT8hqQWwSIurvWTH866tUepjPO3Cc5YvlrJ+vF59/Z4LSN/fzuwIXep8l08p0GI6LTg26W
9U+9nH8ORgZYx/hwdmQV4MDVi0c5j3EoMB9vbcTpZfuiQfkHykuEd0oq1LZ1Ps3CqQjvbkmMMoil
HFA3TJyMGq3/xg/Mhvwt5B8Ct+wsE+iZTS+YGOfksQuomFWmcVroOo4zQbBJXN1LvdmmJPTuSBUE
O6MRoSKIUoDk3aKCTNo0x8DcXJrJn8I8o0vfjXEbVigQmEWihxjqsNDtLhzT+qbObNyncg+Y2Oej
6B8HgSW1aIjvJMcxjULdRqHTGQQ522NxF/cSbOyCiFaFcy1SsPaIHQUCZrHTd8fZzLnJqoBLSa6N
0MjCLGNMNYvo7I2R9TA0pyg0UkPbseir+3RkLlsk2yxIEfEttw3BRVb+NuT6e5mU/t52J3fbD9rW
cqpbzWsPQ6RDvwsY0FmphcwR/X3QwST2bWMzNOlvVrxHG9vcrrWjKpSt/cKN4Y656CccZXgVaFey
GJsN884RYYF378N5OZidvbfQwOyrpXkoKqPaWTAfd7mf7JmhbzDlnsoa0Bco1z0V+6PQGkhbLDGs
Oj8wbP5oYb/CDh42joWPm4BgA7yQ+agnjBYlgjCIgfUVwjmg3Fb+yKoCeBKIRw8aA0mZ1aGKrZlx
zMXWRtJahjJDRa5iIBi88hDln37i/B4nh3sGKvB9N2eHefKe0qiZsRBAMo6yaFeWCbzeOL7ohgUX
sMcGK32g1azx70uR3xCkAKs2Lxg/eps1ZfAhNYZK2VKmp+0T78F9u772MTUuUFnn0RrtZaOP0TO5
3p+WKOsra6BwXhLD3TapDBtzPwX5LkJKDwu9ZuZYc/shmrnE1v3Lqu6IXZsgvGlOmBMWornbESEF
1gqrDks0k5u6/lVoSmxG7uAxNz9zSY5LUCPBKFCNeBoKnbnqLjV24LE33iQSli0R6peYiSAppBIJ
LVJZ2xEeI+2U/FgOfdPd+BFZhNEYxNvC7u5Nk5+pRWSS84ucnIi/otNRzUiJi5Mft8h9bov2pnQh
0PjefSUBc7sW0EkAyWfHfXNag2xQu55uZ3mMMtPYWBn87Ewm2mb0VABEkMJEz/IbUyK7bBHZot7A
iWuX9hmEHSQq41f6TkJVR6zV9LNISYnRQEGUvsndZbCCjQOWvmOe7xD7qbc2PHoSvgljfLBdAqkF
Nhskp4m562L3krXcXUtkHnnh/UDOuZ2ag4xb42hWpEi48meLA97sP7UgZ3oCNJZbmAnsNYzBK3cW
4G5WOdahXoxL2g4o7HVkUtqQn+0xOXrYDitd/DFihmeMLUxyA5bDBH/hLriJuctFJvqiPHDvtH7G
Alfk24Xy9NEjuHVr6sHDmAqEpJUEdxmNj2hLDMhT87IzA6pE1oJD0vGrmrsP8hxDL46WYeTN1pqD
bRTY71Q8oYlGltzTLojCRA7F0Yh9jxLWpBPYVWlhgaJg2zTevPfG1DxMdfPbgbl27br1RTIMn42U
iXYYeHtdguc09drd+fYESTT2Mygy7EFgzm6SuLxD47Ocvo93vT1utGU2GHXqlBWVDsTY5LpYH64b
FiXKMu5yxxVWB6oQG99m6mR/QN+V3AjLIoqlr+V8bqLx1Ktj7Xps7pPPpCqTYz21eNlM7RjrpAN5
TRLfrBvnrz2XzJ7tFM/tZor9Z2t0X+3CksfBhT3IZzsGpyTWLvR8eOiNzSUXDl+hfIsIkD4BXK+d
SAvxXuxrMRASphXlEaMhqFFss5vKIyF4QDgEkUB/Z1U8Yahbxn0gqm1OOrluxLu0FJ9dlQFCzrN+
20Xy3h+PAcgj7tZ2vhcaJOaAHJA80Y0rZImcSNcDfgxGgTgOB54+pe3r1hn3iQTFSvgzcm8mr6Hn
ap8OxqrFJqo8j6mPOdxmcgdvfRbfDlATD3aNVFs3binKEE4GZnUbKArvhi5tvk8zLFWtnJ+6xvo5
p50bsjz5A6IE9YXdcAGpGmNiMftvkrB0qFJvKYlSSG+99tTZS/LgG5IQOiu5I7Q5N9LkerSrw5RS
EbU6V17USDnOeG1TspFPVpVZ4MhG6Otxp59w59lhvXTllqKHjwZv6EFSNuBZh+q2W9LlhgCk+sBN
ajqkFhdPlKXagzMYQMFGkyivhow9fXKuinL5nK0aF0QNVtLsk4vvN0gwBVLRaY6CW3fYVE7X3uu5
FxxbphabpTS8R8PhZoIxXYZaQt5g55Dz5TjcrONiPGblXB7zfA4YsXtgLBi4N7PgEk0aAISpkQHX
zbaa5kOj7cHLSzLRDq0p6zudUhmS03rrlbgromzZeeb4o4QbFNLecC7goR7dprl10iy/1GQgdY3n
Xo8iTfY++cebKjaJtVgaBNHNXaV33i6JfOPeSR4glDe7MUrjH7Irb3xhoCYT+96fKLrh9wjRYmJy
MHu542p5qzUAmGWBx6RQGhdvLtpj7T1nXs/wjhT4Wilpc6PetxP3gXhI28ciOxWmDRc3qT9wX3e3
dlGnxwXfH6VA7q6mM72TM/qymCbgq9YAGrYkyUGUptxNU3yuR+vMRDU/wPZ0WaHY7tVEXo/H4ja3
g/h6nO/MxfK4Gsd4R0sSVopwwSV2RrSlIzhuOqedHwTT+x5dz1Ud1z/MutThKRaYo7xcu/hN9RjM
+T7AVkq8J/d/YCLlpS6pn8SKpz4F8Y9WRD81YqDPbu0/QGtpLwguno3CMa6MycSFTI3uLBbtWZ+T
+gFC84nlth/WpHxu18WnWYN77qV7TaUoJqQjJj6gihiorbg5lNQPr4Uu9evCzozrTi/qDf1YuDGd
vhDDow6urxkrR177j9XC7M12u3sis5PHccwBqdMDpmDFFIBoOmYmVdnfy8DuMZohp0dki01oqG3n
QqSBtStda0b3Z4OVlxOdAGsYqY6Qx+r5T4juEcNnlDGWekYGWs+7huUPWm/3KYis4Ni05Rx6YIVc
yqIHMaLn9k164PyW9LXMUT8JcEV2EZnbxMk99T1+SBbjVZ9eszEaQqtAUo3689Kh5eQcJDWXwaRt
tThKQqti6smApbMO3RFlZ6Vcjfy2DHJmCQ4kUoHjKTmfLjl0dfKZWjU31TnE6n5NOx/QYOpURFUG
4QAZmgXZZpzmotw0efJhKavPomnzGeY4xGg3OPqdwpWYg3vS4xchMTWsG66jh8XOPmzNZyT1p4Zh
l1LL4lOjH0YcWutePakavsjgwSHSp3bax/WVzqI/DCw8PiD8ZublDp9K4VPSTJZ6PMuCsHTXOC9G
l15JqZpyrPvx2jpDrYXSNzbOKA16QUg6MTmhRRXUT3zr4lZcGzpDM1l3EzJb41RaCbExQVGcupZF
iDm7j/PofnSxB0jOXcdX42lsJucgoemO7Sy3E8M1IZPTbZrF1KRIuIo6PmZLYrcipJPlJONXZ42s
/gdYOxbGGlC13S4ZfpeNPZ08u7vSFgIjXKbqoVs6pzynGt3E9R+nzTVi+kgjKPllrMGej7l/SAVL
vtm1IILhiUd1HzwLZKv3qReRDhf/HuzGPdczv/HkaKjFyZHZsCTDFdfG14ZbEVtVAgrOAFyCRUOC
WNaRdWQVGxeIXxtGzo1IIwDGzQRZCYgWhSYieXoSCnRKERs9D14sqeFIKbTHqdVVBWTjabG7CzyK
++BVY/pkwS1xDTAGivZdspY8ZSmFdaNgiJJ8ubM5kpvBxkYMsHfpyB8eChI3zAyCwJg3iFoog83m
fGbZSTAZrFPLOGnj1B2o8h9i134QtLS2zgIgSyOaZRkQd/dpsBsyLEiZ7SYHfJMssYmmz5iT6DNY
VsMDYhVp1lsKiYTcyva6t9vypJC2NG+jAy6cAy0Ff4sc3t2Z0welOY3VGiU9l2ko9UUyigAvL82n
TpGIbARKuI0q+Uwl8Czx08vN5CaZ7pdkto+AzO+MWPQHlDMdbWL/Ji1tmDlmEoUD2WFaPQ7bum5p
YxvZTpgtRkFS67EBlOjD9fpKuoSpDuQQ0bbifiPc340N4dQL8nuLdTYLnwwrWA0pw2n38ciqxwA1
50RvZaCPu8YIRugLBEYTl+1sasal7SKmdDd54TSzruaH0UzJTaw9or5HExvtDfGroxh+BPtxrJMg
ov4KckwWYW9Gn62r/XZifIkywtfHxO89Rc8DE4bJtV3QSms81kFp4p31Rth7BojnxCgfddOPd7Eb
vY2lu4SZVMTHlirBSKYOFaXRPrQVfZq+9I6Fbu2CynqJ4viNIKGRnDoo9BVcpHCeUyOsg5RRgdUq
KbjcEyOaqVYUYrGTKGWgPS6s27vOMm+8OXvpE4uOR94+ZO3wgeOTr+KfMWW20NB2MtOR3JJKRcAs
e1/hysjuXvTXpU0p4ackOxR5zDDkY6oLZEpAuks+VZlfsYB3p/EjEKrEQUc6HG2iCNqmPGh1zDSd
HPZMP9AR5o5XTIizyNMwKFHskZE9O1NVhGNXvDhuK8hLzlkNOUyaA7HGEKHYzwv3fgH5N+u4LxQo
6Fyn1W52QU4GptWqsKsxnCObwcJSX2/tj5PNOg4LfMLubDsHitOUPCC22pF1oPnKGD83n0jEuDz8
7pMMKTOcevAR+A1ECHx2nxsUgUbW4wGune0iKWTo/h6G0jMi7vtg8Q+BpvfH1TfYCNnsBMjPO6lf
ZWoiSfELj2Ka0iOlqk0jbmqRgBnZ48QS/mokpkXlzcxMvc9WkDEndZHro6zJQoZVhzicxj47KfFT
5CS/eXHfP2dp4ty6ibwdFEzX7KJj4Iz5U7H1aay2UetexoIxIdJEdgCaRlKeziQeIAd8DOZ2phfX
GDZOCC3FpWsOVeA8V77/0y1qccQ1dMQq6N2KeiCis032C1TXvV6wsCDcOgyMrrhNF3lVwml9LGkZ
QnDun5ZYi64Su/Iv9pAwv7LD0QqiA0Cw4CA8Jkqi7DJKThbrYJPVUYl1b0mbXd25tPMVXYq+Ad+/
wXguonHadTbwsFzAXrPjR2dJfw8auCoWzdU1+Jobh8C9A7GmzU4X5Ue1SJYYWdcdLc3/iWSLEDlh
6S9mrDKnU9izVd4dBWTcIfcbGu7TXcWE65xAvbXt4Eetmh2RGb9bU/0DL5qxobkWH5mVfpg1f00t
BxLMypKW0bJ0+FBIZcLUBifaNe70WOiHyiunkBlgf0yFtsd8WSR5uq8CPNp+jGOwEsE2oNS0jdJa
pxVMl0jyHz05MfQ/b/iwGz3HHGtcO7XrX6xUHnPUJKfWxw1YW2B7kto6mEYx7iyHOzQ9JB+WmvCY
TZA/UfH2DXRFUk6H2NqOut9RsxoMGEXWL/rRmE+y5t5nLD5YsAC2s9sQedS16A8r0K2ZO2Ow0gJy
0gD5tlQvU0fQ4Zrs+9goD67FSrSE9kklHksLo9tgM/mZI0I6aS2a+EQaMutn4zCkwcPQYo6PYliO
8eS7O4Sp264pr8G1xYd5hkvnNeA3NOI16mqgLUk/3EhKE3MhN10Qgd7eSs23SHLmEsQRhTkJdAb5
SWfk3PopTVEKurnTF6eF/MAN0FmIrlQhmUNTEQy7rDsCAEjO1g7lvV7Qz8ymJnkRAyYqnalITedm
q6NLVRYx6gWenLnVuBamvNjYm3g2t3JBHhWATr8Kkuwq9/pTJdvXlvzEg1S9QVsf/a0TZX/mFLm/
GK1fk5Prx8FfwJnMrNBVcnIPR6eJm+LS5jYqxcn2AO6TtKxpufYYkWuXO2GrspgpR5e3rkeGUPXb
06ptPAn7UvdYe5Co2Jgg0H+6jnkU9b7iLN1qFVNVCzdQiXpmCzIc0qCX0j0bKbaOwW6ms9Z3HaAp
Qro2NUHMIWXQbKPjP40mA61Zw/K6c6OjVfvDKQMq6Wksi2KTljg02WlLbZwFgpek+7Rk8Rl79s5s
czLAKRjfIaJ60lGlberUvClGm0zsnhlcBjX3YDTGzn2FZm6QW85axqa/rk3ZG6tsn7troO+j1vnT
kFMK3hzJoJEey5Qw5laFcBukcc8qlpsb6I0kp9tmWXrrdHDcNaO7mC2hk4WK9U4GcZFuey1V4LdF
8retIsCbhTDwTsWCo4Gjb4iWfNPOhIa7Kj7ciwkSX3QixSPZPHsqZNwnbVzARdgnKoDcgFS7dIkZ
1ugyQkfFlA98cuhp+rPt8V+LTrabRcWaRyrgvCLpHF3MMQY7bqkIdFeFoVOQaGk9sHbNVFS6p0LT
AxWfrlTzhHTTQVHR6pkKWYfDOd+Njs6kU0Wwk5V0QbXQQ2pe7jSXmHaLVdjWVNHtiwpxDzri3FtS
OQ9SRby3pjeFfUbs+6QC4HP5kuHbIBTeU/HwkwqK9yYUJIn0NsNAiLyp4uTniU6OgJq890v5EKvQ
+ZL0+bzlc2tUIH1EMr0gob7T8Jby8RFxTXi9gCqdxcHVOAXPzpL9MoaEQArszWui1PdmPSb/9Yn1
mIbLlzuCNW18Pdd2tqAZrZwqq20kg4T9dwfJ+kzjEVjVde64HVRGdI1EM1I+9tXR/oW2WB9/H/RU
bvGXzX3dXV/Zkai5SXqa7KXnsf4eGS1I0mlnuvf8tLJarqKa22Su1/wO6/+crL/OuquXFWY1uOkr
AOB708gZbtH3Y29mHpritwdlTdwwf955cfSHFqT33nZq56CZ3WF97vsFehO5LFuFv+1oyXz9Xcaa
gbz+4usmMTGIe4O8SNKwmNa7/Xm14a/pYSOXf1Hm89FTdh/aqo9Njrt1Nf8EOdo9F8LB+tx6aPSt
et/F9qNdZiUjaIw1P8/rU0qFtacIv5SH2iJEQSrmRAOWwF2cz/Xtq6NH2H57MKqnzraonkxMjrUA
ycOqsvv/Fp6nWfz+P//z52fJUAjkv00/+n8x4xi2gfD7v6cQPao8nv8R/szr/ud/eOM/WUTuf9mY
cZT/wXIcG5/BXy4eLJj/BUjMR0Md2FhXlAL0nywi57/QrOo+XE1Uj7RzkHv/zcXjO6YL7TEw0ILz
rv/7vz+m/xX/rv9hk+n+7fG/sM1RnP6LWtdBH4ucXEdU7rKi09Hs/qsONdC7qo+4P19lGgsRkWBI
Z+Y5bAeTUNqJ5i4FKrovXfcKQXne6iTYZhNJtqV2R3nfQ5qnz2Qtthtbxd6aKgAXjQ3jmgrFxZ93
F5Pc6BGWC3boHLU++cbk6M4qUFdT0bo1GbuJCtudAkA10D82NJEfOnd4tZjYxSTrYa2vWJ9Wh6bx
7wwV4auDrj9ZrbGNVLwvaoI3vfUeSTJ6zpblhgGFEJSKWgvJwAMJwTZ+cZ/EYFjZF4AoYPgS7xpf
MGmgZk4ydvrLUnHDy7ESaD4bvXtA0LjAtCGYWKiI4p6s4pbMYqY+zoV4bMTaaeiXYJ2lVpGTWhx0
8o5TpgOkHy/dcDdM6PTMgu7q5FMGrv+MCS8mBZuJgG0/DyOT8SF/0Tyl0LX4mx3ylvOxu4cGAk9m
aNxtEJsfi2GD/gc4mDfmQ6NSm13nERQKc2OhwPDE2/ut9t478kk01c8+lBKbEQ3Hk4GeZ2uqaGjU
JDttap+p+0MQH8MepSQlJsm9CX/5EGN79bwe/emLnslriUhmo0G6dvD3FzmfQqcBVjUqeQfso8at
ToA11eRjrp/cTDz01XT0F9PfGiReL5kzbf2RxFjNTH82M7HYmgrIxhtPivpdTm42JIxHe4j3RLQm
sF4EQpc0bcPR1EOT+ha9ewbBjASLaI3kJpu7JaNbS1RYt4rtJjKgSB+E+4EujrJ2MZ57PoRZ1NMD
GZTHbJb5LvhFEvaVJlp9K4boyZmWO8IvtiYT/cOYypODvYfpX0OkuAoXV92t1iDHKSF3fLAIIE9I
Is/RB10JTz7VPnExCWnlRGTme6kCzB2SzDsVaS5VuPmcGT/KgnRs14K3HKNZc4kH2NPtE/Z036mI
dDRyNxalN+JmiE9PyFEvffGaJwj/K/3F9vIfIhcFjTNbbvBdvORksc+EgAew3Ulo91lHbBp7MTeG
CwaIUEnR14/16D4spX+qEzulbDqe2ximBBCArYWV3HW6G7O6ocCVUkZ1HmhpT0S2HB0VIe+wFKE0
tqBKRQ48qWSg3iJR6K8NXDHaJyqYvlQR9YR4sZ5XsfWBCrA3DAL3+t9DzuQBly60iaJJt3NTPgvB
KTKlS4k93hqL/dZYNE/7RAKB9pIqFAWELGndF70k2UjXyM3Src8GWVFYzTIMWtKcnL7at2D2zqw6
lvMK/Vn3vo9psNRZ7nxzPFa2x/qQRSpmWwZjRHP+63qIth/NiAYicEHt7ntfW4QTlgNkhq/n/vbj
SpbQttAJuzBJIJnoZx/5Yn49yls+Jvqk2Rxapsoew+vP2WEuQx+I+Ey7g4nlD+kHohhySwd40og/
l72JevpYst700ojwjazGqBNAjz5DkOrPMbWer73REmB3cmP/fWh9BdyBm3RKvf3361P1pvVlM/eS
cHGodVLzqc+mqk4Li2Lf4qGfSk0an+sxXT2xvmTdVHHk4H6nCsSbvt+5viol54EpYD1XDG7GeT32
9ZP69eetB2SaPcSBJFOg5dvtyPqxG5xon1ep/TSWGrY4ugKkhiGK9AqzY7jxrbexfo6WwdgETeof
mtpr7oCpqcr3ZF+VUh4GMiGvRlk/0d1rrwczMY+uUd1AaKjPQ0+dtxVVegLuXElzYybx8nMC4Jvm
YWAu6O+FRiOtVJDyJiPbMbIv0yyfSjrNu0oifIi8RQtRN/osfM3mCDjqufO1kfK2TsaKGNC3CW9X
pPR7kh6p4OtkBNQMkI2eo+WVDvFmcLS3xULRtWjtcoAr0d/UFKBy+td0frqfTWd4R41Yg2M517/s
CXF+T8v4mLByek6DaFu6Xn7sadQguvHLk+bHb808/K6SoXtwVfCeKcGs+nIHoWh4WqoB9FpdAduc
NHwevSqe5rtyTh7KDD2s1rmsIBI3Q2elv8o+WUAlNT78Jm64nTGEyecgppZUsfuWb9d+JHgF1kfT
nY1qpqRVDQ2dyj4PqaNzGQtqsnEZn2wW6QfXjK5sRcnJHC6spO2a6rg+hrOWKQjYNPp6eZSK47du
qGbeSumNe2YTKCRT3cuh8nREPfg2JBwh4evbXccV6XmklRbZ2Z0CEFUYeKvzMgDUciZ6yK3i262b
SOHuskB9Gb8fz0I3AWnMBxSI5rI1Jxox6wZijQ8TjG9oe3YpIuKvT8DcadVJqCVAnLMYaP/aW499
P/QW8aJVk7YDzyvOiIrEea64u9NDG3cpcwXQiHQrUs0wt+uztqBNm5rEDJXUtGCuI+oX1ZyeCkVj
XDcORu2FPCQek/whWBQ4P1xX+oRRKzAUswLTlsjjVSTxojapAeDp+yGJMsjiYk9uSyitrIdU6PDX
bmKg3l8fayOUsCwXH/a6WnE1Kkh8nnwj+RiKqIKnWMzefBwXxCFqaVPPI4LZTNIeUud1KdXgSIuO
sVOU7qFxg/16llkfh3zC4igVweH7LA8KL9GtjAm1WZ8o5vy3M+vUfBVFZKWArJv1i/D9cN1bmoHk
CTFR1FDnHcfMPzapergeE6XH7IXKabwv3eZ5Pfe2sQA2WHcN5g3o0bXuNcKbtMP6Jk56+qujdcGK
ObLDPK6Ifl0/VvWRLWrTe1a+G2i2cuX+89j6ecdZZxyciXKMWrF+bzSdj/j74bq3Hlvct6bOejyK
Y4smSn2m69dt3ctLxCx55Pvb9fv2vfn+Dn5/EaEJn3QurIPUdKWwL/zbvILQ4K9LSLXB88t5WSl3
60FkO4Lxqfk9qvX617n7ukbXFfO6mxIcdDRzXGR/nTgv1ij+/KdzaA1AKkdvIOEbPIlcr9mvK/dr
38nEh6d6m+uJ+T5F62n7t2NeFchtQ/Lh9vtqdRWWxV3P3Xo1r8+YWhLtyAp6Mdb0aHUFIyXnE1gf
d4jmuftIj0YXsxAcLVDV1ktmvZQSlUy97n0fM2Kqq51pH6a4bsmupDQ8VCSfd+SwGYr1p6h863Nf
L1DH6phYU+kMXhjojIe6lnRn76+9fzumtQ0mdebuG5D8i7o39uneKxC6klPYXgUpCux14JCsdNY9
dB20mYP2fT2FhhpQ1jO4PiztiDFtfSzSysVQrn1dguslWXdJou/wtTFSOrm/G3IgZ63hM5x+jbM3
wUhoz7pvuZ5FSyijrquuRhdF9oaeQLJbL1N3JbKsLxSWcY9WiIRAdaK/cD3r1bpuIp97PqZhiiD5
gL4IcV91DhybCeN6pv/2mJRIKOeFzsSzmqjSfJ1hdZqFGrj19WApe6B9PZ2Kv4ZnR1nb1ofr3rpZ
x+31WFQjUq6a4Pg9XBbRArRlHTm/dvn5b1UAjGmbIwNF81qeS/XHuHNel0d//RMma6Im/PWcGbfL
bn3FZDA/Oq6761PMw/7x3vVhbOrgA01X+yWFSJJfUZ+Xh1j9SRLn8t+oQv/tsUrTGEXXp782pfpo
/tPLJ9YqgMKSP+uPLtb3RbFOQo6VHqBd//Nt/+m9/3YsT2i/L53F11H9ruuzeuH99EaIgeujGiui
29UiNNr+E/Act6MVmbPSbb4RN9/HxkxdbKau7XVKmgeQslelNpQoUdW5WN8Rryydb/LOf/oxK37n
b+8JZgrBmXWp1B+ftNYPIzH93fqqrx/39dovII/Pp4HrJj+sz6+bL2bPiu+RdHD1ki+KZguGiU7p
MAQc5oW7W4Ok3hUz5e4aJ5I08v4rpD1NyLejPnhYoaEEPRJKv97chZUx6hAoQ0bqY63mBt8VwTiB
nIvrqXxtdZuYcXVFzEkf7X2AgF+UVWGWm7ZMo+oya1G7YZCpvvip3zhVMjYZedfHWVAaDBdZqhqp
FFvXzTpsr7uit/gK+XN/byva0WgNnyWC191a19TV+LGW/9aHgNbQnGTVs+8hdp5Z4IW2GnmkHtMV
Yba6/i3roe86Z5wZLsFWxaEPnAlXmrpxrSVNuCz5jhjDhCxgboGxmlvQ3wtY6ql7IMZ+wg2naobZ
lzL2JWqWMqub6LrXQfQ8D3wR1QDqFPqbQ/LWbmggX3Vqs+4ZDt2ptBuOKyB0Ui9d91rX3rZGtBxB
erVf3NR8NPkKruDUlaM62gVFJQIa7N7R6+MXyFlNp9BC2YyS0Wsvl5EC6P9j7zyWHEe2bPtFuAY4
9JRahhYZOYFFRmY6tNZf3wse1RXZ1fe9tp73BAaSIKhAwP2cvddeBosKnPy5ptvytEh/MxMNkarf
KvKqWqv4YFhHumtc2eh1BZY2rrPqg6sFlNoOGgh9lXIZVGS5zufWlwFFwVyeZOlQm5EEBxkKcKZx
QKp3IRXA/ZwOYKMVennS5B08P+wU6lS6IFY/sauKthq0gsPCCi4VFsZPPrZOPWtazzbsNcXczYU+
oZeJsYkyBv/CcfMbcV34ulNH4LzpajCxqjL8tci82N3PjUv+Fh9OLVTpuZU5bqOG3nmJ822Hnele
7a1fhhRq7Wshl4OUAM/XLpPeVu0jVdcutQpfgC/ewhdl1r1ND4LJ2DnoZXcITdo2yxhcLXAvcajZ
6LpiGLa0HPiB1QNaAc3La6v3z+bBcrR5ftaBDl7aAXZusRq2ZsePa76LXpxzRVFWB59akHlNhEeW
y98U+yrUy0Jn16hPZ1CGR4Xm9iVkdTjtCZP9Mh9P6nYmq+GQlB4sr2SglQpP5NMXblQhXSJ1b4RI
YOvZ+QcOg/4U+FMPNZmFuvnf7otrSvAQJbPh0ou8uK3oKN90QY2MkwyzVKdQhGUI4EuwmzMMCa2j
PfbeHJ8iEIC7UDjO2vOLHEFoFmzJpFuiRMFJ1ro33xnZAyhl92D5iLbL6rFsZu8cj8XTbAXBoUEE
u2pN500YU3gZYGjXxUzUS2cUl5S+eeBdGW7H127STSz/RJjEBBoT+b4dCNzaRogTU8+886nmvniR
lRyTHv9107sP9GqXKgyt9V53TwMe4NUY98GhDmbcgHQnsAYTRDrQETHpYGLAWzRCNgBQfcR/ql07
l+nH1MTVwXFDoJ6gTyFlNubRatKbPECbQtsi31sTR7RTOd2x7bqDLwkJkpVNoJ07X+Ko0ygFT68o
GGimu8OElXQw8X1CY0MxaRwRG95S2arOdWxWZ7XWJdWvxsz6nV01ZNiGapALlTvRRtLEqHMiLAIC
XHXE2+c2wRf5IpfTgsBaw/mIbtI0o/DJbHyHYglLOmJd0yoOcRrS3q/rG7jVt5zOhiezizzCjomg
B+cQr6xcH/aofLPbBDN/KOqlDALj3Y5xAtXuuJtM2V2EtwRJlLAuTQv1RVlExUZbpM3khKNpNTIE
efbRQitFqfDeLrWn1Dfbveein2kppGZm92FHuDx8gWpqCvddOuNZ6FgEbZhtzNHfWkH/szBW6DaN
tTcP5aYKzCc7J9YwKPEBWPb0POoixFVOcsfYefYJ47S3jbvue7E05bocqkJNZX2K9R9OQxE373+W
MjDoPupU+P3DPEIbN53umgOSWvnmEjNv6lSC0/ihcox6b1aEYgWNiTMKlcQ9DdNVPaAnmvVcbAix
QSPAlWKdwKboWymWtElUAIWkYz/Ze1sT4OoFOTK2BBOgT+YuyYr5IifZrRyG/juTiN1jOYtpnY1y
hevsZ58eWrJzTIawl1mLfyGSD8nYpsapG7m7QqJBSl9WXE1Tiyk18cI0h8n/nYzwBj4KrPzItSlG
F96m7Whm4Kj/1drLeNPEjpQwwVx5XGq7BFRILUDtji0mJzrs6Mjb9iBzYw98w9+YRSo2QWRszaoB
psEBus4b7zbQs7NPei5myfagp5A3k6T6UQKUWBc4xDb/170D39pO/0P3Tpikwv3/unc3v/r3n/+l
b/fXU/7q2xkGzTmTiZNjAGrEsEAH7i/6HirLr0YdcSK6Zzp06yBB6fBu/m7UmTYP2Q73AuITHulb
/6tGnW39V5QPwO6lE+gQRGOaviPcpV34JzAm5Mra53VpXkPZr+K+puhRm3RMmJZBbwOLEWkkM8cZ
DIDwnax0IK9JaF/qanBXs6ifgyV+rLfluHO0YJ+3ot5i60XiXexaJufrluntqhA1GcHG+G6E/SLD
aLZdB39jMZfNOrxwfPfMzoycjHb3uc6CaesjxMb3kd8FYAL2BlVVrPtXBBErIpgoStclJ+s5whdB
uANeZu9Qx+2j2Y3VpbatJ89k2l516EaMWpdrfeiX61J/1FtNPxmlXexg2jcvcEKebLN7qVO9eDX9
YWfm443vBc3RR4WNA24YFwkRTXerug1dQVvGxsJJDPyHq+GKDoI8WEeDa5wDYUFE6LI7Kq8rl/Ia
ZePOO0MeRigcp/eaxVCdCs6Gsddr57q72CCY0U4PRSDLt6Jo7iJ9usJfwZbb04gQ4BM8htCrqCYP
btS5Kg5vNrT5FYcECGisg8zNjQdfYutRz3CQGq88x6du6UHDcm06WE7I5cNtgDkjM+KkG/fY4pI7
ZHblvi0ypCc7Y4j2RpaKHZlXfNnlby7up7rQu3XYorOWUb6bzRxGr/XTAZe7xtuOSM10zkPiB0AC
qE6eMdfbtwOi6G2e3FpVC2mL6RhmiuG32wxvo51VBy1A+Rrj+PDzATAIwtsYdeOG/icnw5yeJhT3
HeoqKuxcqzAjJgSNFP06HASDCIvLbKG3Lv6eXd4kW9F6/anvsngfubJama0eontGONhrxl1ZD3Sd
pjom4sC/EqqhrzQ3Mbep9O11z3jrTtKVvqZJjxZ9AV3PsfbU0qVOEU3NRVbuUjJvt64HHV4WiBM3
BNGkd2WlnwO7aC/uoycSeZBNAWKp+23XfXCtjOIH7YmEGAmgBSL2MZl74UCws/4qLbza0hssvp4A
EL9fHEuMvCtNWngQe/MGAdB6yGR9NhnbFvNgvjJ+ZKjjHqLaTtTAKgVZdI6ZU67zAP2/QfN5ZUXy
2XeGfu1XJodtCxQlyHQK8ijDwwZ/dmCM/XWR7g9R5+/Jla/XvZaMG6cy04NupkcHWdIKgKJ3x7sm
nYqMVSBQ9nZa+qVpkr+i+GkuHlKpdWM+mWnYvZGW/JjK/FmnzbYpekwu5Lg0m3k8j/0gz7WhlbCH
a5fQ58BbT8Ywv2B2r8kuqLV3zYyuxoBsN9X9ZlsanEO8oD8YmnZMoKnd1BHReMGsuWiQs1exXFAz
ATm+LHqyDd0YsnUQmjeE4VxCS9Ag4HSVV/hpa2Zrs/amp8a11b3uV9WVxcXVg8vsQY2nym8ztwxC
fJ98B5MISYYBJ3SNNE/fh0HxJuBQnzHOjcjXQcTjPq9ONCNJzUNvzPxzTG8DH2mpQ3nnGJVWesX3
ODCUwUona4J87Vbrt3RwBY5F0h0qB4VZUOfuFuYDLgFyLPeABUgvyAa5doPgpW2t+KnDTVNUnrPu
RcRwJXO8U6ETlC0bmsvmTTuZfBNimihZ4gECrXkJU9v5XKQx0WV2cGxcPCk5P7m29AmMoW1vfXP8
RevEfkwkDdcsbreyRBLc5ePGttuSUAfn+6SV1t6TRIiCeloTFMMkw/C1jYHJjw4OC3NZdGEzMGX+
+7Zay82lZ0CY5X8+Pk1Mr9Rt9fjXzc8t1Z1uDR91pR76Y1U9NNoImBoCAdUu1Cbq/n/ssUOkcUKk
/+y9q7Zjt1TQ/Hkp3ofLDP1zVTUc1W21pjZSi6/nJKoJqR720Fz81cVUG30952vzrweoHoPxoBdJ
tGOKc1Zt/e/fgabel9rg8+XUXv5Y/XyaepXPVTThZ/7u2C6WD/PPXX+9sX/7WT938Y/PqZ4z1gGU
+kXZ+LXfr+2aun8kRyVHAvH396ie9vkBvz7611PU2j83V3f+8enUPv54p19P/3zmH7tXXwG6zZZp
zd+fvCx7wTQfn1otNL5p9Xy1sMCb6osJ4T9/cPUk9ZC6U62VvnUsU7vecwp8k3YvPp/wudVoLX0U
/AYIEzZO0uYzLxLYZDrlxrqQyLi9kElANZb3mWYUJ3eiXRKXaQOPM/c4XNS9Xw+1tUhJgtFO/7hf
3bSXJ6s9fD36uZdGLjztP/YI3HQV4yk+jRVTzkHfxjqNtggrIwW5ZVWDIPXX7SkCsxLmEZrZrzvz
AM5aUrx+PkU9oJ6H2trYjfpwGySRz3kAp8FJZosxGzAcp/4w2aSef64SUnPIOkLYuKzVFpUwszPx
0rV4FAQ5a8V8Q6OZaPnl/67+oqU6FZQCRKgQJ+oCZ5IiF8cIvxlj4PzoNT7qzv6X2/ziTI7MOZ++
p1pJE85wl97ssphUAXRZgBwp/u3Nr+3U0/g1SkJvEQ25NJgWOMzYNO7RQlQU6eMPYiDqXa36Pv4c
mpgBhzeIQY9FwGU+cphjqYaC6i+0S6qVugk4ZG05bX4g69pkiENsY+ecdOZVsPgQBgRjh4BNSgCx
y6JZFl6RyAxcC20Uq1iE713PxoQk6cuaulmijdr3XnHUiKY9q8VAfsRaTlzNi94AJsUVOAf0hXWM
oZtHC4SynFq4M56GIXA/O6Xj0nVTiy7SfpcGtfiyKItihW0y2oPJuKsHXH+TOYv1pGEqHClDOWmg
HdKR+glFwiMuCJdKPeCfVeeQadTPDDZbE8F/JQzz5LqNedKkVpPUE+sYqWmIIREB7zmQDur01ZtR
OteaUg+XM763GBKnYU3HsAxhR5rJYsap2gCLqBMccTDZ02ycfHhmJzjSrjXgeKPZtFG9qHipHao1
3C8bFBDFQfWKR9GTiGfQ8s2Zt5wy2QmuWNgo1ZrvhAyyCvval2b/+RtwZFdMkbsqXTMAmDDv8P0T
QdSfhtYzjlX6oNphqv3uqvJ2QB4n/ThCb5f3MC3VyUSJgVXvU91O55yhAcM81e0Syy9iV4GXHShh
z+soMpdCJ/KEr0aXWpNT6BEXlVk3g5YbO/erz2WrDDVdgJCIQwQ9qnu5LNQBqA7Ff9w3ARfchKOk
HrycDX23iBkz7hpGgenK/Lsd+MdtSmHRlvkZkQoK1q/ELZ8fZ/mgqkGoPrJfDmR/zUOA/Y1jSn08
dcCRAMdf8/N3WB7xgqMVuvpRX4rH6gOrta+Fuq9NKKmgO/4GjCo/hUsqnmrraaoW7f19Jx07DMFt
U23Uh1aHkFr7WqjvQN3kasJwNbYOqp8HVLI8yYqzvlp83ZzoCwySSLx80u+AydjzWjX2PldNayQp
kkTPtWrpUjbjgFZH9bL4x82C3l+GzG3fqu7C0srt/l5MS2dB3cTsXoEnRHoxmCNc5EH8wnFCAvoS
b6YWYdiU2zHg92qwmx0sCAOy6X6XUWJtVTNVfX+qearW1H1fN9sUGYSoDVRrVP47m+igBNejNpsC
q5hbn53OISJqyeiLVUtD2kRGErh+VB/I4i9tkyy2GfRFIdcwCVwZUqQboQHsSY16hNRg7WKLcDd8
BF6AiQtpkEOOFeiqeaIyBtchPY9mfJFR/DQMbbSVTZlujdqqkW7Si8JfJUHOLCd0TzgH9Sk+/wqa
vunzvoTf0rSbAYfMuXNHcHmTdlBHR2uiPaQX+aRa/J+/9CLP+DoYMDPFJ+sxx4e/rmlgbohCr9EL
vY9GYZ78OrfP7rLQmAxqVQuOsaCk36qrGiCDU4pPUvo+VvrKO0R6uOvD7qUrfW0na9i7VWoGq6oP
kegJw77Q9Rn3czjE5xZOKL3+8r5KwMJY5EDzP0+J+Ab9gre16za1rpPP69Eg690Cb82MeCfUo4NR
NvjgRceEYMBdtZws2kUyaAVLQ0XdhgxqU6PnUuvTjaHSr/drtOLALTyG0foywB6XqyqcTmaqnfZi
0s0jw/SGmB8UW41/RwgkAtO6fhqcvcm0F2jQsndAM8tcLYBXsLzuMBfmutIvULI30q2JXEMOY7To
sMCjbLJGhdJwdVfdzdBYIpda4/LZ5lT31cu1f47DcV037VPYca6ZZ/kcBGmwUwb0xvoxW3jcRSON
M5FPwOWWpifNjqjqn20I4isJegDGFZYzPZkReCxvLPfiZt8l4lL4xW1NXWBLyDKa3t9hg6s9BGcH
YGraegM8K0nFt/cIch9hPKp2s1p8tsIb/RdqyObkUWHHLf3oBRWZjuTckD6XLgu11k20aAPfoE9r
4b53+1sXWtQ2DsNunXMu2eZ12q4+N+Dfe0ycd7evu10b4z7v9WDTt2Qx4tgZPj8bMYruWkeXtqoc
mrygQuiJYvc79RRZNmnHaWaaX4upfpFaOzPZniEiuQZfj5PgvwUtNCWInE03mq5xSySBianPa1FB
qG8nUzE5VoSZadYK4ugW9cGXluBTgfB1p9IWLIHVmaZjEFs2FstZVq19LdRmjlIvqDu/FApJlAPB
MPgBl+f+sZ1a1YWTbG1ScT+fq+7L4uEY5XpCV+ODBPgO2x00saFo5caaiNNt7Pgxx1599TFoPUw0
cg7x8BDXvgYnLhcr/ICU0LRpZwZms6KNs7In/4ccspe5nPCIpoO36UasviUmTw45xOqjU77KLscA
Z2wpWVj4xzqkJNBGVpXZBxtZj+chS+uPYGwWYLr/vYBljQiRmhL2LxdJYDesKKTWW01PxtMAX/5h
FuGHEe9HHBTfm0Vu2QInu6WHVF/pGhnrPImmd7eOLhB6nWdB7etAianD62n330EQqMcHE4cmkanp
qQ/q4LEyumeH5Ld3qDbhOsoCFzBz2dyQk5irkst7KIqHXAT6BT4MSAEaa0cCB+lKUI95hyRojF3y
3viEo3X4EY/wyfLnOpxv1F751jjUI9u6+lEx3EIBZ5i1vBwxBG9hbGWPoHXFybaCRb9ZdiCAGdcX
OrlLoz+/Vcbo7iB2dzTV/PllAPKsPgQeAG1dNJF5KZvKuGP2wx+C8fqd5wDGaJRXV6+De3cmYKIb
Q2Rfy7udqSnMvpN8yxadqju2BA+mXfjNDig4Lu+qm0J4grEDFMFNvXt0RtHn27UkvY4ITeNdLyfj
kpuT/Nzl5FqHfrTFy5TH7aGYCn+XNO3wltFWUbsMCw/hbGOap8Z2k8euH7+r+/U0sqHLBeOtmDLz
OjvtsLaW92CExY2HF+2ZymBxbMY62xmaI9/Bp6nPblUcTrB+nWM/6N1TlMwPaod4+gi2tr32hvwy
AgwLL/z8AWFWPQsd8FYFXHXbdOCyDBvMqPpK8BT6oRi+zw7ZcgkGiYPQXfsZKtFF7XUOXWOtDrEu
AGytDjv1RPy8H1SjxYOFL/4ceom/UW8/NxheCrd4iQqH3GKd9h4cgWPoFv59LCmwYjOhe9xZgFRC
8TqCYdgxUZZEENfjvRw1QjyXLTqZH21Hi79pkUXm2lRXJ1gRyX2j2Qb/waz4iEaLzlI0fQPP4W9p
rs+M36iOGguIDhr/534wru9GKw3fGG2JbSxNj2DToLlbkO6f+6FruI0hSr6laAq3mmtnjB/y8K6u
ZbRWrySzYiP1PnhrfLfcJmU2nJkYGLeUibO1erf12KybYmq/y0nwcweCC72XVbd6EEL7Wd6tg3Uk
a23v+1y5tL9KI77kBXXoFGrm5xbkJ656zNvvXrO4M1OrvWRTpN/YASZL9Soj5wA/9t5TuCsbdLnm
pXHC8sZtavtzF35/cJA+XdQGetmR84jR69q2rn/lEkGq6vJWoDKX8eT+6Dsn45ruNtfEa2cOQSOm
hN+kH+lfb6gwQqj3g3k1wYdfU16L9LTB+EFd8/P9VPrC49LCm0Crg0sUweSvTIL2ULqrVzLm0lzn
XNpuyr7WL10QQnEmcPW9t17VBs00Qn3XK0JLjam8WA2Ix1a2+k3R8fP0RFxQuq9/MiSnFDm0+oMr
w5Jr24yUfM77h9nTUGcbTvVz4XqkTme9E59JhHHEPiqOzzNoWURVwKxetFY+fO7NDx9LEiNfAi2F
5Gg6ydk1NOuGg8nnWPeIk+THUpsmJvzMrIuqB7uw+gMWT6hvRWE/FA4NDbVJjo8kpzj7brlDvCmT
CmG5YQ3nxG7MrejL6lVPqzu1Kf+ep06v2xdKK8mu5S9xqmYvvB0K32Lkkzc/zJB++fKJTSa1Kwc9
xL0xTeLA4Enbz44ZP7qSknTOKP9nxlGp+732PdbAhcpNqjXyJnRH6wz8ZASExt/Lmq0b9fU4wnvp
9RrYadNWu1GOxklEeX07NhoOXuCfjIxe1ZYzidurrjeM+zEgr2CY2mTb9vV57KrucXBJkFabTTLd
4peevmtx2Wz6rrWvgy7DC2A3emQEaX+bu+SqPotf+t/0vjOf3VAj+gRaOLn3un5ruLgMIso2H0Z/
VV9QxUxuBb68vu+bITlGYT/tW2xSj1GP1khtEqB/9mhXfSc/ZNx4wh+gkGnFJbDgXtpR034zMuOs
NqVS9046J9fJbCjObpBm+0UgcXRy37t3ZuDuYWlaH11Wb4Vfa29JB4dkaIvmkts0v+04iTYMItsf
mXeP4dz+GDUycHvf1W7hZIpTWVnhomTqXnHRXtW+wlb/TbhU/ER/wd03YzceuplLtysh2/Cu7Y8+
8g9w0oxvPozy7eyE4zmec3mbNYVOFZH3oxbqZid97cbTOZiM5dSknrY8X21hys90kP9ztv4PvXED
zykd7P+3s/X8K2+7j2T609X615P+M5vO+Jfv+oawSbawyR37uzfu+f+yXUHT3CbQhJ64ST/8L0+r
6f/LsISPClOHMCMMnSCevzytJiZZH0+Wb2O6/V97Ws1/poKQvkZUkmerRrkh/pnFZkLHqKkjyRPQ
klgJx5OqNDYwGbVjUQbXwJcn/J04I1zrKSuZXMxeHh708Z5S7SmG13SEat6DWomDHZCLFlVKAaa8
xTbjDODlLapGm7bEu56O8MiT+DHRWnvhKaWbxWWZBnoBwZQG1FANv2pB8kw3I0b4+yf5y8n7p3NX
WPp//5y4f23dY4wvLAMi0X8VBIyNPdmJ8JwjHGjK4Xa7G6Mkg7XBHFuJNlHqE4kN7WDzpemU+BnX
bsUpLAHwnhv6Sx6YizUeInoNSHVO4ujMXGBFXXBb+2Z3QgP67LRug8WzeMw1/YcVkvShFmkWAvzx
R30b+AHkTbkZBXMPbQl0LqslZBaZswNxe0cuF4OItDhOOC+IO8uq7eQiMdIDMZz9JpG8d+s9MUuC
l+EiMguon7ylGuksCx/t7CnDMaJjC1QLxpz6Ccm3e5y1+6+7QXnF8Bdlvo3bJTlFzAflHVSLMCK8
OzBQkJFPUJ3Uol9cOGYQ3I9RYezwHkZovohH3gEXeysOpSt+9UWYrCeLPivJb/jtpupbocPsYjjX
nsKO7ywHQrSRBKidSk3KfU7CAzH3JIorTZWJ+HUtSdz4MCxiNtviPk1GtMZDSOc4Sx+ctA9OeJ6D
k+UAf0JsCZZ9uTm3uv/HQt2nle6msQAClVgJURw1d8iPgFlw+DVy6A5iRAgakyq8KlJsZ4mg2uUa
bLwqkkkek9pdB51vnaolzk6tTTOF3+YVPWa/a9FarB0bMYbMydNJq0MpZ49eIMyKT/Fjw98BICyd
Ui9aWCcmWKoA7aZIOmOrxLGfymCMBnrLXbMudlmK3o1xV41Zry+3alE6erYyZQH5TrOjcwfvZ5eU
3Yu6Sy2kHHkwm7Wdb5v3s75YgNOu07B9sCi930YB7SbNIfVK63sJYfhYDBfH5qCqdEQL0Tzbp3DB
ZFgDQ2iuqitRz+fI9LttTzgVGVWXlHoyNmjx3XPe9A61AsFGEBMXWbOm094pI2rpham9FBq11nJw
4mNbWqssjQhFgN9k52g3axBOSwEWoWJEl8AzaEr7L74TZ7sgj/VTw6W8zWbnCLgkPOeTdHbURJ8Y
/xNYbafderzryGQ/QQK/ktgTEXEiKSZTERMwpPDeyoMb59pKS8cBiYrPS5Nv5G+SsZ32GoRlgD01
w9LKXGv1NBCb8L2zQGTNgUc72kZDr3TVprK/6PRAjErk62Is7pVGuvTx5IYaXlWneOX57pGfS5xm
Z4xXtd2N27BCr9uixmuRN+PE4y+a9aGBCR8YkEDA18XWzvJHzPjNOamKaCPK9qWOWnAVqXYa6frM
FPcDj3Fj59LUGkI6p1H1qFrdDP1LCuQ7tEvPVTZ7m7LUMZ2DKFm4lxuSLxDxDP7KScs3cwiBplA8
cSu72QeSuUao0ROXfEUcxf5emAZnPGDvL3nrZGQXpPOxlx/FBPK2Whak03HioIZkz+XaTwtaRYve
mAtmdbCyfhtUdrWfx+y+cfEEZXoC1gC7+jbLn+q0qVAP2u66LZjkJ15Jns042ksynbYzy/RWa8wJ
BbEwj758Dpd0qDHJz06b/PYloVHTUosNtG0i+l8xIYrDLGM0A/EFd1K401L/W+haWDMMY6fL9MUs
huIY0oehzl9tPET+SJrC4ORFyM5F7LwzyQbVu/RWwkoTcBiSp2ERJ1bmcy7SEwFP2r7tKqYWFYpk
L/g1uY+WzL8HLSffEjjdcphPFLCJq2j2jpd9z3Xd2VapnE/Sx4mOKGLY0O7lEK6db5oz8y5hscau
1XI8dBinoKxuOgomdHdWQjjNTjbiJYg0HM9u8OCaL41RUzhgpL7zC3qjHBAPBDGwrWufEW1Wa94M
SR16uG0FMm9Nz49+3dF2SfSNH+jIx6rOvjGIjrGIhdnEuU59N92M/DiDndiHqIR60hHIl2qmQ7WQ
dlrN9KFy6/ZodRO5TeYDyfXMHh39CnH9zdr7cUwuU1T+cqbwxvLg8csmdjb1SMKJkdtXxy4BEHbV
umk75n8w2Zk99ghNW/fGMLVwC5a73QRgx9airgNUqYizhFHuvNF14diIaq9TLhvjAhJrEtzPsqbM
I6lT+nZ/W7ryjED2WIkE8wG1RqXGx5WaHxqRH+qJUINyAhAM5ZB5+20apIQJRtWrMEJkVr6MCbuH
KBcxfAn7+odbhy1+fxiuGuLVbaYhIYnSfj4mmnOIZYkIf6BUi8NkhbvYQMQ2X8d6KX1XCeiwatOY
i9W4bEZwqD7nozndBy2gQukjIUv9agCSZhEikPE2Ju3ZxRCOrh67gNMsj8dUXjJxEiW9HC3daM5H
EBDeypnFXuPF29gO2xttKVfkcsHFqUqcbPh/Uhs3uOtz3nIBPw1V/oYE/hoMDyN/5pVTmMCyvOBu
cET16JTp1XLxZaepvwb+W4Mp1eiSywxufnE7Cid7zjteLnl1fJ82D0qrVSRsZ9vX9R3oWqRayYm6
w0Jkk0j3mPa7UNTmsbvX9Trda2iQzl3/3W7tlyg1Zy4owGptGhJbCBHaRgf9B7F73heSahvKJ1Bz
/PxoqE1yFBwECDmDQh0ifzU1i7JXF69pcWuHDwFpW7eD9N6qvEHCNlOMBRWeFMOOqNxvqV/Sx861
ets1prUXE9Ys13O/xWJRLHaDsQozcHbMGMVdFg7wtoNvOBO8fVkOT9UQE6nQW79TTHsFgO1L4ukE
gTIiY0wDvbBwQtAo9rQhfcM5xmUmN81vLWkt5EULoZbmmWcbR9mZ2zzHL0+1sHgvGrPGiQ8FNnJi
Zm40p7AfAkcDTAVmV2MI3AUoDqREXedXXEKekHdh0C+zizFWV0/wxURx5VPwP3qDcTBGgJ70Mgbo
kFdr8KYXr8iO3ghFte20Te00HKf2vOmd0j27NFkBdv1siMjIiAr9Ztn9KihxbcCSvLYp0Ty51uRg
Cj2UnglRNr4b0g7AtEi/epaHAnFnLkBU1CjK110xXUpcxDRhQEp3MXoQmwX1huzqxmvkj98Amf7w
fEqHHmP3uPnJj/6Ivec+sUOcUGl2Z2m0uHEC7BoB5RWOMpmMxnOjxnkyPqSpQWMWDmXqTz9m+HUr
Iwn3uW3Cgg1I27CoyYrbOXcN2A+6QSbg0mYa/VsZ5IdiJjWqIxkjDdBquotEjf7ar7Ek4EyC1ITW
t+lycdW84eo5CbbNluihNvR3QJa/j6nHWCr5NiGw0Nz43cFlvw5htfZau4NbnW8SByOozJo7oyDk
gyRAewN+eFjpQNb2gXYkbK9aoHERAwc60Qilko2oi9d2+gkUAGlx7txMlV/v+1wsoVrVsxDjyzi6
3/IyeCxECiOw7X9QtXGhWmX1wR9fytyl0mx5B3MK9lGorfO4w+VdcGTXODv4B0dmDjLXwKLQjA06
fUJWBtTVKwb6EX+ndmcvNcXBGGknNu1ND01R8ivvci/NdzSpNrICmAtNaG3bzdmc0xciPm9gKNGN
EjYKPjmTbBNdrFwS3pCL/GwQvhT63q+iex8a8cz1Zm/6VN4cm04vWuNqHjleo8GBVjfXR8acv90u
HXY0x87mkJEz4PhXv5BnLbmfGWY/NAzHCrN2YM7ND4aIaJ5kJHDqst2E9secv4GbzzZRwDCoF/Cl
GZhKu3wIY2Ddqf6cBQQP0Gk76iKV/Brxa0U4WOEgEHakNx/zuE+AOdbYnvDqdjrgF9iuUyj5bREj
c90v74PkxrCPlUziC1DBHwOdnNohWj1LTWZydnQNJjCwduLcidYatsNQcR6uTMEpJT9hmAKZLI9j
nFeH2fG73UAyG275ZNxXZQfVxQY1GhhxvCZ5BXt7dBQJ/OMprWAueWhfTd0oNpHst05P40/ImK9a
ZyApvfi5Sot70x6GY23cDQnjcUTbz3Ztunsrd298QtQ4wdMULsXPuULmDD/1hPIL0EpZrAInCmnt
+iawSrDv5rwx59gAb9F8cwt5O8Yc+wVd4YxBTB3yockq2OkF58IWf97WT/3vllmKK9rQeR4ElGh/
3qTpbT5WL4IsWhTwpFbW0uZMjs2VK+avTjtMJsGlJdHf+47Ka162xPqBdGJmpz2EgY5Brpq8vebT
nKAVWmKKsZ6SavlKORfSeoNJjnPEH9uNmyMhhl2EXS13bgt0tGuI6xTWmvrG62AREgkeQfIV7zLv
x61piFtw/AzbEvC3mv0M4fyq194HndV7N6bz6KScJaxUpNsk+YhJxt70kf1mWxpHTkiD3i+mtVz0
lRCKE71eR4iHDl2aHyTCl6rUYzBYTrFjbrbImPsbTo6zZOQoDW/jRe1NSgDjpEEs1sbf3RS9DRFy
WSmMF0izALsX4ejwUbZpedQm+gwWHM7BDlYJ/kFIKTiQgmEZlBiWhb4i/eia8OJn/hIADvqbKWJB
G21TdMduGOK1r1UNX5N/i4Tp7HZwqkBjpc30pGmMOXTxH+ydyXLcWJqlX6Wt1o004AK4F1jUxh0+
u9M5i9QGRokU5nnG09cHRlZ3BDMtZLUvs0xaRiglweEY/uGc7xig2g4m+ngw0bLe1Wnx0/YRTyVy
gsCom0wA7I3RaA3CF2JzjFkipoIT7fB8nzoReaX/yQuLIE36MKijODqYIopJTiHRjR0yW3gbXIeT
UMKrjOGuaSfRJiE1nBA8gkFGyJTSre/YQD3lJlkxsVtswB/dl3n5gdHpQ9CLWFktNvrWUtP3fmQl
CKyAm374nnbOQwSqloXRjYh7jiGtcxhLEF80+R3M20ofTF5hRI6uXV97Qae4bywah1Tla6uuHviD
KZtiHmCNk7zobN7LBFUeWbCjhw1lwqWcEHKEReBUtK9ROuQET05HY0LUw22c0+pSQwdnmShFjtik
KIqCG/aUI3wHto2sJpZsTN7+sVzjBAzRNLfh2uLprvU0lyjwF+ESNhKdCtt20QAJ6cReMXYEvM/l
I9bieCszsRDbbEi3HTWgP98s/wXU4EYu2SHAtcK8ZN5vvzJB5HIdMTpOZYmMLQRkOh9CPXwhP2Jx
GhcnUieclcM7tkT70owFjJWR24GyoFu1KVlRcEC4/ZcTmZTiG3F35czJUBIvAdNpW/jNWk/KmKYb
+CajR9De4rs1o/zwE8gRQ1Ee3UGv+CPcXyCAHyBUIYH7YCN6AogPKMUUhNdY9i2ovAI4VeuspD3j
Xsn0A7X9c1yoHeS7J9eU02Z0ncecInJt1n65Cgv/TqsWrx0xNzZt0Zo7/MqK493XIqjU927vrrvY
OPoTnJhqyCUB6eQjgT5eKDIE+lqLrRAfmOgL2A14WCLzZ2TA4SuEiYVCAWNrEkEvz3siGEfCfeWy
MR+gxScFQUaNj4JvsibmbkiJ9BJE9lhJ4tc6k7TZGMjzYIfBzifPp2SGv3Jl+cMVfGCyvu795Y4M
+ibbuGV8Cv3O3E3s71aV4IUUP5eB9Zzin98h7TiXg/ZzGMjg89vvUTh7Uan2RYtnAb1WMl14hvSd
9mATW7fSo+xxCq6ltDYA5mP2+y7/t2EvOv+mHn0GdsPWR1L0PUmoX7czNPVflBahxtIp7nDGAGxb
+9VsIuMkfT0hJqbRwKq7pxrs+WRyAqnyn0YD6RUxMfgS0ECm3Fex5Lsjuh3wOw/RGer4iux54tGS
aO3ggfQG/xd1FXl57nSP9jHYI8ZJjhlmvYqgi65u9gSRnsmP4HIseniBxvxkVuOD30TX1rFQWcrw
o7SsnSzIKR0m+95Oq2crtO7QnJp291zY1pXAKuyG2WqkplBjeoLu9oBsEz8LVT9Y5XusRZho0Uxm
rOEh+5zcka51xsBMvpdI/Vef7kbrIkZV48nOkTaF7YdRs2wb9JwnbXboCgyyWnvVl3vNLD6qGv+H
opeYRzquvv05F5qxig2BL1HI27ZD49a77WOdiyffeNAk+GOr0H417XRxAnb+kdZZa66e0UsXpDZq
jZ8JJF01o13qjU8j/tsIT32lGvbVIjN/ULCtByIdVl0TvFQyOkwdjqGabRgk7Oi26Uj9lb9En9yo
AmBjaQRvoene+nScUVFeZW79IkHzoVg+sza0T7KIYbHxIHdgihjKECvys3hEx7BiRVocq9y5CBfx
RThsewuOBREUKWfxptQvYxAJRF3lIaFMXee1Q6Bg7iLp1McAt6/cpmU0gO9ncMZ8nw4kHQn6nuYe
UiLJaGkMJXqikqxwPdjGtBFR2zPVb7VDoLkPEb2CWem8peNnzTewv1FyrBANLaSUfi1ZuB/GeiYn
vSm3gZ7o1yAv14BrII2hRrNbvwKSPa1H4j1xJQje9KQejAsiyO/aZkty9WsxoQDp2aXukjI/kqUb
7iOMS96IXMGXRLxQYjPCnIefWSvnVd+BaihsUggHenOZgZjE/kP1qtPTgb+snhNCEdibGq0htnpk
PTs2FY3Wk4s5loCZE9JYTW3+kRK2spm4jLCt5ET+0UpsHRSBUVTBVpmTb01co1tv7it0uJ7MwvRh
1I88iOQmJavqc/q0r4rie9FmJKcWxTacineLWnet3bE/vxhlzJnO68gL2348O2H93obBoqm1jF0x
jSHyoERdfIp8ai1Abpk7HsDiWDfWzIVQOdNtNlv474ht1DIRX8oSh1wN7VlMvEN4gmatcw3DhBaj
I8UWhpvaFYR2blKTgGJ/NqZ9vU+zsb2J5pZZmmGuwk5Jz2n1vT5YF9ElJaKYX2ZYoA1ocxxsE4PK
ltKSz20ytG1J/Fic8z6pFJ47W2I9FI9C73xvtlKJVgWmZ9bHt5Pm+nQg4+MQKgYOMBfZE80bxOys
PRPSvKqc31cOgxfkyMtmZGneSA6xR1zHAxmd4SkCFB/G8bFs8+lElczja+qsXaPqH1E2vpeMZY4q
t4+qTG+JPYxRT/TltvR1e6ekJO4tVj9qu4IC5/jPuWPesIX9MTL7OVXFjNQZPuV2HEiOJdB95Yu+
43GPgdSpm/gCzHgtIfEcmcS/xcnkk+85dmsax/ncONlHPNkp6ZVMpYRDR2CRDwqPIUWeYlgXmTCf
Y3yNfctId3yUfTum5f1Qc3OP0jxEfTXcwFZ69kGnk/yCHCqusH/mMM6doCxR0tgZ0g1/ZWrsycNh
OhCYyLDS6ta6sSIcsdngUx9WaU0VZ4Itw51kXqNKkcWIg4+7VrF4VhXlfojtfRDdOo6t6Z4wem0J
6Yz1srtDErfRa3HgNQGXQj+EuWUf8vpXHWjDmS/vHZ5SuYuLmWUGClRSL/Gl9RHClheTnciuSSjx
yTmcL11jPw3CLK5ueZOj9LVonLduttN11glZkPSbRWyHN6VBbgkcUWbXykkROaZEjbA4PTOaJQ7A
YUfe6NW76qZ7LAb35RRe2lm+6Lw9Eqt7STQCe6qBb1TRg7rt2O5k9FG1mXVXio6YkggiofOrn1lQ
jvhr7TKqKICr1UiGzTHQOojmUTajRu7usTzcMjoadjwKV7bWkhzVa/7Wnp1H3wVKKYpiuGuG6CNK
cvzztobihVf8kBTPQxQy8OKWNNzmLU9MZ7dsC72IhMtNpLsvkSwejTZvr/5YNgT28vpDLvYS+HQc
emLdzcOUs2QJkf3YiCb9KPpWsiXYBtO3YAY/GjBEnUv12hnmfROHXuhixzdhC2+GzjYvVBCdQ20Y
5OCZory6i00otn2ULe+Jfi8cTA39cFYtc8zUjrV1iX8TeAIgryQJibaYQG4a4WUcpr1tAzBx0NCt
o2JONsD8HM/IZnQuJCRDlvTqdCDvb+aerG7so2a5hBP7FdlTLT2nUOpcXhLWEvcN2QGuYgQul24y
xKk5ByVuJFs56yxsPiyN4wzjclv0se9J3brUBtNQWB8/UTqA13LCvemj1nGrFwRHzorU1bjL5LbQ
EptnYhPurU7e2phPWS5hIxVGLFnkGdoazB9hTYjMHXM9B0iVVY1kR/d/+YWRbRQ7O4PEJeZ1yY0/
Zz9prsJdHAVbJd23sSSzRpSFYJRI/BCS8YOqP/DQxh7BqgkNmAs5QbMUIqzbOjOts17l9+T/wpWZ
0GJz610dt/sejPG6b8hVmDTnW5X1b0U4hOeEbbcHQcTmakq2JmerzypMnDn0T61FRc1s6QrtoNpU
jb9zQql7ZotA22ynA9IlhDYowvjyxkdlf4drtSQPwYc2tQ4BH+AIXiUiIUhHuRP8Rd2W+yBjLY0n
d6sR+oZME2RJWhYPnRY9lx0xiMhdVwwWU68veQhkjGdi5ClrAZB4RSKTtU181vUSSbT3WjCq/hb2
Fr+76UCu9O4mAnhzk+nlcMIDSn4AcRjhIHnTD9XGT0hrxiHrzVHRHMKqMjziee6HJJCH5LFNk3lD
gDR6ATPDi0xOF/LGxRKuibspdjdycp+S1Gr2Y1QLr9JDnM9TsROga468+X5SNsxeSxr7WijzLqn8
xosYN68igwqk7FGmxiq7TzQiPKBNEP0+dzVrfQLe6iJ5J7wLeWyr3bdpqzgvKrhVCTpYp0fylsY2
jendnFnyir1c4M5X93bG2wCC3Q2mcMTc5Ob1llLkLIif+UChPo6I4Hwhgm9Je627Xz61+d0scvem
0eY//BSEP62mRM/XnQDwrO4KNT6Y/VTtF3ngagjM5trpxg/004S3Jtq16fpuTcV/BjfAmC9tw0tV
JntZ5cQYD9VzLTGmBanYDblxzVNy/4Q6pziOsEh/JOHboMj51bmbSqsy8c3qGxIv9wjSQzyIBDRN
Iq9XPGkp/uNM7YyQMA4L2WZbxBi3gM+cHN3Ydt/iufyV16Sy9S2pLrX56tpF/m7K7Ghnm26qi0sc
qng1mFgO5sVOpfF4Kev0RM6jV2ojcTy2oinyKb2HacWZcrgBSKFCQbPWZl16feEwkY6AjAzDfeHz
+GlHfxXYiCinBp0EFqUfaoKg1PaG8Mp4viQazrdhWmI0p/5syyDcxmN2RstK3iyNA+uNsfamQDuk
ZdefjGTedZ2dnLvxpc4bspCojdYtWUsY2fQzzJRgTbAxqJOCpHByA1r4ulpIS6r4pibtOyNj6zhk
850cFmbkMP+g2tBWdf2GsQ6QxLBshXJ5DHRoh/TdgydQoyZWzMuPKO47c6lvZIueo6mjDZYldSMZ
l/sTL7y4N9Pr6M+KGUO7q0guSeSe3drPuG6JJaqNeB37GiMx2g8oYAE+C3FUjXUYLDbB/PXNtszT
+win9dwnJCxpDCksxdcZV/MP1pUXZafxx4z3iR6Pl1lA4AqfggKnuZ+m8Kwj2CttW/2IG0QAnZMc
JFnnN7bV8e6bF8eLCRwsMbc6o6ILbw3ib+b2KiVGa8ANXP7VpSauxRI8Kxrd8RgSoGUWHZzekNGJ
ijSMIBVZhL1f7tm6szQWTLXz0Ucuy52rGfmrG+dXu0DCiF2I5Ut8Jr8teVD6cSZ/8vz5Q9OwjdsK
vA5TYy8suRbIAF5RxDZsJZN0wTSwQ4/iDuwDzXyUiYjNkVOcZkVEbKoIBi/l96hQ7G7DGZqTDtMi
Zq+IaoBNRAMWoR3tl6DNT24a9h75k9fcjjPw5XzXLcv3XJIEGLQ2OpJl02mwr4LmLZ5waJjTtWZF
eHSXRKvJdRKezIQ0MTTJgWdIcIsVJCQYfw3+HY9JXda5R61h6EWcwa6yJeCmvmiBcGjwQYlAMVUy
3ibQe82xnXAGjVfpEMmaNBrpZSZQI8pAirgP0ubZWzLHHLqu35gu2wNZBg0EDbuATDD7m3CiQKmZ
EFnGcEKXMu8IwN0Foo9vIO/d44Fgao1XgTLZZXDXWgy/ZIu6BxDCNlo2h0W0aspk2uDWOrjAqG8+
f+gq3kQR0n/bjHCsWhND/1DflSOPWWZyFrqwuP4WUlHJqQeT7TPFqUL8mrnj36ALNW/HtBPncByO
CcHCOAFD+lO/xemgFuCb6Z7NjFYgz+vbgDwRnrvHQlI7jS0bkCnYO3kutgZ6gimYT22cPgcQsc4i
jAJcagTp4v16wzFXbbK0XJzBARkqkys8McTfChab5NLrm6oX53HkwVSU1UF7ji20G6UGF2uJgd1H
DS93dPDcZHMf7lIDlnFTAt4YqbyDoSdV2e3nezNtYfzPJnHeCUkL2fzTIRlMWM+lSVlbams9hxtN
5kp2jlsHFCDfD3F/u0hm2dGK1G1Aj1Bjx9u4sLnXwN+0PQDCX2YSvSsky1tIB3AmVG0hap3Ix8ks
boG5KHczV1Mh7B9phiF6yGKmmMjPdE2dmxopCtCug5PI1zyKmC617qXL5uAhZvEY59maspgnY/pU
Gc1wg/hLxMVG2MGVTQgdXe4c6P15y/DgZw27qeeAsKdyGRYW07YgU2XdZPG+FHzpDd3CKu1ZqEU1
v6ULnK0Y5badg9uOBRnju6mBB1EhD8yxWvEWu6kHieS2a07BLLY+w8JVB6fPq0NmKGVbY+UzvNR0
xE5DubsV3ciRQogQ2XRgDciymvJAY7O7rYv7IPJnaKeRtdfzzvC0KX+VzqNpsBrSe5J+UzCFcJ6P
DnN1Nz7YICG+w4qh22YG5LbTPS2/f2hjtjGGi8ChJpK19Ov6Xjk6vVJzYNoSeEaMwH8U9hGFNqN4
1hH0yPBlEn26zgQpr+DjFE1OpzSGcBW5W13LZMI9wNUYJ5peid7PGVdI6511GuuTZ6Ttq0wcDd8h
9QNm6GtlE3Hq2zx354yxmU4iGaDK8LGXAzarcr6zxibamMSmHvICf1FnN5Rus3tClu7vl5E3dspo
F7XWuzvR26duvu+HwtjlVk0Ya0qka248J0acAkZHkOMuPz7/l4XZ5tjKxU446/gtRyxjzNYbUNFI
WP4/GxFpQg+yWx9ZQodojOpPG69YbLx0HCx8ooKCNaSfQh0GZ5lkVFmxF+KXPn/980dD5Ni21Zwn
Dp2V74LjPrpjzujTaG7D5Z8+/1XAOLrqCa4EuqYdIwvhUKoK4NszSyqeGQzik3ZL1bmZC2wUi7P1
k7GJphABSGzr9GEmHd/iYWfC3f3x4zlt+dDOoj7LtfhR1V27jXs5//GvXNcY/jclCBH07zljROY4
5p+Eu95b+/Z//vidN28Z+UJnwnKb6C3/C2rsn7/rv8XUzj8ICBIut4pjqUVP/f/k1K71D524TP6D
btr4Q2n933Jq8x8ofoXuSmA/yhUuuLB/yqkFf6CLZM1VwMJQW7vG/4g89lVnjOAMBKFpGbZCn63o
0f+qM46meugKrvUDkdO0IWHj7px6eqxmBj5Y5ZkbSW0DmsLdTfW4tuGBbrGpl+uq9/SQcUmYiO2k
eOtgRTs7KFJ2eXUZ286+q/3siRt1IU2Rk4oYi/1t23ht6zg7v6zIxhnDQ2awy7GoHBl7H6WoX1Or
yrYkvvZrkh3Jsq5ZttbfnGsTVslO1U2/arKWUvcllSR8kgsP37EzDnGPwGm00T9ovjrP7oBRCvSg
Qwyml1SkNzqdvnMwKSH85iCq7A3nWbeXVv1YV01LmchnBW3l0hoxuLIMsQuYRDEeYIiQa91Hq3r9
0KG5SnlBb1RnstTCRUnzQdBcnr6VxAOuwaFBDZkybGJusZ7GajwZDlpHyBauM1zrqdmzWiexkCnI
Jup5MMgRPcxraBC+ihUDM3EsNfYZAhZiwbaS4DG5Hgwz8AJ6I1LR621mMAvJmSDDx3fA6qLkdgLV
8BAiozWxzf2fruh/I0U3vgjRuUAsCwm6zVXCNccA668XSDxh8C2gZh9K033UW4OIuuVH6jQs6OTC
Jpuggs1pd9U7DgpuOGIj9c+T+ffHgomgLNIJuNfh/T//w/48FBf4n2Xp0lGG/kUTLzSDoX+SlIdB
q+mWy/zVNJhN7gutuw1E9qS5+Udkpb87A8st8OWvVYj84P9hOzCE+eUMzB0AvQbr8IF4YGYm5Ppw
YS+9TBjXm7YV9W7ScInHaD5X5YLp1Zoh3/lDe+RjyAPz2ee/Pw8Co8W/HBGEEJ3oMZ4fkAi/fCe6
aIYsb1KgEJwI9MOkz7utQMrd7saiMFdah1ReMsLeyDg5weSc0aAik4OITH6hFGtUtx/9SEqqlGBR
3CLdff5REuvqaAqB5CF++PuDXhCN/3LQNhYQBz+9JdUSlvZnxGHAHRBRPXHQoDu2hL/v29hBMt9r
SLxiabD3tSPPHKpXaTBPqgLuw8hn4UaQZcGo772SxNWY2AVWnVbcSRplhMbE15qbahSU7yEzDIAu
aRX/aMkYXJFJk2AMxg4xatMPt2tuGKFwIkT0jjMTcqldMC4NxT2Va7tBvfT4m0+8XBhfLhxXMRVE
vgtj0rC+fOKRvGZEHHqE42Q4mBr1X11F9C7DU0is1tl0HbKlEczowoohs8z6WtMMH2SDJOhm6d5L
Mpjqvs+Y7zFu0mvAu53pRfgwVmJ0H3t2c7TXQIiZSsuSh4BbImvNU//NLQ0GUh0psmSi6Vtcx29V
Mc77WmM9UOj5piLdLQosxFT+7+6XLyxLblMbLqZSlq5cfqov90tqNAqNrYmcvnYfC7cjLkbM19pP
f2id3+2qX/lUwFSADTxSV0PrtRF9btSSo8T2gsWYPLUsCNcZg8Gb33wl/+7YOD6Bg8hxLOurfaiu
3NRsa6T+1bTX60Qd57R4KdiSeFUjH0uNjnbW7M3n60D0CLckloA8oOMxU0KJBzy1dAWrshPfGxX+
sGbC8FrkfFyWjdf1lbMuWjummap/2ZburHLxOLvT0c5PjmPfVoFR7zUBU6pAVOYx+b5tkJJ45Hgh
PCyzI5KW75Hly8vff2zjXx9hNqoJwyBVULqKkfRf7z1mvEMUyDI+zNJnbZnGt1Yzu2v8TNUaZ8Nd
Xpmelbe7oaXD8PmHeULIBCr7Ps6sbE/6arz6zSF9ea9Yrs1hUI3qlDI2cYlfDskCaGr0oRsdQh+u
cqrPVz2U1q7O8kOOd+sQtk5CMJd+Eq5je62qbyLFdKHJjN8dyXIb/uk2/TwS22CXYDlKt2xYrn95
MMWsXbVa4zZtI39tW+9NiJds8bVso3gY4HjCuEKfdwRZsDSQRNZi222zcjxOQyrXZqueUkcwqUCL
s7WFvSnAwvz92TK/BDn+cYymdAgR/XyaLGfz59t9lAfNf/6H8X87mSLTL0YeJY0NY9Jwj7WWMDMq
njXhNN8R7c14kE8qgnNThj9UP5PYNQgM11F2Q0H5nsRNBMDoPbFdktANxCo1ZuPYyW6FBo3Fj9hg
49zNN86c9adYaE9dF1brYhLNJR2p9hxi3DRV/vbsf3ktLJ/McKE88GZQQupf78h+MpKowpp10IGE
r6oWlSVxr6fIcZZQ5xzEUotUT7BLaA2C6Iq0i9lVTgxwm4LBohqOQ76HJKj95p6xv1Qby4EJZXHC
TYc+HdDvX095T9NczL6KDkPs7lTLXLKJi5h3/fRo64hrxhjfx0IscHyTnOOIYWHIz62FoFAwKpnx
5q1qdrpeM6LHBZ/kFaUJHU1Mxn5OG8zDxlqqIb3qrFK2qsdh10eOsXJQ9xNA2D2ay5gG1q/2Bg2V
tr9vWGC372NilRtrNrq1b3XnAVjQUNjZXVcV4XYqGFghJGMMJ0IYXMVQn0OnffcxW52SrrvJRcLA
ved7bJN9ZZftG4j6yyiOnGqU72G6dwnd6NzA3WnJjPCyQJPgL2kqPgdy9/eXtfo3DwGUV7RHig7J
1eVy2f/psqZc9QcAP9reovzYDz2KsyojwGnmg6cQl25BvN/5rvTXAEpzZNdOusVeWG6lgUgXmtKO
dbcJ0Ge0D8oyPTvMWNY7ujf1RXmoi/yjMK1qiybmm5+6DSgUosQDt4YBTpmJjXOISHmyGB4lvsuY
qrzi7bdeS/8R0x+yfTA5NjGm9ey+xEEoWROJaAWLxD9MvUkYRWNRdgj0vtq0pnZang+wUJiGsaH6
NTSq9ezBJrYMDDWLQvRTA9oLwb38FjZMXQhdxPNAv2ASTB40brBvExr+SGOwE/g1a0SIaoZTkAgt
4bwO6F/tgCUT0HcggnhXK/jOgGrgNM0ju3fb/aP1/0uk7J+NqJ8BsX99Njo6179O50atKr9+QYRU
YiFPOUsaPAQ8n80VfI7OcLVjTkw2dmy3m2JgBgLxnEJmzB9lyoxdOcVdaBtMzpVg31Gka6B0CwSr
aTd/fwl9Pp2/HiHvceoN4fDza1MQaYKLSGuY4S61cDX0D5kfBJuCPIMZwRF4ZjIsowjvjU/wVlpT
/wRV8X2KKJPVZDarAg06lCnW/zMN2G+OjnnBl3eLoytF0K9j27igF2/2ny/wCfxFY40IVZ2a8KqI
lfo66BCTxirZ+qIM1qj6pgWhNZF8EZmszGBBxCQffr70QrbWf39A5h8d/ZcTZqKU0XFW6iaH9qUq
TesSo1cl/P1oArG3zSa5z0bKLsM55H2uvfBLW0ThOdAx1NpZ+eGmonwzi1cGiDpDcrP+2TFXhJSR
LZlz4ckqPihnupOvBtKYETFuQ9gyfjaD8Q0rZ4uxjfu6565A4G6ueybdHTTOPmw3fTIGtzUwJtiN
VXngq7yQP/wOTTG+yLggw6adb33BTrsJMNIqzuQ2DAJnPbu9uZN19KMGJXUebdQhSVH3GzemCrZd
eTRjddtRYRxDl+MEMT01lvNTn1aiZ5VQl0eLEIV9lcNFS/mjUAI3W7DtoD/14N6V8xK9yss/CxaN
mp9FxzL2h7VZzOMu7JtffN3NumL7RfSn827WJa6ntOZDESfRLjK3HEsScGd4FEiATkUQGZ4KYQ0L
55WTHRIFMdz7OlkhakBxSUBjspY00LzkHAPRP5ZfPw2GZ5/hcdewL3Pz2gMuGQgwEWV94oX6XVPD
fGeOSJEUIwl7nlJ4VaENX5DJBZoTiOJF+goNZDxFkIHAT2fUs5kP7rO3XjNm3tR6kZe4CtKHJi9Y
UsZThsp1RXans3c7yRsLLNvKDf1wV9S+fJkFe0Gxq2FZHNpM/ML5Le67NH5T8zQwB5q0nYODmV3H
8g6Rzo4VueW98BC8yQzNvSAsPjRDCylm2dK3OaPYeBz4Jh1o3W4s0E1kJUN0v2Vd4A7Y8scKBJwW
3pYiw5hg5XsQ7wbIrE7sWsFdTX6mdpgtGHym5iPiLNRzYLCWncr8phlGpD6ARuCRsI5FVPDqtHO6
jkkPPE6Ri45xcH6GFsI43JDJmRnQYjBNkZwyS3+kbc62kpUIv3PCOa4VztbvuZbDvGgPsh7eB4XO
KoD4jDikxIuM/9cjjOvK8OJi2U3gRQrp4Yhv352GJ2vG6EFRFXhyBpFeGe2qoZna9BgmkTbIk+U2
jIWGBsNio3bCqi8w60NEKeDJRJxsO5lDhjZA7QU2SzmrzMa9jKw7YfbtVuUjdWrHLmgu8F7FIxq1
1M+C45hVt3O3/BVSnVVa6Hd6ZZzCnraxZWH2WXTXoOVjt5s9skkQMUrMjglZF7Q44lCQYwFE29gE
GmKksrapEVUnNrUyxx0GLIzuVvrNJ39j0zRopZPejW7TlC3q3PD6Mp3ngvXXXW1o7EiSFCN+ofcX
15iMZ9PnhgzFE8ik8VksSy+rQdMkKJgQMYfAFfsAJL5sdokf+GekH/RjDppPk9yhZHzo80leqIHK
OPMRzdozhgHrCik2uOjZz17H9EOAju2NicsieTnoqHGv5Hw667BA+toguoEdXzHrNGcIU2FQeW6I
+ajEKmOGwY2YfkqEABMKkEsCtmxlxdDma4t1nhbn9lnHt08zaAS7aO4fLbxyIW6Vcz9iWNI1XuWu
jl6uYV+CR/XcG4SzSMh6Ig/1O23sPGP54NjUhp3RO0tkQzc+OyWQGj+enxJDnKkftT2unvrqCA4O
krj/LWznZ6QHLno117jMDmE3OCAOOCRsGHSz+VwqHDtaQVRTb9Ll8jaMwoTcAeJky8bOz9KskatC
wfyWi0B6phnnp0kgUCy0Rn+tfNJeYrxFUMqsHa0758lhPmGwsYoSFnmGQdyJMTo/i8Hs2dFZ2Nfj
FpWgVPd1YLgPUsMvUk+xAPUSf4fBwUaT25VS8mYi4oZCg9a/ml+smkdPRUoORjtGE/5H1jM1oGt8
F0UF4ss2u4PZaP0VQyynMHPv+qSRXH1IS2mz6XBywLDuaHj5ZOEpzfe2Ch+zYayvelG05JGZeOFb
PFPJcFH+la8yPRgDxloXa3ehG+UBVwfiXA36P2OSlyWPMbPbhryvKLxkeXoCBkDmV3Vnh9yDRW2y
/CZbjWd906/ruGmO6YCSMup2Zj285YX13KLjviRxKby+VtUW+coxSkjiYDJ+8/mnjg3uRD1y/E0y
DvUG50e4tYzvRPLwrBrsfB2mOm5Rkjr6XC8vc4P8+RNJgr1Lww17LIV7xFnAJY4/ZeUYQ47n4TTH
cX2Hjwl2Mezg2fAN/OH9Q53JeJsGJnR+t5bbyYhRsxUSOWJtXEPG4apzujVbivQ4zGSGR2atHwy3
0PcB5gH8JsNGG1LKb4nPJZXpaYpKPNkMXYGO4n/Iq+kyFPUTSBBqaLN/Sbu3NmN4Q8dirmonuRlD
lFVxzRccwVQZMltiSEzrLc+LAalSjH8kj69FbZ9zKePzEGY15RrkSd9klY8lhrcaL8EqK8yHkJWy
ZZw0F28o0duHmNjnISeGoOmhnZjkZ1WLlG9OD2koXmZXGedQ6cU6CY+6aquNQb4QfAbe0aVbALg0
u3bv5smpdB7dkO7BnYiC0xqDTAdet7oubcw0Tre0oGrTlz3KNDLFT7pcNI+1tvFDwFb5VJp7bEvB
akiUgbLaecIDivAzzC+uFZLhypCri0ug1Si7AmK1TsSG1Dutjzd6gm6sj21JH9OtCxmM19TKXVxY
uPp7NPx6fJuAXEqtOtw0GTuUCTu5lyYTyO0+OdaNjSx2JA5GxfPBAmWzU+xwVmxTwq2TFahd9KE8
oGR4dqLh+6B9GzNJllKEk6YjHsvxSSdYFh48xw/cBc4qcqkM7dp/Kod1zS46V2rfIP1Yi8AyzqRZ
wMB8iDrGjNxyDS/dCH8ykm3WOvPOHMqdTNo3HTHzyJt4nLKrxvx7RefH2AmPq5YSe+bglRlBO0yN
fA4gpS6SQZuZGYzDyj0mGQJ+2WoaFhHAHNMYbLu2vDFVx5qG2mlbk2cWW/YDJTWyPDmcOxybRIqR
09XPHWOY9Me08fPuRxlAREHhgtHNfA0UPqIR5JljJY81o5GVrnUv3YBHp+c1cBhQWKz6FoEa+3X4
KJNsyAujbBPJqdbL6L+4Oq/lxpFli34RIlDweCVBb0R5qV8QUqsb3hRQsF9/Fzgn7jkxD6MYtSiJ
IoGqrMy91w6IW99lCWgJfU4ly1vpr8asCzdMBey9aegJStSNPmJa6fU+qN8HNP/sp3C36pytOYmM
l2H+MDCPErPXJYFlku0jCNwgFqBQm0FOPzUkY9q3Dg6I+i0dmpiBW4vwXEu3mkc5gadgCxdnk3v6
ZwIuQ2a4yPKmRQNqs76j1VgNKKJjYzxjWNfW86B9WGpBikxfnO3RfEiPTBKO2/l48MDaruIM6RE2
5GYFDvQ15gBHWeFueNy27zVIgXH9LRzsfE7REtEL3q+iIulLWnaps0tNbFGtjItNk/rH0ncArzC4
m2Flp6NG1PHGR/xLKhyEALdI1hlqkBVDb3s9Fvj/Q+xRvUIhpvIhyGaBDZnO/4rd68GMdiPAhQmo
7sjBqYtRBy7NIL82vpKuvshJy4lAqs6Nlv82kNT70ZmMkJK7Ece80EsqhS67oj9WbNcNNLLwO/Pg
8bjFc+00ewT6r4p+w2qmrRFIn0O6hagjg2NRFjoJdSx8Pm2ZVZhzuyAe/50pMs1I9J5n1NkKTRG9
RBGYGNBbnCQHJ4tE8KutivKx8KCasRQQaoDRNl26gXpv9Lumjp/rZsIzEdrNhREgt4QctWCam18U
R2zZvQ0fOPZfnYSAVFuUC976P1Hcdyy1h+1vnQAHQqAL9PwfBPTykPun/3xYaDWJS/N01d//dwj7
DSyAr/uP+p+4YJ/x4X8ec//GSerJsgqd7p/980AcX/7WH/XzP5/ef8R/f8twh0/LmIRCoWGkqIZ0
V0sS0P71kw1VGzNZsDzj//zYiYAWGvEkVi3/eH+e9//75zv/edD//JTIN55x6CAXNnoi6e5PQ8fM
TyGf4mFa/sz7t//r+f3Pj/zXY/71wv37pfnn59yxP1356rc0o6bogvGF+azSi4NNksIDU+E9KMav
cnDHLz8HhEMs5m7EhotIPZ6PWuOiuu3p7KOdRQLHirZNMYTi5+2Hm+lR4KfF8FHE3TbOki/Q4pe8
oQ3a1jZ5l2rbWJkZNCp+G9TocKl33kZXGeBWQko3JAq9R3HpX1zIBlIfyJ9RccnWRqZGUiAMJC6J
FBqzv+lz1lBaacWhCeNj69XluWL27rj12fGK4mb6h9HxMlS+HME4gMQbL0ak6Bj63zb2o6dU/24G
JHFGBoe5bCxM3L41br3DXFKfa+P8RXzGYzbGG/Rka6HXIxl7KOXo9gWmx2qa5uMF6f5wyAW0kGbQ
AZCZjw15HIEdwujxxrMCx1Anub6v+tldyynnKOWpbgdVahdbDkLOHN/0NK5dG4lXayFl87QbSmQA
9nEZlCYxOEPtMiA395GtaU/RpuHEto4qK1xLDbusxIe+aUON6SYhmTgzb7n+nNDqDprZ/e31nbFW
po/aHDKuMxwcLp2Va/zk1GyGubArcaYJu5bwcfKIkZu6IJww18Aak91Yds2FxgR1DzDkqtCuxSj9
B807yGK40Nf40kW/q/QuiDLkU0XLOSge7GnlqtfUDMlQ8ott0vDqmf70WQv/hnZQ7ZpU0MkttG0/
QCKlVGyghqQJPdrsscZesHIj392P4XSzchZUK49OwHq2vdNch9LOIUXBNW7Md6PHy+WgbTtKN6t4
trTTTeKkGk7UDx62xUheiWgCqTCZNi4xDGljBVk/LKzxGLWow+cp5Xt9KAF0X5N6DNfmpL9mSNkI
ntSS/QwCLl7SWDlKdscsn1aC3kMoBm9HpB1mqKk5eB0tj5hJ5oSR2S3xsxUde+CkdcDGyHZb3etF
R3N6pPIw83NE1oE9R8m+FskPUJlyW+jmTzil8W6cFvSIcrxrjIZK9DxjdCbYKAB1YxSvb/xp7aVg
mlAyV75qKUbTxP3T5ghctBAfoJF0Yp3akJi7ON0gnS9rdJWhhobalPIgkhHvBheWJyMYpeOPpbf6
gW+KV2oElVMs3pvK+dXjfDo1KI/nZ1SD+R5vMA18s71M3rruk2YzI8ZFLTx/kR9gkwUxPORl+JJF
1g9TJKshASR2F1yVdgxjxZMs8nDfu54G6INImjpCWO6HNtDZ2a/Jk6g+xg4unLc419FrQ6VT8mHh
3S+dI9APWXYORUX6NhMB3XbZiBuflUs2J8OqEEHP355O66wktbJAxNDgt9iSJv4OUgVhIL5J9k3r
pW2zx2U8MHXDyK7tJFszaV+yNjrb9jeu8pCuqXZrZnQtcQGEg+QYUgYmHIa6PsInivoHaFrTOofl
xVtbi72U9i/gYCwaFogGYUMpc5H5r40BBbJZAznN4pNyBRJJc/7R00U8OD3jptslf7swEmssiaTM
EVXmuOIvF+CwHsacGiK13oSL6I46HwW7haBfc6etbxq4y+dpH5oGFyBSlDgnlsKkwc8xGVPiJGjP
kei6yb+pMUYVJSccUEDRcuy4CiHeMnyOjObJL9MKzB+eUtsstlny5uvmqjagzWPGJPMuFRd8ELt+
hpFk+XRRrf5gT8mLBiRrzUwxClyJ+N3TrGLXQJ+BVQ5Ae5EpzUGZGtVaK0x30xX9S0rbwpTp30Lz
Hj3MJCsVWiOMC+DYT20h5TaXLffIlD8WWXGZbEPfMCwwXfGjTNPYtAq8ciTf/QkPX7p41LqheKln
LKNpgSEC/hoCrVA5m3GuFxxIvnWrmXqGZPnGopkg1MYR/JpsaqsbirXoounXRMcnXrdMJ8zhK0Q2
gVlXQEvsJkbXc/SWZtYfQ07htl1aT/PsIM6kpABo5D6ZKt665kLqlxtbuiZwZ7LfGu27hV+4GtwP
rSk5sGDbvfRKkTZov7miO+oSkpAu19j2exa/6RC12k2Xidx5AjV9trjBZxeymMvsLA6bbqeV3lu8
0ASlXnw6FHpSQSU0OpcSHkdiMIzOC6yQvQihB5CqTJ0JvwgW95pQXgtyzMB5lrg+u0rHvZ72BPUg
GE668Cu28O1kpuoBbpBR19m/Ohq4W19ljD7cHU3Rj16o5JT5xh8HtiDOuHg9VxwSk5CwpTqV1N/0
hb2EKzP2bUhdRkk2szDrfWFsnZLzhpdMsOK6ttz27hEzMXpxtMQBZb70gCpkSTadh4V6IYYKapRU
T4ZDTwO08EvbbTVHM1cmqydHVZTued8c8tQQp4a0mlXStsZRVeql9jnXe4C51l1to7F3en2XWFT8
bFVHvQVslSYEempNgh+OuApN7/O9raK/ITp2hCrujlKEZXlgsj23EDAitVg36Saulg7VYIUFnBI2
Tj2eTmNa7KuoP9Rlv7KwUrNwOrhMgjJDiAeN4xWVNtkFxoiNJhlvhjWBXOhpCpu4uCudbh7L94A5
HGJltnYjE3VvjI1srPaN46uNXaDUzhBa98tNqvthvuE34kSB+EWsNP22YmV50T5L44IXNsWwJDA7
eBNuCuBB9gZI1BjQrGgYw8CC6YazjP6USQ5Mv3GJRzZqbBde9pSi8991op4CnE6EeZQ/9MVzCawO
mQXJHAxo36GZvXcWnkg01hRHQp60xQhe1odwtqmBEOlD458fcD9hoNHcEzfRj11hUxzizDxOJekL
0jSu2lDEuIslS0NvfEQi2XrHCAvXntMOjbq2/lW047gxqprcLzu9Stc5NGlEdBoDzG3rAtYjS3Lr
pXtV9+kRmH+FCbrQoQ/gqp7iwt9P+vQ0hjvUc9qmbZqdkzY9xxl8m8kvrG0YmjZJPfHyiI4sZo2R
kPJ70qC6ep3X1pv0B/y27ZuMGWfL2HnHNW1stfmhs0LAJ4a66OQ3wk5RF6KtTnpk3jA58QoMLsCx
+MHh9l8zcL+mdl9ws8sQ6CH9zrZ9DztnZGVz8Qlb+NpGtkbJeYxrBLeCGueN3SJac0XZH0V0rkb1
wpwgXXuaX2DSTp9mcVNNsUg2UTxJgLgrayI2JOXpdJhcZ605ow+0NgRAUnL5eKVtR15DvY4vdjE8
daKn91nRj2TyLrQHXAbPReuo492KQ+uWpnSZONEmremm/POPXc94vUEcRDQAgyXQnatC02q22Np8
jQxmVF2kaau2TQ0mMtjG1FyVQWdVwF9Bw6R7J3Y31ezrx/sHN9JG5HeUTqnCTLJ8cMK5CmIXWp3d
6d3RXT5gZDm6s27uAVRBfO3gm1XYNmFyGcchBx2vFCBkNRA9NjivKomZE2j5/Ik6d5OZnbsXmT8e
azIYdpEJYxwK7/H+QVsomff/Y7tyODpY3vr+b7CC7FGmx8xIm6PC+X5Mlv/D48IQVQyR2lVgqqyW
OLyIttRxuP+F//3c7AoXHxuMWbycZneyuxTrea1MOj9kfd1jsf5JyDIHDDAr5UXvRpaHyOE3U1pj
aVh+Z2nGLV/7/1+f0H1rwWvAUXSGIy3rtFj55QxLa9aerQ4/TvvJoBkF/fL1+4PGEcXbaEB7m82Q
BVq1GvCfbIHilPbaIe53Fbl6vbmHMoGLLtkV6UY0PZmfWmxj7knKdSlTa2GCEVyj9wrnK2UFVwDG
AH35kLUF7s7rPeOssMAcrGaQM0kdJgc/dKcd7aD9P19czu+8kQwKx+/ZM6ErpnCBj1KZ0R0m22wZ
dj/+N2UuZasIRtpWq3uu1JRANS5gYqH2vaYOwHdVK4IBW/qWhME1x3H5gMkQyQzjcrVvUjzPajII
lqLaHjTP+ASRqg5eku3RcsMcyKIv6UgSYkquX6WK7T225/6BfnYgOtL9uoEklwmYHR0NmF73L97/
7x7203g1kxTlY4HqGHrGGvhPc+mtuf341uY1oxwJlWrp4BhxTXH5WjnmRCsN0lE2fbICYkVdIYBC
REOaLYWngVwAUCNci79RxT/P/fCYe6cs1N8A6zDNDHu6vPrbzLl2hWT1ZozmuzDEm90n7VpB74AC
9xQm/XaaRxBIRnegJv5TRdTNvyK7+4AyZqPq40fbZfkAvv8RBeZbC6cNuc7r6FCBuP0XVmF+t5Aq
0OS3a1lfiC8fx4ZQJL/WxzWapUNBaqBGk3/tDbTMDQNTMFSDnhMl968FLeUeUMSqVEH/mM6YnznU
3TOL/v9DSz+KoUMXH8pJre5fzF0pd1rKmX352n8ff/80yZeL7/4j75/rnXI3zWi9/+txvd8vKVnL
77k/bm5tD1qYdamygqlQWUASm8x8zajhL96di5WjdpF+8gHXJwkauk1FvYBBqQBWbuGrY9/ogaeR
NxV6p6aD4+/kMFrgYKyZCz5qrfcQwj5BZAHjRZoKZzBvSAGQLunDJ8tcJmE2AWCZzxkWA6ht8qXW
Y7TRJwDXRlW7z9xyQv/bYSd8qGEmleOwsavmIlg8zg6u5SHJAy+Lg8nv0yegFSkVPcVNWWXpEa4x
EZTFeLWBQ6+bpXcX5SVzjFp9S2SeuwrJJyasPY0EA/+VfOHY71LTyZ1tw9eylb410CgHRVLOG6cT
zyKVI3b9iKI7ZC/2qDEmtuud6VzNBoZmLNvbCFdVtjrA8NA4NHYMXcsDrJh64z7myEKpiOI6tlxz
RyeSs74Sf1346McMtlObMUlKzfSjJsyhIVR647LnT8O7LsjWhq/zJZJcbQ3H+d3m3sV12kdMSTdH
RT+WXeon0NlBFIFwivvXITN2etbaGN/wY+oUv1O7U7bXHzjOvhaNR6xcxaBOFNNP1Xpv0jCjrVwG
AW3lXrk7XhM/Rm8gIrUqTG/rqRhb7fDBas+fWB0s0+AsEccvAKFvro3IiXn/nEN0KjLuMzXU276S
AzOXudsh+fqj/XDOGs6p57wIJwJUmICrxzvxguNEEZQ0kd2r8hiUpvu3rgYwHDPGvRbZWmMemWMW
pFa5bQPKIpufLQ4rhW0Qc1S8m4712y0hnS6QbmIuk4msZyZJTGNHl+djhsmipYJy2zFE6rDu7pKm
uNHqpcrlcG7Gm0Ez9l3bnctxrra2BhZKs8iC05ObZopfrhnfhqi/pYgB7JwD5WDFAJ1CGLGDL2ld
Z4GtkX9rLSfNjcycEzlFD7PJ8CpDSWLYHedkY3yJBEPgsol/NNJA6S4QXCVxeXndZSzGTwv36io2
hxus+8fGoVeh7Cd96N/jvP8o4xjz87hP6dnbaY0/byp+eS76M8gwK1PjtiDJ5lyV5RfvfoY7JHoE
IPabWmsGXh4fjCk7s9DrzJV+nLY6d87wZxTWn46RPAv015gjaGttgIBJd5vLosEr2QIcdoyzW0zf
Rev9xfZJQUz6UNPo3J3iZrY/aGC+SU35ZbzAnkpp77BQzrL6PekOr378Z/QymmeA/daQJK5xYX5m
89IKMJhZtP3b5BsjZ6IUsYAXcYsqOhTg0BC4f3JdJqTtujTZK/M6Rfqb8hwS5dEJ04fXt3L5OehF
AAsLjK3TmJ1Mr3kWHq6HlmkirZNivSQMwfUYFhmgS60HjU8n94whO8p6Yz6brsmQnieetYBOgBG8
pFLVu3IuGfXLU9ypT5XrJaP/98TLMjzYYlWIgmZfH0IpA+eVNfVKafZDPJpyJ0qDNigZryMackHu
YDCI8Wr2uEMRGKRTl+36RpI/xWCDw/VDHBkkDIKKxjZkydeGJq8T2Wc10btylzXLsGHeh/FBjy2Q
fV5Ea836PejIcIxUBpNHjJERddS+evfitenT0A4rQJtirBeKa8UERKP1i5OH1YoLEFAY7b9C7rXG
23OXLjrhQzq0j52pfYW+98QrTPbCyN7e36aIpaeoN9oEmxYcudapB7Dmxyqy95VB52swNlUxvNFg
Ml39L+LnsvOZELjZU1VNz72a3+sBbpgvSGRLijOIx26l8fb0NvpHQQNLJL8RhmS5+WhmWFRc5X/j
JmjXSQ9INh7MbZvoKGrsfl2XSbsrzQqVa4uU5CtCS7fy+/DXPOj9RvA8cu7KWLvZQHEyHciwZF7Z
md+0Jk6zjUXJCuvf4BTfLfo6ad06nDL+1B0ytMYJmV25NoD99i1OnFemFjTROjrIYBf/qEqyZwrv
ER7CrpOfoR7iFXb1q15ol1Tgjk78tzFiFMqkEEEc2Dx7pmgo37SG3bby699RnNIKrMMFRyy3vReK
bUtjfz35HE+t9oNhkrUeUq/eY1XA5tX36NoMnephnA6G0f+QkLyQZOZb40BmC+OCrCmMY95Y/tVp
i7K59o+wdbgpURNMqcQOG7/M7W8twXbUZQ1Xi1In0RN/xOSe/lHxXDQC45hE1FbFBBPg/l6n0F2m
yE0uid+8RyU4aBAI4Ivppq6YJX8LhgJ73E+gewvAzjFriaUxiECYUAQaTrdg1ng9U8hpqEFpgc6G
ea5m+qy6C5i7j/Wrv8jo9To8Rp599UbHepYT5JAMpV6FvEKgxiOSImVO4Wz4K9H9LO0lKF6/Q4qa
k5xbXuIBr0gXDru5i+Te5CC2cbMEjp8ZCQjSyNcrh/Ml4TSC8XP7NxPDPveRPZGYwvpqGHXgomVc
zQ3SqrIr1DGB+LcdvVoC+PdfQi+vn1Wa0UKx2n5HuZls/A4ImK2y5FTa06Nknnf2LeWenUQaW7wl
MUIxuzqLwq+DSBgX38i/o96dyW4q1WFkJjb4rjx3ywevStRmFLy9ePeco7H4TqYxP1XkWO70ei6h
AXJAzLKls7TEADR5528XG+aUF2JP/+zBSVHP3T94HdAnowgKafu7zHanY9KaaIJo60fOADyrYxMV
FviiIWvpj7GVXO8fxIRyT/NRmlvzzWNwD9ZhWFyJiD6ByfnnhWC1zZ0RZ2EK5qtH9WvIyjqPbIb4
yTvIFxUJZ2NH2ie1av/sYpTW52fPzkjv0G2DQNzKIDGE6VdfDM2LEmOxxRVBlZimxs5LueQiZWuP
ZvVKhhTcgOUTJxLTViwz/IoM7t6yITwZ3F6BZaDoztp2vsZzzL7qUM3UOqgFX/HyOEZpneO+/NNa
KtmZRuOc8xlnlWiSvcOEbu1IkuL1GPGPG5pX3x2RzXVENDgZtoicTvCakDNrA0dY7QwI/CuVQgYd
erz7k68xXC8UP61nMDxXTPknnZ6L8q+jtxvMenrmpwRGqqALSybdKYggqxcVMryelJXB4WfuoGGJ
czSxxYGvR8xoaGQOZKOGM6/jyBCDiZg6fR/25kHzsRjFlBN5KlJSHns2LNjpvnxSsxnTCBTQ9+iZ
Y6JjiDFrcP7tLvBianenQ3mHPEYF3GYWS2q418Z05iKVE4LRjZLsTEnLN5t6tHV4yXa1QyNeq+kr
tq3ygqFHfYF4ABOldQwTBJWt2VIruscot25Qrg6Cxh8VlAazwHjzdM4ed0NvV1vJWo9aCEWc/IDo
4M9jA91YxEQKK5oIbWku0SjdS5yO+W5WzUM9W+e5Bbk+us1n1ms/vjVYaEmBTUaLvKUC69oWvBDo
dTi6htkpLzEfUwQWK29khZm7b2uarnNfApjsQVH54HaqNiKriRrOrNg2S0wtiattbEIPN14xRQvb
4W8WDs1e0c1D4jRe3TQ8Lf/NNrtv6oITlL58jxGJMdaMmwGAUGi81FMyPXgDQag9678J62qc4k/Y
CE9Vq61GEYUIWTIUXhPJBAllisXsDJgTS7VVAblAALUG5wALVnULISz6zlO4Kr450RqYqvmSJr/z
0vZJTippoDot/OZmqmFpI8NMQizFmmNfMiLyVm6DJTvyaYI12ZHGKwBBM4W4AveYFVRnRua845JJ
bwSpfsiQ8iPuun0ZcWCbh/Tsp6Bg+8I6TWO3WKZhE/qUTI4AlRJlZkQ1o+K9OXKyTgsdO2QRbQ05
hEfTybkr9Vw9gbPep9ZPmPkxNTiK65HR6ilM41tn99ohZCatIkG2RlLiU4rFqU1HL6i8CAFW3heb
gh7hco3rm86kNTz7mTxNSmxlyYYxjd4h7urmoGO+Sm2LYU8/P+Yiv8WycPYkAcEmckVCnF2tAdl3
H9gPX/Wx/uQWgvenofX05sY/uCKC3UsnzzCqN4Mp1M7p1HeZpsOxs5MnVMWL22Q8Tylswy7xOAVT
X7Tl8NYQCDM7A6oTZh6jQ3PWIXIlhoS7dlImJPP8SxI8SVvRPrc69gGr5kRFtAm6JCA9WCnTI9dX
Qi+vvtlAX0fyTQhoqHGfl9ahm5HSRI9l3Vv4x+2TB1jFRrTMVMJ+z1FEmHbv4TDpMXSX1reYhbYt
M48eOhOJTTLWQeir77s1/v6KFaXqN1nyQMpiG7bYQufX2t7r4AFXteeeWl7aoGyqNqgsSsRcQOHM
qKxQmOP+RCFCH5gmhWeRUePbjz2BKuu7heJu9tMHZZ8cLvB1aI/dyrXteW+j6L/W1tP9UY1qUGj6
eFrBFCD2LqlB+rhFARVLnzc9TDhMI0QwvJ07OP4OGwZVQeoRs9KSuClhoVhlenF15ibSQTiSka3k
I467VH5r8r3gBQh3vFsz9Uj7jqbihbM+M7M53jN7OWUio9jETVNl3/EQ6Xvh0AxuZ7HJ7OS7tBCx
ImmBXL947UVvbYeBAW5ZIGEKuQMgqHLunFW5izcL+WVdLCgBDOCYNJHpaZaNZ+GXWQ/YvJGNbqoJ
gl7IgNMrMc9F7mdOM27NCfMFCg12eLMGgSjDQ27yiqOLOhYYrVYtDtjOQTOb5C+WHPnVGVZjeiZ7
q+5vnUnFBSe8Z5SFWjJs6k3rh93q/kg340B7X1IzWxbryAo/0z58idTESscMCfkap92OwJzB1/6a
PTTqQkLF6WcmNBkG6gZrCDoruMEavStoMRKHTptmN1HTizOG0lwJj9+RyTSIY6QQgwH1P+3PiW1+
uYL1COL8tYqpqHUgW5HBOh8zP0bOyL1gP2iDxZtk2E+Si2TiWXmt9gIa1F8TyPqpOs5iBIewWyW8
2RYEt3hKKYw0VGZtGyyvDMNI2IMexV07QnIbUXiQY7VzEReaRU4OtYgJEWU/meUSXFUepvTWGzah
khwdAFEl63v7rjHRBPHQkVpyLPuPeOa9E5UGWqgqsUMjQgHqslDbHyxhljunHotT6oMRajAQtJ0a
t0XMIdcjZXrl5YP26sSKmGph7aWuX+fWaS+N7NSlYuYOQjk/uFk5HpYa2MkHeQNPzcFhsj67aLBu
PWWkPhoNhr98o5lGf8vUMuGZA2ZtZTAMY7ovO+ezjaDM3T9offcrjkkNnrTa3pAncNaiTiffdkJe
LTiEnID4vccD4abIRozLNJJ1H844wVlHnxi297vZ0J9qWzlb1hL7ZHbhCTEK9RD8m5oj/l568pef
C2MtW/EYg4EN1KRtBodNcrmo9IXoEHfWh0ZSRJCq5fWjvXa0J5xpFmF1Fk1Q/srz6BNrofzdcuaf
RuWuEDjpB+XtXZn7O5r8JAai7wNWqAf5oDcHmIEg7hfZreh6cy0M6Agd7x6FARmMlAnDclIzGiPa
tAxgVMXojxsxgs6efKQ9StDMxc1A/UiANUEgY4SlbA4a3D1t4aI2bRKupUG7VlQySBwomnIne7aU
XSLD+YPDzgscEwG24LS+AjwHdlrW07pqAFUOzpuqvYZjEOVShLqnbOVbQ2W8liNr0H0hor0C/sk3
fRDQbMdhrtnc7N9zuZxGO5ezfwI/XHL3u8wlmN1T3MqVHEHKoYw4FC5TfzprPZjXh0IHWTKEk9zr
UCKWSJigNywUHXAA+W2sxl3bvwsNw3VIWUbgJv1vjodELK1V3hxxvaC27dlU76+T43xoA9o0SyzR
jDiG7k8Ygj4ZR1Rb+hC9zhSCAaUrez0MFFHksK2zcBtzCSBMEX8g6I0B92SgVRZurA6xhDeEFK0j
jUxcdXQUuFcT+E4gWlN6BixYhmCpyZD7KNV3VD0MHWKCnzz3QAoh0Xx1fGzc+Hsx/6uW+OSSqwkh
LWJvoUF2XmznXv8cCfU2cVnhUYKk8p9LUG8Yeqd4voEDvwhSLFmxMlje6xLot7xm/sT+6B0SEX/g
om+DcsCIBhWCsoQHVcrdTYXN0TdsoFBn+h8dAzvdMi/QG5b88FrME2uyM1xoXU9rFxwMiRpqZUeI
TNAHtAvOnlcAq4sonjjHX7UIg6ALUOy+kvfttkcUgWaflbydOPBlPNxqKPkwiNCqNNJvv50u95Y6
NhJzVXCKRyZR0YJLp0CznLO79ClZ2udtWC+Ui6y41W53SVhkVlrxTUijxEbMX1PrxWYGWS2teV+E
bRzYtM/JAuJ9/GdN7IajJrJh6w/pN3kzAB9NzDJEFiVGb57yFAGFPfikmHK3e9MDZ5L4KplCrQr6
tu99H0vcIlW0zV1gvQWeQ33wlnZG9yehobOXo63fvEr/M47PkV8Zv2hUoHgu5/mcWE66t82ZNHDM
6oFGg6rSYZtWsjokttFdzLE/FD2HP5/U2AssYhj+MzrritggnygL3LwQUkrkm2j7uZxrkAcr6RKg
Eg15QGIdVHWt/LZLAcAj535crpBGdL+VP70aRnmBKXAdKnAgYbOkWbHv6o11oPfNIacTjPXoMw/L
1WPrkkWKKlFfVoLRz9hmWVRMIuW4pbjjrIgUc9Bhbo7P2bGy92U95D5BdeASTJN8x274UmXysZyt
DzXFP3nu7OOhZFVLwbLR1SAigRY+5OBnSXltDnQIzWTp7OeUu9ZyE8mRX9RWNPZme7FCFvVDVAM1
R/FD7gVlB75bcmonmm86K7Kfg1TP3f19ww452+rGCdMckU0EjQZ40Em7OvUno/G+a907ZJaPO9A4
gIzGnqXq32Hrcc1ycemd/TJ6zMnJtcLPXPqkRJeSJRr2KDlvbL4E4FHGMkhh80u/HczUJFb7++Xe
NdJ23hY8nVHzXkbFctfoabbSNAX9kFqxW8qJ0SQZVuJW9qqHsOZm0Evc0i2tbjuyrhU6vNX9mTc9
Lu3UmUBla89db2mM47G/UUXUs381Fm/wNLMRwBVuV8pnkYvxWo0uNHsu/zuI6n67ROApMUhcNLTT
9BZ5fyNMCF1HlpFdsywB7t1g2Hhzln/mfhhXfWMCvmRXqfDXBgXgj0r462myrmAKeRUst2EBg7Cc
WHO5W/5dn5BaUbp6Qd4jFUIy1ISSd9JiYjqRchZ2wf13LY9tWeDAI62qCNTu/bhTu7qxNkzupC65
4IhauvRsOnFJqIRnKjRUtENKosOVw2Jbd1wUHp6m3Gl48wr2MEK6v43CPDaZh31s4WSlSbnPXTqK
AOgR2Dn82bOfTpupONkefKp4OdsXGmDZyv5t15xUwoL9OaYF7ca1v8s1kh+pfN56IPZaw+GOq5/c
MywDd2uuB5udC2jpFBLeFxLRJ1uO4kVOieAS0OECP2K4gyFDG8xnadjJCnmbwy7eLO0KQjoAnstl
2+TiqPCkzzssGhpVG+4zyP1cc78q3jkwrP5ri7FGJNojxNcIKbvP1NQC0onubh02lr4TwOoD0j2e
raF7U8spK2/ck+rJx0kitmlPZ1weD7cUb3eQz8n3YHDTN5az6xbcq5NR1kpcHBiQmn2ExB+N5Yyk
ZPZpGS/X43DnI1W9xbP9e1+78dLRaBAo2Mdq38Pnp27kLRtN89mTdXp1J+tPXnyDMRs/GIPqE3RK
u0SIn6Ppxcl8gHM5HaVoMtzPlh/YRDutE5D5Dym9B1CJNU0Yx11iyXxm4JX3zDhnXQ6xEfAjthiF
kQfhvhPcQQcrzTeDP75m3RQHfpMhwplaRvy6StY0D2FwQw/VBxFetJkVy3CnF89EE8XNj1uD0ClP
+vO+b9ub4DmeUhch22Q3BysZ5LaZHlo6XjO6JS8N3/xSNMC5my06HGfXR7gG5xqeBswIATEcq6nf
bJXZscdGFECYGyq49+W8HaW6gT3C1DJl+dP/sXcmvXEra7b9LzXnBbtgkEDVGySz76SUlJKtCSFb
Mvsu2PPXv0WdQuHeU8CrwZvWwIYtW8pMMhjN9+29tmGhvCmZvjHSEE5pm11yaTjBE12Zr8mULh5H
TotPMwLODj3JX0if/016/5+S3j1Caf7J/P/f6ISXj7j4+peY97++4z/JhI7zD1KNhO1YJmgHS3jw
TYavpv2Pf9Ok8Q+Cx12c5tIxHTgB8Mf+k0xoy3/YwgW1ID0dOiKUjP8iE9pAC4WUgIZ0g/y0BVr4
f/79X0gTzd/+/i/kib/Bs2DxSFhv/CDgMJ5jOH/Dr7Qy0bV21CDcTSuxWvaFBj2NNUpn87dxVO/d
CxEu65kl4IC96J8u1ONfMIR/efG/AdZ4caiNQrgGZBLYjN88pX/ikpSFKGt4HQSMj1CQsXC0J8ID
0LlT18Xcjynddb7Q5/9/vuzCyvmnl0VMJ3oV87LqBxm1UQ4OeweYzJ+oqjcnAfYk/x9e8u/so79/
0L+xj7CWE6XW84qIsrr5Zkh0o5sQGX28bpPX//fHQ9Dw317ONYC/Id4xdYkg7++0ySbTKnSL9ffM
HBwRR+ygtiyaO7ZkhVuzDSbVwVqI6o4H0H/i5Hbx8oHQMSnyFS1IDC8IMxItgNBLHqxfTHRmh5oE
gFnlAoaFhVuz0TuIrfpbIHtjVeIp2045nkhqlyzoq5EbD9VWFhRHF4uNlbc7woVIFKthOCXDQ0C1
hJ0CahiHHJZ4bpI1Nrxi7Xyb4nqShag3tqV+sEvzifhtG4fPCBp+wnYyc/yALn8lZjc6BqgDAde+
pR6LvxaPd8vlnAgQ+HmUWfB86WKTw0oV74dh1jeB1ME8UnsyKKPtHfXRTCMjz2L+xoJdFtNd6MAg
i45Y2Uwseh7pU0y7yIEcASGORAAf6GX8JpLuagaElXqF9QX6/xJX9Tt1iPswVeumaS6aGN4mEyCv
bLmyBDCSJEdlIzXoqw9U3p2GaKUZqXDm/AKAWnHCgkM393aNjHi4jw2rV1Wpdz2suTHI2ItY204T
yPm8BKDhgJFYW+W+Tn/THP8icaKGr8+dMLFCOiY/ygzTynfd3DeK+VYa5a4asmmjuiHYcNn2Wj39
KLSjg0YJvOJMK7qihJDhtI2NhXIfb2y7fJeUlZOYTmA3faXzeI8cDLwhgiE13idiTciuq8g2RVya
yvkLC/U9rD6LvPnomjqjj77srpJGw03mT2mSb+RQvQfYHzXpbM2C9qDl9HdR5V/6UC7Jpdl6+Tm5
Nd71STxM5aNTs7NOG5sTJam4laAAxu6HdvoTTrEKUAJO60Ljv5TlxjYbMPAkA+HXGtadVtHzXRpt
mUWJJ2+4ai6O8cHBdIXsdXUgkAEneml/aQBcdqjMfZu88lWqAUMhOVgm8Z9m2R/mDR2fSGvPqWXg
GrMANJiZ+kH9EVV32Xx6JeJLLZIjwcyEoaX8b222vvSMXKMsZMyZs+OTZo8qvYTp6vJGahva0lzM
ua/3qF71xLxkGI3QB6Z+VPOeZVPcPEM9gRxic2MY5zLxcOFplLssHYVrpkUHFBQbBLwUXWvGT51C
RY8IECUKiy0SSMcorRVDhm/oawLXuNGey6RTBx8wdB75WcDIWub4gIsxANis6Brw6u3aiIYLe+0b
HIG/hm+xpJoEyE/IUIFT7WY3yCekJ4XNvGpt+PC4YpeQTuzpmoG0eU5B+YkZC4qTHpZxQ8DvS5oP
18kUJP9l7btRO6EPdWBTlnTsbemBN/CIYelNbL0j0nFgil+Zhqt9ivR936EzH+aTNGVyIM2V4rtF
NnWqHlGuQdDomgtAh7tWKLzk5CcSWsF900ndYN4tlg4DB2sewyyu812SBJtYBeFGLE9cibDblzuK
GFuvxxOC7wl3nG0m+556TGdW+IgRgYM04elMQ4I/NP0rN9pnCPFXggX9BYviG8tvFgYWv+mY422l
tp4z3HvJNW6EepeL1V16HZY8h+ARbwKTGxJIqyEL6V+DnjTMTiDjziHeUeEebZ/5c8numLEj54dl
OLklcKrJZDIL2xhxfXzPrFdVm2S3ukR6idy5iRL3o8MDGRGBM5UThTe0RYHOnafaAcWFKf97OkJO
MDWLywQpeSe6dNVlWOTzgA9FFq3u8CJJaH+h4CX9ZeKOACMu/XEAKBk8QRjnn7mp9mx+EffDXOx5
+9lyniKLXihvrB35YuGVt9gGSdIPu04Vd80kfplaMPYBctWW7x9nkopl+eaZw73up7vylkJ28ECH
Dv93jFomTMb70iNDPfHczfWGSRV5+IAjpuR9IpZljlH5u4rFvS42fViRKaQsQEkUMASjkbmMVpd1
G+zsZuj5LffqP94s1z2G/tBcnmOS1lbzyOVqtHRr9yhpdHqZPs0A6u0Iim1tYbI1l07nUuQjd6ej
lRNxWZGoSp/E+FUFh4vLGqGTA0kB8Z9gzZj1x1fTeFGZxqrpoWij/PpFv5S5M4lfsvYBqE09U55L
8bQyf2oeHy10iSwbtenQeIo22HSfQETzJikdYFVY5dj+IL/M3x/Q0FDw1l10/B7wMObecS9hD6de
65F+ymv6k8E6GpeEmzXtT1ZkIkxM8pwSbrhHsMhGb/KbtJsLS/t7ZIU/VIp7PZY2ntA5PYNXXnUS
EokXU1AaI0IhTWvTqezXbDiVnyyzGj3RcjUYKdoGNddAVQkwiYd4QzCmXw5DenMHNe3LCqVAWwWI
CGVzS6aCQoEH68ZVzhIqg0uSvD8jUpNvDPlNFTwU5jg82mUEPqe51IXQVosaPltWvqjNLvRkb7ZW
dmhWo2fW6BO3MFgnfcmBHmGnO9wr7P5bW5jzKk1KglxG708bFrsc1+IaBUy1NogHaFw+AhQuXAAC
PdZMmUnjiT26aHbRWU93stH9BJ/4hllW21VVDhgqjiAO4ceampMaXmYUSrpMH1oTI1rm1PPaHd0f
qgZx2plEMEf4F2rZY/nAPivhffpt2GQbXfCjWFQ/GzFvKtIYkG4YLIDjOeVX2SLhnoKW3ITefEN+
tXZFvst6tjVB0p2GpO1OiYOsphbbnib2edZAQdkdYBXyDYgyEj8dyVCuy4GXGs33wUCvX2IJiqqG
qvzcHXqnBikXeg+zGm8oP7BZd8iuA7L6UppAfj80oEiygl6NxYeKCpfLmTk5AKP0pZ+pvps4C2g5
w5stUyJ1nJm1AmU8cQ2azqS9ZDLZwCBK0jDHObQXZwUUjqE9JHVh+R6tZBp8N8jav2xCNnzCIt+1
FrY1okmuxtTvY+mXVJjorg3uionvSevdg/Ko2ScmfSSUXqjwxq0EwsRYC6t1rnCB6N3s7jVbnc25
frAGpzg1c/oaakw+PdqQDVnYG3LGRtHre9czYE8ZFbnVMeJCAMNsywLsQsYSjUaDa9+7w+9ZkiiZ
WIo6noAjRWzn1PYvWKdt6nmLLpjoijbS3RW/jpPFmq7sgcJM88lsN5wcUhtDi45pO2JucocOtWBX
UhIPPvCIj6u/3kRcgxuYxN6eHkxtPntj/I7qKV5s5/jhrQwWEBmNAJUwc1vgQzDWhdtE09+0MECf
0FZ7B5DlfiZmGilmtfToIrSMLWJsDqGrNLJfJit+siK5xAT24VER0orzHTKW5QXF2ijZ/iDZVTvS
l642hcQipjzG2pvUFF/ihO6DkAd4I78C1wZzRZbkDhqXMY+fveShCiKjusSAp5mA2RS0QYuyGbNb
FFb6vjXLJ/Kn2CXVze+GR5Mq0SdqNwy1ffTbxiNLZRI4YJLpCyVlXnvseNfJ1AYbOvKpGD9nvTc2
Y5FhkUMrQH0v5Wlhyq01AuagDcd/jSgmili6Mc9LcIlpB6y9cRtIhQGL2SOczsZQkUvcFRTHbROi
KSWv5SRhrCKSOyEd4NAeteAxE59hxs1uCFXdYFy4II3ONtheiCnHLDWWIt5MblBvrDj+lbZ9Rk5v
zAkkQXjowV3yxEyviRhh33bTgFiRFuJxDVdeEjqz6QyEBJqp32MLynZoEqPH6cv3shr2ySA+cmIy
2WwdcP/2j3k8MQ0IJLdhsAtYwrfJ0sWwhvYPmals3Mb0F6citKkmRbmqttkL53BvLMqVVRWyoqP/
ZhgDGbUId4MDvS1083VRRPqtQf/3m8JslFdQVZpvRdSHCUqhMxKR2K1jrV5K9SA2op1n1N1KIQ4E
HVbjgU+Yj1rT9wgnwAdHAF4prLMdIxQo6DvU84HGXe53S/1/tO0rgfWfHQdWWoN0MembL11+Fn1b
fuah+acgcPqoBFtbsITklprcV8cmKGF06gNSs9RvdArQlDrfMqd/khU1bKOUixQ5OoQuIOXMDNqb
igjfksawiWRCY6n7I9QYbETVcLCdkrulZxGg7GE4sEe9CuroZgaCJnatcmuYfX1q2FqgltH0uuWw
mSYb9pTEzFYNXvam47BBnFTkdHgX9HTrTKhnQxlsLTWiTmjcH21qiLWytee4kk9m1TucJvJml1mL
6A3WOKIVds3095CLsYmdqmYXJHuvF/HFEsFzcEGnJJ4aKIuoFbBf4McjhhPBfCkou/d8bwL1pYQz
h7eoOPC3X3Juo7VBRu/goXkJcVms0QAw2/Q7y35DytaiQfeeMQK1B3ZWNAJHJ0DMtIBWPVKvGHFn
NsL5rh95rr3BewCxz4mckkHUDRBXG1XQRXHdLZ7fF+QOQBfGX7bKMG3S6+6y8JrgkDwUVGaDzBmA
WY6/FlAnkyLPmYGIZzMEBWd3l/4aV5fh3pI2RYD6Wtqhd2gH/NSurehJOCOnuKY9jwAEN3aihr2D
rRVWsrv67mly2mR4eriAxlBhsRbarh+WkZYRLY3EeWfVJoJhsR0iTozK8KhEM1tScEW4SsbYEc0f
6dns9UFmTltuVVSGayoQ+8LV8ahJgDwN9YYi3WjkMUBck0AA9HlPWNepHKpLm2Gs9pxpZ9JzlDHs
ociegVhFW6Kf9bVTWD8Lo9ooA2xUT49BatH7kCAg+q30+Wizq1lVov4obSCozWggMbOPtQ50D+bT
7I7gquikBWl+0+f6K50maFNcQ0/h/o8IA2L+Z/xSL9w7TfFTnyADlIVxmMrqVsbaR4UDkF42h68c
e3c/2X7RG6xpbHNoyHpPLVDN9YNBQBYjVn3qQwrDBG7SyizA4IC1JkpckrzbEbxdlk+d4CQbtOWS
bZr+SqywWemFPfiTjYSel3kubCqH6QIBCDY9JPi1Q+/6HEhcS4WOHP1VG2Wxmx0RkdmTX02XEliM
ZBnyZLbJC3LB0PQT/zJv7ar7IjTrqc+jZ1mQvbt0LZ2s5sgeFQ72IiZVqZ0sXWjrPLIVHdDyDX6n
uYb5V24Dd2NSj1oR9YplTKY+fZ35VMFBzULeAVf3PCrr1sT2xXIUECcdxnRSkV2YWePBtnk3mePu
bWGfvRkRFo2UixZQSUm4bexqrccKk+cWseXSMMvhUmn2zuaEspZpvs2z+q4X1E9GVGLBogrFbmSv
wyp/dBYthEE1aTNVHO9amE7rjo09/BMmwaBCKFv3j601KqpDS79Pd14dNkmA2zQ/V0sipd05GDD0
A5YZWvr7CdUM5MzujxM59TrZfffXi4rLZTYhe6SldQ33c8kYBKOtchqUtREcM1RVK8TWWU46rVOW
0qf6fEd56W2X8x3qJ7WZ6jfCnEGk0qIgHnWLHoQQGX2izb/og+rq2kkex2jKonOWsP2ZbO1Y6uZT
NjQ/ZNGC25gwCvX5dE2l8phQIL5YsbObZDpvI9wJnWEU/tA003qKmcIWZG1KRhe99pSm0tiTaTNi
MosjzAaUBPdTvgBPjXLca5byEXRiX88q661L5LlDZL/FeFzsbLTDpzIdEUDT/7b0Sjv0InnC8Zsf
SlPcrNqyTgWboGCZ6lOYxXpQbpHvNjxzwCdoPhsoDaj8WmGY+7WGEcPSUfVMs/UramCUNtWDKXGc
WYvmwZsmJPWD2ppS2jzO3gXdkTp0Q3boTfMhq0txGuE+2GE97L4Ta3JoOKqPKDhhfcHm8dda7XRe
5g8c05KIU5PnsWCLJmKrG0iPcpoerYe5fivnfJd3oB5dlHpgYjjCG4vOwnRcdnIyePSsEstIY/nf
wpfKzDCEUMkEKPMwDsNbQBzzyjF1PIFTdPzWc5XSUod6+J4XkzvMcnUgzyo4OmSQNaoMd7g+W783
82yjbEqttXiD6mxtTKA0ylGfVa79zEAlYasbceOmrAqZ8BAZcQFNumAGHjo2lO62ovEYppONeC72
doVMlN8z9xpRIMBZeK+uQN8L5pAKMwr0jSARcUlih9NxzCZ1cuCtRyQ6otdjxRzGkh1Luk6otHFl
iu23sIpRszKmlE7kImi0dc0hMGbaTn3XrO1lfLWdFe+IiEKqm9d0/Rg5mUYrdWp+O4FNuU6Yr9gn
LnFWbJowjtapCjka/XSUMZzDNSfucTcqdShz2BjtQPERMxzPConn3x3vNEq6rRBsy+HGIfc0GPMM
7vFExfeTbBCKghnvTGn2JbO0hz4hzHocz0VhLKJBM320K+0X6blxmMq1qVcfnsLENKBbo79YGsfw
3dH+mDMdZqBImJZQnKKWjTzcaiBerJ6mgsSuBUEzQ2d0MRRoiEVDxUdhl9UNN/CcZ83mAOHNhvBr
L/0sRub3yauTXXEHtbxB4hX4vdDVqpY1RIVFSJFiQR5pJPrWIkRqJLGaXkR5TjD+QOfjY1x65mah
vXwrrGJrED5IlWgzB9CrJAETK+VQCfJA1el1OFClRYy6/GS9dV8ad8KrAaM3NdPfwzCCR57yWzx9
zI2X7KiiXBwNq0KEiGBZRWMwBD4JVysN5SlMI+HRkl2KgDO18XKoHwaTNimHvRYSQHkfWmCpoaId
AKnnDT3Xsrc2HZCGzsOgUYBu9QPGGz/v8xftUwTo0+dW+qhnpD9FAsBnvG0rCy2VZm9FH21rgpk6
u/6oxWFSKVrVmiN5I4JfThBvA+S2bK62ng2LyEOtImODDrTjvlmjdSJSgobtRJRpa5xhGK8amKs5
0bTewKdwS/WRKjINwAKj8RVht2o2peo/CU1DRWZkVwfcvUhDNu5JM23Kp9E5W86EVs8ctU0rcraI
kjWvxb5ZOc05rAK6x53xolVAsV1ohrCSuJAawT8iuoUYFoUqDSoDEAz11HoLUO3Zdf3hmhNNm067
sUP9qBAQAqB5S0L3TJ/g1hhMdoN2rGLaz7OpPsZ0qvyhKvdOzEdTY/lBYfAtHq2XWbNfhhSCVTtc
NHqOq9TykLtUoKMZ8R+4Jp9trfhpK76QaurkNR05AgKynQZ+ydGqp6wCRtqwWKazwKqAgoU61o9v
mU4Ve+ecsYB+qvxN0D1SRoUg4ltMOL3mhvEOm5XLYpsEyLDefUteZMlMTqSlXxMzKEAV/aXHUDFn
4IzAc85XOnainV0nSLhycAXhGF0WFYfBsRbI0rjOUW/5wn4qHdt7tgKiBmIOgcjtiCKFtTg2LtHK
FXtuQZvFSZTj962Js/sw8UiSXxv0BNsrdzW4uUS3mww3YM173MnvJtnmHLQfGupLm8R2wdo5RLoC
WKd+jkAxp9ZkOpe0wcUwNfJtFoTbO328NnO2TlFUDhuIitGiwPgWjPcJJ3c97Nh0Aln81mlEi5Tl
+5CXhVQR7J4tnZ5sIw2sezqN10Yw7cdY61d5mPAeOPvNE8KeVsoKDF35bPSWiy6Uit6E1xSdzwRD
3qwIfAha7zbkOz3/GnrvV+HCI8EvBBm+/jn2zBYtHs7efdHUyOslSFkyj4APESL9YWNE4oWeuT52
ZbqJyURNeTnYttZeBORLGjxWmWUgJ81v7hJp1yVMkGNUHskq5bTfsS2RhnzpjfAJ3TAF1H7Arl4d
vzcsNQIa4Bl9dsL71BSJQpwtH8ekKM9IU6qbox96S3/NBzAwjdKdoxjjt6SrQ9R+hIYQ1b7VSj06
lfTqiIRy7qIe7D0+HcoC8Q5Ie3DK2bvYtJjqujL3Kk+f0GXUV8ftDiUy0t1MKuwOiDrxqBqaIesl
msbPRkOlDdN/OrHZUyeB5Usbcw/9Bi2YgNN8N86sJk3JohtyI8zAYabimrmyRGLUk6Mn7rkWhwfU
KOFee6sho2AuOYBuPqJuB2+27FO/10JA4qh8zScUAKwGo3MNBUs2iKIrcfDcbIqqm0xcasvFDiiA
X2iVfPmWP6oxAteA5TQOGnqjI21EnZv3PdGjWChWzRDcWoGyrUa69z10IT1xxNczAcxpCQIkkssC
gvEnQ5q4tknp1XP3UUfuvs7T/gq7FOMXMiyJzgvYeP++qNDcHjXd93POeeWPpbjvyOVUbFBXrqs/
XRht3IAfCz4RmmlVWiT1IutdRkNPrJi3vMdyCQis03ndupQu6pKjBZOWXydluS6Lkp7YRCEUGZRT
0e5FuEF6POqnbwVYhH0VU8GMNd91/Jh8q6OZeB/eQJsUydGmytxpn6TsABJJfIpu4P4roXqvA5t6
R9YHt85+tigsAhSYKdBlGxR3SMkyvIRUhyMUuRtvZlWem47WNwCmLVco6YfpaIAbWRfFvIYJzzNo
5TP7E96kyXnDhC+7b4HReIvmiLMXXEld27ij/ic2wOF4kSePvTwarfNJgp53tJpQX6EKsNaRbMfr
95+QPBtrBqpBQ3+MtyQSAKQlqRHhKupcnSWiDUlKtAljWQ3sjv0KcR0ZudUdd2Z6MNK9HG+mxjOb
tDm5B1FTkSw5Afh3ma1D482MgxP9yuxo9BpPMhl4i2XFeMBKiMx86MkkRxwZJSTeBKyPe6WNjwLv
OAWLPH5o9ewrs1llRkdBcGb76ARm9qNOrJ3SvZ2V2T9hVI+3WUwcJePHiMrMNpyTz0KXtElNl66N
QbhWF7xjkpK0+y3ogPn7NIQdpeyMXaO8FNEaX5u30pw2uXqLn6aeezwfcf1WEPOycTlMweoC6YX1
I/kx8c55JlGBCsXZrgq9NU5XkLcuOABBZcGsLYSEdRXvZOn8HmjACzPjma0gcwos5cWQEAxR1o/D
sqChwrQqpbPgJVinrIQUjZi8bSOe/nQtWVAtBkR0EY8954iViKHrFPWO0v9nUMUXrS2WoGOd0luE
MDD36GvEIdJgGQZvIRTn9yW53CJcPZlfyhrF+CibL4++/FoD/mlT761aNJg06JGkJz0bZFqrazuJ
0RxKAZzKnI96Ws68KY77xFo/GHF9rkiCp0fYN4e6Sq95VYP6MwHhi7QhupwGlhH0H2DvipexoxTr
pRA6VHOH1V0ehhiFJjvWxboHos5bkjUs/Rg0UP0pjF1lOi3y5nDasbtZquBjf7YrOwKqBynSDu4m
xzNcXIKs0ejFsFWwZuFz2QZO9iHgV6mKK93xY+DosIMlaOSwcC8YpNtTlRsfWYsmcoR5vxsYjaAu
2cuhupw3ZLurXa7R/LSL9Gyl0x+Thsi6g157NKkt7ey0+FGQOI4IcKQ4RJd/G43bnkyBE+LsQxOW
wc4RLbsj09yNicbgm2cSlh0CeIywp72r4TcdhhgAerhoJwzUqZJC6VQMz5VOLJ8jWELZ2CCppNfn
yrl+kjZI7Rp9Zek9DiaFTof4YroumPI0K922Sf+Q2oNxrOacWIXU3BQwlfcx5yECzd0taQvQDkKD
Y4cXNcfv30pW8aNlQJBF4j7/1x9NnQFm4OfVqQ/bzrYumutf30r/kH/6/r91q2brx/dPiPWXJDBX
GWIFThaQhFsborPiPlKP58eS7BZvrSS462ElANZeXorYVQ/ZQJ6qUYTWjpNN7gOE8lCgzN7N4wnw
rcqYwFhU3t7wtqlWhHAmwwcPduHHkzOXCsusF5BjwGApzF9FK7/S2xRqxiFuiQuppuChaoZTGnnz
I58hPuoVhq5EoKSNuxWSf+9BN6sKI2+4mUKT6L2Y7jHxLCkCmC8hmMdy3ZYI21L6+7zes8GCPiOb
DuAjpZl3xnd1KERbbpOq+plGaUslYfiZ5Iafj0F/0XH47gYX5iBhEXjkPesSKhtueMY9tDAJjtXQ
benrF0jl4/SU5+POi7kiObiVlZmL/lKXcPPgbO4rcub3JlumPCm2sWedVByk7KzBw+Wl2mppeR9N
hBkJ8WAzui/m5pE7mHdvbQmsJ62eJzhUG8NsHx0Fu3hwiD4MGnWiJgWZb8YW02a9OGoLmisyUvtA
mB5Sbjyg/LVkQmhhhpd/KC2ySRfZm1difI/ldhBBxe09QvGjUloTBZac9Hx50gG4YK8d4yfQEdd+
kHIVUTncGKRrHeniH2qd7jJOty0ad44+Q7hOcry2oe4g6QODGKGEJilncLdSWs21m9lBhU17tXQT
xODsAUofyYNraKtRfRDdHZVOwsF7IvTIrA4UAHFk6t5+AE/OiRQ+2fQ1gcV8Q1Cxwjt4JGSE8PMG
7Ucc0W2uC1xvk6CWV/T4OR3P7LZpwWBHrbWqM4gkXRPR+qrScAO2wlx1Gs9/WlWfc2TJbRW5T1U1
UJmo6OLWE63pZJEh9ZFITvYoAD8o5ziRG4EFfPhjJgMpBNgbPHp3ci7/JJZ4FcP0m1gaZEWxfRZS
nOi9rSkMUYyEXrNUlt6Q5QF47ooXBrG42hMppa3KsFNHs/3sPLpa3N26GO6KGVKw1I1kDd2pIAsn
cOB+DPJQQIjSZA5zle7WUaFH5VHp5QWY9LATMqNoxoF8r9rcPeE/hiXcaN6xB7lyqKEyHwfBx2D4
54fQA0df6mXDGcQzz04XzLsxNa1LElQuOS69uJYBHfYkujS1HVzRQ5FVYyb6ozSCYkPSZbGf6fag
cEE73+IcfzKoQ66FIfonKrDdetCE9mRhF+k1NnBumI/PrU1rXWlt/FLbhO1qqtZfOq+esGXK/I5k
B9ahLNkAExOMi7UdD0bAgcrmCfOdIlCvA8cYLKapegWlwwgXcfUaggL0R70rXtuaJlJFaNKr4eIY
J8QlfdVVlfmUL5NX5PeZTyJI9PrtBDWMNHwNJvpLLZvU+1ggIsgSz70zMVGQbyp5R15V+nhe1SNm
7Q1Gc5MKN/IoV6FI/P5rEs3mFf62vhnjH11GmlA10FsPPI3WYq09kj4vDrHTDNcgtPtr28YDWOnK
OncRfczl6209ENLk5T19KikujdGecOXtjc5xX9vUvbcDushi/gUdMV5DH6Umgl1pk7vhz2RuMdFF
ivZx2Mi1MwJ+dIpk3JYD1OSmA7vv9twIbSxJzcIiT79y2sZKYV7uHXtTl/RGlW5MF5N9CYWR1Nqk
bf6hTfMZBkj5mDgJsJDqOgxWucvqVD7OvGMtcc5FmBy9pM6ecsF0TAc4p/bqMZ/1Bboo3n+QYjdI
BzNgIaIjaFcoJWw854vIsYWcoiiAaxsVRw66ANlfhN3TPRkC94hoB6uJ6p7aMDm1qpx3dTPQrRHp
I9CpfaeG5Dgumq9gZpLve/rJJLCdg9Id/HY+BrV0MF/E7OzYTrEItO+FXs57mmzNJp/UpxskFNyw
sS6zdkj6OFifThHeAIqlUoLe6HKupUviQ2oVTO5MIjjrz7ViaXCimq6fs5tDhFgIwSoEAiZVnsjC
lkGqD+AEvNte1uuMKhdKknCcS8Jmk0MTKBJr6k4GoIZVQQn4QZbJmc7XCZAogLvALbeVG2MYzNS4
Z/gtIWMPWj/WiFjxO/YxxXMJhKGY4DjasMF8kUVi3zkOZ/qxWGOoMDa4IDg5JDQW7eTeOEb9GE4j
mCGKYkzbRIuUNR4LC+1o/DrP/fwUUkbATYe2pbD04NJEQ+RbeLo7MguOSOIAwhE9FkQZU0mo/LSr
YVGO1AT4kDPkQILl5GyYVOourm6k14ZcqWno7HNGMPuG2BP3aPcEMXdxlEM3mfBHaMu5zHygK4hQ
1bLetKT6mjJ1jxAyM7Lw2FU0y0dhWIs5I8eY0xNXz6y1z0JB0bKkVov59awHDUWBZAI+7Q0PCC1G
yXTswc86svYHm8mJCh+P1Vs50h+ZdA+vSVeAXxnt4QRa0tqZ8gEIb7luIho2XWXmRy3qdWb97jwi
L8OoBMYwccv6zM7sGs5Bv+0Yb7TWUyggUfnCsc5AbURgx+iNx3a0FbX7Hr6KDZJ7arstJ5PsKKSm
NsOEEq8Mf2q6h+ydkvFu6urHaVzy2PD57FlDf5gmx6DIcpfiz15JdfVM3Mp2kyXbonazHdFA9cYL
Fo+mEx47N2fxrNStsTgB92wIYKoP1FALQnjmcaQXG+hndjaAqWR/lrLdAvxWkP2ch++DI1dypXJH
20X1vJcZKMNMoCDoxQ5NqnPTHIXTuRPZpuPzbOFRX4REjpsVvbNJdc7RtW6iDNfC65yb1bmZOV5o
1gSiwrEp65A3wG6HkuuQoxvvk+TVCoPsmM5wdnXTOXlOCz5CtHs7SR5FOVElyUKCgGu7O+D35SzU
hplxCsvOOM09/UEYihRCl699/9YvfwpmD1maUBPF6rwR69wBTKachgQDSfoHOWeaj8dqawd1frDG
ST/Fyz98/8ksaPMX3sIYHltQuhcXD8+tb3fC9GdoSIzTYzyvUIm6t/7HgNz9JVzXh3htPBY/3Pf+
t3cmP9WO8BpvNQq/wLTW9ivHBftWMxDszXDD6hZ8WBjhhltT7zy0hNpqKavACrS3kbcyfob9ttol
e32f7YqN85svPJTPDt+KjN7gvFGu8lcTn9d1/ikTYEQ+IjvxSGoOwcPqLs/xdr5o+lbbvyoMdDhB
2eA/EM3kvdAi1H/Jg3lNLN96Tn85cmuX6xnkwW5c1+m6+KxeUgpt9UVWD7CgnVv4Skp1U//qqwsT
woIKYR2hlVmcjGYDm8Uy1x1OV5yTF5TROVTIgoLd2nN3ccWJIdsm0I92SGHMp/pXCZJin2cXV75o
2m8+OuK8rXVPWx9pDzWm4bM+ICxpaUV+/F/SzmO5cbTbsq/SceeIhjeDntABtBKNREkThCy893j6
Xsi/B1VMhRR976QioxxJ4LPn7L02jNX+oCLTKuf5JreL6JKcOXWrsApAYSBXZO044iFp1ulj+Ci8
ICWglITtYZnZjbZUHtW3WN7K4kwB9+5/1nvlwdpAqI6dJkF77Hg0E2ftFoBcAgN+Fr60r0k7U47+
wrznxw1z9b23uytZ1HAPLs2jtCKWAqntnkiFHCjXmV0NCZHNjVNaIhdpD6oxg34do8KYpQ+kMqEm
ES4hMBvcnO2yrRdufRjvqm4BMyaln0PDh3LlDN5+F85BF547B/tLtqLZI4RLultbsGm8m2GT7pJH
6U67pN1c1Y+N7MQofPfqBgBd2wC9W1ln8Whc5GEhM3CENUkqHC+fmg3egJHacDgXdsnW3FM45iJ5
CddxP40AjxvH4HhXGnbtKv0s98WzcOyJQFspdrIel+r2AeHkkrw2fswV9iuCGqrJ7xVH3leSRA7i
QfroKffPQFdjc7gDEl+/YIe4sgAnyjrLl1Jgd6qNEqNmUz1Yax/xdTU31kMyE5V1+GCK84abbL8x
KDIzVRfNpVilB+7haAkGYMkb/5FIM0tf8EYqWizlotrJs3DjnfsHwQ4Pmh2sjYcyvdeCNTHPrre4
Skf53l1zNo0ARF5raBuf5TaZswxWFEuora48aFAoQZ8huDyVWxfF5rVZERZ/mjjt6NhmteNP2XEz
/9C/xptyb9zn9mvvz6udYudLVLnFAs/zNXrBEHI2jmhcsqcpsBgm81KNVoSG+iRJfIVfEGwQT1TF
DBHiQVTua0faUvTpXljKlDf6fJOgHgW4TfU7RpZ3UHgwKDWd9Gy9adEcf+eDMKdlArnoUm/NDrmD
I71VL+LEeZtbS2FfrMVmjgrUmvdz86lYm2cJYtQ7UL5FaTd3yXly9CDFJSvMic5x5wgXakVhzSul
HCReAL28V0/hK7icYmnY2nE0ZuU1BwV75p44fgFbrGMn2Yln5Wgd/XBNGcxdjxSQDzwhLutgrM1Z
9Saoi9rmuJEuaRPpG3+T3elP3cp4cXfl1rNTJ/+qVr47D98wZw/NzCJUne4J//NZrs4aceZmDn26
bWOc4iOYvGDVCrP4gbr9k6jMsXyqC21ydS8qB7c1YmSkdd2XJ+5BzIQNW+LM+EDHOZCdYh46pDX4
0FmBLngWCvYaBg2sygG6CdI8kshAqpPMtebJz/JH/1Uw8BrNq3durP2yHgjpnNGMjWeEwznSPREr
aEeIkNo2u6DkZTOYyEmYtqZJ+zAz7/IjRnMzgyREb2crdDYUVwTQyOv0ZbVxH4i+VKEylycEkf14
L5xl+o6n8AE9t0ApeBYnNgZSaT84GO9Uh55pPWfVffcO5j4HebgQl/VOOPf31m68E2iicmLYWztP
27ufHbzBHRmHVIDpiF7YEeFWpE/axbg3nr0zW8KzsVY+hF3lMP9CLvUUDBL8aHPfKR/LDWKgAKXo
XLyzlpgZ5v6z/uVtkYl7NF9nMvHEcwi+dCRgKTKAIQ/OAptGrrWpPHQKpAExmReWtTTPJbk/X6K3
FDbhCwAi9yStpbuieQ13yRXOGFU7guemIPU5tzZkMnBxOr7OXcxSNrhOwXoodra6roqFt06GVfhl
1aRozMyF1rFlqsQBzWn0CtbC0xbMLDKEodk8J+sqd2gpoakwGOdrYU8LFpX1sFAQy9AAccajn9qi
PEuXHiT3ub80kGYflWEmr+pHay+Jdr7FBKkZs8Lud7ptMU2kO+EpWtYOR3f5Pvj09mG2MD/Edq2z
pt4DvEC70CyMxEYnzCFIfU+dekuPM+EnFg/w7YZuLqfzfjsFoC6zQ/psPXFGl3aFAIYbuONCeKXO
jxzX/dAOEUTY+4h4T3dEzzKr3ywRnR4C433psiws4Pmdvfao95txGy8qu5p7GIDsYk+43lt6lS/D
U0LT6I3Sj78xt1Ba1GX17D/mw7J6Z8pB76q3yptw4umuJIJxFjwwo7vjQYzFHNhLcIl8x7KOYTdr
pLVMG420UoG3xJyeKVcx2Ojmsl9r0Q4cuiPZIyKNp9qpUe6aMxip+ocLq61fAAgUtyQGG/v2qwbC
R+1LphZkp48VgsF5+yA8jzzpdknoNUFJIBrpNy3T4QS1Mt0SN8vdf1bsfEd9U61jAzQTZcswByj0
7q4VYW6RAnAKNUcgoeGBcEj8izVMHzxbPLwtBsVhSaKKlzvdndbsdN/GjQF494t8WcKnNIBve3ry
2hFkuyKcB84bwVx7LI8dMvk3qPVY+XF63APTRlKDstZAmQygccnEBPBnm04CPo/sCQgM90m+ltKF
L85pWCF/aLZxDUJ7NqQb+cS/b5CUhNugXZIR0W5JJp+0lRHo8hl9JN1fKekKSjx39kA/clIIswdd
3df1ojIvXCSFZs+BLf8sT7UFRdNxOYa+hMlaOrJAIX+SgweKgumpugvuUjyVm65YeufmGhU2ZEZm
DO2aGVE5a1IHVvk70F6fTf9Ru+sVfCorbsUoA3THy4BBbCjOcZxDhRQcvFfzRd6zSMSf4bF9Majd
OcSbvGS7Yu1vmm39rJ7y2B7oCKMpPUMGJKKOkJa5P5Kou8iXheFYL3VimyiKkm1GKkF6R/4JFkAf
QMmdN56zj/xlwtng3kTzYHI0/yRCBLtH+oW3K1E/8ZYNT3gXsWHFOjAktPNYGOecGQlkvithqmwo
k15SO2i21Zlup3sVgAnux69sp5+zp9Ccu4558Th+bdJHPKhzpZ73ePP2ubbIeVlYR/R5wWTlLTHY
joU0L1GgzOMHznF1+uqRhEtpdN9T17vyPTGHYh5g+9pAOsGgY57ouLn5VWuPwn1yxinTg1ZkmnHr
QCr6hthz/GRjKzBGbKGpUqN0t+IV3cq54taxARSh0Ws/mA4ZUTw+Aru1o7ZHRx8+DiuXM+obA1+A
0rLh3IrhhzzgefoSFIvys9lBRGbKsD2hqkOQ/wiwm6wrh3PLIjkCby4X2irbxCuQPntzl+MFMzkF
z8FF3nFy8F6YM/G2zTY5FhjVJiIrP+sjSeyryW8boWBfAiohOhQ1naRttIMBgHpLXZ06hQpWEyn/
CiAIHc/8TPvXe5FYsDhRhQuMJek2Mu340ZXIw/14Fl7y/kXMji1xek9UnT14hitOUIGNRAEhNccz
EsF7lSCiU5MT1sKxvoYrxtlHnFkfvAx21YhjPBeaNVCofXLpH8xg1r4QcVxuAIRRZf8YtJl2wdBC
d1IicOa+pOW3Kq6E7QK4PpEaxK09qLY+Bz+ZDKOVSZ70AxM0Qzm+Ail39GxEtibr54aI21322poz
bxtfvEPOFcrirNQg2PmkEHBS3+jPcBHlwGousclYOxTLEAARi2+C+/TE15buxRdwVReKGXws7iju
CM94faCBchYXt9mClyts4xdqd1wU4s/K3SIgmbrsF++D1Zj8IBRV9cG8Yth9C79KJ6Slt86X6ru7
MzFrutz5OCPPsr11wstIXS/fdZukmoNFXPofSUgPi/uQQ6oh86jchEv2KMZLQ/7AtF83T5Q+6mJO
+jOXhoV3p56E52QlvovDCpwhaGDhPmI9RPjJI69fCd1Q30vg+ljCF/U4h3zUrf12AaL53d1WV6/c
hoh51/JOWBibBJubvyjgfphr4OLPFtknPTOUh/2FhF4Ae77BB2KglVi4/UqzrWN5rB8Qc15NGCH4
HxF+MldRhK6GnQ9JeRl+sfpJ8UIH4PM2UODzZp9tPueIwLEJfTa7fH1tjr6yiz+0J0bnKXh1beLh
3UUfLKytcZDwF37QW0B0YY2PELGzpaEghZ+pL8JOdAqM8ksLFsqC1V/f0jpZ+EQTIPRZhutq42OB
v5fO02IzicS4wxlr6T6fLrEmHQabep53GB6kp6dCoi2/oOxD0xbPORtj8RKjZZ/3K/XAwOEl+Ud5
639ifzVPIECDr/DSvrMJCGdplT6nlyGxybXUj67dr40zaxSTwvig67ZTdsMGVJDxTMockJmRQJ15
/1x7iwY6CJmjCqe0ub/mROx+ohznuo72NvxUuWJwMlIh9M78PfYq8cQq78167Bb7EA/MJTtkr8jR
LaLo5ggDCLVzT97ZZz7N3Gv8yRhunzhCD5Co5uIxuGM5kllysJzNaHdV1+qqPVdXlkf/RAzlLLgv
Vt2Vu6u6T3fSytiuo6O4NJ5KZluBoDRbsXiyWGrPnK0f2pfOoRtzzR8QqJHaio5003KUXg1PXNjh
XVa7HJ1ksahWIi0/mn2P1obR9FYeC6J4vTk8SJaM7mI+Df3WWrQH973rr2G1EhJbE+2MdBl2/Xnt
GAfS2rn6TQ4fLnEdNsaZ+DxNoB6C1zb/IhBBdkZ1lXACaMjzcDybfzGzte1wyO9YBdEcWpuBL1va
5Unb9DZPQNwpy4qG4AMeY39GNDElCTL/MupCbJQ0tw7T8Rkv4VvKscxf9kvxg+iBqFqygF8FFvJJ
uDDLHWOfv1ZP2ClkLp7SUXgItLmn1S1TqVFtAxF0Z8XA42nNbP78CTRtiwM1txYVsTcLo2RKI97H
0PQyxWFn9DVJgabrJkHbXkINj7bBn78fIcJKorpgqFjRtpJaArpK9nE8Ty6oSgxTyhg/CbFSrYxa
43frlSBvRC3lj54Jl1eldlaEuEsCzl6olFGIds19JIaFHRP6uPDzFqvzwGTopr+EyG7mDZ0NPN6j
ggyu2qlSz3Gpz/7fX3qz3DdqrtuR7sebnjxgtVY5UMZlXGysT+szq6x2ZwFJB06fZRRh0Scsk1zg
pvLnL/pIVrrg2TQXKGIiMCbZsQw4PvjmFZFl6fg5B3N0j1gQKTyreE9RclCiHYhG1MKLEN17VCy6
3DMRDUhYn8tDp8ofcgRePA0n7rV5dPm9mwCCG1qmZpEV3LnId2rmFu7uwhs+ldzdQ5iXOcJ6Deax
p1CXK6aKiP+YF9GosoNeOSHzbWR77I9GRYzBiNWCygyNMzd/VKvroKJenf4cmD2MwqD6EMLwYoFS
L/vqVAtjxBqpzrM+fu30nBLqcB1yQbFrFfppq6+kwbiPBs/JBfmgcPGE7X9KJfVskDs3M2RSAggO
JUpGIaTIPbo0d5ZdbT7mzaitIg81kNuPD90o3/E6OMCQ9UqdKP8wBXBKRtssoDy/mzLhmpbr4+jz
yYMsd1XaV+sGlxXrTByviXxj0eqdThz8QylgOsGMMdhu0dit6AXzCQoGM8PYm7HVb9uUQyap0CsF
OhhtoFG1LUt+J3daIdvPcGcB4gxo8C7+0evYaF9qVyqIRJh1UROvtJjjwpTkhYH9EBY+t2HJnP/X
//rfP2FzQADl/wHarD/+z39pqmkiXjI03VJxZ/KhN0AXvY/ltBXM0ulUOAOZBaagZb+QiaGqEmJd
ksIu1XCTK3AlCaN++Pnj/+a7TJ9uSYpo6nSI1Btoj9Frfa1lRgn3q/tye3UhVh6lg5AqhjAJlAgH
otol4pX++XMlsEN//WxJVgzL1GhuqfL0xf5BzhEroK5yL5V0Wsj5KHGKlbodGN39oOOFH0XU9Em5
x4a31y30nLSTudlmylq1us0vX2X6jbdvQJIJ2CDpzuIb3bwBKdLEAXlo6bgiWISwEMBCCJ8+HGxH
uPMh/9GfnIAwDN+e7ln7QIDFSDjeKmu94ZfhYHzzXWT4W4piqpps3X4XLXAlWcgCeuWggVke2OAn
rEA85K8+XjRXMNVf3oTy3QCUsXgYWExEXdVv3kREx27Mc4GI9ZRyn9ElD4aioZPkpNWMsDanx29I
9Uuek3iepHaFE7XoOdojB8BlEm8UYgiQGIfECnKBAbPPU9L4j9xohe0Wx1VZPppoQPIBZWqd8Hpz
Yk+QVlLWTUlLKpaBWR9/fqnfvVNZUQwssuZEvboZ14OnknQQeZVjJmyE5LFBySm6XybPn0F6O3IU
mbmjifC3DEP+9yDucToPtSWXTltqF9g0xzYxtp1B8btmxuSUYI0uPY55C47B4g+due5DbY//A85h
Fx91nxEVV/l9RwqFSRgwPmhT/bTqiVmSv8RFuR8HABq5Xthi5d6Ljf+VlUm5+vlhyX/Rs1iDFFnX
ZNEyJRCf0xD5x2S0NBVwuKxwHbA4mnpGBq0AxGFDq2VIeKdjGSQOsOB1D+1JnMrK5iot40dPgunq
RxBG9P6T0PdPMyoBBsJcUDxoBWPn3bsJvN6fv+63a4ei0ribmGOy/uef/+PrKpWlZ0bA12VkzRsJ
qg2Gq/k4YaekpH2IaKlPnv6XXtuGCrVLDwEcNZlZbIr1b9/lu9mjsHCLKop6hKE3Q8BDWCIJ5lA6
kUb3xCiiYTHRRgafmlAhF7anMZ/qlha7Rxuj85OPnx/Gt9NXsTRZFeG86QzEm3eH3+Q/Y7BHULQo
JZkicxsgEh0eTDCbM1nJZtU08/BlRQBBppfTyufQpK404WR6bHLY2PtPAqB404j953UofdZGRMHV
2+dxDrsn5pZNmCt555fWd9/gRGyxUVIwDdvNRFmqJwzVzz9M+v7JmrrBbiyr5l/rEhpUBpBYOlW2
1RpK7LqCKxDV2qoHNUP6S7QeJWsdUzgPIb/8/Onf7YuMsIl4JgLcU272BLV31UZN2BOGidMjUJro
JvZ524W25BkPoZZSIOnqX37zd6uWKkJMUuH7QLK7wclFxIW3Q9yVztjzLhHcvOhm9vLzL/vtM25+
GfhkGZ8oAxaR337US1s1k18W32/HJJNBUizmBU3u2zFphbBa5JpJUUgrpaMFMLCKWD0DTMvSI3na
FL7UYKkVzR6/zBFTE8149MNxvIvdYhuU7b4V8YeaskQmXkyXyqBi4A/+S5B7q3pikhIJN8ACGx7g
kFAZnYBRnnHKA/dtAo6ZLiqNnx+cNE3lf6/2iihqpgKeU7SQ7N/sKaqWN4oALMjxEKfParbxmUoo
uYwICiI508yo4gfc3bQcwN14QkHXJOfom0OR//mrWN99E0iuHFY1WTJuF51CN0RzyJXCKdIvwaPZ
7svUr41aoo87EHZZu1sFYIWvbH/+3L9PJ6gmTYR1hg5b3/zzhP6x8FqeVI9lFBeEuvgLQ2ZOVjzs
eZa3+NFYdKf8yZ8/cRrxN8+c32dqBsZ5TVFvT8dWFQQjUQW4w1QIvSHKbI6yT3kZPv43PkeVRYkX
zGquTr/8H7+M3APMZaWROSa1m9EldwkSN5jqX86apvLd7/nH59wctgQl1sne5HNAUtSCpS7QfHPL
12dCjyxAylT6iqc4yNYE3vWs2/mzGq6NIrzw86k1tE27EqxJc6UkSwU9lqT44irkJDQbSY0mfJNY
B5USFKGbgVOoAG4aj5oR+Y/Y73ORLAUZeQukcBS90H0ay0RU4XpnD9ayLLtc80NlrRWVtxrbVZb4
CXHhdOiIwcrmlqcigM/qpZ+N7/jMhXXHhRLPZIc8kl5+3ry3poi8IPLJdC5SXDt99NoZC66ntNom
FrIVm8+SgVIC7GOOuamrF9kaGZJ0wce4MT3/uUt0EeEqdB2tV49Qt79EmHiLyKWDbWgmNcxRMlal
pj0R/BmO91yaC9ulwppZNMBbHbtNGCEeMHv/MRjHixfc/TxSpG82Jg6UhsZiIKIM025PS3E8CgrX
tIw8Y4AAst+d2zg9Kp18NkvrjWpEOxOH6Iid52ol4X1l+SqQpg6r/y4LtM2QqmfM60+aVCwlP38Y
hfhF0snKlJWajPdYtsfBp7BT6HD8vcey1YlX9N1mjinR7gkOKiv81UZ0xNZGl0r1H7OW1qkAEFSx
3uKuO2ukXo11c5YhQ1ctwO8wpSGSWIey8JcqNsJa5T8IY+I4+mbhd3g5w2Miqzu8JEe5bs9Y5rzy
IxzStaJIH4Mn2a4A2lul0KGU8muTSnbe03oMeOwuab5qEMSUmpaQpBFX4FmYT99TVrtoURnN2del
jz//Xavvqqw6or5dVC2EChk5Xx1bG6jkjkZbsCnF1ypsHbdnTZPUJ0VO1/gsNnGQ7kdfvvc09c6L
YEP45YMwZnvcLjB3fP/B76LnkgTZXe3D5HE94VSn1V5tjA8yzKnmm+U1w454H7VE3aTwjccmO3EH
ZUxNYPtfRsg3G4VsQUul+KShyjRuFhM3gVoqlwPqaDBkmVcOmxpy6Vy3qEMmpbaCov0RIGBHklEi
ZxF57VHV0wR1lc755btM2/nNAqrIhgpuwoLlYd1eUaiytG2XJ5kDDgR5OjHTQjAZ1QhDRC/X6FJL
XjfpV0LevfZG/S5l4rkqUdb4vqkuszanm2gK3rqr+182MenvW4fCDU3UdVkyoWLeru2lN7SC3+gk
GmMZoN6Vm0hlabwgLve2bl8+u8kIndCQY6cy4Gz5QrduyFn5ZVOb4Mi3jwi+LfuZaZIDyInl32t/
PUREaAwNeFnzASJAYuP/S4TlH24Ipo5ZH/bDNo0RJyok/k40jXrynKuthaw4hocu6u9aso2xE1CW
7+/h/Y37zBWQP2EskdVoLlsoZ92yXoy6cK+0Mb8lqGWIc7C1VKJW3EafYdmIf9k8v1upuB+R/ypq
1DZk+eYcVkV1Hkd4qiC0Nodatmi9l68wqGZtXF6KLr3EzYD0RxmBxWSvP4+8v0/Q6rSbSgZIaMPS
tJtzZtTmuJukEDuKSbsJv9KiH4YL1bpVoBe7Tk5Oo4B46OcP/WZMcWoHd20YHIwUUb/5xXmVZY3X
NrGTRUg+0RLmUfU66g3Qj/BOc9FJp3jk+tckNI6oqD9+/vg/R8B/zzZVVPjZsqRKuq7dHsy8IM5T
NS5IvdNqld5iy+jQZaR3ZPqO6l0Y68cWcwDtbY2etADaoqM6UbTqrBfNa9kol2b6xwS93w0VXv68
N6mYZK/DcFKaPRi/TZhh0TfK397W38sEX5xLB4d2TePrT0vaP84/hUbdWm8Svjime1/BDTyaHyEm
fBCUv9wOvhsYCkU/ncfESUi7+SgfqbBr1lbkRBFcAwOHh2fYidbsDXTeWMa4UdbW9ecX8/eBmZ8H
MV0Bcj4tNrfHLjUHrCmYhKSw3kVW/poN0gUkw0LMpYc/jzxyk6UqG7+Mx7+Pr6rIlVwRp8M6H3wz
CbSKIkbtGpEjNM1miFuC7KK7QBd3P/886btnqomUuxTyW3isN0sYx64+CPh/O16qHfWWOzyB3FPB
ja0yey4EZRep8ioUtZUJW0CtWGVLBadVM6wDRIFAqoi1UAitEtzfRtY3ixDPQBI5v5uyqHMj/PfQ
6gW5J8wP22+JD2gM/LOi9awB7q4O6m3TPksEEs70EEaU9NtQ06ad9nY+TkufoQEJY6e5+Ww2EAJo
/DpyLA24hIrRjwoIrAXRyFjXs25dw3SbYdAE1wCJJCWDmV+AqjghX3GKeOtadyQkKtj/Ad6aEkZA
k0mtSHiP+ySCWMNOQMQ8056CmSSXC5xxiELyJl25VXqKVUzk/USQ+QMdq6f8TQ83CT6xeHK0Xf6w
DITCXGod8KI//zpAPAt2EtAnTOSUWsHBdd1LXWmbP6ksYyZOpnhypk2lmMM+BskRvFHXQ/nWA/cT
stYBxGXNZal4BfC8yqdrwC8Dbpqkfz1Y05pKM5JpqbcDbgxhuPoqC93QCS9uiF7O15b6sElK1GgF
QBRXazZZCokE09QH7pylklf3P3+JbycXkQO0LywZ/v/NQpKoBYcHL4sdPJ1IqvjZYiRdTKP+5dL2
Tb2REWzp3HtZ1HVqff8ewbjdlDQv0tjpFJpOaBPNBmQH63RVtBuOUBeYB+jBwWXUikZam7wr3XbX
meNvX+Tvk8pUoZdoE5kUP3n6//4iYyhiIwbN6kgV3IuGvyz60q681ygZnrTJyvkn36bQDpMRPjHf
/v8fOE9BZUNXTVG8rcgxDfQ28lnNhsj9mJ53ib4sKd1fFmv570syRTBWRvoMlO/l21nbV1EqjRkr
hh7RYrDg/M/iPEadZRyjgegSnTUrVGonaHVr1tWMcoDkRJ4OK5koI87SKM0hco4WR96pfReo1jWB
mSO7hA30yAMrCYHT78vwd6sNMRSqRNvhm7KMqZcmCL82QtnZbARyvYU8f+VRzomc3w3ir6v+t89J
VmDdgb0w/+rcxDwkQ6f65Qz9nSA1IJGj/LWhbAoS0kRZEwdvTfymAn7pBHBVHSdSvdgEKQKYnweG
Mc2A2+WAF0WTV5UUwklu9jmrkQE8eUXkYDLGpQPo3wT8AIGS8KooQPuFSSqrq3uf0wRHgqNlVrZo
PhumeknQ1mSfvYd1JUhap+K4FLJBgpomo3HkL61FYlHXa3vNcvdDLV/MnmJGzmAQlfxVraNHS6nP
SZ69Wr24ywHVkwWGl6l8Lk1tWXgkT2GjfKVUTQnSuoxScVKgNRF+NYGHP4OMZrtvJsoyk/UdHuNT
q4CAyY1y6zcKeAsCfwiOdA0D4Kl+TQOuuQx7EcVpL4K1lHc+w2FGhimsnZc/fzb0hJBannJeUFHx
s7dQ/G1XVb999wYVVtY/vH23R/vSraaSQsLOVpSbFNiSGbWbjibnYpoQZdehD/IHR5NIAe9JCuNJ
h5Z0Ccv0NfTK98av1qOoXoSAU2bdsWAXZXGGxXE/qmXHsdSaR6X/Hr5JFsiRxkeUoA/3OLycDBZZ
NHGmjFhHGS3oHy2Dy8y1at4q6B6ntVgx+EciBHzwUjlunRYnQead6op+liH8sg18d8CQRJVrJAZv
a7rG/XtVjI2mDwMAIo5QSzOpT09e725I/ZO84iErh1cxR6vjxkcrG36548jfbEESi+F0aKZZq9ye
92WJWa1i33ZGV/oA1/YE7P/RkPxlYaXnMH9pJMVRnOFTn4xlGsId/0nMjF3mKq9mW5/TAqCemdP1
y6dKlV31CChkN11R78FSZdVnv4zXP8/V71ZXalqSznmf89hf1+4W2mpfelnmdCGKNiNdFw31naQ7
l1G6HvNoI3bGSvFxaKHSHFK+HDqSWSc257hGHWH4WGf8O0I938NefUpM8WOEBReaD1IyvEaV+Mud
6tvXK0m0JenFcKe73X1VwQqD0qwyBzvdodC7EtHQo1fnW1EMjh6HrTTul0Po2YOp/Zor9M3Bms+e
Ks+ypFms1f8eWyx5XV2pBWOL8JQ5efAMMHXHrLG1bKEJ4Rln/cYfxY88Fj+oU68gttlp5x40uTlj
zZ9FtYmMGfi0Iqb7n9/kd5ddvhzXGYUzGDe3m1U3IX8N4DxvcqyzJ3Bjq2HUnkKN5dLzjRn3052Y
UlvyNO2ge9ZG7b3HX77BN/cq3oxoKabOBcu8PQbmhhrUSUp1qRja8/R+Ot1yvAqIef2kWu2ZcOvH
LNF3fWQeiO610HlkofJEUuFHbXhHgiifUiD7ApG1eIp/mZ3fbMeSgqrGUlT2pL+68y18SzIgixQl
dMO9OvvUtOISVwygwCuOZpP+1gz+brAoxGzJmiTLXPduBgsjw83kakwdqgOrkoC4Ep7JDPLqItf9
c+gP/M3+l+k8veObnZd+vagpCh1oVbamFeofF/d87PpSdCle4Vi+jugYe7zhRr33svS3wrfx3dv+
52fdjDdLCKNQVadCmQUfqwpcDKYSpC5uOFLwWvQZADYTWaOq2L5YHMY8MzDhmFtzsJi0+gLL+mUi
+iaqsfLo55X5sBYz9QqoPqGTTzoJuKV4tPMpNrczxHUl5BcssT4IfaWmWAtFYmts86a8/CEfI9FM
aD/C5ss/1VRyiF92Qq0FuxKO68qX1kVqLNOsvRuCD082llaVoqQzNiYebEouMumBdTbYYmFt87I9
WAnQF2Gwy7Ei/7m4RAB8GgGrKQbQuN0n7bBWGlxqRfMVhvWlrfiWXnroUwgmiTuetZhOiWwRaZRh
0p4HBgibmGzf/M1c+1PwbKZaMF9c8Ykom+eo0gkxbGbCoAxzQNpWv2hFQnIUiDSrAj/aH8KlxU9Z
qagkceOpGx1NkBF6xSrpUUqLyWuONIvKYkUOVr0dvSGGhZqyj+gFST4ZIxC8gK0qxHualhdsmME4
QWm12KHXIdysO9h0gKK6ISQgoolOTcIhUbFUwCCxGPO/mKj7yBJhJWgHvzd8G7IQknEq2DNCGJ7I
2eyJcVDslFggU8iPYPTw6DDqRzM9gjpfKDnnMUPs11XKVqhBjYvwC7dkB1nRp4U9yAiqi+maUzLm
ZxtkR69Mj0JVo6Vw0TypWNqz98qUrnKMbzGNssewX8MynBk6uFsaB1cDOJKbY/IGUmz5jq/x/4rc
vUioVQM4QPG1VS2spyHR68XRGoytqQ+YSPmS0zoAJN1G32orEdxD1991QfOUGV6/SJvB/nm5/Hb+
SIYhsTgoyFZuLqx6URX1oLMgyZW7KHVWZHIxh5zEC1RC6qAvm9Ha8hN/WQe/O6RQ/+D2ipgCrdLN
x2r+AEPFI3S5pv0jidYhjRLq+ekvK9G325HGCVOhY0sb0br5HBVxEPB6K3W6wXKarsETBQk+wa1L
NSVDTjfLA/9olfI+IBankH4/KXy34rOpGjrPmCrs7cXRypMiyTuNjgIejrhAcdqgf+8EfcffPiAU
4NJnzlxvPLH4L32itRcgEXdiCSDZpPhILu2ursv7SCZSy9S3biLTwdKAJbsE0XSQM2eJlDIFK9fx
4vQj8+pT43sbuOJba2iBKZA21WolDoWUar5HUIiHgTjpmsWQ6RelAQMXsVw2w9QjjIW5XEIr9YfJ
6SQOr0o6OsQ1I/o25hKByYkvIuT/kKsIYU6LAZ9cL0LKg1ORH0szQ8OuYhoQ6/F1epsZZDD8X320
MEP9katUlJDRnA/gs8JjCW8Jci8nkReXUNj/dOx81g0Fjt5C8gIKNW24NzmkklUQglOgClUlRr2Q
w5a08hKMowRCOCbemMgPUggQqNdx/omRCjCpCJu7b8HyI4zoPJVIg1q95D0JpgOafyOvPfAOFg5t
CQ4FvUej1TeViIkyLr1Z0+OxbcPHMcqhbySTSBzPZ+DyARNW8Oc5+N1+qStc0S30bgzVaY7+Y78M
xEpL0qhNoR/SY5IfEj3eDp1oRxJxNf+jj7q9orU5vOEM5KPjG5AUU/jCKTV2MInzrhZ++VnfnpJ1
7lXoUpCjcZ379+8SCznPCrXkd0VO5ZOm56X/l7Hzao7cSNP1X9nQPebAm4jVXlShDItk0ZNi3SBI
NgmPTHjz68+TJc1K6umjPhGjHpKFgk1kfuY1m2QSWxW3Z8b8auCYvsBkR274J5f5o6iHKg0lKUIt
8rDvoh63AVZQFUwvE21fFNDLEspL1x29JLg0JM+X3//5xv74iA6VfGVs+h/VBsSpQbegY7hvsgYC
WPOIqsybEc0vomg+O9YQVJ02/3zI89TxfZyl8LHUOkEre9+Df5ZWouqPg8I+m4pkbWNyOIBxhGwZ
YDSqN6ulcx9atJnwghuLB99/xAgbQMxMjNCMqtUn4Jh3dxoLVQvZFZ5p2RGRpssumIE2OJpAdQLn
Ea90LnNAbxS6Ikhxy4UrPXe9YNEcR7Jbez7v2wgrDa8BatuXAzq6Ie/KZZqiL0XztsWV+KEpIMZ1
aMKVgbUXpfk0BfVtpVXzKqISC6A5TLoENeFAy0MT/wRqsyOsY8U+r1tEkwAAYhIm1mSf1Rod/9fM
R3XCQRzvn+/qD0ctY9aiFURrGgzq30ftOEV4pSVBuR9r+VnMGBxTSYmWC+Trjqa96fowg++4/KyQ
+aMBhB4QhUwKuvZ/ZAbtoM2JNN1yj0L1Z7bw+IKlfZuL7q1UGIypkXfo/jz+88X+aPWn8wTiXVf/
nKPrv8w8etDkAJJRPsxZQgRyNesAnJZa+hvhHDLfuClE/ajik38+7o9mvL8c9/v8OVvsYhCOXkJs
nnY+VvXoDLXH0TReGjH87u38N1Pg/6r68lakVdf++kvwgwo1LsQuIDHSUmaF70rl3ehj6IEp096q
svtpGsYwBbYeU401m6LDxkV+OZi50X1adrOewGX30cygbmjwoKOo9VZOu7fib4VA/ch1p5sstu7Q
qpzKCIFTqwDkpxnfYhcuVmsjlhc5rxkYyY1pAsubsN1r0RhMMoRznOWp65E0WfIH5ka0e1Ge2ibV
BTEttGjYJi1sbZzbXs7kEtfPdGyfoN0Fx1zARqo18g0D+esVmRcFY0Gsr1WP2Gy0UEKoO0fGLh4c
PO66Fjc9jCGBUm0qZ3wdFnvEBI60x+icHXCvY+TGKDmPiF/iacIS3KExka9jEw3h3Jru7CI5qLi5
bqwXn4h4ahkbWCps4mR6seMFG6zuMRP9EbsHufFy7XLKnc2I/GyqJV/a0swbJ+kOeMx2R6dJcIuC
/IpD70+WmB+9NIEyoKbxwNv6PaizKGQL7lJSV5dkV8J6GZCj6HT7xZHOJQ3flw6Lsp/M9OaPBm8A
JgM2hEer+PvxRH4Z41vIBOEW3tFE8B7YbWSGRruuUcJNlTuUoVpwbRrs3SjD0rCMjlOaZfs4Kx+a
nramNGn7lrh2mNlXFcnfwNtjbjUsSloiv0SLF72EHkF1ZLM2xQAF2HBQg/jnd/AHTAEbjgU4D5Pp
hlrld+9FrM0FmMoCzaOo3IKfguGuU/GeGuNol1wV/luYs0Pq02b013MtwWwvCABmz4IKeQwRUQu6
3dAzC3fVA6564LegOu1wLYCJi347lh7F82BtI9dCPF6ieNlpGFAUurKG1vF9TYdk/88Xda4vfbcm
Eu07hgqmfMo/asT8ZUYL3NkvO9Mq9hMW9zVFdaTU/MdOuMO6MaetEUQyFCXS4aVpPCboK5DDV9B7
Y7xBuirfpTlpAKqVfuL/ZB76ERAD0DatIxUleP9RmI0nZ5HRwGQr/eSqT4s3rajvEgEx2rEhInd4
nDToeLfO9Ij4400yddcOra/VEJF5dq33PG7LpPrsch4UKvXA3MrPGbcCb2QXfeVfYloD2sfWvn5y
T/UfzKBgI4AKAHCjsfN9V1PPotilbFSCz24wUsrh+/Uz00akH3B+BiPC3Z0WkV6MySEYkR4QWb5c
BzraDWPyTZ9r84YGGt3tAsUgK1L+nH0N6s2Y3+KF12Uu3vGHrDZj1d2gjoruCc6KgaTGUbm8LU46
aGGGriq+nbxsM6rjjp/eM1khUFkJb1/kgY3bbkUu5VsHYeKQYyXUhVXnC92U5ICAGiJ9BQWKYVC6
ptEnPMX7l7a2ErCGgbbRawnyVLPufSd9qYAhrazeNlajJFbyNf8qDz68kSnYzfpvsaOHkUM0Uw17
gGxh7Z5QLP2Mo/gwxWg/xZkTxpa4U+vJ4D1hg3lSQWFXWC9t0zwaff/NpNc38PuQmgbdf3Zs6d1j
Qsw/jsNFIDsa5MklqvVDGKfj13WkW8eA1SC2s3xHtRBKelNjmRJ4d9ghkz6iCMgUO6D5Jbv9Uijd
0Vk/VWL++MlY+NFQAJBm6YBWSGq/76rNNBOKtrPK/ZSJAllIa4W8730Zt9OOfI77kwZ3g61h4qnm
L3g2eWn8BFnyg6AFgqAPztxRK/r3BV7sruu6VAFaIHh8YyGfXQ+J4SGouTfASffBXG8WeKSrFK3l
n73FP5j9KZXQ06GMS4T4ffW9osfej2Va7fMeE0lZZXtboGHmIXQfWjX0KgEZ6cp3HhzegW0ZJYiH
tvtICnyfk87fmVV2jPravLBmZQE4BIgQ4sulOxdDP0XXqGWGGCY9pj7GocQWO6IaYsKm+X0V+z9/
C4vaM+nzQ0iMV+Ok++7X/7nGlk204qv7b/W1/93s71/6n0dR8r9/3GT3KY5v5Wf7/UZ/2y1H/+Ps
wrfu7W+/bCpwNfNd/9nM959tX3T/JquqLf9/P/yvz/NeHmf5+esvb994BKgRQ3v+6H754yNFboV2
51Oi+V86rDrCHx+rS/j1l+u3Zi7eKjpCv+/vL1/6fGu7X3/RPOdfiGcrkKhO5ZniOkNk/Pz9o+Bf
BPDwZACsKfQHZa9KNF3y6y9W8C/KUCxLpKSWC5+NF6sV/fkj71+E4FSoXCgFnu7p1i//vv7b35e2
3x9c/Cn++P2v4a7xfcEpUCgIxf2jB0JB4fvXo9L7rCmTfNnLpccmflhYHOyWXgYaS7NWwqWmgJQT
pa7rOnDoGGONVeSev/JrdJNm91sAwt5Wlp4WZg1/uZU/Ornvpw9OzrM8zAZNLvM/4QEAqxNI3Ujx
aW1/UBhhLJ7QbXC68YY2OviAsnmeberD5bAzSg+0oWu1Pwvgvi8+chI+qR3cWocV7T8CuA4I3FA7
ybSfuxrzLGZKalIjFBnJTfEiCvnFqoytI0Tjz3fslbGGHQiMtBc95xQLNNQpmj8ID8GwrLPxvUjL
tdSLE77vtobXVNByzlri/ww7qyY4wpe/hjcqO2TWge7jm4y07+uZfT/76TB7HdYCHgJs/cvgFXLD
ZLUvIrzdsglPVr9ML70k00OIak6I+t7gLq+pzlV2WnFLsDCsz/d6yVF71bMGxAGuuhwPviC0Bgu2
7WDoj5OZNIc0cLFXjV65SRbcgu7SqzgMntJ3XYChhsTZczUx78Z6j9xHb+JsXfvpPqVItlr2htco
V/He3BBYzli2Z0S5BdOiL+9NYFzryDbw4VuUxG42bmYPdeQgLpTud43x/Nqv8usJNedIL0coIRqC
oHg7tL6ZIeoUsTY61YXdy4c41m61KUauULBNUbo8mQrJiRwzYy8193nDxReR7xOByJOHzk03OXXo
DeUOnXB4U4uThw4sbhcJ89By1J1UWzfkW252i0A1db+lTxGcjMljJELJrQ2vCBHtS+lZGwNZW4R6
0Qyzit/iykvRVKwR1I5sxETM+CuIRXYx4se16n0nwVyzP8Wj/ZvwaYLUaoBHyg8LRoGO3Js1rAPa
9GMquHf5JWiaj0K389DK/DyctTgA1nbD1+Ge2Q7a72Y9Isw2E4Cl1dq1SCvT7NnGxzbEjh1JMqSu
bGFdeZmZr9pF3tbUhxC7K1BpytxdFWAUEwXEW+3JUE6F/o1ta6u6buddN0p0iZDccyTKiHkXl6tW
mp+uh8hrpyFYAd8O8QbAS+e3VBv0L9pxq9bnILwOse8opXOaZd740rrZyamSo1ROPEF+agjurNry
1lEZPJKC0sJKnDXN23bVoAc0x/p+ZieruYkvR4QeUsU9mqzsZXLy0/mT0uAxDZgkTo79ADOlJahE
XmohH2/zBUlM1DOGZKDX7GoIAo3tk62jSDpn9rMW55vajQrcxSlJ2xVoHCz2upp750le63pJvjwZ
X1F0foIGunI1B53WXiCJ62P3JZp0m/sBmlAmVWIU/UaNxqHH5NGQ/WJGXR8jg4FYjYRABjaWnU3b
q6h0Oj7IlI3CYFqWfni+gjhFe1BU84M9gqqMA0Zq1iA0pQ+Ad9RzXwb7a3SB6TbjlZWNj+NSFmvN
qClq8+hETiWuJeOUTEuN1ub3I/CeaAph1aKYP1Lmj1CPrCxUJ31L3ra08DbUocIAC+khZQ+zj1O2
ndebHts9bKa8GBsfBG69GHPNvBFF6IzLazYohT9dafwlw82SooPXTmwfkwksNVrSuCNGNf2tQJtv
hqV4pudPi2603gF2Qzue53wbl+KpQfyJmeMTlRKJ5ZCGMuo4PlczUB2pOQa6aggN64iTZJECUFqM
3jQAqA/G6QmePvl1wRfLasZip4MB3AY8Ur8uuF/cOaGTLrR0SLY6girrbhRXoPnaVTowlHjMXhLD
YlILTU1vBLt58ybWnkH+ffQOnQigrldNPVBjNNZeh9hG0D/3BjObn8GFOj8b2TM+RFCc5kUnSfd3
WCSh0a5oFj0vCa4oAU7cHCBxyekMaVzrhv3elCwReC3i3su7088o/WYTr3N2MwDmWGfIpa/snFf7
/ESgEOnk/pgNTtqnMyX3zcQcMaPX59uc9VRk5TrdA/ylcB9zdRV44MpEhHEq2Du8o12J5ltS8YwE
BQYhz8OULhO4bzhRAvFArwkn8bSQndmzYljnJ8OqMfZVByJK4Y2eDk5vmcjkN+mu0NPn1q9vLLRt
EHDjsbM2mJt4jO8XEw+tauHVGFosyYK3jBxQ1PFv5yGyjMxmhR5/tQIRniLRgc/FW98YUKJL78m8
/BXu86egaNALNPIvU2cBki2LR59BATdMrFUGo7hxHJouA7p4bYwA0qQeoOXSxWvCXAQ3OEeT5tE6
R/A+hCczhlo5h51hfsQQ5lbguxW5T95aEdJQcCEE18B1AlDnw65HGsl+aQslBDFFF+eBGc0s3hi7
fGHOo4caQq+zRSVPLO17l0YU5ABVI1T0cB5FVsC0Qk3szUrQBW78jRexSugmj7NWA7yFhk91vrya
TdzH+1qZwUJT9fuFAdswthusLteaK05mgWXqFOfbZnBfVW0oMJlUSjVFi2YJy5LyoI7gYlWjBH/+
TJbykMf1R0U/B8AT4tRo6KCYVG/8kql4obF35ipqndrRAP23Sp9ddWRMlSE85zelVZ0kyyplBgzq
MUMfEGRAaBJYkZAWbnoBUzIMVZ9JngcPfhVK9LKs4ph1J6uzEAmbG8Ou5JoK1ze61QxiWT+13NvI
x9XW6/GgqR1+7cwYlFl/cvFhaWzlmjS1+jpF2+68YhtwBcI+SD6zpN3SERvDAjLf2ikt5Mudp4Gr
Dwe/PJ3jAA23bfgpLJM8kxUC7Mz31XFGLX0deWS/1vTS1SwqWU43cm7zr1z2r9L2bktHWzsCHg7G
nfSgEATN8q9qeqSWUK+nOjppE4Nr9qQKna8GgWM3Sy3LoLsrwfCteslEZi7lRYXoWELUEqp7Zunx
25AiHKNCDw3PnVqb14XGKrToBNJAXz8QWUqDfv3Ha8E9TbFX8phtVrLl5v4eghjYFA51qWTZKRK2
DIsOw9hZugEJ5o20cGYyrW2S8JrHY/0wdMtz4FKItleIGR2tvNqkoOdWNlTRtTchcEZSvLfdJGxb
8PY4LdBtjbQNPSnA8Pl1Yx3nWvtGUkI9rOBV6aMu3xW+eSntQEk4TS9xgcGJVNMqZJyW2Ie70wh5
gnfNJAqbaG0e3RYwnoVFzvletL2eh7LEYFVAo8CwZVzFJfGV5XAK2XQAsjEos3e+OUYriiXK9pZ3
WYvZme3N32IfyJBrM5FSMMZaCYocNjjaZ2CDqM77CUvumvpGpELdtb7EsFQN4HaxrT2LsfjyfJZW
J2D84BmOlmzwRb6xdWSQhA1L8FyZv6ECAL0fjV7wXm2CbQqR8rxbVBw/2fiXdsXj2RDbwgaXZSPe
K1JKazIra9REkGjE+We291hKEBYlTKDDnFL8zIEUuCgbmvjerKq2/Gj7/t6sqUHVVIVDy+O+Zs6L
Av8O1gKx8LVV8y1ElMvUx7LanoB39OMzlQW65MNXVPDqgBZDiR79MF7BYp2Y3U1HoIe/R/Llq+OX
Q05/CmidPo6bwi1v+6Y4ZVl1KzVsU1IAgpECuJ3XUXHbxYm+96Ct225+KpQTXSVYh7SmO5RZoiFn
pJubsrcvZ0wVdHvSt7HBWG0tzBagyZ6MXJzOwy8YUNNvcSsX+A0t9Vu5oIQ8+dfAahhGKp4TU3l7
DoNS87UYkXE8T8aZgT2uikHOk3jWsrgamX4XWWhq9rlB3JM3lNOAZvMo+759ChrsEyrariur8h9l
md5OVXvKJFmNSXltOk7JkyWNMF4IM4KY1bnUlUhUm3+cY1/PhdUYaazhlnZZDsTgUmEnmQ+QM0yL
L5C4vN0E3EWbvwakNytjIIR09eiQ9ikehPkpiRrmS7fElMBGwB6tSPtgzM2tv0Rb0c+sfz6Zdpa1
VDhzOHYqRF3U9L/ksJ9qt0JbVEUbPm08z3iNBibYphn2Seuc8pKFFJzNQxHkdxU2LYQAxclrbZQZ
mzUcenJ3Y62P/mOfBo9TZTFHdu5lNzun8+q4aCSuptsfyzE91ITgJBRpF2bOLbbvp7QlqhHe8o0A
JfRUFF+U0SO1T4JBrn0ak6sgHm4HFTcEJSLVMUpKvsi+eEKkIax7jp0nq5kLgkrFNrm4ovJBEFBf
Na0LO5jgP06dN7P67FMmiUW40FIRd95JLf88j33PHdNdGqUBLihsUaQIRnoYMvdEMVXfPpQoCnmV
Wl/wtUyq9DcVL0Adfix8ku4hJR623BzxWu6NPy7XKeStlTMN76I75TUL5vkxL8ld3lMiDrJ4gYqf
3MaGvwddcjUmzD11X53MlnPFw2mXgrfb0ZyBhdR+0ItQNiZM1tmXSpFowKgJ7WFcmO3O41itw7Vt
7/WZ0yp7wva8vB1G/2o07mY4bgSHhEiz2X8Sap7os/TblqZH6RRfnQWobBjmzdyoPHdMKFDHKMuR
8h1Sbbof0SkC9XQl9TK9ljK/1CQPwsZavHYXba9p9auVOk+d7r8lQXD0CnFbuLxfwqA3XrjFt8rx
hh0F2Xx7k+tMMfXwmC6uZFIaB6TFNZX8gQ1lsRFYrEXjehlD08GbeqH2aHqY2QYR7LIgD89BpaoB
GC3punAATthIq5+TThFvXQquhHkEhIZMsZCKfvPEfNVbEj8ojdACcNKTywK5CjxtIv9ikVzojopS
IJ9uW2tRm/NOpsZVLwOU+CPIfrWhBfsktm6qIvgaIg+NoLEIs9zJt8G7KepuFw28NX0cbadBB8/Z
V1cs1lexTyTWLsWFqfCCQbPwsjsu2qIYdnJnwNY3PCQ1zj1vuKiHDNVKFyl8+kIPvIzi4ASpPHSe
xEZ+KkQUCuq3K70q0YydFk+EmY/IagDzE/njrDmMt1WRCH0zlL6xDWDkuakUhz//kQSeB72CfLYa
Tfy7ZSzSkKmBP2LIY5ees6dzjcdCPTxZ6tDnk4hMgpU9LSlxOP+xj6AvCM9INyat/kMxpDcUk92t
PvfDYSAQO3gObg2x5fVhvsxIy/daXR3O/+iGiQ2rn+z//NPvm4C/DnLgq/4fG2ptwhd1MyUDjlCc
rae/7ub87T83/nNnWEdWWG/wz/lv51/PP/35t+C85z//+Oc2/8+/fbfXtEQwdqBS88flleeLHJwM
Abg/j3M+vdZD8rvrsPY+f3D+B6/lQ5LNgqqh1rRgUDhbGs52+debEnwTQTpdnG2gDB1ckIUXFhKx
pQ0zowHqtm6GmAcyjFGLsrNVwW7k99hz73rp19vIKCuUIFtzNxbTru6q/qAnp77DW4h7OR6iHp36
qY0mjMkK99Ajz0kT3u/cA+ftHM5/PP+DV3cSWjE66E5sIYBMIYksLgdm107eIS4y/3D+ienUO6TK
63zqDIgz7W0nI3srMH08aI00DxjVmodoHu7wN0eGxSXDpAXykbP+yoiE4yJW9vZTT/bllRvXKNH3
KDBJHfVsx3vLBeqkIqU24hCB6oEIELpI6Fu5VZ4jXCkBFgb2U6G5wbd+3mSzdUA/AsMC4BrrGH1l
w0Riw3FLd4PZ6vUgSOUvAgd7CV+P8l1tggyK4BuZKClslQlalxydFs2+BNtP1mhc/Hrf4qVPCSBa
ss4Bzbp8uJMDMG2jrY6aX7TrqgmOkY6GcfoU6/FhLICq0UUEYjv6ZdgaS7RHD2KLP9J17o5XaZuC
ofTcjzbKb6VluyvgIT3S9AspTUG5E0fWde8s/mqJ4psJxobVx7eLBhRTE9gn9OZD7+f55VikMQud
X21RRvw0Z/vDr3Bz02oMNIax/Ia3O9jAuvuogZROw7SZ6gL7a0fuRNrdOll/bKVBFFxOVyDLSVdc
Jt7aGRGlsf0L2gTXVTeGQ4uEa2WNUzj23wpjHu7btrU2lo1Ygyy9DZgCgOoMCL/w9iIyiovJGQFR
497SFJa4mUrM2hhAHjUzb1/iJ73qJDzFUrXbXdSt6aHl1HZQjTab5H4qXZegJbcvdafx0agCxx7b
PTZ2Ldis0X9wVH85gLtpJjTPK/hT9AlwwUC8br0A/V6DpaTmW87HodSMvZfNNCOR1KoRdlvbHWAZ
zPnqGiEKux0ug6ATa5z25gswcWErgYZSvcWNZDgZeN5SgRnCMXgwU8rQMMUuzXEwqNuOV7KzfDAD
PgrjVb2XFhj+0iXJlFH3jTMgXzGiYJdbEmA1DiADzNc6xU6CkoYPfn1n6wmkeljJMW57nEa2KVPE
2eIU2EpgimO+eFf4FAG+IMIH3kw9Tl9niMEPeudcBPi8WQNyv30rP0gN97E0TzZL4y4nEqM/rG/6
KJekMdQQs4ZDYRdLOTXZgou4THTfPw7UrhlAQFQbHUp0nW5NRModdwm9Udhbp+0ggjrGyXeKGP96
+0Yfo23VauintwY2D9b47HbJLWWEJzfyd73FZIEB361wg+vS8B6jiJJI48PJMtKbVhvnR63V30lc
Kam42WWviRcj6QHUef2tbFEeR2tvXdgSI5J08C+qoEaXJ9vDqsN5aYaESgn16HU47eQj3LiuGeli
TxdkKu+Uht6TJbseDOtSKyB3p9XRPdpJ1kMeoU9ijCmLMa3KNrrSCmRcXOiV1YQzfZm/GT389LaN
GbYRRRvjWE3gczuXclXsjuiJ68D8iMv3Te29zJNX3JgY/qrqXOUuODOL+rMMSgSdiYwWc77KK6oI
JS4akSJLZsvUhEvk3jaWbPY15MjZTB47WV4HGWZUc69qj4FxMw7D9ZyN/QH2Awa2ebOm8M2LWkQr
J/Mv/DbeLJHEGHVc0k0vsT8acJ6ktnCROC3OcxBlqwI3UHOcL7JJSy+6Mr8du1wydxr9RqD+c3ln
DbbzoKVkZ5k7bKMEcUz8SIlg0GnpZvfZsR2cNrGFIHsR7bDRenQNzfF5noNbIrkwGLDQBJs2ryp/
t6TtW7RcO2X2iGDOjqnuMR3HNfiRdSpgGNDcWyM48tIN1HtrZ9+51iHA5qA0J8QUtWDlEJDkIoaz
b9UPEpVvSSsomveAUbc0T+lwkCMqNa1EWVnLATkvN1xM71aPSHFyFjHfme6KNvmw8EVJI3GcQc36
/bzSieLrqQQuX4S5gSE95nwjUnm63X9kyURtohbmuisDfMecd1vVMjQqjJTW6ZRoYYefpYyOS2te
SyEfO9c4Id54Q2/LxbbqIhrKd2A8exxlHzUjzrZXg68lV52wNhochTFGVH0orzopWC1Raig2E/zN
VDY3SBheJ3X+OGtMG4EQ19kQ2oP5npiEwWbd7CvdeB5j885z623c8eihIFDWcuqVbRCWg1E+Tm19
mWcxfYAegWkEsLnnZQPRbzF/MyZ5axTxlZmON6ZL/cDxKLQvwjwIuwvTAhshvbhqYmI13HNxOosz
aOKLUeHllFCmsrMlbAvv3iLnWg28l8WCHVEyoUfePGu6dVlSj6hs+1k9GrUrtIf3tdJeoTJmNteZ
/5uNQC0ZO7isZniNfPdjqr1HFBkCcCrT5D0VPI5+kq8z79AIbN83UAZO3h2IPZhFh1Hh0PFKwJMV
3kW8uAeplYfA6EMjL0xqLuM1NfiVDVXMpwTeT92FNp2mGYV6i9Jp4dcbdNRCSHtv1FPu5/s5xhE+
1vGrouJpR4jvFwDxkyW410o6FExL3a4oalLVy0WrlnDkxiMm+eym3l3rl2/VEh86cetT1CnaBghy
fdIyyL1Wor21zGRdRmUJMUh8LgzQJXTury0Nbsx1N5lXo4ZzVZMByjTq/H5y5k9qYi+EKmEt5UeT
XvoZw7BiuVpTP7gA9Y/0eHk5lYBXALzrQXu5LHW0dY18ILP172YKHN7oJGTYI1arCHJXeVavC8O7
tecK+zZSSYqi5VWE+h3VEefSpbxmBM1B42Ue7csu8yF3FUfi6jic3XYJEU8+oQb3KSc01bsWR3Qj
dkPd2NSl5lxiyLjPZMVsUHWqyyTDzp/e27x+d1tW/cpmEOo5LVaHorK8QqJ3Y1Dl9kEPJVB2J8yY
kwGAHti9detgNxtVkjTKiV9HjbGmhNejhPAAh9DNqMGZKH1nCfW+Q6LWS1qstOsLzcuerJn8qC7N
XTnZpBdJJbHNJaUq0dO1R8u7xEpVYpB0T4X7ztUsa50VLPQuJtKFiSW3PY8HIzPuZ4IkVXnJQ/AP
FJRJB6GNiLkf95mGWcKU2ztmvw/DiJ6dWEt3nRxeexROttSXplUz9SdBAzUBQWakt0Isr/pUgX2r
WNORdsaHFJMDjRXbtnE6Ei+DyRgZs/KlDyic5gBFt1U6gqqh3Mbiem3OWJJHY/8643HX65h/eaJO
1gvAB2XF+xQXNvekqJ+0Yb520+Sp1Ds0JD2s1RYQN93YX2amsxtdE/cN8yaPqJt4+MDTwks3tEHS
FQCzL1R2ilXo0OtaCT95rJ3gdix95a3jWvm7vRBfE+u5HlWpuSQXzsv0LkMhcIzsvW3K16G/Mbq1
4xvv9ULnlf9mcBHE6+t+NOnAjVvXgbZK9x1e9rgFwbuix0tVDGv7FdghyrD2SsclWH3NZ+02//gs
ncy1TXjfIAjGKkfzGVsoBojOIVx2r/aWwvOppbEbkrcGlN2/v2omktkIsIjaJKB3NQE/5nDCCfZq
F31FnzOK1rPXb2Z2RySvfjWtKrTSpwUNRPYb12jGKx4RG0cco08Q/o+MnJmQs5qsCnpNv07zR2xv
GkFhjtpZUOVbgwVJJm4o+dkCW3X+WX3GfxLaZsDIQc0GYTO2IUg16n7TKF88/X3cN0JbWRZub/y/
pL1LVgEcZ9doDEYctAK+f/4IxUb1s3odA/aTVcE13rV7S4DXRiDthnlobVCxGzr9S51YhSYbLUrK
vOl4JzOT2tyw7fgGLKaAX4cyoIRT8eLspO3AQjXBbitPFHlIRBWqc3XausBRMTpZIIPVwWXTb84X
QOPaynFA6W6mugrV7tR5qcNq6nKgWJ6vnX3Uzi4m21LfTnz9pqGTbZRUTNi0GaO1uj3q8tQt/Pel
BpyVORHNUTerF5IJGF8pjTUx2Rvm722dMdr4W0sHDEfwUP2sthH0+3X3XSdtsQXVDDZt8983Rylw
p6c487C7PIjwge7WBnUsKhR14m3Vn2I+Fq2/V5vAawyXngwFVoNtFB9qVzpuWIgZ866W67lp3kdR
3apdqm0CcSyWG7WFOqdKfCbHf5+U8k9WJxwL50IdikNcjwMeoiTPWWucD6d25449+MCjhZ0VKcp9
sOzRuSZ6yTZuJa7KBs0Dmli+0l00KSw2KDp2Fl09ZKFWVd/U4WDS6Yit9AsY/KPFW5WNuNwumit3
SaxrLPfz7bmBL7vsi+X2UZsYrqVTI5RQPsYZynZ6qe97OubmaNIOznBU6qhF6xVDEWg0XvPRtAOO
8CWDdj9NdLORUUq3VR6t3NGp904DJLvOrur4DUvrkcXGvCNbeC+HqaTh7t2cYRB2zUAdyiOLJMUy
1RSx60dbYA4N86+FUjALEvm2uoDIl5hlcmHF1YMYoA0sPmgd5ClqYhzKDcWhFcOd+q8ManMjFUxM
QcFaQEMm7PjtsDW8lg4Wiwii4YigRoPYpt4HKHDclZz5pYsavBwdStR6SuV7IWKDE2RurMZ7spbs
1ao8f+3WDdpRCirMCiFPs9M95DHx0OJQZHdNuk3WzJphD6Rx+oU3Vc7FrBasJlMaAjVFY1wamLti
/fFc7oZRw5Yi9UItbMryCgFbelWqA0PBrlg3Nv2YFL0LzU73QSOSNTVWhjdF4bmcb7seaeSsENcx
soMrV7XM9A4ERVvlH3aTYmockz2aI+dffQpf0Ky1ilfwExtd64iYaO5fjI2x10saSGaq52s92tSd
fKmkUaFTm2dhpMyBLXu7GDRaOr8Xa7vXH6Bu0SUzi1MkeuVKWAHipUkh4giNXItc59ycJHbeVx61
gyqh0G2C61t1kbVboo5ObMEyjNAA3Kt5Z7mi2poY7+mysC9ko182AcWIecRxcFTNTMcUV+cSfnFR
Ck7zjLwSQMVWuhzB/w3bdILpokfUsg3Vhh4NcG+FeIgjgtTzQPc9jEn6yt00RuBskCPvtyWZzOwN
6a5qafpVpWyJsOg792rISw2nk2V0sq1TX7mzY13MGk+1H3xEgYgbNd/fV848XgMoD2mrODe6dwiE
9rxE00fqL8YmDbLt+dA1JvcrN9fSzWRWWEzacXWBvRj4L8UdtwGRTJY4fiMVVHmlB46RlxWYm4KD
VdX1/6XuvJYjR7I0/Sr7AmiDFrehFclgMigybmApSGgtHPCnn8+RPdbTVWa9s5d7VZlkZRAE4O7n
nF+lMhGbLkLln/BeCN19y5GFrmvB4HTInd0YULfI5CmskN4nM//SS501noSsxCG+WYqZIdijU+QC
k4ZeHibDvsS5oSgZNcfC0xBFhCfLNvMN/O184Nkm705Y+QQvBS8uSopdaZDKKaZfVJwV1iAzbh1l
de7xhkLy+aEbgBOxyC/0gc56niRxm6K8WnH1C7w7XsG8CbaxXZ+GsLkOXXwx3PTLzx+CgNKoyVsb
wQVTZ7UWwoF3WyumV7guw7p22QMM/BfMkSbC0PtLQE5pxJxwimFvFTg4Y1gGy2KBUxWguLCkiorr
ocjDsz+5u8J6MKj3vRyKSC8oj/qUarDjVWJsEwexjoKY0sh2BVDXSKGXJ6fBh8IPXLSABm0OLkf5
cc8UIx/BHwgSf9Pt6upI51sBgxCwB+CGBUwS/WM/WG9OSgNXansdyDEbq8voNluOg52eumA+Ysh2
oQciUA3EGFe7LLxO+sAAF8q8lPDiSouqTP0QARJdhsZ7Xlf3LndeshgekGJ5cXRQPQKWyb5kOsQC
LpTlce7nZBLqnwo/W4g5cmQf5oeeHQveBLPih2gOwWnp0ewYZTMRVA4N5oLZTxHzN2v0z02a3U2j
uFo170IZxN81QbRoB6htDqm3y4XHep6wSBj0jRNy4PcyIOuwpwPVp/c4Is5UjYGcESZPEjvtCpUc
1dCU3QzJjKjkN2yneqInsbJ1GpNw5kYQK3FU+A1BzAJURdEXMSLTIsQZVOD+xm3FQQw5eVBNHlwK
zd/Vjnmxs/EbasaE0SEviDvSrBNYpHwHSsqIot1WTdVt/cp6qbugOQGybZIKMyrXgOlRpU5+xBPu
yaqI63TNX/XQ/dSxhNtakhqgJNsiGXkEgU1/Ea3xIfgDM8LfP8Wh2UKqgzYPp4ewxAxZLqaR3EgF
Mw0t3YNNYDay10MBONdG3Rsm2vsU67t164Fpe/0XYTS3P+Qp0f0o6y9NPONTXtrDOUMbtl0gvzxx
H6RpkOjFa94ppid+cQShGsxN6hFCTddCGonKu0LsSG6BgQN4s53n5EuBgq5fv3WmeMmMgGEN/cY4
8/YyCEayV7vPvDffylZb6RrSlgU7g8W/qqvgoxXyQ0xsQFUK9tkEMZuwUUfoPtL/i4fDIrr4KyvY
wOkMajXGO/DO/1301JosNDiwPTIDOBTzsICiIL++nxJRXzovEnLooegYI9payNAsWC/chXTgJpUa
qLuiR+k9G9/Ewa64Sk3C21C11VVTTEYvoiwKA++4/M0JJ/W653fuSXOKIxfD8d59mC06HL0+pflA
/zYCRwYKwGuG5kQD+k1G3Lf/TCd3/k4n//NrWx6u597fYpKgcVVFnTb9gTbtkLNxTNJ4CDzIoxpH
MxkxD1n9Vc2Tv8FKyVk1vkEUqaE4F1XKgqCTgxVAuVLBv5sVzSeGCbAFWfqiCPnRdKoAk8FPvxkh
nPi7weHuLacoA7Y1KUXnMedYM+PiZWxDFgIU5FBLvlTZFKv3FLsD5v4Wz+MP114RHMqSUVDYzFeq
rO+iZcdWO1zhEpICtfLo601yyOJz/dkk8qnVMGb+zzfN+qt+RnHI+UVNy/XxMvxbnhOSmswbNas7
aIkFAa4ObxKMEkc39jKF5U7tS2+qREzF+lnoEaAux8pmHKeOFhqWi1cF5Fw62utYao9RY+4WcozE
LnQlJZuH584VbVx+zvqOO+fyCsV6/MyY9PsfNpttvY4mOK6kRVLkhkgkB5m1z0iYOFTjo4pNjBlK
qxX4n3997+/vjIUjiI0Kw4fJ+DdvgGhoMjNIiGHS9c7cJflGC/1o7cUcE4UWgW+RVLOQ6XUTE9jO
T84LSU+zeJRJoUjgik0ezuGTg7m71XhbNr+DdNnqivHY1VAsl4Jhaoi9gGlQqUMlsov77HNnSuz+
yrzgBxKsVMCBYP/RMPUQYESB/EMdctIYyhxtRV7rWBWIbiu8Cm2ZD5MqnWB45NPB05H9y3nhIaXC
bk5OVx9dH0MHxPk02DFusE5iHytFxPIj8kONHBjIYnxEnle2D1rYn9ldD+EeRfNrBjVBeh327+p0
Ba6qKcgJXl8KZTMNNvC4GYDZxwYm1uY/PxGCCv4qqsK90zIRrRBbhZwXQ5h/38AclHd1PhMyk1Y4
Q44Uq/veJxDTRElWlOLRlS5GpuT/bMpmOLluY27aMf7iTK5xX1+ZffQ6q5evVjwrYsrOyMMesF5z
8fjjH2lJ+d4S4hmU4Fd/NqXOONoYAnZjk241w/yhC/nbS6I73LOd6JKbGeRffsbGUWgvDD44UFsT
DAVWWda6+rqrvIfUHu6yIFZ4bkKeh/u9UTxO/LaSLfGByTae823haa9hH+PRUg/iKfCmbS/7s9b0
+i4bTUwgS+dcGsI5O9BdswxdXQtMEvPRl7GYTmEwtnylNI6hMDdJ0Tx1zOoOuKpmFF4ddgxVp8Mm
hzu7qQXjxlwvtmxtiDequ+Lge43LsJMNTzHDFjqb1cNAd6zfasdvc2okVaS5bf6VB6TY+OxNjk0V
uDCplu+bFHJWqz3rY/RVFjn5SujezO73UlBGRX11NRDMthzwkVErQxG3Ws+5ybC9qL44qpMPL22P
QRW+slPeVWtKF01StpoNxXn/IQLnI9TrTeaQityOIdKRoN0zhrw0koor0KgRZDUq+4fvihhExb+2
kSPv4DB+2eP03BTF2dRjlyYRDn1iUYVLgpLL6C1q88PCVO3jH1U0/NRM9VkxPQSKUa9EEuEUBeZY
trYdM94UGYPY6UO11TI60aQpL63r3TINBq9idamKs8s7U5FB8jWk8oufx0c/cpDC/uG3DarvKEcW
nV4M9JFtc0jgkPoMEbyYUYci0NkxsFOGQ5ddcrlmV+C2X5tw7+36Nhjw+ZtuXPuqFaaS3XYQI3fd
YD1jX/oRql3Ik/xwvW/eksb8WBZ43NbxxilJpE5HGAB1hACmMa91iusk+jQDXEXRtR30se27H4mr
Y2lsNvQ9K4f4KIee3NewdcRujOY5oC3CQ//b1FTf6qS6zko3QcDRqqc9DjoOfz3McVGww5vG8HwT
GgSKW+QLLW13rzE4GQ1GAZLy3lD0x0rjH+KRFSfiMkQ/mPRr2vLaxvHZMFpODzCj3PLPtQvDP+2t
5Nxyk21ZQ5Ioyw9RyG3jI2TLBMA1yPjrkFXGeYCehknJWogsuaamOJLKIw6VGTDo8TAaEpKgEQRp
jCzwEavKkfNED5y9LeOrQ2951DI339ShDgDoi4uY5U8nm82XDL9erLcuuGbfaomIpfdefSzHwGAK
HWEAE6cEvqdOAHyLjxDjrZKBbJ/YuzLuzLUwrXFLh05CDMKKYcj3bk8O9ISX/aYKJjUl7elUbYC7
XhF7IGmWB69ztgsxqEfWM+OHwZMgEycOT7DKTlZWN7tMK09SJu6mnXQL1bB8MJma7+NRg8hSlsei
n82TDORDXNrZFgnMVRuMmo+rJQk1ZK/aUofQ9VHPDfmZThPthNN9TSZfdTRmDBVOlycoadbJ87p/
/gnY0MCG/qSZ+rM08MGFvnaodcvcxK51c4NKnoL+TeA+y3wJKgoJuA4ZkeqPPWDQ0Cf7Ks4m+IqN
djbxr4XyMB2aUGrnxEu9Uyu/lr906ivLn1DUAYK2NjTbcsYX3rccCID+g4S8frBtLziHg0z3fmm9
J02QXaZowttHFpvAKBygqVk/Y/b4MND/HCohHyPPSw95mhsoRwbo5nlDLIZGYEY1Jjh3VI5zjkfz
ConO2S9XuVyF5eGgUVrdVxXCYQmrsoX8kACp+LOxDmlD15WwHFy3x70ZzfHRzXPwnSYjKiwN1k7C
j9Mrgoh1HRO7nMG5AXi4tVQOcAdD8OwXb80Avc50omPmte65VkVIaKAS9ie01IjNnu2o7w/C8fee
wUglo+4EaJne0IHvZDJvJtP8bYk026aD2Z7tpm/PU2z8aiCn7wqVNRzXE/nBfhHt8MndZtNoHD27
BMxhSngWpk14aQRsyF78Ekb+W5aMpIeHOnSWENFR4a7xhEAHb6VnMT87/fxYdiyXODCuJnHepFdK
+INalx6ml6iUxslPTpILGGRUMhjCiwSS07jvjPwUDXO/1wuXLrlpZHdyNK9jkmGtRgmIsk5n41rC
cDpBsE+PaRXCPUa5wIzQyPoTbWGGyOTks1Nz8KTeZvmMCCovrm7WtDY9bPPyJH5MYIjjDcYIlGYs
wTcIMK4zTgsDOOtQolRVDzNLK9dth1Df8uLDIuGq+p4JcDZ+RRitK17dZdm1SqXNgF79O4/dV7uQ
r0t1geVitQEn2wsTOC/quw8SV7OdD9wHkzu/+xiOZHLqN7rSMzi4gEMrwf463C7U6Hyakn2MoGp2
MMJqs59zFJ0XenZp5u7ao5AGriNzyUS0JlztEX7UbrnKhTCtRkQyLK5TvIHUeDJi49GwyXMHVFnL
IQD+6m5LndTOHB8iKvZxCt0qD4N2reF/rMjOeNp2a6eUz+r4XDjkiF9g9bfs/fwWuGim34gbg3Lb
ZXehqME6tHPK9PYmm+Ku+LCKfe5aMNARNgElTpsOSUCCCDKsiH5WU3MRzRtOfUppl0+qBdQc/AK6
kOqyR4RoZeBwdbPOiP9JmSuuhoGf00N9zhpIZ9rQ0FrxlUUkI6NaX90Xbv8Y07l7yQ77e3jqmdgb
g7jJPhmPZYEjXWLFD20uqp3e7RbN1kIQximuWLc6vegIz37rNSjLIFJ+WeRfrxDPoSez6G+bSfpY
BhQno0f5mlZKgxqYh0lrHls9uEWOBKs0r3S3aENccXNg7hZ58iWbnLUKBDVot0xZubtuzihrvmPc
0qx6vdmac3NtPPtQzi5CE+ewNNCeYhsPnfcEW+JJFJ21GztYXL3XHvNlmqb0gIF2JJnqqitHhyKa
kUSQaz9Upy6oNzK3XnI10KyVukZLmcfo2IaKeKBosS6OCW+KTn/sUL7w30Qwq5y9MsTlb1qnepOR
T88UzZxOVmhlADJIMqLwc4yxSVzeCBlbzCIpI1epWT9SRIvVMmyZQvoTb8zfPfxfMEL+QJp2jMBX
0BVnYqOnAiURF90diwG6ij1RPZURdRGeoRtrkBKJbnHvNG3X5dr78gMiJ4TQw/5glVO/Sp3upkQ7
NvsDu23zrmrPZX4Q4mPUN060UfV517QvGdA1Ihlq34KhTZrS1sdadUlajVQM4X3LZ+ux0fqHxIMF
HbYwnTsSLojlhlSr/BfwZ18Feo1wJsUf2cX5iUvTB+cmHDzVouldx0J7a3oskF7wePBONOEh8D8a
TJ8JkSTOS01dW6FEYEWlnpD76Y9BtR3dJLj0SoqaKCkSHh5cmg1Ot7SIGh8RePGDP0a/teihQnPO
tPpVt8KvWpOkR8KfJESt2UxeRU0u5FWUXGuIqzTokdev7bF6IgRiw+6D1GXKt4kW/TRK7qGqUjmw
yb7w7lI090M1B9/1ovgyTMQCat32Rvzs4isx9vVnFmZHQw1ACia/6Hr1Yza3v0cmp5a6xon6t/YG
XCkC2XOJAcyhku6jkFV4km19LCwTuhhezDQaB6GxdILQdjaahuPUaCFuHBp778Swda0p/VomIriy
biIizdceg8CNDei+fJkc2FU4Gi9+5v/wp+CRGdRW1UvxOGz10Q8V14o7oKRDVXQviZnbygGL1E6e
M6V+/7OXRTxoUaX3gKA/0vs+MThsmEbXKKmHEs98rMwnYzfHdPKQxNkOO3QTZKJNlqCotvZ1NdDg
KM1dh4fIemy8nRKtqH5ctSTOTHtNTcYPyeJ1A39mrgg4XPT1qfUD/yAEg0rhsfRHdcypHcU14pk+
x1EyuC3CqUWBYaiXqpm115K05hI59TKAW+bWpqqaPeKC816gvsFQAV5phOSXwq9QfCpblNnaYqFm
DCIPw2QgsyeCcQEAFn0OUYq8CLC/DG+ESqu6DgLP10mH++KxdR3qXir70SBvyIfTETwOst8XlYmj
GdyTY9IZkLFcHxQnyU/JHJccLa+D7fIwnHNqR0fDNp211Xl4EeNntybvRkOkqz2O0v3W12W4xjwL
jKcfmXpbv2a1y2b0oKJvw5XWQjynX0NP5tYsovJgT7s6htKqJ663ta2N2fMUF0WsnsycRGWwRU47
5ZhsGSWNfiHo9pZLsFN2XBE23+1YR5/O4tYm+6mbSk5XdqS0oFlsbFT7HgNavaM4yIS9bcL5aswG
BAxUF1jckipY696KCCbWU2ucFoGoiA62M9Aa9Ruknlr5tACcS5Nrjuj2LO9C8Ak4O9P3tqi+W722
iyr52AkW6qK6DT3wSqeZhp31cwimW6B106a3EaglU2kfUx0bRhK/KmQQu77wLjWxMQBqDPLrWSeG
Dw+YKmb2oJsofcPDYtMxD9r8YNpvmGvr60KMCEvUxMeJbDR/nV9emE2fvADtAZ5LX+0svqpMg//p
4d+MD8E6z69pAkuI6BSmByybRbO8KE9i2RzZ0W6B3XxfILd55qzz+/m7DIxLqkvCxGW6ggrPYCzI
FEuh3DRB+n1RvKEU5VyNh59eKJ8meNui8m59M71hUYlFnHsT4fjQVs7eV/3rwKgC1hiaLeXrQDxi
tS2UykvBzW6DWJaLX/pJTcevQWhRuoqrjJFPUkE4b1YoDoI/J19at9eOmEZopMlOqTGX1ZVZ885u
urNfmlCXslc74lep0uYYDHDown6Vq/Ku6dmelyVXKERmATUUUDSMP/GIrJiA680eE8jcpnfvebms
9Jo4+u9yYF1qWrwbXXbOoMDtQE2OfQ+uq46Z7HIk+1n0U0vJV1ROBX8gaaMVKyhRrtJEDVK7hJqj
rFDZldUzhGoBVp8ydG4B89u6PQ4e2ETn3QCaOFlUjVTp7EyDj1wO/vVxmooUjy0s93Ttc7THjz4U
xGWCVzZZRNruIXFZHjUDjOVt0Nqk3i7rYpkhaAAsQD58IPNJvA+9b6pmhrSZbRbkYgGweucH2Wgv
i5YoQNq80iA1OjLFIM6PZgaJ8i2eNCgNYbwrqYeZPXKt+EQhhM+dNVAjH58xgmpyHC30OEQ9wPpg
kIiNgRpnTPISqReyHuidVS09WPgp0IMetba8Bti8wjosL0bO5ttRMyWRBuMBtjeF0HSw1InnQ/lE
yp1fVT1m4UJcYF2j9IJ4Q6jZl6q0DErP5S6nsf0uqDv9iYHPIvEyXj3pplylDi7ZaZxiGS7qtL7h
cJ7t6EthfUkMP0U2j/WY7pfPchSqK2uQ1LRtbjT+X6WGJBo3r5PPk18vwmLlNKd2fcZ22EAl+2UG
NME6WebNU2RAOAWTUKgL/DN3rVPtgeDWuxTtYSN6uVMQJlQzMC+fx1K0V+TNHx3NrWyCV6QPABfM
MmDUmw9ZHn8sa6gxDLHzphbBildto2re+j0KE+VRoyRx7oQbY+5H10VI6ysBvlLzetrvnCEFKqZg
j7aEMkOtTH/M7wyOdEkfvOwUA4C2MU/bjEJpSk11M94WiEMWmBLU7sscvw6fDubSq8nm7Am9R3Q5
95KWehUwusCfAXipzL/I2bsnhbgmwYzcMjIW/Bsb/saCe7zoJwmxZ7hbc3IWXXmZlZlA4WXlrp72
NnqAyqZvUC/rnFDb92o6pcoWMLJkg0ncblEVqnouUVYIVoH8VSkQF9qIYxW73E4ZGTeA2tCnUGtq
B4tIYRdV0LZMQsbGKW+tWljAPieH6F9s3mqIH7PY2YidRW1jC1p9LYQBKPZgpmW/EVbUb+5tqxkw
yotrIgcKlMi9o4XB/bq4s9N96MG8U+1MorS1dldcY4/qWIHfatdL62EL27+kOYqslZjy32oGKQZq
yEXBzfnxFuGlg5MD77WfIQ3W0fqoOr1m9DugE5WhcxQuMW/LrxCPmEcGJRFMFVG0DrEPak5bqndz
8sPb4muRIbPmjIT920eHCk+ArNaHdeaYd9xfAcVZV0nFPN3HqHzSAM4a3Iv4Pn4NtCG1iV416jQX
MjCaFhu1OS1Es4qM5tucuw0dL83fwGMJavSxg7MaNYTEvBZLsYIS6lqWZFL58Ze6o+qnxVZLR6YU
HZ2p/5lJF7a5AT2rV46TXUomyNIp890y5tdpTI1N2Ra/hzx5UJWTzCjRqG13eZqgKi55d4BV3nSD
MQxu6/BKsHw15XszIMD1GHS4qpBwTNvAv0Oelz2jU7r0NIXQlKGfXKFjOYfttGMsvuVyafQA0//I
4qlspsGjdfaZ5Ro4LLUuY9JqkvOaaiNDUkG3GxUb5XzBmAh4Rykcirb/1AE8NGxM1ubIRlJ8QR1l
uBt6x8EImKfQgdlKcOv04wYuGQ57WHvBxhh/uWm6V6/7sidmacKPG9Ldgoe4Oqr/3ANSogRbykw9
9qHyO7/8CgnEUFxSG69l3y/DE5jmWjSau1Ez8MWywE+cHX3U42JVYChRfDwz5a0cxFIFNeSyfmLL
Q8DBmHdV5ORUtTK6qNrL9sBD60g+TiIL113SwuLzXuemq6Fxvy7DhGWOoXUzJuuj+bKYY7T5DNs2
62B7ogcaM7ZRP4jpoS3vFOMbbcW8OURJ7DH5jXbdTdoc3UR1Mmci9m6ov2YbAyRihKd14zgvMQj4
qtTkYep5B8qSg10PRmNXZYdB2bwUXvWgDTYeJO78wxefi0o9bDLoJQH3fGBW49OkOnVC+nTHbj5y
FEh0XYEwm7UiBvR0RIzh6zXxoDQjIWPImH3IChuO6wRD1OIUGwM4WrlR6LvuMX0c1VEn6reeLVlN
VoqKeYxRHxo6Iy+A9Ad5+GtpoHvZvVjW8DaKyV6bPJ8Mg/794rEUApdooLZisDaTmGLac8i3ggaD
/I7PrK6Oc65TArokS3qK6qsG9bDLvs9J8cOM2SJA58a1kDp7HZQt04OcoSHSSZqtXUPkErl7TkJ9
hlJnPxeK8ZGL8bFpTQlekzzaPhysVsKDKxR5qo4o3h1WJcPZ7cjREs2uvcLfOFk1TEk3Oka2C+Wi
x2h25TrRxaVIWTcB+3EoPz0KW7g5qF5KjwTgP6irLD6KBjWG0+IC1Hp83oShJisUYlfmbhfyUOzC
pZsj2tMOa1IsPvOPybEWFkNnjD/SHkPkhEv22rtlAsg6UHLX6iRXmNjivJO4ACCNw4dqGKZqtr5d
Big86oaq5H0xV0my5oHkyhd1bjZw0BncD2ccqpCRqxY+BR3yDJZ5F+W/quF92UKX/axM74lLU2DV
cCnt9zxI9mHCfMAdJ6IM2vbBA3vd0ebfNSIqjaJ+jpvP0R9+1A24up/yzHKTki2BVbeePASYVnbp
sINcYLzFKoRivCY/fc389a66uzIKDn4iViNEHat0GfJE+0ZezDFW9gAd8xr4yzu7Ds6aFu4LI/u5
mHIUGjtcoUbTaAhWrSJ9RKF/C3oqsNCiAvPZztX0y8MUYOF0CBmfhJ98wDhkuDetljFnDdSzRk+4
D0YvOSzGUAvTSzQrK+IcWIgDCvzLXEi0fpR9QnmiMgqHcGU32ediLITZLfBSZZEPa70Pqf2Zdvmr
MjBSx6ZepYg0qva3X3UPkCh/L3AdbL/93NXvkrQWut2+xttF+TYw5VScobGHbdmB7MZq8bV9dUOi
eVwAYMMDsWNAs7KD4IoX4FMI3W+LKIOtNoLz3ocvqn2aJsp7bBzhpyq52egpByuqw0JR/Aa7eHCz
wFzLUvtchsOmq+TEE6kbWL2AkEBkdXjuRgcTvmxJG6E5gEFEOKsOPoeoaNiNkN/Wy0sKMDqundFd
F1h7KyCeHA/Ys+ru83LD6wGALPr6wpjworhKqBcOS+239G6V9pgU4Vb6YJq5m2DHD9k+qwjO6yBm
Wxg0QdFN9pOd7fvUfTdMtmTYpj9jRamNjXYbdCYQKXWI1frfiOaJTslYv/eG32yAd9aB2z/CNYMI
r6zEVJc2KUsk9H42yR3f1cyXbAmsAzSGn2q8TrASmb7FHyJrr5zGFhh1GMzfjl2Wm8H5nTsTikJl
J6E6GzUdTTgByw4/BmvykCXSsuV821PyWUUFsaGGpKP/NA/6Q1xJqAIW/ZntNCfcOtlGS++HWhBp
ATXNRFejquiFAEf+psJNk+/NU9rSUBTqF41VBdAPT9rBbYtyG04+LiFG97z4d2WS4zrxd/DmfTpA
E+8+4NatCzUco/GYtRxqu3JGOG0CWa1rbLAN072p6TgRmL9Lrf2hHK1Uzwjw8Yqm5dDkzVV5ilSJ
c5EMPRgiUzNONuhp8IJt6QcqQnSY7ORsd+wr10Lqt8X7MFeXH2iXSdf0bZOhIe6UGx1OIsU+tKDp
dmeGmD+WKYsxsXPEnaQRbV8r5vwITxNogIm1UbdwllnNJY/ffEXmqYj9A0CBBEOrZeXlW64vqPpC
oVSN57JypXLXUz3YMntiRnGyqF5yu/hlqfmpust+LR+K2j95NXCddH8VokEmA0VXL75m5Rbn2b/N
ZHpWj4fsyGwXA2/SFgMGuLyHPA3yD0owm8ajPuSZ2s03JHwc6MB46tv4Q3MQkMXQqMpK3ealIlbj
9KW/nnCHB0QG9VD/94w7HGxxSualA+yxV0B5nJ1ntVGoExzNUUbc24qcRkgSNcm1s6Z0m0y2LW3r
FPTDdA13dMnfnY6NV2tdCm58argTUpXavhrf43X55BKntbA85QDjum38b8tJMsLywe5Ip5QH309r
KhFe0e8uhoWFLE52GOHZxhY1PGTl8F3tNcvZTx78owXxaAtP1J53yoptULlkZpR8hfhg4NGeEGGC
t2FS1h999TJbzm1xkFJFr2vJe14GZxR4yn7QIvMqit77R72Lv9ea9bt+tneZXTmbtuaBqqpiOWw0
HzXoPO+gRPqhKlUVoGA+dpglrOxxPKalOCKTeoKi/9YJLOBR199K8S0uQJKRRNwa07QAElO2ruy+
1LfE6Gnkiq2SziHwshF/pnGGwTDAcVA2mpH1hwX5T8/gf5rL/sXC+C9//d94Ff/vTI//f3I0Vq7C
/4Nxtfmro/Hjp/g/p8+2+5z/zdP4zz/7b09j6x+EBLqYOdi45wfwKf/laez8g6ByWxnOmoavvvFP
S2Pb+IflQtn1TYesa8+y7X9ZGvv/wHqYFcd3dNuAcPj/ZGlsenzUX3xvHboc3yB3gW8a/l+yCsym
LQtrcFpqi2ndxrP2IBUhJQoogdO2FbTYxEWVrdVvgRRurFbMGZOiOHUFw9ssbOhy+2+YouqbtMdE
puwEhnUCvVLW5mwSPg0YMpB01001Bcrg3u1iCs9hoj+21eTsjFlaJ2xmjobeZUeqtHpPZKQo2nPQ
oWWDkUT9DjlwY/RjsbOHoADbJ3ovSKz5pfkRGulP0rHS5842EaF23iPdt7hUbfZmwq8mDixoznk3
Ui2D7K3zFGwsFpq9h6B79UuSixjD3NQeOztjt2+nqDtGKHY1XX8LHFPbLll+8TR/JWW7GZVtBXQs
s57IjtfsU293DRGBYbePpuJpTILwNpT2L02k98YKqj3p7eMVxvqmbvrq2JM4sVJap2HOToxbLOUY
k64fGHFzqlrpQ9qiNeB0IaBexY9lU1Xs5ioCqrTLWypR1jVYtaH9YZRlN3ITRGmxbyPxOg9tcSgF
GlBM/03BJ9duruzh8PJeZjhVpZ9GLfqIatTVqp9sXRPtlHermhQZpUguRYy9IbuOVsbJ3q3bHWZl
Hv5qsLPrSvZbNf910CmhOKclKQd4R5Q6bN864WpwN8Yg4MvcRAiEULhJrRg32Hfe7YTeWrcwBpnT
Qy9s/gDiA2+qH9Y+s+wqRYfqTQXCcD48D7MzcWPf+2Ao98hhK9FX3xBvcd+K0YL1NfbbMUK6XNBJ
LUNHgWsunqaaKu8h5QQpnwJLo9vgRn3t+/mAtaq1agPQzA5/ASVx2cj2TdcmHkp8nHuu07KYtkyB
jUWJfCvjmq1UEnOcehalkgdrF6WwSMIHQ3ruxc/6ixAGcsbZxCLVYXBrGZjBMIs4mdmEWZtH8AIq
N+bIr0hevwVt6+7SubYQB55m5XNrjUa/lYKlUfPSJYZF6ZkkjE/+OPANzqmK5Zs58aq1dr7nHZ52
Zm4iCwTKkv6pL9J+G4EpWLGA/hX4+wja+Q5cfS6ZN9q4HW1MVBgbD5AFkYlGKGb2UcqnimLonDfJ
BNkqf7QcOa0dxEli4jzPggaoXiS886P46bof5LGML4P27hgyVQ9VnuxB46G6Gkzd1L9MPTcpk/HH
0KXayUIVD34buUfbqjAFgWkap2b11njZzos6dz8lpKNNFY+AVETnWBntS8SrcPFhKIIP+jtMDdtn
k+6haI1xTy7Gc9UO5p6+lLA5G/qEV/TyIc8zrFhdHdNFrd6HKAQCqCr4O4LqhpW1Dxp3LWpenmLL
CTutNdOQh7aoLxoD4Hik2cwtAjtnDF2InEILWgUHS+YbILk7CuDn1mIjSdr8ZRaMXrgUbx1d54LJ
eO2X3YuPftOb24Dpz5hvwwE6ts8j3ejd8OlWYYDJFfxDgQECtpzCgVvmBvsQ9EJO4pZHmEOTnQfx
KY+7dZAEbIsd6mYaQMSt9fOEhckKZTbkgiL/SYoLPcucEj2YYQETNbesA80MHcKVpM7jTVsmazyF
YeMx7oEqOmk7x1qPOGcc7K/Ir5JdKHjOPirNeTJO0msNQj+C/DL3hKLUXgy/xhtf8hxhV47D9XZs
wQjzyn/TXMEr6hvyGe9LIbTPTM9eIwkga2jj0SpQg8Vdp29Lbw/N4tOvykMdwrk1dW3rx8lPbVIx
SXF+wMrDPLqq8SJZ+mfbadtEQJAbqZp1j0DEBZt1ahZQa2ZPFcbxazsOWadTQegyOhUi5c95q0yW
1P8EWbvgDpH6qMQ4+BPjVeMYG5/clg2MS3ubHkZGU3fTMjFSItQdK6uGyUlU3AgBljthzZfA4lUo
oaIeyzDo2eNwom69hoLRCJB7YsojRJhu7KoOie/xQPMSCm56AQx5kugz1eoDnhqMp0iajceHqG4o
sjV93GgG1hk+0UKl8skVbgLfA0JTT27HlmwXti0N/Bbfy8dMtyT6MOKy3MT/wk/cvLiVOe5l6X7v
at29UGGbO+jsOB9aoU7KEaGldtFt28KCwuDmxiVM4HAM1pjvCrP/L/bOYzlyJMuiX4QxSAewDS3I
oI4UGxiTmYTWDsCBr5/jUTUz1dlt1TaznkWFMZmVIRBw9d6957aPNrjEviqMQ9w1T/Rkmwe8CClw
FbARfUlly+7lJlz8JzWY43HiL++CuD3hFM6fur7x0QJ22hTNCQEFwdOILA0oUXv2/DSnRR38VIZz
ig07up9lAqNrsD8XO/PuopIPgcSKNNy07e9bYqNOS87UJBmelY1L1EtTB5UpAr1afTMpiu/yxdO3
waFMpLlWGfoDoD5rWu9QGak9hll/QZAnt5gmDETgzHX+iZ4g474Wl0QMWvHAoQT+xq3WnumnU+X4
orr30exKaGcLTZaRvfai1ThDp8BO1ylmZZmjmbsf5rjbszXjA8MmQO2SgCYtKSuaxrS+DcZlSDDR
StTwU7RVNf5M6EvbhtoL8BJ67Jla1kJZ3wpolHtRgBCMlI68vto9EKspRPAxcwirO6Yak6flLgYa
nKrLUJng+0X0EbicQCpSB1AboMAAo07J2/Vhn3oehdSMOuKYPkuDPqIzvPiK6AZR4GbDV4cmwHtf
7OCVZWjcECgBiTeY0s0wKLUFOo6NECnHBlbusGkrOuFBb32yMBNtP18yzmO7TnMtM0KU9QksxTyN
wrj75jiSG4PZNo+au56orZ0baLXxbP0oo/wLicb2HZq321LmJJU8ce4EyovQ0JtaH9Khzvwsio1v
2vvKEdHJSiDOE1e6iWhPAMY0IOh/61OEW1WGVERiAcVUfHHmNNlN4cwH4+JCyJkRqtfGTOaO+6Ux
qOxPRu1ByvK8owoeukV297XlITWxwcSBFGKSY28CEJ+JYZuE9rAtmqNlb4TbGZsE4SprIWpIEfur
phH1nTELvtBhglUiWgcpbDgdWRQBsdRp/YBCOqLUOsNhCeRHsLgvgnipRwu/bddnwXOJzVvOeJ3t
FJidlU7nqUlg5Ht3NWszzs3sGacdKR9g8g6dWTj7WO5Sk7ZticLuEUrqcMJSyIwawx3vmg2Mx+m1
C5zwLm+dnzBqlhesAzMQ55dBnbI+Hl9vD1OTvc1qzi6T30MVUhW6/DkGLBeDPxCmveziJTL3TUdr
PIUF7QmeiaYWGcsU8L2aLk8tPIs5MOVCtJVzjBrpAaw2WbS96JUlsb64UQSbdkzabeIpH0GX7R9z
l0p/kKG4rBbpH53I9u5lu3zD1h1uUUYZ2x6nxLNuT4dl6b2a3uy9RjmykIqqzx+/ChP8/5NZnZE+
0CojMjaPGRx9W4+HOqnMTT+19n42jHnrFIO9GxKp3iyD4Wsh/d3BzVbrRLkf3ow1NMG0IWwJiKL9
6JvQA8NgV/eV2YBHaERKujcAPOolo7/c5SBBqQozXElPmyjNDzEF4FEntJrHwK+XrcH3trprgyR4
tizE8K4Y34qiQLXidPPaaawdKIMn1CMP/gAKwliMUzMRpoX0Lj70npjXyyRfya5Zh23fX4VCZtvl
R1GFI8l9EQ3QoYk2EYDwAg0MaJKJOqdBnhJLXLqbpoJgwdr6MmmIQzIhi7A5AURD/VXkQJgMh6UE
JfVB2qSVz2jnOkVlqN3X5EeX7V6xah2tsHqbViAycihicZMcvEHguuUKWWwXDlVnDxcOHE9VjLfc
QuTWhqO5oQWOjhJ9lBvQI2sGf5ekgbvLXApBcvRfS0UbcEo7VMOybvceiueOpvKpta0fBRPFpnSx
QJROX1MZdc8D40ZWgaLFvzQ7HMtuwBWxaBAsS/Y1HTI2iNrhysTabuPUNNDABXiyB7C6E7Bn6rs/
s+89AKgn9iI+nBtzH+TdnYcg3gMq5PtetpF6hzIazV1n+68VRIWHlmg8L/F+sDkHqLGElJ/VAKNu
AvjTOE9MN+eObI51DkhmLQJZrUIr7u44TSkyYdj32M5hNABtlFQ6Qz//LJOpXyvBEBBtDh/G3tve
fAzYm5Cs7nE4hlro0Tk2TU6TZa/sTY+EngCCnVFOTyolflOBOlSqAkLlzCv3a+y5906c9vtRiHoj
8WngFF82Hbs43CXZi5dYX4OGbwStrcAD46+cIIb4M8b31ULWcjQWL1GNcaKLvgeCw0qq+pexiiD/
zfJnzLq7TCAgZAnIb/Ttr0HLATVvBPA1RbOqT5L8kI7+97kZOcUqeziS67xsPTfGZETwaliUE2qs
XJCWySnCLALzzmYjwaeL6evb2XCXLsTCTIZ/7INdAZzuuWVvwjJow0KAWYk/+hNA687ul3GPhIQ+
dlEDZ/npA37ay4JEOfDn6pAJdzz4vOONJejwRfA3VqUkn2WNm4rTTsLxtvb97RRO5Tocorc8DqBC
5t1RLZ7PCWoKz53uug+05mwWiddxCfZIQAs6mz6YkrFEPxA25zBu7oRVygeggN8CqmjIQOwLvBX/
gKf3YS4K4wi8nQQ4dAQCRecGHR/YuNAvH6ZFPLSKQ19o1e9sDz5yn+I/LdkkFAdf1cuBFuXZ9PvX
OE8nuh2w5CcSilZFPmC49iyGPNB0DyPnfmJwrVTLdJHSJkQcULLMdVjHs9baZjn4YrMv7I0RQ0uv
mjTfW3k5ABTVEjtf+jis7XtYAfmdB3vFH+TZTYZ7pw1OaUaPp7JFcqnsYYJrWSLBQlDI+XoJjkSy
qw2lJVh2EVvqoDXw77DLy+W9MNr7hPUIYAlSnzSx7iPDd6iMC1rjVHGxzUEXNRrG6IASxnXaDRus
X1XW/FgMlR+ZgMXaZsQiQ2UXNkmQOEM20v4NzVev/Qg6OsDRMlQHqpgbseBbMQhrP5Icva970ZFs
OawJiYHxRGU4XsxvdkVLXlGVRo7r2LscofEKBwUrM6HnZ2SJj7E9WOu2K76BPW5mUa8NEh13RFzb
wfM8AGFzTbq/FKk1vEit8MRqNffNCNHLlSQ9Vixxd1LjtmkJ+Jn7MyzMaM0uzDIJPsObBqImHSe5
aWGt+UUf7pcwidmnwC2ve+sePb31dOlntefgemXl+sSurj1+4VPrQJLLQOtnPYM7inEjORN1KhVU
h74OHcgOuJsM030pO4rTvsuWfDETa22rL/AuzP0g1d6yqKB1OubaXH65NjaaVKTfIzbgRDmHe7Yj
76OssRc4LOxPWDm+eyOAsADExMopOEx4PW0pZ3E/Rs7hQzZ0W0c09MySH65VWis7UMZmMNiikSVP
CHSf7hbJ1pCj3xZraLkbhwfPH15kV59FoeBXshXaZAhOUA96j/gutNjPjUEiZte05ywzsDWAQJWj
4MlL8G1Ion2z+5Y/VC5qr6jukk0hBokT+SORlKX6+Lvl8AQh+/x9BavfmhoScZzl0a+0C1zX1EdO
r8IWHA5ioBVBW3EsoZy17eZwW9Fw2HGiRKiKOnrjEHGBls6AtJT9WBKOzLZJKQb5zrkSMlyXQ4QF
2E4po2HEnj1Sr2jVf7md4rIWeZ7hXGCnk04Qz8PGk5vC5TrfjhLgNnlWdoxJ+yY7U+1U7YfbKSZi
YXmatDvFqAdj3Rd0PICilTCz8Q+TS8Vuotu7UsCfYmvTgAPYQyU5czzzdpFk+LbsCnUNzVw69MaU
akq/ag61WWhWbDJt+3ayVkB/sTtL90emqfNyMk+YjvE+2pC8gvLoFy+G5X3t5qReIzkAuNaC1RY2
tAd24vPYJWtlxvFhKcVLKHNjg0bGpoHTWocYgtEc+PEZe/RjNLcs20mLvKUvm03aRA8FBydYw3NF
/nj8MRVDcor64sUd5uJsZ9mTBAI8jIl9h80HaToH7y1VElCjiqJLSGDDc+mkXwaiN6iRzxfCd899
qoJzDewFZgzNisEaThFo2HVSQh1yG/WSLsF24h6B4FGhcgA8GFjeH6nY/9/BYGr6+0xGz3X+roNx
/9737x/J0P+Ssv+HJoZ5+5d/NjFEqLsOASphlyxFodMX/yuX0fkPjw4wbQ3fubUxMJj/VxfD/g/y
TOliiEB4ZAI6/NWfwYw0OGyKTpjTA0dHNhL0+L8IZvw9lzHA42uGYBQszw2sf4ruC51ZGHlDUcbs
pkvtkiFLOJ6fNM7OCGoWuAAQ7l8u0p8Nsb9GQf6rV7RN03Uw3DuYN3/DghSVW7mLQmLEiIW4vFqC
5s0WUKnQM01RMvwbsMTvJn79AXmh0DFd+ApuoLML/xK9HBMJx4yXNwer2LlFzcban6/Nkr+Ldrn+
/Sf7Fy8F58RmhuYFTV7tH1+K0EMLLcjSUBkg2qfIPzV1g4VYK67//pX0m/4rWoUPxSt5LLA+98A/
fWtSAG7lhNkcImMKt2FA66FPUBLnKv1318/inv+n1xIWkbJ+6JEeStPsHy9gA4ieijr+/rwDKOiY
16DtNk0gzspkJROtSY56cLQ6yTo2tzucHRcnJuuWQ+Xff+rfESH6U9NZIeU2dCzhBr9dXx97uyHD
qYFSaOzMPLoXg4a9qqtlzFewQ8+96/+KwKP//cvePuHvV1s4QiCatyGTeL9dARaM2vGtmlvIyHFH
yKPtj7BapudWqmf8dZg647usWq5Z0NJwM9L3zu3wShAklLqsVSoQr5nIX/8vb8t1PCe8BaWHvw0k
wXHQLqCiHm6NtLjwDiQOA6RwOCGbgfyJGgVkIL/IkIVpEb+si6c559TaDONL4LGTQ+kzifj979/Y
v/yagJkwPdFrZXr5xxtmYf80pxBwDvglO8I4bTiaw7iZZ4Qtk8uI4ATt2/JbQ5Px38wt1u8Yldst
8pfX1n//l9FON8EdDdqTB7RJD8QJoKBA5b+KFSy0Tl2ViQLBzNRhEuJHmr5VXST/zd3yryYBInP/
+9P/9q1MeZnAMeQdLAnHHlpYlDSy91sEaMaU8PeX2jatf77aYeAGAfclbXLbvkFM/vKJiVv3ghL8
LxuhZoeJ9Czwo0ym9uqZqEtdYgCAd44FPinS1lZzQpppEUzPXuccZDjqreh8Dvg3czGfw4h7xzE4
T0zhrunNaxOn7E3GC0mqz64zPNOLVl79RQtDwjR7FxYNmH5U16XYhRAsm3g/iLKEUc7z6P9/EJQm
6D3aE/3c2XmZZ2igNRrIPrij0HFuKSEi+eB/8iQCLme4VEvXrlB8c694aFjpR+gBpcbp2XXFcbTx
elnJAaJ0CV8AqbgZVvc3/4Lh4oxp5/epV49pSyJCTG+8Vsc65D1WJgCLvHqkWTrh9uCEUJa0N5At
H2lZHObI2fXZcpWteXD7n/mQvRe+ec4dEjLHcIcAEZ7CNG7tMPvUIjet/9P3kx1yCxMFQHeyenK8
/iPQU7G+MmYOJTex+10zoYJV9ofhk7pjajwMLWKEC/cEKkSric9lKXGY1PhayAFyhG4Bq+tt8pBC
nckJoK3cNcZazeW7xWu6HRfIZsabQkxr0zw/W3R4Z3N4nww+XLAMuM0lMmaZ4HLgPpgkfZraovBe
+nwttSI3sKxxujOB6csfeaiW8nxLQeDVI06VDXr52ZU9FXk8mX58b+NJX7m08dCqm+dobD7IS165
Sje8J3r4JGtcx3S8ZOEvFdCp9YLpSmr8NbCpB8qQebEJT21iPWBinGi+806iYHlSDhw1FuEwGJ9D
mmwUP89JPvLvwz7cPuU6v0008XvocQmqqMXI97Md1dk1i3f9EtWC1gfKBkK/AV2CeU3n9nuPETU0
inegeGdPXyk2PxfVECKQm1dSqTZaWJvXJABk5fvo42911LVtsccj7g3q+MmpbToCnfWcUZdwTck9
FXsSK9jwlJc1T+70OIqJLcAiEZWI3O7GitCWMEjO9BharJzzdeEdratE7tom5ajTZhqVCtthbh9E
PP4KUl7OdviyOsEZqs0v9a/S2lqPnk+4g6zEiXFFyUIPBNgiK2WNz3rdzVpqhem7xr0Bi36fwGBM
s3sXSgrMCiMSaZMOhxLUUNzKk16cHVNcwG10ZIqUBzr83KessXvC2wg/Ga9OlzW7vqv7Y57NbxYq
jTtQFUCqi2TgAX4i1raISlZrRor7w+Eo5GQPt9sRu/NnpgfuouVWEMG+Onb85MuK/GSfl75NJTrO
axLQIQrGSk0llRJzP12dhHWKoCUAZBGheQbEqLiOcBGEybsc2Ue4ec3gDPP9PL/0C3vC27Q16qU+
0X4sxS3UxO5aqULg/p6vICTrDf5b8wNvxgjH3Vwow+JTe14PefLp100LZYWpT3Yx0PL8ze/yd6N1
D20qv3vYrmfGwMgFt2L8uQb4FBOIiRhYssKJLbAKwB5iSHD2t/8hHGjcTgwyf7wiG8lX0uBtKcFb
dxxeyuJVItahTcdBuad+tA5muOryrgE44FPJ9V3Qq506m13KGTOM7k3QgqtwMQZqXgeP2rfqfBTs
Tqp2E6noJDDH6c7rFPyood7Myr5i52d0ibrhidqVkMOMoJyR/gdXwCJIoJFWuEUzvKnbqNhE94sX
e3e4LnHk4B7YIh8Oanc6NXaP2zWZTo7THn3JLEpXgGWyBhlo4EnfCdN4ZWzBGBM6zwZdni1pVs4G
0WdJVa7jxn1Bywy0QzUh3aPsjTANKJGVW27DggtXWOY2MxhXBTGwKzHN1xs64HZD3jYvdCU/9XJg
lsUnfKyDYXJpmOKkJH5plubPNjJfsqRaj6b1NEXhecZUggWAihE16fUfX9EsIa6Xe1USxqNv/qGc
yDQ8OVrFa6TcUNSj3i06c1urQKbaozyfW9igHrd1osZ6CxL+14B6lSKqAK8Vzkc62XQHnGqXInpd
FUReIgONcITE3Vs7cEViSkEBvlAZGv6ma60fYui9TbTkOLjDXKJyxpshMshggCqoX8TGnrAvfCOK
wqmWSIEEYlA2C2xxiuYgeeOTP/HmYd8ww0QS2RSlXar/1INrul3zAmAN/DSYuHnTWoGEdxIe04ru
b4KrFYthgp6DQdiJ+r5qqNwHI9v2YP7VBpJwR+atmTWTovgvYSIvLlsu0phT+Sscqp+BanYoW/gV
k3mbORTt03ELcw1rnv7u6oIxNC4wLt0rhMoHpbhdZNkRTBPa7xQxwAuZqQFCpYVLhGcoKfjafd96
5x9ebBezYUV8hEubXHcpSaC11UeYeRySQnhuM0qkMMee3xQ4emsviel2cb5IJgeMAQFLg97LRkOS
rYdfyoSRRQ54Tc11lbn1cyXFtVIMgSQaXpYKy6meyz1xWUyPNisRcut4cr76KNfIcuDr8AZIw5lV
bhN6X4Nv09lqPpreu6Kv/1Uohq0TmG/+5JubpcqIgF4IvarTEJXxxE98K8VGBuqu5XiAi6E8cdCU
G+p0APKR68thIBfO9jYyrl6laFIyeOkXiAx+qcu6uFkoxh60R8m3LUY4G4OBsQwqTnl3Q5Umq+rF
lsH4UlEhcm0sBvYSfMy0SSw/mH5kcbCmmnyKsbd8J/Ha9He9NKbXrHbvxtFpDhy+U5pD6degH81z
GWbTnRF45zwtoj0yo7Pd0m0ABH0ft4qIYsLj1tKO3Y1bJHTugPxS4UNJiwSPkuPWTK0rmrmVQDhN
9bV4S1lKYWpj6URMNbcdi6BZ7M12abfc0Cm5xVW678ugxjhsmBuRtvNmtuct4eDHLnHuzd5+qSaa
SP7325nc5bYHIICwyNehPRbJ3Aoqt3NX0VfBJ2A/Ym6tNlZdP+QChJNnBIeGgi6eNRrXBc2PdA6u
VjojFsRV3uZyWcfl8GhaOIg8v12Vdh+fqfSfW3dod4OghCjkPG7xYcYreJ0/jUmgMYBcrmyazvDw
96opz2gdWgZF/hySW+yV1wCADb1TxiesW3avZk8mFqZULbDYlhHlWGJbPj3/QyqWD5Pm7g5IB6nY
dMcdpCfgjtYpJfi1lW3MgP3WqNyvroHzB2UFW6o4Z6MVczBpHcnQF4z/GXndWKLdQk2x9x1eMCTQ
AUqmp5MKWAJGm9bglAZgMHzuy3nrhbRBacPDaZrTBoLBsIm7nK6lrFE9C9oKZJR4hwQ77uTP7V0C
cIIAt4EVSe2GuR/3Qdg9UP3M6X03M0IJFxVp7m97f/bYx45IERhpy0K7oxg7tlFBsakCWjChDTcs
aMyN7yfdQVPwtV+o1dLWMIbjPQ1EDxrEMnSsMBuZRPNGNCbMJsSdADDpiRvRD9wk3E7a6YuQiP9B
yr30SLPyBF7MjvS5cCz2t5WucmoOmYgmJTqpdaRi97h0cMVi6gRMZ+jHqurZbl17v4D3TYPYOQwh
zBNWhT2WUdKk7OQ+xGCM//KtiFpEo2P/o2iNaIcIJdkQ2078hwxprH8lNBWmrj3ucqtnUyTTeO+C
Cg2keA38PN1xehO7KB3vxdy/hQS9oJQb21WSargzoTymzd5gGYJDoCgBVxXbdGtwyIHhJlj0ljKw
kDGNQ0h82GTTL7WuwAAJMpjZphtsk71Uy1Wa4l0vmH9Ul4A4xfU6T9n/ZEjaV4x1/OzuF3CVMEDw
Swu9Kcj9ZcQtaJzRKLG+2+yzhMnJjMxdMjqYBNOEcrvetuaJs42bWQd+fSkkVKmI00w2ymbX4YpW
oaAt4gNwthTv1OELmgwAeALlib4mixO81lX9yJz0pQ7iy22rKzOOmYQxqFWfZleaKXDDYvls0dC2
f8mZzw3P4D1s9nqnDNrsWhVgu21sfKIyx31qdvSCjW8ecweTYLRScJG3iwPelP8IPSczssPf0tHS
G8F10H6IHowCxVNY8atmouVbtsPOZmvXVWw0dO6zhUniYGycoOvukmDrcjDdNWkHFQvt9ugOPD+7
CyxdTBtkU0ewcyMfbbdhtfhR+RozfdgadK1l0FchCfB4DKn/FvV0VGoTUHhnAF/M322X6z8tPSdO
rcQVYXZq+cakjkUvOJHs7YqLWxeP/qgui++9lIG4ECbyiaaRaQnJbtBe6kgPMW+5eqzT6yZtgUbQ
oJqH9oXkwnI7geBuTDLpjLYodlZAyA/512dnhLnju+UubgOyyVIcly5AIc6Xvgd+JeKsx3ElDjia
OvrKkjtJXM9tSyWrJzAhhJVw+MLFTSJVH63DhQVVH0tpEn23JVG2Kd8p5uTbHRoPfY5YeDlnJQ3l
JiI7B/7L7W0PgcDYZcXr0eK0AKLyYDvmg5icGu2oRlxoYhTa/Ze0CHUKMhCPcnx2ypAGd0LvxZme
nWk+px2b48HnwrOz54BGZFj6aYQhYVXD+Jy37HvKIj7FZX0vakKcvX480wO+3r6DQTvRiNMkN1u/
Bz2vVrU+W+jzsZnMX1yMt0M51HSgUuAEUWitfAcP8O2U7BQ4d33jYnpstYRJsXphHJLKzM2l34Td
15tQH20rUd7rzRTXiTa0PqzSyzoP3pufQVAz6vlU2QgWW8ZE781PEFzufH+mpSofbMoQs7WcMB0R
blPxf+in1vUPLx7JInlzSV9uaCghlBWXykkeQ0p6ji0O9RB8b0aa7o2l7iwyLjBspe+OPqJPMVuy
6Mut/HZ785ZecxqX+9UuKVRkLFIEs3xKUW2mmn9p5CV13nA4UnnW5130ZD03fJ6KSwQQbGUpQIHW
k7JSQQlG3UMpG9aG92CgHuDKv+kJY8AGVJjr3GS28VGKwEDruEm5PEbLQQft+h0bDTbBnPWGgJ1V
+3KrJrcxM13nfTcCQfHM5niZu/NZr8vgQ1DrVr+6kTGtD/VjzZZ9sOhW+HV452KllUQTrmWE86GN
gy1bjHArOQlzB/MvsALir9tbpkL3yahddHUMy9RP4mHouOp7PnBaiIe3gbYL1IkY6O+54gCiJ1qy
M9LxZ9eOz3oq0d9qsgwHUXvvqkjeM+sD/NQapXYOyaZimkE1DvvCDOt5g3KRMzwliLFn9MRKPXv+
az4kH+RTLhVVlU7YMav6MRqYMiAzMC9HT2pRX/XHRHBATZlJsZHi4gUUM33Sfm+Fy6G3OU0SJlZl
bzajoxUUKiYAf+g5WbluvQFHYl2LJA7fKHIwEVvLtTXgazbFc0vW9DIp4lQY/gQFc7hPqiN4VWN9
Az5YmOGR850yk6LXWH2dRbZgaubcoQs+Xowv3KWqISbeddIbR1o9e4tNoq9v7dtD2uni1CrVpvLW
TGndzslBFOKitMkO9Rqvm6LXmNSjL4p5eyssJK+Fh8otshHGtBM3HmInXUYqexxgZMQBqbAJSdY7
gWGwLHZm1Nlzqh4lWQS3iocTkuHWDZexsHcjtRPh6bM1d6VNRA04iD2uZ07rt/IZwdshouAkiO4n
jLpzz6wecnEym4/JR1Td9IPi4bbtyLHXXfHBYuNXWuVXOaL90ONBRi5fYcfJnrTgLcyXDU3on94i
OQu1M6+cy12sNrEXfHGEfQjkorU6evj1/qsTAVy+HbUjnLwEipwsaoxjzZltVuA7Ea1G+njPej+2
8ScqTDy0xbIdJo5F+M2P3TQ8FxORPY1NFCHF/9VsaaXBqIiU1wdJqrC3k1asS2WFYmao8GhIWQYI
vxlLNFxWtxppabDqphTdKo8UO45HWcJsIGJ2bxVc4rEh41AmfCFewS3ZLjYTKZW7Eh9gkjYHjqcG
rFA0+CyhSJxHzqAhiTDtnL70okUecJwQvu66vDBI9oN+4dRPCQkshFgBi436i53x3CgrV2P2JmP4
chg7xKrwSBTvRutyO3tWiwCKFyCP6LlE0i/fOjnfTRme7jkajHUhS+TKnv/uWyU7hkvsuBdXlZ+3
Ko1h8KE7st5bHD5M4kEAjdxce7h3CH2f/ljs2CrmW5JRybzkaBx6RJxkGdtTmHp+gl8y1CW5MnK5
abLgV5Bz5O0wrCOdIURNF8SaBjhF53Dt8hCXecEeGXLbY52V/k5PJbf8lyakh5RY1RdXic9BESMW
hBiZqCJAiwS28ljOLCEZmmvOyV/7RT40BkfvqM45RBUeEyrLG0GRaBThEt/OzMT1UnLWa1su2EZL
X/xqyTrEHcXmSJembFQvGKVznx3jA1WGFc3qciX6YdPF4Y7kFGToHr5rdyjfNW8+mHfkmw73t7Hc
4wVBirQ83HZztw/K1mveNJ7L3Mwhj8psGeov3ZE8qWvsx9hOn2JYK33Q/AhpMO6L9t6azW841qg3
0ASIYljgKdwxJ3EiSg64u3RNQLjsJKf2WFcxOGvuepU/tzmxigYZ6BvukH1fzd8g9bG589PLEj5N
PqCeJonk2Sk4h0phkwp+37OWMpV2WNqr8pTx0U6uOppBw6Ggm39Gjv/FcKtmx/F878XEtLjhPCDu
LL/iODvFDSwektYU/utZI13KCnN2+9GQO71LvAdypo5QwL4tWmMHwRKaguzhIcTNscp94vJENm6I
YAFqm9r3yhyHl9ks38p8xI7lqUOuARBGuFs89dyEibH1Kd+tEXY2uH4b3Oe10V0JuFoUjqYIw0q9
ODBgnSIjEcg9E4qzGRAj7syxvYw5hjWjGJtdbpMIIcCzQsHAZkakd78rLLYN2aAeeqIV7myYFlh5
lh2ZxxSVomg8xBkS6sERxzKFj8Z2m+PRO0ZddxMFbx6EOq/Ep943xndZh7pGGmeHpQmg35n5F0gB
YGcH4DcWOHhs79VjNQWxtQ4881m0iJhuFN2yF/KU6weydVr88pCtbB0rrh8ii4fhGzBs68S9IP58
QMx4ktnM9t8MDQod0Jp249w8FS055rcHQarRyWPkTHFcH/u44emL6oF0lXg7jxhHAliUiUWib5dQ
LxYJM43VxpIKIbNdBCZhI2qwrH1RfPSmYZ+G0vyGknDQgB5rW8JkX9WTVZ5uD2kefQu1nMp2Wu+k
guSvD7ffZcBbt0mb/0jJWJ+Lej5yNbE6lpN7uv302x8dTDb72OtOaU0+gOsOaitCormMKjNP//PQ
THFBQbHJtmMbUcJpVdrjfwbIGzVbzxiHA4EhxIom7dSWK59ZwEnv8th5gUgY7KZw2ClHqa2ZYFXU
PO7bw6Ch2l2vxxUF/+3//EUW8UJFTkXDMhzrdHug3G//8dOgAwHwV/M3/qRrk6btMlrT9jE0TJp7
jfnc55b5jDkSN3tFaTCJxDEBeHOX2+mbI7r2zpVkp01YYQ9GQXY639JzLeN1qczmxRTdHX+tLsJC
+OTkRXYMi3GgEFnhfgsgfQY4ap88y7Cf0sRstiIj1iAMgTdIy+t3LjsCJp05xPQ2BJIbSv+RQnsL
5jFe3/6kJtRXVPgNYr5JNR4G3k48zc3z4pTN8+y6PqVx6hS33/kcw7BUikfXeFC5WT/BW6MoNu80
ucE16+Ih3SiOhjpRI0E0j3w1d1mIuM79YAjK3/pHr0p+WiqG1aAx5pWmmt9+GvW38JffmaLfjbH7
FXgsquspGjaT7X8zTF/uVJi3Z1jZ8bkE3I4N/jTqh9tPakxeKJwtq75hBfd7U51iUXxmNNq3OW3D
0+1XtwczD//8Y9NhJvWLpgD8VBZHArBgT80MqASesvWUj9zldo140Svcy/wUymik28RDMM8fLEfu
SvhL9EJqWD11Lx5wg6ir5wOJx1tbj2Jfj045h6g0XRID0UNz+4ExMiq5o+IOtdTiNzZSSMaTuZXq
4g9drhOtCLLsgEOnTDWbpNX70247S4sgFD3EITjhIJGNCyXSJDIjJfAoG05jLohLJ2pango90WBp
3Kf5EGL+ajOLLKco2TQ2sDGTM+W+UPYlCbItrUT7EMld4+fBDroMIVkW3hAxhhC+eSph4tHKyuBh
yGRCgpO1rNNF1VTBDYALovpoyTo8zXt3MHkLbjecav1mYhuMP1tCfjQDd4TBFWdbShFqXUUpKMzF
dE+3n24Pkdv9+cfUa+xdGQasnMOR4HQIfVU7nhLh8iJYGf746fY7L34jd3o5Uj0OWecU5fEkXSCb
AlFd2eARt+B6XNIq+++gss5e6rNEz+Njk6Rf0S724Ey6TdJ088GK5Zud+3zzyH/n2QT/6RQUHqYY
p1xwskloWQuJsQm7CEU6ER9djjxkj8M9bMwfUeDuM//c47tKavU9bJvr4skvuWLHaM0O5EIKmQb7
kNNss4WPZ+fNy4D+DmmXMZMkD2ZFDQP0MnUP97tpd9QJxv5ny6ZcdsWwB33SbD8dIhJTi6CXaQq8
/2TvPJbrVtIu+0SoQAKZAHJ6vOehlcQJgnLw3uPpe4H1d/zXVNSNnveEIVGGxyHxmb3XPoaT5WyF
i4wMCpjnuOWmSHAmarf5Gqvse+N432lMyFVCMaq64PtY+R+TrAEXNU95oDjWZ8U+ZNwFRnhcnoBp
DfsUnyqXxBiSZphQ68UTxW3nAeJAefHSEpbFkGVd9sEu4kAm14OzjdReYbu3NOS0q533KLW/YbKK
V/UMiXxc/FcdoVwho0ahsi8BOn92Gt6LpYPv0Mq+gzhi7vUYJQ4Ai4AKTina75ksUHiPF/z9c2Wx
jLPY9zpZvVPzgsqeWuuC/eUrp9A1MUOSKwTrKbcq91bX3a2qBDs8dtNhTttVVhtya/c+aOCIG9wM
IIldXL+qH8ngGrZUs/VldpiAs4r6HVt4yD6nPBL/W16Q2MjTCJdGII1fehd/IIJEKmpAP+zrcIBa
67g4ZH79KHBGAl2nVVsmerEOfi+jIGIDaKhMJixelq9byz8Z/QKfV8NbrU38jebCw2EM0fo0kPZa
0ehYBn2LjDEZNW59Tyr0+U7yEWnz2aZYZHZIz+xlQEndHKMicwGgQlSNSAk6xkJplH5YlWesDrLS
p/+ut1ngEX8Ww2mTrgBZk2YraAv5F31RM8+B7BrGVzaEl3yiVymFGW4RVWOfo4Qrs+9UemS4Vym3
s4z5xDJq0izUOou43DAmOYWqmwEFiXzZ0hl8vpQBY0a5MAuHY2DRzlLyLGPh5jbGDltmRXPZ+fTb
YGyGfvrt2HwIupia0HQPUaFg2jDtKWJH7JrqG2bsj1HFxhrYAKODdEek6kTJH2+yzrg4yFj++4si
FkHXn/Rxy4uChlS4Ui36x7/q8gLCJjxGIjjFxVuHnKhOaFmXh4R++Src8zwcAl1vxhHl+H//2dZ/
+NnCRBRI+jsCKP3XjKZG9hirhjI9lMvGO/Ppv/hBInxTjBkMS90Ka3pyUItg4X7zXOuoiZVdujDW
ok++DsihxkpKHcFKuYXSr4+jZOTz3x+l8zdRGOlmpqvghJjatlka/lmWltek8Eon4WPj8SjDlgbR
a5phxTFMMwkrDIGLIMjZAREIsvdjkYxVQ/J7EXNEEe9iRh4eigxvV9ARozX4sJdezktRf7pF/gGi
8YNoit98JnbSoigL4pBIo4ji9v4pQQzMpW9fxoFtJW/V13hyIRoFNIWfOg3aBLiuhbNx8dhbPY28
laTlPuaGG8zjGZ8RP8wOyXPvWcWNdXodY0nOBbDcTPVPUxb+gsP/8E076dPSsDHn+XDq4Smtm4Ul
9QXDy0CIQXVUOfUtoUczq8caCEk6hof//loL+2/iWF5sJSx4TS75Vn8TrJZjVBgeow8owwmuQlPi
RGPXYS16k3o5yWSzqKKy8siMBr9uPoFEgqx5Ez0eidEsuB0wUfbciMo4LRvSYbBbN72xT5c79zQw
z5mz1IWmGDA/qXX/JH0WwKUoLnOjcYOY8+9sxp6vUKXsnGqCx7y8JyETCzsI11n4ETQGQjjBvBq2
2MeyUMwjhmSwW2ig6VFMNCorO6PqshiI2rF1KF2mb4wZCtANa4db6DZu70PIYioRi4+iSL+6Mx0x
O+2PzAJODcZtXU6cPLXvQmx3qQqXP8cDwpyfqX/ZGb/SeCh3zBwM0YIUzdsfIMqWLUOWWVQKILwA
Qodm/oE5EYefjaMwbFl5EeeVB725jm3wIX4YgSTIzVcKPeZVTHwko7nEqi8GQy40DDxrpdunz1l7
aWCSdZNjWBq/CmtJYMAHuil89U30lHu+nFmMJDRYJroy7HPrmnXvCi7O3sgsh9zpCm9ky/3YiMtj
+QH3ZToNyKbWSareFH/IhuAUFMN3OYSkeOc7X2L4Kt1juYgEnIj7RI0NjeSw9yDjOl8eanUMivCX
MYxP5Df1D/ABiFHoCOXpu/HN9hViDahhydDWJwwwr//wcf0PdxShLEeYOAGUVt5fQuYCTLGxNJrk
YC9PebkbuHyPGk7/NNpz7sY0rfDqUOREJP4sy7vl9losSjq5aBiqNv0H/e7fFd/aJioAfpLJVcTZ
+peH1E7O4JSRiA6pCr6VWXynfD4uo+90gMBZT0d/UZwVQ/+2SK8gw374ZvXF9tQ/vDb/4XC3NXpr
C4uERBL5V+l5F3UEAOdFdACaAMuh46qCTho3JWY/9MwoxX/UtGr9rH44NfuXAMl5s8w3nEU/hp5i
3UxzTgaH92J20Yslw2nLJMwnI3X8ByWu/ptMXkuTMweFvBZYsf6qw6XAlqzBB3zJSQzliS06yoqN
2Tcx9DJrWWbT1s8pQQKKt40MpnNo+cPJNWW9tfiHDKgvE4bIbRd52Rb9hLu2lmlURLidZ8tow5wV
5lGDMK/o9BuIUQQP5pDRPOaFsSp73RyHZHwFeVLAxUYVa2WEFPmJ3GhD6TeASpFlPln1s5Gk9fZz
Jh4YEXefej5Yib1h0qe3/cBgLf1SqjY5pFXebcsuCndcFusWZeWrk1k7J9M3J5zmq+7nVTSxtzBs
0nJl6ZzimsvGJioHLp4gfEwbX+qySTHc9gxXtfl1ShHrGvZhmTl+SkVzZmqeNl5CFrgm94jQCu+9
w4E85/kzgaWcmjY0kMw2jtpUd+L8fqvC7PaOffDjtD7AJmCgXYzxrnLwbuG/vVS6LJ/SiRQoJ+G0
yqZ2PNRR9Av4Q/Hv6uP/W6P+yRolEDL84Zz7G9wNnB2n/kf+J1fUv//R/7iiPOtfUliYiqV2lGeZ
NpX0/9iitPkvaXIZKUgcNNfSQfL+f21R3r+EBxKOgFjbMRnV8Cj+1xblaGXa7mKK4fgCCff/YIsS
yw/5Y1GLfp92Q9qQfD1TSvMz3fgPuvqK8ICW4ak4G754buuquPo4LE+FrYCk6++jGOsTkYwhJVNr
bgu8kg91NYVnPbOpWH7XicI7Zal+nAhCf8zC7GtVzMP583eKzBCkBGG2I3v5BzyuX2RXPhaGIS8h
w631LMqUpDk/OlmDs+1YB5+DxFErVmYIhBbl+qQycbCrvHoax/5bmSYOSTL9U4O58MGie3j1Y9ZM
xmg2J8v1UMEP2QOv9R2F2PiUuw6qTsdnxaLNGtVhl/nnFluEQrH+IC02jdADGMwEj0J9WjdyyI4K
MzCaUyq7tjpkXNI7Gw8zd0eRP4OLDlnAeKQKLREiqHrYe+Ggfpw5eHFRO/fet4znLFZUro35ODIo
OUfK4EFXP5wiGJ7dTA77mZTmTbwQ3Spreg9M4Fa644xyY9WDLXNqqlti+6zQgP3eONspNvtnOD8H
9A364nWE7qVhkh39Hs42bx97Lpve3Jv6diP8Bmq5iMML45iHBb1c5+10FK3R3wAr7EoZ5L8m0bmX
bmj0szcTNWcB4uph+q6aJDYfCst3Np85FVGPXh4kQX9xWufZIT5ib8kMFKcj8oe8wIjlZg6Mr4kD
KvIuWBJO+QJN7xTT+YK/fiMwDqRcfWfxTkodXC8dE09kEYC85tmxpAicOywH/xyq4NGDvHHNXCLR
fdIwSPjaTwA8bsi4IabZKBCMQalHpLb7XsXxNWyN93Sa423bAvDzJ4+9X/UWZG1xFhicCT0un4ZK
D2vlErkw9Yl3HoHsI+qjP+q9oDl4loDgZoEVmkxxb/Q4rBFyoSXLfW4YNp/tcviH1vqvVYdFh4g9
jyOBvYNSFB5/7pE8KCipX8/1+RNKR96qw427v9gt4cCQwK+N2YVHZUfPbRiII5Fy36RP3EdI1A4b
CaQdfziw7v9uX/9oU7SEtfzEP/S1PCJpQrGUCmukozkJ/vyIDEY5pdEVATiEcDimSQZJhZXNOi0H
SsVMHk1GGVyTwAcWNmMmTOPRL9W57sWq0nb9hWAXZ+2DKmjTzLuD22J0mPnB+yCHi0MLD891+Oby
vhFGFAcv+gfjtWkjDT2de1zGa4EDcCVF4uyJlPe3caNWHbvSdQ84pCmK8MoufVMVQKHajn8YAPna
BBqVSUDGPNlBqltJl8axVd384E7xte+yQzlN7rHqkSnm5YNIpUPSJNoIU7TAw+tgvEnz2Np+9t2g
rtqY4A32jkGAnZzjl6BrL5MI3bPrQ8zwTICCSSLsoxTONTFEcKXOTdbWwiHvyrC9ZjUK1sl4H2i0
n7za3i6s1sSK5aUAYe9YhrzPtb8PfRGumQh6O637TRuX1ou5JlcHRwOsWnAfw9NYWvGBbiektU3l
UYbjURguWWHD78y32z0z2FdRO1zckUA3YMPaa3R4mxbjT+eaxZmd1YVwAnR82TcwEgEIrVxtZarb
DSvjD00/virYLu+TrvviOkxGId9i9xuqTZnp9EhmFGyDkg1C2IYbA9/6dpqzs2zwEnkBGsQ6sfvH
3O22VKBHHlJxIEmi3rIgZn/cRIyEhvEyzuS2kYSGUKerukPsAhcQ/U+CkaAOxSgvSGVeCxHIrZW5
09o0XCLb4+JMaXnw3KbBIONtml4RjrZsatlbfKMiNfcEy4NhDxxnD+Gi2rTtbKyVQQRbyRoRURvX
SK2Mw2wiO2j86QtJ0Dhepni34NWQ6k66QBW7cBfgN6GCQJqm0fK3LO5pM6Q8sxd44Tk9zK7/DOKH
nbhE50ge1y2dsXCkhH3dPuOIFgK0qz2Tmr1l0qhltLN8ZJ/CeuurCZEOVwcBdb67c2tgM2wg1lah
23NomodiwTgp30UWECe7eECY4aXwXCpfYxdT0UMttLFqvdeKhcQx1aBMPdv/UBqEeKCDdV2KcE83
7ADhejY6Wuw0dKurXEDKmU6eiMYLHYSSuS70Xo99icGiFnC+vR4EebUtSujgrRifPEIzXIM7gN8Y
03Vicp9DjDoaksX1WKpnexTyAfNkKWb72Ni4uyrwJ+PM80wi/4X24A3GNegOO98zfo22VVwApcI2
S0araKrxnkrkLVOS30p0ghvfMvV2YRzBk8Zx5pRcDtgHN3FMpI0bMq5oJoxRJVacYjF1hE3WrYw+
yveL5WciLGfdeqSKZDnpb8RZbqqxVs/ETNcH1D44j9JHapJmmwuTdiCqWI5OowZtVrwG/fRdlh1k
JTu4x8xkVy1Snf0i3RnZuO0rmb4zle/5rHHyVHP9HprEVfahsYyq67c+168NcR0rAR11zxBUbobl
dShqdTYRSRJSQiZ8Olt7IFlu95VxSbxW4t6ahqYEGhEjdEGL8gW5jIZBFCORQdwSXYoQc1aYGmo/
lPIHgW/yZv/IZqugZsg2HTwEqcTvIcr4LKLfUE34M0IvstXLxZj7/j106oPI4whi6JJrFYXrzzMO
Dh0XA6GITJftSzn27Xlq6XVH5P7QOqqTHOr3Yhjig5GtnRLHQm2272VWVJvaA8k2V7kHHMvaJxMz
Vj0RLRIvV64lJ9YbzrwtBzxosGTZmj8pRAa7zmzAxo/qBsnD3X1ekaAeyC8Ji5vr1qeyoaCqmXUf
elRLZJWWj33trwM515dyAkFUEQGMsjxw0CK2v0g7aW5Z1+2E2xkHnxBMvxbeHbGevnvehEIwGAjw
gbK66u3uAqCj4rEBlVl6xYoNxdQXpCjZyZMzGWdZLjyXgBK2iMJjq8tp7aIeW/KIEGE6+sUHKXvI
EUOggHQvDCDQxlikqBrxJg9y60r2IzumOWQvExosyLz4mHm47/IEgufUub8H0GvMPJN5I73IPPe5
/YsYiviQoKzYSkGaiKMDd6cG/gZViQ/1W+WnNPBI8uuCn4lO8scqYV7uF8U305fxqba7x8JNGI9w
mNzqVFnniNwy5CmtuNA9HFPSPY+tica1YUBG/hdTLjSERQ47MoqPDYsHO0tPsIP87SCn4txKDFns
vD6MuYPc52B86WY3uLuBvk5oMo5m6jSXZZnDgLnlZvSQwzXehGSEbyYTI1DVSbWaUZeu82zCSiTK
22CG1RXKgwQDPXx0LQQ5JOPNtgcZuCUYDzmr1xJyL/TO64cYv1RC1mNPjlODkmSTeSE3CAmHEXsJ
z83gYpRGpY5uXZNRFjMXzGGvX4x4eDSKyN18/m5IjGZNyEq051bDRpxb7HNqhQc1z+ahUjgh8pwg
9CyAJFaTJmX2nOUiGI/kNfuPDNwUTB3b8/wvWYk0feoRxLej+WCaiPDmGDHUrDzMseyMe+wCwGVo
S/oGq0UeyNepfi/ZCW2L5YCNlqO2Cwigc2ZlrjWX0lF001c7m8OL5fk9lhl4eg2w3yBukg1aEW7x
YLTXYfjUtt6vJOW+nViGeGnQhXSwby4pJS11S/1TxCSpeq64lbZ44eHEhzyJfo0EPTE/UEc7CXkH
RyfbB0H12pQC0Z9sl1m03+6HCnl0v7ztEdqcGxrIt2Toyg1HkckABn24vrWVcVz8mtJOfkcmZpow
nPYmn1Wmn2zOwhA1Z8LNYBY/2LOj1/dgjIbW1uAi4yLc8EBHFCi8uFOMVc3NjSduXSiMBdpN825y
7B7kzGwkIzIdcUrqHpXOvrlpVZ+ryHmcwyp/KmvSg1nkSShDXUXdWdKF6fEpMq1mK5i23KD9saY2
HMwCQb1jp2i/YibaagI2Il20dxw0SJicONqFi8Dk80uXmz+LOOavGyENWB1M57AFgNNn57iDwzfx
P6ytmW1eW5HPPEpQTSHP5DDiS9oDOGcY5Kji8u8Gso7c+Ql1VBQpXE+EDRzLaM6QB+JDjqgGN+x2
G4ZMtlxE9OMhnH3sBp4VHHq/fUhrFIElxPMNA2+YZCV0smxyWgA86S/fd6AF9f3AX0U15QShPAIP
YAFB8LOOuvLb56cyw2xw74fwkpjqQZdVeQ+rRV46qnJnqfF7SIe0jmEz7chNtFDDUHmXcirZ+Fdf
LLq7JWuSXW+jStLCC2jcuSM/eGQ8vJasj4CanmjlJNvH/YRuNJ1CfA6M7pajv/UaDAfdssCxErzm
A4xrPkrhOPjct+ziXOT2vAFU1O79sFg+6fNBG9l339TNDb1j5zqcYN5xMpNqayeU5qxYnmwjipFJ
pOfA0D/GzoJiVEe/EGd+p8WVLFUr90BogcDA4cEeZFM61nG6GTBi7DR5KO/DDHN3Ut46IFmJmxyX
Mt939nWLo8PxO4EOEH1PpZj5BdbR7ntx6Tvru5iocgKp1/ZEHklX4npksQOkCJXsxo0wYfchSDbD
pLZSoIphYjpMo3sLCQlhXr4kvELC79o3YOMv6h2f6XAbcvHEdPtkkNoCpDwPdibAkFQVxZsqwGn7
OfDGuXZt7IS4CgBsPRat4x0mgpr3BTINlCBsxQ34G1BnJ5FVjPkpP7hX2KcfrhjNW9oHRPbqytnk
Dme71c3HiHwrvAzBtyrzSGRurefWm5D6VEse1OBebF6sLQ2+hV0+IFlxkVO5Qcw2XsrfvCvRqSoT
scmWWJWgPspZDLuiY+NrNU1xVGH22FXxmx8V8Nx6JOSxs1wF2kFGKDgAdFZ995OGxOsOC0Ej3bPA
ZH1rDz0hbdd0IKSNAEUb7o7RXNgQXIsOfDsP7MMfAQ0r38pwAy47TUuZV5Oae5dU1NaBvLcFrNCo
qcOtqri87SySb1S5z5CsetcC9pe3N2qA5OJBhOMvPkzCDpEsJtPdZJAjXGIm8brY6zBHFsNnk/4/
vaqsLs+DIos60+NZVVJdRQKO4LOayy0fVVkcXFPfNXfKoXPAwQYcjtp9m5k2GZJToy8m1rUh9sT5
88tMKBdq9Ac/xP9bxxaq5bZYOF/mwclpamNr+JlYXEk4r2EiUFuNKjSehrwrzgObw32zjN2ichl8
ER1CrcDwRgPUpKEQR5wU/bkGyr72vQSmHfbZczTG0fnzV5XINn5PSrAGKbZYZw003kV1oULzDrYQ
DxEQvyfmk/kDGzM6NA6CdRDjHbD4Hp6F7sP24+TOtZLcRyQWG7ujeSytBchulQ8V0qyLb7XkU/Vi
pBY1wvRMqZ+cc3SPxGLGoNbM2T/VQIHWA4ZpCJNe/INET0lEVp49MQAVBzF1YguLNWCdso4qFMIy
97/5XYulOFyurNzRG9nFHol4tBG9W41rWVvGy5DkX6h0OwROE6p0CIG4ZbN1qgt/C3VgehDZXC9O
KGDgc5WdE2YPAdFIT0ZRTJgqE3ttknuJMFmcvdAC27gMvYzRvvUjUSpd7gT7qAuilwCVyAlnLfrS
yAxfOKXnC7EKPwE2Re6zWbnuc1ix5zNEjspvUvW6dhfYajjFj8WUAG60+7NZpHQqNWfjFG8WBd47
YlZo7koR6+L0xR4poHXvPP+5p2NHwKfjAwwCjAhjYRzJ1Dt+PmkyD3dFgAJwqq0r1i1x/fystEIc
6YYxhlvlvcQ6DCaeIWRJ7tV5ZpSxkb7103f6aEWdnB4qv3+Y/e1k5sOd7guIIpRbEUMwjgZvol52
4w3DQMrghjyn6nV26/lSMw241obz5INkWFdKrGRhmGTTaHmprm37K55DAt4HjiXScbBtGxY33jqL
9zWl1waMt3sulF+Djjh2SgdXgA4rpoTJxbVizHMewYRjNxKG7CGpKQOekojGkXAx3qnGa14wLbPH
GJP20NTzDcEgNufUH66sxPy1tKroZjSYzFJU4FfbjMuNCXdgAyMjk6sIWe/c+09EgXiXRMr6kHKg
c7eFcRDO4hckWGBzA/TpMKJNSnth7H2y/PJYZ+d0bH3GrlO4Gtginz+/yMJq9/MwPKvecs/9YKLZ
z8bu8FmAeEZ9gheZkRoCNt8WxN7Nsziy7g2ArJspIQiAKKlSbCjaGzQwv0qdP41udR5ywyapsPgI
oOJSPYA4tLhD7XTrYUwEF8zQg+gf2zsaitkPIB/opnMf7aStKhZCNwxoDbCJ6rUugR+JQb/m2RXK
J6t4EQe3LBfiqgyMmqPhHrhlkFUycYJWSePdCeqNqXe9x87Fmq0hp1z0TOCfF9nnqi4f6lAV57Fq
vtol0VhQr6+f6+RPx6la8h1U8eJnJHsujSRUQPrGDpeIx0AHVCoz2qxAGdnm6BB5+s3EJLVwio+o
mX8VuAd3uvliENo0g6E62nZ09QOz2gHRnsmyBJgex868nwvCTCfQgoe5OH2aZT/hEvbYH0vDtC+F
0T+2ZJBcVZB/DSNjoPLUH2pp8bJ0TXqfeBnzHrtTlLFRiLdLIA25vvMpPzdqYKYQ06vLymLe5POh
zUgxpOVlmMeqZsdBg5acYxyqVYuROmJ97yoLiLJXWTsPXfyGKM1tR6X8CscbYz1AA6ewzZdAIaFt
ypx1flkQFba8/5RuExalWSP3L78YfZvv4cXQCqV9vEOwTt1svyEsaR+mLL31TEEv2vXo7gPrMqes
F8jLktsybezrlJN/0Q1yb+hc0lQwyKwTxcwERyoiBGxo3Csf2P0OCUgmXkf7SCU43pucC92olyAM
p92Qh/Z7sJzq2nAyNZ1X7ASTTlwMKPdCc1AngM5b6WXxgVkSIdYDB2HduRyVtrfqahJuDJXjBfHI
yut9BpVlZL84A+3MWLr5JjaArQedW61BAuC6Cfe0CQPWeMRsKonrQzTx4IC3d6buT42f8yoETDGp
dKLT1hZmcBx6+6uXmPOtls5TniU187zgDXqz4q3VOJgNpnstQmoYRv7PBPsB/TD3LDOrD2QgYN9U
1bjyc8ZcK4btJHjGLvddh/GSx2T4t5uL6mKkgfHcsdxxCoTun8OUzq++svZ4Ksek38592h9Qrq2g
GOBRcvL4lL3hdJRHcl2HlV1TWkmn+GnX0Wma8Ep3Nt1FbhBAraqWrNkQfhvi12UKilw0ICsiK8R9
qjTpdZlH+R9JtLnNvHIdxjaOZL7D/L2DVBE2m64EaGo478mAiLopOHdQR+eP/VDtglKdqLzkDuJ5
vzV7oMyfjz4WkhCOJZi7+AjbfnjXrXopODnmnEVU7F9t+AHwYgKI3ii47aTStJmihHs8YC7U+bDN
wU1t+j6gmLJe2hJkeCDb6Dx2KDb8YXZOfE6/joyzIqagn5N7m8+1K6vqZrfRU+PQaOs5uxctba4u
rHAdRr5+67V3q5OZ3sGHI9DXg3HuCiLyPicSnc0Z7sZUW16MTNBKB8z07L9ITosjmL2uGSMMwGp1
8WaoMniyo0Mvbf8E0+uCWo+mEnHLM/IaQqYrG6O7D3OaOITwuZnIxRwGTWS9KMuzu3xBHHxFit9i
kKRoCa3x0S0aY6dT1OYWH51WeDjIPb/FSyyamMftVecYpMUyE8DypZ3kqPitoa3sopcvuWO8ORCj
V20dBmsBo+VWVBo0PUd126IuF0m4aezfMP3sQ+7270BVPKYZku6pcuft0FrTKm0C98yY9O4TfnQa
k7K6NOiATKjDpzl23k0jgOVelDHTg9F/bIboC/f/70XV6mci5ZAY43/cSCpK0oFkA5RpTF9QCawN
bEyEoefL+EhbYP+bYFXaPNDa7e0v4dz+SBqab6oicbIIP9hIvMz7MQEWrUGTZ17ngd4WDfdxh7Cc
eqo2MYlTL7OZnSoL0mxr4Odrx479r8+KlRBc9UoJdOjx0WyHvicUMzX9K6xh5jNWdOJ/tted9uaX
hkSLLNasDfCIHVA3efc2zt7rctiFnmm9VPJn45lo9QLXvM9xddFDlO4qK8oQatgFUSBMwey5fXVU
7u/sumTYIQb7LKzi1fT4OIMNZqPZQasOxvlrSozi1lZfbbgc3FKHknVtRv7rMGKmnihQdJ/tM5aB
JxPhTcxc07ageRQt60i2tJdZy3vg8FKnqTl+QXL620/INqqYul2IEdmZHKVf89J6CmJmN0lehqQ3
cWPhLTL2URk19x55POODC1eHuMYRwmPfb8liBNB/nCOo1EQarAOibp/GQMPK7c1ghzybOPoRYWsc
h1+NdsJBi/JwQ4QGOsrGNk596tYM4zgldUuF6RDDshv9qvxWoqOEdDcPm88/5Z7JXtRcM8bML45R
ED/J8nFdzvQTktx5z54euowmLe6KfaWmO/iZ/ohq3Lr2qCVjZxruXIfRnksd9BUOBCCk3asfflTG
hEhJ+BJBIUMTeiLk9kxYr1JNzKkJplp3eYizCmbAF1X8nMIgZtdWMAT3YY+HURWegy6suPdn43kc
6BiNynukfWMIywpwrifMs9ksr0CbwSH5pJF1Mfhv6ZokitQEtyNLYmWDcCiaYwqSqm4ehiyzL6b4
bZGl9bnWTmIqfJ10L34b1c/e8AW97d3BLb9qOEaIQPN+9GnL9Bva8ArtUvs8Yuc8M8y5G9P8c+jy
9imwtwzw9UbJCgH4TJ5iL+LfuJScTV3ZH7llvjiBo1FE6mS3GSWCx0kbRG4FU7BuR/sBMtCuRe66
j+LgIVbds7RIeKT52OL3RtbPx9xxjJ9+0MhNaAiA8h2tRKXoyY3m2tLb8lo2O2EcENq5p7Hh8glN
caa/IYLIwC5S4GPz8qzZwx+q/f7RTeIWCQCMg6nPfgpTBOwe1ssqxRHzsBNkMWxEZr63BqU5y3eP
sJ2Jix7Q+YI7IzKu7JAFoshNy3ejjCwuGUoXmazjUumVM1QXMwNSGoaOvn7+KggMAjUGfYSg0Jkb
yOP9AX3H1yHwMHIwJVCkFa2dKgxY7fPl81efX4y5MU+9ZRzysQ5uQZ4hM2vDn5Vt46Nt0iq8lf5w
bIp+QqCyfK9bvjc0BBG3kvsE21Z0hI4jcKC4JZxFKrDb5xc0bcGuQ4/z7+/55NXs6pYNiSvH+GYG
Xnyj9J+PQZDdMcPHt//9/uevhAn0Zu5rEuTcHeQnxild6cUn5RQXqT06tKL6xY2cI7ZyCS+i7F23
Rm5sYhKGdvz/JIT1HcJoBsKbCh4wM5bEPGEXfbcmOEPwuohUQFveG0lM+ZUXG2uu6q1YGIFmNBFA
4hV4udDSPSeMJi99VG6EqZ8cmPWEa0fxweJE8Fvmfczi7xmv7NrgEGy89BblTMhs33kf6LxWZRG9
AtH8nQ/Rm42Qj87/xDwZqr2eaJ4rRjntZCNbjhi/1/IsRlYrmQ1HvmhPbpGxnh5+5vk3x+k/BMu/
LqjFYaj2lsB9mbpfUqFYq4XNrg6ciyZ/BxKSTdXmdGQj5MFTwx41UW6HAryK1zOTsxVZ5Y2rUfzh
ApgMjWNYhesiMT/AXDWr8L0T38lgKeikJA7F0d3mlcnWpg8Ar8UJka25t5Y9iKW8SyGgxopYiNgS
q7E/SFmMD7LGNyKdb7NIT5NLONgsMiQVnvuYOikr3rK+qbnf0baixITSwmxN+hnraG0cIZGHi/mv
2Yaqe/QZiROC4WORTbubcRhRdn+xVemiW6E+iCka8Ysxx2vTixvyH6Jh+JbjOjGnvOHYrQjDw30T
zQqCDf+nmS5dYXNIjIlc3eJ72itMJQpeSD/n7cbwHUhHWx6H2tgiGYmVg03zPRl1htMhXArpApSY
cMR60Aljmx1bK+rhjFBhq2tofZdnUds/58GHnSBnVO/qWZfYr+fo5whH3l2ui9oksSkKI2Dr7o8Z
qih2iiTdhx7S9hJsY+Y/sjuuUD1b+NmTsdo5Nch6G3RfF+htI71pjfxmwk+uXjzWRJpUih1EepIl
QvVLJ6BGXbamTbAM9GzsLB2iUfBzhywgucb2c9Ik83Y9DU2xNbv2xN9+HnqsW7B1z1Y86VWTN+Rn
pPI5xGa8Eg6xcmUMQ94CqTSq+gvBcftRDdGae8cv5ZqH/8PemS23jWxd+l36HqcxJYaO+G9IkCBB
iqQGy7ZuEHbZxjwlZjx9f6DP310ln7Cj7zscwZDkKpMigczce6/1LY7tez1TwRl22ZEVnmZ8vEc0
yydQagDhlgaRqGj2xSL2DqJV31DsR9cemShEuKwG0J/RENU76kwMjcatl3QfzbD0DIiXO1V0CK+S
7/YKhWmhTjGsBPM5pV7vtpHXhSomdlv6uiivuCO3hjVZTOkLZ99l6htDyc+8r0l9NSaFCxzp87aC
gLZTOwb0PXlm07rHVLRR6nYNpsMrUyl8PiGSiF0fEsasZ+0x7toDNWfJlE0whKlp2mdg/EHCQZ7C
EDPO6a0FLcr+J7Rt3biuRweNDUdfubVGK58tnWNzO+zL1ATAQ7JTppqtV7awF4kG8IgdJtwskgzo
ib2pJ7aKyG7O4K1AB0Cuw4VNmDrmiMbSPDR1uwR50y516i0I6cfKSc1tCMVhuyj4NxLGOnOvmCyE
JbOykv6WqxkXxqFY+bQFJw1q7A2xaF+7PMMB13C0Jx+WgTBeNKX+huDX2BY1TfsFXjzxxh8qVz/k
Bb0UCYjSY+D+jA+JcIB9UZl/FVHOdGX+grLpS8aKtrEFoX0xghqQCtZ+DNW3ZqblQwdj00zGK/yy
eEOcUa9he0BQD7/pYNvdQ1Uwqg0tGnGgYTErETi4njfNUXTHxBpwknKIV50x84f6TSJ52Y4dpKVm
aZ8JfiD3s0RJSXpGIBI+VEu19iYhthR2H9M0+6rFgCQEi3Ep552bjLGPBellnk6NEX7WWYk8mCYT
mBbzSaVdHzs0l02HypesTtwlMQwr/a+6il5XSmPqYrlKs4mDerW8FW7x3R7a2q8rYLbOMarl58Lq
STY1BkYNCwG4wGpoDtGMkJPXF53YD8pw01qgKqkSJmBd1K9FmK6xF8zN67SC1md9Qx3wFlXDeLQ6
58ewuN/hHGi7Jlf2o3TUP1iK7tr3f4rTbNvgz932ZOAs+qc4rakKg5TsOgzwY3uA7z7WVo0NokR6
FY/EWOuwNmhL6OQP9+Euy7HhZcpDRqHvYRNOdiaQCMSSVuxHnI5+r53T3jH+daIObCHQ9VqIfG2i
7f754sxwie2YWQL5a45xlGv7y3KTbm/H5o4WPf383H1wjT5ZO1owHpzY3i8JGVIMZhWNc9m4hJQo
hXYmI1319fnpDy9w9em9f/csm5eHu4ClUH0n7RtA9fWtG4WBSZkXYarhNFEidF8SAJ28cIA24wRo
jInjHVWaW1v8gNXl9y/jF40xb5OtqthDERuDJn/3GWpYCZUI6WGAmoYhxZIBl7S8qhBvFell9HL5
MGsYmGGV53+QN67/9D/fAKxoDp+MY6hrfvY7tWUTuXaNOhjSwjqSbhkXpkni7MSIh2fJRwcxIXL8
1oad9vvfWV8/+3fPrAnWT65c1TLFey+cRuB0RQq9YASVNFdkX0E3Kp4bttqhixJ/HoGnaO30Ui7O
D1i50nPMG2Z+TnsF9sHVuldMeebN2A/OhLaC11/6U57K4UGI6gsxZJC+F/VP8tT3rjIuad4pR3Vs
3TC5ZN7LU+eClo/LyRierKS/oizBuCoIKoYOXmaYw83QtkwK5AGBngmpYxvqSw4XlhF62AzzHlVi
OurVGbrjyVYgkMq+nQ/YpB7rru5OPSCDXqLfsw3FZ26MiHz5VowOPOA2ZeDAaGJTILg4Y2BHK2db
W1rRKeoJAtYYTT9w8NZefv9J/Xp1OsKiIHNU29YZMr4zLVal2ai801bQ0zfetNzAG9Vods3Qf2oN
ToKJpAGs2elHaWXq/vfP/av0lue2NeFSkwgdSfA/F5A81EfU760VaLCXSHFr94g0caPYoWevbdPf
P9uvy5UjbFcjAtPCbvSLB8vqDL1BLWkFia58H6v6g8Rxde/uZ1oBKyv8/vvn09fl5d09ADXUUPFE
cVnRE/jnr5c1RUPnoxJBFob2LlFSkLXS11oCX6t+bXasI4Kkou0fKU91LUtkXga7beXQBFzHow0E
aSLI6qe7aLSoXQIVDaqqEetRRdRTxoK1dJG4Rm0TcIZ2/7B86L8uoI4lWL54w0yDr959QMDQwnnM
LTOIUzJb6VmUftrKm9Y7UTDZ7nTQNOWTwSDMcnm5CKp60i0nemyrHHF0UIgQM92GfbLJzdllnGE9
gN1+1ZM6elnKD6FoFv/3b/p/uJxdneAQjbed/f79e+7qsCKWWugBrQYa/IJphyAk64AC8KiFleaR
ZT6j7nKiQv0ZofTX9L+i79Xt5wf7dy259h/WPK5k2zJoQNum9X4/tGne8tyFHtyRpU25zBvNQbkz
QLvQDKb5oRzmB61zanzvZLtnq6ZWTuq0QeM3/OFqf+/XXpcyDDKmQ3aQwHRorK/2b9aWQU1AB7qW
FuQWAR139dCyan5uXH+xv9QfqMq54TgfKrZS/eHOvhvh/nntu7h0BII6m4HNr8vKSspUy1gNalX9
TE+wRjlizJ+E4xdG/rQkjKANUdACDdcRjpqCHCaAGsSc9WYnkDpyRfsqNfuw9JW4DkZA5x5OCKFm
clkhH1CX9gmDy+tkajfQ8UTehWYQub12gmcyBELgpdcH1e9EaW0wFi4U/p12iZJoZ9Bn2WAYEfsC
3huaWwt+epWTS24WT4PRHfrGLU8MJVYfqZh1KHWsYAcTaxtcOpy9Vgw2Lm85prtSYy/TyrdUjZ7A
Nrd7iAjmcdTCQ7SSBk3NS+xoOkepbvnjajCNagW60zC/TaNxUMD4jkqRPckVM8qh9twO48JczGXY
2VJRpb26gAwYnHNJplkXZbe+jTWqs1L7w+XyHzZsPNKUrOTu6BQQ98Xsb5dLCQctmUmTDqLRdE5L
JggMLb6mces8Dp16ciJkGNmMZgCeO1520a2g9Zd+CsWRqDaGy7RgowZdsd7nvquN9AnQMjIsqeWx
b8QHkBZwOnrCMH9/w4tf73hCslhlsbO6juG8t2RG+YBshTNgcJeJCjQmizL/6KNIfC0K+eYoc5Dn
wn7IliXE+pQzky77W+eSwEj1oL0goQGUySAP5cM5BP5M99lAPSgn+OSKccwijJdWSqAhZoCBKZ+P
2RnLUc2soWWspbmfjBTK0UZTChMyGZN8C5l6oE317X6y6qj7z8UNsQILozsRKKgn9JCZLYOpNh4n
hVlILv+S+EdP3pSTJQHstT80dPDkOINse3OMeo33JQ8eHRa/H6d7g3f4WoQThGfcYIeqQ+cl9PHz
79/c/2DXAbYgcMexoHIT3727f7sq1KaNl8FhC8udg0uz59LaBNMiZ8Nf5K5u9w7fpraqRrPKrKB1
2dp2ihFFZC4pMTL7w+qu/bKlkvG1rq9YiFjbzPevp0laBpdyXsChi/Fot0gqbJv0cVVeEpNOQveY
dWW1tWt0j2Cm9vGCUr20GbxBZ27PfaLFfzjp/rrq85JwNRk4u112y/cHKGfR0WTTPAz0ODGQmcIy
pF8RElsAUUGjPaMjr7MtdX6g3z8frRyPvTroJ0Abxh9SibRfzvvra0FrrKnGengV79b8AncOAF91
DkSkrSweUR7brvETxoAAavjQQl1H+src0+ssRfPsntemjPU1ynJIZk1xY64f8v/0ptdQ7VJMJulp
mZa3P1xXv+5OFgeKtSjB3ESB8L40g5ybTFZtj4EiIVPinVSPRaSeUcfCqWTseKABC1ARzf81DN2D
4vpNxa3tJkV8VpInYwGuMdriQxxJeQRj2G+kdIpzPo8P8X5C6PtUN1OxmscvgH/rZ1aI4sTEEsPR
WO/0nmW4ytram81M7pbK/RyW3XfylIo1wCjcK2pXoLOqS9eLSwThIjVpLq7C6rgJYT84AmWh1foG
Sn2ztcVRNAYg5Lmwd53etERvRNVJxLS2Uabtgd/aft/CXh00uzzQLDCQB1lQAauSTPp0ma/c0yVd
yZEgbhEibyR+owKyd5oMxsL3h7qbu/0wV6Z/L0AqBnqoX43uvOCWxB1SWtcFQKE37Ire1j9oM8f5
NIs+gIn4nLeUuFFCUrbZaUccnD+kih5kMBYHNoN8iGKYslbfu9f7IprSNDypzvA8N/1ntVrwRii7
EaXVOdGUp1YHyx9NaClsM3qI6o8M/FM8B64bWFCm7pV0EsofU4mCPXXJdqrZCchFj7SLlifscUV4
aE0x/eHM8evFLzQqffzGrjDgsKzVxt/WqqTEIYOaiyzzzKBaAz23nqHrcefgAd5DRGcuMv+/3/1C
47Y3bZMhhf0L86WLVL0bplgGTgYwRKnMh7wf3FOqlDn0QyvxFsfwuw7IyKrKKjDz/NQriN5yzr+/
qfR3BQ40Ao5aOjshZjCh/nJPlVg/tEYKk9G08tLYTnnmJmILFjRskf362DfMoxWHDwpxpd7q11iw
6R/hL7qvaabsYzkyKnPGhyQpv3IQoXGsE3qA0HFSCs5OLqP8JX40GP95FcpsAsBAVWXtrpom/U8r
PQGO/yyfTH4Xy7Asg98F5AIn2H9+nmbOpNJEtB3EU5N4jhJrwVIINSggkBHzun6PZVEL7l9lZb5t
6zk5jna4BCn5B7S+1y+dEMnTJneKfD8byitw6iW4PySc4pG4Txw8pYBaxM8FmVhMnypOBk23BPqU
MVDoOjBQSNF7tTG8LMNAce1nQBkLw5TUMoJEpABb4nr6P1+qKFMUEGCkQlRGkMbOvBNW+6NwZwUC
5DKxv7f9luytUABDrGJCCQZkS7lRHEyRHVKlZq6dmmGQI9cOnZpfm6BkCMR8OWMWYiARlOvD/SsX
NDvozFLlEXcyh1VDfSxFh1lGps9gi3FLh6SfUYvmh8kyfd1RkdlM8XPTs2mxiqGYa16KjlhxMOVk
x+mLb8cf4iISvt1gZ2OWgF5csZKNLuOXuzPzp/0KvSCWO0IOxIQfqJ8Zy9S52dxAmWtwVEKjgKFo
guLrJAlHBjYt0BZVBEgMLOqElkRnuPGUaoP2Usa916Jl2U0h0dl5zoBVm015cvEE+Tmr9HYuHOds
F0TEjAKKvwmKZ11H57G+mSmctjqC7JebXXzoMIrdXyUz8IeS2fsRBF2yVe1SPHfQKT0342qgfGEy
j0TIs0itOStG1Z9TxE8UFzWSex1IjezoNXXlcAvDRn1JI9X1I7TD0nTDZzz/26zhHlKVxmBfamvF
i8HvoPYzHyKYttcmRTBbwUHeQlqxjne7DtuWsolGRleKJA48JwYMkx52edxaB67BCMBYjHjVUEo/
niT1Qks57Qpi49v2L7yzB9jP2stoQgjPmkjBA0pLfq5EQTSltqqdxFlkKM+g98U+qMjUx7lF5EZH
/eQ2sMSy0HpBMKbvUtQ1flXgh8yA4XdOojD/iV7pEV2xWtGG0syDk8faUS/MQ0Sxj0Z90XeAqoOZ
RHdGH1nZaJ/KQryaZfHJaSOEpX2MrxRX/FHv5V4hee1gRBpWPrCtlorFv45x9clB/4hwlrNzmZu7
UZrJoY13I0+a9nK68TI3nYU9/meHUs2QHToS0igqdYxkT3dj6rzKcqfGfdHRdzGEoZcpOPqdy6m/
VhpQpFIhI8IZkVeRivgRJWzjDw6X0d1dHKKwvZnwt7dKYiV/yfiLGi2W77Za7o8x+r5ZzSGug8bG
1kq5jsuA63XRHxeUMS8jGnFA+XmMOIlv86Z/wMijsdqqFroRugt2D9h4AZt/SySnfmOA2EUuRHpo
G/XsCqU8GAO+Z3hUaPYw/O1MwgBwYYfGE3oBnn6R8DZz21MBZqbkNWxNyyFBnZ1362SMPKujOVv1
M2SGaFvLpmd4YuZbY2HCWuar/gjrLakrpKFhOUVAkB/MqHIRDUXr1jtHiG1VJJAyPtMsieE8sgq1
KjdEafTKXhpZ63XAELyBAdaDpcMLhht4ciH+PnApDLwAA4UezoLT6M/ZdwKRohPavvqsJsmqTMFw
kiOsPLsEJmpjd6bVm+9oQLrbxk6NPYlk9jZXqujoDC2nTCtqXjjXbiunNB85MWFZcduHsuu1i2so
KZ6IJ4w7xQYzFGtMS5q4N3QuDRVzGk/8/jF4HCBbqjPdUlHONxRUMVcAXOjRbvbCjJ2bErXateZm
aihntxFizCDBB782cMdgaJRzCnMwjBiS9eqnqp7oyZXjS6a7ITvlPHtdHV0REDvPWfYXGwMT1tZw
QP5S9VBJNpGObRMxr+l3mCyGcEAIdXMnrSUzRmh7tZnhhsdlHkx5dCqmAAiQjbWk+wLDRvpJYUTb
qM5gdCNLOlWV8wTbFQKw+yXuo6OLTybIXERwM+L3fcJYe2PlGkhEOays6Q99a2wn3FanBDX5YRjq
gCljelIEW5x0RYgHpEbXaJscK2uWlCcli/Y11HACb91r1REqNUlV+mGWPpolrb6u5sav6tL0FBVP
Wo/C/Aj3Xj1Gc/GBLZ+FCo0q7/Yai+S2PYYk9G1bzsQuFqRp8HKGwX7Uk6QGp+s+TU1rVESm055q
pNPJBmCr0pDmS/fq4qbGjyyyvNkgzgVdAC5pMYldgmqqjJh3I5ytTnPBcbkJPas038Jm1jfQEPR9
5wjOzXl2RXXPx5CSSNRCemACPOL8UvwoxyiAW2y5MJKk0QYzySNV1N3H2JZ3uGIKP1wavBIu7FSp
Pui9alwoW9Cqwae5jtLAyY+sFW0S5H1yLyt/6qRHIINzRkDX7ypRxXukWyopcbz1XU5yQZNNR2E0
eM7Xf5qhcLLVVloL0h1Qafb0fCe62SyhDmvQc6NHKci4fkI8cTOFIZ4blsqCIJrbMlelPw7duF2k
heFkyLD4hL1DpKKq7XgnIdvaAi8lkQZYRpIzEDtUeQtkQdV9tbILYT/2ZwveRgusEr9WZW7SaRye
Ualt79rfKksYs8TiS2FbqArTPD66SrdrQsV8KEpz3slB3igpv+lJc3CAXB411TM5SlEYTd+Qc+A+
LNpHuF4EP1SaOJg9mNQsuuj0uK96OxNGU4deHuVnvVXdgy4LdbsYSG1hVRLwFo2azxFt1yeLdWgx
T2xsWpf04qg6YgKfrJk2Q9cOAPVU61hkDSC5xny+j2X6zsiOliLJTUvLN0NFwdEN1pk4wZO5iq2n
yABmk52r1JRHPesZJ4cRRuuhMxHmjdPB4Fm0oh5P0LX8JIq1sxis0+Lk35oudS8hsiCDBo/fLfLW
TEbGrxHO5NUufZBooRcvp3J26wv6MiTFZq0cmTwDeVElvD7ejgRIA60gCAJz+lQRHvogsE9os+ac
G2l5DslGcPvGL3dneZegMWqKeCeX9kyMn0NCKgQZtyNHeR2GdLWhbPoh85pG07wJaetuAsvLgcPV
d8zz0bSqIxGfdew5hfZY0x1J+79UsW8QI5gyJD8QTckmDmEOChXDvVlivbdqrO/jamHEIYpPWBoM
6uKvSIunQ90ZNxStpTenskYE0IcBRR46eazRW61xJNjgvvYTXXxJQsN4EEu7GpXSo67mn8JpNPfM
Q7VNXGCVsPH6JGrZnaRtPbt5vc3MVAnCNVXUqqhAs3p8Lo1WPfVm5DFEnbfdbJY0i9uDhu1X52j+
RG/vpZh19ZQv6FXGMDtCgRWMt4dhB6EsviAn2Y8L9mYAJfZZ6zuMJ+OQBPQfNbL4WH1pCxYUzOJm
Kckry7gMRppHV0KDuQGt6mg4MQtIl136RbhXWidWgoAyYSKIwJKxX9MOb3T/6kfr8Q44iTJ7ut3P
oYim97lrxGfO+wbLOJJupenkTuHOBxS3gKy2IzSFPRfnQvqe2fVHRB6tFxnO8Ki441GdIvWh65UW
JbyAMiQsEvli+5qqpvSVgkSocEF4B7MAoUqbfLWHbDlOY49j1S2epJaxoRXKswqkzU+N1mW5Bya5
iBEzeBIe3ampn0oS+wyN/EV2zugQ1jzXNGQfB6N9bgpCrLUxfKJbhB6qzvTrgMma9hCAmTltEfNl
TnFoM6oWvE1Y84bllLTqctV7wAPkhilvs5FfcSL1lmL/CGPoyGirvlAPK57Uu3MimY42C13QLtOO
Mis535hcG/lqqsIB1tY4jwarHc8G/tCD1ThfoQPoOMdOTceUbAnnIsiqpt6ZwjUwbkB3+ikCboET
IB5lnIq5aAOLcwzg+HxohL6L3ZqMK3jpxyR2JkYB/aNjFPaXkRvMXbAF9XlbBhHiyKd6DSBkNTkm
kYP9eOpTDOrhumdQak1FHKTmJ6tROA+WLZLkuq01r0OyFrR1kxzjYr5FzVLtTXMJP1kxapvJ2oxV
OtyigRwRkbbGxV7YlSXS7zmJ9VtomFdXgLXTRiM/k9MOtSN3X2CwnhLkfQ99Y9K/mOWjaOv2cRhQ
RA71Ag+d+uF+3Y5owrejhOHS9ih/e9uYnqZRape0N9xXdh93J2b08Bh99nMNkGBAH+tJu5eeO87H
RaHOo8J+Nd3RPCmFisFS1UufT+YjIYyCGd2K7UwB/ruoQ0tZRI8rUqaGdLuZs8kE0GRMz0UHtGDM
BkJ/MHbTNnSec+dzuAgAKJr7PIJf+ckV4baW23YhIug+Luh1bE9cbZgXq5AxYgm4pTVXRGkmNzTO
0FyV07FQO/ZJaYKoGcBWr5m2Vc95IG/IrHLybPHdFZBL2qt5ZquZ4UPoCJDq8getDHfHVAWgrSwI
r9Ingho0XBHhJIx9ikjvgfyWPWKe7FQwbDp2dnfWp7gJJoYsjpA3/jnEv+mMhDnLar9zkWpMaqf4
cp47vwrV55IZwGmmIX1vby1t/Fc5MMN1cb5uij5Mz1isWZp164UR/MtYzhep4OoyOcHNZZvieITr
rLQxkEOJ11PziUpoSbyBidCmAiwwHpymzdtduLqasOq317oZWr+MXHxWmkOaRDf4+KudvU7zy0v6
9ove9QZIsmFhmoByZzNE6xpWzsoHFflyJKgMrFn1cke/MCybPucCC8q8L/Lc4mhLNkU4Im+PapLC
zLK9jF2XBXCXg6LLq5ND7EXUNWByowlHh8kUrDKYh90RSR362R2yLWLRMlJOaEFdYOLsS9HKRyPl
IBmm8uscuzNHbXRZpM5CuCzwfurMXaxkIkqZAcNpiDojKBJBw6wSkPYrJzmLgtSuJXqYmnjcYwJw
N5JRCRJwMCcWQ1YR8x6WwKO39C2wm03jsbeldUjC6RIhuDxMuv7DlrN4KFTnPDv4IloTT0ozp+Mh
RpbpqYrxZqI43llUFBRNw7IdeP8OtnwdHZYG3WBb78fx6Q6C4mykcuO7Gw0y2x0zgdRcu4Rzshma
WD4oon8hZAtQTychfToW8VUNMVhDpOUkSu3DsZrOo5gChxoiqEGA9Sjrdih+M6haljzZqX7VRqd9
oj7n8lwNskVyGZwicDLXvOLLPVV9PiG6NaMb/fs1zLfZ2VGkep2NrHJW4uYsm5pIUtlcNQLlPvZ7
NOWbWo3ktUWIDih1aw9LSx6DOEVDzCcPHmIfiuptlPyHd+uhGGGrTn15zbAKeVqE+rLBVbHJnO61
6Y2XARsyNqMZ2Im5tdMQTBgMoi0r/9dCifGg5XrzMPKcMLnFq1K5b5xVNo3p5D62Wo65NDX8XJYY
aPL0oWnhp69Vpiznn43SvLaMYwl4udUYvS6CvUtdu5ZEg14aPebA2+fPofFdA8aFPZz0WWcRBxLp
9I9O+AWK4tdowjNj2mO4i3WytnKNsn/SDWeHzVLzwraL9jjbDhHumGwx2p05wI6J3fgB5+A3CNNY
N2gMbCytEWSs4QhCMI1bTX/JDFpimtZb3xYyLN+UxYgeqrik2nG0F5fM8jayPhuDGK56kh+lauen
tCmeIknhZRom3JdweiTbXUGBpZCIS7DFtk1q55h0+qnto3nXjob4MmiJ2CmzOFpZaVypRc9c8pXV
TkfUKLqnEPezuZ/gKlZXLWF6kaA65ldyvdwCwmgPJZqSLvIX1f4Ra/SjcGVi9O6RBYwz9yrJTdvY
pn6tRpYdtzU+tVzrmziau6OxDBPOKqXcueq8Y5lI9kk3nvSZEeigNZefIMhVQAb8afLSUCVw2aAr
MaVm7tmCzntIkuEw9OiMywo7C0k0apE+u0RkQtZBOIja13caUobRv9VbQwmJZU9CC8NM+oBrjDC9
cClB72ARWpbpu20B51vU1KUjOMWrV3Bd0NtvdZrIAywRrOfD8lXx4fLg+HEvo96PgTXq43Yy4sG7
47ugCsBOmpDtR3pXB6NOs/YummRQnAUWzctNJgC6iGjyTVvShaWsc8q69c2RY7ebU06xBVkDet4S
Y/mmG7KdHlVlMHTZl76zkgeO8s1GWgZ7F+emY1x1j2PnGkejtdlSZvXeNKWTt/5MlfNZK7TIM0Q5
7KNx+DyastuPXV4SNkbaIBx3uXOdkUJvWi0q3YjQJm7Vw33H7ztIElU17CXVVmPgC+OaxIYK1G7K
i/GT1erHxMT1bKsXTLSqmAivIpKPJQK8GFYN4KbTDYmnvbElk1JV7qZeJ6mQRZZIz/a0qOrj4mTa
ZZQAQsgvxLE9jtw7FKLOWuzkXfhVjlATHNlzNTdANhzRVhvVHdPABP21XRzLz9dhooo3jzJqRE5f
NT7zE+NYYw/aLBAzDuGCsUoLmzf+DvOL3u+6JNHO7dhc9HGyjsqMAZxe+s0NqusWYotFt4iE1BGn
yzHN1NZrtZrIPat9rnO9fcplah4Ls6OVqBQ3ebFGYT6KLDpLp/pLdXJnVw9m4zuIE2hUOP2ejq/2
0rBVHUumHpWsbrmA5TYmuPlCNgQM5kckzfNTkoO3IBVu1W8kD+lT3hDYZPW55rF83GxrBhcwNtFW
T1mil3i2zpxEh/lKD9kzJAyPFNrpI5pVhnSNNRN0OLbcjdl8NXC5YRwmvQ8fpPGoOCy2pt46hxDI
DLmgOBqplQWjiPXKbaDCYPXtfeCnALpEGTEIb81txZaLD3sk8WnSbaKMe/Y1Radd7SbW53H+5sS4
sxSCwS4pMd8XFUB96JZvvaBpMucvbaHrH/RhwW2K/hGsR33SxfCNmj/2ME0VzCyW+Mpu5ZnEsJ1b
QCV7A9f2hrY2TIXIfJJC7BYWzueKxWiOnUBwaCIQyPxaExb4it7gk6PVhLu48rug3xllH5zSMc59
r8YPJguyhqbsrPeMDxzaLQdRLt+BO8dYG4iwQ8VtvobhZyqil4KO0VMVQbdO4uza9bnKJCOZ90sc
YzAdEzICIvCsJe10JQ3nZ1mr3D7dLPB4Nz2RmSMRags9qdiK2kc8Xq86R6AHoz4reqL6GgkgpPLE
Wc80qHnNRN8SOy6bz85qRQjHero2TaU+jlr5CT9dfZur9kfZQyPTxzT3s1GxPy6zvhLqFuVSzXg/
snEx9zql16Ht3ZQDlNJeounWQ0GqfDsPPcNO15SaDFf7GLJWkcCUYUxqsrNEPR2EyUIDkLypBYsM
fh5ksuTomTS6XEKVY718HtPpY1gp0z4GoXsmsPFkrK0Rax4GTtsUc0Ul5ws6uvmis5R5yjTR1e3n
D1kfmbdh5h/emLy0phk57eYdQ+i+GZ5jLJsHa1C5OdZv5zrsn1X3aFq5es1JLa/sSvsQxePO1tXi
s2S64udgKvay0roPdlMcOfh7g4XbfbML8SpzPUKoARWpfNHq+fMI9OQ1drGBO66zI2lW5F12LhZk
ZG4hjnYHfYoq3rG6E5m+wId5bhwgxD4wkk7xO4Cv662d/8Sf799vw4YUvm3GH/brHVpLH17IiUCg
m/OSf7S+0Q3W6w0JHSMBZyUkF8ZGXscJIvGSLTB2sXNZhaEDzAfwxvI8OtdkfEbHXsMqlh6qWd/0
drvL7vL5grNs84VIgS0pVrtpp+9F0ByTW3IbXp1Pxg+wN5x6awuwIO2cLR5Rvk2fmm7XC0Yfu6zY
O18nxlUH9Zif5tt401/az6DdGUZmeKLI8ZBbGtchee8VCaD7fvTp5eNeRQmCg0S9xHMxkzUYv8R9
vW8BouGWYlDZ1059AIQ4+GHam1jxpUuiw6wcnbG8YLurLk4ffx6rYuJGtXbMrY2vGQeBDcdZBTRo
Zh+isjrn2TB+qWpgAP2kVA8zkrtbP6qvS1Tu23HIP/JFijKpijhjJvlHOslbIZEgZCJu8Jab5kdj
sOiYpRw30/JkYPgoeRHPH6HUb/DYzPtbN3o4MoNbBrgqfL7Zj/gqm3q0PNHOTXB/aMy6CRpwnz+/
teOUPmKN6yfVUxnYUNuCsGllcP/2/lXWcmn0RXHWGKcFTL7OSnwu6NzuG32qAre2KublfPXuW8l0
5LCIwUsJFwyqwobkEUcNjxrzsv2UO0/3v1lCS2wTIekQa0UZhKlxthkQ7u9/GVZDGTRDVJE4WJzH
UVf+9vO6tGnC4cEpR6IH7w9RGhbc3Dz835/dvwJrsy777Nk5rmVtfc62ZL8Ol7BZtveXLpKaupKZ
7jbSamw4fR2EbVT5c0c+y0mt9d6vwLstQvz7X2/bpPz5PO9+ljYAnDSZyy1z0g9L2cR7aesYmdo4
6Tw2NIhQSlMGVD4l4Xc5nJl08dEx6iw9eoxDiEG1nqt/f7j/LLJlTkuvOinru35/YB5L7zRxMx4n
awJ3oyCRMFRWfYKuoWzJrgqy9YlGxvs/tYP/n+z/J7I/zgzUFP/zv9H5v5D9b99LWlj58KVMiBX5
TvQNjPRv//U/9J//47/p/rb5L3rLuGsQnBnIBF3Uev+m+zvqv9DFkAWgW6hJhbGq5v6b7q//ix+R
0YeqQyMnaRV0/pvub7j/sjECYAlAkuOiOvzf7J3HdutYlm1/pX4AOeBNF4agEUlRXupgyMJ7j69/
E4zKVGRkVr5R/WoEg+IVKRoQ5+y915pL/V/R/WXxrxISZNiqgntKlFVDklAM/rOEJKN9vOSVOGNU
rVgSx8ULKD3UeaZkiOgdIsEKBelcZOKykUXoV+ReMallE9oWmba1aiO7q5iFt0lhLx3sGWuhpavH
aujletjbxsTMQc+G6aY02sto4QHMha5yJ2b3rhmpDqeaQTftJsihd/X8xx7JC69duqncWNJzwRro
spwLdqnSOtAzBjymIpzkLOr26qnOtOC2/MD3EtMwLSEcYYhcRivaxlGoA7Zmn58WauK2dVq5atqb
/myohcOA7tlSQAdC1u2BahIr04x6cujb7jGJ8BPAw2HT4EcAMrahbLwyVMKaAMRpbsOfsdX9VpEo
mOl8ZXNl3ailtPodJwqGLNvTsKVzsEpR84H891pXyFad2JNAgVyTvJnFZgmBWxAICUaPEHSIwpSS
YNh8KHP8EwUwq9jzPOr0cUCLiANZuJCqhszc5ZAH3Ri/oRFkrO8JuhL2s8dUOY5TZ5ATH+6KiNRi
pYBsH+gLzj2ERLspBbdiWD1Td1kcvcZK4xOpfgEJdZQK+nCMMfYcJP2jjdr0hr3jUREU46gbWU6l
imuzqaqUfc6YOqJey+4wGelGaWVP1TE7G3ONO7diawVkInEGETgi0xPBV5L4WZXhAICJ7ZwyBPUY
VwBsygUuzWK0QEgqDMgjNMjK3AKoSk3k7qLQfQZS+d5MxCROi37uLSM/aypwaQoHcprEfk1i6Y5L
lgm7rAzPVHfG1qBlfEK+bU+l+mpIeXeG9XIzVVC9BLZKlmVIW/BQACIX01dKYX6AYcH2hp5sko7W
YV40wx7TZgd013CCPnicLGxYeomCtmXD7a2TNnKXCiShZIHZIIOIbQmRXaS6Cg3IlKdtn5Ur22/U
/Dr6aiBUNHFQ2XkOxk8y8o1WCN8EBSPLnRB6k+Jpg+1U7jpzE7EL3iXLwCAg6W8KQp/YOU/VRmSO
fcNdasei/+EE1KsOxqne1elq9UPIBp4ycLdUAzbcwXjroijdihNLAY2h0GtrUO1LJ8LliStnIOXI
Uaf6KBr1F9Yi7jK1dBroToRt8JYL400uFvdLJHHEFfERK6lKRJhhF1TZHupn0ZWgL1lNdt8uFJNy
OC9u3yIwDQReKilhqEP1IzivhZJtmNYuuHwPOZjuUTFeLIHiWqq3vS7LbouXzM/AhIej8G3GVmGn
9BtsRSOMAjeXUaf39F4APnf0e8kI+8nJtcegwQq4BArHC10yxvKmFDY3mtlhGm8k0gIJBHJoHB94
ssqFd/kjTsY9KlLJgeXXIy03PmqjRNdj1WcE8w+N1Nygq0I5bmjgc6y8O3Tpo0UaJG04X60WyD0k
UFzSN2kavlIqUBjWfefO9KIikMh0lhB8c/6m0YhQlQ7MkrwQdqAhoUCvgbBgqTY9FA0UU7g5dPUQ
MNO28w53/ZSCpp9r9UPRs2UvsY0opqH2R2Pg8Au6bKPJ1kOxMu0lI9Y2RSoBl1Bh85IF0adMBuOa
WXMfIzBbsgGcqHZplHA4VRPVIcxXaOSq4Y8L8qGaxIDZn5gaFI8U/tYOYZNfWYe0r/0IACJjDWDr
lo+uXN428uLGQZJTZdQ4UkZ0RZkCYKho7VpUnssM/Vc39/GmH+ZoOyqQszRJa7b9lD6xD0MQ0sKZ
0otk9IZ2N9cF4qBOa58WlRPd2D10mj47tDXDrbRwuljy6DDUUuDoSn6eZfViDPBpS5o5VVgZbPDn
x4pMSBvorXn3sqD/oTveL94CL5Z2EkIAjaFDCq0yjZ1ZIXrBFPdKkok3BW1vVdmPY5qcFtzcdt+H
5THVsZd22ie7QoGSTqHSoOiycuNTsLStXOSBL8g5xy+cXK/t1AAyngAPZdwLgOIWQ/tSc+lO1Ay4
tQE1QGNI+A4wM9Vl/AFpcZWyFs8drRnAegmKYzGUaLpJDdN13dwFW6MXP8Qhrr1OiXxhwVJfVdI2
LOlxW0G/E3DBMQ2jrSEzXg+Vn1ovqKo5YcyNJcEWi0nG6RiKmYFEU1yEEGDRMl/SO7kkK2vpUBEF
jXKvyBDwAFWgWydkAdimQeeRcBTk5kw7QpfRYOKuoG/0EeKs5OgGCDmucvy3aLwJ1jt1Q3CpGY2p
uVw7isVBVOl+aUmvdUR4FnSZaAOTjBg6oAGdOM4Qs6QOLSdjvcy8R+2AlN+Ql43WCdiISUZdTFPe
EETHUpypvRO4KJIrJy54j5ku+3XKxkMPwksjMU2TI0+NqsuULbsy4ZCjy4CrO4jfBlHTjqGA8qtP
eSkapWmTGXB8cXuElnLKrWJLltzirDY4e7HghsNOJFtsHD/hVCRwC305Cd7D2Xi0Zmslg+F011Ad
iUvJFGL+TAUTSoMSxnw8oy9Zqou36HO0jF2v50CbtGe85p8YgCS6fU+tKTDe624ldXwOh2V2k7o9
C8kNJwWSfw3r0Omk1fMEuwJWvtqjL4bgK+jKsSbPaBdnLLIGISIF5wKHhFPkHN2MkBA7FLsNH3v7
Lh52WkO7MQTgbptz+zHZZo6BD7tmtJchhklVzXZEhdYBx5d8aeVcDsNTOucIdYgfDTsOrg4NQhlE
oZ/gtXHERN6FZfnc9KgyG85ujlEaPrkhj2SnBLYyp1/yVEOLEmiqF8PjgsgImmEqAdDrXDAr8iHs
Zp+D26NXJth1RfU+9uxX6sytsuyuiKPHoq6/hEHfpHkx4W7WfSxoDWrjB4TqCV5Iw0c64+kR4HcA
efj+0mYTT3bF3qpSGD7nGjl2vU7xA85uD7cLV56IM4yVPfR+I+nHDvFbn+UlQSwENNsjUxB4fdku
CMdp3zAm/dPF9TZ9Inbu+g8cAGw5dYJEE3hB++wfF1gzqj3DOjib4WZuqbMSLQU4aWCS4oPhZ76c
2W5g/JrXeUueKtX1Qsil11dRZEPwnHdJdZ+nvYoalBTmYg3SbsPqvy/SVv/va9d/0NZK/vpChE4m
rChYy2VrLZCjteqdO7wqqtT619vNay39j4vrb7R9/aklbLGvv3G96fcx/njM34eTqoBVsprTapfU
H0DklH053IcxDSOIAalfCekpCgsNpsYa93n9BWOZIVOZwQ5fI5MpYX1u5lJw9fq415+DPumRgkL9
IM6+2Ddrbd9cmwPXq9cbfy/+ctv1Ef5yG/5nFykhyTLrQ/27u5oBFXGSgH0FpJG6UYSusVr7IM16
EcLA31f6aCBXXn9WDe0pq7ACj+sn+PuxJqGMP0ss+WyvH3MGM35ht88vMSt9ytMs8OBOcZtohCUi
Ucv9vfP12l8esEkhsuhGFHtKUVT73wvRQH8orxfX22KEm0gO1pb3+hSuD0UOFc/j+oB/XA0D/VlO
gUxNRDnu+7W7cL2WLitBNeuQKXdK/zWsLQsLUTK6HsghwLgN0DtrRwM03W5FFmp05taZy/VjownG
vf+4fn3vE52zeal1Abz6iWdA2k+5r9buz/WavrZQrhdjhyIpF3fyoqaZLa6toz+uhmBNMcOFPlr5
VUnRPV+/RtcLw0j4FKr1G4X+fm0jUtRIpD05C5Iw3g2+RPNs8SVaf7xeE9cfmRjUkOnWq1BcUirR
jpgYgwDTqnwVLLM/lDGxRBO3zEBOb7nZaYWqedAkTI+cSuRufmvrgKySZbqT2htkFumdGWPhbIKX
Br0SnbGReBq20psUDQHKyCDx4m4/Fmr1UKxpd0h7LoVShQ5M2cSPSsIZy15J1/MlxZwez165rDsP
WSC0WyNyLerZoNVmhqZ5QTYgScl2QGCnMKW2pcVQ9loinup1IGLFCnPNxkp20sQuAjTC7iqJbPU2
PYyAQ21pCPITkHZWSH1h70I2KphGPd0HxgzeKKwItZtcvHfyoZ+G10Eu8MdWWefSzWy9JJMVtw5n
BndjQYyD9aCy0O/QvcLqFOJo20MW2xClgml3RLXYtbddK3IC00m4n4VZPVomig1WBRp8Q3ySFXaE
UtNA44l0gF+p3NWEYlBqopUr9vnarSOJjVPW0LC0XK/+3viX37n+q7V29H5/r2z1V9xqldMo8FHW
f4POqHOWWa9it+w34PBviUYr94sZV3tpvbj++McFZYljZTRYm16t9iCppQUNVQ2YW/R1HAxsEnoL
/jLfQGGwbicRuNf1gVqkQn88ZJPSnUubZdrp0+3vvwUAolwYbISArH+zXkt8cdahRnPHfr34fYjf
H4tWA6g+x7Cg47WblwZYGOawhUdD367KYBHZ16u/FxnkdH/Ux12S1ejFtUJxp+vxb/Z8R7KC/EPM
k3/c9vsP12vXC72xxsxuirDy+wIQ4Hrf60WYzu8yBiFOJH+/CZ2WilyRNb9a36/r+5JUBgODAHkV
0n6OaF29wXEOwmr9CK6fg27G/MP1cw1zwtec61V5XZJERXvGUjY5jSjIrKBczKvTR44giw4NnrrB
AmHBcKm0Gy2U97gQ5K3Jxunao/3t1l6bz3+5DZ+Z6cgj3Ea3VAM3lHgZxbr8WuP1Jackhxg6wRHB
cinzON4RYAWEmE3kOB8BfHGiGniV12tDns9MXUe0DTIrg17NPijvLYVr6DV8NQBSxTG+4fW0t1xP
iOU/OuHNqMqA6cXIvf71SZ8BOVW49huh3ieZ0CLdf0M70+/HfvarSpT9a7db1mP4taZ5UdZHba/r
IzbE7nD9GWBcSR85sBIvmTAkkkSTM0wJl3mvZs20M9Pva2v5egFJVM23/boiiLlAEztM5tK3xGw/
rrddL9BqIjM0eLuv3ejr/a7/0GPLYuW4rh8YLFkH+rQhy2fNg/7Tb60P9PsXr3/revf/8TazjXis
30e4Xrve7/e23x9/H+b36f3eltR8WRmDEYJtEDLx+8jXXzZyoHb2H8/99z5RZsIFx7/ze9MfvyLI
Bl0TDeZMXynDfpn7YV8Nob4hX+Z87caXsxF7PUsvJT5f5Wv/neZVVG5Vuif7643Y0x4RfEUbNUn0
LQhXx1iCcl+GZeyqjSLhaVsPmb+MTa6H9GQAOg5ieQOioRK98ZIozGRMIxv2scnyPy4GXLUC0w8T
ayGxu3UdrhKDxeQ6m7k+CbEZ7keZSG8T11wYY4lDS9ruEeobrmlW+P5yMjt4CWXTdXsMZggv1QaO
ggAYdZevO9B4lm6lrLNi4m0oCqS0wyfIY7CKL2w6Fq3zG0iIFbphP+7yn6YjRejaLf+/wcL/b7Cg
YD79T4OF0/f4X9v3vGJS1IDT+dNk4Y97/n2yIP5NlxgCYAzXZe0fUwVD/htzIjzuzAiUdUqABfjv
UwXtb7irQAmRNyupmCRA2fw9M1hmTAE/mVkD0wWTxtj/ZqpwtZ3+iWyiAhTgkVayiiiaJpu5f54p
qII+hbVp0NINW3IA9aOCZt+Eif1Y32RbkE0LTnFjHwD+rN3+oXtXP8OH7okBcIGS3sKPt0HLbAjP
XXXoA1/SbamgVcW0FPLSFvlSLrhMtKPHFBtUsauCO2Zmrrwp3hWKSIVEKKApbvQofdUHyzV2oBKT
Pw7f/5lks5KJ/uU1YmsGk6QY/I/pzZ+t1KAoZkkm320rLsZTL0l3ERk9tancJqP62Tf9jyCgYavS
+FWLpbs/HRD/BqPD+Ojf/HWVT4oySzTEfyHX4GzF1xIqy9Z8hJEh/pR3zVkl1++t2+QMDwhEs/sf
4169Kwn9OGCyT++FjXm07mlrL+dVHn6RmiNt5b38np+WXXrBWNWe4sYeL33lwGk8ze/0C2baUPc4
JJfExXz5WT5FN8qt6Ffmd0iPB8j58pR+p6On36qv9AhR7JILyH2OHZILw7YFvGJv9WP+OEDqxEfN
eMfwDPQ9C7t+RyLtiBiAxG5vGP1uxC9apMqWGcYa2EGTn8LExfvDDN6RDq1v7hU3fysfQbVGn8kD
L2czPRc/zFWh5WziI7P+ngmMPbyH5na86c8J2MVN8j1viUl0l9mjJUm21o98gBvaWaGdEGcX2u0H
fTbyCxB8fJBPOGHo2jVvxMLmstc8ouPJVJsMKJn+6UOJRuExaP0sucy3C8jeIwDvxnwoL+k3jXK6
T8KxfND85Q43cvGcjw/ICEsUE7SlbuaX4h2uJBDe2NZ+ElQOR0yvg7RPQ69InDDcEoo8jqvCAtmF
so5ybH1+GVASKUfItHYmeYV4UUXSBG3j0rxhyvkob4NzV57kewQaJvD8EiUPDk7HuqNzdWJPfQr3
aJTCW/0wlM6Mk9fBCVe9Z/uatIbIji6lq/wkXriR+03eIDy0xw+MM+mwQUKfoCxwghc6ClV5Gz90
0RE59ewaI710h1xlrzgsvrqhTdcC1PXw8Guv0ldwZCKoH5cXWPKWm58h+L1FRwCZIW8tRAlaqYtE
Y4fZvJ34xg2NcCqq+WA+I6fBUEc0V/bdXJCFTSdEQepZfJUHT7sLdwYFiGGTGVnKzkgb6mHgnWDs
hgGISMbOlrfJe79rnPws3wHhMR/DD50wlEMn2PFz8GheMHdwaDMH6dxes5WdfiLxZ0c1mSNKuLSq
J2RetS0+xk0B431bb7MX3HD0qbZR7yRH69Z6WmqbuCGalpNHc5Nvh519DyfmXT0g2oekdOozVt5z
m21g+CKjymOEIvvxRV4/NDq9cKxkGz5Z5nXviK/drLYlz0K4660BpRvrAmCot9HWVg7CJRguGHNo
I3zCel1foL4pPGMHcCMEEVnY0ugnxxmfylY1bPRsJ6Ac/S46UvtIEMIfFQYVooP9B/sTxedAowtG
01f2GHnApl+xEWQ+beXtdEsVr/szM4Bd8ti9ze523kaPhIYImDmwXp4NsvE6W3sI3tsfod3TxAP8
Puzm52o/eaplWxfkRhODBH9udgx9SQkg54ZAvrPSP1qX4di94g9BtPo634nPopsTWW2Ld9IZwtR/
Pj+y/P3zudmUZA22FwNtiWVO+wvmAh2GqY26XG/bkMQNa/Hl3Hg26SL95z/zLyfh9c9olmzA8dJN
Wf8LvK5phLkXA6ZZmjQ+rH/CmqfdHE7fSwszfs47R1xqlvh/iAz+zakfL/kKdfinlQdemYyWgIrL
AFwprkS6P0E8lLBWdVSFuL6E/JlhceBpU5FsMe42dqErwpukISm3sk1QPSUhjWvJfC+VsXADcCiD
IeCzr+aHMgiG7WLKfNWyctn0GvQEZNI3aT+dJwBCDuY1MPIKScWxSMCMOcnmppGlarMsJdr2uj11
jB03GUZjq1QPTFWTc7Eo9Y06zqarJMY+1Tfoi9onueo1RzeIgRjE3oLmWQqeYi538GOg6zLRFcJ5
SzoWhJbysQP8fR9qrXy0suKAW3Vw85T2PSbxCpdvezNB0PXn63xWrF6todxB9wOMZqBF/sQr6dQM
CTaNLtTo8ehQ5phNO6qjVPIVcdkZGHU3Oh5AxtN4xog1c8aGqFiL6PlxZH4tATNYQSkuH3vH6cAk
Gqzd1I0k7Esxrx0zsp7liqzixlogrDfxT9/ghpPHprXjUrxP9UA9xkMNb3bRB05U6OdKTaBvOW+J
qbvoWcwEHasuSTTRta7nSZo/8kOEZslJCOZwOeSYhmSkhl4hRTIDIl8lvW8zicVGkFNwGIloHLvW
OGICJaRNHFn4DPU8N8pMcIL6MVqTeiJ/VM3kHI2BATYear4tMoPbpa3kTWNyy/z7Ez6gsC+05UGT
30Oer12a+VdDVb3VKmZEjKjPydAdIwFgelfq2kaO9ac+1hZPRa6B7hL/vM4mYbWoSySj24uu32tL
eC9WsN6RQ4uUYgjzb6Xpi9DMu6USFF8N52fIRk/VlL1HZ7SsuddO7d0UFfdJED7gjfhKzImGEgfw
grsAGMjzel0dPWTGpgebdmV9KS6pHZKLUZOXmKpbYnrHAmGktuiKIxMyq8o5MskkAf9M5lVUaY+x
vBwFtAOOuopATXkPglXAT6QK24aI8mQYWwzajNOafnzC+OyAbS6JLQrNjTB9zxzqopA9TBUpasZM
dV2AJYCUAfHcF9J+Jpmzb1go9FvRMEMcgbRlTwOfwByE7CIWau2jNFfM+hjSjPd0qFcXOc8jdcni
wDIc+YXYu+tnRtw8ArpvKws3BmMyJdJcMpMxvmZOZ9Zb9RYcOisoihD6qUVZO1VaY2pFMi8FGN+A
mcOUY0yYYx0LpDeNyGqjIWiNjVehfSfR+zLdLwPM+Gl4NLETYsvcmRgyVXRxRrqQMzjbCMWdYYr1
Q45L6IAsR8WFz3x2DWLHcUBwmWmsi0bTKzeBsJoPQuO0KC7hgeNOY2oKcQR14Eya0o56dd4meb+a
I8n906SpPxR1cwfgIPDVMgzdCTsymmxoNWG7SHsw3iIdTrN1zYGMVES5ewTaKp0zJmoVSHNTEglW
KuON0dJdul7osyzvsxjKFVPuLvLrzrwNOrwdhUB+YyK1GHpmBZ16JKaHSR3TvaG/J2nApvV6U2w+
FwPdqzLOs8P1FvhUNGDXXx+gaOsqpC+t0BwjRAib1+rghQ1RSVGXcfrE80BgUC9/QzoQNjLkc+82
RhtkY569a1exi8MWoNoSPH8sL0AaYp8pP1tGON6Py1Z+JSC4dZtjdpyO0jumsfaA0YnYQ+t2wbGJ
YuR1vue7X99MkTP9oEXyBnYIN8rJfLXLC1wA8ZUhq3qO3ulvb6Zjj7zoVH7kB7bsoo2TWX7hM9Jf
zEN7H23REJHqZHCePxuVb+CGArVDzKfKG+XAKx1VnGaOcRJvabFIbE/p5et7trP02ZkLmMZOuhDm
BsJHtZtXqL4zfmLOCaprsEF0wMFrH+at+WXu6u94eI0WN01ctWP4yR2HH1xw2tOIeN0p8CNaTkHG
BLxPUOInyzeeSrgSdnhr2tOT4Ru+eI59UmyYpKMnty7KT/a2JH7hmB/LG5ILw69BLNGMS2xs4ClL
Hi3yQ7eVUDiYm+EgT7Rn9ggkJtFySPKgy9Jovk48Z0rq62Yet5gDMcJDflPag6TuMBfPfNs64nEc
8dig+2aojZEc/0CNhNxbB5RoEFQb6Jd+Czt/4uVdas5Nh9wbodxvIsE2Rk4IrCcQo4AUuySPkBYQ
PmedX7lYGs0TFlpDYRMKIqd5kStfkRC6OsRSMvvLNEcgdO8s7814x8Wx4OW1NppzzdyYWMJdXCvs
fFdWq9/BQVTQLTimfjP1iOqdJLJzLN+CTbMr9uJLybvF7vIb0IXSHJqPsl4/HrpqkycSmstp/Gzp
+xRpWkgm6d047CbrVThxCrNOmrbXX4XKG7YcFlgReYtJt83De+Okfg1YkVKPkgyrRTMwuIb+zJ7R
fDBOWFwIyDLjg/6FO+uyPAVn6ick26QiF3fdAwJA/nb4xtb3pbipdsMXNRnZeOq3solP+jF/70sH
s1T3PD6SjhuTeHTia4MNjADBET+ZUz6im7+PKLUAA7zyDVA+8FbLiTsAlqj50Cg3nfqxDj3V1U7p
I8HGfFCydNATz6q8wG2eB8Kux23F82dQxHb9iAGE7yRbKMFDxWuI9kOTOgxyjNqvH6XInsMdL5OH
HobbUnpB7FWYtmnehJpL6EGClJ7fpZA8gVfTbiT8hodgb1KBwqwp+aQ2PEadunxAyEKCpz59Chcf
RQFW9qw/CB+EtMV3obTtsdJYPtTs+mQR/eeBOc2n47QbiM6x0ZBz5Kp2wNDdbw59upn23T49JqHL
zib7IjEmeRHJb7sJChxQth44eB/EYld+NKSsUc3ZEXuT0DZeOK5IdZliewC4VdrCVuac0X+QMbNF
7dPeRNuCVBGoSC+Z3+kOmwEKMARITzEmrTNpzjmNRcjfpETYeDllFC9YfkwOEQf55XhTU5Bj+Dta
HDWUqPQFvOyNUTjRH5PmRBcq8mKfpg+Dzy4PZ7fl9M8r8GvyiaTZER77Im1kX3/MfJo5r7loLywf
u+wYb5THgr6CZ9wc4NYt92PuTbfgVevb7EI989ptEEZiUjjCBjLQurhMGY0vJrLhNj8x7ngZXlTf
fOM1XKh0zWIb7Qd/WECe8qqz3F08NFKlO51DycE2iNKsKDfiKbhj1tWhNLcpAUd66nZ3h9bjtT5o
9z0/vJgXq7Tfol17CGiksE0gE8azeoptZ4IqgkvOXzjp74jz/JC9/IkltLstGPHdTJvyFJ6az0Wx
Z4PqCjGTdSa9QmW79Vh99K525AyrPiin+DE9kPEg70NlD4AkWIdL9ixuIXlU3a4Sb/WLejTuy6cc
Izl+tcJF7UP4XqJtmy9Kg4iGSrOTXuj5LmdKuhMrDK0QasT4o7Mg1NpW6EV8WQ3XwB2rOnnuErHA
+5676kt9AFtbqV7zIhF3BWbrbJ6gIzbSBmfUEGwjYm+kDZ9TsAaEA/i6iMh/1Z2cOBSpAx0FbLZH
2ipjyWbhhqpS+mrrD3YVFqrX7ka9RA+CjchL2pgX2bfuQZLWhDfhghAdPN4wT2KvgWe5i2QXoPZ0
E29jdgTWqT4RMSciCtYdiW/lD5JIZcdhFz4vn/npeppTvXCfv9FdQXAiveXhlm2R5c23YC336SWM
94r0EQlOYl5CMH9vIxuv7LA0e1BRSXcwK/wF+pGTP2S4MD0E40MvcaQLPza6PdPwyuSW8481o760
HtI9BiAv+pSeBaaNvN5j9rriJV6kMw2QQbGlc7ZbNvVF6kgctfNL+Ma6xMlAUd4tEiOPw7m8gwWg
fXYbmB35M64ic80IcSzeADwvLGWcH1HRsQ6TsZE9Tiu0ml24A53YYm0pNywqEme71+StMxzGHOxL
L9NLENwz3ErZgO4UjthEdrXGRbmD1+stDG0S/wrgOR/1Y/lWBjfqUxXfJbdmdUAep22T13XjKWzi
d2SIKi7X2G2wseyT86JsFxaKZ2lbbVS/x39qRzREtlCmd5Sn/RGSTtT4xKT236bmotnktBnWtpjY
/St6seUU3Bdbwwte++9VicYu4GHVSsKOaVy+KOEJMN+jgcnntrwQFHNXYX1y0ndGw/WPsunf0ASF
P/M+f5eVSx7jFSZBg7d9OIyIv9iE37PmxReMsbeQr7V4xyzEm9/U3q0fOasr5LfwqPTGTqCO7pkO
s4ooW/NJp02J7fpMQ+ld2Yjf/ECI1RjuJvrMtFgnrEO4FL0Mc9ODTPfyoN1VNEsizGWX/FtZ2MV6
+be26mgvC6JLaSN4JgmCxgnWx3A76LuAZXEW31TaLZn6MWDoKhMyqcKXZeXBEWUGkadsNwhZkXMR
x4d4vB5lJwVUkbEFquOGQt0zKnDdCaJuH6qBepwp0F+ARgTHRvlpIShHbnPLa5pZowYn2IXf7GGK
c8Mm4YJqMQhBjjnl3ui8BjctAYKvSc8e11a/8dSgONEILePQfxzRwGIGfCBm7Mv4HN/wIqeojD+I
OEPBiLqbsIefVt9MLDT4WM09vWTtOZxIbWcVciTf2C/H2c1vSFRkd+kiaRtPqBNem8orVL8UNhIh
VYdusPFPe4tI2P1G/YKt1Tux3+QOqbvHekvDj9NL7YWn7LXYocmYnPajrzyDtuZDfShJgR5tVoqz
6dcn0zyI/vQ9fJsnjkqCxsmoPEbH4tN6CM/dESyk+gEA6AkrM0cBis+nad7MxY+03M6aDTuT0gtw
T1HCutlMn4bpV4wpkJdKdmhyoAuti4teIcMllFFYz+JhkVXe56nWiOikio0InTqMYSYdpus/SGJ3
HHJIGSKkAQ8jM2G0679eL66/d712vZsxogZHgk3GWAnA3ZpiCenp+tskg6B8mG+zsNuOeRJdWlFy
Q21SXEisIJ05z3Q1WYGYkGUsh7xflYJlO68w9idTzl7edNA9n8No4ouNSp0EJchTmLwvsRUddM3k
uVkdnVs1FzeDwAqyGCJcuaJGEplCSiIwPqd/JHPy0MsN8gZ2VILRYWoXvdYw8Yk3iEsCS6PPifTQ
65LuVUK06NV9O95LK0WBgSdeMzrsosWGu2OwRQReMlEJN/ctEDkIK+a7HKksXALJ4LPiGhmBTmGD
uV+2MH6P2JjdSQYaocRTBBNko+Gnc9DeSps47EhZU4JmU2vMZeuCpbCsy+6uZncESAZbAGC7hlm7
k01gesQW6njPul6lC40UczxESXYRVhfZIErkGLbKq64uA35spCV9Gu2KmU6mKiR3VTnu0bMeDBan
AFMf2eautICzBkgFgaAMLsjd31TYgfsOS+JQTpTPCee/loyxLN2MYdmgCyshqh+or2+7ipRwMJu0
xOU89dCPUInMbCryDljxaEEgNdZgtn4TDea+NcKboJpegCDIu2EUmJN10BaT96xvMP1Z0jeKIMqy
wZy8YU4SXwygiNEAwfWYvaomxUqQDqRnmZVg56uNRwimuyW85EWhveSknQglrlaxey16cnIkgtCS
4KHWfiSUVrYSZk9DlLGuwnajp2b9oPo+SO2EzlUI6JwUPAeQmV49QbSUTYHSd3kWOnPYkntJxJYY
/SyBRhuJashcSZnjsGYPcmT0y2NtqOa2T4TWgS5E7xtaAcXV+DyvfwysXphKswOJMKcDDfCqWSwk
pWClJUtw4kQmHDKSt2JFezpWLH8hEhdTUET4DHqp5XmsheehiE46a+gAThGLdvncdRRj1/vmifYj
mrtUgoFQgdFs6afFBtYGLI5nABJQDGbxoRPVl2JKt33t6aB0VLb3NavOvFhPnJUjOAEhz8D4lIL2
udTGfZRTEFcFW1Sl7JDJkv9UqAp77dH6IG5LioMPVWdrHA/9wSjZMFckdRgk71nqq5VJL/BDWkpQ
BlgQ7TBBzzfl0JP+TMkgR4xQkjomUiUDItLk4e4u0hgqlTMVHXJIv5RiiplWtOXauFiz8SQkI2WT
gVjMEF/TavxAIYxIsAgwQdEPyrudhhqukVFaW8mgEc/xiM4PpaTCKSUTqZajFrNLFC9elysE/c1y
tzXjWretItb3g8QCYISkIfw/9s5jO3Ilu6JfFFoBH5im9/RksSZYLAfvPb5eGyip+bqe1L001wQr
AbKykkggEHHvOfuYwd4x9h3r0qjpQBkI+Bs8puraBU4SPsPE+rBMbU58c+KtapqjniCyM+qC5yJc
67XRUbcQvoEWlswE6D/lPLJuDYKzMZG1G2nQb/Pb4k5B1gz76kUrx7lMRmTpWINa05pHt69nH0P/
AvcggmJos5JxRnul17QtvAZjQk47GZHnoUCQ5NtiV2j5AykzjGCAfvEKM6W1KrNedXH7FuUYvEjj
oICeZGQ+l6+GYokGyvfdQWLBmfLGG/zXdeSr566PLpNdbzx9SWGVZDazlh46QjAtIdCNx6N+V9AH
FBJahQ2JYJUAwY9dmGBmPDxFCvymlrgfZcLKNQ/SlwE0bdjxXRmuUa3GocERGpc3tH/7pvF+BrYJ
7aN9K2aUYD1CjLKTKNoWs9temgPyoxM5k1+DgYls0bxL+4w39kZf41A4JRdAU/90Bxr3gJNkXTLB
z65YA6jNpP51/Zgr6wig7gly020oqn3X23TaMAIc06r6USQnd5QfAOV4nGZgLxTpu6CcEopNTvIO
TxsTHne7FVyTHIcyvQQmPCxxxvcPe0RQBqPgENYE/2YddVJD6MSgURWpxLxWVf1jCNId+FT4ICtk
mYmVHoyStu+Qz+Bt98mvonSXtMAB2rg4wEQ9NnaH/7iS57wS+TqSyePQNe9dgSutTCemJ7rPYpk5
UZp1D7kQH0PXbsfAuAMWekY6cdcPrs+30dbIHVlKQnRUwhl20OMhLFrs2qleHbxY7iEdGzTO0Pi5
MZja3E1f8qHnUEFZreq7cxL4L9IZNiAv13FtafuyT+DB9D3V3w4UOaPZyoaZvm0646ZN+mvSjfY+
xMG4AqwNCWn6mKzwrPmTOEZSe0gVc9CkKV76AfByazdPg0EF1+udB5iIzMVNBnjd3Rsm4euqTVg3
0Wv1TZZVUIjJICqAyBo4LYuDQfZWWFDoM4B+rkMtOxoJLj0VPgn+/lfIHoRZxF9iB9y5gw1zW/Eg
0zLoj3gO5dHs5Fm65C/rRkoJOTIYp0AY74KChb2DzhVQN1AdAq7zYwQloJ2Qb0s/Cnde1nV3MWLj
LlJQp3u/4yshYGDqtZ0xmz9mgLYZ6iwN7fHDjIl76oc0WedFfJykdkhzBam3abdKaAIBbhxTHLc3
swmSfDKI7rgy4wlYby35/m1v2hkB6zINEQvgLXE/mk0KLgG3aKUyluxpvitzh0inXv/Vlx1lXPR4
/XMnpLVVNjaQMWLpULfXmmgLOrtEepvZYVTNU50q6ppNdYQAc0gceE9OZT30SOnJt2uPRD3eYk7R
OvScS2F7YoOwOIxoWiVJ+FSONXdMbb3pQ2GtZZy+x5586asAdSK8wSZ03xwJNFMnVtwC87gO3To9
omT7YqqJqkMkNhZxSjRpMmd2gO34ugmI1vQviLitlW1TE1BzzdrSSRoS4hwU01MV04FgYLfMrVZw
G6dm/wyPCBub0n60aVtdTRSp1PGLVYCMftd5xF3Xxzxxvtl6CBMys09+Ov6Kch+Drg3HFfkwEQ3m
th2or2mCGVtoBvrarsc1cHX0D+V3pyx5sqFVXQVgzsiyJCg73mlATNd6l2HZ07UXT7b+pWtZKJio
I3IP62cShU/gC9sdDRpAJQpVELwRqqFIIKZdmHjuBpQRlUrqGj4QO0LDUGBoxdWRA0B298Hz6hx+
5jTtw6wjPWknlE5fPmiN/VRl5qlOeywP86s/docET0eQs3CF8hbSGdpqRmmdehX8dbMcUxUeg1D6
XxdmwbIpO+4ABixtmxbM2jxNf18I+LWdfbdyWe/c2MVaKwXOxtJvUPF1VPgCn0WpxkJ2JiZshk5s
EVVR00xYuc1eks4HHm5SdbJAe1DETf5r047Fg0gNIiVdYZ/qaKyylU6WATJcw/69yTL0J827qw3O
SfxjEyIvMCerPEazQSWZN4tu0Cpbsist+UggH1UxWEz30uv1fdda8SXBo/o74uD/RYL/ViRIIPNf
hAF/ow/MIsF3Ql7+WR+4/KP/1gdq/6EI+lBIBPCX2SjFPjWCMARswi/AEhAT9Fs++KkRlMjKLEk2
PORZfD6fGkH5H6brGmBLF5AB4V//F42gNqsU/knFYNkGRhvgBtJCRveneELr7LKTkut2lAQBdDJp
Hkl3woAV4CBLp82keXhvXNxwvvfLsmP/sLDu/3LS/gc1hTbTDf78FMrVJKeJc7GoJf+qpeh4DJAw
x/MtS9xyV1jeU+em16kjCtSajHQ3ptW1sp018zOWG5rAI9j8Goci2AcWUxlTx6D2rz/S3yJKlDVn
/ehkPTomMX3qT1WJMHSnIBjuqI8FbniCFzaynTQCH5wfaRPJ+wRAcpnXzd4w/G+m5eSwZm0blYdO
a1c8Yotxtm3Wt3vDAhUdJ1Q2HJdI1UzqFMCl6PeFAXjbgXe3VYVnQequDmJma+madxL+8PKv/yJt
ltv8cZIt6cwQDC4oxCt/yEFLIeshr6vsKN1JnsmUmO2CtNuLkGZU4ZoH3avCfR0POiBjcx+zzEGi
ZudNcVFD9hyCtrrLdPXm6ZD6/81n4y7422fjQjcIXpxvkvl6/+sF0NRNVM3g/mPj94/ebL8zZHLM
pT3u4ZDBJ0T7jaO4pOLZMhJatOZ1gguASgxrw4unu1QALPu3sZJ/vzAR6krJpzJt1EXWnxKmCBpE
oTNTOpjxsWywTxuS/oEl0FoUWnZBGL4ayWnYTiwz9rrfvxYpxfQ8K0GpWZN2BRLxby5M629yJwb2
WeeEgJjvkvDEfz5VLJ5IGPQAchmR1u+syBNnG26nZCmPViesnhLvGuuG/8A8NnrONHs7WnSqJ9MO
ERZ2A5qGYrhlZs66pRMtAInEPI0GtAp8U2+kiFOS9KrrZICjT5hVr63YfLbHQbtA0zqZrbnLtAjR
6nAXKcs6wliy6AXNRvWBPHQ1GFuiOL/lbQaSQbjDrs7zi1k73aoqaljz+XvQ0NcYahr2SaQdDIBi
Rl8JsrfBfEGgVuP4K4xKfQtZp90MDsojOCHDqmln4KtbEVTkToCwsp6eq66e//WVqJt/v0+IOdA4
zn0vXXgsf5zgLMWGGqVNe9CZ09h6mt8M3zuXmesiLDQqXJosluJSdfcDxFYm7xMhhFl2HwXZvWhp
btgNhruMXsDZ7aqfVepQwCw5QWP7ow9ojw9j6Z1jgEjnwHO+FyU85DAcXc4v5X/b7CEgiOIdftk6
COjDJYMOzcHTHeiP5n2s9Gd3DLpjUANJFBWb5RWhC/6psdv7zqVKbsDxQ8eoBXfLJgncm+ap/Njn
mPCoD55B9j/yNbY3gIrDoW4s7bkzs/Eh8O4ofbT3WZNqexlP2vNEAhBevuDOjVh49yMBW1w806b2
N7aekztJpta+kBZETwozaytneRoAmDwWGdBgc4qvjVvEV936NrY606ZB868wYyQCtjY5ugZobbyO
RB6VBN/oVXwgIcC8sObYRJdYow1lI/W6NWUSXjWm76nuUwmL3kZRt1DxEUxgKhvPSxoYq29djOPN
duS9wva46YpKbTQ9cy99UFZHc550JRJZjpYXpEZUVH4aSTFvYfRrapYOAdglfI++bYPTRwTmcKmT
YpekrXGIa++DhdGLKnJ1Wr4jOwloDAcG+XRYRHeGId+RqiCdKbGKDPjoLuQ7HY1U3JgfohcViXPh
qXoE1xM+AFE4k2VkXAItDh880bF+jlz8IrLEuwRyUohSe8I05jEyK7AHA5h63fYvFmTVW6my8dYL
rhaq2AOW6/Gi4+o0Ke2XDy62q2NuVHJPMeFr2PhwDwdtFvW39bp1zLUbw/MdHdr3xshTPhJ+ulWd
yaJgSKKLOW/qUeLu7oNbPDkeAKAmIJFOY5hVwyNhMtmJzI7wbpCBv4s6JFRTS9Umsyt82IEx3dMg
kfceJZ0wjMJjObYfQ1WO920qhvuuSV/dOD5PLVjjSRsMsjVKAbHOZL7BnmFK4rYHTvIc+jGO2Qz/
d08W1rHWd527ZWP5VXh0VUJFbz42uZn6/YMYPs266XpUIPMxwGu9wwhFsV3Pp8vyy4ZLcIOlMsIV
CLvZpY7s5rQR/6GaN0kK0IKbhArHvDuWDKaVEQxXs7L3yyGTwFgf5fOpNqDAUHUJ9roe+0/UMp29
H6PWZYARj8tGRtYpSMbpJuffIO+lPSQKAobBKojc6vtlQxk6O43m+H3ZSys13fjzNgMTR3zIXUFv
L0iels3Qee9qcrLdyKC9qttm8IBbQOd06ExVSYoxE37+PahxGl+D2zz5CNZ4wE4XUWQUyg33VcNK
iGGQsr+Rdxst918LmBQH6nfjATdaMzN7AZq2c2aUWwuU2xQ7CERFgwcK4V2VHSqQH+Aqw5dm5CKW
2ArMxHpF8YquBwLdUTOpygCFp4GgD9+TvHXviZhKHP2rSg36bCuT9KFXiiNn00bEPROxZ7QAPYHu
MDYYEuhTbCJoUOcEs9TAfbEVqM6stk+OFJjgvPQNsSupdWnJiwBIUlX72ESY7ztTvx4VCgq37LEU
pvG083uCi7Era0dZhL90hradW/QmIxdikISiM6gfRad6P+UUfwPWdmk1eA9Bkn5tjBaDGYPvIaUx
nFWtuuWiCTbCo78nu3Qvi4j+xqi/RJDKVwxd5b0dUPCU/bM3CIQXvgsF1wq8k6uRT5EkbrD1oEYn
Aal0y9lEkEiAFKIXzYJkW8QmfJXozWrb5l42NuVjqt3L+DQlyngeuZar+ouSonjgSXVLSV08u0B7
aLQPTwvpCkT2wDpkPyUcZepubytjAMDaD1/N2px2ZljfWh2/XNszSNhqzoenoFsXIJbIYTgECmWj
ZgQwxd3s3U+mJxvN4WVhbGcZsTIxLTI5QKyH0CpOJYVfJH2E6Wjpme/vXvlhf258594pKOXFkkTx
cowFil3nYCU5fQh8oy1T4X2Gi5fQYLqW/GlQUKHc0LzzUb8EGZ5VoX2TIkPEjpq0ILjmd0xi1AFL
GcImuFBXOzeB6i9Azohsm25a252zPBJv03SgQmVueirwVL+T+ICn8za1tHpZkBGsW86+bEEsVg/o
Ne7eIEQwXRm8Z2kQqxZL6ykmZMRsA1qejSZeAQOrTTDg6Ww7ZzNa/nSvyofKijTQhSHi0GIo+O91
wGKgcbSIwAk1VPExGKnIDb2W3MlU2QABpmtIAdj3AgJQytQCp54yA59L2mORu5dgngekaE4bqzrZ
vmmdphp1osTqPmOA83gjSUM8GG1xLRM9v0n3Z9DjoSSP6wuTGusYW9XPJYO9lNDIRePeaa3hnCxy
uraZnVpbP4Eiv8CYaZ5p58whGVNXs29cjxH4NUN1X7VUabrMNj9ygNvvoRO8dnFvnYy6QlKENHUD
4IOsOJzFR7P1qxNxK5UNp03V9HxA5cdHWdq3sqMNHs5SMpLoRJ0eSBq416I036PCKApyLkoXOlYz
I7mdKIrQMnrVcfnwopnxtq17zX0SBmVJNqQ10vRq2lBe3TTeT36q7QJ8Jx3AGNpx4dFo0E4xWw4O
VhiBxRnFtaH8b/KXjaJq7kwCouHoh+kZ5J3auFHr0cTv1mWL18k1yruk6qrDAB4OYMEx74oO9/HP
ysrya58rgqHICS0m6lq9zwM8sop1OpUAskoMXbQLD0luGCceatnW5Mtbu1qNWcTHwhvEjrOpa4bC
1hve9K4wyEDiT4gR8W5iQZqIHnE1ze/ReB4iWXS6e66go9EaFsEfkcH61m+2BpJLv4+t7eBDEmNc
cXcE3l9wCW89j5DYhESnzVRZMRwwZ8tlom8I5Akj+2dihtM91WE9dJyj3rhqD2wadcOoTm3RgsIk
720fUqtYdUgZa3j1z22/AW2htn5RlWg2Nk4eGM9Vq60UKoSUXscbZP1iRwX0WW+BJIUTLvK+zNd8
HPpQblZRelTRSzvKXxjLSXEZneixatHf1aPx0XWCkBQtLXaagOAZiA4RTdMV5yTk/6GBQE+7RVMJ
XOlm1w5zUyONDiIY4s2y27aADHmycIo7dQ4anlGdRVsGdukxFu62K3v7qrKgPxe21a2S0fawwqGu
AaiSftEC7170UffTcOojtYerqkhR05GQE3WZ2WdduRZw+bbd0gBAqahxg3CE/A/7rHSUxOVEUTdK
CAzniuMnxfKv2uJcdS4d6LkZTIxff6lav9i0EnlPloKit53RRwrAMsmsdHaF98PV9GTX94XchVb6
lUg1QaRECPV7frVsnKALNr1E/kW0oqjol5ni7EZoN/XOPC2/UofxaShRMAyT+8tpiI3s5HgTVmRg
J7b135ss4dsrO2LJQrTqaABnck62ihDu58mdmsJ3WSKKE/KmsaR7MMv7IbHte2Hx9Mm94pGYQetQ
UsEBxD4Wj8ux1gL161ed2tdEPjGVFggAx4AExDhY0zMs75c9yqsEoCqKmcuuDyDbb3ZcxhnohzTc
2soqtlwyYOKggT6McUhXOEE1H2ANJ66niY6lgSNqsLXhJsnoa4mxfgIns+ax8Yj51j/lJEIfTJOP
U1VaeVFu/KLRcblojToqs3c2pkTsL8nNeiTRRz4GtrY2CZxGl+6aOyDCrMB0f0tpCtZXO98+Ktvq
hXNguZFfFOMvKlCLyq4Qd1rtytM4SXnqJ/CJNJ/YdwqEQA71+I2ikROxQDqLkZxAPU3GdU0R7WQK
/9FoVbWfjEGdCzp9p46JXdsPE8AKNnmiWthJ/9gPRmwdyh+mrc555pE52j9DrR63tnawnRJgYmk9
JAXmeTCE+Zl5OVoIhOlpWrgb/kV0dqCO7IcaJD15JHhGrC8CwgbTMJlh/eyPQ4YAN8Pyvm0Jm9Lb
5EuV29+8SvpnkVQH6WITS9OQFAeJ+mf0H2Qf3dwpvFVIqe1Gf2aGd4i09jaEfNRRM3nvFNDXnBFE
zsAR+5dYRePwtUwCxLt69CZQqWuTNKAEhc92xtKrImiAOVrn2SYBJHnILeh+tybzw5mcQ6+6F0Hg
6rqbkJza08bOSNP2n4MC72bXRPk+GwgQCRRauZ52hlb3h8hsHpicvAXzEyYxSX0kkVQiBivKgw4U
30+OhMPex5nt7RtadVLHHqllSMkIOskYK/yLMMdj74DoLyFd1fIjbx+Z53tbwvxoOA7MajRQc8fI
8PS11Q2HzjRRDXdCOyQ291SphedQor2Sqv1pCqfd2Vb8QWxvscKQ8qbndnPMihXcK+TSfmIfKbWR
eZCgGdaykzMPl8smtTZ2FdgHLXJ/1hN/Z9TW+9Kwj5pq5BZr+YNN/2rVIIzWc2yWIivgdeNL7cle
wWMi6GZFWDFt8SiMAM1a2c0J9Mm3wUXlV87lnZR8vli9St0VW5B4yD/qAWEjYgkSG1Hg5iHtHB6d
63DumOSp9svjVBe9h5QYu9RGaEwEmrj8iN+NqEjvi9ma5YN/280V5KyYmh8MHHcMQxDrDB3lnqDx
lfVOeTDS/BepMiYNP9IRtcG1Xn3buLmldczDxqUCagMNSkDTSjcwXmy3QGoRJqewYAlMrm26Dshs
uOgl/oyyAMGNqgpRW/U1JGXgja/kKhLvtSrJLgyr8sNu0Rgkdjnt694iwqdLaNcF6PksxpDFXwKY
d6AdZ1AwmyPaROJuAAdWt4a+8a5uxGvH8JOFrNqjsSOPoeDxpbyiQshObJRXeeT5JsS/T/LRnW5t
EeZ7EjSKhzCkYlgRStuStGTajsOi3KZZo0FZz7300iUFIoD2RWqNvMjeKIgUbJCZZSUnUa/OMIKq
c1ERUmKRjzMrNboj4LevGYWjVa/qU64PcK8rjfHLknewdJ37gAJ1Jux7oLTEIsiPQiL/m3zHPEeJ
iwNIZl9L5lJ7OnUPcsIj7OkhWlXElEoLYPF2LqClvmu2yXNPUflAHkYHItDDU1uGTw7RXGLyYN0N
breOLOpJHriFrYopKUeINpx2sgk25O4/woIsURHiWl2eG77QIf1ZxpGJArn2PpL1mk+fmNGDsnvv
JY8y4C3jK2SDHrG03q/kiJJHBVW+nsIo22h9/KAJTM7ZABFLmxD+FdM61HsM1bXnrVuuaURQ5R3Z
AbdY0PgOyJYL45E5bUhuLcui8tDXpb72MpKVqE0QIY9bNp96+OxEY2szIMdOnXznOdPLgsuiiaum
9fKy1ginJgoKMXdTfKWfi9dWPueZu4NFZOK7qRWmqTTRTwFJSuvCMTEWf1NT8i2iGIEA0UOv1OmW
Oi37Gd3OIQiD48LyKmamTTVvlt1lY2oTarn/9cfezCf//O2eACB8NMGTIhxNK3Bhdva7E5ftusaD
aBOsYe7SMYsPXZm6h2r+hblzOeWIuUrYSBVE2U0zU+uXTRch+Bx/BKzBDSRnTNYuXtKGx4QokRU0
4IJuTRt2D5lXXBABqFOWGuQWFekHiTf+Shi14rJvxQkDY526LStNobZOPPsOQA3ufD+aHr0yzYjQ
mdKd1vsPzr6iA/0UOt1LJRUKpZlkJWeI1eC7RAugFBu1aWMAouidp7aireJ26k0Oaf7sYiF7npzZ
KI3ArOuPIgfN1RtqJHMgLDcWaVObOCerGuEWpyY5eTKQB79B7NvXLZWMMTtOpieoaDcpDgrS5E8K
lQ3FVfNpYOCCvQwJcPrBl+0wZAvraPaz70SPmk1YjF/0viHHJ5iMfeLaBQtFVIHkuFpVnbMCHM1N
lyvKugmVlTbx8zsrqq8qz3HYttne5UoGqZy5/BaMBINst7Wst7qa4i92mlZnL6PYAIYv29T0yy5x
kpGLkYvXAnXkzmGOcEwav4Pu6+IAtabm+xCj8poa7BSN+eQ4AdGhEieKFwTZa5555wwM5keLE3Bt
Kq27kRyY3HhEs1Byu23BZPzDL6jxkAqbO4P53vnBg+2Fzs806Dcdck6dMeYu8Yzukvlodyr45aVZ
29/SDNeA2aBscCSF9KQNHt2Bhk7XUuRlQY0Ox68JVRc9EtLUnA6thz18IiqeZN3E4NnSoNehMJkX
PfrIciC23K1PNTl0cy6iffNL1OEUE7SNsFtBjoHwgQBismax/8so6wMLSvtok4+DGZJEsDm4nWLb
yaegwBzFHc8WK7jRyIOnqvEwq7KHBgK7Uto4twYePO6jCTuq2eLeHbPngDXCOmpZBfsVgvYIdPDe
lA3alTHawLIVD4N/HSMLK3CV8xwSgAJUPR6tr9nQNDdsKtowoMmyIMMVBqZRx8XfRvYJGdZF51z7
Kr2qKAsviMqIpZHDme5kTnLleO20qH3QU/sjxnCB+BbeHRXf34HGesBDShvUqrTbx7bmYVz7Um0G
NeHkSLuD6aE0ExRXsVQF2c6WNHCrihjgykcCNIT1FZFcv5nhWLZA393HI/TgdnwPgoYpel9pt6Us
BTh/T9vIftTkR2mYBR6cnEdYo77YBTj3oAgMHJ+TRRUDyLKOOM8bwJjF/vQagh0+6GP/xLc1Hu0M
+X8Yd9MuI4xz5cx5sa7T6vvYh2xPcNoDQ0SCbRH9a0x1uM75/cCo3tzGSbDNo0QnkercJc2FMqcF
s+LdadO7JbcvmNAKAZdurgK/TWrySKv6ethb4/vo9jc3c+XFj3EQcnpJhs++ACjoifG0z5Ee2bds
7N/8TOQI872LM4e2GD2JVnKgZROP9p1Leuo61lG6Edx6N1Ha9uEjb8we/jJ5z8GZgLfHyY6ppFs/
SmPYZhYWlJ50bmz4uINqgshZqTdUJoVifpwS0Wc4e9u2cN32zXfZj8F5Ela4qbshP3SHvCIQJM2H
9hqUuKpJ9HW2Yrr2pbL2Bh7zjSwKgD5z5aBOU3vjNTjZXR9hpNNnxy5GnReqUgPFyOkwTfMWpsp5
r16QYKaW10B47irQgPGTP+jhLRoL/RwTRGuX5gKls1CoFvnVE2vNZRXp6rp9ELN8bGThGVDQ69tW
7qea5T+l4uKN0Z5ZuIzwGpFx3EzHMSTQ1jDDmy3oNTNJwp0uKw8TKbDdlTNHeQU1w6FRNYSaV4I3
1f373qIYAADrqkwP+12NqU5jEYLNbuC6mDh/TGztc5BDm2xz9wUpIJZAvQLwOydXO3BRGHj4R0Vj
YQpp3Y6OSqSfBy/62RkJlLEkwmzfPkLjbb90o/zSNjxhnYzotiVzDiCyti+qKcDmgE4toD8/prTG
tMg2iA3qsJtJ2d1sFNUF9novaszL5BfwjYb81dSi4AI2gRzOTCdurPAMTAmwg62RcGPFW2xCNcwR
jZG3l8G+nQDxDc4hZP1/rpsAP6g72mA0g7XXUDiKO73Zs8ItrxaGeeI+qZpauXYNA/tVpmZ7YKx6
pVUhZlRZWe+GeWqhVTR8dVVTX9K5+nSFhd4de0ACDXBNng4C9BquqaDxoFDz6D2h5Zvwesfd3gxJ
eGNCcSEysLiEOiNy5bcYrJgRFhLbTktb6hTaNJuLUHvuUwSuSPbCjSjPVFLTM5JgbV334lfiYdes
W694NkzV3Yk43lvqXVqj9VyTXfs8UfRv+vg9lF1zdRLw71YLkrtHoq9NkXfijEzU6cLnZiysW0nu
1aZTTYwyMk3PaWKm58BP1DqrkGWVWpmdB6GzQMSdKWDQrgMJSz6x7HaAjh/+tIEh79rAMk+2JL3B
bV5TP6dzoEXgzp2YNEebBzvlVp2XVeJPpzAu8KZSssD0zYDBBxxOWU1XAGeNths6n6IfMYPmWhd+
Bx6S2VNfetWhaOty43XWgONu0GEW8nyZdM/HCNQU/S2wlLaLSOKgxNq86EbYHzKIcFDnYE5ck8zo
r34IK5shOa6du2oOUl3SVJdhJ+EORocSH5zhzhxz5uplQ3apM7epzUGrye3GW2YFBxUxwkcZop5x
1OK7YH7lhOJnnLPozprePvQQTzXd7TZdlXDMy6523tUXgtX3imnsubJJti+mODkGUcpKIQjosjqs
QF0cn1XCY9KUcitMDy5V5tvXvhkivC/yGoO2c+ssPbs9roxSJt2BcW/aGi4IsZGxeQ/q5CNwDJ8V
cuo+tVp4zZpKvnsGFI2gtzNcttp9W7PwT9MW/g4nEg9Zme3NKhcn3Bhfe434njkrosisbO6aO68u
uD7m+ydHGv5z1WgU7Ibx7FutvgkiB3miob7jEKn2o5f3WxHo54C+0fsg/c1kN/aqYkp60wrfu5pD
5DMd7qCeU93umOppTq59i/tyN4Up3QMmoZmi+pe2oqK3qVPZ2XeGboGfrt3nKHP3LuynnrnrZUio
J3SpftI0wk1Lmd9RogeOrReImuVPy29RHGb5wXPr8bmgPE1p4TksjPDQNxSXluthuTI8WexNphzb
gnDbjQ60hXgMQlW4uLni6/jFrGDzKsoZ+zozqwcEzpsxIOpAGiR+lJTK6EN97QKc4RrPjRXN+Ori
R9ozDXAidjP6OR1rtx2VLZZ9tDvx1taPmIrMY5lTqYgG0gU6gtJeM9f6KeqJQ0mCew/M/cvUMmvN
Jp2Q+nkQNnK6SqFiTmcNzfceWco1rWpJ9F+ZA6Kgs0lOn9i3wrGuJEm8BnnePGfSNa+Bob/G5YNN
///Jjq3w2a1w0AXERuyDyEUm4AIkNnsonpQFeLnsG8iafr8iXw588bwbjCYyqxCucWpBOG7CyD0a
pgumI5654ssmy/o3rSKQdkCCYc5kydaBl76ScyLU75cxbe2ZV0qx+b+CtxYG6ScP9TdlMm8ogHPL
4z5EG3qCGgSt4XcU1+/XmC9wPFdGZCFRgIY+01s/k7PcBeFql2etKeWxhh8dzyDp37jMT8rn8kqb
4dPCtd+iBU3dzVzs3y+H+WU4o6tJA6IZWYOzpq8MlpeH1mmaN8vu58aaodjljMcOZ6D68gbLG/5+
q38cq2BsTzNsO2UBBsJ3RnBbQ/+6/Fq8HFveIF6o3ctH+OMN4xn0jZjxdclFyxcKuIgAgv/ep3B6
8mdceI8oY0Mwdb1WCYbJhcr6yWf93PUCwUQVrtRy6PP4cvr/OPa5+/l7Bm2eGILZf5NfE99KqB1k
0MXmLzD4/BaXfUH+ZLwKa//ExS9pXEJi98zKPCWQl411Y6UIMtx43/fKpXT4tPwCACBXr4vj4AxF
fV5C15b3dRbk9/JyAdEuP1leaYGqtzJqvn8eWo6rGfC+vKpdVROclB8/3245/vs984HCnznj6xed
8KJKXrTDy6tls/ygnSH4yYzDD4snl+bnEQAOFdwZme/O8PwEo8mJedFKn8H6y9ccLJfb59eKT66b
b6rlThrClizyedPNG9MecQJPYbAVPth/Is6Hk055nqIeu5+b5VgaTKwMyQmIlsSAZg4PWP6QT732
6FQYiuOKHO9JZS84n5A6oRdAO5+RSYn6c9Y1BcPKILXAsfEojSHlPpdEA0WyAZhOFFvqWShoabSb
99EcguCRhoBp5gfpDS9alj0aMSXYftiOtPJXlM7FavI1ZAfjngmaflYWS/w5dGFkhQdvuHtJQv0u
1SPyzEloUHNUA43wF1KK9kbazJ1FsMwiy9/UaBy7jKjTbI58qA3janK5Yf5FqOeXqI+s4VUvrbtm
DozwSY7AZ0GxOfQuHv7Mk8MHXEFtGOtv1OLoldMYBRtxjEmjGJhZ1nM8Rf07qILq/0h0hU3ljjjN
FFELsRaebVw9k6ALo70OGA3XbZOuapIwJIkYJh6H/2TvPJosh9Hs+lcU2rMDoAUX2jxv0r60VRtG
WXoLGpC/Xoc5asWMWjET2mvRGd1d7hmSAO5377lb1Lqxb5mRQh739PAB4fgJxexI85KkVmKXzOpX
4330Ppn4ug/Pmg4OntY7hoC8nxhA9VrTkdHXAZVsQ0SVr5vBrForPeLGe7On4IclSNiW2dYE/S+1
loDMYWBtwLE7m2itCClnJjiJzWGBZTwlzp6sdSLpQArIisR+QAO6j+kcadO24OhBY5i0zZkWa1Lz
8X4sOVtG0VOqmCfGM1v5tcokWEtNwFyuFSdMcxBk1tqTCQHVXYtQ8KMsHN0oR6HQ64VS+Y10+OQ0
JzGoqCNtE0D4mSskh2atWalC+a32j3bIMctZi1gaGlk0zSxp/1CtRS2UHoC0GmDKsK+htYSg6kIm
SVEfTdh1wAm+cR15jNYCGLNWwbhrKYxNO0zYOS9zv9bF+P2wxRtxQ6K6573rTTPTXoOZKjsEKZ/e
WjyTeVTQNH71zt35V/a7fkEnzTQDbjb4Zzfm4pLSpqMYzKGm2WZZK278QfzkAKG5ZW0acLi2sx37
w3qHLr8xh6hvPua1MqepUwIV0wz4QexwSEZ72riI39O0Mwfe74jmHVKTTQ49slsreYa1nCdaa3rk
WtjTGffkYvLaCpw7B2G1+aFPevNmF4NNg4k1A0xo7WOVVGLXtfV4ymITbt2kd18NkZZyErAswwQ3
ANWXr0sl9TNTdRiOHBu+/q84J2A4TPT+VLPFKuSFe90u3+zI9u5JywbnIMsJ+bnIBQt9cWDpTPBq
DRRYOVEkDswVMXR60avBXXwOOSRu6rbiBnVSqAC+R8C9BloW8Q6021TPrl8tL0nSkKWHKWnNdFGh
4SyHEI8fvhb8Sg5jNJQJPb4aM2cPpNjeWCjG168fvbkYo8ULfI004m/KWuc3eNqQMxbMisDtUPvp
ILey5U+RpsPFTieqWB1L0fZFP09k86wqwlMQEO+MtAWSJgkuievc1Qxm1eiN13bxmBEQyAOyc3N6
J7gZmR7mYhmfxGC/0HD9KxFlyC/NaNWzUz36bg9gVsjprGTuUG/TYbapJVnXktx/GXbH2tVk3TjZ
jXXVk223fyAz54cMGRHdzwDLrNzpLsjeyyYDo1JN3T4CYRTZ0ytGDwBOI4lbqUK2Tg3bwkLct2CK
7z17dgEoYVc0+BoOvjX73MkZIJLGL5D9g20aJ/LOle5zO0J+tfzYQEDguq6tDxBpEIx7dWfwXZ2W
pU13ZQmlj6REs+vSfnWrwzfGH/5nLuwXnBXJS488TxFw+eZPlMrp8MWjrTPx8o9SztNdFM7NfWbJ
25frpu1QJSEHXuKlO40+//x/7iyW/4IqVriuAscjzSF98S+cymW0szANnOaUS5WfppGhd19CDsIz
+KYwLb6YUne7bqEGajV3GL9P/4uXYP9L2kMpxQNVSE8KBoHO/0HkDKOkHzIM/afSwu4UDfZjQGZp
Z02k5ljIvhU2+3MMAc2BHpnkwSVkGdqlhD1KOFK3NFOVCIfX1WwqRlk+All47RkunzmuiofVBfql
Rv3nH5y9Gq7/Q3CBVx0IQXoCH76L6/0/Ot5JMxROVhs+uLD394Un1TkeowfpLNje68I9EqUHEDTK
8+jD7uPYlH+DgCJdkmHEsSMaYn6YfSNVQkJOvNeIOYg/dH2rzHN5frEFRo150jUlh/QULJf/4vX/
S7iB1x/apAhU6PM2vgzn/44UOuuMzIz0ax51FVt3l4a+tNe8Ca9jyDaLM66MaovlifKLIvgc/ZTH
g3ufwXuApla7e7z9NDr/9EDznRZffYarAgKT8xt33lNmmuYI4GPa6jLxjn3mPrh9MWy/3sT/j4C9
zs2f//Hff7DLq3ap7rv0V/8f01z+mpn632zYf42AocIm/237o6uLtPrxf/mj/wyCef9wPduHj+B7
AVLpGiX5ZwWt+w+HRwJqiQQmq1yHyMf/CoI5/j88blmH2aJwbP4Yf+qfFbTOP/itPERttq9CosD/
vwTBHGmvGZt/f5sxcLAdJww83wba6AQr8PbfXaZBbloK63V2SoXnHn3TvHmKPaDIxn3V2AMlCUHy
HGcTQz5Z4BRkX+g0wrlVQ0lwv1yGi8e0NZ8q/9ZYLZkYbVcH+mKru2lGb6BI3nsaIxwPzfjkDzHD
vyp7wdKELzidyju9ashOdx+CGc9TsXyPBjD0BJmxr/RVc80XWPNxpnEMpjJ4bsMFfJDHqDCAmZ7H
frydZeTcFAmAQ29L++rVaXhlJzwcZMumxU5aFEzDvLCetfnVh9Z9oqTFK/eLq1v5xWkxUbmO5adP
0XU7fJ3mW6qwVbRYjZuO1TAr/fpjnm1DFjTAoFdwZC7j4c3MRLoTi9Vk6Jf+jczxsKlX+ZlGc3/j
C0n9GiSN0iswJC/ovKZ+mJfnOUrc86jaH2EQViAH8qNsDf0/qafuMn9Jjt1gYQ6DEtfLB8dJP0Jc
Q/vAh8K1lONdiHVA5fNVR2xX+LDeRQ+DqPGdcxYur7VfOnvLg7zl++4fCzd8XfPPCb0wAl1aqOaF
mTbtuKsY3pyqZbphuAtB07xMgc067JaHSkh9sFyNYbO+o3o2fBfX7FmExE3jAXbVVE6H0hQj8niG
6bob6lN4zAmLH/SEDSaU1cnwVH5yzXj7ymeUQ2ZI5hfJEQzXYvt3Fuln+C5UZtVsJ5EAS9zf8GB1
gG4z0JbxTmx7h32RZI0CKea2sj417m/uo/aUZ6V7ghfBPCEEbBLVzqvOrajbB3pvVKIflV3aQHUi
gMXNyKbRs82xsXuy2nw5hz5MmODNK91B0DRrWgvie85yXM7FzsrYnfc5nher8ZKrRM6utfjZWEw4
57h1noV1YQ1yzl/hEm8IOeXzl26LKGVDJfz44tjM/BRnlR07S+tgRVkIt48YRwbZ5IkJoGJuXept
5IDhcwTAuPUHw9or8Jf0lFTYCUVO3B+bGyZ851JGKDRBeGOJsO9VauC4Owg8usCMkbrZS542h5Qr
66IiqMlTNgN7irJ1L7n1W+U/GwcYmkzAT/qaKWxXAsfhZXDgF7Cr41ZTk/A1V4zxpZZWQBB5FHz9
eJOsOg0I/xMW6+v5vZptlHg+cuS1pT1m0fqdEpXKIrrVbUrTaSz0x0MAAUo22bB5nUw1XE2X/HSo
Uj13LUdEz+/hNWY0Bwmcbaq1jkvQdad5uU1pf23x8zwFoqwgoa5vfwZJhPEce67VLrveVTA11ou1
idgi1RiVd1o2cHnGXCH65h8ClfcprG2M6/kljThw27F6T6yovqLXYMZdlUw/rj/LGgRWpzHd8gS+
59758PoYqxvQk4MslufF2PNZ0Go6d2l2xeWQHGhjTvZJVePGGVASBthLuyxLgs0ggBaKuVC7qMi5
0VweE13dEGUkwPXgpGl7n3EWy7rqu+u2APZUnWFt3mrzZoVA6N10uK/tjHbNjkF+OGR7KpJ7lKiU
MzkFD5WpmscAYE4gcULryeBNW8JPFTIkXKqg5FRYfpNRtKt9Nzq0yqq/pXiHZ4CJQ0vYJC776sEP
jbkxtym3RdAkd8EMa7pVaNXM/4HFVh74DKscHvugs5/dXDzapB4fFeyKZWHix2ibUwcVjQ8tVAzs
+sFP6ED7tvbOcZO9xxMtyKps1L7a1WOWndEWvM1AvOk8BqufrgwYiXUpebdk1RxtKztljfUTkPH0
kkX2Y114BzdBpvCFTwSr6Oo961B95+MNrebhQ8w8+eUfEST2Y8PVv09EKh70Ku9UCjUhNuNwjMMF
ENFAlDAdXZzp1MK5bfAjTqPw3Ynm6MHt5KXL8ReZJsILnzENm7LS3PmlBYSWnPTB53RCKIjCsUTV
3zNvch8DWsBJRF3Lzh/eanqo7cgFHAiRE1Mhlb/98DdLwwEDLXThXNdMASt0GQyX6anM3fnaKtCd
qaTZ0VhXFSW7MS/y127+1YzR45DY6i2zrM8yGK5NE1AHu0o/uT3plYZgb20iB/uyxNvCw7t7sJPy
Es/kkgkwfF9wc80+v5MWreQwdG3I1rIKabKYaWJM+/QUcsXv+ijs8Iaggju/4zoJ39u4hSImYkST
otkOuUpesjkH3z2nN2p822PV8R8sIvdlQuWHcaiuasLx6kLZODGN+YwSr91OeUkzYQ7HdFRLeTSL
lQGfbDA9ovEf/cSmds+rXwGdrKXQpYH3S6hLOWBsZRAcgo4iaW/0BMQeZruka9RRLf60DzBgnONK
TGs9vQTtVMXk3RgRoH9/t6lbJrtuv02yNpc0k08MZuJt5/rezeUaiqfp4NcSmTCizhgqmndkpW52
Nga9HfrDX3uef2DIk++zvIqxCt/nYrqxMfqxoEzAE9Hh3s31WzyG+Gx7Mei7pbX2Ta5+JO5Mj7U1
fTb6YkkHt2S7thx+ZRxdef23hSSYszM5GlZF0Gd7t+3EqdOsiaR6bPYATNnzjvqXxNUlSa2CAhb7
h90K7znnXH4uROvc2bmTHrKWlTpxgQ25ulKnrh9ADMukfq3TDDCqYlkf7M7ZlDW+jcLR9bWzHVI9
ZSyB7cwXERXqxO1OE830yy9uxZo6bRmFH3uJ5atrc3nLi3gX9GN4ddoaclAXXrQ3dZcA2s7gihvu
FaMbSH+0WXVzXRNR6p3NUONUN4BbZOIDxtSNftZhhMgdRXd15AzbJCfjoBn530H0uvgtXpmsQfcK
iuJPu7TsCjD2EkF6bkuubMJ35haL4aXXlvfaweEsel9siUKIg+rjo0VM/q7MvhcOiXzVz7874dUI
chE6JwOtNcFwb5Z02PSamPHGy+PqOIt62IyqQMbMoXzmcfl94ox2sAXVlxOwQD+3xQNkrmZbNx3c
2dmIA9+0g6Xim6IziUdjPei901vxeVrAcS9APzFwDY+jjydDZUgIM/6KaIIrrzvP3bmKNpdutJM7
36v/DKTIKEiUBxBoeAZdF1bWpLon/AsfU52szs6XPrDql5USSUaV6QmdTPKGOi0PooVOPOVD9Tm2
+wEkkrGWJ+nlv4KMbYdr6x2Tk+BesS+EWdN0x2RBlgzCb5V3I7Y6PWL9geCVDMeSciRF1Y6QmX4m
QIpI2AdXVUB0c3x5B2+2B2FyBWv01/Gc5K6PgC9V8cKiEKQOiNM+ZpBc5tceoWVIo3lfySZht5b1
TyVbLeNOiPPZ8MSeFZIknyIDdSwOrhsXp4Saza2wknkzOrE8FIH/XtoaqnO+iFNZe8vWDnIP8pbo
rzkjmNHBAu4WNah5Nb+5ekiPjh29BlaXnpiNpUcvmx5J3LMh6GimbgbE6557nvnF1ret1wwJLVLd
Z9A2/A27ZszaxwaWsxPTem+nLao5Ds+sPomczsJQzuLi0T+w7rDbDBYjG5ll11FHDDVnNLfSbd4T
SlXywWuoESxZO5vllsNFE2ky39dptzGxMU81AYHBSeVZG9c5Q2fagzkYdw7YF/TOWu9HnQsgpNXv
aq13iCwnvcurudik88qA7gP3AQLfwGrnL0dOXbTHWQ4wrMTCeqwWGFnriqJJqpVkd85fmyFeL2Kt
Ufuxb150OjTrKcB+xIoCbGoJ74IcEW4oGkiddvMSGKiiqUyzA5Xhz0x1s3t+/VL4CsdPTo7byu1y
S6VEt5fTCB8LaCasfDZlUzCZuywhlhf5Ntj1PguvYiq/IyThlLCq4q4dspYJB6mCwErzO2+qcOcS
QA+DuYHP1M77EMQGrfSEvPyR6Ewb80+ZwnvpHCJ/fs1sULBa7r2ZititrKebE8L+6AJOT+svpqNK
eFnNZimbmekbTPDQK9HILe5dHseJL/pzHYcwIkbIwEArQ1CY1cIWo6XgcwnPlsPGd0jZU1uds1Vp
WZ9wOxLlwdF0ZOh8Io19X4UdNOyQkgIpRqYXZEDq4TsOHC47zgEb36Pp3DV/A9WonUal3xV9/su1
BTekAyUEtze3Sg62uHIpCog1wNlpAaoRhmrl5uYMhXCUFuF4phk126JHQPluJNxY/GMRLASbSyAh
q1DE2WeWU4cdacW0Y30M8NXtdfGeYWF/1IsNtXdR3blv8+2SxHRA1dN08jvKhmw7fggJaL/KpvoM
O3bA9RieGLyNOxs3wi6aTXJ1jXkhUTEe616o42rh5HDFSmc4sIhiDb4MKdH/fMY63dUHL/Bx/oQE
54KXhnAw05SFp2g+lCzgPsUjftQBDrfGY5HN1Ee18gH7ElZgHU20jXNZdlBl5BpVLPP8vpmbjzSB
dF/4WPZU5aT4OOZvuhyBe2JruWZ15B+UZp4+LRFfaJp/DiHwWuAG6S4fFn0YlY+ebMHCnYDot1FN
8QwMz4tr8mtlu+1Ztt5vqbpxbzB6w1j3ye+mBUjsOJpYV7Wzm8easKfefR24UzXTCNaXL/Oc84mP
8i+Cv40lIsn2STz+mr2Gr7sgF9G6uPc4fG4TTfo+LFuImKtkR+SOjW0pgALP9JR3bSB2TV4xecRl
v6uT0jnAq9DbpFNA8JrqBBUz2aUB9vq8oZ0ml/59LtOaUnoM6AG7FTdlYCGJWCYb7f1K6XGNRFvv
ye7amFh6MtN4hpkAJjnLPZTB+BC5JB28+dfK2OPceVq0Ce+bEYJ5XVXhfRtZZ2p39akzmbP7SoEy
RPP5DmcEcjL2O7SOYtto3GT2Et2baPzOyZXfUIwRfbz9hwpgJDe21z919RMZtyOreP8YsR4dXaSc
XYvVLEG0Og6Qb0kg3y0T+dWeIcrG8/riILpc7gQjH8S45Y/KaI4xrSHQ23AIy2Z1V9iWfPVJgtyl
uOaJJTYt+IkJS7+sbgkBUcez+8eiUDUBoDg5+irfharU5656wKnp3jFrLM5pFWnAZhWzRBlgQteo
/3sZsvjVusRUGWH4sFyazTB+MYn0Kipy+uYAr4SOuCR6Z5B7HESTH+IM17p02O3UlAczmbtbwvKI
NSwH+W31RyLqjOKKWFCsuIDxJnq+9R0bAMC6BJrOFowZsje/681dg6l4nPPTMndPoGNnTGzUkWSR
fiU6XmqH9rQk9O45dxyzvlJPvRE3PKernvOOp8rZCF/5EBCimj1RyUMVuyIGubz9qGkMlhES/ZDS
fhh5A4jqiedLZ4+ngGNmSRSS+l31LEstn2r1fdQE+sVUPzUS272GYEOSzdtZLAdnYr1rX/OVSiPr
NOOKhbnhm0PeIFIFrhVyG6fnWd7j7EsAiU+fRW/p91YtCAbVz5623he3SD+jbDUDRsn3rxUrwzYX
aUgEEqfeoV6stxEhZgE595LkPF+czoFagwM5GfrxyEPOPvNYYcv+7MR98Z44AILnACwQWXBAMUDJ
Y5jV6Wg/TsKFRqej+FhzkfdMd3GV+LU+AZyCXoIRgYMIYDp4l+ta/WCv79ZYDtbVyoUgkU0gnEg8
nNP5GBj2e/Ek59MUMRh0Y7ZzbUaDWS7jv/4SwHcu/JOAWXMzbAHt+VZ6A3BuFH3VZ2hHTh4flCnQ
ptz66lXZ38ztxL2XeHuvxNsJb8o+Z5IOiNDg6+wp937w6S4a1LkFiMdMnsbh9oi9noK+dMmvqXEq
8ugh3HnTBve4rq1Tq4aXmnkLhLyc2UHZnQAHVMcxCSNExKxeC4zS+2Ly7GODU2cTz4YWbuO6PwdQ
kq17brxJf0odblyJqrnhSf7IxD45FVnEFp+uAVVb4b2ofyvTH41p522ne+LvIvyWWHxaCn1my2Yv
Jo+8dE+aybBYcsinGNCf2NlMT+135S71YXK6dtdhp3GjqL4rS8u7JUmyy7T4SMbe+R5bAPCt4Zo6
HngEPzr7dhBfM1VceDPTo6/pKpB2d3QzRadCynOeVdzaUemJGFOKZyjYxMqIijxMcnVgkjfK8bO/
VEN7DEkT8NRsYCxHXLP1KtY6k755aYeYqUaQuQze9ktGXUvtVjwsRPWu82dD+A0phaJ4JyGhaZEe
cF2MosP0im05eHSnM7gR7y5kXbblREOXNuVW+zRFBKFbbRafHqyxNNm+VCo6IpyjYlUB/0hWMH6P
LIolJ+yMVhxbp5Sg+6Ya5vhQ5ZHaNuMUbexexwevGeGZr4rFiLWOqXhQHq2U3hsE/X4/xlZ5aLsu
PxAyo6aHW30BLoEIlDzV1nyrHU7jhe8+DGYY37HELXgjuofJVb9GDyBrnsnwhWanbWzQJpT7NDGK
Bd9DeA3JOTvo0j9bhGy3loralwTIlcXm7n6K8w9gOPrC45JKK3SGZ/SRbW3qfD8tpjwb9nrI+vCN
cUMQ9592FgOCyyzJPVsMZzdpW+Ittb/ZqOakGf39UPTphx/QxpR37633axxBO6FwqB1Uur8+mSIk
S+QPFbNzTkx4Dvy8vdRNCyN6YmOrq+IZzuyLz+D/yO7LnIvZfWCrE59jkSenMMFJkBAFI7dkWdui
hjkatTZ1nxZmi2GQF1LVHVpwR4nLyHjNIpGqgor9EWtFZjOLIHTyc2xovZkaUKog6Z5MCZJOWdUP
ZWFNXPL4mOK5Y8XBAWzxSLbXMvneAFMpOpoBCtYjUJ8krQJKIunmCkSrL2O3NQOtOjpDNs6Lm8WA
38lDc5HrDzpYU6TBMqeRb/Xt9an3IpBQDiACvlvtGiGveUwOkt52tmJbv0NxtfhNVpWJixqS01wq
se1a2jX0KB7ZgTiHye2GS6BdigDwrW5xwNUnj3Cd37N8BZrAJt4vG/pIyM7fH6DpsKs2iQIyFs7I
RuneOJDVhzieLgZvmOJjQ7vt8k1AoJZjBYYOz8L85D6IGLu4IFShBwp1pqV9dqM1yliAqrYwXu+/
Xmc++gvv1+OMXfQFHUN8/mH9Fgw1hXqALU3r74pRmRNbah6uNeA8mXr1LhbQSX59JdSAmFLyPuND
KmcQbe2iAZLwA9cRbNxAnOcWcXCaQPaXuISaPjp4Y/5Rd8XvpqYpPNPxXbmCNauUo6PjFX+DeljI
Q4MWRmjGgN9V/S4h4koGJDhOpv1FDoxV1EKqykkthN+W6DPJsHPaS+Ce6OwjJE6fS7D+iHM6zeJk
ph5l9WEKSxGtAp+wc9dL5OsHki+JEOYvOyucxwuIqvwIWvUutzM8rYYqrDqhCTYJu0Ns5y+YpuWW
7R7oZtIiciIj5Aq1jaty4tAwciJk/n+YqvxWzRjS/LTydjoVGx8iKepgfaDmvrssZXm3otqObHWd
NUdZzbBMQcUaO6c2ix71g1WFP7G4/K7d5dg3weuSFX8iYR3gYccMbxhksEqCmQrPs5Xoi3SgzdqJ
eI9EMOL1wyI3j/N3j7DIhjg6u8DiqI31pI2S55l2DDovJcJNaV1mQY9GFBuY8jNfRFu9CQfU/iAo
AEx9d7go88SVyxJYe/dQKaoLBXDlwdXRtZ6g8cmsWY7oE1w8cfw+uqP9Vi89iPE8OHk8BM5BSwQ7
JmtLF878FhaOs/uakSy67q5Otf5bD3cyncGpqSH/puoeIBa7D482u0sjvdfEMjZWpsC54Dl6tyfj
70VKl63B28sYIz7m1sQze4jdz9nHly4xkcgI4PfqrEWxovm1YXzCWcZXWJ0ordIlDSnSM2SA6pju
DHT61Tc5rT9m3XQHjpq3f7subdz0Mzojtjr/zU3H+24OXsvwt9e/d2lys2Z6ppeh/UGgbEK5oOGo
qvxHVQpvS93FXyPg2IQ4oH2LchorxEBou2qNWFuradAvqPLDQVa7zqmpAvti8YcTu1oFx5U5VvXB
uhhvHUyip4mLEjQ4GuLBHzi3/2KbEvrOnhZUuUst924q3BuK47ZYLdYWtgtlN99FCjy3qq5jzgbY
fzH6aYlBEYVUO1gB5Avkhk+i6x/6l0oeSukP9B3cCY0FfxzWQ7VNEFS/uIF/sSZkmXm8NWpYDa64
6nCpR2hB/gBwXmLuJNX6lncgliz1lvBbL0Ei95OT5SdvtXebqJlO02JtS0OEsHVWpuNwKRObj9iv
8BzqgYnQwI53QSFrW1yEKNoMmaEd0P+DC6PnONhK+kTg0Tyr3Ej4yH5c7jy7DHccWMWmzPFvUqRI
9iFHfY9vud2iRlSSMIPOH1w8jwtL+Jy+xMhPbF+Ir4QsO7EzLbvEoUm5XkKxShpQJUhQNrNPMedg
fmerHbs6NUm/U7iwef4AScJRumtmpzx3i3tKOi88xhyIpN9PJ2fG0Qyz+IS5tbkUqy9cZO5laEGh
edjvTwGdVjH8EcJ21Wmc1mB/S4Ef19rvMrEInsYLe+bSxokWIH2hD2wtP+NQGYb3qR98siEmuUYm
HNh1fRkaspcb48lT3MXwNKSjL0VE9M7nz8tMpVtvjrk3IpERLRnivQZ0x04JwHPYtOVhmcXdGJFR
Yj+Jhke0LHbqy7Kis8qWbbWBVLTxjcG7RScTmd73Zv1jUaxZ8Fq+HW09s0Ogm6GIHgXPn6/l7utH
sz7bXdLj+8xTTzRcUP2S8P4imvy61XoOjPKl9bDjxBH1g+DR5W4EKsWzruWsYnMuLMZLzYR6fbWY
dcw2idcCqaokA80BFRtXuamH+EEI/oowJko1PDY9iCs/50bP6/mHmigdTJmj9Wvf7dcqvb7yr/82
FT/GNLJhsht7a2rrkwEmlXtV+W6oAyL1xgfbNHAVZza+DdsZ5FkVbe2KJA01Ew3cjQzzH+vVRFli
ewvrzCXmRobJE/RjCSkJFJXBfWikgQM/ftgBpX6xT5kfaO6tVbD9LW0b4Hjo/AzX3Ym3Dx0ez07F
UE1h/rfYnl7yWqpLFIzVuZuwbII9OA5yevc81oy1wpimWNKVSQgyoiOetSmb1t0XSmV0AtCIV4QR
S1cBaAveT0ieyv7bugSoPXRMQ2L6a91GwBrOlv7hCOvVTc0jDFDwuE50jWP/1Er3pvHhHAMd0D7a
5wtqGVOEYJwfB12s7U8HI3yGk41/dJ32fR6zmMu7e8h7c3VQhEjVJvvZ6dyb00GqyJqIR7Fv7vgm
e4wA02s8To/sbJ85ramd8qhfKkPf2rpp9deTPCA4K+9CsUZLluJDcSe1AwyriJguYKxT/5HjuTwv
eg62FRSUrU9hwd4Vf/TUsnuq4VfypIuOKc75/UT5V8cREGe67h5RRLso5cii1SmyK0JmRWMu02CO
RYFHPFiFOSdYCwdf28yirjNJnnlORMiKyBgek22Fst1Inowy1uehw0Ku8U5nfaA2iLflU11SW2b5
1rFz2ujo5bo4xTINgLh/Zdisw1B64iyUPlSxRi4o1be0ULC8JJuYYH4cGYlcu1ShJuC4GdLpsY8x
AbAxKbrhR5RVPwVfMV0JM40RctA7/BuwYMb2e+Xb361sWzi9dxUNvS4i+1lJLCz13OMWUNZ0Nl6+
OkboL604WW/hfmyt8VbbE2B7ymoo18hCMcKuc+w962O1C3Pi1FClRkgUznsIIe8kh99CWict7ejs
kH4qMIrj2faeMrJ/ux7swFGWAYnwNnv9yqXreTjlYyQvk0exFlbMxI3PHmfJbefTFhTWf7s6onme
GqoGsL+tk/w7XZBhEW8zdpCnya1c0q7en7DR/j7TOtj09P9FZXRNwU5u6DtQ2zFtzo6W9Z43AILI
RyBzvZyS7creMQClySsMoOAZGIWR679zEVA0uLIEdWNzPsIYEANpWifzUVjCyCzik93fxIh1xwLD
Ay2JDZ4bc1NtK0EtGhvWdZzyy4dhvxP8j4kmqCWNgSFSWbwZI/zpuej8AzEMbvASlog/MSGisDia
pxil6aWjqPmMBWsm6eMCC8zGpzjQh4Yu2DKUv5HvvSc1BCVHqft+wYA+xo11nFLkukEjuhfFo+SA
7ZXwsHUcH3lAZSdV06HAUZoGo3NTiN9RN6FNOAb0WEhVGcOv5hh51TFCGOJpxS5FZDt4eQBJoEEG
wOTAvBrTsQEJ4Ml1nd4aF9cWafQPx3ahLndQaTzlL9veC3qazIM/4/2yJ+TOTK6M6DV3Xbmt/Yxh
+bKjcJUB2iHK3O929+oEgH2HCY9CamAsML/C+YP7Yy+0D+EJkaumEohGp2fMFeoQgKdioIyFoVSn
3LVYjnKsmi4nKG8ZtkxlOMbD2xr7eWLeODHuqtyrEetpDYdOTWAiKOKrL+rPwBDW8Ul08BQMWhhZ
7KlJNjLGRbPgoWF9lfDk5c9w6ijFWl+Y19C+0c4AX6vIPaUaAmOa2L8VenArrhY19Ps4yV+LppXX
meIIp7U4343Q8FpCUxbLHJTwHXYwemoIEFL9MYBaaW+c8likRUGwgfogSZC6SIf57Bb4gDrayj1r
2iTlRChjKZ+JPmY7Jx1/0qfxsvTduEXm3zVNdo4efYVTWDqMjdAdt0U4nAXMAQWe61Jre+/PIj/1
A4nBqLAPWTQxPfTWuj2H/HLOZ0fJwo2ainCbcHU0uXdhMFps26g5Zq5FfgJQvGcExAagq7s4oHMz
1vIXo19w5U3g7HQGUWSxzZOAGrkzN0443cVLl+3/ZO9MlhtHtmz7K2U1xzXAAYcDZfYmYE+KItVL
MYFFI6Hve3z9W1DeVzdLmS+zal6DkCkiJFEkAXc/5+y9NhqTaEs2ByaSHlu4X7U0vUjqKs6B29TM
b6wf6WDC8BrI4AY2RDpd0b8h/iE/sSUMHnjOiUGwtkshbjt8yzaFhlvnY8dJb0SGtPyUwdYt4krA
c1monFqCOWgFAYuC2GlnYKJT4EbMb+y15U8fhR6OezNH2U5OEnxTxhHUqmtThGy8SWFtRRBeMJ56
vt9acBvFQ5b2N0HuGJ5p9ZW3EEHKqhxIRC8YNDO3WKNfZwaNGKkkijXQgrda3OVtPj+V2Q7V/MYa
OFoPQhDJFhflqsFWQndSp9erBh2ajXuDbswEvVGPmwyjCSTI1zydupXTdAhdxoeAIK6tLgVENtBz
Kz1broZGMYVP4WGBY62xrm50PX7sbOPFYXxEwBP9FWSijlGE3HNPKTrELRINynSuD0RkZnNnhk54
Ykx1HhAeeqRnRFuXjGDH9l9Ct/DXXau2mEWik23VxyTD47x08dvGRhjTBSDFOP/PGs4Wg4lRNi2J
8VaYYBzqr1WZXnwF3NEwuGwcq/YR90FurLLomNUwjutyeotvx876aabcrlOZP5VtxZS3d79FUNi3
oVt50FEmZHDG0obMTulMaZH3LfcEarDew1rfkQNLplN1WkAMkWBfJtOu4jwfPfsS1BqBTSQ7BvQ5
ddkeh3y5E0fO0Kx9RHn/5tzUu76FWvjkKNUe9OXkrpbT9eeH3/6qKJxsUoTWn05Ujeg1mhwpfpEs
IJ9zaSx8fjD+87P/7r9ldDG8lsJzdlNr/S9/Yh/rIEhH6szJ7siCrUkIpSRMCn9CbYT9v06GYxy3
w/Hzs/A/P/v865/92+eX/Os7/uxLLGukWIhkt24sI2GlqQQWJzDkIZyhTWDMOIyKFmXe5APNIQ48
CWegUGH9ZA3WrwAs6QXw9ADVLFGeVTkYtvF+lLaeby3kyCubr7J6ZKYtoXecldAQlUfCZ2gIToxd
u5Zu4dDHN1x5O5ZYvEsTZ5LODcfLQDxQG8KozOWkeyhKmVTS5pCMaj2ri04B/08qQLdFx7LqgNto
tf/tG9ZBF+PfB2vmuCp0ljlQmHJjV+1OWi7YQeN7EJvdevIhq+cDXSQjZpVcEnKpCWm+G0c4xKCf
obz69jofzW+l8K8TVJCdooRfhthaN/wQREqe/KgFnskQ1Fb0hSbcXEl4qd3YpGdoIn7sURQJ2/EI
OeSA7GvPXfahN272MBhvrTG901wN17PuPwUVZsjEnHZm05bHIkkAF43oauZaWGR/7ZKSQAB/oLIf
xuLXPMVnzi5sg3rzjB6avvTMUjA56S3HBWLkEF6GS6BcZHT3mb9yeu0eFRHAHyGfBujaVOkRX6GD
FhLRz4YGBfzAaCTgE8+PqJ3HXAtJ2h2GaW10UQusub9gA3lzugH7DAcHXUaceDIYOkVp0WwJgpOz
pAlF8wzAdokI6jtHHq3CeUw1o+PMS0U3ZkSM0y4a12qcnC1+5tu0g1pVQaYhJNkeGAz/Ij/UZ9zO
DywaUzsWY0wj6y6gA1spAG0F3AVm1R6LZldvUjaadZRBY5wKN8eZmt3BsnwIce8yXhf9ul4gnNqS
9GNnVeE5E3bvRubWARMl8nfaqbjmd58ZQrSb93mWTTt3iUh2XXEAiJ+eJrfYtEk27K2lxuuJ3mJ+
0PrwONFKuAWvhRFk4mSp+YVCEaCVCx3bHcJ96ddHOFZovkf4KsvzN+qLaStaKKN+y7ScTuZkU3ln
LypJrnI0r/GA7i18xq2YnBy91JEl0FimKX3fxZx3BO2nzx/kSrAhPCdtoOUcEtjX0jPow9reo9sg
inmmF+sqI0DN5/jHVhO7bHSHfRX20HYnqDZSnxhaCabqxSmJJMvZbZzHxyLreNyenv7kqUDZK036
R1VpXDich9G4Uv0n7pZD3lsdUgsusQCZM/SrqeT4lsJ3i6OzI42XdpT5ynT9701p3JixvWtThYsm
fR1rUi4jsDtq8N9MP/SZYsfdQ28Shjrr4bELM6oaRmaWaSF5Tj/JJq9G1elbBe5mVUXTG7yQiYk/
/ag+1pKNH/u8sQDGHgpZvev4kOswie87hAyeTjJ2PKS7AabTfR4y2erm9Fk5yoVayHmd8mGjmEgx
mnbiCwmVe10jxVsrrBBfkO2C7oTe52Z0XQbrphhdbY+nm4ljjYUUowMa7xDys0E5890WxJGTUpej
L5oqdT/SygmYOJaIOraYW+/SpYoaVEFQHJjQ2mHywNwRd2g6PDopfY60ixX2L6YORen+iHEfoObq
8o3hpNNRLJdfK2nVuw0ve5DPzYrx8ikUgPKChO6Wzol05XPOwPna3IaBzdyqjF/isjQ9EI5QYBm/
wicg44F9O5hZ/fCz4qNashrRAYPiH2iFA6Vw1QrCg0tJI2GHoJlhtjO89W40Hs0OoOrnB7ckEmgQ
9A3KqD7nRt+DU7ZvHRNRUFoRMTTHR78VOmOE8q43JJkzDDQ+P3QlAhW5xH71jv88JqPt4TsowXFG
3cbsx1+ZXqiV4yJ1Jg31xJGpwI3amkm7htH8mGccFHFODF5Pw/qI45a20/JhLnpahOScseaDszNE
9DzD+mCOQNxibIvuJEg4mbP6l4gSMF3L96AAoLBa1jTMhB+E+gAUiaxnC5IkHGcG2pXJzLOvzw76
preyZIJXIjTLgUzXywQb0NxCC09+IZcKD71T6pe+Qf2uOqgFQaQ9o1fMZj+6IjJuVyNJElQXibUd
Grth1xyZA+g4Xksn79a04xY01cdEv55KwjrZTQQQa8EV5bNRvzvERa9S2QcrazDYVczXoWNQrOuI
seTgRJfEqm7on6c7FBk557LuTAzAoXbz4t5X8gdpMA+BFc5vWlGcXDWM75mJKRoW1By+gfgrIMLJ
iAlOiTrZiRvSQItnAZwpnuWw7WM6+BOWgTlkiOqKMnoVnftmDrL+NTUvYO/AMevXoLVsqqVBrq3c
/PAVYlQy8gDU1k688XtBbZgj2DLxoqyNMAjpefvvyUzmW0CYJzwR1wuKOT9PColobczug1ok4G5R
O9/w0rZlc211eW9XUQfwL0gOjeNsnax6okfF4Cpd3AIZ3LNx+i7jqzVG4WNeG7TRI7mOGOpzZ7Cy
qSr+LkhVPkmIiDdta3ZbTtnlQQaISpKieCjQyJW+3qAvbnTK2QoWM6p91+x/s9Vjuq8fy5BMZE62
nszv7akD22jMm2oCL0vonY9WAGHXVJUBDhgDUxTvox2q8hA49GDF9O4C8IXotytgWn6IKjw4NZJv
ind7Gw28UC5o8kuH1fTAUtjtLBQWD3i+qHPxNL3LYG/MWrmfOeGuVTB3pyCUOGY647oQ869jzVhR
2TbE4QI671CdPxNDOrsLd4kIaQHTbjs7tn7XIpdGvtzkZ2L+mK7GNFN7sJCs6Z3x1og52kYJwThq
GVN8fsioCY/JyxC25TlP4hLuTGRvHIzU5HYvf6WRv2taayL4JD5P1jxcnTZ8DSc8XtDRTBZUcR87
xHGZbo+eqorKTUoOy07VRBgnYbuCDqlY78YE7zkIxATH/qFVzSsW7eQmkMtrXtK5sRLDuqkS7Ul2
cMDoA+SbNvwwlL1skdMz46CeGnVGD2mhlpaMgzv83bw9qBybMkHkms7HJpT+bY8ewEyHYxROydV5
GOwECRHgC5I2OgQSLli0OjeWRAzYH1rGkVhY9JJKTDMFi/Fey3Jn4/hQ9X7nc7z+5gz8N8x71yLK
2+b//Lv8amjGMCjxMwpsg0JhHvwSKNaFPgh0wDp7WzSYeOZGnPtWP0Yg5u94ubYdvaljYpl5Sxp0
vbFBTbCLM/mfc0wpHKUQs6dTlKJoiZ/7BZxaLODUKIm0PfKVLFs5NmmTQ2n+0wplpsRWFrVKIbU2
e3uMYvB1EWfnJLUf29Rt8H4Qy24m6PALg7TpgKysDf2kcC9K/+2TpdS4VXwQnXkpYWKf//XByfJm
nwbdY2BUzLXIESh7FHAkKtvANLum3JS6cd8pgtH/+mW0vtqDeRkd02DeZSnH5KX8Ym8GIGMwY2gD
YGjqF2mvxltXx2TRmsShY7qx6XD00ev8Wk4QlGa80Gva+OY9akfQBWlaHDorNe+ZvzYXRbwHmgUM
LESO4grTwwduXMw4nXrUp0Y7JC6wPlpy1zGJ7TWvfbMpbPsnbLPmiDg4vBPYEJFchN/SOkVTNM4Z
aTFjvgaKQOPUCtUK+ad/q4zu4JBjdUISem0FPj2rqQ4tc2fOZ43x7FjMz//6dTK/mtd5gUB0cQQU
NjZZ9TUjLjc7vwjRBew74a9H2OEb22925VDwdGMxcZSUMSzBqj31OlLWsN/GXAO7wQRYS3v41l/4
jyETCjUBN/80sMWyrfYyACGRMW9c/ZJlFlycTTXO01M2RrejnsGJSdAyan72Blauf9AG64SG56+f
G4/7R/MtT85e/iAXJg7yv5pv8wkXa97PyN7tND0gL6V9uh0KM/oWlg0WyKCAWWXxRjC9srYQTkev
1CLtB3xH9q6CQ3Cdlnsrlukmdxi2Mj8F8zZ1+lPtSvIb6oxWN5cVEfcwvmhdNZfAVOnvPktkCEbO
bG+njqgbTSTtT9LpcWJN+YsNI2IL5X8ZSeDKNW7nAghtEOjqzS+zQ2YxjctH/Vlv47dI9NETp5tu
l+KA2VvAPe9ThOAeWiSEmAMkzTnQXuj62A9YJRKviyOCi6g5VkVBzHHF3GQ/QUUHlcidY5xEeK0d
2N5VYDjkJzVHpOXdaoApf1O6INsoZlkQfLyUdTz6wMDzl76x+/eeYZdvtd+KbprQuCMFFfK+7dEx
JEoSIS5h4pb08ndlNoLsoqAGZ46RNKuQ86mut1+rsbgY9SzfWVr3dD/9kw31kQ3b9722g30Q+xbs
fEPat9jscFxo2R7TJSRtTIZxuGXfrrezhkVl2DZz2bxhe0M43hy4d/HvDm57I2JcLlbPdjTU5Wuu
bNcjFOUJLZZ1jEOStFuzJm24RYrZx4LIvqI1NynHjNAvjLe/vgrNP65EUilDKhNaga6Mr3cYA55I
Az2S7l0apnsd6bJJa/Os+pe0F9dIgcCygtre0EwUpxQQGS0/gLJI6Kn4nYH86U9uoi5+ZJI+L9FO
wU7pzMl1Ao0h9ExE92HvEA1OgW5R1c+t46m2yYD/0IMkXmZjFi79ez98Q9iGaIPu6MrK5rPe8pWp
M8g93PC/ufkWe/0X4ztqClxv0CWUaejGl/BJTVba3AkV7mdVXKIl+V1MUbCyUy26BR94ynJBeE2Q
PxbQEj2r17tHKpqLNpCAPNVNd22IdiYXSDD9kcFZ81N7aVaayGTwLJc96u8g61EOLkLIefxu4P7z
TA0HYBDHT9xE5dplJpbUza1thkdRyD3t6GSbjj7zaVXJdSoyua0IB2f+tZ4ZZ/3NS2DYf3zrIRJY
0rXxe9B9/MqoUL1e4giuwn0vyv4ypYFz7mqTeZl4tVXb3s2gBo9VEP1UFtoNKypfhshf1yoYt7bS
achlbvmWJpe2Nx7SKUHFnAnzMVOBReR8St83Gk+yqvsXN3rzkSlc+6H/UY26vhfVhM9Ns/RnMyYo
p7W505oYv8pUXFrTR77PGDss0uecwdtljuoXLWgjAruT+AhHtHtwFfFHefnY0RFaVxmckK4rrinI
+0vNCPlmDKZvjt70yEyzbVNOqMOl/dwAa760AMgurJevROToa1sYXKZt1N6jHzJhIza3ouokpWGG
PWTQzh2uIqBCFsljw1xeGkY163YS509tCWv2oUkp+XsdHrOcqvm+lMa905XFqavqe9Nc2DUIou4z
isHSnVEco5fcMWs9aUWJ56TNo53TSdwUswMY1j21esWoYNAjljznThpdstPsVl+QtNZm0BCkYlMM
SgsFuiqdGyEbDdES8pcRadmW/scvBR9xg5s68bCA5cB2Uv9KRMeFjkO6i3ugVqWDkrjJA2KUKN83
upGRweUoxHeGlmwjkZAtHXV7JKfI9yLqcn+m2S2NIPHmcIhPaLobz9ZomsvQ8TdGZYid1SYsBc8c
rjj/gTUizwvjc/NDGoR5ArhByjX3b7oym90cIkLBGcnZr8PgWIJvpntC3QB/94OIqyu6zbOBZOsy
ZDRHLRymxJNh+KDsutZp525sJc3NCF13EwE6ZbSeowVUqC2mSH/EZ17cpeEYrQab7wx9m7P67Dyj
FPNMRd2HwtS+ybqJAU/pa09/vaBCS/3j0qKEsmzDsQzLdr9m7oaGRmOoVxrcdRrWi4nwkipSClB0
C2+arV89RfR9Xsb+ejKadENeQH4cQuNbn6sAegKNOw0w87lw3fHaaCI8dC7bWkb0FXHO0b4GWbDt
YebuTdN+aXMg/eWUnWUhgcZOGtK9qm88M0zbWxeQsyudggLvCkY4vC7jvjsOpHgrDKE2UY7q12c4
D0I03jl923pQ7Pi+gHbKqPKUXchMYMQifujl0K0h18izhPXlhYVhMBkuvjM2p1PtFOcOYhbqfq7H
SBrqVqQtmaR21GzDoY5JisG6nU3tSzYIdR2SaGPiNlt8etssPGZa1/yEdneICGRCaHkV4gfti36v
FUzLC/jSHCJuFSdcdpJh2AMPQX9ig9pmQd4MPY8SCFsyl/LnvWkH1zaPkdxQgjGamw5wL8hVWXzw
Up1Mm7ZeCpx2n9GxIR9kcJ+x0Z6TqYJOYd3lM5orDt7mMZQudsCW4BLs82D2AtfcWNiwvRl62CXJ
OZojTLpBh7kytHJh2GXHOkUZM2BNOtl5oG+RsS+itkUJgbgavYt8jHHe0PmCFtf7aDHjpJj3rpNU
txF6kBlsxcYKMOOhkoyDOPvpJggD3FiQP+OLkyBmY/15xf4v5udvMD9LVcG2///H/Dy/1xnukd/z
ff75Pf+P72P8g9MD6dXQtYQNjYfy5Z98H2X+g66wWrK32Vs5DfJIvw96558dKmmO/YJt+Z94H0v8
QwnXwNQmAULr0lL/E7zPl+xv4UppuK7iF7RMBSX4S43pGH03R4XDwcJ2fyLdgHx6NxsDfXFgJn9X
qC0/7Ld2weEXbQIIR4bJMyVo3EROaupf+gKolythFoG/n2oj2QqHiDnVj+bKqExQW/Oq1n81jX7o
kk2lT2c3d14rDeF+pjMD7bNvmcrIwiJVuh6aYT20RMSMU7C2EvI/nDx6ihz9sUxZhcCFnaJUEiYo
KvLqEITUVuKsxhHFUyyjmyJwSHqBTkiKQrHptfr6uyvgTxogSv3JE5W27ujYV5HqfAWThZRqo5k4
LkgYaz+2iLup2cnfiyS8fUDDRko8ciR+Wnr6kUYIbMeazTTPOODm5YbeCWLBbA+d7yOzsps07WEd
JEiq7FpuEg6dq8kG3EjIsifwcyFiMV6SLiyOpCV0Ka0fB2yhbTXLkURsKAzOKkjOaUxbXTc3nzk2
mtCLrQuo71NIzciaESWa1gE9sqnjsw7XKZ1MdLgMzKTFr91imF+hfmDSBOGRYr59ZSkkYiuo9uCS
nnJk0vT4Q3ozLvAOB+S/C4eGb4k+jHja5+Vw7e1FctaYyZqFaprfq7S6JjoGqkQwh0qihxLMKCrq
ntgqatvJSt6KqghQ+fTfe+T6K4hMw28L28/xP4L34s/eq6+H/OWiVBbvk3Q53jLb5L38Hd1KR+cJ
lXV292GoOZ5R+Y+xiZoL/VlP5UpzEJFXnXfdKqCIXvcVsryiJvbRlvsG+oDHRHhnpOE+wGG0Ugmx
MbiTNz46ijXMxmMZgnaTlfM6NkhVaJkRddBPHu5RVFJ2sKtRU1Cit9jDSBJ46fVULlj6Dxm7DXIb
pK0VoVM0pLnuq17b1AM87tlyfxCAxXCjrl7TML+xisIBjipjck6YCcvklInyuRvya0a7n+llgkuh
vwFT+41h4hVHSrOVx6IfDpOw18JgmuZrF0qvG4nub8yOJudispLBc/EFTKR5F61cl17ouHe6gRzE
51jihXF8cd1praz0cWySDwdTMW/UfYZV+m8Wjz+7pRyqXANmHpLuzz7J796mhmZohw7F3UcmopZa
n6kdAjnhgi28Vjy0VvL61zex8aeP6Ogm65Z0ODR9uTBkbyDGN3hEczQRXtjXGXc4QjWeGubklzIi
ZEdjkBs53Su1IZ6ERYykCoG0JHcOdRR8oI0KqmDfd39TkP/ZNevqyuFqQWPimuwbv79mBY3vPNMW
/Ke4cQEA7MB1Z4Sk80tkEipRV9j9Kmca99cvyZ88LG1/y5T0Ix1B2PZ/fVi3FsLBS+fsAZZ9jNJ5
ZOKre04RfzRVBypqJLy0cR7/+kEN/WsLjDtUwm1hm1y2qT/sUXHA8Xrgxt3rLQrMKLgEw1h74ZDe
+CX53KpE92L1CViKJ4aJj1gsU68aRU82kf5hGO4J9zgqNLYlbrvsbMcFjEQWGV9Pph26yZvUcHdA
h3HcxZAX+EVwOqc2rm47u1pNFK1oRr/ktXaHe/+Y97zUkwLbltjFpuJxN+mIgiS17G1cDi3X5tXG
DrVWNnb4JEVHabMBBOYpR63mFd+CSSypIpzjzHDEXog2oMKF6NlO/bPVn3AQD2u/Gy6uX2EZ8skJ
hsr2rWWunkh+syFRyTqpCDzyEXLCZ7I+xk6eDB/JWxyBl6ZrtXGStPPIkFwE4tOy8KTjTBoym4Fu
9atx4m0rq61mO2TujByJzXR6NPviqTOWr2Vr9dxpulcte04F7csj+P7RCrjxfJcXV1bm6+KGTCi8
Ee9T5w1VRZyIu9WdMNnXWYrmnR7+SHfSQxH3d00JYX1t+TqOjjidC1EoeqOuXO7d360GvmC6FM71
SD+EoLTB3MZ5f+mmed5pflOsepfWEr7Z0CiBoSFeQqR3nvF3eGkVHKYR4Xq/wUBmUpQQsO3jIiXg
k2N+FnfbLGYj4qyyksNAYcyggYCV4KYQxlMXN/g6sqRaERnCgr6GmkowhQVELq8A7WqY8RUyySmb
V1MDZE46Q7AmCUX3CiU3Pigt0A8OOwimKIQDH21uH5WgxUAH5kehH+pwQKRPnETUG4QsNu1OJFZ9
LigIEw2bue9PjyP1qMeaBbfPRt2wBjzyYOrhDczze6dycrwQtYlXAXpKaYhXt0uRmtKIkrhNGY+5
yQZHMnrYGUJKxxErMLIDYl1oSAYxr3nebcNee7Ft4CtoJnbksj/RG37zi07i95UvNfAuL0ujhzhG
z1QFKyCK2jr21Y2Tkmhrk7lbzd1hzPwIJrC643HxVipIE119aDMHtkZIwHxc7mkIbxw9i+CMDLiX
4m69wMZUyktlPbdDipC3ghBYyY+pIjQRCPGW8IrOAzYVr23F7+3H4V3IwRqaH0JCOzG21O3lKp2x
c46MgUdfsDvNI6JWHIMM5UHOSF69aO42vgn9I+DwVSaHccy4kvnelbCZwkaCCYsLOa3FKsPpFPaz
QSGOc92bDTq1Dk5ybBL9BVxDtO3nKF+BYF1XsVkwwETnkVdcEhF+ES5/kpEGZIyeaS4UTGaNiB/E
qc7R1JfL5mwy73dSYpgdq0Tga2Svk9S9eKzC5zlIH2JZnaK4PMTwP8jkxDEbRyEUjmqfVibsrnI7
KLnDF0KESm6tdWyKHHLHhMtuX+mEZPmMA1dicu/cwCacWusfgqZyV6VRP2Xcrl5vmHfhoLRD3yQn
g9npd6xPkF+Y0Ctp70rfepaVvLX1Ktk0BvLTRJq7XGd3qRbvAdFMYqcj53XktAat+ZQn4yk2+mY1
FDpa5bR8GkWl6PAyUyIJiaK1Y2qaiXpv4fBEXgU73tXUSAvA0wLs4k5OmiqZVwTNz+pSwGaZQ/My
oVIpNe07uVd3HFrhHiXIYcwFpjdmdO2R+PQihxXF+5/Vun6SxPI0GD1FzwlVclopmOJs8057MH1W
ZhC5F9ciFKshUimNo7vYybmfnOG+0foOC7AGVlITN3Pd4CMzuKtbdHdMLudV5Y1v2C0zb0wyr/Qn
AgEHqDlLVHmSUb4XbzVRI14TCVTb2YQj1MdPMqbmd7c9+mH3q2K1wSvDfeyOpLIwy02r6iF35OFu
O7ghGBTQ6xiJz/qI448IwVKFz0nWv1eqIt9W9/esbLfNeOrs6q2tuke3Ed8S65hU87GaCA2NcPps
8KWixapzxHZqeEmlpPnsc+hGV0gjYR4RL8AHrL24zyNvwklRhtlTnfbKE6n7PXGQAi7Z2amLoT9T
SKjNDCl60ffblKU+1xxxaet0BpcSCkIYYF1he9tpwkpwMzRrgF4gvvzHQctWaADnZV4do4pM3+Kc
Vye0nunEwoWCu+5pNrktHG1fXMFuosV6cldqmM9UgYDTNao7K0A0VlAdJHG418aWvPAJlwESzRjS
pxcKUtdSi2gHfuYTKUUN1Ud/X4WoaJhPsxoKF9l1+wRQ9U5ry0titvE6h8REwh1CHYfZXmNirJ7V
k6K+Ocx5ZnnlGLFGzg30eSCbu8ZhttmGKW4o/Pyg6L/70WPduOhvJhbNEBRhgJNmZpBNIFiLyHhn
hDhKKlbSuLaPC6WaRcFv92XhTmj09E275N4wS1ebvjOJDnVwMQzDU0kSqtcshAB37o6dcYgGsgOT
iXYh+i5SJ6cfWgR+cESQEw+4QFz3uWvcu9Fgrw7c5KmB+0XqE2+/DsbrTq+z4GA3hDVVkdqY4VSQ
zLcYxPpuq2eEyzpUfpwjsZJ2QNJm87V0rTewOqLMwPAU7JtR352knR9LM/hpinWfBj8zC+sDQzHa
U2P/1JbEH7YEWK7BSODTa150zf3pZ9HeLgfKCLSkiY2JXxkF848V8LJiTPadbr329fSYsbx4MDIv
sSIHFULQ3u1dcpwoI5P02LnqI46Z20sHEFPTFy+DS0NS2Xg48/AWrMGrH7w2zJ6AzjAwwSQXmy45
p+OIIJek4+V7B2Y364jtrZndzQRkykPvRzCrIclywxNbAV9QwfAS2oPArw8FD7UerQOUDvu6m5+0
LkXkghowd1OSgfj/HM/s1CYfEjI37sJk2BuT8VKAXWIaKzeisoyNbjXHmTWOXoRe8wY7J5IaPsbl
wWan4FYLgJiUcPcR3ZD8ETyFhNEjssO9PLy1GkRPX72KwJCvWn0XR/p9BlpjoylcukKDdDzAYgd5
lmVvSaHtDPbcYYrjnY07fiNJtMPZa7yHsV4fu+l73trXYcCfoegiHLRyfG1VcNPipOzzfuuioV0V
EpzlZFiHkbSnacBnO3LgwfQxW2u2gXTdKeualCfQywerJvENopHTIPVllLaD59YsBWD92wc5Q4iw
iqxft7a847g6bwsTWBFw4gz9s0ZfZ8Eu6wRnHHi6UDCGsD9+fvavD8Hi9M5inGUo4AkAXFLpwMvv
pjx1drbE3IYyvzzamCq27Qw/mTztY1i1MzoncjHcdCbXavnhTitIWMYMiGB3bzkuwegZs0M64KFB
OFRS5c+1k0XbvG5b4LCCnWNAKhMqRFCAMQAXiXMp9bOem4sQESFBK86xCLlCsycucbZdK0GDzEDM
w/ENFKxvMdZkiO1Ee5qdfls1BqRqLXkHLX8d5swkFCp/l0Z6BqBdRtQeZKlffX88c0waV64Kr0PR
POVN8lAl0Snrivd6GE+RsNaGI747nf3NOjpL+cm0wOuy4l2kwVUwCDLw5lL+KFipWDw5ZZz7zmZf
B0ndpe+coU59tRxTLKAr+szWRzMM/e4iv8VfNyUspozA1rAz5QZT0Tfqvuk3z+iw6DsJteCn2kaW
AW/idhXok3sNK+xCnJ/m/PibG1+MpEF1xfNnDHELYIAX+WAkjTwFGbco3BIsaovg9/NDPqTaUY+S
W87d/tbXuGTnjmUMxc/u04xb6wkz4AjQqlfVxSOpQD+bxab9+e5+fvZ5rZA2iukc9f8S94xyzDcy
cpsWEMPnZyhQwLNWeKdDvApN7T7a6MfXZAr+EOSYr8CrHqJafwtiuj9Dnz/70FoId2owJyYfcU9A
CK0fgBW4s3N5gz7nyUVJsptsRnKdLhexMCHdOmkXRhccnYn+TtAiOY56Ely4CQ4xWlaaBUjGKo5u
Kwu+E+G+kIDE/MuaBkxw9DDb2HG8vljhrdQQdJF9WEZyO9fdK1UbxyO0qBt7PtvMFWP+gxHpuBls
yhOfl6du44+eeG/eHe197GOcNzVPoBWMAcsRgMwMc8XiiHlUlJe18rkRwZdvKvsjWbb1pfX3WST6
KPVLGxKhlbUY9cCtfpbcc8/PNiJmDlnfQv3KSJZdHg6kMgoFAFQOs72lhffZ5tIy95Gwv2/VDMaJ
DBbS7tP4Z+MnH9Y4bxToZ3vk+eHGDXWGfkOAP0bo+HGjVr+PBUAvf+CLcJpqPRZnt2B3tUMDsCLr
4YY4Vo3Jy6ocgxk3PbLylhhowwahZjMlbHtGfBNHuDgqvzut/yAhemJsVavaJCwx7b5n9hTTXxYH
fGbqRkQ3QAqcdYYwsMeKuQptMewV/dT2e1NQQS1XzDiH9rpa+pj2LDawdXuD7kHdZpAK5Yi/Fb9c
oDuSNgJvpePz7se5Tl6W5B7vlrYimE+XpzXeAVQmOoeOQD5Mp9Jg/Oj3NCrsuHnxnXKnJjocBG88
Gx3yaataksmT4VRbSJ1SXOerobY2hcmhiZ57TgoHjPZE45eytfY69oeiOXUGN/fn2wMWjHxQ3BG2
H3/DIlBu+jl/FjpbWUxncJDFhSi9HBfoQh3xh/vZAgXvz0ANZWLeaiaZ8JLGSVRxmnZc515bJl6j
S1ei5VVRMV0M3FlvURfdaT693s+rLhnDTWboBEniPsUNogPv1j/mmfNDiH95aYQkNRfPbAZQHOg4
Mn8A9+VjxIiJOYqX/6Nqq7igDo4Un2+AGS4l9dKJUZm8q2vrZ1rSG3L90qOR9B79X/bOZLltZcui
X4QbQKKfkgR79ZIta4KQZRt9l+jz62sBvlW6z/GqKmpeAyPARiRNAsjMc/ZeW9NvS+sJQzw9xdjf
r19pkjZjYCZ407Jfc8Q5ahMeuL5alb0ztwU+rgbQ18VSx9UwpDitjhKb3Kexy56KabpNK6rzQ8Va
rkgsb9Nj2MCIqjqQYwaQcJwTFBvw6mFFVhzwm6njd12L28A9idwbEQOPyVbPFgASlr+gynpxBPzP
fGFMAzFRGMadkhyNDpcxagnKRoV96ruxOVdz+hZZVGEM7ToYFCVIHTrnBVgNjyQlyvcMx7F7aUYj
Dsgqltt08PZ+kQDXtsru6IdPcdtCtCS3lE9PsUYey55YbRDbCEpGVgrKn07ATk5Ss18jWg+sCuqg
KbFjRNl3EE8Ei/VNithG/Sr0l245gO2YwprmZ2/JGKLCxUqrSt4ko25mSP1hrN1DYVKdA/hD6JKd
ELFAGs9y4FG/sLdlhm+XwyTX0l+UV/iZR+8Zr+AtfpCHNuSwZQLVQkUOXPTiQusRES7HmLLKkWhG
c2+EzcypK7Hj9s1D21qsBKrsl6640vbyxuRSCY+1IAYBSuOmJ/sBmIG2o2CvF80BJ5G/nch2K/SW
uppWn+ZsQBAR89P5VfsRhuHNUsUNs2vXzI/xEH3VC07qCZ4s0AICxAZM+nXDLDgaPEhaNig6zmf+
h+3Pps7kdk7iC9oGWB30+I6pRYEUrNxR45qyjTEMUn+g1VZEtOKlX4fBmDxmzvQum+HMELsLLbrS
c4QgrMJxyImCEJ9Z4sQyp7VI4BCddhf50HKTU9UcidtCoVHtM2s8RHVdnegUfE2s7kFvx2NFRcoQ
dJkpYnd03SA6GyUILAbnDj0t6CZ9NzrfpEFATJTPL45yj3ji3wdP+5Ad2iyJ8GwrmMEBR3GQa0CD
SihF2SABWd/UIv1a53BNknl6c214a+2QnUhVvmaFwboGswXcggEDjNPehr442p14bnCpeyq51Zv8
1kRy0Fd6EuRFAkkRz3OIFhNjU3RpKue70eevqG2uBUTywB/0NCAo95RhhNmFuhoYi+xXA90uJoXm
FhZ4c6Bkm14KlYKo0Bnrun5gJpxVF9x6w9npHhKLeuYGAcusICYK2/wZKtF4Wz1sVECdGW+5Sezv
uon0podS+F+3pU9Zs8F7orWVd5GNIQ+mFj1KPsHZKPJ56xLlsh0mjQwOZeMXz5od+jIKogp2SxWb
qEpmR+rn9bYfh3eGCSUj672C6qJZXkMasmqEMmv0LsobDytpQpZdiSLHGXOYQJppnLssMzkilt0a
EwAQKfbWTZYhM0gYu4McFdJ53YR9Do+/BabQxZn5+771ARWTLc9KDq81dUJZeXhpMV0ALb7Wu6gZ
Gxz3WlbByqcsciTqAEEIAde450/koXv2Rfd5o4pRm6TgVD9/bmyCoDEj91OAqqi8aLhz19bA/4sS
/hdRwiKsp0ny34sS7uKk+qci4e8/+FuR4Ol/gSTxdV2QULHkA30qEjzrL0qsgkdZOS16YzpL/6lI
MP4CX4iCwcSLsAoZ/kuSYHp/4bDiOLRM4RguLbr/iyTBMine/1Mm4Pp0+YRtu8QbGYIGxh/F/ZHY
bJwx9qmEHEcTbL4LKZNtBmawWJnt7yaln9T77g3GY+2zQM59kk6wCbw2vlfubYsORzdGYSCt4dRE
kJTo/u98M1X7zBvu8wonBAqH8Mz6SB1LONO2Lx9qcriQZFI+N0YK92ppp5h4LyNwxCeV3ladyLZz
zsTH1r9lGbNTt2SG3j6XFdcaRUXWwMON1eFstL0I/vHr/Zsmtfg3X4nQEY/wrQjTcZaf5Z/9Djig
MqQVaZ0UHfljJMCvR7l2C8N7PlSadnBKAXGwZQgBmANkD1+Dyt405J474Po7yGDq2NXIpnqf2hZp
ov7SOWtZGAhSE/YeizfqRs4rpob69D9/doOf748f1KPR7yFzQxJBu4Zr379++jAWJKj0MNbDKHwt
mtDc0nJ/KCYHKFbnY/VRxl05fi0TEh/muqFS5zbEVUrva5Vq48GQkQmhNYe0OFKGpcMaOON8JGEl
cDDbUgGkZQ4VlVrU96GuXSAJNCYqLwLuHE+b1s4vZg44pyCGxhDqITEaFmia/FnAuqF+S65MniCx
q6bLzBhvCQUBHXRSPHmvYohe3LqzwDgYJ10xOwVzbGQpsAHvPoppyrd13+9RpL2oKyxkBShSnAot
hGPsKfyoEN4txmwTgDDu3a2urO8SIv8mdkBHs1BuPGtb8HfbMb7zNEMGLYLKjeHQP3C6HyKOAQN4
2cZLw/kU5VEbxGiO6TV+bZYmqEHjlTR5yszalxpH9nYQ2kfXZ0jv3M7GKtTTInbnLbgCHPwhqjS8
NdcGccKGUguwMt09QQx4LgXFYOrogIp5Ea2KcHr21gNSug9IvelGjMPBTSFO+bPxns3P0wBBKJus
dy8+GR76BIgZ94ntgVGqLTzgLMqyor1khbeP8vSbUjDfwxzfkbSsZe7CrK1obxpLmXs9ZhSzlTi4
Zfmuspn4BaATlF2bXT/I19qW/JZjUhObO01BU4me5teuk/Gl8EGNE14D3GWZX8IkMu8wJDZMdHZm
aFyjuekfMu2JZna2EDcDAAGbQhlikw/TuXC776Hsljms2nTK2sfEuDErR0SJ34ZpxVASAaseIg/v
ygwGohhe5AD7PqdQVM/Wm+za7zT7AL/3r66HtHfoyh8tjQQRS5YhSXInM0oxST98dZr6m7K3GmAP
apv0lJSmgghYnW2Fl1ph552ogxJKDgpK3DS6ksgZxYEiBosxCZ6PheGBPjc9ftB92CGWJhqTQ4jG
e6qNm6xDmj30hxgBR1zJQ4eU0JvGU5vJD1c84FijhFq8tLgYgkif3jXDDpq+P2MlChYpeuVRoa1Y
GUyEnANFafCdu2/xjKFKi/sTHTyakVW8pTf/1cvc5xz/lqWpa1rHOh52WCpxGulH2uPbvgAIlVSP
qdO+A1X9FufDgbyHvc2ZRKJl/9Z5YE1Yj1euMxLOA5XJIBcHBBhTGQqTxMq6pfOsKjwFbv4dq+Qv
YE5vkvpTaZnvWhvXW4HaY+e2MJEn/z4Z7NeU39NI4aGEySVryDCRzQsmpHMzRPeubX+AD6opdr1T
XYFGDzUC8vujh+sv9TV4alFKB8J+zC0ZdBYFSfQG8SYKQeCoYjgQmfKz5MzbeFDkMPDmLwSo7B2d
tV3qwH6xqVlhkK6IUZ7CTdIC82ndiuZ5vjcyUqpURxV2cJjz1bl5RyoVrisipIvhYXa9+2TKHlJn
vqWefaxdf2fUKLFmeC8BaHUu1wC4x/Z2TqgsOhE1J7MSpzbsT6mM200efhd2cQW1/uTPeA6deXpB
uSB2KkQtHo46kqvlfbNO7UKn2lODO6Lafc8zd7ec33PLApkc1YssklNIdruZ6oExg0uxom+sEeaN
GqafeREtIH1KL5pJNKlxH9bGw/JA6ruv2YhVcfK/iy58jJx81440n5Ow3Zqe9wZJ9Bp5BJed3NZf
TJPDqzrNOnmzjQE3BeBZlaspSHyk601PVUvTKQfDaKvoH1DeRzqQxHaz7534ORwhCKZJf0KEYqF0
x//dGhH6n/FO9+Wp7IyvJn3jVNKSdN1bx62+Rr5cYAGvXc4lzFMWltp33S0xA6D+p2lLBd8nvbmH
kZXS1XVLOj11T9uj79znVg41cvaY6pFKT6Pv0WRmeNvS4gQxZ34x6cLmuTEGUynGvWmZd3ktv4Tx
dO+4kO2j0v1isDxMs/ZHnJCTjDX2h0nST9VheyjZAei1AKEHuT40+81jbaET9j3GQA+NdWy+iYkF
W52TASijXewrwjgsjSQK4EOIxKlQZEgaHDX8msz+wVlWs1Hx3YHWcJ4k68wEK60PfQtgNH3Eyhzq
vZjtu8XvTDRfAUGtf560atyAT+D6wtgzozqwM+OjwJGxMUPsThneLNe0v2VYsWnyE/irhV9l3N+Y
IY0z8kbK/QTV0bRogYT6TeHSzROCHjtdHYI1Zhpl/mzd1ALa7+zRzZ52mue+IgMAnV1QpHtL6+Qd
wUTQO7b5bjMRSbt4LzXRgT2Dn1QnXRlk0r3FcIqouudQrGljKFJ2jroZ0TvGGrkZsyOFLXlvJZQA
dAyvbhKOG682O6ClOutMbCg3DmyECy7HHwqlaDNBQuL/AA6DA15rW0mAGmRRvdrptk/gu1P9TDC/
bHJi1TazCSd4Tg+R4YMFaBYJPBYUz34mFi4CT3mikAohunDvdQsok2+NP1QCMrIR80HM4iWGSE0Q
Aq1Bg3zw3nWfR3rYWeSdRTdgJ9xYMT2MyibMmcBDj+tWqLr33CH1xeaQuNlDSrwZw/6rQh3HtZhO
LL3psbOeFtW622Xdt+Wr60KW+MvvMdoUcZr+h9I4iYtYfx1djBga+BgclF/pXT8V7tKn6CiwVMar
K0W9d61kQ+LPD3pBBFQs9WKYypT3MHPm2j0a+jfY7fSMLRMuTvnilDPQSKLYNnS8v3jgGTDo3cZO
c+pn51ET411aQyNNsmemn2etn57DGHKHbfVcmpR/Mny67REe2sh+Wf93DI9bMj7QlmDFWd7WdMBc
Zf6Tlzo/W3qMm3lyv9Ru8jDwP0TfGkDJOHrhrYNHQPMlH5zcjRgNXkgcRwevAjyMn9/3w3c1UHWO
sr49yPawaJMDmpLu1gZnSGCCe+omh1D2sXgwK6c6c6k3lmp4Wb+M3fwN+RVNWKwUsBCmRSolMAzO
FSBHIIkEx55pbjeQIAmt0xxmPj5gqxoW1Z7iRmDVBUHZ/nhPOiOC4wr6X1MS0lQLE7xKnASopUgM
HOprhojSIOxnnwpWMNijse2nxmUsJvqCcKxpxrxQA2OuoCU5oiOPDgi6M5zc/Iw9/vNMf4IlW5ZJ
GYR2egAgzOkPgIB5SX/0S/9nEskwKAl22+I3oJ88jsl1FkrsshZ3OuchRHpw8BPu0MeynBgIo4QY
rkw7ZL6mberSWrisPbpUOst5e5oiSvwaMp02lOauRse3mwQ8Ab1O+RFH/dS42oUKeIdEQFOwSa2d
k4fFjVsAj4+RsUmVg7KIY4KjhYYOgtNDa4qBS5oDmiGM82OHhgJ41ZwUu6q1mT3hhjwPy0b34PZ+
3lz3jNm5yIX/vj44ahmKkrJsduuDv//AvM+lmpgZ0TP8fIl1b6aStHcH7b7pLZBGo+7v5kZnbDcP
caQW8r1r0LhOEP/EdZVuNbJ6mCtzwKwbsXyg9YXWm/Uk7kuMwXT9IHtMg8Rrte5mesj6Iqy3ked9
m2y7OJexGW5LG2uSC36XfopxKiTyE9N1m6Xjb51wzVsbFnDRmeHjaQHe9ukcPls28fPryy8vs+6t
b4EhlndbXxtGAR5Wy5h2JO40S/exIUsVTMfGKHR+r2a8kkdPf8MdAxLXqOwQQ3Gi8KZfQr+PNnh1
1S3gd1ZMpl1T52qPXmKpC4cM4CjNiO+IVDX22uy6XAfaMljogtvIaNPbOIzyYBqFJIfM9zkr1dOI
HwtRViceyRcHC5/2wMFtWqRMpAcCNmYYHE5V7yg22g+IQpMzzWfIdVYj0FwOkP0oJwYJbdmimrWb
iuI383bIg22WLmQhLXCG6o35CPTzyE+uSSy/dIU2MUssA1xj+xkbG6ZRU91Dm98bmPuDGHLMXjNq
e58ZvH9rT9GVEPZv1Bc+lFTZqYDlyPAQ0tXc51idT3RFa7RBtfUIC+jszz1SKVslV6fl+lDWDBV0
gpgFxnb+phiQvNSkyF0P8tIs11nLG8ygieRDYVnyIgxJ+MkonywSd25GxWJKL5Bnw0E0Lg6ljtiR
0Z0xQSQTpX1ijW+d2iFMH0gBdzYRpwxTjfL70F1hAvjnymIAa0E7XEqDmRhIzvYlmqn5xprP7NLV
uFDEQw6VInogjw8BQpZO+yoZoudRlb/Mhuv32NZbY4Fx+GNISgMknSYjn9EdXXXDIYL+je4/i/Eo
OjpiYI7pepfR0dzLgP3OTh9JYaF4kpevVGFY7qFmubOc4R7tGzHAffTdrroZ7RtMxcmNL1lI8tdE
9uxuYUbcdmGX0Goa4QJGeKp74Zxn1czPAGoJRywp19u5eETx4j1HWlueqErS6hYRPd3WuZ/mJcUr
q6kJwzOGh5x64lovm0G37ufRBjLsGyA6VCdeEtdByjAWx6SfbtpZq+99P7wdUyM/embXXqJpfCGk
AcgeREql3HtvhzwypdBr+teEwJeYEnLM0uRxRnpHp8qGGFtbr4lDD1YvsmE/2qZ3iqeIIFEH9e3v
NnLzGjIbweRLPFiLzv+UD1VgoW68rRFY0GqNrJOTw2C2zXsiQfSjtkQwZH4OlLIVzmZ8NoikZ47u
YLqLozuxaKaiXFQH4i3OiVWWaEvDHx1c9Udj0ndoY93DHFsYMw2bL8xQ3waJ9ibpDhro0VNPH8Yc
dHJpOHJlCwBWN1+I0DnHsW2egO60ezcuv4bKyB5doD9GKNvLCN240dFu1i4HxKCQ4/RFdImoyrgo
tiBrdURL3tIudE6eg2RvNvw9sX7A/JH9HXXFOt6wa9LKWmFSYY61S2hdusGbg17WETmt/c807+K7
fvK+hYX5ZfCZyUxKAnaY5YPkyI1JizsbEQygXhG4HAOiHWJg6kt2LXMJQR0ieYNPjw4sigKty86y
KKMHbJO3oQklArpJyQKEXCoFQrnULrU3L5lORRpY6osCWrz3AYYekjQ/Uy2l9NK5EwUFaD9zd7HG
rL9sQKTIBzsp7hOmNDTfYZkenLldkjTM+hBPpX4h//uO+XS6ryS2gJBE46z370AgIdEvcy2IXBAU
mRJnubCx9UL4h6TznVvbGbnKyHI+6HoILsopX0ANvGKk1m/k10ZqyXM/kXBOleM+RPYkJiaM0P0f
9YgOJdJRKyjpnzUoJDOX2XknK8kke0QZamLCX+j1O1IXfhDrPB/U2DeXCTGfa0MKqYkop1a6ryOP
0ppjvcw+/f/BJrIBgP92ylP/WCPH2cquvMrsRYoUGEBI2mM3hufZ33pdfSlIYzmrvL0IErIfqFlu
PHjEC7d+NFkVNL4PqY3NupfQbWgYkrWGYJ2NXHYneV3TxQBaL5na6XGcYf2lUBCCUKeWpEkS+ba5
VvbbGb4XytZaO+dx86vUkCC0uiZQABVcF3SioXDvo/VarU+/d5N6MqkoNDkQ+ZNHZyW8EzkIFeXN
HfMPzrW+S/fjIiayfBbwXZEWQW678zluYWC6PZqBcCTRYLlr3RAN+2XqKXVkXTVC3EkEQiVXDH/v
ZlWTnPRhwaLa+nleNuuesGGpbIZu/Ps2kuNkpxOLBcB7yQKh+4ZXmr2SdTgzfAvjqTOhW6Zehb2A
B/okWsJ26JmRzlWfG4dcGJE6QJ4rIljW+8J16vL5sMPYH0Rt9sZl3lmEz+4//nZ9gXXz+Qd/3ITh
WqBUlKnYyog16OefNC7zWdJ51Z8vaKD0xpexfLjfuwYwYapvZCR8/vU/nrTe6WkYWTidcmiLy+Tr
v/1A67N9z6hZAsfy9/PiJnTQvEwuCnXedd388QL/7r7PpxgTZy4iFADXHI9cCAm/sKY8CKvEhI7v
EDKFaBKw6/JwY3l87aPPfzKVj0mE8tipiC1ZN24IA5biKZEd621veWQim4yQjbwKYCCyeHMKlHLO
QKeymbWnvPSeHXCHW7EcAZxXHz4ln8Cu5kqnw29UZ9oaPBBJFvihpPHrifzJR/dWhFNzWGKV5kuO
WoV+tW9TAqirc2rpb1OpTnIYf8RFRb8P3mkU3vSiPpeFS8zFQFhcPKOyyFy0tRxFQLuZp9vDi5WB
tZZZ/ZQk7q+4qu98u9lFpn9fGdG7U2WkOA5ot1LnF9Todkjum6mn49kn7q52khPL7leI58WGVsHW
KMzv+ASmpeCDXlNq7z0qAXrO8NNVfSTH6CMrkMcpBJy7WOsthJke797NNyTu/QodJsC+8VSO1gtq
mOe4IU60Fx65g3QQyjChwpuPH3DedlHFysgR9Vdp/fQmKrm2N9wV+nAUxWlYQCa6RD8bx91PixzQ
2Jwubox5TosOwojexPJ/RpJUtyaZXt7FtfHjt3bMu427jvlf2k/7qQelHUXlEyzvyzj5hEEUWGPc
TWlbd8LuvwD3N2OK6XnzBZblo1212aayrEOXaD9az9LhIyZ3opmePEO9ZNUwHQ2rjFEEVNdOtsda
k+ecuVuWhdmZnKLoWPjzY4394HYISSWCYZMhD9zGIwvkEOVz65g3TWTmu8RZ4Ci5aW3cEPSzpWLU
rqwG/PxlMj2chaPa079mskViJxHGPnUIv1EmbopJba2U6T/I2seueZmzefwlWJrSSMs8823Wxj1p
0SejD28be1zEujddiTqkM5fp+S2SIpQqvo5c3H8Cn5rON41NJE433DT0th2i6/3ubRhbxEuj9jH6
zTUbgDRUEarw9MsiJ5jCWFKEBdHq1ekF638R+COBZhQRHj2B/Mlz6u+VWfCRgV0MXEgOZmq625nO
9X5sHMRyNeqlUTTo3UJMiiHNpKXlte1rmhCFidzZqm0g22BHM8/D44FpiVA8FjJOBVa6KX5IbUSm
K5DhtUczt3wm0SUthwwDjEr5AuuxpP40sxZkpX72Bn87P/paQqqP8n64fX5nuVa3RQZJgmhTcDCG
D0KiUSIoIdpSUnz2QL4Frh2+JJWLp6L9wqLsxFrCWXRH3sbSURqAFblPyDre1XCsONPVBSj0zyrZ
kyPzVOX+L0AdDbKk+uzD1NiYimg/JBZvrW46hPVMJMaj4kMw1m4FjEXlOs0m1S2YttTvxdcqJwqg
Kkgjb6G67+zW6Tf61KAFJb7tmNXkM9J/mqweFb1qLuBAYfpE2SsAkVMPP4NCEfG7fAV1qdm7qXzL
GeT2YjnXaqdg0YI6wbhd/oUQewl+5WyZazPIOsZXmPPPHPBcaZyYQ0t2JNf33k5WlOyanCqDVAyO
FZp3S05gxXXyvZLU2VYk6VBiqHZQ8cj2ViSWSNJtC1oFjGauywwhugKwQJRZ7vRZE0EeMXLnY0mh
+FtLuefSVlm8V54JO3+SGISy1qd9OwbSy16JOVCBWUiMcbJ5CnNS+qSV32WtotykvRaTS4Nq5LzC
sUj48ZuooL81yxdppAP9L7u4ZbVCVyt8QoaJ5db/kNRD+DWMN+8QSfIDyILYpGr62dGHlFn2iGMj
cMfSW0zBL0tDmm4XLNkuJlbRyQ9yBNC+EoFdjLzbsUEfHIZM6Y1MTRvXLtLtPKYn04uTHUxgciS7
5b/fucnOQyPVSBMTgu8e8iZkxWyxHpxMhzdEv9Pa+j3hnGMwOM2HaOL2ADQtChr91NJIkznCuEhY
9PysXwOpHwVhKfag3U1Lwb5bzsiyh51aRTvRE4ZXhkimfe1DxOk1y6sPudTTxYA1pqZUeLkhPx2o
IXEgxH2Q1+Ic/amrT9i0PhrOIEnZWTOMLwPxoUCTQAJNv5DR4JtCdN1WkjxH2ruLOC/joNMpnepI
VikZ7Oua1gEVGSwIJLbbqiSUClp0wWKGYAWvmklDJoHJogaLm9H+lhh0jdMMrLvIAztXVATT2kVu
Oz4o6X1kXENrzcYMYqAi4mwgb/JOKwYgzob13rU9gv8+l1uyBW7HHB1zSb7lNiQjC4FrTzxWC5Ng
wgwaLuskh5Ajpghps/4U1jONNbK4fVlwoZo5IEJd7gtfe/Q4LUnHIbi+G4ghKEP/MJl+tuvgHmo/
Jbkl1A3o7PS2NjGIIhYtpuZLlt/l0LF2hN1hXIi2plmLm75vps1Uu0HWEz5UNgHe+gBU3o2vz4v2
l0kSFCqfS0J0XBv+/6/K+d9VOT66jf9BlZPl73FVvP+hzFn+6G9ljm8BBDE48oRJopJp+0hf/maF
GLr5l647QItcoSPQWVQxfytzTHd5BCwbiK7VHA/k429YiGn+hXnaJtwECdDyt/8nZQ6Syz+kHNxh
ujjOoSWgEjIXpc+/CFHkkMHDcwxsH4l7yStK4ePM1NjN/B312i+jJPx7Iketziaxw2qXeYa5rXrK
j3hgNoQpjfDJdS4ThCzjQ86I9aNZQ/yYdYJDhP4fA9LZss6ljKTJnO4Uj2VyYRJQ63a2NckBQ/Hc
fZ8abE3E9I1oWRWtRrWzZoNQT58z3PG9szIL/0x3AX9XzKRGVI57rh37S02tEROrz7JI15zz0MIk
X/c+N8gcJwE3etYTnFnws9eHcOAsLbvlj5qxcs9ZEbV7gh6/+LQDAAGhv1s3UVsL0g5YWmPWNokf
4SZTWUzVSIMwo/znk9cH1k2yPGXd+3yBuWQa59vo/yYyfgr5K26XOC6vQGGk58Vl3ehGX1ykCuGi
kUfuzEKcfUhQ5997XbUrMjfe0iYcKMeSGRH25JwolV/ohdGj9n3toccOtq/CK8knBJu1DqVKRNiX
zw0+zgScCvCUOQtTNJB023eDv1QbbFFfEie50hhWQXtbOPa4bVoIUWVW4cqTxb0YvQ+nZjYy0L4I
HD1/zRWLwzip3zyPQBt/dh/CEd+sHjuI/PHCMCjjwZQRScOe9q33YmrgQ74fGi3bGv6kjpVTXE3P
JphB9u7OmhpxE3XCuJnG2SLKoKNrjMtV36cyPepgcU8aHm9XtBFUzN6Ir9r8yyyN8mbwWdXwaW7G
tiQ8xbrI1Oyv4dwHaSe+k16MyH1yFoeXjh5D46Yhu3Bn2hXDgrQBowyjx9JoeJqpVk8Y8q7OBHMM
lwXlIc2Ob8QgOTo7le9H+LPHkRhFot2LW4vATsJy5HAwx4i5gpHhErLlOB+sRjtMFjocT48JYSjG
awlHGihwh/5lai/eVNlXPU+cg+upL+tjfj3y7eEEwa0wMN7wBCd1vJOQWMH4r9/M3mzeGMun7tr4
C9m2855syP36mFqe4CTF3SxslxBn9eJE8LA6qyNDNCvVlTC3+To6Cd+HnR98lEWuglOiZkbq0VDp
wZ77G6cncnDbLkvRlOn3vnXaf7lvlN+g298mXaQIjYqLiyZ8/Thrck+WZHdmkdNBM15wHuvueufn
Zklihly8QBmIzFlxejjRUmLQ58t6S0y0gjKSNCkNuh6OD/R+WhIGjXxQdvQyJcwTOTbEBaHD77Sf
iZOlMZ37PDJ2pg6iPiFKfZ9Fw62Z+dO5t1XN5ElaO9GQ1ALqwzIg2t5naGvOSyE5GLzibbUTjWIe
jpXPCqATTJGr0SjOv3ehte1AHFVHPaxztf3IPUTHCGHxRS4bYv0sm1/O8+kQl9Ttzmuipxy6XQuF
7Lje5UuWU4ZhDYE0kYVxSSg3vTYuDtIhpjvNqkWvoiKQTdahV29aLGyCaFgQoh/ZNAxBbAoScJfN
vKSHrnvrfZNHQnCWQ400tGLTouHdkbd+LDonOdaDr+hZ4rp1Q//dlH6+b6OaFNzlU2JUeDcSaQS/
v8meGn3lTdp2jY4lJXOXmNN4hKTR7IStDOZMKGr8khiLiQObCTIOdp3co60ZoSd2tYFrg76kGK8h
uEANYbuGRLlROIMEqp+71CyOxIbvdRx7SYmom5iVfaE5M2j37sVc0igaz5v2oiqfnZAvPRmW1rw2
tui4jREnm17S3+75GTvT340U5jdiNulFtVA3ovLaDk28t1mHl+bgg3/cGn1pk4SFfGFpqznFyFCx
7q6OtnZppq17TMDJp0sIfq7Qlx/8AmbOegDMayduORTaqnrs9J4oscWAlngmr2cnDFd+NZTnsF8G
L7CQOz9MEba6JLEmaYemXBKaQ35cT8YF65KoM+ezGMSHcF09sPsQyK9qH9bKaDO2JkxLCB/f7PZn
ZJjtmRYeFiPFcvnsboXNmVr6wPEmIza3sef8SrxUEpLDMzGwAYxGQPv72ZlDhhFp7O0mTPvALcAz
EMidHG2z28v51JSzR99rpEbE5TDwKFiRr2d9FfnjiJLi9Mf/fb05JOQGENod3eC/8n5/DW0K3ElH
Jrl+KetGW74Oe3KuuZi/j0scqkod82wNZomDFQt9pXydPmAClr/Bqq9zdGTLAZqR+KxmRelSUOFF
t0+i9xIgqW4n16yOrMD2qyvQK+UVb1N2oMmM5MGhgtf7qbELDWSiK/9KRuhFiJpIDZgBRHWy0k4o
YzML0If4Se+4QPRLMC/mjUX67vZH3R52n6HSaqKTzXxdp9Jio7P3tw516lOMnwfJVYV9lej4LAmP
ucNYUMua9j+rktUX+blZ72tV/6BHstuvl7d1Yy4JtZ83Wa7W5yLRqFVErtzFVcTY2tfH9eyPdLxD
m3V33Xi+7dPUdxfdRXeFFcgqXjcWRkg4UkZm0xmoIkRLmGpLTbJQXNLjDmto6SdY0Ic7rSZHq6Nw
uL7ver1dP8sfN1Woa4fSKfarJRfjqRF2dDuy2uEEamYWxV7+tbWp/6+l7nXTasRJtQXfSKVH1tVw
G0w5nf2rYP4VTLEWXxa3jirr6SjKZ43EJpjIy5EZk8FaQQ+hG7+cpn4bLwTiRS7mQWklV4Ru+Bg2
tNJt6Aa0p8UYfcvhV0AJDxKvgbrsCi7MWPguPeW436ZVsRTTCzXzWuvuGsO92lnXzXqfURzbvjfJ
vuO5n3eve0Cf65M7vK1+ZJcokuMIP2e9BWGK5R+9k/Pnzd97ppOdTOKL+8aJDOLOWSZWWQTZbf0e
a9uphkuKW8cqoXyY/I9LUU5nK831a0pU0NXu/dNQaywiXXwsiSx/JsVgnI3FDNLUldqD/0PnRwl5
Dfpd99Il8rdMlsLxurve+fmcf3cfCbTjtgLPQTWe1/rcAJWRR4PMyc+7/vj79QFnySpb9/qp0baa
RvFkPfXquiAwdN1tpFMa6Fbx6uPETbcE++7IlNo3tHuOE0ilfwyhnzfXvUFZaJvXEXa9vQ6znzcL
ovuAQBFHM8lkUxr6FKxDjlgGH0S9qF7X2+NyHsEDI16lHQHiLb7wdQNNqNU5uHrvODSYLs26v66b
yXWr3cyIvMX4iKrnP9g7s93WkS3bfhEP2DdAoR5Eierc9/YLYe9tM9gzGOy/vga1T1VmJXBx7wfc
hxS0Zac7kREr1ppzTJADmxhoETsyS/RpnvvhFCNmVYd0yOP9jIAbcgvmLe7+Jlm7rOvTKVi3QnKn
6tM/P/S3z0r7bNR3E2LcP59V7RCrNcfFY/XBG7RuOevdcHl2eegxtv37Iw3shfZ8eZVTCxKQy9Nl
vVEM4dYlwRE8na2J2/Wvr2LS6w4bD4/cOalp0NWSswB9/lXL8ueL//2Vv75knOK2vnzFy2uTMv1j
74WXl//xWWIWPiSP9X/48/Ty3f/8IJdPvfw7lR6fdfn3n+/415fSM8DfZuB21dnDLfvnky7f+x8/
xZ8f+69v/9dX/394rS7PmSf1dog4CB2XeJ4V59E1oht+ntypxloO+kiTrEICsqSjuZ0MeWNjrkd8
VLHoYbTNUngjddC85I2FqTdYHFgDug20wbtT+dS8cRT+oUT/7EAO7BZhZoAytCqqTT7dqIlyLdHK
hKkSz6RV6ds+y+OTGyxoB3tEfrFDi0zRTy7SoIu6unuyYOcgy1IEa7CjbNxheMJVBhFT6q/gepG9
E+WMWPWcVHTYRQoKxqyCkL4Zgbo4buaxV1GhsfG5xHKMM1xO6tMQ/2HLvdCpbaYIWR7aptg3VfeN
YDpdZedEZOnDu9lNdCzdNz/rvI3XZPkOAU9ot200T8aHpZGUNURDzQQb210aLq6G1qB3mV4t9SFX
+Ylee4XKzD6Dtu9Z+tJ34XfVjRC/x/mLQOF9ZoFmHDJtiOBOvnaMc1CqiqMtOZBW9UTmorW3YL0Y
TdLxVklMiUn/24Xk3+iBszdjOhKZW0VJy8mNvMJXzXN/O9q2ddcGRjmzt/K/blB7P+RTHFl55LTI
E1VTkvtcuDtRWF+M7+7hSuYvQ/nFQHzXU3Ldzn3xWbbUurJd8U76nZw9nL008ZnseS2AtYoTh90j
AXM/lsAH/1UF6ljnSEj1gqjhzJpUyCl7P7V0DEtXY3aAyRqBQLAP/O5TX5TYTm3yggA+O+cMnkIa
J2CCOD7u8FruNTsnOxt4w0TfOkqBUIaYrT4zrvRTxk4dYpJasF6kT2S9PcfeOl0wNSL6KEBLqlVS
hY391MWnEdvpRjArP4yJ8ejjNt9bJIuIUtoPeKAf/aa4GQOy7rKEfJDOSMjbRn8vJwiZpraDXtCg
PI8JAHaDvTZKss7L/qpKs/i3Nqgr/pMh7e8yRDe+pgawwBHrCLlUsEymEm0jgJysxrnj2KgwFv02
SFv9mCdde9K97AqW5nwbAPnGc1OgnyEjSHG9GkZchzZC8kHKrVFDnrJHhg8+QpFoMhkS9igyzcwm
B9Am5b3rvsy1yPJ1bzqOzatm+yyrjH0Ki7jojLxAB1EONVHnXPtLvRpIgIKYQZ6dbXMgoXzwHoiP
y2Y90gpilConf5OW8+Uo58EGZffWqPq1YYkK5yGHmCh7HSQSWhZzGYdrXb9O8cSE3sQp0jbxbiN0
YDtgtMBc96YmZMVlijnmxr1b9+purnA4p+Q9KaYYwI30SbD2PXlXUg/yhxbnr0wmmwaW9nuhl16l
cVQIcQgaXA0uZNawTNxunxcd1KdcpWE1qN9oLR38xsGj40l1kGdId/beBitK8xrtHwIpLFBascqH
Y24357TQ1UIX5e/wTaP2HOIrhQIJYXD/TZGbbezJWmmBC6OlAT1cQZpzz9SkVMEJ6hiKMye7kbHR
7dwk/6hznT0Ai5QS9NSxOGAEkRShHX0fs6laRl3xKyF+Wdi6WU5q/EGM+mPjafGp6HC/ewS1dNI+
57on77UJgXJmjDlpzOr32JH+E7NGhfpcogPpOOPaE6foTt1U2XgHRdvFX7AfCX4ce5xUgVt1CNz0
36lrnp3ZMkNzTD+XsQC1KKDxkLu7wbMSR1UwXMdm+2K1DpMW0lCiGTKWMF+GofhpUhSWftB6B6T6
laNx+TaftCn4nXAvb0gufQ/i6YDO9ckQKF6YRv3ua+bf0IMA8NsTgj3bQqXt4uJn+EukVo+E+ErB
4NoTdf8wkNmFLtKF9590hIE3KTzfGRVu1nQ7YSzYdKfPPhk/Jl9CkRqfu6Q40b/C36OQCaTDM5LN
fFNCK52UOM/adFuZ7hemJ5IPMVN5CBsHdNKSOV7tjQA+9J9RNLjEjeHHN6pDLgY4M4E3RNXC5Zc2
0NhUs9xgg+T0AFguKhLAi1PQMT+0451mlIxe86baNhYJ50CpgSj16Vcz7vyixkbVD6Qe9nBsZIuc
jaOnz1ZV7EmJvi4skiQsUkiAoNgy1Cvj91yhvcvSN9uGPOnUNpA1NXz1itkJhmTui5XMKgzwBwOT
qY/BQ0EaN7l3oA/V1Hgf3d6+SVS6TgqxAM2zv2F26HbMT4LSzXFoiXfbuV7K+GZqfNrXI+Hcdty/
21Z+qjkNR+3onHvXdW8w0l+3Ohb9JLCHCEnODf1mbNRrRF+SMIDsaQ9v0rm5Z6R5YBeWu6Czo8xL
rZ2ZLa9ISMiEzjqXCZwJTpKicTMyz92kY46rY/UY0mMHFvppm6gFMt4RpYoXbIQTNaP5bdZ3CQEe
oV3PYBHsmaXwBerEWX02Inu2F+2zC1J5muK+DY0FXz7H1RusZQjkEnFrDca1DU1l7zS3ZWXc+Uvb
basgk9GgTbsFEHKYdImBTZDFWDA97AfrmRzjetML9mUaCA+2Zj17MQtknjb6fZNU/R7qnEWbR3uw
awThJVaRYUDV13dAwkSNuXLKgLyIADp+p+5yGDmmh6p96perVC/vplqnWc1bVnoYFJOZ1cFGzwZr
+6xViTjWdQODpy2IjAb6QbwIlV8XJp73DHbh3FfizkulOteD/bVKKYyGgHEbkGuKH57gEHqBgrBg
t4ejERt6hRQy/mWI6alf+DtqzOlQn2NsYB9bdRiq3AaSCnYwHwzHOjlJdrOQ0mpqVrfTkYLtGkKi
thjQtvZQfRX1WEeOBFQmsmFD8xcnjeN/Ao9MaaJSAlqButXnFnxgg+nA8vaZj/bZqZNvzhx08Qnh
DF5brXoImgS0gZ3OtIQbAOEkQ9f7sfIK5F0p5ZOuB7vctKKmHx845bJRc9cBamCFc3zanoKb3U50
pCvzE4e9R/x4+dWYAk1DJ1BqJEuCF74W6zFkKR+ITsQ6pQ9bw8+X69lq7o1UN84aM3lG+2eVdQHx
Ak0f6h7hTPgzm/tgaOk1+8ZuSdCQLEnDGF7WZ1riaK9yqluPM5/2pjEqZZQ9EYqHvyOscz+i21Td
JWng3RLyMnV18MFyRH42xXzE/DPYFf1k3Axtfm51/YSLQxENnMDuAsq964uUCcy482b0qbU5Y5ya
pzvP0sudjoV2Sw88Dfu0YQq+5hXZbpZFRn8wyTJJKgJkZwgw6BxTBsFMEfS++lVn9u9Uo9YqPETe
6I7pGhf6dDuSdpmPxDHiwzHrxt25RX9sRh1OWmUQIsHSwIIYgDrpJiLEpHm7AHHE+7EFlBzsKJM0
pt2QQDjDhmQf3eS2ALzCl93UAw3KwEMnrukwU4iXAd9rt8fRaLO95bYwdbB37xHPuCh4ws5M3ahm
csPe8dW7JSkaBatyamLBcFR8lSHLoNASP6m6ziojKtlfKSPjg1M2D5b76AWG8RS3xnZMRhUFvteE
8IscKd/VQOO878wX26S4DzzrHpP9Kyr2LQ28e4OoPc59VbebjCXZTiqI0RUuD7WpARIukf3q/MVn
ga7ciBP8bk1/KKbz0OcrP5SUPXt6QHSqY5QYS8h2J68XqFFK865j0Bl2+vTLqfx5O/iQcYqel7RY
i5FlLS++t54LYnOHXhQBCMIf9GLqo0+YzBnN0m29RqeEYS6G4Kvs0YdUM7sNrKinuWyB+aXlb6vy
jG2J14nzGBHLBmSgTS3Nk5TfZHR0kQSwvO3y/pTOwaFu8cu3Hi3fHIHbAboMaEOvIegxyHaccpB4
96SMWOV14fKdiSKAAaOQj43WrY4agqor36FqzLB6A0bCrPjRs/aHVp8ue5GDV+myngXPR0GIi8to
+0936p6QA9/bxLVNcqHHgCkojBd02IDbrHn6nKuS384MXgfAxLTLASU10iUWGGtaJuaSK3vc0Ug7
A+0W3KmIzxQNoNIPjliH19/S3CROdhsDkxowhqlyONXnIU2/HPTv2PRQUjvmy5iNPy0uaAx6TuQm
w7c9LzclJCjSupoj7xnHNpss17KdQZTWz6QGEVRTBq/5Yuwbb/juy+kZGN4RCdeesv4zzgWO9YBi
uQrcB52oTqFNwLnjDflZHUGZ/b6qQcZWS+TkgJYc3FKberKBBlvTdU3ybh3HaI29T3NButuMCdz7
Bp1/iiP9BdGywj5XG1e9bgIdduV07uwbRkPJ1l2gnIilfNbzmL8TQCveMms7F/MtZxc6QY6GC3DX
sQoHtGv0rn9ZMDLecEoxMSOQhMefrJnxD1atHRHY/ou57Y/o8RSohcZjgnSdzKxnVonf0FadqCmt
vTEkkhsD4GgXsGrHjr9lf8YaqA1sogkoNCbrgOAYLQTOsAs0+eIm+hBtMy0BpEV57zQ5pxSEerPP
QK9If+uLWDbwrd4RrygygeAlKW8bpF9e69D045pUHhrKiXE1ECRc/tWSklRHM1G19Q+QgRzI0IxO
eP4yqg548JAd43j9AfShOhii7Qk2CHOpvfXJhBof1yw1wqvVWY8ttg4U8ffEc90GGe9SmSW0UktE
lcGylx37Ewd52QNzTFPxnHjYt4GaRlaS+/RxABS5QI4g7CV3gVkbe1ESNskplAqAgNYdNIKKChy/
IXHBeHLMcEL5ZBXBjD2S6r2fKv4gMVukrXfbsXbIIU6Y3YhZmht9BiKVYmm6yukwpI6Ws2qPn0Qf
kvauhSViMGZkOMyLMXsBVyBM4z0pESB1CttONbM7w3MAsK1uDLythcagZHKvTctzzmv2MlK3eIOc
AgWzfqb7hPsfzjnWC13eDNgybCiK6ezAhhpPhY+YbjDNr7q3W6Rr8FQ1jvE8Gx/mxosM+Ku7Ic9/
gpb5tCbB4wA8i5Qlkp3wCmpNa0SABssSQylg1Hn2tgVZx1HvPEy19tyPP4Gg6+0az6Mje1AQ/seq
SvJcdjlrII6g9g5xwWmRORGKJFYAoj6YpQI0Dhl+HUXj3TiNLsOlToyraga41lOpysymckA0OtVN
GhrI3hDiemHpqzuhMRSUuc3ykN0FAgZQr38ZSdzucc9IrH+sfPzMwvKh3zMzNyhH20C/Xs+o+Dpj
SMyG5IbkV5r06bXvWyzKhAlnmmkik3Uov10JnxzrewfvSRtBigZJsyM3+RlT2U9X1j+rpsQp09uh
qo0NJ5WY91jJ9EWgmSRVww/ztKA6194wYWMjxhh47aW/7KK8A+PoHBE2IfCk7sSWMm9MaV3rSnvG
3MyU2AUXMcTQC1/KuCcUqx5YjJdqa3TilzYkaSTzw8TpHhVv88SmeW01y72XcHmWO2t9n4B/QF0d
LH5HMAghkTbY5ROuFrhh5KWkoJBFQ20WPFij8V5nq4sE+YvlHpvMzZAYe4+CBvTGt69zB4lBETMc
TMQd/TgcumMOsIDxKTILqcYn0IRP6bA8TFN6n8BmS7vmplNl1LY3Tm6+1/wKMeHanvzVQDpJRu1O
4d9QlnY1rVrravGi9WC6AHfmxqWgTYxbK08+TUCNOHAM1KL9vs/kTybgltmcEggW9yNHe/aD+dBA
Ox3IFdu06SpHi/l1iXPHBTzcm7xbVmzvMGiTO/roL8uTtKfsYLwzVEBTB+e0w4ibDWXUlVwxrV3V
EMLbbQd8N9Xbj8XzPtAz0kIwrnWj/AFf/GH1/VdVfY0qRjzNgKPU42fGSPdSk2HpVj8mP2yxND8J
wtfCqZ+qARk+HUuMHZX3FXA971Xev1cU2JslZUnK5JxvrK7+LLL22LbeYwUx0LcLGgXT0Z4r8hOb
R8fJzq3SXz1DPY5eGQkkd9vaj+/9CVsvOo6f3M+Bp7+Mdn9rKu1KdNkR9t+vRmeq1K4WV62PkIx4
IeAdO2oHWeIsxuFlGvJVS++aJX3PO/VdJjeWIjuxaRokyZ1/XWPNqXtxGxsIFjQLC43z4xjklSb2
2qwyLSJMzTpkhkYXiUob3TmCTjLqXy1bYT57a6dEO5bdDG2Ro6CHA7JIH5Z0//8FfRVzwPn/Iuiz
LN0kd+v/LOh7+q6qb6W+v/+u6Pv3//XfrC3jXy7ZqRyJ1twUB/HZ/yj6Av1fFsdFYFogtyyfx78U
fe6/0PLpLgEvum2syWB/KfrsfxGfReYFvTXHtwJ0gP/5H/8r7Uj9499/j+pGOvgPRZ/to+ZzIZbr
huXquCb/oejzMExqYsQXKDCHhrQG8OesDyiWyC/XX/oV51xbJoD2RffRVEgEHGp98fKRy4NWzgPW
JFysf16cVg70Xx++fODyWtVjgAJBHG88D9nT6kmhP1Of9CThsHr595+nvsX1XgQdI2UEboUdw0dl
wOWtUorLs8tDf1EY9HihI01at9mqsTCUYre4PCVhDzXL5alcv0tuZysG0WpMsgBQILkSV44YtaO0
3YQiIKEA8/MXp6iATJSUhg6IhG45jxZNsrLtTwbRMDAu4xEOtUm0uudW53Qx5KZUEvkGSJOMvB66
lehkpq6CV9A8YxZFB5Z7v7RbEnXey5lk4tnMiC6d1iHAAstfs5uw7G38i01x2+nD3WiLfFdQqYSz
EaPv0FpwLZAo+gQVB75RphXZXicmimFly+4xpeeu86Jg7DmcVeKtaa3zjHQQq7FlQOBeCAAr0rMG
JWQq1D61O7DDe84beP3GZzp5qGqojfpxsmFwQgkp7VfdLZ6Ijl8I0w42aVrQi6mwUsF8ZpycEsAI
PwImILZpP3j0EwNzCDtKuBj+GynAm4Zcq50TZ9TdenA106vAcO5rB6q3jERRHMY1O0s0QqanLsp2
XbfPaPo8a+JhJCy6mKpdlUJmsgtGADFO9ZxGVQQOn2CdwA6zlaE1Asza9N54ZSbOY+kZ9kFnhoUP
HxBQb0eeUSDGS7ttYRRqa/pBxYHJv7YVegLbNn60igz1KjWDkyyaOytv5b2Znxymm7uZIwohazAj
dM+OoONjRZkBYle0YcNGWx68QLWRwO6uzT5U/gKaeAcLiPFyuaEqfjdTul0IIY2Ic6fcVrH7Na5f
xZ3JiZjeKnhZ5EWyq6Jd/QA2nuJFJ994vYOWRwWjbjub051ewQ5NnQTDYTpaoS3sX0nnzhuaRsgX
PS6bmGQQgA/mnhPvXvXoDToM04ad7+FKBHClyZPR6a5NMlaIzX0K4GTelYoxiOgCglf8/EALfOd3
LgOVIWXENR4XF0NQ605XKZLTbXzPznrEN7XmJQyh2zqPZjp8FT24pnmp77sOs4ZBL1KDe2ezrEVN
a85HYUFhJuLAiBsiPjUz5TyuHqqWgNB5SvEr5lBXyKSAsc+N2B0qNPOcrwvOwThEcigCZ+QGT62O
DCjVjLO+HKRNl8YE8FXmJSaiWr8yuoTTDnH2mylFbONb9RdXB53Yfkx3euqCymRwva0kiGcNL4oF
dYareJum7dsAZOlsF3sELjXYzmYT55V9Ngis7YkEpXSnPKprCjVngaph2oIriwQUrGEpaXEF9jit
Vu0eXWsQcQHd1y2owXl+U3gAqXeAAM/rDyar2g57K+m2kLoUkehPpeF+5B7BLUaUOjTUZfnhKszD
lSHIXYoB7ljRSG6R9907XndwfZeauY0ZA5l2vW1z9VpwmR08i4wVpKqsULTXNJzGcSDGncKy1gTX
JMnz9pSbYKALjZR4n6EV2IsgUFvNnLJ90NJs9EaDE+wxKdu3PCHex2gsdLOV2Bc2t4ZAUiFFdeuu
36SW5X4ZRm0vPLeDjkbRRq6HNbXOXa/bvwuHNTXpoz6dwE6nhMUXTLSGtk2OKniMJ8onhc+JP1DK
1APCBJiOEPWlSxuLCHhhIsUin2HeD5mHb7vaOIRbbcdB/2Xm/KvUk89EC1vy8MIpT7fxio4ti2Eb
i4c5wVNtClbOAWF542B5YSCyKqp3tqD+l+SuB7b7YnEc4TIhvHCCPRFOPlOIpF1j5AAIaMTqRl7l
1btllEcXQWc4x3RJU0m4O4d6woNpk4wzPfrR/4ZLZEegtcijp0cb0h9hrvdRuNWxIQG+8tvyzbF/
tFLSFNNADnQFeK2a6PC6+fHrCkl4TGptS08yGUnOK9eGtNa2SKfBG2SFcO8cUYIMZ3qRa8gNaOnq
/e9GJujmFusF4fSA6NggikeN1bauAtACE5MYjiJJg+cbgu/R8x4yYP6txhmB6RFxPA5tEdPXxmM1
k25YGuVwtWRfS0MPL7c650wvvXQZlQzyw0IPTaOxV1vO+OADIWsQL1t9TcH4Oc00PKije0ZG5dD0
qGgDIulpt1vY2on3IIcoL47MlN/bWh+PvujZZYRxjEuxh2/J0LWrSBm0luKgFWCMW9ITR8fWMd8s
5Z2GmGmjO+AfdDPelR7UbzG7/VYw8Q2mszK4JZGpkDEusvt5Qk+oXtpySECQ8MejLbjmgc37KZim
U+xIumFOcLAyXEy1DPPFam8rhodAE8WTLNmLFnOM94VO1Z0D9AEp9OMkwEJKYEZonZgJZTo2BPU6
2A02x/m66XH0oH/cYxJ/xbAD5F3228JGGemk1Q/NrjVOuYUrJiS8CDaVRM23c748ta7qotzNZppC
GAgNpgwpgakPiZHuMm1xzrlYzqzTNymin8ix5AtQaHc/6+6NlkWDIrpCU/ptCvoNfxCYYrJUcTSu
xG3XhrikOQc8ufmmqs1oLV9ghsdbN0G5Yug3XuU8cue86WuSg2yaad/m4nQRKV0ecgqJXDEU8cyH
huYVCgLAqGKkfBiciXWgRu5B96XE/nAsV0XmRZZpCfOjZEvf6r5/PfWVt3NyFnU8iPeiYVbgi+Bj
EGWJR7o+TAnJUTSJJ9Y6GwEtHJUnWlE06+L5XccSsCPNBDwY3BRUiiUnab/6bNIM+pJN9TXkGvBv
3LUPeg5XZwYAmGRuckyZBUmIaYtXyygOfscYxneOgRcgDQxaHKPvb6gnDqOmfbHm0/3WJBC0wYkS
ydLvajbZRsQuhblrs2fR7ANA4KMfmDMu0znsTSirmaPuqxRyIDqDY0dryBmWUF/X72xkVNeuek6z
GmSEEPvhotgcEWDS1hnQ98epZ0HHoqrOrQc3cxLw77hDWhtCgg4mB//cvLlInssLO0BbNZkYKm5T
nRwli6khptvqpFfVk5UZbsj6fz2u8lTPMof9pLJT4goHWgE0nlUnh+CdUd9MtrbICvNQk07fCfSt
NgrECB3jQ6W65WiljzOd1DaDN9Ajdrj8OC5xRlwn4ugBj48gmhKtJRl/4mE9ZWhaKpcJFXPsFN4C
fbsyMIuIQKWnDDEE4EIq6aifUJIEuXMse3Nk3UMlvtbuSYOdgyE8YTKZ8S0drdsR/SWO0sXr6UkS
3aQR0w7BrN6h497q5M5vRdw3bAzo1y/S9TL+sFX8nC0UywpQypabRLf8h7Kz2sMo9BfLdEHnEKYt
kDiOqogZvsLuzvHhHjKj3y0DcLmuRZaUKP2kKg9gGFNbGmbJcqpxGew85P1l2pJAX1SnP0Jq6qgO
FLCTVB9yeCwz/3sEX4rKqUZCYGjQCgsoFtbzxEgaK/ZTKjUzHBB5nXpl0YDI3M8gBYC1OCTtMHoh
hneO5epdpTbndjLIAFqC3uAHt8OkDN6oA0UUmNkVdhh8vrUeFebwjYBQ2xGuEif5SHNP/HRTcb4g
LRr9qaFdcLyIxe31EGHXWiRcBR/Db1ryQPGM8mW8sAqAe3IZQWGDJ65Tg+kNxNxqyu816ci9AxfF
8XV50IAqnmATKGB0cJeaSjFXDh7aeXVSrQ9j8qtAlIcWbikjEyaqZYFO2eiLETDrQK+vWUS8rDAG
Xzpqb3Fws0dhRVgf36koCA8oWWyQeHYdrVPZrMSIcvG3yVQ9SxbbyLUIqZqHc5rKx2FEFVH33nDW
ML7Oi888GrTtQmKMSrtPqocXgOx0v12FL4TonD6zI+ye+ihQz7tMzfKgASgrHJscJGefSmwWygFN
XnmQPJqyME9Azr0j1MhUcydIHyl2r/Wmtsfy3pQmUVxTgF529VNgr5En10ZRPhUIu2LGEHDDPjwC
Jo4xw4Cw1LUWgg3JolPH0uFqkJfog5PmMI3YqbNK40SYHOBgrUGbKflSATGRfUn/Ks2v4YqgPr/D
9tKHY8eX86zkqZ4T8o1AI557OtwENq4lX0Y/2c3KKBDeS+JZRii8hQVvTeBxJNnyS3aSVVgVKd8b
1/um6+fsmMToPmpgJTI1qBdWL8DlMp/Jwtyw8OS7wH2nj/kh8oYozbm5ykxIVJbV7yzM5wWDAAcW
Jz32BW3Usjg46CipYQagjR+vJCq2o7A/SiRtq44Xnbz/UxKnd7o8kOtCBYZW8X4sF67R9exKTOi/
H4qmfxlqNUWj5vz7JekyHLLE0JBbxkPs0qgEx9pfYc26FOm7xTJgOvNrGDLpTlbOgEHr5KdjLcEm
SFM3nLQJYd3idNuSYMbTRWz8J/KaCNfDSEvCLe0uEoWc4MnIIepeUxYjhLu6fUpl6fx5lo9umOQE
iOL1LQDzOmqdJ9PcrLS1v4pgfdslY39Q0t5BnONYacu7ALnCXneld1iki6oJ4A34ur8/XF4rMjTI
iTY1uwsOR9Yl0s4se6gMpJcTwZUnC7CwjcQ7qeL5l01zBdKB75yI72ADrd3gRmpJsheuzs4cePG2
k+AyL1lWdku8HQatt9HAbznbqLNG1Lwh4/3v5tDE1nvT0ysoc18guGyRy3u+f39Rq19065eHeN0l
DUG1m12ytdYHPRsAqPfQlhVxSo6/eqzWeK7Lg7bcS0tzj5dt7a+XzY4SffUk/Q8AZ+mbp6qzkTL4
vdzOqf0Zqxw2W2yO51XbjE2exXfhGj0kZX1cFvJvKncoGZJUWbVrJohEs1tEQTUcE01DoRVErAE6
u4twuXJK++7yUGo6Es360ek8FXaB8SzJbWLjjFHNByjhYHrXrQOKx+waMJHmaaIo3aus2HuaXK4F
V15oG0m1tXLDvtIzoFtF9pLPVvI+VQ8aZsG+Qx1d4YQXnpF+2rBEN6pw1JmpyL1ADPHYMIoPdJ+Q
dSb7qoqduzigq1+K4neHZY+ccx87GiwjyNj1Frj5vHPzvGYWgXS3F9bZ8RLI2jYHg8msk3Nrfix6
efTzgK431hpEBZu6yaxX1WQmUkLmHBMALNrdyHYqxPtjpsawR81+dGznu+uLJ6GXwcHp9TmaUKKI
keNZLOqJLnJKCGL1GZel8QsL14mmwOtsltZDW7jJ1snIGjUTU5xGH4Gbl0w3TSp/6wFW3BSxHJhb
26NXmA3nsQ6OTmd614PeoVErZyzu/ghArfkyCLM4N7fTmmPDCQTaQF2OOBSDLTbJZFvPC7mnJiff
pIF9TbAiOpmEemKGd4/+yuuRTUzbVlbykMctLp94iq/IaX9wxs95EvmHiZ++01FWZZMFTcf99F/x
/QU37IrJtu0c40kwDwVCbx6nBpEBI8r5qsOrGy0aEmEPphNA7ZzB/yosa5kiB0np7QcxnZqGmLGh
IULas35aAVXHdTIonZQjHEB8bVeo+AmmNlWsToGRefZ0LZWad1bnDlvhj1+Flqpbp1Kvol6JxqvZ
4JJ6xjjM29K1LFGG8Jq2WvsAQJeHRFdRbPVgxsB6kj7G8p8P7gI2oe8wI2dPl5eohebTnUQ3R1+L
h4sHIRstuSnMBdX42mO6ZPR1axNXq334Mw43X6AiC7dwWBtcgIWh1xFumed8XbnbIRgPiSUYbuLV
uvjXZrO941Q//nnJvDRdG9N97iaZRBdfxeVBXx0WDEmjukNMka47jhR3Kq3n4+XjFjv9SXE8g4ks
qBVKfWKabyqK64tl5GJauTyYk9qCt6FroA8QT13BdNihg3C6FD2x4pe+PIMaAoKrMl4uJ52aY41X
CsTME5rFiQvFNYzfhvTFnlnvsRzcAGhrE5zNRMFVH2gYkuoTxgZCPAZE2aFJePOGqYCK1wX9gV+P
pggzM8ZqG+Q2rB/a3WTkCLniziAwT45IX93vAZH7ebb9s+/jNKvI0AKX1e+K+kEkGZ6SEW9IlREZ
GOdP7mKRvuTRPU5N6OOg6/NtU8tbZGisRtJmBCqdu8Qk0mKIXRU68xhfc7U2a6IxS2RtbsVOy0HJ
+gshAt0OLM2wry1JwmHB1I0mO+2jcQs5jaUmuest7w5MCTH1ebItpGkevcx7yJPsh6ZWvuf9zqcp
Au3e7oqFzALsLc95hmXElslu9klhYqyhbVregk1LWOAunSviAxXx0W32XKTWN9hnFOkpTKgxEZ+c
429RGACRzen0qBhD4Rq0THOR5XGIJskWjb+IyfGepoZ1CFYKON3FYWehzvnj6gkMwIeWz8iuAYVO
aDo4HU/lYH6ttI+Am9ijD0FXd7f94n1VeXDsguKqlDOyNO7VNlhendE74UKAh5ffMtCnRwc6YYtQ
QGKkxSZR8hfSdIqb3OX/7tc1bFnO/QyWyOuXx8m4EOnJusnQuYbKgo0qreZqZUThZc2M25XEVJoa
F6ifXln8cVwDM4h0wYMzzgA/HMhrl14pcVffk05Pd8UeTcwDQqstidAKHKhUMXIA4kWXDiWt0s6z
hYFddtojjf7HnYyZvzTG26Bo+65lbDV+6pyu8W3o6qFc0reEquhBgdhjRIPp0O5KGs6Ug2mRPHIQ
+C/2zqPJVS3dtv/l9anAm8brCCGvtErbITK3wXvPr3+DladKu/KeunFf/8bZoQMIkFJCsPi+OceM
MYJPGcDvKHxs5hIfgM8VD7eMm5fZBff02WJM3IOdOY/LF41xrzpZWLFgCWOwU39YlT1vrPaZDFQi
7zPridbPswHXxgs7kFZWm54Hi1KIY/oJA7/ypgpsRDhkAHPJUJBK+da+CRWVICEi02KuZrmUED0u
b+wasUAcWfApp4ttA883J2ddcs7iqlafKjrigImHXaKBVaGZVm4w9LuhFOOqNMwHVaUhEPXEB8jB
4OFnJhrRXzWNTNskK2vcjch58NveJ+DOJsyTs4qRGdHDRiaebz2Zer6e6DObw2B4kpH0Lk5K7AG0
ejKHhrCq/ZKc9qemhjdqXuDckIqUgfEbnfuwC3xEqv2KqiGmbIYHYO0GCliGRfHYnBC9DyeQZ6oQ
WljZgLCrnis+LOwCeCxsqX43av33+COnS7hKg/yMcdk4ZUH4ksc/uFMFQm+QdtImHN1tupZNlVu2
8m6KNBhpEN49XdqMWVNeGp0DxJofK0O2uV/S1vgb8mMXvYNB45c2mOQZm6+I4wfKA9qmbSak8kkA
ZjU1D3jE1nJZYK4eKAksmmAuXRo+WcoshHDYQIbWtfpaADWGnKM96a36GWlE4lUDiWnhXDzn2Eex
UCOZQf92rDtA2O1Inm9CNTGflAsAsgr9GAIu4P+dfvEjp975Vn/KiuSCIYZIzRgtBgzfNegoexPG
U8iJIv8IlHHVl4ZJRQragEbnxFWqB4vCyMCop4F1tEFwUqANe0p02kNRuZvzol/blvQAPbN9DHVI
V5PzlidoVHlzzrbllN6E5o3qR7+DWF/4SYEGMZ6gGDuO6RnlXI1CRlBx0KBetcFSg4IFZzuFhyal
p+CpibTvBurGzhQrnonbCpEjdJ5BIZKXCxvajkj6bKRma/j4a5Qm2BBCCeR5VHTPJhd+ZfVbxh8/
+LGvwxoxjA5bhbKCys11KLmWeqtlx17hl1bFTxX3ZysTd8e2kGlWNIHybGHh2HLPvJ/t8oQpY69H
41LAS4q1XtQn0lLb7ZBuGNPc4hPx6hTWIwStht2cZ+7u+CBIli2132o97+is8f6t4W2wMGz5odOB
ekrP4WXx9XTD0TRyOkCVycfgsIueAOmzLw0rTLzvJBoyWInaF5oIBq5a9TamQriPC+lYGdhMUIwg
74IeTtru7RiiHecCT+xjVlib2SuNiOglnVA9fvWkUZhua+UauQoancGq2PSp86P1Cz6ZuTTPQTzv
++UH1VAj8iWiVgBqWFhd0Uyhj0i4TjQmpd6c6yXCxoCIx5F70KlruAeSLc82kezmPqQPk55DSYpo
StQJcX9VgdFEj8rVOOwtNL0XmGy0g1KLewgGiYH2IwL7moBf3HOuWc9jtsd3rWD0DDxob+TpEVuT
5uDjpBj/swR9OBuwpMvybarGH3TYqk3UthM+A85luhQ/1gUuLcNKMHNwiMkjDbucnzQamWnhaCOs
SnJyj81mvOgWLvIMiKxdgUQcQzqQIWaMrCE5mkh0TqqWjeqcXJ3Wdmf6Roegtjbpwv3TJ8aVMsP1
aiQ5KFBeqxSOXKqiParQ/kc0OIc0/9B/xEaq3ahl/yZ1uGRrTBV7A8P9PFimhySBYIW8KTxjtFGf
2s1vzjGQNWXLdvOxPxISSWNl8REoPZXXcO48ODOfBSUqa6YVjHOeao+N50c24Y9QOkScXxDh3Pbk
pPvLGPf6YC3hv/FCs/i27DorzYvRnduxwK3yRgGWDIEkb7WA5LtlMkKLSYnEiCpSdoGtk3fBU1zZ
CizYeLf/WL/2VfrfWfpUis3FOn9Mfu1u2WexFBNMlZ+HsuzC1rpbZVZmunjLCy4PYtvr7NebuL7e
H7v+tvrX601DKUNnAEOPR2FAEMmrED+SH4Jl54MRo2wQL62Qf0twqNwRHqk+ybOGUDyQ840etD8o
ii3hWGWyrQq72OWMrj2kZz/MKdn1/UtUFVwNgZVhty1uLAtiSJW/xfMwvYdYzvLQsk622kHBINOG
8hB3IM7gMBr6PplXWQN+gxuctuve/eVWhfHTXw+xbaIIEfOoDhwFwStPhSR90+ZZJhvce4fMoN7b
63vctd+fF/uzwGD8tZd0eTWxkngw1fife/paqINtwcjMyJlr8HW969v62td1/u/W+btlugTHwGq2
1VJANxpShQZKjStLx2wlZvHp8uf861kxJZaJZ8WseBA7uM7+3bZ/tytSvwfGbXwX9dIcodFGXYm+
QcBfywG+zP/tQg3MxJ/PF8tG0XUjMS+2NCvufjp7Pyytg7rjkKZfzaRfWNNfk+Ip8WBECFQhK1w3
v76F6zJNHrTV/6rQ/kcqNIbVyL/+swrtqf0I/02A9rXBXwI0iG3/kBnt2bbM7Yyq6X8g5RT9H7KJ
IsxQZB2XsW79S4Cmq/+QuaNCWiAv4jBFR5sGJ6cN/+//EbQ5WdZkQ1l4cgoSuW+Cs/9WgIZmDWTc
H3GPsq2DupPRPpmajk9f44/9M9uwoG4fFoCqzqYCniUV8Atr4WX8MWlaHdLbfukDfU1+XwEdB/US
Cx1mkzCyKKz5juQobjDhS22p8dPZHhxKy8aw6Qp9iYaLtvkk3VGpG3Z1Z59qWK8H3ddtjIrzb7TX
0V0+kcOmTBOlujFZ8O0S3rAFogt+2+KeTaW0bwEdnYfuMITxWyjNrwRCWJzThsVlysk6GcatmnXV
JltES46uNNu0MiGwd9iAm2hADS3+Ei6VeXErJoFA2POjmNSzOe2PGI4HJMtQuUKkKn9tEC0ska+P
4o/diK3++JTEWmIhWsNt1MzKtovxbXrWguNQEkZzr2LS53YXNmZ4AVlK3MG/HpKFFELbEcTf3yzT
UWohIlmeQaH3z0ldcJ3EluIpsfl1Viy7vkwuNhTz/2Xyv391saPrfgPawPspqsf9H2kvAy1Xyu1/
BcVcnxDxL9dZMRUYJTV4MXndhFv5vza+JsaEaUqQY5TiXvr3/YuVEXMSS/h9j19LxQpGYPE6YhKk
UT9X4UHMfHtP19cT+/r2UmI2XA4KSdV7ZCJwY8SyEg8StyvLPBHq9GvLflHdLFCbXDxGy3hi0Jeh
hJhMl0HGosROg7rYikVfK+ZimLSsLVb52oeY/Fppefo6+8fTicDxdAsS7mtSrPVtd2L2Pz/9/V0G
cK/hykZAs5xFnhkvJK5keXNizSqQ8M47eNGp6pI1/TUvAnHESmJ1MYuvNz4MD2KpWHDdE/QDdiLm
RWqOmLpumQsY2HUbW+oYCGcAquoQbWdJT7DlphEZyHWy83MGWwr9DvH8mBN1Uxq0IweaNa5B3XDd
gx9cI03o14l+nxnE3nIj0Rx8G4RXHjUni+wkKi6M6eZoBCydY0+zF1zK16SyKGINPk2CywVIS0yK
pcRVHPWY9pOYEw9iQ7HedfaPXYqF4mmx4nU7sYxI3N4t4jzcIESCcEML5rOfqpC0wfqIxUDjTIFH
Dj00UXBp+35tHmnNyFjlD66RQtoJ5daaCosA4i1aBt1C6Us61ZJocUNY36UwQJKhv6ddKfhqpnGq
M9rQAr5nL3+3mLo+iGW5qRGKpM6AhJfPY661BdldoWyRau1Fjysqfxa4u7CutG0QDqiEAh5SoKYb
tLyX6KtHu8gD/N6/EJR830RoqMq6xbUWLemGsJjXYjajLKK3/BVq31FAWMIiYpWWLfYkBd1+H0MC
XjTOguxl1ZWzDZxu01Ikhpz+bGj9h2bT9s+aoDpGeVceUZUmruNQ6MlkzUc7OkOfJhG17OSdwI05
ctUcDMliLLxMNZQRSHjtXIEvsqM69AwT8sC03OeIsnlT2jgyxOR1YdTLt9oQznQW+QWJh3C5w7jO
iikS/JSNluk3/cIVEg8JQXYktSp7REOoC0W7UQpuK7klhLg2y7VUDvwEpoxbMjNoGhSoVA3q7k51
+uHrQNSWb+56+IkpsQyA9kRJBI4gVoYjLqh0ay+/gnKit2vUyz3IdV5MVWo38mJOPRHYQ1apRQ5o
UlrLN6yVnPBIuPciMR/aPIUIlm9lUAle0a1W98jRpOEo5zP3s4MEOGDWAUCKybbaOV0DfhaJtD/U
OrfTNulZpbxELvEDDHPnkBSK/fVQdXv4IlyQu9g+wOy3aWnM0Aghz9EIW+5Jxxk/LaUiKUFK42Gb
Q12OLLePdsp032CufKT5DrymeRzf6U3gQIOISsDH/IxI7ncRbgMNIL0rq0QWusnPKF4ld1G/LYNX
xIslPTCYmt2r90Oj4trDGd+pIVhVrx9V17P6yCO9xggo5VsEXrvRfBPId4SkVPrPzv/oSeBAbQh4
A2obhQcMsc9DuK4lzO0fmXaCdZ2nB3s8Qr9KA8pJeBnXZvGKvzObf5FqFwPAKMMDoEYj2PfUmCQ3
oQmWuD0ZMmQ0mPpON/aadiRd2fqFnXQyQJx7RefVyq6Oz4X5HAJRSU9+6NlIzKajnpwEVGFfyju7
XjetB7KBOgGC8LmDc6NtGz5OFaIPJxydtxWdFWIVHXiv7hLN8XssyQ9Vc3oumGTWWMHYo1/eomjN
SEfCZNydJmRQ6XboXjKJflJwV7Y/zX5bH4h5oHRdrqBkQgGMFy7LOk/3oWS4tr3Tu0OLlokkpHRF
vdKXb4L+YBIQlhH+s9M+BoL1cOnLHeXUvZqcsmbfV24h34TklZIpzeerXSLtGf1GdkfqJgTlxtnC
421/q6krv9bPtnQY5Z32OzbBf24pMZwzNLvpzjc8M/Qif1U4uKDc/jk+jo433Aa4oZ/ac7TWbPJ3
3MQn6RMU7n4y9yNmo3BPT8mof2Hvg/0bFGd76fzvCn9jztzof8Yz40hOkx3m1pPs3BfSujC3dr0N
50Nt3RFyFEeHfuZ3QQg3QThx8rsInvXmHHAcHUtn+bzpNMjBlmY8pUrpN8Qg2OqcwyQO0zE8oBkI
wKvzBfbbuTwav/nN6sbPcCY6eF2pa7s9KL+L+j5P9iXFXXn5wPicaB6v/BZD2lq10PftY8nLUBxT
oicgEE0tNe2jQTEXlgzolZZmM6JhN4/PUUfQljsQGmIf5XaH+U4+lQ+G5Cn6xUkPs7zTwzVK7Hbn
1xjaN1ZxTGdvqBk6nCykzg2BdTQ3mpVOpNq08sb3kfzOFeY2sATGfavuB+SwfX8y2s0Ub0YColaB
GazA0nTtfpgR3qyUX/E7QlCzH1cDeEVU3urDkJ0scyNfKHTq0pucU3q7jV4RV2rz1uwPiskI3M3e
HI368skPtplyV9YklGDpGmnS6FRj5Ls63ssR7YdwregbIKHYfokKGgZu4de9Ac2CjJYD08pEKpIL
HLSVTnH92WbbBEBHrFw6+5YWQh3vyGaYJ9f8iU/QebKh63raDX4X+P2wAQqHpAlGkF5JdfANGL8J
pmJadTna3y23RcUrzmPoPqjzNLoGZLchtJW2cQjjes1nfsPBbJ2dG+2YbfNd0aDIAcezsrsVHsRV
wwemYe1GGL2OpJVWeH37xI0TPbXy2L0a2muFuguqza57UH/6hEXUO96aNRMZrK8ArNTllvfkN1s7
OxEfhs7fcYOnEsAkOZxbzTmmRxkkqAw77TH3oQzQLSctfTj1wwk8dPjZRTezs+66vUTIKn7YlohX
Eiijm55ysrqi5RU95S/ZGd3hrX6RvHZ+CKPNTFwe4mjtNkRXiAsZ5aJBEyle9xVYrLMyniT9XPvH
AEdQ+TSBLqQcLxGfet/jUEjc7B57CDYVIATUrZGPt3fOC+0750fxDE5d32FM8epHiCWlvg/uSVmE
m4kh4sVBhkcOWL4eEvjD0GLh06zjV1k7AOfE/rHqnV2Tcq2DpAc4bJ0shOpVxa/vVEoXgyDe+aLP
SAHuB25Kmw9HJlqGCwP60BWpyaVOuXplxKDQENchSnxEbXKZUBbYiDGBp8WHLsXttM27R9rEw/RG
+xjcD+mu4UsGq7xvz2pwiyzClZmRNwDrZNA99gOqvnQRZ4DH3vWcWaIDVeuo+hjKkwJThBql7ZEV
V9urivbdiHaexEm8viCYIYaSvbvqf9ofvMvb8DXSj+w9OXJDE2o0WFZUz8OL6Vbb4QFuLWEVc+sR
6ZN25CtviXSrPDIQ2k+FwNxtWBM9uL7I1YoS7kF1pVW8sVx+6j+M2C1fymlNFqBX7/V7OG/zJl7n
x+nOrD3t3d+1sYslxfI40shTQIHwc2EvPAcXTNbyo0VioMc7p1RGCfJlJCvQ36F9C570O/tnuQvO
wflX/dJJK+MmbilZk/zsTrkrccQyI3mSixXuAUmP6+9QuayiVegqK7jEDz9Wv4ga+oFBZr2n+6Pe
aTf5Tr2bOCkwAHjSh+UXk7/EL7KGu2pVvxgPve/CGch00L6ef8HBxP/D9Myq+N6bHmvDOtlqxdq/
8y2vV2nXb+x426Iq8IGc0Y2AYuGGaywsgC3pGdJM3accceEubN3ivdmWt6TUExEjb4PmgdslMhb9
2Q3A+nnRQV/3LlV51UBMvOnzm/mg4SpX1p/OCgv6DvR2h2jvZa936+Hdh4xxQtC2s+gH3Ug/5Ge8
Az1MgI+AnwE85Xtjl93LT8EhOSMYQJyWmRiebhBUF08F1JxVto3u7TcSPXhOeUFZXBXu/IkRIvDo
WgF+CIs9+CLyvW2GbS7LINOvo3sCmIx2tTgQX0D2cpyxQH5SLsSH9I/qc3OTr/NNf2ecwP/0d8nR
dEErzqtN57g6H5prnLRTc9Pf1Xt/+w4Dej7Np+pGoznjBjuy3U9O6J35eWeE7GJFPo0IjC8tsMJ+
tZkZIEz5I2tAfllxp3MyNuFbuzfoY35Mnn3wD+/Nx3jKbka4Vit7y+jjhOT6hAsFazefY+IiLlo7
K5xmq/jsuyAL1rhAzkjgNqob37V7E4nZJbkpL9Jr9DCuuw+kQav4Yq3k39Xz4JV7Y1Xi/Vq1b8GL
SQjb2kFXzimeU8Caxwx9+1rZcNV44UzGocMnvHQziVpyOWLHYDmHD3fzQ33CYVLukxtpRwj1ybiU
a4t2cb517nI32lhv9Aeldh2ezdqd3zoXzsNKcjlDya4RrMw3SduhT+Hi8kYz0N0GWwYl+/TI4fAc
X9rT8Du5sbf9qfrAMErytPUq/37NbqIHEgB/h2/5z2wn80lwjiGS5tidHfyrqHYf88funKvupnuX
nyKYeS6QBg4rflTR6iL/ytF5uDIy4qelN7i6OJ/dO3gMiAjH6j7b2R/6U/023XAiXICVH/Vb/IPU
iRsQT+NjckyO6pPp9nfVvf6UeLLLh7pVzzy681riBT5LvJFbsOlujuNrZZysHXlFh/B1Oeh20gvt
cE5vaCs4w1Xv9ES7M802FiKLu1d2+S2XxEP1i2O1eEJlup+P8aZ5mo8B55j2pUi84szVKfkljvv2
Jb5FVc+/kV/RejxmfF8xkupVax4IFY4Kt5RXPuJl7kl/0WZuX3iOHxNJT6ZytLlH4aMBlsAFi48J
iBrXjM/5M36UfBfSHgwUjJ0K0KFpa8grIqnkJ+lTPnNeJjZwM+4xsvBruTMPwW7cj3wh0834s37D
zNXgYuN4zy8DQ/IfyEcmt3iWbgESb4JdwRUpVnYN8vPnQXtNtvIeH8d+9LgW46HA2nKQzmhVisiz
HrJfE0O7BqH+z2RyqwAaDpdMkPwvtrUynU14Pz3IW+t2PnXTfXKujwwpjDHhtyK/FS7ZYDv/7ld0
P/BRkxJJB42kcobKh/g2up9fRnECFGcJbFicVGBINk/FL+Q9nFTklfFJ5Dz/sPMWnD+4DH4OZ5MT
wXO7z9fjHs+C/dHeVgfnM0s99Kc4LhPX/mCqfgtfjVN/SzoV73o+BbHbPPTAJ2t3SdJ+tF7kp/qW
Pnwyb7P7ZXzwrnxW77zFuFxHECCQkZ3mFy6IJJjzNeJhzJeTMSc2hgjDmVy59eRJK2xf02HyPvsd
IzzuNR+0G3T0KwLe3NANvPqWcymXyfeZvItp2zylUKpW6e1w5nNNdrJbedKRrDflVj2QsbViCOQq
7/I+RcF0cjx7zw9fp83uovRYI6LjdGNusXpt5Zti17Zr4xK81JtyPVGvWoWcxp6D3We4Lj1jC5PJ
34335gldKhe8GO/Vaqw8hZOk7I4b7sZeKq44n9bP+a0dXOOn8mbc2ly7441zk7+UR5TuxxAW6oOK
OcjyutjjkqbeMRykDsNB+zTuNE7PYLPcei0dQZRuqy0jVPa8vYOM9cCYYvhlL399cOiPxXbedb96
zhM7QN5u5Sq7eBM/RvfJvXHMN8PDBouL8qJyCJB5Jq3Vp55f5j2/Wf+Z2iJfoP5LI+wJc+nz9DF9
lHf1JXnIbtpTzlnQ+uHchhfrUbmF3jXvUXBvsxv7Xvbidfz2Ga+lB8BY/Jy13fIfmJpwWEW1az6r
H+mdZHhxuRrSHbjNtnelV6DXeEwThlCuFK1e7fDMlUZ+hvVltxvGxQfzgPRuu0Rp7blfuIdxdsMw
k6NWfYLZkW44TxfDfrwEB8J15nUebxCBzNYveYFLBPeJOfEtLhitS3sBMRkcIOxMiOsvxYPzwpv4
DLYM8JcIcxF5gDeREa9qkSqXcn8kym5EbXBsLe4e8fC1jHQ8cAe49pfmgS26A8uUsrQRxLKvapSt
dJtiiO+5C6EIJYDq4kFUoq6zYiqYBnulkrjmiiqUeD+2nB66EMzGYCmPyTCP+zAYcHsO5V4r0Te1
jbVXBsaCfXRspPeeYs7SWael4lU9eMmJ+IyDza96efuRNOwUa0nskAlUpiaPKxFHkHjg1sWUUbIL
t5jwhIippsFzNEM5VRdcQhMvVX1l4bdTAELOKiYTEDdcBXDRmQTf7fPQXIGvoYJpPwW4RBduHhWS
PH8o5grTW65xwzvH9JMmrbqrdWqDwqygLIvGIVwimUFatlPyqbQm1RdQ6fGiAylHBPzFOC6D8gz/
VnqeSpNh0OJvo6pFR0COUWsYCSnirY/4fJyLG1XTOOFW0i2F2h15SyknTt6TFiBWNIqXsbcsgJ0T
MJOFjdtaS3tETHajSUkjWqgFolsnCr2CVy+mLNGsG6rqmPlBBqaZ8rd4ED4uYZ65LiulLtrVYQBU
dmFICHWyECYLibKYFQ9ySeGqH7gDu8YulJJUEeYCJfiA2O++7TIii5cy7VetVp3Jb/lKcRlCU9oR
9FICUMNINy6V4elfU5gCqX0uy8TDt1mxntgskUraKFk+vSs2SjCz+ZXIzS95tKEvW5wAEhKWcNxz
rVCKo9Kq6sGpb9K25O8aKVKSKIHwoVK0EdQBcDV/P+C7IDZPW0KxaXiKHFnwrNXXFJLs45yDXScn
8K6QgeMTckGVMasWI5SC+qSragVMp0nOskp3v6KqTo3UfLZUu9t/zYkn8BzgeUcNvPpjodjua15M
km3n5FZ5BAlEuZUTviqCZ4MlJqAxjJDemJgWi8WDSKEV1Prr7PXZikyJserTrVjtuvxrL5rIDbo+
ZQ75vd1Z6NgrCzG1HClYj2TjHDl0QVdqMyVUGeCqjTqZvgq+LARhxUHSe9UDr/RWpEa9LRx9f31O
TAWLuR86EX+D2EAzq0b2xFPioVIlvjQd4gLGiV4lJJT1xUZUr8liUkT/b3m90UpZ82tX16Vf82ID
sanYaWwtXkgxed3f15pi4XXz6zZfu/+++ojnEElc//htE/GCg1XXpKFR077u5rre93f2x/zfvrPr
S1dGAgkPsPjXJmKXf7z7P/66r0mxpX/9jP94pa9JscLXH+h03GeaKVXb63v+j5+JeGWrAT7ytfYf
r3z9O7/9MWK3/+UdXF9ifp9b/Yk23ZsIFhAYGZEWIB6+Lfs2+3er0AOgrvVtN4poWl1XF1PXdcRu
v3IMrutcn/67Zd9fRuzi226/1rG0+aGl37bplqaNLXqxQTwV2wqbcLu0Tbvleiue/TaLNJnmIubG
/GtFW3RVxepfk2L9glqTaoNv/LtdiDXEw3U3X69yfTf/cbtvb+w/7kasd30lsb/rsnHpgv2v9uh/
pD0yNBO90H/WHj1HdRDl0b9FWmpfG/2lP7KMf6i6ySLV0G3k64r6LwCWTTglBl9LdyzDsA1HAz31
z0hL5x86tCxFRmhkml85lP/UH5n/YG8aKH7TslUVkdL/l/5IvMqf+iOSNB1Lsxi2arwNvBn8wX/q
j+yetGfctcqunat701G4g07y2KOc0UaMgoOYu+cu3y7hROlsHblNSfRe2ZqZodPDWUZs0zI8GxDU
42m6KeCNKyo5aMoyLCzKGtVlwkUKJ9QhK8EQ1pFHS/9pViA6GV0HCZ1BuwZYEk/ROsUb5ivjg4Uk
Gk3eoZKbR1N9mm16R00OK8mizqOYJHSFN8nvea5fSn989a2SmqtDhvoUjO9Dcxc910ZDKwAHZYSn
yVLL97gJPsdFQJXRieL68RCp5sluGoUgbc3rpf0EOrhe6xYRbEEDwQNEVz/tLNtxo0TF771w0gOi
+SgnmLdFbqmHpiDV0LY6si59k54ORCuq28jRdS7SphWFNExnkr4nKiN5/tvKZAOIlHlb1Q53EnjY
1lNXfcQj1Z0+iR9q+Tl1fmoGxaioP8eR8zQqGmWuJXouXcKp+PoeIlj+m2AZUkbLAwrSTMJdIBtj
5tUZ0Q9FF3Q05WkEEhLNvTHQfQjYCfBgSfYpizo4ty26m3Wuv8bSQJ5hHG3b2deBSvL+GRSbXs1h
/4RJ4bUw1p2eUgq2mt/EJ5enMjKPacWfLczMxDcwUtajO7VraiqoOWBdA2+JAqRrkzvBTpuCiLj5
9mc59N02HGOE/pHvPJNWqTxPs7Iv8QypFZggdciUHcau2CMwLVuT36Hs7JhitEVD1CFt3Q71236q
/T39fG78F8tf4txNy01BJ2lUGZeOc5k/Yc5vD04wNi4aYd6KHgD7HVXFrZyBljPO+XqU2I6BWbH4
LEGCcvC/dwTS0fIhey5r1Gfc7yE3PSgMorF29qO5iyy+fjuV8anbdC3j9JcxOBewLtshKH7OtvQZ
cqe3GVS43LIPTb/WvThd+G5or3O4H7mdn+rFe6gqebGJQvtgc/cSzY2xJmqFIyBPHgpF0ZYoRrqI
GXYsqP+uPOjFfpzCY1LrtBbqVHEJAX0s55j8VWX6hH47eEIq7nT9KTB73FrLT80Y9WGdqxTchYpa
PNQZaTPEXuJLX+5FJZBe66Bais6LMbpdHnTK9Kj2jZ2zqBTG9A1v8JsuZye/xgPQOis9a38kNnFb
bYIKqSYrotEZXMObbnBbg0tWjfR3tjBLxCEbNcGJ08tipyl+plb2UgO13PjwibqqgfiMEj8uLHk/
+AbIXGQd4sGHMYKuadheJcTJSpoJP4cVVKwtyTQgoElwe3p7JNjDWmvLBwNw6BxnNWY9YBf1SDsZ
j7oXLxZRX7ACsqDwhkWiBIsIOr7c3NedmWzJ27uxgaZv2sS4qSBzbE26eFIZ31lVDXnVoAIzYONo
g2A4CBWwqkdeik923wL9bQN56TZ3t2HsAIhVddpRJZXzacgoz6L7rxup2AFWp9TREN/QLzCXuLe1
TY0OpaowSUSEn7mQwXdf7zMyHkGiDpu+YMhNqh7u+qLHJDBKXjiEH3bYdJuGlZTFXVpnybQb0PnP
P+UlwVNdHsAkrWxkXgPdq6Fb2iOtmy83ihoehDKw+Ghp3iVFnO3HlAz00Zp2QllfSUq6zvyGXmdX
onyvA+zfNASl/GPItGyDH/AuGHCJdJwK3DpvPicLeluJVnrddKrBsVTdA5/RUaPwLVVRYkFpwcOt
qvH0AL/3ZHZzuDYyad62wLLN+k5XbQp2coY7xpqPCiUuDt6NPULPn8vgUodjTgoG1m64gxZnBFjS
w0S6G347k2Dgg2okP1XcS55p4k4HUlUc2yaN1pATNiEZuOJCNNb6uQmoK05BPpyoFDzmie9vsdrf
JwU42RHD70PtoFBS6vp5qgvOWxCVxVwQolCxCJ9ba+3LkJO3qyoNsG2D4lWVAkQrlEQhiJIWS46Y
6iEhCWodODL1s8Uqr1Tqr7YPD1lNkz+xT4Ouw8212/lDxYEQ1rhCs0yjuTDUzdrHlf/CR0urGLfN
JJfjidRoIpmT9tyFkUbaiAq32inLkqsm1T3TVwK87kNM72UJSpnUcmtjb10lSctRN/rBOtclMkRT
yd8t8SmgkBE8cOADAmroozWgke+C8FP3QTAVFXlJU13iZxy7u3qebU75VcRhN02oKMb0XIzBZ+nH
tquPCW5Exd4bBoHQqiOZBwKwTqj07a1VD8UaqMpL0+ryyfALYyOZuXYqWuxq3dwkBBxDOpcKSff8
1MeyFEAkV5v4GahYAGWkGdeD4XcHrukAy8PUBjATvphGlp+CTmrJQfHB55SDuRsnWz2Q9mWvxt5p
H2F1637a3Po5ahenKMhdk81t0iJ6Ai+FdVyhlpOlBJ5yFWkdvtMqsY9DpHd7Alou0aDIu4ERGeeJ
DnOxrRhEz2NlUvIgPUOfNzFP8QQfYe5ZJTR7jV/kKkruwki9i+euf8y13NwWTfDQSX67iojqvTGd
PCc3mblIjh/STo42GDEuQaDtSQJ89tvEf28MdYDKnZTnmlv/Pk4eofseFEvvkR7N3VoZlfZgW9Be
6gle1yAdwrmhWgXjh7wcGzZxlnYEOVb+Rq7jI7YiqqZ9aY4Pg9ZAQ5PuADUB2h/QsUDPqo/N0dEo
6HZ9Q0vL0ppdMfGtzl3NME5xdoPdXgq7y7w+o3FsT+mH1MF0lszsNqGd1Rl9dQpsazrl5alzFMrR
hq8eOms8W20PPK929A0s/NvZaoZNlNx2oxbsbb2nHt+z0mwyLiv94a2b7eBOafNtrlaOZ2DfymET
5H6vPfIVHebQPDE6bR+kqZw3SORf+yjLwMnk2ROZVHhoQd4ncX3yhwTa29jMR7l+DOdackN1SG+I
TZDhAFKQUhv90ZDRqURZLd2G8kRBGYjNyn4nSwdXuKTJdEgJJeoQWsUxao+S6t6qJL3jqdcX4Fsd
U8Vtou6psxODc+agusSAoBfg1zbZRfWUKa9zp9RQ7fh6qJBlYW2dlcIwVpI98XWoQBDWKTykXWzM
jy04gFObYDlv5UJ9idQtjirz6LQzPElrNE5lGx0lR+Xi27XZKY7ns5/30qFsIP73oTNvujnBb0QB
cAXDttyWeqSdhj40dgAHT/LisdaMVnuqOL5QVRqTF5rBR83NCBC1IfecGnJYHBTtqiGCkwioqNin
embfj30N9n6672enxrSqjh5Fqe6cWFJwCAkXl9JjGSP9UcvYeqo1lUwKHJ9l1D5FYwsEH2VkFnLE
MQqjxjvSRM3CKD1ZVfYjxhTp/j/Gzqw5bmW70n/F4edGNDKBxNDR7oeai8VisYqj9IIgJQrzlJjx
6/sDj9v2vY6+9ovi6IiiilWJzJ17r7U+y6i81Zx06h2mXBr+lGnRXyJKxO3UwBbJtd2Ck+k9SHLW
zZ98tWXDd7fkTSbIhyNnp+KqJXyIUHajcRm2zSEKxZGYfMNu9UEgUSSCbUFXEXr+VIKF26RFE1zH
kvlfg/3SDN3qxZQjLwz73W9FwlPcV96LnkFC5AyYR1e/kG2FBXYc2dXrufqB55y5kzDCE8lECMtd
h3ZZT+Bmrvu7cEKP4ZQFSMOmfikYgFUi+sT0d1FkmcaL1cwuQSUGU5VtRNyhuPMc7INZNa/GlotO
4nSvEbyJY2AV2UapCgjgbO4ddju2KSQ5gdnMSLu+mtwx8eq6FE+EDFttSkHcO6wO3lfDiPxdkVMk
B/ptCoS+t8OQq1wHI5Aep3VU+YT6BtSyTCLnRCpAugnzAupJ53rvUR6c4gy97wR/bW15OGjLhmmb
n2f71K0hsfnJB98lOGGD9daQP9VH74e4dCMQZ7E/hHvufds5GMV7y92wnsNbOGIqnsm4O5R5BFvZ
NJujELzvSWhvq9adHrOiYEheNLAA5ijHgM1EIMOWsldZ+4c0t+gpTYGvWe7wVuh+2IBcyY5mgLWb
x580HOvsiajdAeRjGSs0XUMcPPYY3Qm7Ujw56PFI9Tw6eJUhw4UJrENU6PqAQnjesdAg3bfEleXh
YB+8ackDaoyzNKb7hOOTeMnu4iYBqC0vgtUBAu4UxXm9aXhHY9MxzlRflzCNuBlJxEraa44cEljS
ujI+Fkp9RsMMhjlBVWD6NKeJ33P3cb9Yjbu8PJOrcY279nnwq/RA+ettx77yuQWH91VdeRt66CXf
GQG3DlE4zXxnt7b+qIDol1qaekPYa3Jhu6HewGB908mIriqK+nUOrmjLLskkPEiCu8Jy0SaEOYM1
KoyNE4QPY+51D8EPWhAD6WCNPuQ0MRjDIxEqcts6tpN7jRujPeBgZ0bZEwjmOktkAqzWe5mdZ1XH
6HoJvW26MjoGkfs+WdE+1272UgTmhd40azHK76O57vh80j3kejwMfGoJIPlNq/All0NBsFy6REto
fN8E7ZB62/OoDxz5Q57e+5BtT1068yYHLna/tLsaLgsTx3lcmHJrVe3X3Nn1qZcpr75wPnQITnGw
cUe7RWveGTMsOaif/lHAzwuTAIUE8LMrwNEfIpLIB6s4pOoDTgljlDjcBMlPP/XRIc9AfmDdP0wL
WtSr+vGA0SwmFCLHXNV726okaVI46Der2fvVTn55UkQrrLtCngIlIG7U6XDvBsPFhh80uLN/9bOk
O/e4/Q2AU1YXPTleGJ/JOHk0DeZtVV/eDI340IMc6dCKtM8jMaWQbxiW2u59GTmMWBX+y6InSggT
19Ta9slwf5tlO51kGiLrSWo+S4YoZvkEwNQiI4c/gtu37ZwsPJLfGB89ydiuluGpCQ0AJI0VPNto
EyPXL7fjXP1siffLE/FIaFP0oyfNWqc1icnyoelJJBGlLmC8mQliVU36mkrhPS0nLhgUhx0zHw8t
08U1KWXXEdT8mhuleQg9jGQ2+S2RAwO00h2QA1ue+tJrkdhaYCoFBaLXPE/+RM5Ri7TCgR62Mcky
3EpTxdsiBfvUWtmhcZHztCr5yVEtt7koJqTnA4LvsDtGjb1JuAUehe28hBEsNizrIDhkkaMSNxgb
v2TGehxLKpc6Y0rsWyUqJddZ+2n0CneKsibjeZK83zuOgFX1OaTheB1nhTit73+LsX+O4J3sk1Qd
rKFWWzK7vmBPfqlslKhW81/KSTXS+XbnV4lz5jKMwhLwBuEPjny1bAaxvv8i/eIjHRBNzz5yhBHU
6s7r7uTs1Oe2YARp5w3RFaIAptF01QeDzyfeiXe7yYcjeXGUgtG1mNGWcvzQSsjeo/aBnL7pLQhh
gPDMIY6o7fyWW97RL8PpaMAL7fvulfCdDC2wz3EQlRfFI34yjEGutEb9Dp3JQwONBpFMqFA17S9+
2cyIetK6At1BoDkZ8DtjQKHsupoV3w/NWiO3HymXLnHcSChwQM1C2k4O2Q+pzTs6DbQNA0f/cFzk
nlEKhjyCgB26yXwrjPhp7Ck9J7J699371CQ913esjFpgZzJoCdFow0lRVDvT2MGZHnZhijQsbCt2
tzaeCf8pD5FEWZLTXCGiFF1vMUMH42NiGuzQ8OvFRz3n5fZRuuNbP6BkcceSo7CT+tCBneIjnx66
wbMf2frVY5Y7kOcyDkqnq65BU3onx8RFKQ2Pikwh29ZV/ENG/ZELVUYCbLi1XUOsuriOzuSlxFTq
DToowqDWDNOJOtV0Ypqxay7CpP/i8WNtnCj4jesEqYR2INnoiU6qkSfHPmmvhTdbj41hWevaIztm
tGh7mH7THWb4lisnNszNqKaGskZEB82Sw9XObNdeDVYFaINbv4DHJOyG6AcarI922A1kYeiW0588
ftOP1RnnK2EcU+duWw8FBmmBug7PWUHO7sSBzqQKwTJ6UkfmDMvRsGL5K0+JV+wbq8uxSvY8/+Rz
dp39FA/4NepWnjTq895Xz2U9B5v8DlEPw/Lo1i+/RA4Bom6bX1XOAuXW54TVLhvGloxNn7OxERff
2LgdYgKcVrhVphWok3U/hWeJqCKf0Dy3DpqkprTQj6Y8pI6fr7WuXOCsrDBgPp9Gj47Gr98EfMu6
mz5Gkhx1CJExUA359MVFD1ZHTjI7lo80L+utF97lnklid1Gy+jEG9iEd6XXnqKM4B6lzkPUUnnVW
M/YcK/1EI8rZ+aKV/1h5CHAlXu8VkWREBDjNHzt24HiVODlM4lAzKh6Mh/IyOnKdSrXvhu5E21qv
PFbiqgDvxHP8Eg7Tucjqlwj6MSJh46XIerT8dUf8C4ktqzkie2zoflik7SFzP7skH9HEIkknsxy1
630iZ8YkfxskhXVYlW+K3ohBvaGGfF9P/T1ISG8lRv5WVc6k8z9GEZVClb2zJn/apI7Rf7TCXeU0
P9oICbkUwasfJL/SMbX3qWGeqonsIc54sFSwKsnkMpqUIltO9kom4kYm1x0sVZamA/o4JTTEXRYv
HIdratxcgZ9EDZZ7ovn2Gk5Oicq5qOgQIITVudzbU+WvQg9aJ3HXMsN7QEN7yW015g0AYSYKsDi7
hnyikp5lqfn4zCL50dEfXKW2Q5p0b+E55Ydt8/lPZpCFFc4IUzgnxbglHcbxtiJVfDB2hbK+QdpF
//Kz88ZPF10T9G5vBZqV2mkyDzo31EmIbSNCEivbxl/XdJP1WH85cfBzdpp5o0eiw8rsoUs8dwv2
7kTNIFE4EGJ2ELY6kVSJVGpO77sQFJCaCuiHwn0sU7o0vbaZN7TDwRsU3sGy+Rmk3tUV6ZLRye1d
+M1pYhyCHOdg+3f10KN5pM3CZRrlaFLKdROfdFX9Cl0KOXIKdxoq5Fm4J3+YP80sNzZ0U/ydmeAP
GeLP0B6aYwq5hP7dY2JO4kj8GzKSONnYHXuU51r3Dn9kOSIkT760gA80X0FN/PKM/SIX4a8Bj+07
lQq6a7c4w83bD8Hw6lJzr20ibml4U9mVFm+trka1Gqqu/pkG6FI7w00v7UTLoTZmb+fxs6H7RD+r
6HhPPk8AH1y/kZU+osiR6G8RBg6hZ6EokQ9h6uKDYt5BhMarRyCp0x/dust/mhbshdz4YySSbOyZ
FZct3QVFHNRgLHHOxH6xUQEtnwukpZMrUPf33UvkjyA0q+bRd12aNjK7by3Du5MZQs0St+I5a1kI
jDfqZ0VJOwqDk6PgNlvyd+y+FOu06bt1HHH7JA3ujSsZ6ljcidtp7A0cSjOZGAauvzHAvJPT8lpR
NXYHI51hcebt2bPUvV8ADg3xB3aPxhyQrAUWfC9cujCNmRMQ5XvTyolqYsK4eI6IyItqusFJZDIg
Sfrk7rkpGvvqDMjbyvzZnAkCJCwq5gxDtBIBBdlKgw57XRqPUP1Ew8YrwWx2XXmZh+w2m21FHE2a
rpOHXKN8XVITNpHjRTBOo0tYh4SW9vPPQJqfnURJpkcuSdxjPtluBEFEe8MEhG01n+Egsl0fneOe
iOko7aedC8Z13TQDyMiGsLw6sPTOdyJ337D+kizM7gszKwjgR3TaNf7OHt4iQIObrAm3PajCozUg
zmsLzXIvehQ4wZ8gnv9MqW1flck4x0/Ga9pxk4xTDoWla2U7MOndmD3AnAn5Udp4duufY8XBoObw
PVIhXXdsAPV4FZNXbxspPxwdqlMeG48QBY/tWCZ3mSlaKPTM74LaevBl9cmKyAUTl6CqzraBoNIz
RXoufCoKBkvYDub2ZeiRZkzd3N5bWXUcAIoMrWes6ZjOm7zUr4nf3pwa7alXM5TLMcYyCaJCd7KP
IgPQTGf+dSpRoI9zLTZdPMldT8L0vVtBy2jdl6Y2xSoNSijhZtkcdCxPlpnsOeuKvWX4nz5xoe+Z
+bOM+n5n0Q84THXR7Wp8q4d57iO2piY41McO2ERWDTuZum9WnT+79Jy3gd+Mb8NAuN3MiDOIEY3K
n0MZEOg/Ry+iryF4CiM9aNdtdnEsw59Ce1tnzPOLm4cHxpIQkKGvTjo6FPF7T1l5TpBWTwY92NnJ
TvTgF1Ogvp9z81gJKjwSGFc5CZ7b2mJKOJCMlwh5M9gjuR+K5yQIOI8q4n4C526Kasy3/oiyFr9c
bfMvVfAyMHuWX4Wy0U46v4eKJLC8ws5WpkZJi5TSv86RhfGOETRlhZL5Hda4nFnSoSuxN6gF2NYD
a8mDymB6091aaf6ceHG7oMfSaLvDb0LZyQXNzenqtO61b9i36rHe2VpxiDndMgwZ0LUJF0/SyYxk
d51kSauKtKaEr9Pp0WH0erAL70hLfd44g9yHzN7WQ5hPR9VUuyrp8zu0mW++TryVjeOigd7Sju5z
P5cvsu2enMTFzdQcwtQh9XfIj2Fvpo9Vb6SPCWXhnTL9p7DqTSTs9OUip39QbKul5RgXZl9Odc4R
r933LYes6cZHNzLokkmu0ugRiveCCOpKsHmnjfc45vUjpXa9IZ386BmheDBSM93HFWdVHr+mypL3
OV0TrQLzkWeYAnjxvHPQrBu7orrA2m4543Khn0gcg54tqxx/i0mvXFUPXjFchplbNwfrVI1HJ6uv
vWVSF9r1e/crzs0e17vzU/mKSBIzh7bRZU9gRXnfYoTX3NO3Rt+D6KUN6ZW0KITDGHvGiIRWoJ58
bj9zjjcmAU6vJnnVIt4lRRxu/D5lSpH3e8/g42kOgJwI2RvxSTBiAGdl7gYiEl2dkdCaGmK70CPj
xCfezmXsn9SbrGI8Ukf2S+jHaw419ozUOiUupZeJMN1gIlonOK+o5AgXdbN9K9jqIrVcOvxUn6dd
zrYOIGjZ2+No3ptjDRlAYi6ZMNHMTAEYH1DDszCj9jOphNi4UYGQdYByK9ihS9EMD4P/CTucQeY8
PTslCwXY9LDquVTaqfzKYP7id2M8GRnOq0r+dIn1Ncz6vnId+IRZXG09UsL4YWjq4ZDnEpuMq3oQ
LlhHl9xGRBwzHVq/fqW/lt+1VvvqVqK/G5W6xNxKmbXk1sXPMSUMwe/Ule3KLhTQMAOowzikH1DE
QWGqmxDso80QvHizdxsDzOxTaMr7yhuP0hlsbsYASoQuf81dwtVhJgG+J2CHpLp2Xw0WnwblbuNj
24678aMXzkb0Vb6p3I/R7ei3Zx++mA6jV/srvPv52i3NkfgIHLHwhSvCbwTIdQvfAFHAD32OFVM2
M9OGi2cGV97BHSJZwDKy3vdpe+hhhelhBk4RimLN+oUoNbWPRrhMrpQ3UVRXOKpTyTiMuILZepim
0t27XvdlpG81pt7C9aqddqyHeQGxdktitRszc7Gu9H7f8WPDceRy2UCXAruzITGUf1U9Fl4bvY+z
HrAEV/hTM8TyJrf6vVeY4TpXIwEJ1UMyzr8NwiZAJQy/+YEUwZod9CF9K03I6Nd5DocXBl475XjV
2WnVg2KEOKXQdjybCy2Ri7c0dz2aneV2Ge0hWK9p+qQ1VnoMHLW+MK0lQbCNbiIOz16NC1xYpA9b
hOe1EUoYmLFbGfvZsYubt2DJUO/tYR93fEAzNQmTVlIkexrYUVHfMVwjqDTAyOFg8/fAxEHpCbn4
jw7cXHbXEoS5cLA70gMiDdrx6I7p4WBgOJ4mWV/6Mnpn5Ods4/hnmfoGMhv3kgXqWgt5b5jWratT
ikw7OytovUiM6AV1efjsj7+ItovX1STRZQAAExk3QMfs243lO+TlCp63guPIgGTSWtU7XGbsUmib
qF2RvXbN0OOuX8wlk951rIi9Nk2oPnUHxh1C1H70Mu41Ecgd1x1IOUXEHkR9uaNpAoDciXHWR9N7
47XnshiyU52jVQ8J58vwIIUxDgvBtcsmgJl2P7pop23ARGmcRcJ+6HKfuQHzp/WY+CUeP/jeEZen
CMOSzhiuBLjYA3RJhILstIefeRj9FWLwj+VP42E829q91IZ/4uIFBjsmpu414ZU71riqHDoSw2Kr
RpwTDdexbV5NRptzZDyXLVbgrJLP5qEhvLKL9FlYjCrIFC6OXdKsk8a5+YSBPAcZzvEoTTaIn5Jd
XUe7cAkDDUNQ0lXY0x/oQzqzrTCwWPAC3ak6z6SabJcSWLrfs7x4w9V8uvROxFAs/CCDJF5bU0eU
FHFqnfKISe1JGKZICn3b3NpmBnYFAt8+axQZVCBn8egiaSIYH49G3iwfm2lvxRAbmDGb+RF819kl
9nkXxFG8kfJJIfvY0hOvN2VQnIOoiZgXSXGMKbtygZkCqUbRI5Aa0hJqE7Ctkev9EGbzvQzGU8pn
slYeycUhHWyLnOFhYuysbJoxjTeWx94jip/o/5TUAcvyq52NFn9tEbLdZCnPmT6QyIPo3J+rbfgj
SAn3DbJ0ayU2Cf1e668dggejzuGUO0HXPUeTD4rbjYL98tSuyedAEjSaxTZJgktbqA+z4WNQWLvm
5dIwAbNea7UriUJeTWbvHDWWT909OOI+0mTix57+IJebpJ1gzLapneqTxNrRJXR2vSBb8ObgEc3x
d1TxXHNVs5KeXIWQO7JV9d0Vv0CFSOpQyinYJiI7JAxh+lJ367bE2+hmwRoc0YAp2kR1NK2ZTLo3
0yaTmYprE3VxwldX/cYEob2eVXtBzBgfCZul+PamTQuGyqIvxpP/JK2ldRMVB6ttT53l7ZuMoUI/
RjwnsrLhe2WETpe8MhIv0jvae09J0NR7p37p5mLamJOL2DxKaPQ2kI6nFz9XL4mkXTgl7R5BwaZ3
aRplZPWsGvcDJHt06D/byXmfmD5g/0O+M8TiluWJs1UwK1d+7HxGXibg5NXltitrIhugaCzD22K0
NuQtz6ua24hb5i/NyCGbnLEW1Z5gVkdwzqHz52MWO9uC8TKVVjGrD6iHWNU4JO4SJl7bqB0xUITF
OS/I5Ch5ngKYGu8pZriqSH4XKr/TQ+ieLIepk08ROHJcNfRBt9yJjyXl4utUnxs99T9VpLBkpyYy
yyO1mM9/kx4/qvJcm+k9qULcBfwnwDdXq5PNvWzxDmh+AKgjZO2EFpdPf2y4JLveoexYTpRdemVN
VfmhDTxmpZaEno7iaMT+viOXw0swov8quJ9uzM5QR1Uh3HRyGa1jJAhsAmi5Ujnvwkjp+wgg1yzE
n3gMyOmIu2dhBrQPHPe9s7t9nDviURideKQ7h9c9pDFsMRZmtDevA0Zye/rrejsOGRKYXr2bcb9j
+IFJiSs3SImNPagfuYgHImavo/8Qt4V845zg507wl8XYwyfwhfRUPDgExJgjciyHrd0SxWtO+5R4
1nUFYm4jmo7bEuCBJRQMz35ivbb9T+BLaEBMne2nsbuyinKACzHB68F9ZmiKU3dp1jJoairSaGZi
YnVL7AD3u1Wq4zdyJATkpBc95peWPvGuGIJdwTGzjRjnrUOnJTo+OfMR1E8oox6nYKrJj4ioTrPb
5HjnnmTS1vWytePrdaokipV0LPAsURJLEgXUhCK2rRZ4FrG5QYXgKodus3H1L7gdTKenNWX4ncK+
wsYQ0UmdjWs/EuoRVj7Dbrw1Y2ntVJsPa9vJ4rUsl5sBdhBQfD4FVj4SElRDPSWTqGbKQymEDTKY
zzNYjINpY81sRc3CNtn3JnWY3HwmYz+gWJWkEfOGA+tEcEiiMVlZHPh3s4f10vBjjHW0d21ZvKXs
i/S2gwtqFALzzWg60DVoNGG9UV0cvjEIqUM/wyEROymSoyjRvvjtxYT3ubHmAkBsrRitBfkO5dVn
HpFGkUpSADR4vh3xv3B7aDdJLurr2TWaTRURJONGiftA1NTOm/Ejp+ipNpNX0WCJeAQn3z4XZMyX
rq82Ye+wEyjj3NT5V7D4AblJj+YPHc1M52bCh/RNQUA8aVe3R4NQbl0uJvl8dtbsbdvYIq4mhGR8
yBDGTDRwEwK+S9WLjSKbqweI9hC1PSJG+mgcqVzgCmR5LLtVNrIsc3COjIC4jbVULjNzM7B/N4K6
uXcBA5PNh1iATN964GyhSc4LOaxZGGKRTbEyVQt4ciGMVYvmr4BsEttZR26H+JoXHlloLVLlBCvj
RJ+qnpzhaFStOuY6ekDf5uwQcGPo0aZ+znx4Z1ie5FqbrJfvgVqPgDBc+GgmoLR0IaYxlIWdltXR
UYFT+45rRRmFA7amOTdGr3b85AoxM5EPbtbCZPuOhS3AtGVBIw/KG2uuhzDcvsWWnAQXeDBq53vp
nbMQ3+h3E3Sl4zOtZ5orbfX8TVHup1YcIpBxit6l6xA2GQQ0wFdNO5h3mnDoeWHNfb8cYDb0JPnt
Jk2eBo1rkRmOvcndqV39pf6eF/l63Lc3mt31juRJ3FaS1BKzD8xN388DUT309BAjzET9G6q7dkGF
S5wiYOHm1TUEPXNh6TU5n6ozQYxzhE9LfDEThoWEGwyGDwwZOl4z/lURVTwMPBwOmc3rLIqxqS8c
P9//3TdYwqceyTixbUTT05gE/TcvDMAGGGDHOYzbahGVlovu1nCLDyLS5Tb4Bgn2pObOC1swBDK4
KDEY07jPRCd7qA5Rc66FDgEXqPLQRXAKm9n4KehAMF4prq0I1GZYqIY8tmd06Lj1AB4WhJvfMS/i
l4WGGNcMiEkQJ2yfGsaXs1gFNvTEEoyiI29EMXrbBA6Jx+Dwr19q0Is8cOOeGL3pbkjjdwc8Ywym
0WnT0wD3wOnC8S5Z8MGKGHAXzUnI/9oieLxoL3qZ3Q/LC0nzWCTDmW/vLUVcVGWrYyrkn9DoIXJm
C/PND8TahrOwQbOc0AMDTVUjcaLMBP1GKGQL0AM4mK2QbUOde7WkIImLTc53+4IAdxLOgjTw7jBx
bGThGiB2BSCcXbVoaeFyfmZSLhLGAqv5xJJoQ8zusq0+uOK+eaMgZSF3zxyAhMCb3XRXLq5ar4TO
Vrf1Den0sI1z9+ZzHVDcSPKh3ecQI8hRp6s5TWRBVE2N3Imnz+Bq84Sx6XWO7HI9lMY7weiSu2+A
3jj7+FYOu1Qff2mdJ5qoezvxr1wcKJ6mD5Uu5oB2Tvel3V0M3w9JgtoVXfiAWrtAlAktMaEWDsMZ
DlBQjGsGzfYdIJPA53NDdrojEheOEkc04y2xMXxamZVSeqet7On7qRIB3ZBBRs22MqOTYQePFt97
+70sv1XP37/MumSyH1zCERtEa1zdGp8JHXHAXVUNS8+bXjPh9zuKjrfBtRfOCDysaYEHGouPOujM
/dDk4q4L0N1N5j3bNsLk5dXqEvVKvawUMzCTkz2RE2Um9MZHZ1hOh+lHJAjTM+qQb6GwvHynA34n
qQ5BfVEz15W6DN4LyzhDlosPFnuS0+e3DH/CToQzOfVZZPDz9eGXXwycczqhxkDgjGo03/UOTbVE
Goe2XlZ3Yt/9e4ZrG4X2QU5c9h2GPwMxf60Kg3092ygvrfzoU0/RmCNCKOhmOMjtxj98p6TrbvxN
g5xzX0F2XgBn3w8g1uluZciBSaZBszpe2In9ssnJ9KkTwOoMMrzSh06obt1MI8KwOLz1KQNVv89C
5B87F7HPyq8aHje7RHvlptxR/4Md6vGvGON/Krr8sYyLtvmXf17sTX/jLvJNi8hj9J905QS+FzxO
/9FdFPpDx8V81CjUk69Z2cEmUWR1Fg7DpAkc4SrpWb/46ew7hCeSFgpTswlgJG28/T9+Lfyl//Ri
bEt4StqWy1VEquXF/vq4xUW4vPT/kUX95CizWVzuyKddmDI7UhyRHKXmGQPxEzcSCC2a8CjUV7SC
SD0TrVVsGuDk6JbJfSvLp5RH696N0+J+UULTar5VUZo+OHTKih5IrD1FdJ/GYDtEXrFxJeGoNuUk
5k3a4nFs3bVZ3m4wFjT3ge0iomyZdIq41evWSyYc+RROQ0q0j7DTW9vCC/bnB7jK8R8m959mb3oH
ISuyDXOkRhw5HQ8881gzX4K+jM5+mdQOS0C4RhNsXo0qZncfenXMUqYGqqS2txX1T4gx+zm0SZ4a
Ejj0dmb8IHER6u4RbG62HmrjQY4MC/NojBE/mfHb7FNaOlmxRTqCQyUKj4nj9cfObo+BWTkX2BHv
UpPyBryjPMUWF5spgAxXae+ONgS2At2Lh8JjnVeaLFepxmbbW8uJOXvWxVzmiwUAMz8xwleaKFnI
zJxbN7lCKnkYXPKKnIapBJJba59lAYK2MvGOpirJRePis5dspVsaP+0e8YOACGa+Z2rOb4bybnad
zeeSZvSmrWxM83HVs6YTwjwRDlNs6M80KMLTiNoXjwQQFCEz457O4W+OCkHULi8zTWgiDiL3TnZg
7WN3GO8BdZDGNLXjGaWgsc5tdcEAX34CXwtX3pVTovhAaBBDxIkOTC3Vh4/ocePJ6jUOxvTeYEqJ
qs1m3QfpfWTPHPS0Fstcymdp4HPK5uQHtpMD6QPeFlVbi0LQnt9yv9RrDP1/rErKvZmzmPCjTOin
U/3qu+1PkYmB3ietsGHKzLPt6PxoB/ljt/wucfqBZsfynwUL6mzJNtvBySJjxaszyDxo1egIMu03
xw5DXuhKUpSWL//+O2wFdIwmOOnfX2i6hrtx+mk6BA5dCeRn6Z3dVpT4eNmAmUtKUhWDGkRGd4xA
E96aUeuDLZC5jQ0tH+/VTtAPFAyiI8+112XoQtGbsqdyKutz6TvmBuKxyVNJL3WmkkIFAm2DZ7J4
aoYT2qH80czd8FA5RP4l3nTvg2xYZQ7isah1jo6o9U4a+qs2IsnJ3nAClHQxcHsRFlJq+0a9iao6
uGQ1S7/rggV9I+1dWAbYoXhjL+0QAGIYUu9s6gJOeGsTFkWz8Ib+HM6J5yfHwCYiqwtw7fWEL4kq
qS6p+lOH/fDioaRRog23TUqXDmWmOsUJUNsA40vqtUs6Bgpf10noBU7upxeW+uDJ3iYFsXtqjLA6
j73DHFOMu7iC9dNWGttiRzTeXOoMyg8bWWADgFI0cgw0FViJ5m0wOoRFE+0QFdZD4pjDnVWW2ywl
NzKx9HePCZJ9nxPVVkb2uh2H4eQS0bBhOK13CEaBajjzJy1e8g5NOJDmVB68zIs3Csr65h9vzoKw
/b87KFzl2DZB/co2scX+3UGRaiGBu5nlAUXBmtKXjCBRJHcmSLh7NciAC0r6pVnHOGYA30svxuI9
j+nGV2Z8L3vjImouSgUcyFdmLX/oJv4XL1EuTtj/kNRv41FVQBJtXLy2B0n5716ipx2afGigDqNI
rG0TarEePAZ4aL3kyczIHe7yPPkK2MrtNK9Jd5RUp7DiHvtk2AjzmhW03iPah+t+9tp9r0f37CBW
i0uPxLjBEjS6mVfRMwRwREFPq7OU/8UpKPz/9FN4MBh93/FsE3KX+jveQGUgpTensUQ2VtRnO1SP
GPBWcL+ICxKqODdEa5c9PCUMWWBg9/FY2Ew0EeSx+wzo26sXW8fxxh8/GCehmitrMvyGHE/YP14S
9t+REXi/gTJI0/OlcC3/P73f2BCNoAw0SvgESJyEbrtpKtPBfT9sirDGIdMMv8ZQX+vW0++t84vU
ZiJMnUbv2wJjhxfkcHsLUqqCHkp17r8VtXsiv2S89xBxb3XKUa90DS81lnI1BjkXlqJSd72Nh0wx
AF1VuWvt+0FLEgHzveRO8RY441c/X4zJG69VFaKBJrgyjH0HtyxSf5NgySh1EUbQ2Y/pJh00eKi/
yqr/+Wv8X+FX+fjXovuLI/GrrCaN26/9u9/+n2fEHWX+v5e/829f802i+PffneNfumzKP+0//Kr9
V/nwkX81f/9Ff/Od+df/9dVtPtqPv/nN9ttKf+2+9HT7arqs/X88jOUr/7t/+E9f/y1DvuNLNo7/
vyH/bSpzyrm/4YH89Xf+jQcC9ENRBdqMyKXrWjzkw1fT/ss/G0II/sj1Pfr1HiUi1eO/2vFtBQ7E
+r/sncdy5EiWRf9l9miDFovZhNZkUGUWNzCmgtYaXz/HnVUVmezqKptZj6UlDEAIhkAA7u/de67J
b59rjWl6OgPH3+34pvovz/OoH6uuoaoiD+R/Y8cXZ5CfzjAc76hYTH6Umm7ydwwxgP1pgKrNepPU
XjVcjAo5L9kYHcKpTT7SeOAK9w+/L5ks8nd/7cOZoAoM7IUDf80/Tz9gNNovxYiqbeFfmWigm7LA
7R2Ds7Etnvhxm5/LdfQ92EZ7osWxIGKHXoan4UU7jStnT9Iuk1IGZ7Bii3Vx/OlL/P1w/2UaQe7K
x49G48pgaLphmJ7Fl6f++tFMWqOlVmpqZ6dR6UmL+bc0tHqDIXjKohDQB4xYylZ3F0b+hO4cPF8m
oUrUkLE3473uxFocgB5kSoLoSSfDtjIBoOuE9h3lotdojPim+lqV+YhHehgPhjYPyOFJA5f7cn8A
TW1P5aqKcVwmURMt/YrY7NlFjtLe8CGSPZLP1F6YGmGQkoESMpdLzuvkdi9I9XKzVHt6w9WAAZxZ
rm1FM+3/kj6ZKO7dFrCaICk5uJUDGFaJyEGRC1w/2ra0gt1tF1MoJKAz0sIFHxIZ7KKkpQpEVydh
Vjh8CVUcHSxx4k9azqDvRBFOzoffY0xsGWYid8gck9nsSc5KoSsPbu1vDXRHMvWI1jCGchHGJNe8
P2OZmhrTp6YjexHkJsL3gCmJrKhbJJQ2osAcVBwOMn5KJlS9h1Xdtmn7wp4e/U+MTplbq/q2F251
RC7wwiz1rEatv5G72hl1GuJaKAa+G/3mqnj48ar/oAJWoaJiS+6Si9umVsWfrYEap1K1qMkEs01G
ssRtMM7LW4KLWwcnpyGn/vYu5RpuRfJ55KrqJuUmm+PH2zskKLH6/W07hJQAIzO6b6UoI8g8N3cs
IWTd3qxc08wU/p2mrzGUMFxVqVrINRpS1D/NeU+NlORFx3qRt6URlc2mNEjvbmgsKQ0WBwG7CFEV
89x6K8wFxcv7puHCAJu4mnEkYAYsEUCyJo8O3VJ1ahPgcMV+uYtv3F22Hsc8MyE+ogpZ7YFxMtV0
jFdUxJreWY6BgmrAqwiiZQqyUsIqIrWeLvBhGBxWoZtV62iGnjGK2i05yONhMB0c6FgYZEKPPGxl
ds/72tyRBkJW7k/HK25DwZgTR3FTFO6m8euzfDWFfEl/LnAHFgdPVGzlrX5DfTQqZmvXTxw0PsO1
Q1Zw5MhNuRjFDbfND3dBVwkWqJngluO2OKiCZRZkCS1+C4PM1vYKWmigzeStlEXrw4dNIuv1hec1
YBBisg+b1CDswPBpxcuH2NrsrMu0+3x7ernWwgzadfD65FYdNvzqxom+r4ClDYKTRm4ieWxiIfeh
r+L0ndcRMI8+9GFQcEdAK8HCIvF3/X7zT/ds1e9Kr2Sg5f9Ik5FroxmXNXAQduKWJzxArspF5Vpv
IZcMRr/0txe3G2SgzHvsjNwpt283K24GkjF3ke2KTz758+O3TUSklLEeupBUkIrr7C/hQVpWYUWm
KzHIt+aAjXh/v/JN6wa4Cy9Qj++3mraImQ4ncdZ7vz2kLRvVBtGnom0WGyd/ctaWeJL3+8p7ye1C
hNTcNuWa3Pf+dD89Jse5t50Qemi17mwNLCljLH5kf/U0t306mejzUq/bb05TlEhT2mUoDlNE4MNa
S503uUU+KsBCcbym4YyJWmwOgr4m126Lj/uyETwdFKJoq/BpZIqCqkveJ5/DH5N483/5WPmw2y2F
fNxtW659/FO/vqQAB5bq8TFMGOxx8P0oOJutJbvQCLW1M5bkd+TqZ9OP4HuKjBW5GMRVr4Ie46SK
PpbbXgc0y/h+kcwFOp05qhHDt/hbBtHWkAvXUh8MfF0bGfVyWwA7KQ+3TbmWR9X3JiJqdhJ/Ry2L
eMm0cFzG4jKXE1ADAm8Ao2AEHdG/4jiXC11coG+bP+0TVz0scCPnK5E0FDu+SnOfD5kSMMLdCelH
Y8H3HkT9Ggqfm3bFJqnJaHDHfq9o6okZTLqNbOH54NrCLI9zev9o3plJkrz/TUn2dOTPqjIJchwR
glAgwZEXWXw8dZ2sJ6siwCSK2rXeQtT1FU41zN8HhmxiFVvZ74u6DRF82XggXCj84zD5u7L/Kj8b
pqN5sSvyct43+uUdRSo+pfc+q9Pcxd6Mpb5prHU2WEJNWB07IXMe3beKnv9moNDiJc208/JVp8EQ
NYNnoS3bN2KENYrhied0ZMH2dPeigt6V3CcOB0M30109xrzgRpm9/aCfBo1LSFM54I395EqH7KVl
rDtNQUKeyrGotYTgnczekt6yr6xAP2iKob0vZvoYTG/hS7XTjrQt91KCMw31+anK/H4TT9mhH8qH
SGOAU2hOjTQfAhCysivdqJIuzaitVAulhVyIk+1B5izd9qmR6CGl2LlvIUvvR4Dcjmy4Jm4yYCEO
adfpjnJxQkdfClvAqg7NEy4Juug6zo52JgfFHYK7drQ0rDAJ42WdcavdOXf2jOOqVC1UG1qm/aAo
n611cZGTC8lRldhRuZkbsLdm293mhfmtHLFopkZ/SGgBHORaFWcYNEP0eyFZzIeMd4AYYeab+Wnb
UznZQdAXuxPSjN9vczl19BZih9sueY/358i6nixSMFQesI4COaa4tkhsJ/FmZKDI1c6Mu4VP13Tl
mCKxUB0wj1PK4K4S7inv9AHzebtB3u/9IfMYfUtjUnvkPqciOsoFqW+XeXdwxUKI/fn4xCoHuwbU
Gn8nY7b2IPc5isnNZX3qJ83ay13yRhC5nRjatYdCSaDdV7y8tKvhirnqusaNuc876370bXPDkcIl
XQ/hQPt45+wgUZfv+9r6e+AG9VovGZnLXVaG+k01PCy/4lG3G26bwx0+Ls/EVYi0adEPa1dZcQBo
eMq2mttf0i0I29Y4ErJiUen9lH93NXjVEDm5Om6blf2UXph2PCgI9/VwsaIphTElHLdtvGZF94+V
fQCBNdUPpEPX0UXMkgAvB4epf+n0tx6ISZiQSbGGxhYmlFzvtHgrfL7KsYjvHEIQdH4zWwcsek+s
HhkO+SmPL9V46sYT/h5UZwACWmUPEQ1IQIC0DGhytE+yPQ7bZT1ucIb1GxtUP7XFmSv2kjBe+mnr
7AcxynW7Rd7rKK90/6AEDY+ts7fieKlOd0CXs+QTFG8g/MEqfIbRUX3RFEjuy14niWNNJ8HEL4PF
bQHUoVU2sPtNA9DVxs4QEayDaIP1rDLv3GwRP9fxfaN+Sc/qplycrEP5BsPgghqSnyjsfSIZDtCj
XqcTvZof08Z4Q02IAnSl3KPnbghxfvW249Ld69+0a74e9sln+MIv1cpdgZpC7Hpn7Ppdi64runfW
Ns7ieyadmC/37io7a7vyS8TEsr1gEcFnAxOAhAlf2TdQ/k9YnUrESIyw2xWeZH/1BUr8Xb63NvMT
yZaIu67KJfg+fQtfyh/FqYJTtKAwuM4+5+CxmGY/twCOLvpT89lcfW9383FP8jBw6wXujW205AUz
DjkU9wdj3Dlb3BaTuVZFv5ZL1goNMBiyDPnQ5zbeReEDyCS9Qr2ysaudv/FQRabZNhtrIr2X9uOc
rsx2qX4zi2tIctZvAYpXdW0bK5B2IwB64Zjcwdg2cJA4ENvXjOvxICAdpS5dau1CrV/r48m5eryt
fG8v80d7PLj92ltHgKlXiv/JwL4MZHtac4acOTieu83sn8Kdd8XjdA424ytCyeabDjl+QQhU4lFn
W5H2NT0iGYJ832I0JwLK38fNorAfhNruzSiP6rz5rc1WsU6k0q4sLsCPvpbKupzX65ArqfgPzGCC
uu6A20d7aB0TNLfq0WcoTOz0HZ2J5KWalkfrqVcWYNWhu+Op/AbEhOyeZcORdPIfAnXl/Nbny4l2
/SsifMUQN5pH09z1r9OTV550c6eeGHtd01ftu0pMHvkBX7x8mR76N5WjsjoRk8foB7XVqkSLt8f2
F5PzjmrAXUSkM8DF+5QjsobusHBe7C/9Nbt3P1f78ZypixIzZ37i56/0e9dfDY9w4zJ/0X0LlvV3
BNSmts4JDCEWQdukBSrgLa+Qp0+ROmAvPBsH45pPWOHXXoauhIAE+jtvytf03lwXSyZpT/rn4Fvy
BOYBzV1Hlt+iXfoXxO+fiqN6hZBIGNoak2G5sCHhoz2eP6d78/IyPViPys64j78jr3RIOaExsVJ/
RPnKPpBWta7aBSea+pkK+FXfISbcJ0RAvOAh75E1L5I9WTALcw0Cvlg6G3/VLrpVB5oJCu5CWzIF
jFGVpSssU224TDhlM4G49q/ZHlutDhnAXpjRAlnqinPqJ5Pm3SJ4LGg8k0OxzhZ4/XRmv8OCtvPG
3eVX7zeaCC+gwFfzLnnNttZaAQfj3gEVVJu1t+SkCRw+hwFHn3xJEseJn1u8oUiHPYciGcfhCfsF
ltg1JQl03QGW2O18IQzKHTeEAFy/+rvgxMxzl+9mfqgpeJj7dgf1jjNPvTFFkwySJnKhhb6qHvlM
of6PALxWerFEsDMFO/y9Qb9K1VXMz/re+0z49zQuCsLfjQ1GahAGhCBVFwcP4hK3Jcon/NRbYmBI
B4p/G85F/czcKyZzh2ek3v1JI8qSYw/Oy4mshH118jfZwX4xec1bXHA7jNvYvJbOscKutDO4piyh
6DjLgHKkT5Nt/X26g87xZt4nz8E52IZfCACyLmOKlPB2+XPzioKPvEQanDayPm13FI8OqukQsGb4
lxvHWIKLTTE36gYM1RGMjnWku59tfGONhc0PQoFRlgjzBa28F5MiuRaICYlcG/DWISIWNw+eGhE7
QHpwYjYxmmTuk8rZzX9+tJFUjGIanUkJaIlV0dlLCGoNoIUfIbhPJlShh9v0z0Vcq4itDLQxck3e
0DQleTgq3fHKxVIziOBEEhTRB+j7hsqVOxCzOM/ELL6vIvAmb80qkZDaZkMiIzhKWu8grQOXwMZQ
ZjciEYaJJwIdY7nti5hHh7zHKYH8Z9ciGFIVmakenkoySFlr4eJR9vlzuy7E7CNUj7aIlyxF0KQu
AI+qWDgixECu3fahvxlAuXT3vtqvIo2D3574gpmeMNOtcsAMU6wpWz+4k4IUpF2MQSC072MRkNmJ
sbRctIKoiB1xMwjo8m0RiKngbVMXYZwhNERZ+xzFfESu1VKfc9tp2jTZnAjAsSRY2iR/qiYCGlkO
lgBLuSZlYVBb1Z2AvWq29piKOFFXBIuWY58sp5LLBOre6lirmrYxSSJVu5exmgaU4MNGsUZveysg
qW7eLaeEIJ08j7C6RlU7H4BMwD9pRfiph5o41Bl5dj3yRqsz3jfVIcKMw1DJI0dVKrNCma0aztoT
mohqQw+A2Fex8DSiCo3I3QWzQ3pnbVqfsgnZXJ+O5P7Eol5nJhCmHN8tV64g9Us+521x29f36oTO
/iR52u8gbrMrptVEoqzaNBeHWY8homaliFKW6EQXZGn1AoIlyskmIjN+tLJ4fCsm6zpScxFtqyqQ
zZRiNA45hELmviFn1urL1CYevxEy1DdFY3zCNqkxc2Ohkr+Yq0O3bmpbW8uyqvyC5eK26RJ2w5tk
YqgyJpdfr8RbKri3mRhVHr5UkYIxodIVflDB+5cLUU22SkH+DwJtlSGjWhhV6y+VWaNCJyusko/6
vu2qgHJlc+L/m3FPU/n9v//r7RsdtVXUtHX0tf2lsWa5pvZTH0e0+35v44l+4n//16e3JqQZhyHk
Lx72Rz9Os/+FOsyybcul32WZtPf+6Mfp5r8EllpAs3/qxXn/UlUdpqxGhorGkh7aH7046190hmAi
Uxd3THoq2v+mF6eJ9tetPWa6Fi1yzdNM1cZqpNPy/7XjNJNJ0ilNZ18T1SLzpk6mfdMGe3CvwzLo
snydGcQtujoDfU9LtvZQHHNVLTYyUKUp+YF7tbeLwT2elTT58dMn+RcdMf3X5rh8dZ6neY6qeqbN
B/RByxZYo5k6YQsIAIBvNRegED1MvvjPrX2UatfC9B8srbCpN8XdCgQSgZS2BqY0aEgGzdxonQT4
232GHiH6qpM/dxjLJrgIhjaEd50fbTJstcVM1qhR+F/+4eX/2un8/eXTMVVdOHc23/+vH25NT2ao
C828zh4grnoumGnOOI4Tp0R/P5uQibXQuyf1rzOG3zCStve0kY64C8OTAaHkpAfpoWrd/OJA0HEV
GlkIaZ49SBJRobirPMMOEOlVve/75kF39OaI0ROHYhavjFJ1Tii3r//wnsRH/usB4wD31RAsIK8w
tI/vSTeiIPfi1LhyoOfbuiFxhiCEYKMOwb7T8Sk4oWbBLhuYT6BH3vkoJw6WFk6n0aTEELnVswvA
8+hkxsaLK+1iuk96FIEdihPzAY0QzKNco4MStO+nsF/kBD/3V8WP5t9fOr8dk18Uvyrjw9GUl7nf
4QnRr1oJc9pW4ocJsnVW1UwJI5/rfh8ec0hG2GOSM4Wg8bXE1IE/zrIUaE0RVQsuIuTqBPO4Mboi
w1c3RFvo3MuKt3CE1HFWemyak9Mwyq3z8M5VDFrFg3oMTShfQAamZRwlHsEmiCc4NtC7myG+NHp5
HJLYrNpM9xDuzaS/DfBwyPah3D0ASnSMOyso1GVqFsFu9ufwilxyVfktlGLF0/bVFFwiyGlnucDJ
6PQ2w3w77CjqqudprKI9zrp2o6GFMn0iEWF6T69eYbdAlKNPvVJ051gx0zWninHbQB9cuLEm/HMt
7mKxNiTkJMYtgXiG0jwYYPsuauXvC426VYV4ZKB9NtgJs3yzplSSaGtFA1g4xTWTuQbN1aCU3yZ7
9PZZ1HyGMj8s5tE1r6FW7qwMON//4VCVwH+bFrdqmB+66e4AanR0Qv2q6N2pdzADpG5dg0Nm+tWl
FLAd/TIYsOyLqXkOkYWuk8zF4Bsw5Zh1XzuHRbntyBHU0NCc0k67DsoqSGrCfAXufq69s2fl3qd/
eNniZX38hdkeJ2bKcbxy78NZw1ZUJx6tWrvOFiBC1Q4fACTcGU5CSLKNy7iCeM4XH6AsdNz8bFLa
jJTksfHeVGqeMLyiH1JcB+jL2DckACtmCEO3yufVhGdx+/cv94P4WZzkHJQmhosJ0uO08PEc3Xte
nlSIqq8Zusp7dRIptslrNKSnkPhc4rTzahXnkOBzKNFznpy0IH6OUATu//6FCFHLx8/NoOeIqg7p
F+3UD5cyul4tlya+pS7vH6sEKHVNrF4MWjcyFqGqdC9Z/xu9WPMxmpNzoI8eNCVdv5MfJU2UTUTD
6wLt3aT60y0DYp5ifV9WEJPqRrNWUayc+HIGrOD5rh8zZ69HPWJzs7jkFQ4PX/M2ga9BUXIq9aQo
APuUOP0cJ6HyD4Jz/S8OEcNQTYYUmmMZ/3Ym002l8CrU/9dmjL6a3RAfB1clOrQ2nFUaWw9Tk/yw
C/dKdla8JjwifY1t46xN2IX1yJhhc7TddgJnuKeUf9TpFVGbUhDze7myqhQ62H//3dj/fiF3HAYX
XDP45yBO57v7WfNTxmqkGD3giqZ1V3pGrD0n6e3sdF/LqXVIJzOxKqVYtDonsdbwrItjVsfmvjH0
VZdY9xoTClrE41fL7d0TVu1kZbnFq6kyx5d0T/r9yT7UYzgcmAJ0u4fzYX6y28DdqaFBC6AISyLu
o3AncJEhCshVVjbhplap3PSak526bMpOKlnXXlAcEQNj6tFd2MU98YgxIfbwcjNg/MDJqWRXiMK5
Krh3MAzalZrr99BdLWBN3TKPSu2qdM7BiLvgAMTzUcOB+pyNCkp7vTAPFsVYI89G3BeGQlRHvTbF
m9JrqLB//7mb4lzx4Vzi6PwkEFxZhscJ5dfPHZKJ37mTp109r8Sg58z9wxTO+D0dxMm2AjhbYRKM
1blIT9M0Q8ccJnSQE4GaSgZhUzV9MoZMHI3aFnLQpesMZlEmUuJYxZoUMy8K3GI6lsFz1zdLH00m
tiFpze8ikt0ZG+aT+RjkFDL7OL5LlNx+csEHpeBDZ7y6Z7cgvLSCj3SGLbuZB4qZbpE+9ujfl16L
Ciskj3zkOoiE3ynXmZV4e+TM3T8coZpQnX38pAykuaaKMvffpVfKqHe97ZvaFTbPJ7NC8uh24edE
0ACbSjMJUFEm4Px1Rfp2lsFAbRchdhzIbGN5xExAkbuEb2cgfP/771Aqbn9+ZTZ6PSTDnqFqoFcR
B/z6HWZtoMcqtu/rUBqgCYcEtJeFeM1Lnv0KClztKCd82znS8QjqCuYFUhSog7sCZCsP39JIeny0
NTnfumKca5cictT16mnyvfOMH3YJjCjdmtS0Niaw7k3SAE1uu3Ba59T/OlN9GIxPg811EZSFtphL
G36g074peQo2xF/kyhxtQclW68KEKTCm5XaqYC2GFTNWs4HU0YiD38CaqfalAXKnRK8a4oyKvHCj
Oej8cxPceBgAGTAg9QHGN1a40KZLkrzFydSdQC6WKadmxh4FY3X9JckoahAwUQOALwG0BkO9DD0z
WDYBHmISW2C5REWwgmyY/tP51zN/VeqZLtMlWl1kCmmmbgLy+HBCm93Ew9I1BVclGYoLQQ/9BtIG
6Ys58rxCOVlW9Q3zQ7tx5sndt3F08Iw8fEK5RYwp2WvLEAn8WCcXa+pM8ILODASwhPrC0BuQPf4/
0jgmyCcBOqUYC14TMLfBR7SevIFM1gYkZZsk96r2W9tW2gNM92eQ9Oq5K+5jL7lTewUHStqq2zCu
v0YdKaWLUR0XrmXRE+l1+zFrlUOCOIA6rt7T6MdzEY3khDP+NYqIcOWJt9RTWfaLOAASQydA+s0I
Cw1o6pFelKbEXjJK6m1vBziPEg793DJEO2C7U75Va0IrMyyuyyZ3hpNhJ+PpfU3vrmNmHhx/NGhr
+f5Ji5q1CobxzkJ1kxWkrhgKoiMnBW2CkIXqIZAIGDsaxWj9wZsH/zotDbs75fZA6byKP2mDUxM9
ToRfjZhgTnDN1fPEkZbOzTYUMu/Kie6C0CWkPC77rRPDqOZpDZywMWmbg89kDMTyIrHGeKUWYBRG
Br1Ygz9PtabtO5xhyxlVJnAw/dBXsLO9UiOOiO4twQc72qfjlcJVsNTiLr5Ayo/RWnv22hgzWEDU
MPM65H1a5mU0u5NCkekuXWZdUN9hTK7gGaCx6A2KwqMDUY84ISDFmgsqp/8ew/g/qkNzobQMLd31
cWN309Kele5qDhw9fL3pFhX3Ny2GLluHk3Kehwo8jtpfIF4Y930bvzbG/EY+D2j7BCD3lE8Lrhka
DXv73qz9z3UczvdwAzYm4uMVsnmifUwFTzBOsgpr+sYqmm8mTtD96NAorXtXfQK/BaZBnY98bcC+
XWrU3qTtCA8LlsKWFykgrOISrpyapOUxnez7kp/KDnBde0YPWRf+1svDk1t0NIIRu3l1ExN9RSq3
bhvNBo99c/GnqLmkNQbfrKv3ruZmR92b1pQzKpzUXG+9ysMQ2AzZ2S+bcxch9FdNdOsO1fVVqSvQ
DXlbdtROd26qQ8N3wxLWm2BQWQUtpyGrsQlBKcGkx+Ew7x0geJch/VGk/MDG1PF2mloJG/3ZZ8hV
BM14ngxc1Z1l2qtIp7IIaFIh7DupXRpk9rG1+2471MIonNT1XTgHzZ2ZgmGaEYes41BNjwC5aFla
JvgdUEEjFbsXk0fhjVBzSgOK+2lUeP/9vMO6KCRDpnoPuFG9n+ZpuI/3Vk7FMWr5kCSyv8tAe2de
ifU9jIJL2fuHtjCtUxbab52fRGvLmXdRO9p3kIPgvhb0gH1LsSjBz5g/HaNc67X3dcIiAyz2dfRd
ZdvHDdTCsUUR4XDkr8cxoa9McNXGC9vvThuPF08snFLFb+1SFGJu5xx9NC7bfky/wW0I7ud2ABeg
+/cFhl8FH+hTkTdnUAXBObIN0D1e3e+0sH6Bna4/2oF+DJVpvkRkfVN7gDMFWlThsP0SzfO3yVec
bTGLeO/W609zqUEo5EypobQ8ltZzWDIXSiA+4FHTFqY3O/dyLBPE0V0zKtHFd+pLEPrhLigzn0gN
WqOUMhjf9VA+ORHY67DpqdkTilvZvnPfFeNrZZNMVo3ho5lggrZsYeebP1shrKKscryF1lXJquqd
4mkw71BvkiBeaZDc6fR1ZbxrdAvhRdj4GyfpV4adZcvWtnlYj1807JXvYasZ+67GRozjeNF4mBs1
TX9Wwhnoiks3cIrQqwDVF5Lo2yqzd7a3o05z4yYrvalMdVnglre4MTx1N5lpwmHLt8Auq2vp/H/f
VkNYT1EjyIV/qEkrITMl6Q36ZONsRoWPVarKb4vaO6hRae3fRcwjZ9k18JtvUthsGoyL8PqBbLOc
CeE3CyeYp4NfwlCy9X5XwcuRhW3yMPqtrtOSDpRpjZD97X03GTuhrSfbspXaFxYyhK+LMp2KCZ2r
tKIDlOG0dZjS76JxnFBvCRWxXLwboIWeuE3Dr3Y20P5P6amCg5zWOmC7zZCnz4BYnmu7q7duj9OO
sJV0LbsQ6QSZyQhDb4UOKTo6OT+Wue5pRs/TI8ZvCvB6ljIUOuTdaO1v6nYpcf+wOQ9xvpoVRMOO
15BvbqKQ6Zv8BSJqzuAAEbZczELhd9usJ4UGO532m8hcCq/lplwLBqHGltsxQaC1JoyUDuTnUXuM
ISzvlZZLspM6ynbgZA/TYFrUoe6tOpskehJwnzQi8qDRdM2qT6Z7NYoJVwdTX8NUXTu08kv7DDkT
NYpqEYLl9IBhXXtYtNVcLc2g8lejaaMxrAZ1lQ7D0h3i4pJ6Ty019k2A03Ot6Onb4DVb0ioszB2w
aro+IR5kKDcEECqLsKTJGuLmbia6LZA088VQEfbnUK84DLX6Q/GUN09PVpGCYTIImeGiR97XMabP
NtiNTWLCLQHPxBDn5CYTGhOAtm7FtR8PRbWL8je465uBztYKbRqMDKSqSwXfF6o0OVcXIDXlERtC
gjIP53AdlCTV0ZJZTkZzpDS0y4Vckn4vmanYnPipiQWXr70X0AOUu6QAWN5Prsl9t/u+P/Y/3nx7
BktIn9teCZcf/2YmPRa3P1NWarT1pvH403Mn8j66iGLWcudQTnAf3l+xfFwpRkWEHX6vG5I2IPLw
LgpOT7CC0LH5oBR373/l9upvf+/9zQSlzpgfSnWARtyq0cDBidrEMb8QnH1QrhQmSG7RfgPmtVVG
kfUFP2Sle0CfCPDCGysXsw7ypItVY2nFLSf8SdvoE1T7XHPhoXhAV1wrYXppIVVRbXLQEq9nxmHq
FMNK/WsYR/Y+UkPrkCPAPSSDBdchtzx1o7ThI2wRfsnyZrnomAdB4/ASjHUlHvPcQDUub+EqaB2m
OD7WRA5t5f3kLrmQm5mVmzvFQskunkTut1L397UyhcHQqzExJuKJ5AMYyacwJug8ZOXk7iwfnZar
tHtE9PPBqrl4ImBt9GU6K0s3Q6kffw4G/xFOvPuu4fUDizRqKlHodzOFSIlGdoblDrkYbLWk4y8E
vgXhiIuuMjySRLkCyAXxcb+vyU0p38T/z6F7uw96u5/vc3ucvPdtU66NQZOuvcbF8TKQML/qHJ0i
glQQJyZSbzFmfwraIdroMgxZKktvCxJ00LDdtiehQ/2Pm/KGm0BVbgZT6E7Lv38IwwF6xhoslrCj
1vF+7ywrvN9XZ2PkVdz+dhMlLQSbbG+ZiKND3d/hoSHeWf6V291uf1QR0oHb5l/dT3bDbo/96Y3L
Wz48ZPAwk5Lp4xnlPWl8FBzf//jYUWklSVN8TPCnmvZRqnT9LMmynfxkyqTPs92sOgB3HGsnv7Pb
Nyo3Paxh5NdLCff7utx9u6tck18vuuVgpsgiHtD3Gpr0HLTV1gAJ0qs64/5h9so1wTeriom4VIrX
02ARfylOiuOsx81n3Kj06eXJx66ZHWki6XFsGlwj8J0Skeiaw9R5X9SNqyMn/3PbtwLynBpk3KVm
Q9KaLWYY4qnFk4ZCPWHpWkBdwj+mSgZfQKkJJIKyLT9V+b3UDHw3elU8YUXv99DBioMuvuC5fU6R
kMsP8MPHL/f99BWV8jB9/9Rvq35ScthEXffqdsFXR4noYllRcZwKwMpz5wLQq5z82o3+cfQV6N6z
NT4UCN1RpDLjUgEqK1CVI+QsW5isHXQWephmMiRrB+f6uoSYC+Opy6ECMtmM9bk+04I4j5VefbLu
FdtHtJRffc0K9ok37QPivEg1JIOsC7Uvs8hmrAr1yQLPvdfbS5eo9dHLzGvl1vqOQsuXaBM11nQx
nSRdm5yCuebRJWqqel3oFYEtXfhEnI3DEMF8iocqBjXofik4WS26FA5BNIDWViKu9WPkvVZ1rl2K
bsAEZRr+Xp2UI2wKSmO2+uqFLvQsPZ6R/mi/EXU2r6cBm7ieKVAOWggBM1jPLiccRfVH+HBM6BVz
eovm8TUndhBMABUoVWXyRIdJZ2zg2Zu6SZjhJwTjEo817tGOfAWJQfZspngocprgHtlaCAEsN+tr
HEwvll0A+s2db7mfTRuwaR4yMRDCjuo9VHkQPeCVrLZlHz/3mdmuaQ7D6Z1I4TOmAnQTNoA3vadg
hg8y2DZIfgd+DHdBQbUqIkBjU0XF2YvVT9YE/1HLfWS22QhySa0v+eTCy6/zr5hA8nNfouBN8xi9
TnfPCak6mrONwDpKL3EM3D+1kyuu8Oyp6wODYZH5ZdQn9aVOd1BmCF1UHGeDO66AnzFtOxsodIu7
cu+7AQFxCZfCuPIOjUHNgO/j6+wYFyC+sBagT+fQNjZ0h37AZafLrJKDqTZCslYF6eKQ0QcCcu3m
Ly5ReYrxNDa1+5YG4DYDvdN32BxSErAxl47dKbE5KVhaU93rzdQtrEYDU6p5p6oABdAqI+Nsfwa/
39/15DvvHG2cHqKw3lkdCAssvVecB5RQjIkeZebisG0hPzlpzEQPNKPiOpfZxM0HRxHNYk4wLNqt
rr22XZysut50T2lfvgTQCPcmIWNV76ekslJDVC0Sw2qf9Cu3BxQ3Dsprt0sT8zqNiXdKQ0y7KnC8
Y6R9UWDXLrF2WlxdAzB8Mzpb366svWFbW+++R5Gouwqni/LiUcRe++Qyfcu8ILrEnvZC/4YRLDP0
jQZkhF93cUE6tVEJvF0aWZ3jjCIpqDTghr/NtJxfWu+LTojBFOX+VYvMV6MyR8IBfaTK03SmhZdd
LCfmJOap/b4uRsSNRfNSj7X1qFfJOdXr+NSo41dyAYgJ6UL7PCnkI3cDfSSPCJWZ5vqTq6TrQY1H
iMfEu+VN8TIYbrlnfrpHFKFuI2M8SWO/E/X7kr4JcX31Ebuvt9Z1smknPmCkiqayS6f5OUYk95SM
i9jXx/vkf7g7s924kTQLv0q9AAskg+tNA5P7ntoX3xCpjfu+8+nnY9qqseya6pqyLhoDNIyWS6ao
yGAw4v/P+Y5YuIZbXlpga4vU2Ei+HlEqpiuKc4stEnGAwLm7JcY7GdU16lo2m+7Ew4y1szwjXaYR
/YM86d0taNEpIQBkqPBeLcJKn4Ec07bVYN93DYEUQERAAqo1AScDNcJeRoYtHE1s2Ud10yRWg5WS
C2jkJlGmyNL0OABjyp1z2peAGVQPUtqaE5UEvD0kuFdgRQ/ICBd8S7IQqsPslutsm3d1fYX04Fot
VOoJfDlzhkzQbZFQeZpPdjSA6smsQ+0RkdCb0qOMI+VA4pIPtkmdZsLwN2E0xESHWM+qnMJhLm8q
t7cWbmauUn0giTl7SKXiYOhFt5Qdeq129yhXoUJ+S9jPA7twiLohmVi8ysG6xbt0Uh5UJxn2kifN
i2KdQfS+8fsvvinEOm20L1i2jBVgtSv0mW86oZ8ryKtAVlKquTHiYc6yN3hT0H+ZfbGO+yvLz2Xc
FoYx1YxkuG4bKowCTXQiDMA/nFojI5BuFXSCpkmkXaDeeAKZP+2AnZ7jD6PzYOKPkCB8WbD2e1de
p16xgLJ1P2jkV0Nlrw56kwQo7HN7bpvXxHUXoDMqCv1eN+vIsFxKxBaDMTLdZUA9Chk/nCi/HYMw
pL1eo7Gvs2u1tChpCSJr6zaeWb5S7+LhKW374tKiXFer7TVbOWPe0j3oiKp6EGW4FyLalSLwrm3X
8JYAcFHElUVGDnfr3UrCaS5N+PX+YCP/GQz4pf2zrwI6kkoDcnMO5q0KmbRUIxO6schrTbPrp0UD
bcjNwuyyr3inWREB5vXY6OOBGLOyLptKQwY7/o0j3GIruuQVPnO0MrSaoIXUgHKPA0TTpdVQsodS
B9+blQ4PDDa8pZ/xczDBZns36Ij40lueCwDylIbD4LavyLwDRoP8PQ6OlVMXTOuYjodd8EeXHDui
NzeFHxVz5sS0NNRtXfJiIJcQqmfVvxh6dehJUZ+4vX/CEmeu3WRctmNq0X2i8XyzqWTrVdiLqCLY
s+4RPdQYKdhDXZhGtdwIOdXXnSWNIKkc+4OsSZgNiGPWtLeEDKS7TA82IbFXCEUi/6qErwPb313K
aTBceHZ4El6f7ssmIaWKPvWmIq6QJqCRa4uAhX5J24WjvGaSm5CQwUja6qyiKqoa6yY12ltKK0xf
qRomhS6mqXC1jWUY416pPVGcl5dRwBEeSoC9B+6HeGjAWNyF3aFoL10ySoUY1i2jsOiV4cEzCgB5
MkDTUIJMRs0fTrNGydRhZOAMYychN2MqS3oBm8sxJ0QO3MMFc+jokTnptWoJ376nNAdSeJE5HjT6
0psO7FQfNC26bSDuJSqpqLaTV7Pebw32A91NqCcq4jItXLQY3rqC6ifux2waSMJEVx+tWtFbS8rC
FFfQasvGieadcpDJtGQgRRy3jyIpFXB37qtb0JlL6TNddp3EtrLydqZ90YFkBccIIMplKuNPb0C0
sfyzhWFW9MMRXH+wsTkrt5VZHgeFGHjD7e5I7AypIA/+jWPUexcg1TTXeyT5vQ0UW1uJwH7x8w7S
UcPjWiEgmgdmSR5GVcy6XsyDUjPvZe2NXV20stXWnCV6wnSpyVzrNCCwqvwiJJ9Csm3c8/bC/9Ob
MwWgyGUGrt0b4uHkuUTV1MGQMD8g66JGBicWGsUkU3NpaZuKN5Eg669LonYzId/JefJkYmW1faLO
HV8Bl68NEmU2p94NrmfvMhKZFcNkX496ZO5HtQ/RnZMGuS31jqM4GQbmpVSOOy8nWtVOHS5J7b4c
8qQYUQr+Uh58umxKlo7I1mwBsX8GqrCmLGx4Ey9uEUAEIQdlKDyPtht9seCETvTIyDFvNrO27dwt
Xl0Pv0Irr4jVsgk6ERdWElsXetIuHZMKRtT6W1qCK0rZ1FW04TG34e7lLAYl7ZiZUlOGSwWUbrRt
zobswqsAzcwU0na1yiVoBqkRRmuaVfzrjoZdxGbfiwSwRFvdIUqgXqwBMwxuM5PcyEqGBFWZMkIk
27rIOrvfIAZ/7OIom0UKLxSTpirZSkSrs6cvefGtMrN7yXXl2PWLDK/fMohNHHWhfYEK9KgqFFuU
PFmHgxlOK6xIfqybF4R/PGZKuPXrTFrKioprbjDJtKH7tixbbodtVYAmomrWnhJfBT1GHTT5WHsl
640Nj9hKBbl2JGUPZE21a4N321E17HWRt+wqmhEfaHUno6QBo0m1f6vL4THWyk3XOWybCCJb+EUe
zsMKo3AqdB56HFtVZBwSTxBYFH7Rs958Jfn4pKWPvpC7KyOQj1EtHlOkpUfTzu6BiyubStWwnGZl
z36zdegC6vpKUuptGpLkhAuczM4EM6KRcwLmxYLcsokPaLE23njNWK+iqTo1clu5aSLMIpIT02kb
LGwIOq0v2boKWX+jngCVKAWOFZC3w2klj5dy1qhLRessQGbDG7XxK89LGKzU5OMDRW5kRr8aXOUx
bZ092yPoHcJYgtwcDjLQFb/oLppwR67tYw5H4EL17Gyi5Hk209N0OHZ8EpNMFA5eS+r4osYGXIml
01cXfWXV61B3Nql2bUCE3StVpUOxUNI9qY6XER6iMDX8ve1E/TRDNbWIFLC9NhBt07K85Vme6fqR
OtckL1qwvk6pl5Q0OUZceYclikwm0ivHzXgodYenhjCibQ0r9CwviT2Mw+CEDm1fPiuQgjUa1DsM
wivSIeEiG3hzGIWeFjBh4IJIg/McRyY7C92YqCm/fUOGuPSUnH8banT7adZMOkT62PDYU8raNq+j
Vyz1wwwZDsRiWscbDBqUG2PlCtzznWdJO7o06cHtvkgZQk2LIuQFgmiSHnLe7uc/QsSu+zzu79vQ
rFfs/GLSnPRVbOWcz0DXQztFiRRZ0Ay0PibCWL8pSYKswoey0JBK2pihHCNzcJ+RB9a2nEHObadU
xTbTOmIfOPndt9JAJIm1G+JG5S9BI/J9zaJHbjromb1LOI9MAg7Os5CXzSq0rRc6/iQ1GvU2L8PL
PAyVrRvg23WCftsLkw9chtmtEYoHnYfobTgzV1rbv3K+LleEfD6pHUnbgZR4q9ZLcW9JHNx1/YEG
n7W2Qs9GkCu/pAMJaOaQSAuIouW2rnF689xgp09DOmKEptBVcWayig8k0KCuJhp1oZQavFbA4tda
+PeRHedrSsDqGuhvSG0f9r9Ie7KJTciQKdb1eZmkzRRwbEtIMu+CmIdrStkm2iaQ9/D3DhfGGOw3
Cm3qgt4NhAO8cHaHGGmeoL6alw3he2Yj7vX0hUi4udmnLel25OCyD79nzpTbUlxVVDUuw9A+EMAO
qkiW4eZ6cnfR4yiuKs+YMk2JEHHHuDVb2lJfwLwdJOTiiUXixmJlyASlcCT0FkNms0VwyDpSqbxu
1AAaaROV7OeRdS2gxwFr0/z7kpriXi/wjOluhWtWJSqHeG976fVkQKHDbJcSFMlphup3y8V6zeER
6/N+ZZQGarcC8p80FkiiqnzJ/MbZd5l7obrkxfuOfddVChLlRFa2vHexFWaEq/qcFmWEgZtEU9iS
gnte2QgF58KM0Mnp9Zyub36IozRfViHuVanP4rkkAthXJO9JlXql9cFr2tJjBQXeLUNHr3d2jPtU
p1E2TSrlTSplAYiKcPu6yI9t2+LP9v3NwCyddsS0rBKD9nk4Nrc9JyJRK16FZertMlpeCCFBedEf
6jbg5dsLbwg2BvUZySMoqzRus0zaG4KEPM0kk662MRZ3Sr+vAlubVPGYc+JGRykviNcdDyRuDhw1
Hur7ofYWJqT2l7YxQXvbRMZrtXrbsiTaleHfNAWgSa0xD3jc8i923CwKLXpWVdvlPK5e57rkr2Dx
y0uV/FrsiHV8WRvsSKrGxcCcOfPUHkp25hlIgyi5QH4piJnnaYiA0bIZKydBZRA2T+1hilonmKGl
HI8MLWE3tDxLFQGd2UARzxFFpeocD5KzKjKHbHfWNBTfWOEqwITr86YkGNOk3IwzAu1LOu1Zsco9
xJeDP7qLRXsjyPqiN1sJGgaOOu8CvBgV6SBjbIjqWDNNrZ1lAAiZDgYWhrLSfPp3MhlSMP/ygjEO
s4cmDKVNravBlSJohhCVpRXgR0ZLgmVxeCHhwOB5dZNZ47pPUMKbjR1cuSwXB09K3uIxxktwJLdC
SNwloT3zvkEFW9YJ6/4QAQzgqDeljyItmsjfuAGhwGbSBjurP0q9Bxob2C7ZQsqwtMpbKUjwSlu+
tKYFL1AzDSY8AYxlVkrPvow1cxNW8DyisFYX2KUUGk7agieamPWCB7Wgl+dIRxWGdNgU2twN5Hor
hxbwWdRN0YVbdd46G5fZttcAfppetkyb/Jq4VgsR+F7Qwl+h88bcnWiLr/U1ubwKbHbURWZj1B84
LgAiD8jVdO77rMB6r1ruRIuy8ijaC95G/k4qzYdzCSYyW43cIVVZhY8ijRR6uAiC0mnF44YFkiZi
I89KN6yXoFn9QidixW+1i4SMbT02tnbktPMykFHqR60+NTv9Wi8TaZqnOrKJvGd3kNqXDZlg6zAj
ScoVHSboMHvj174UuX8bJ646I9jbJtIKZzBgRzZHDVUUMA8kaTnyl0oJgpkF2AHZLYbxWHTMHS8x
jmotb/xeWxDT5S8zRNwzY0iGheQ5+Uo1SY+mBUcfXGTRlapEt1bjX9kdwfau63dzrWEDQgBVvJDt
VFukMbbY0qyJ0J0m8kFLnR6/mnitkVjslFjHnh3A+rZRT/hywXSzDbIyY6mbuIQpoEyxarjRgGPy
WgFEYo0bjAaNY5npe0I3420QOsc2kReWmeqnNturg2ftREwdKQ5wn+jB8BJKBdFiMtERVTGQB+n7
RJ7U6etZDO901lNC8u/9hFpVMPF0y1nK/JJzjwf+aLQkfam3wNjbt0GkU7I22E0LrVk1yhMbLv9Y
DSp1v6KL9sJKLxrDp9iYRmIRpMhTQ55mcvng57V1sU9ba6eTt3ZF3RZGLjycGbup2yogyZ52M+oB
X7d2CI4etSwrtrmLR6I2NX9eRI4KWiCC15+XKB6sjtZHYewMx5j24I8PdNi3TlPLdLZtevu26930
tCSQ6qIPSUhuDXJDn6EqrlelrOyGKNP2DrJoSAat1l/3kZcRh164C8pKIBfG0mPg5tB0qws17KjS
S3240KrgIecwDM1Humsc+i8Wms+tG2bH0h/Fi7Y0UwVNT8yX7qa1rzIzMLfnPyJJY86VkORNB+hv
qL16nFERDqOem7RScuqDA7vkdJeACL4PfZzWjjcn3Rt7A1ksN5lmX8M/JCyqtOdGaY9PdUgxroso
cYVedUQJVx7VzFrajhyxxs9li7KrhMnGtKO33G7kuZkNvMjKbC/CWN7SZKnW/VCwIUm9aoPlFTOH
tMujOrr1uyC8LJ5UUpYSPw1veTsru2QkLxf5UpPU4FpGWT+PlZ6WjaL1e1spMFyG5bIrIwsRRzEs
z7UFpbjiiCKt5Baa8OCjMPTof8hW4a/kl86TvG3ecAQNhXSdVHyl1vqMFA9738fhWkp9E8l9kW8w
wH3x85oQ5xgKTGoRLdZaVHn9Tp20bGpNLQF4QfgPciKVAGOCcinY+Ks+iFOWIMVZwSccAxVIBexj
y5o2BlhYDiMGGIr8GuJWt2wVb1F5wrxKzH4pSBIRqaUc4iT8Ug2jgqbJyqsETkTStimy0zrYZiRc
rIOEQqHip9UWuvQy7VT56CXpHUNAsNbAFrwXyoXw+PUTOpRTxO3xIrdgERCroc0EO+IlGt0CMMYi
82Bo2rmh7vpIepLaxlgmVjYszLRIFpl/V7lxt/Ic0N1VYjQUVv29k4Qewb9NtYssGBFOV8eHInyy
UxydlhqfAlZTCB3FDMePu8/Cqp0nqggWuhKwGhl+OtM7TBxSq4gHvaE4HFb3EI4cghylG5FV2aF0
WbdMTSGpAOi019nDZQHh+sLp3hKa8vPG43RByae/MDwnOHaE9BES/VDIWbkB7pcjzSORpfEHssCc
pNrXSUa4l875ARoGmbH6HtORvjfs8Dl282idWr10pNl/DbqapA3bLg5dS/guGd8Ug65559jk/cTm
tiThpAR7JuHSxMx8Rd07vJakN1Ic0yU9w2YK71y5arNwBwsa7SSpxVPL9ZltZKjsjFAcAy1Nj7Zi
xoeovP36hdowL5BkTyUfwZ6hJeZWEghWpaTV5r6mMcgczm58tWWSKG6zE5VeTZq6zyZtMZirs+EC
2Js/UUtOlLSK0qUlI28MDGuXN7SsVFdKd20f3NctlTxZkS9SGlalVxsQLnNpamZKQSVKXZ1PivwK
qH4DaWWWFZ8vwbFbS68Q2BomvPuhnpoyAW2eT/GuC7oL3eXE6TqXhad0R+6AHTpRllGrkgHnpN0c
ze8y5cOasqcBfUpGIwDq/DTEhMl0NRKO3FUIDCzCR3dcT0zTSaY5GR1uCdldbvpuhY4RDmJjmivy
1CgB11+p1vQNpGXedgRYj21HaOrKCgZ7aWvZhCYWO9aEbTGSmGCS1bwcKHZZEwn/xSSpgPk0JUgR
kobajvdwrpRoskyy75xym+tkz5YZsrmmwW/G74QmsSLUtaYg53bKXQOjoc7bZwqY4arXem/htLE1
VbLChAOCnF+oldhlrbLN5CE4ck7OOAr4cDI86K+A0Mj7jF0KrpWu3FDQb6h0U2NdgUPtb7RACy5d
liy3hzkim/11W+p8h+xb6MoUGGfj9sxX5s6g7iguYDQKJFokaW/NnKJGl4OFplc89Ya8IXTSwT7W
VOw1gjJva2Wvhgi1tcS++JDAS6IQNwsl3/gi8CiaJMmYtahYmGprq4yLZ2zK9Urmc5MAzhVZb7D5
U8JZEfjFSk1N6nfxtkHNh4vW09FIj/ZJnxIhTaxN6ubBRUM9Y2p0lHrLKqg2GXILepoG4DRizQYO
XLvCUCFcf+lco7rjwyJi0mrpVxTk04gadYHRce6UPW3haeptI9InTR0BwtZSjcmtj3QOQJljs/8w
4ityJulzFstEr7NH6GhzIOHXsdomc6k2qoshJZIgD8DveNH03JkLIx71TGmtVaUQ6qepvssLR1UO
qhZszf6m1hCgjxl3LJBRf0y9DoGW0T6OCSS7wHbgpYiVxElpF2lPEnLcpVu7M5oSOa/N2gQOQNBm
HxnetkplVg4ldO5ir5pbHu6RRKloEwMlnPvFCG5wUTBHg+bOyl5kcJMowVYtvIOmvbhxESttdY0o
yeCOrVM+Q8wc8EIu5HltDCvLEbRKJEOs1SS+RSrdbW2ta7c9naKu1MWmbsN8XyBYWdrW8GQKN9nK
qoi35/+X6lmybUPlzs2LbOGIdNi4Gn+c/183CJyhUk8tKSr3pJnNDXKSl5WOTqBQnH6qqsjGLN9F
OV2nVy32ITrJ57BLD1liYMuT1EzGQAUoFH3hFtPcxMZeuJY26RKv2xe078/2soT26vUQPCPEOuaa
YzyWnFc8W3nMiOO9EgQLb80WCmHVZiSNSuZWhKOpwKcYWKbDXgUWfymCL8gS9etKC5caUc0IzGp5
Gm9JNSLCNVXJ1KjeUj9+8Nj5L2k/UNVFvc5LeTAX7G03tMzYf8X+xne7B02GiKjAz5/B8OYQGQen
sz6ic3vK061PuLLWuhOU0qjL24RCpmVlS8trbjw7IESWqPk5ZahTzY0EaPUmqCnelEoHT6TzGBey
MepVqm2jaXex0l0hz4NwFqTPgT/ES8WRZsRSK+Dj9L3mWOkMZEK+tolbCKDsQV8hAY520ZYgul1W
u+GszbDxaim7blHV2DVscJ+6uHXxvW/YJhkz8DJ3VE95O1QmDK9R1dMU6sHPerE4ozgSaeR9+KQf
RjWotgwf3Rx9N+jbmOqJ3wppSgwHveTspo6sfO5arBIJCYtTVAH+NIDQMQ1JyZ2UHQXzwgY35bWw
MZoiDOYlSD9ae6l+6ftGhD5VXwd7NJDOrShhPums9lPbQJFC2ie10aQ/IQ3PV7K+cSXJ2FPKYtuv
SnO/lNVbKzJf4xxdFO/NZUznJa4JriLEkIDXgJruoOu8BwiQQFhF+hEShMSj8Jw3K9HK8kqKnzC6
pMsm9Y8eBdkJzpJyVZbGvDTaZVgH5nO7KtNi3g5tfZWqxdHyWiCLuhQRUEb9E7CEMfHDhgCf0FbY
aavKMW+qfaBhW47Th5iS2gQ7kcn6kmUTNTMrAqc55ZmIJno7yecrO6rwvYDoBFhpk3dixtG+S+rn
LlCoSzrhWvTmba7QIsnNUJpAycUtTnTivMp0Cqq0K9lJk2Bk2cqeA8olQO5ik+nFI5z1g5qW8UWl
qwvht+4eLsoF8bcDhdrImbEQ9hvPxVAvJzL9MPpPnP82aB7bg6SZ8roYyquzn6DSlBsEnum6qtgX
aVpwHZA1uBoS445EkoijtdnjUpFe9JY3ReyF+VzqbRu7TYtNj67T1IgUsUuq6uQWebX1wSNOBlQ7
Z1/e/xsiyndJBvMfwwu+xiyQwjDiTM6xVjfpP/um72MQfr7Qh8CDZ47CVUF8gut/hKWAAPrOEvnH
LZ3DFv7qCtGp8qv6BQiLsH/HqqWzguFx1TGGgHaIUlRdX/8zQW9kG1hCVtnnYg8n5OD7z/qPn/gn
g/DXv9/PURD/Zgz+V86MYms4Uj9kPpwv9fMg/HCJ7wZB+52qpToGt9iaAhjgh0FQiH4wMEfYBggj
A3v1f9wg6Lr99Z6+Mj3++Fz+L4Ng/q5iJTAAOTKiMHIY1e9ngqLYv/O7q2T86KopUCn/p80EVSgj
meRXp4KmKsIw+bhxyhnmj1NBNn5XZDaMhHHgKD4DifiB3y0ZP8/jvzPX/873fHiif5jMr+eFav3C
Ey1wH/7qKCi/a/A/bMNgRZBl3cId//1cYFUQQkBRAvEkIFfYX5ehvzUKf+Ob/lhkpyAzX87Lq/9a
nufy13H6t9/wvvj8fIFvgziO1Lh6fvjGkWj19dJfh3P8+l8fBvr8QX/3H98/+PPP+fbPv/2CP//o
Dz/r/bd6/8uV/1qciufRGM7a3H+7zcOZlPVf0enpFJ++x2SNJur3r8ef+xOI64+n4N9cuAx/uO4I
e/mf3/AfXrfwhzT5eOHzMv3rFw5PSXkq329x/BgV8nDev/7nQzE9Rf4blTL/w11/XVd/9a6naZQW
p5f0/S7Hu4ZqxUP161dOktfnyn+uq/eLnS9OTNH71/98SGavuMxOxev7lcYrW5b4hMF+58X9lr79
xuDU8dPHYQf59gmzEGxt4b98+DwVaEas6L867GRiFe7HW0YGKrMK/uqVV4y4779f5zy9EVV/wkxZ
v5y8DxMQk6LyCUvIOsJdmPofn0h2ip8w/9bJi3/6YRUB5/EJn986bT9OCw22zvug//MHZvvz2kTr
4ROely3Tqn4O+/dbPM8Lg1F+/4t/fs+7tPbLn4bZVq1PmBv7k598WD0UktM+4Z73p6KPTsnL+28/
DocKmeATPsL9qSxPz15dvtLg+nh9QErvf/HPh5vMPTACpw/IS5Wt9Sc84XufdwHaoQ8zG3fAyB37
1WVp76PE4X9Z9mFtUuHqfNLV07r48dKfcuNpUv2whhAXadm/PiSH16fi9MPuiSPkeED+1dE+vDan
j+8tVXBI/4wLt7+tTiOdy//4Wuf69ic8PYfX9rcNTujX/v1ez4+mUMY8118flfa3/StYtg+vsW+H
vs+4+CPOkvfb/Hbfxics3oeUiJHfpqci5U358eEUhvJpP2B2Ihbrx8uPuLhfHRqkch9HXGO2fMJl
w4gdycdTDXxU+xMW2SMJKz8WyvTP+CgvXgkI7qPm9MMxQaVu9gn3feWlL6+/rcuf3m0m1adfH/Hr
FLz2n05ESgbKJ3ykX3/AzxNxvPwn7AdvGP3Xsnz9sKXAJTNWqn51kt+8dh9Pld/KKL963dvq5L3f
3bimEBOrfsK7/u61iHmzfbgyr+JPeBff+ZxsfpjeYKc+Y/79NfD7XPb45xur+9ey+u1Pb94gI/p9
oH7h+n75DGDJ/7BzE5irPuHB/ItY4r8clT+rNP1Ri/y5/vReY/yzf/axuDZ+x3P0eir+9d8AAAD/
/w==</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0.18079</cdr:x>
      <cdr:y>0.07258</cdr:y>
    </cdr:from>
    <cdr:to>
      <cdr:x>0.72034</cdr:x>
      <cdr:y>0.1586</cdr:y>
    </cdr:to>
    <cdr:sp macro="" textlink="">
      <cdr:nvSpPr>
        <cdr:cNvPr id="2" name="TextBox 1">
          <a:extLst xmlns:a="http://schemas.openxmlformats.org/drawingml/2006/main">
            <a:ext uri="{FF2B5EF4-FFF2-40B4-BE49-F238E27FC236}">
              <a16:creationId xmlns:a16="http://schemas.microsoft.com/office/drawing/2014/main" id="{716A15BA-FC38-4293-B641-2AB60C1DBD12}"/>
            </a:ext>
          </a:extLst>
        </cdr:cNvPr>
        <cdr:cNvSpPr txBox="1"/>
      </cdr:nvSpPr>
      <cdr:spPr>
        <a:xfrm xmlns:a="http://schemas.openxmlformats.org/drawingml/2006/main">
          <a:off x="451555" y="190500"/>
          <a:ext cx="1347612" cy="22577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0.16384</cdr:x>
      <cdr:y>0.05753</cdr:y>
    </cdr:from>
    <cdr:to>
      <cdr:x>0.70621</cdr:x>
      <cdr:y>0.17808</cdr:y>
    </cdr:to>
    <cdr:sp macro="" textlink="">
      <cdr:nvSpPr>
        <cdr:cNvPr id="3" name="TextBox 2">
          <a:extLst xmlns:a="http://schemas.openxmlformats.org/drawingml/2006/main">
            <a:ext uri="{FF2B5EF4-FFF2-40B4-BE49-F238E27FC236}">
              <a16:creationId xmlns:a16="http://schemas.microsoft.com/office/drawing/2014/main" id="{71C81CD1-C86D-4337-9001-ED6C620F2DF2}"/>
            </a:ext>
          </a:extLst>
        </cdr:cNvPr>
        <cdr:cNvSpPr txBox="1"/>
      </cdr:nvSpPr>
      <cdr:spPr>
        <a:xfrm xmlns:a="http://schemas.openxmlformats.org/drawingml/2006/main">
          <a:off x="409222" y="148167"/>
          <a:ext cx="1354666" cy="31044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0.31638</cdr:x>
      <cdr:y>0.07123</cdr:y>
    </cdr:from>
    <cdr:to>
      <cdr:x>0.55537</cdr:x>
      <cdr:y>0.42904</cdr:y>
    </cdr:to>
    <cdr:sp macro="" textlink="">
      <cdr:nvSpPr>
        <cdr:cNvPr id="4" name="TextBox 3">
          <a:extLst xmlns:a="http://schemas.openxmlformats.org/drawingml/2006/main">
            <a:ext uri="{FF2B5EF4-FFF2-40B4-BE49-F238E27FC236}">
              <a16:creationId xmlns:a16="http://schemas.microsoft.com/office/drawing/2014/main" id="{7FD7ACB3-B608-4362-9B3D-06D8571CF438}"/>
            </a:ext>
          </a:extLst>
        </cdr:cNvPr>
        <cdr:cNvSpPr txBox="1"/>
      </cdr:nvSpPr>
      <cdr:spPr>
        <a:xfrm xmlns:a="http://schemas.openxmlformats.org/drawingml/2006/main">
          <a:off x="790222" y="183445"/>
          <a:ext cx="596900" cy="92145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0.14273</cdr:x>
      <cdr:y>0</cdr:y>
    </cdr:from>
    <cdr:to>
      <cdr:x>0.76703</cdr:x>
      <cdr:y>0.12329</cdr:y>
    </cdr:to>
    <cdr:sp macro="" textlink="">
      <cdr:nvSpPr>
        <cdr:cNvPr id="5" name="TextBox 4">
          <a:extLst xmlns:a="http://schemas.openxmlformats.org/drawingml/2006/main">
            <a:ext uri="{FF2B5EF4-FFF2-40B4-BE49-F238E27FC236}">
              <a16:creationId xmlns:a16="http://schemas.microsoft.com/office/drawing/2014/main" id="{55A61B35-AA49-4C01-A86F-33DCB5CC7741}"/>
            </a:ext>
          </a:extLst>
        </cdr:cNvPr>
        <cdr:cNvSpPr txBox="1"/>
      </cdr:nvSpPr>
      <cdr:spPr>
        <a:xfrm xmlns:a="http://schemas.openxmlformats.org/drawingml/2006/main">
          <a:off x="650429" y="-993783"/>
          <a:ext cx="2845069" cy="644122"/>
        </a:xfrm>
        <a:prstGeom xmlns:a="http://schemas.openxmlformats.org/drawingml/2006/main" prst="rect">
          <a:avLst/>
        </a:prstGeom>
        <a:noFill xmlns:a="http://schemas.openxmlformats.org/drawingml/2006/main"/>
      </cdr:spPr>
      <cdr:txBody>
        <a:bodyPr xmlns:a="http://schemas.openxmlformats.org/drawingml/2006/main" vertOverflow="clip" wrap="square" rtlCol="0"/>
        <a:lstStyle xmlns:a="http://schemas.openxmlformats.org/drawingml/2006/main"/>
        <a:p xmlns:a="http://schemas.openxmlformats.org/drawingml/2006/main">
          <a:r>
            <a:rPr lang="en-US" sz="1400">
              <a:solidFill>
                <a:schemeClr val="bg1"/>
              </a:solidFill>
              <a:latin typeface="Helvetica" panose="020B0604020202020204" pitchFamily="34" charset="0"/>
              <a:cs typeface="Helvetica" panose="020B0604020202020204" pitchFamily="34" charset="0"/>
            </a:rPr>
            <a:t>Item Share</a:t>
          </a:r>
        </a:p>
      </cdr:txBody>
    </cdr:sp>
  </cdr:relSizeAnchor>
  <cdr:relSizeAnchor xmlns:cdr="http://schemas.openxmlformats.org/drawingml/2006/chartDrawing">
    <cdr:from>
      <cdr:x>0.04294</cdr:x>
      <cdr:y>0.01699</cdr:y>
    </cdr:from>
    <cdr:to>
      <cdr:x>0.18927</cdr:x>
      <cdr:y>0.18216</cdr:y>
    </cdr:to>
    <cdr:pic>
      <cdr:nvPicPr>
        <cdr:cNvPr id="6" name="Graphic 18" descr="Label with solid fill">
          <a:extLst xmlns:a="http://schemas.openxmlformats.org/drawingml/2006/main">
            <a:ext uri="{FF2B5EF4-FFF2-40B4-BE49-F238E27FC236}">
              <a16:creationId xmlns:a16="http://schemas.microsoft.com/office/drawing/2014/main" id="{BE70DF28-5DD0-4AB2-8065-76797301709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107244" y="43744"/>
          <a:ext cx="365477" cy="425362"/>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B6908C-590D-4509-B681-FF6D1B53092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424666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B6908C-590D-4509-B681-FF6D1B530924}"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61239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B6908C-590D-4509-B681-FF6D1B530924}"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421477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6908C-590D-4509-B681-FF6D1B53092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122902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6908C-590D-4509-B681-FF6D1B53092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3627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5B6908C-590D-4509-B681-FF6D1B530924}" type="datetimeFigureOut">
              <a:rPr lang="en-US" smtClean="0"/>
              <a:t>8/18/2024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24167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5B6908C-590D-4509-B681-FF6D1B530924}" type="datetimeFigureOut">
              <a:rPr lang="en-US" smtClean="0"/>
              <a:t>8/18/2024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150248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5B6908C-590D-4509-B681-FF6D1B530924}" type="datetimeFigureOut">
              <a:rPr lang="en-US" smtClean="0"/>
              <a:t>8/18/2024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339262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5B6908C-590D-4509-B681-FF6D1B53092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174010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5B6908C-590D-4509-B681-FF6D1B530924}" type="datetimeFigureOut">
              <a:rPr lang="en-US" smtClean="0"/>
              <a:t>8/18/2024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376195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5B6908C-590D-4509-B681-FF6D1B530924}" type="datetimeFigureOut">
              <a:rPr lang="en-US" smtClean="0"/>
              <a:t>8/18/2024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26E1F1F7-497F-48E0-B224-AD8F916EE444}" type="slidenum">
              <a:rPr lang="en-US" smtClean="0"/>
              <a:t>‹#›</a:t>
            </a:fld>
            <a:endParaRPr lang="en-US"/>
          </a:p>
        </p:txBody>
      </p:sp>
    </p:spTree>
    <p:extLst>
      <p:ext uri="{BB962C8B-B14F-4D97-AF65-F5344CB8AC3E}">
        <p14:creationId xmlns:p14="http://schemas.microsoft.com/office/powerpoint/2010/main" val="275347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5B6908C-590D-4509-B681-FF6D1B530924}" type="datetimeFigureOut">
              <a:rPr lang="en-US" smtClean="0"/>
              <a:t>8/18/2024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6E1F1F7-497F-48E0-B224-AD8F916EE444}" type="slidenum">
              <a:rPr lang="en-US" smtClean="0"/>
              <a:t>‹#›</a:t>
            </a:fld>
            <a:endParaRPr lang="en-US"/>
          </a:p>
        </p:txBody>
      </p:sp>
    </p:spTree>
    <p:extLst>
      <p:ext uri="{BB962C8B-B14F-4D97-AF65-F5344CB8AC3E}">
        <p14:creationId xmlns:p14="http://schemas.microsoft.com/office/powerpoint/2010/main" val="307971011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1AD4A9-6CE0-4CA1-B1DC-90B6E7D53DA2}"/>
              </a:ext>
            </a:extLst>
          </p:cNvPr>
          <p:cNvSpPr>
            <a:spLocks noGrp="1"/>
          </p:cNvSpPr>
          <p:nvPr>
            <p:ph type="ctrTitle"/>
          </p:nvPr>
        </p:nvSpPr>
        <p:spPr>
          <a:xfrm>
            <a:off x="1295881" y="1594104"/>
            <a:ext cx="6917245" cy="3255264"/>
          </a:xfrm>
        </p:spPr>
        <p:txBody>
          <a:bodyPr anchor="ctr">
            <a:normAutofit/>
          </a:bodyPr>
          <a:lstStyle/>
          <a:p>
            <a:r>
              <a:rPr lang="en-US" sz="6000" b="1" dirty="0">
                <a:latin typeface="Agency FB" panose="020B0503020202020204" pitchFamily="34" charset="0"/>
              </a:rPr>
              <a:t>Revenue of </a:t>
            </a:r>
            <a:r>
              <a:rPr lang="en-US" sz="6000" b="1" u="sng" dirty="0">
                <a:solidFill>
                  <a:schemeClr val="accent6">
                    <a:lumMod val="60000"/>
                    <a:lumOff val="40000"/>
                  </a:schemeClr>
                </a:solidFill>
                <a:latin typeface="Agency FB" panose="020B0503020202020204" pitchFamily="34" charset="0"/>
              </a:rPr>
              <a:t>AUTO</a:t>
            </a:r>
            <a:r>
              <a:rPr lang="en-US" sz="6000" b="1" u="sng" dirty="0">
                <a:solidFill>
                  <a:schemeClr val="accent3">
                    <a:lumMod val="40000"/>
                    <a:lumOff val="60000"/>
                  </a:schemeClr>
                </a:solidFill>
                <a:latin typeface="Agency FB" panose="020B0503020202020204" pitchFamily="34" charset="0"/>
              </a:rPr>
              <a:t>MOBILE</a:t>
            </a:r>
            <a:r>
              <a:rPr lang="en-US" sz="6000" b="1" dirty="0">
                <a:latin typeface="Agency FB" panose="020B0503020202020204" pitchFamily="34" charset="0"/>
              </a:rPr>
              <a:t> </a:t>
            </a:r>
            <a:r>
              <a:rPr lang="en-US" sz="6000" b="1" u="sng" dirty="0">
                <a:solidFill>
                  <a:schemeClr val="accent3">
                    <a:lumMod val="60000"/>
                    <a:lumOff val="40000"/>
                  </a:schemeClr>
                </a:solidFill>
                <a:latin typeface="Agency FB" panose="020B0503020202020204" pitchFamily="34" charset="0"/>
              </a:rPr>
              <a:t>PARTS</a:t>
            </a:r>
            <a:r>
              <a:rPr lang="en-US" sz="6000" b="1" u="sng" dirty="0">
                <a:solidFill>
                  <a:schemeClr val="tx2">
                    <a:lumMod val="60000"/>
                    <a:lumOff val="40000"/>
                  </a:schemeClr>
                </a:solidFill>
                <a:latin typeface="Agency FB" panose="020B0503020202020204" pitchFamily="34" charset="0"/>
              </a:rPr>
              <a:t> </a:t>
            </a:r>
            <a:r>
              <a:rPr lang="en-US" sz="6000" b="1" dirty="0">
                <a:latin typeface="Agency FB" panose="020B0503020202020204" pitchFamily="34" charset="0"/>
              </a:rPr>
              <a:t>In </a:t>
            </a:r>
            <a:r>
              <a:rPr lang="en-US" sz="6000" b="1" dirty="0">
                <a:solidFill>
                  <a:schemeClr val="bg2">
                    <a:lumMod val="75000"/>
                  </a:schemeClr>
                </a:solidFill>
                <a:latin typeface="Agency FB" panose="020B0503020202020204" pitchFamily="34" charset="0"/>
              </a:rPr>
              <a:t>USA</a:t>
            </a:r>
          </a:p>
        </p:txBody>
      </p:sp>
    </p:spTree>
    <p:extLst>
      <p:ext uri="{BB962C8B-B14F-4D97-AF65-F5344CB8AC3E}">
        <p14:creationId xmlns:p14="http://schemas.microsoft.com/office/powerpoint/2010/main" val="3908429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29">
            <a:extLst>
              <a:ext uri="{FF2B5EF4-FFF2-40B4-BE49-F238E27FC236}">
                <a16:creationId xmlns:a16="http://schemas.microsoft.com/office/drawing/2014/main" id="{130E94B5-6B03-4C6D-A886-D92083B3E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31">
            <a:extLst>
              <a:ext uri="{FF2B5EF4-FFF2-40B4-BE49-F238E27FC236}">
                <a16:creationId xmlns:a16="http://schemas.microsoft.com/office/drawing/2014/main" id="{597B8231-6339-4326-9EE6-D2F78558E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7974"/>
            <a:ext cx="11707367" cy="25380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Title 1">
            <a:extLst>
              <a:ext uri="{FF2B5EF4-FFF2-40B4-BE49-F238E27FC236}">
                <a16:creationId xmlns:a16="http://schemas.microsoft.com/office/drawing/2014/main" id="{1A807E15-30AC-48A3-BDB6-26D44750A426}"/>
              </a:ext>
            </a:extLst>
          </p:cNvPr>
          <p:cNvSpPr>
            <a:spLocks noGrp="1"/>
          </p:cNvSpPr>
          <p:nvPr>
            <p:ph type="ctrTitle"/>
          </p:nvPr>
        </p:nvSpPr>
        <p:spPr>
          <a:xfrm>
            <a:off x="1069848" y="3908245"/>
            <a:ext cx="10210862" cy="1326227"/>
          </a:xfrm>
        </p:spPr>
        <p:txBody>
          <a:bodyPr>
            <a:normAutofit/>
          </a:bodyPr>
          <a:lstStyle/>
          <a:p>
            <a:r>
              <a:rPr lang="en-US" dirty="0"/>
              <a:t>Total Revenue Sales Per Year</a:t>
            </a:r>
          </a:p>
        </p:txBody>
      </p:sp>
      <p:sp>
        <p:nvSpPr>
          <p:cNvPr id="11" name="Subtitle 2">
            <a:extLst>
              <a:ext uri="{FF2B5EF4-FFF2-40B4-BE49-F238E27FC236}">
                <a16:creationId xmlns:a16="http://schemas.microsoft.com/office/drawing/2014/main" id="{7BE58CAA-1A00-416E-BAE2-388F7459699D}"/>
              </a:ext>
            </a:extLst>
          </p:cNvPr>
          <p:cNvSpPr>
            <a:spLocks noGrp="1"/>
          </p:cNvSpPr>
          <p:nvPr>
            <p:ph type="subTitle" idx="1"/>
          </p:nvPr>
        </p:nvSpPr>
        <p:spPr>
          <a:xfrm>
            <a:off x="1069848" y="5234472"/>
            <a:ext cx="10180696" cy="667414"/>
          </a:xfrm>
        </p:spPr>
        <p:txBody>
          <a:bodyPr>
            <a:noAutofit/>
          </a:bodyPr>
          <a:lstStyle/>
          <a:p>
            <a:r>
              <a:rPr lang="en-US" sz="1800" dirty="0"/>
              <a:t>T</a:t>
            </a:r>
            <a:r>
              <a:rPr lang="en-US" sz="1800" cap="none" dirty="0"/>
              <a:t>his AXIS GRAPH represents the sum of the revenue sales happens in the year from 2018-2019. According to the given data, as you can see in the month of March of year 2019  the sum of revenue is at the peak position which is 127k.</a:t>
            </a:r>
          </a:p>
        </p:txBody>
      </p:sp>
      <p:graphicFrame>
        <p:nvGraphicFramePr>
          <p:cNvPr id="8" name="Chart 7">
            <a:extLst>
              <a:ext uri="{FF2B5EF4-FFF2-40B4-BE49-F238E27FC236}">
                <a16:creationId xmlns:a16="http://schemas.microsoft.com/office/drawing/2014/main" id="{C74299AE-FA07-4632-A4E8-D58525920FFB}"/>
              </a:ext>
            </a:extLst>
          </p:cNvPr>
          <p:cNvGraphicFramePr>
            <a:graphicFrameLocks/>
          </p:cNvGraphicFramePr>
          <p:nvPr>
            <p:extLst>
              <p:ext uri="{D42A27DB-BD31-4B8C-83A1-F6EECF244321}">
                <p14:modId xmlns:p14="http://schemas.microsoft.com/office/powerpoint/2010/main" val="3477154563"/>
              </p:ext>
            </p:extLst>
          </p:nvPr>
        </p:nvGraphicFramePr>
        <p:xfrm>
          <a:off x="947649" y="498629"/>
          <a:ext cx="10759717" cy="27544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8021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69373E92-F88D-4F0A-94DF-393703E7D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C629DAA0-ADF6-43FD-9C99-483F722B5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1AD4A9-6CE0-4CA1-B1DC-90B6E7D53DA2}"/>
              </a:ext>
            </a:extLst>
          </p:cNvPr>
          <p:cNvSpPr>
            <a:spLocks noGrp="1"/>
          </p:cNvSpPr>
          <p:nvPr>
            <p:ph type="ctrTitle"/>
          </p:nvPr>
        </p:nvSpPr>
        <p:spPr>
          <a:xfrm>
            <a:off x="1069848" y="1298448"/>
            <a:ext cx="4705801" cy="3255264"/>
          </a:xfrm>
        </p:spPr>
        <p:txBody>
          <a:bodyPr>
            <a:normAutofit/>
          </a:bodyPr>
          <a:lstStyle/>
          <a:p>
            <a:r>
              <a:rPr lang="en-US" sz="2400" dirty="0"/>
              <a:t>Given pie-chart  represents </a:t>
            </a:r>
            <a:br>
              <a:rPr lang="en-US" sz="2400" dirty="0"/>
            </a:br>
            <a:r>
              <a:rPr lang="en-US" sz="2400" dirty="0"/>
              <a:t>the items which has been sold many times.</a:t>
            </a:r>
            <a:br>
              <a:rPr lang="en-US" sz="2400" dirty="0"/>
            </a:br>
            <a:br>
              <a:rPr lang="en-US" sz="2400" dirty="0"/>
            </a:br>
            <a:r>
              <a:rPr lang="en-US" sz="2400" dirty="0"/>
              <a:t>According to the data, item 5 is sold many times compare to other product in both the years from 2018-2019.</a:t>
            </a:r>
            <a:br>
              <a:rPr lang="en-US" sz="2400" dirty="0"/>
            </a:br>
            <a:endParaRPr lang="en-US" sz="2400" dirty="0"/>
          </a:p>
        </p:txBody>
      </p:sp>
      <p:sp>
        <p:nvSpPr>
          <p:cNvPr id="36" name="Rectangle 31">
            <a:extLst>
              <a:ext uri="{FF2B5EF4-FFF2-40B4-BE49-F238E27FC236}">
                <a16:creationId xmlns:a16="http://schemas.microsoft.com/office/drawing/2014/main" id="{F32C8C35-BF44-4CFB-9754-81F07C98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4" name="Chart 13">
            <a:extLst>
              <a:ext uri="{FF2B5EF4-FFF2-40B4-BE49-F238E27FC236}">
                <a16:creationId xmlns:a16="http://schemas.microsoft.com/office/drawing/2014/main" id="{433F4407-38AA-426E-94F4-1D0883114E1D}"/>
              </a:ext>
            </a:extLst>
          </p:cNvPr>
          <p:cNvGraphicFramePr>
            <a:graphicFrameLocks/>
          </p:cNvGraphicFramePr>
          <p:nvPr>
            <p:extLst>
              <p:ext uri="{D42A27DB-BD31-4B8C-83A1-F6EECF244321}">
                <p14:modId xmlns:p14="http://schemas.microsoft.com/office/powerpoint/2010/main" val="68039760"/>
              </p:ext>
            </p:extLst>
          </p:nvPr>
        </p:nvGraphicFramePr>
        <p:xfrm>
          <a:off x="6586977" y="759599"/>
          <a:ext cx="4908848" cy="5330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7840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1AD4A9-6CE0-4CA1-B1DC-90B6E7D53DA2}"/>
              </a:ext>
            </a:extLst>
          </p:cNvPr>
          <p:cNvSpPr>
            <a:spLocks noGrp="1"/>
          </p:cNvSpPr>
          <p:nvPr>
            <p:ph type="ctrTitle"/>
          </p:nvPr>
        </p:nvSpPr>
        <p:spPr>
          <a:xfrm>
            <a:off x="5054082" y="1298448"/>
            <a:ext cx="6068070" cy="3255264"/>
          </a:xfrm>
        </p:spPr>
        <p:txBody>
          <a:bodyPr>
            <a:normAutofit/>
          </a:bodyPr>
          <a:lstStyle/>
          <a:p>
            <a:r>
              <a:rPr lang="en-US" sz="3700"/>
              <a:t>The Vertical bar chart diagram helps you to understand How much Sales perform by the employees in each Year by filtering the Year</a:t>
            </a:r>
          </a:p>
        </p:txBody>
      </p:sp>
      <p:sp>
        <p:nvSpPr>
          <p:cNvPr id="22" name="Rectangle 21">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3" name="Chart 12">
            <a:extLst>
              <a:ext uri="{FF2B5EF4-FFF2-40B4-BE49-F238E27FC236}">
                <a16:creationId xmlns:a16="http://schemas.microsoft.com/office/drawing/2014/main" id="{3B8A1F4C-BD8E-4F98-AF1A-38680B25F0B4}"/>
              </a:ext>
            </a:extLst>
          </p:cNvPr>
          <p:cNvGraphicFramePr>
            <a:graphicFrameLocks/>
          </p:cNvGraphicFramePr>
          <p:nvPr>
            <p:extLst>
              <p:ext uri="{D42A27DB-BD31-4B8C-83A1-F6EECF244321}">
                <p14:modId xmlns:p14="http://schemas.microsoft.com/office/powerpoint/2010/main" val="1185200442"/>
              </p:ext>
            </p:extLst>
          </p:nvPr>
        </p:nvGraphicFramePr>
        <p:xfrm>
          <a:off x="696177" y="759599"/>
          <a:ext cx="3458249" cy="5330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690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1AD4A9-6CE0-4CA1-B1DC-90B6E7D53DA2}"/>
              </a:ext>
            </a:extLst>
          </p:cNvPr>
          <p:cNvSpPr>
            <a:spLocks noGrp="1"/>
          </p:cNvSpPr>
          <p:nvPr>
            <p:ph type="ctrTitle"/>
          </p:nvPr>
        </p:nvSpPr>
        <p:spPr>
          <a:xfrm>
            <a:off x="1069849" y="1298448"/>
            <a:ext cx="3258688" cy="3255264"/>
          </a:xfrm>
        </p:spPr>
        <p:txBody>
          <a:bodyPr>
            <a:normAutofit/>
          </a:bodyPr>
          <a:lstStyle/>
          <a:p>
            <a:r>
              <a:rPr lang="en-US" sz="2800" dirty="0"/>
              <a:t>This Map Diagram helps you to analysis the revenue for the particular by simplify looking at the map of the region instead of checking the data</a:t>
            </a:r>
          </a:p>
        </p:txBody>
      </p:sp>
      <p:sp>
        <p:nvSpPr>
          <p:cNvPr id="24" name="Rectangle 23">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mc:AlternateContent xmlns:mc="http://schemas.openxmlformats.org/markup-compatibility/2006" xmlns:cx4="http://schemas.microsoft.com/office/drawing/2016/5/10/chartex">
        <mc:Choice Requires="cx4">
          <p:graphicFrame>
            <p:nvGraphicFramePr>
              <p:cNvPr id="11" name="Chart 10">
                <a:extLst>
                  <a:ext uri="{FF2B5EF4-FFF2-40B4-BE49-F238E27FC236}">
                    <a16:creationId xmlns:a16="http://schemas.microsoft.com/office/drawing/2014/main" id="{DE9FA538-F38A-4832-8118-84E27514AE67}"/>
                  </a:ext>
                </a:extLst>
              </p:cNvPr>
              <p:cNvGraphicFramePr/>
              <p:nvPr>
                <p:extLst>
                  <p:ext uri="{D42A27DB-BD31-4B8C-83A1-F6EECF244321}">
                    <p14:modId xmlns:p14="http://schemas.microsoft.com/office/powerpoint/2010/main" val="661660979"/>
                  </p:ext>
                </p:extLst>
              </p:nvPr>
            </p:nvGraphicFramePr>
            <p:xfrm>
              <a:off x="5120640" y="759599"/>
              <a:ext cx="6367271" cy="533065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hart 10">
                <a:extLst>
                  <a:ext uri="{FF2B5EF4-FFF2-40B4-BE49-F238E27FC236}">
                    <a16:creationId xmlns:a16="http://schemas.microsoft.com/office/drawing/2014/main" id="{DE9FA538-F38A-4832-8118-84E27514AE67}"/>
                  </a:ext>
                </a:extLst>
              </p:cNvPr>
              <p:cNvPicPr>
                <a:picLocks noGrp="1" noRot="1" noChangeAspect="1" noMove="1" noResize="1" noEditPoints="1" noAdjustHandles="1" noChangeArrowheads="1" noChangeShapeType="1"/>
              </p:cNvPicPr>
              <p:nvPr/>
            </p:nvPicPr>
            <p:blipFill>
              <a:blip r:embed="rId3"/>
              <a:stretch>
                <a:fillRect/>
              </a:stretch>
            </p:blipFill>
            <p:spPr>
              <a:xfrm>
                <a:off x="5120640" y="759599"/>
                <a:ext cx="6367271" cy="5330650"/>
              </a:xfrm>
              <a:prstGeom prst="rect">
                <a:avLst/>
              </a:prstGeom>
            </p:spPr>
          </p:pic>
        </mc:Fallback>
      </mc:AlternateContent>
    </p:spTree>
    <p:extLst>
      <p:ext uri="{BB962C8B-B14F-4D97-AF65-F5344CB8AC3E}">
        <p14:creationId xmlns:p14="http://schemas.microsoft.com/office/powerpoint/2010/main" val="1655694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5">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7">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1AD4A9-6CE0-4CA1-B1DC-90B6E7D53DA2}"/>
              </a:ext>
            </a:extLst>
          </p:cNvPr>
          <p:cNvSpPr>
            <a:spLocks noGrp="1"/>
          </p:cNvSpPr>
          <p:nvPr>
            <p:ph type="ctrTitle"/>
          </p:nvPr>
        </p:nvSpPr>
        <p:spPr>
          <a:xfrm>
            <a:off x="1069848" y="1298448"/>
            <a:ext cx="6068070" cy="3255264"/>
          </a:xfrm>
        </p:spPr>
        <p:txBody>
          <a:bodyPr>
            <a:normAutofit/>
          </a:bodyPr>
          <a:lstStyle/>
          <a:p>
            <a:r>
              <a:rPr lang="en-US" sz="2900" dirty="0">
                <a:ln w="15875">
                  <a:noFill/>
                </a:ln>
                <a:solidFill>
                  <a:schemeClr val="bg1"/>
                </a:solidFill>
              </a:rPr>
              <a:t>This horizontal axis bar graph represents the Total Revenue Performed by each company.</a:t>
            </a:r>
            <a:br>
              <a:rPr lang="en-US" sz="2900" dirty="0">
                <a:ln w="15875">
                  <a:noFill/>
                </a:ln>
                <a:solidFill>
                  <a:schemeClr val="bg1"/>
                </a:solidFill>
              </a:rPr>
            </a:br>
            <a:br>
              <a:rPr lang="en-US" sz="2900" dirty="0">
                <a:ln w="15875">
                  <a:noFill/>
                </a:ln>
                <a:solidFill>
                  <a:schemeClr val="bg1"/>
                </a:solidFill>
              </a:rPr>
            </a:br>
            <a:r>
              <a:rPr lang="en-US" sz="2900" dirty="0">
                <a:ln w="15875">
                  <a:noFill/>
                </a:ln>
                <a:solidFill>
                  <a:schemeClr val="bg1"/>
                </a:solidFill>
              </a:rPr>
              <a:t>The Y-axis represents </a:t>
            </a:r>
            <a:r>
              <a:rPr lang="en-US" sz="2900" spc="0" dirty="0">
                <a:ln w="0">
                  <a:noFill/>
                </a:ln>
                <a:solidFill>
                  <a:schemeClr val="bg1"/>
                </a:solidFill>
                <a:effectLst>
                  <a:outerShdw blurRad="38100" dist="19050" dir="2700000" algn="tl" rotWithShape="0">
                    <a:schemeClr val="dk1">
                      <a:alpha val="40000"/>
                    </a:schemeClr>
                  </a:outerShdw>
                </a:effectLst>
              </a:rPr>
              <a:t>the</a:t>
            </a:r>
            <a:r>
              <a:rPr lang="en-US" sz="2900" dirty="0">
                <a:ln w="15875">
                  <a:noFill/>
                </a:ln>
                <a:solidFill>
                  <a:schemeClr val="bg1"/>
                </a:solidFill>
              </a:rPr>
              <a:t> company names, and the X-axis represents the Total revenue each company has made it.</a:t>
            </a:r>
          </a:p>
        </p:txBody>
      </p:sp>
      <p:sp>
        <p:nvSpPr>
          <p:cNvPr id="38" name="Rectangle 19">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1" name="Chart 10">
            <a:extLst>
              <a:ext uri="{FF2B5EF4-FFF2-40B4-BE49-F238E27FC236}">
                <a16:creationId xmlns:a16="http://schemas.microsoft.com/office/drawing/2014/main" id="{9C258952-6CF1-414F-9310-BFDC6D3CDFF9}"/>
              </a:ext>
            </a:extLst>
          </p:cNvPr>
          <p:cNvGraphicFramePr>
            <a:graphicFrameLocks/>
          </p:cNvGraphicFramePr>
          <p:nvPr>
            <p:extLst>
              <p:ext uri="{D42A27DB-BD31-4B8C-83A1-F6EECF244321}">
                <p14:modId xmlns:p14="http://schemas.microsoft.com/office/powerpoint/2010/main" val="4293758607"/>
              </p:ext>
            </p:extLst>
          </p:nvPr>
        </p:nvGraphicFramePr>
        <p:xfrm>
          <a:off x="8037574" y="759599"/>
          <a:ext cx="3458249" cy="5330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7771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66">
            <a:extLst>
              <a:ext uri="{FF2B5EF4-FFF2-40B4-BE49-F238E27FC236}">
                <a16:creationId xmlns:a16="http://schemas.microsoft.com/office/drawing/2014/main" id="{130E94B5-6B03-4C6D-A886-D92083B3E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8">
            <a:extLst>
              <a:ext uri="{FF2B5EF4-FFF2-40B4-BE49-F238E27FC236}">
                <a16:creationId xmlns:a16="http://schemas.microsoft.com/office/drawing/2014/main" id="{597B8231-6339-4326-9EE6-D2F78558E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7974"/>
            <a:ext cx="11707367" cy="25380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Title 1">
            <a:extLst>
              <a:ext uri="{FF2B5EF4-FFF2-40B4-BE49-F238E27FC236}">
                <a16:creationId xmlns:a16="http://schemas.microsoft.com/office/drawing/2014/main" id="{1A807E15-30AC-48A3-BDB6-26D44750A426}"/>
              </a:ext>
            </a:extLst>
          </p:cNvPr>
          <p:cNvSpPr>
            <a:spLocks noGrp="1"/>
          </p:cNvSpPr>
          <p:nvPr>
            <p:ph type="ctrTitle"/>
          </p:nvPr>
        </p:nvSpPr>
        <p:spPr>
          <a:xfrm>
            <a:off x="1069848" y="3908245"/>
            <a:ext cx="10210862" cy="1326227"/>
          </a:xfrm>
        </p:spPr>
        <p:txBody>
          <a:bodyPr>
            <a:normAutofit/>
          </a:bodyPr>
          <a:lstStyle/>
          <a:p>
            <a:r>
              <a:rPr lang="en-US" sz="4100"/>
              <a:t>Texas</a:t>
            </a:r>
            <a:br>
              <a:rPr lang="en-US" sz="4100"/>
            </a:br>
            <a:r>
              <a:rPr lang="en-US" sz="4100"/>
              <a:t>Year 2019 Vs 2018</a:t>
            </a:r>
          </a:p>
        </p:txBody>
      </p:sp>
      <p:sp>
        <p:nvSpPr>
          <p:cNvPr id="11" name="Subtitle 2">
            <a:extLst>
              <a:ext uri="{FF2B5EF4-FFF2-40B4-BE49-F238E27FC236}">
                <a16:creationId xmlns:a16="http://schemas.microsoft.com/office/drawing/2014/main" id="{7BE58CAA-1A00-416E-BAE2-388F7459699D}"/>
              </a:ext>
            </a:extLst>
          </p:cNvPr>
          <p:cNvSpPr>
            <a:spLocks noGrp="1"/>
          </p:cNvSpPr>
          <p:nvPr>
            <p:ph type="subTitle" idx="1"/>
          </p:nvPr>
        </p:nvSpPr>
        <p:spPr>
          <a:xfrm>
            <a:off x="1100014" y="5234473"/>
            <a:ext cx="10180696" cy="667414"/>
          </a:xfrm>
        </p:spPr>
        <p:txBody>
          <a:bodyPr>
            <a:normAutofit/>
          </a:bodyPr>
          <a:lstStyle/>
          <a:p>
            <a:r>
              <a:rPr lang="en-US" sz="1700" cap="none"/>
              <a:t>In the Year 2019, in the month of May Texas has made total revenue of 33k although in the month of May in 2018 Texas has touched the Revenue of 40k which all time high compared to the other Regions.</a:t>
            </a:r>
          </a:p>
        </p:txBody>
      </p:sp>
      <p:graphicFrame>
        <p:nvGraphicFramePr>
          <p:cNvPr id="28" name="Chart 27">
            <a:extLst>
              <a:ext uri="{FF2B5EF4-FFF2-40B4-BE49-F238E27FC236}">
                <a16:creationId xmlns:a16="http://schemas.microsoft.com/office/drawing/2014/main" id="{571CB2D3-5F78-4153-8264-239ED3AB4301}"/>
              </a:ext>
            </a:extLst>
          </p:cNvPr>
          <p:cNvGraphicFramePr>
            <a:graphicFrameLocks/>
          </p:cNvGraphicFramePr>
          <p:nvPr>
            <p:extLst>
              <p:ext uri="{D42A27DB-BD31-4B8C-83A1-F6EECF244321}">
                <p14:modId xmlns:p14="http://schemas.microsoft.com/office/powerpoint/2010/main" val="1134115442"/>
              </p:ext>
            </p:extLst>
          </p:nvPr>
        </p:nvGraphicFramePr>
        <p:xfrm>
          <a:off x="947649" y="498629"/>
          <a:ext cx="10759717" cy="27544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3747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8EFFA55D-144B-4BEA-BCE0-9AA9342E11EF}"/>
              </a:ext>
            </a:extLst>
          </p:cNvPr>
          <p:cNvPicPr>
            <a:picLocks noChangeAspect="1"/>
          </p:cNvPicPr>
          <p:nvPr/>
        </p:nvPicPr>
        <p:blipFill rotWithShape="1">
          <a:blip r:embed="rId2"/>
          <a:srcRect l="2690" r="13756" b="1"/>
          <a:stretch/>
        </p:blipFill>
        <p:spPr>
          <a:xfrm>
            <a:off x="20" y="10"/>
            <a:ext cx="12191980" cy="6857990"/>
          </a:xfrm>
          <a:prstGeom prst="rect">
            <a:avLst/>
          </a:prstGeom>
        </p:spPr>
      </p:pic>
      <p:sp>
        <p:nvSpPr>
          <p:cNvPr id="54" name="Rectangle 46">
            <a:extLst>
              <a:ext uri="{FF2B5EF4-FFF2-40B4-BE49-F238E27FC236}">
                <a16:creationId xmlns:a16="http://schemas.microsoft.com/office/drawing/2014/main" id="{21EF52E4-EF5D-433B-909A-76D4D87B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7" name="Rectangle 48">
            <a:extLst>
              <a:ext uri="{FF2B5EF4-FFF2-40B4-BE49-F238E27FC236}">
                <a16:creationId xmlns:a16="http://schemas.microsoft.com/office/drawing/2014/main" id="{C26DC629-CCE0-4055-A701-869C1250F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91177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BB00825-7F13-4AE5-9323-07A2A55EC6F2}"/>
              </a:ext>
            </a:extLst>
          </p:cNvPr>
          <p:cNvSpPr>
            <a:spLocks noGrp="1"/>
          </p:cNvSpPr>
          <p:nvPr>
            <p:ph type="ctrTitle"/>
          </p:nvPr>
        </p:nvSpPr>
        <p:spPr>
          <a:xfrm>
            <a:off x="1069848" y="4590661"/>
            <a:ext cx="10210862" cy="1065690"/>
          </a:xfrm>
        </p:spPr>
        <p:txBody>
          <a:bodyPr>
            <a:normAutofit/>
          </a:bodyPr>
          <a:lstStyle/>
          <a:p>
            <a:r>
              <a:rPr lang="en-US" i="1" u="sng" dirty="0"/>
              <a:t>Thank You </a:t>
            </a:r>
          </a:p>
        </p:txBody>
      </p:sp>
      <p:sp>
        <p:nvSpPr>
          <p:cNvPr id="3" name="Subtitle 2">
            <a:extLst>
              <a:ext uri="{FF2B5EF4-FFF2-40B4-BE49-F238E27FC236}">
                <a16:creationId xmlns:a16="http://schemas.microsoft.com/office/drawing/2014/main" id="{D0D329E2-B71A-4B48-B0C9-E92F2BC01C2E}"/>
              </a:ext>
            </a:extLst>
          </p:cNvPr>
          <p:cNvSpPr>
            <a:spLocks noGrp="1"/>
          </p:cNvSpPr>
          <p:nvPr>
            <p:ph type="subTitle" idx="1"/>
          </p:nvPr>
        </p:nvSpPr>
        <p:spPr>
          <a:xfrm>
            <a:off x="1100014" y="5666792"/>
            <a:ext cx="10180696" cy="542592"/>
          </a:xfrm>
        </p:spPr>
        <p:txBody>
          <a:bodyPr>
            <a:normAutofit/>
          </a:bodyPr>
          <a:lstStyle/>
          <a:p>
            <a:endParaRPr lang="en-US"/>
          </a:p>
        </p:txBody>
      </p:sp>
      <p:pic>
        <p:nvPicPr>
          <p:cNvPr id="7" name="Graphic 6" descr="Smiling Face with No Fill">
            <a:extLst>
              <a:ext uri="{FF2B5EF4-FFF2-40B4-BE49-F238E27FC236}">
                <a16:creationId xmlns:a16="http://schemas.microsoft.com/office/drawing/2014/main" id="{92D664C2-D258-4C67-AA37-9BAAEE1967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0229" y="484632"/>
            <a:ext cx="3556755" cy="3556755"/>
          </a:xfrm>
          <a:prstGeom prst="rect">
            <a:avLst/>
          </a:prstGeom>
        </p:spPr>
      </p:pic>
    </p:spTree>
    <p:extLst>
      <p:ext uri="{BB962C8B-B14F-4D97-AF65-F5344CB8AC3E}">
        <p14:creationId xmlns:p14="http://schemas.microsoft.com/office/powerpoint/2010/main" val="2172964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1338</TotalTime>
  <Words>234</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Agency FB</vt:lpstr>
      <vt:lpstr>Corbel</vt:lpstr>
      <vt:lpstr>Helvetica</vt:lpstr>
      <vt:lpstr>Wingdings 2</vt:lpstr>
      <vt:lpstr>Frame</vt:lpstr>
      <vt:lpstr>Revenue of AUTOMOBILE PARTS In USA</vt:lpstr>
      <vt:lpstr>Total Revenue Sales Per Year</vt:lpstr>
      <vt:lpstr>Given pie-chart  represents  the items which has been sold many times.  According to the data, item 5 is sold many times compare to other product in both the years from 2018-2019. </vt:lpstr>
      <vt:lpstr>The Vertical bar chart diagram helps you to understand How much Sales perform by the employees in each Year by filtering the Year</vt:lpstr>
      <vt:lpstr>This Map Diagram helps you to analysis the revenue for the particular by simplify looking at the map of the region instead of checking the data</vt:lpstr>
      <vt:lpstr>This horizontal axis bar graph represents the Total Revenue Performed by each company.  The Y-axis represents the company names, and the X-axis represents the Total revenue each company has made it.</vt:lpstr>
      <vt:lpstr>Texas Year 2019 Vs 2018</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Singh</dc:creator>
  <cp:lastModifiedBy>Ashutosh Singh</cp:lastModifiedBy>
  <cp:revision>192</cp:revision>
  <dcterms:created xsi:type="dcterms:W3CDTF">2021-09-18T02:14:49Z</dcterms:created>
  <dcterms:modified xsi:type="dcterms:W3CDTF">2024-08-18T18:19:49Z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ashutosh.singh16@ad.infosys.com</vt:lpwstr>
  </property>
  <property fmtid="{D5CDD505-2E9C-101B-9397-08002B2CF9AE}" pid="5" name="MSIP_Label_be4b3411-284d-4d31-bd4f-bc13ef7f1fd6_SetDate">
    <vt:lpwstr>2021-09-18T03:54:16.5007645Z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aa5be840-2748-4813-9c38-ad742d7ab5fe</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ashutosh.singh16@ad.infosys.com</vt:lpwstr>
  </property>
  <property fmtid="{D5CDD505-2E9C-101B-9397-08002B2CF9AE}" pid="13" name="MSIP_Label_a0819fa7-4367-4500-ba88-dd630d977609_SetDate">
    <vt:lpwstr>2021-09-18T03:54:16.5007645Z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aa5be840-2748-4813-9c38-ad742d7ab5fe</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