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“Files”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in Project directory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1890699" y="901216"/>
            <a:ext cx="465522" cy="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Input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files inside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“Files”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960899" y="7449015"/>
            <a:ext cx="1260516" cy="609691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674930" y="594132"/>
            <a:ext cx="1215769" cy="614168"/>
          </a:xfrm>
          <a:prstGeom prst="flowChartTerminator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121219" y="6972643"/>
            <a:ext cx="1413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67" idx="0"/>
          </p:cNvCxnSpPr>
          <p:nvPr/>
        </p:nvCxnSpPr>
        <p:spPr>
          <a:xfrm>
            <a:off x="6144689" y="5016409"/>
            <a:ext cx="8446468" cy="243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Secondary Menu for Performing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Level Operations and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Input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add file to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“Files”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by taking input of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specify input of filename and select which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2981" y="6201668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207061" y="7252517"/>
            <a:ext cx="1828317" cy="80618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13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77" idx="2"/>
            <a:endCxn id="212" idx="0"/>
          </p:cNvCxnSpPr>
          <p:nvPr/>
        </p:nvCxnSpPr>
        <p:spPr>
          <a:xfrm>
            <a:off x="11086318" y="5903991"/>
            <a:ext cx="34902" cy="134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3" y="4152882"/>
            <a:ext cx="1828088" cy="3502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2" idx="2"/>
          </p:cNvCxnSpPr>
          <p:nvPr/>
        </p:nvCxnSpPr>
        <p:spPr>
          <a:xfrm rot="5400000">
            <a:off x="6621040" y="1817416"/>
            <a:ext cx="2463225" cy="104627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621281" y="3426543"/>
            <a:ext cx="0" cy="485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165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Ashish pathak</cp:lastModifiedBy>
  <cp:revision>41</cp:revision>
  <dcterms:created xsi:type="dcterms:W3CDTF">2021-01-19T12:02:17Z</dcterms:created>
  <dcterms:modified xsi:type="dcterms:W3CDTF">2022-09-23T15:11:34Z</dcterms:modified>
</cp:coreProperties>
</file>