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Title</a:t>
            </a:r>
          </a:p>
          <a:p/>
          <a:p>
            <a:r>
              <a:t>Copilot for Business Transformation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Executive Summary</a:t>
            </a:r>
          </a:p>
          <a:p/>
          <a:p>
            <a:r>
              <a:t>Prompt: Generate summary for 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KPI Dashboard</a:t>
            </a:r>
          </a:p>
          <a:p/>
          <a:p>
            <a:r>
              <a:t>Prompt: Create KPI visuals.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Risks &amp; Mitigations</a:t>
            </a:r>
          </a:p>
          <a:p/>
          <a:p>
            <a:r>
              <a:t>Prompt: Summarise risk register.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Next Steps</a:t>
            </a:r>
          </a:p>
          <a:p/>
          <a:p>
            <a:r>
              <a:t>Prompt: Outline roadmap.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FAQs</a:t>
            </a:r>
          </a:p>
          <a:p/>
          <a:p>
            <a:r>
              <a:t>Prompt: Answer top 5 exec questions.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Glossary</a:t>
            </a:r>
          </a:p>
          <a:p/>
          <a:p>
            <a:r>
              <a:t>Prompt: Define AI/LLM terms.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