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58C4-ADB2-40D9-B0F1-6D3328BF5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E0035-D155-490E-B7F7-5BF71C5B6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C448-361A-4D4B-A400-07DB8FC9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1A67-4644-4DB4-B2B1-835F535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77E-F457-4FB9-B63D-DAEF66E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7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9EAF-F1BC-41CE-A0E5-06B5505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DF2A4-8017-434B-AE29-8D0967A44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AFEF-3CA9-4F19-9DC0-43F819FC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A06D-246D-410A-A7EF-520AE7A7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C7FC-894D-440D-994F-D78DC00E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1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B630-2EF5-40C4-977E-2C3E52F7A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C3B9-524E-472C-AACC-E6F436E77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950E-324C-4AF0-8908-5BF67F5A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66A8-AC5E-4371-A93E-696B4F18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161-DBE9-490B-BD71-1FFC41D5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905B-C459-4040-9892-EF52833C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498E-D602-466F-B037-B706E754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D122-96EC-4F74-BED3-C25DD5FF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C3DF-0A78-4E25-8192-A2CA60E8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BA8E-8669-4E54-9DAF-032B5B1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0CA9-C4E6-48D7-8A8C-FB989C6D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BC8A-00E6-4676-B0D1-EE0372D3D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2B49-2EA0-4BA6-A8CE-D01D37D4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BA87-BABF-4629-A9BC-6D67D98C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4C38-8AF0-4708-AB29-244AA750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6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66E8-2AB7-4621-86BC-A39E14A6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19F1-4C8B-4C16-AD35-44953E8D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990BC-4E61-4712-8C49-5A6782A9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CE15F-DE1F-439E-87DE-74DCC48A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103BB-1B83-4044-B2B7-07865674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8020-EFF2-491B-ABC1-749DD41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8EFC-6DF3-4FBF-B5AF-99D772D5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3FFB-6085-44A1-8323-A52F2E3D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B4EDB-3005-4117-9DFB-CD2031E6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71DC3-87A1-4BDC-AC77-FB632F7AF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739F-372F-4298-A898-9437DB87C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81D08-C38A-4BBE-BD7A-F194619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B0B86-5A9D-4258-A52A-1574459C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3CA85-E17E-4205-B6C2-F1CCD382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65AF-0D3D-4700-A728-4A18D21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16CD6-77C4-4155-BF93-B4BDC2C5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CE5A4-2E00-49E5-ABA3-DF381D2A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6E03-0A55-44BC-9EB1-C986F913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6918C-D1F2-45F0-B2DD-1FE69BE5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CBB2D-41C0-4C44-99D8-95378310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157B-B03E-4539-9929-E8420B1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9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FE90-24AD-49EC-BF1F-C67AB8CD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C636-8D6B-4E1F-8AC0-595B2FAF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D26D-4771-4A5F-80D9-35BE9782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B48F-E85C-4B33-B85D-9DA57FD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A3D6F-92F0-4F57-A77F-72384C85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BE970-0A81-4B8D-99A3-ED817F38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D93-5DE7-44AC-AB35-CBFD8BE8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FFD0F-053B-4D04-8BE0-6FDF8C354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4DD67-2FC3-40B0-B746-56D1E1629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7B8BD-431C-433E-A2DC-B1D3FC49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9C837-4073-4936-9291-674E07B9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4F29-F5A0-4D0B-94BF-DA016CB7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6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9DBE3-4A19-4B8B-8A0F-55FC7076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4562-D28F-45BF-9045-601967A4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3F61-DA59-4459-8F26-117C0665A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4246-5722-44A7-A0D3-948341F27C0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78AB-529F-4713-AC65-4A8925C6C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EC10-DC45-466A-8AB0-C2CA43A79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F7AC-FA1C-4784-92E6-B3BF935F0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C517-D55D-47E6-9CAA-3422C7BF1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353"/>
            <a:ext cx="9144000" cy="1422647"/>
          </a:xfrm>
        </p:spPr>
        <p:txBody>
          <a:bodyPr>
            <a:noAutofit/>
          </a:bodyPr>
          <a:lstStyle/>
          <a:p>
            <a:r>
              <a:rPr lang="en-IN" sz="8000" b="1" dirty="0"/>
              <a:t>TECHFIRE</a:t>
            </a:r>
          </a:p>
        </p:txBody>
      </p:sp>
    </p:spTree>
    <p:extLst>
      <p:ext uri="{BB962C8B-B14F-4D97-AF65-F5344CB8AC3E}">
        <p14:creationId xmlns:p14="http://schemas.microsoft.com/office/powerpoint/2010/main" val="9252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DE8A-C754-4FFF-AD72-1CC6A55A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dirty="0"/>
              <a:t>Smart Village</a:t>
            </a:r>
            <a:br>
              <a:rPr lang="en-IN" sz="5400" b="1" dirty="0"/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289A-2DD7-42A2-81D7-302C509D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4400" b="1" dirty="0"/>
          </a:p>
          <a:p>
            <a:r>
              <a:rPr lang="en-IN" sz="4000" dirty="0"/>
              <a:t>Presentation By:-</a:t>
            </a:r>
          </a:p>
          <a:p>
            <a:r>
              <a:rPr lang="en-IN" dirty="0"/>
              <a:t>Akshay Krishnabhai Pandherpatte</a:t>
            </a:r>
          </a:p>
          <a:p>
            <a:r>
              <a:rPr lang="en-IN" dirty="0"/>
              <a:t>Harshil kishanbhai Bhanoriya</a:t>
            </a:r>
          </a:p>
          <a:p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47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25F-F948-41AA-ADAA-D666C12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Smart Village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B541-35A7-4899-949F-BA452B77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Education </a:t>
            </a:r>
          </a:p>
          <a:p>
            <a:r>
              <a:rPr lang="en-IN" dirty="0"/>
              <a:t>Solar</a:t>
            </a:r>
          </a:p>
          <a:p>
            <a:r>
              <a:rPr lang="en-IN" dirty="0"/>
              <a:t>E-Gram</a:t>
            </a:r>
          </a:p>
          <a:p>
            <a:r>
              <a:rPr lang="en-IN" dirty="0"/>
              <a:t>Health Care</a:t>
            </a:r>
          </a:p>
          <a:p>
            <a:r>
              <a:rPr lang="en-IN" dirty="0"/>
              <a:t>Agriculture</a:t>
            </a:r>
          </a:p>
          <a:p>
            <a:r>
              <a:rPr lang="en-IN" dirty="0"/>
              <a:t>Water Treatment</a:t>
            </a:r>
          </a:p>
          <a:p>
            <a:r>
              <a:rPr lang="en-IN" dirty="0"/>
              <a:t>Local </a:t>
            </a:r>
            <a:r>
              <a:rPr lang="en-IN" dirty="0" err="1"/>
              <a:t>Improvments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1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7841-E725-4114-80E3-C6405375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F540-E9C3-43A3-88EB-E22E3129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/>
              <a:t>Implementing Technology In Education:</a:t>
            </a:r>
          </a:p>
          <a:p>
            <a:r>
              <a:rPr lang="en-IN" dirty="0"/>
              <a:t>Face of Education and Created more Educational opportunities </a:t>
            </a:r>
          </a:p>
          <a:p>
            <a:r>
              <a:rPr lang="en-IN" dirty="0"/>
              <a:t>Both Students and teachers have benefits of it</a:t>
            </a:r>
          </a:p>
          <a:p>
            <a:r>
              <a:rPr lang="en-IN" dirty="0"/>
              <a:t>Its remove the Educational Boundaries – both student and teacher can collaborate in real time using advanced educational technologies</a:t>
            </a:r>
          </a:p>
          <a:p>
            <a:r>
              <a:rPr lang="en-IN" dirty="0"/>
              <a:t>Helped in growth of mobile learning and long distance learning</a:t>
            </a:r>
          </a:p>
          <a:p>
            <a:r>
              <a:rPr lang="en-IN" dirty="0"/>
              <a:t>Enables teachers to reach student anywhere</a:t>
            </a:r>
          </a:p>
          <a:p>
            <a:r>
              <a:rPr lang="en-IN" dirty="0"/>
              <a:t>Virtual classroom using online education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2040-11D3-4595-AB5E-78820BF9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r>
              <a:rPr lang="en-IN" dirty="0"/>
              <a:t>Online Education is affordable and flexible </a:t>
            </a:r>
          </a:p>
          <a:p>
            <a:r>
              <a:rPr lang="en-IN" dirty="0"/>
              <a:t>Learn during free time </a:t>
            </a:r>
          </a:p>
          <a:p>
            <a:r>
              <a:rPr lang="en-IN" dirty="0"/>
              <a:t>Interact with other students using virtually or chatting system</a:t>
            </a:r>
          </a:p>
          <a:p>
            <a:r>
              <a:rPr lang="en-IN" dirty="0"/>
              <a:t>Digitized classrooms through digital learning tools like, computers,     I-pads, smart phones , smart digital white boards – increased engagement and  students motivation towards learning</a:t>
            </a:r>
          </a:p>
          <a:p>
            <a:r>
              <a:rPr lang="en-IN" dirty="0"/>
              <a:t>Technology does not replace the teachers </a:t>
            </a:r>
          </a:p>
          <a:p>
            <a:r>
              <a:rPr lang="en-IN" dirty="0"/>
              <a:t>Its main purpose to enable students learn better through increasing their engagement in educational activities </a:t>
            </a:r>
          </a:p>
          <a:p>
            <a:r>
              <a:rPr lang="en-IN" dirty="0"/>
              <a:t>Technology is not having cool iPad or expensive gadgets, it is about learning process. </a:t>
            </a:r>
          </a:p>
          <a:p>
            <a:r>
              <a:rPr lang="en-IN" dirty="0"/>
              <a:t>Improving learning process and aim to improving students grades.</a:t>
            </a:r>
          </a:p>
        </p:txBody>
      </p:sp>
    </p:spTree>
    <p:extLst>
      <p:ext uri="{BB962C8B-B14F-4D97-AF65-F5344CB8AC3E}">
        <p14:creationId xmlns:p14="http://schemas.microsoft.com/office/powerpoint/2010/main" val="225814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1643-89A4-4500-BABA-8953855C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>
            <a:normAutofit/>
          </a:bodyPr>
          <a:lstStyle/>
          <a:p>
            <a:r>
              <a:rPr lang="en-IN" sz="3600" b="1" dirty="0"/>
              <a:t>What parents need to know:-</a:t>
            </a:r>
          </a:p>
          <a:p>
            <a:r>
              <a:rPr lang="en-IN" dirty="0"/>
              <a:t>Students become fans when education integrated with most technological tools</a:t>
            </a:r>
          </a:p>
          <a:p>
            <a:r>
              <a:rPr lang="en-IN" dirty="0"/>
              <a:t>Giving educational tools can reduce the students time In watching television , playing video games and they will concentrate on learning capabilities while at home</a:t>
            </a:r>
          </a:p>
          <a:p>
            <a:pPr marL="0" indent="0">
              <a:buNone/>
            </a:pP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6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940E-C478-443B-B28B-32413E96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/>
          </a:bodyPr>
          <a:lstStyle/>
          <a:p>
            <a:r>
              <a:rPr lang="en-IN" sz="3600" dirty="0"/>
              <a:t>Technology improves Writing skills </a:t>
            </a:r>
            <a:r>
              <a:rPr lang="en-IN" sz="3600"/>
              <a:t>for student’s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13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226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TECHFIRE</vt:lpstr>
      <vt:lpstr>Smart Village </vt:lpstr>
      <vt:lpstr>Smart Village</vt:lpstr>
      <vt:lpstr>EDUCATION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TECHFIRE</dc:title>
  <dc:creator>Akshay Pandherpatte</dc:creator>
  <cp:lastModifiedBy>Akshay Pandherpatte</cp:lastModifiedBy>
  <cp:revision>7</cp:revision>
  <dcterms:created xsi:type="dcterms:W3CDTF">2019-07-04T05:07:42Z</dcterms:created>
  <dcterms:modified xsi:type="dcterms:W3CDTF">2019-07-06T03:37:10Z</dcterms:modified>
</cp:coreProperties>
</file>