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8289-6E60-4181-9269-A8607522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08856-4D32-4BD8-94A3-471C50680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B8A6-E752-4976-8DEB-886D3E62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5152-716C-4D05-AFEA-2997BE9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7B04-97B9-4940-A04F-5238A5D2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6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7CF4-E674-4BB6-A20D-D8BE43E1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FA54-5428-41CC-BB09-C0F26E32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D220-EB83-4035-BD78-0E3FD37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946C-F934-4FF2-971D-F762D4C9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49F9-3E3A-4486-AA86-2E1E0DF1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3F06F-59D9-4CCD-8401-13F0F8F62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6EAE7-2B27-4587-ACC6-57953665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7527-0D24-471F-AE4E-1890185E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EA21-0E57-4644-8A52-2DD834EC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0E43-9730-4C19-AD91-AD1A089D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3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5E81-9C10-4897-A1FE-A7EC8071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0A25-BAD8-43E3-8AD1-72261847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EA05-106C-4987-953F-74E1F09B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47DF-F4B5-4406-9EDF-A19C2AB7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4984-A5E0-45F7-BA08-D0BF996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8E28-2193-4F46-BB0B-73A87B7E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616A-E9AD-4420-B0F9-E2673525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44C6-D3B9-41E9-B418-6755122A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2080-D115-4F17-85BC-9BA7425F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52C7-8670-4C0F-ABFE-1CAD139C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0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EEEA-FDBF-4550-AC46-D9E1FF81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46AF-3211-422A-A7F9-D6C7E43D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E9FAE-6554-4044-B489-FB08F016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9753-6C09-472D-BE59-D6147007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EDFC8-5F79-4BB3-8C73-13182A97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A9C53-9078-4773-A619-30627AC3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7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02E3-7103-44F5-B781-0F0D0192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ADDC3-3F13-4C60-9AFA-C80A7A3F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EB11A-470C-4E4A-9CF8-12ADDE51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A502D-9BF1-4474-8B31-B9FDD385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0066-1A7A-4E82-B043-D8F6666E2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B3332-1C90-4FFE-B61B-D9370A45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8AA1B-54FD-44A8-8797-8FD61C81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5A321-697B-4829-8535-46D0C260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E62-3486-4845-AEE4-84C8B5FF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E8CCE-2DD7-4437-BE61-282234B1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200F1-14DA-419A-8442-5C3C076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74BE5-3E96-4D14-A29D-BF5EFC4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8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3EA49-9E30-4273-9110-D20C8F24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882D4-CCE5-40FC-8208-6847A3B8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EDF4-AB75-442E-B478-71F892B7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1712-E7B6-4BB2-B373-87B81B46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EA97-E90B-4983-9FF9-36DD5E0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5FEF7-F6DE-4D14-B486-B29E040F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B3F3-8BAC-4908-AC10-E6FE870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8F6D-FBE1-4B86-BC70-1FF75E35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4C7BD-6C45-4134-932A-09B9DEC2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A860-A984-4B73-9A97-F4579F41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B5FD-3CB7-40E3-9DE6-401A8BE28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02EEF-9706-453A-BCDE-CE8DDC23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650C-47A5-4FDE-909E-AB425E50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9A12-DE35-4121-AD2C-325064DD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912B-B48F-4861-8787-9DAF727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1970-E0BF-4DC4-91C5-7BA441F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2755-068C-451E-A223-127F8D3D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F4F6-FBAF-4169-A144-813D1EC4E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F9DD-7C53-4FC2-80A3-2BF30AA23EE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71EC-A0CF-4E23-8422-EBFB3A073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CB70-4CD3-4245-9796-0D2DB041C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86D-0325-4928-BA56-9B4D59CFD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3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E76689-904B-4FBA-9388-2A3B827662C4}"/>
              </a:ext>
            </a:extLst>
          </p:cNvPr>
          <p:cNvSpPr txBox="1"/>
          <p:nvPr/>
        </p:nvSpPr>
        <p:spPr>
          <a:xfrm>
            <a:off x="5629275" y="180975"/>
            <a:ext cx="612457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2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SWIGGY RESTAURANT ANALYSIS USING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3F60E-5718-43BA-862E-ACC0E5BFE102}"/>
              </a:ext>
            </a:extLst>
          </p:cNvPr>
          <p:cNvSpPr txBox="1"/>
          <p:nvPr/>
        </p:nvSpPr>
        <p:spPr>
          <a:xfrm>
            <a:off x="7912894" y="1941552"/>
            <a:ext cx="3840956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BY- ASHUTOSH BISWAL</a:t>
            </a:r>
          </a:p>
        </p:txBody>
      </p:sp>
    </p:spTree>
    <p:extLst>
      <p:ext uri="{BB962C8B-B14F-4D97-AF65-F5344CB8AC3E}">
        <p14:creationId xmlns:p14="http://schemas.microsoft.com/office/powerpoint/2010/main" val="110208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FB79-FDBB-463A-B69A-CA48B284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-139700"/>
            <a:ext cx="11839575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C75B-1615-4A65-BF05-6821BDE8F11F}"/>
              </a:ext>
            </a:extLst>
          </p:cNvPr>
          <p:cNvSpPr txBox="1"/>
          <p:nvPr/>
        </p:nvSpPr>
        <p:spPr>
          <a:xfrm>
            <a:off x="447675" y="2190750"/>
            <a:ext cx="115919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Majority of restaurants located in Hyderabad and Chennai.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High proportions of restaurants rated "Good" and "Excellent“.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Most restaurants deliver within 30-60 minutes; longer delivery times in some cities.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Higher ratings for premium food types like "Healthy Food" and "Japanese“.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Significant price variation across cities; Mumbai has the highest average price.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Outlier restaurants with high reviews but low ratings present improvement opportunities.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Data-driven insights can enhance restaurant selection, delivery efficiency, and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4179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9AAC-7496-4FBF-B611-C1BD101C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88912"/>
            <a:ext cx="117729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DATASET COLUMN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FEAF1-0C8D-4ADE-9731-5E819CCBD548}"/>
              </a:ext>
            </a:extLst>
          </p:cNvPr>
          <p:cNvSpPr txBox="1"/>
          <p:nvPr/>
        </p:nvSpPr>
        <p:spPr>
          <a:xfrm>
            <a:off x="485775" y="1905000"/>
            <a:ext cx="6562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Restaurant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Average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Food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Delivery Time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FC239-5CA6-458E-BA31-491036B8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83" y="1647825"/>
            <a:ext cx="7449117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FB79-FDBB-463A-B69A-CA48B284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9375"/>
            <a:ext cx="11839575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C75B-1615-4A65-BF05-6821BDE8F11F}"/>
              </a:ext>
            </a:extLst>
          </p:cNvPr>
          <p:cNvSpPr txBox="1"/>
          <p:nvPr/>
        </p:nvSpPr>
        <p:spPr>
          <a:xfrm>
            <a:off x="447675" y="1581150"/>
            <a:ext cx="115919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</a:t>
            </a:r>
            <a:r>
              <a:rPr lang="en-IN" sz="2000" u="sng" dirty="0"/>
              <a:t>OBJECTIVE</a:t>
            </a:r>
            <a:r>
              <a:rPr lang="en-IN" sz="2000" dirty="0"/>
              <a:t>:</a:t>
            </a:r>
          </a:p>
          <a:p>
            <a:r>
              <a:rPr lang="en-US" sz="2000" dirty="0"/>
              <a:t>To analyze Swiggy restaurant data and gain insights into restaurant locations, customer ratings, food types, prices, and delivery times.</a:t>
            </a:r>
          </a:p>
          <a:p>
            <a:endParaRPr lang="en-US" sz="2000" dirty="0"/>
          </a:p>
          <a:p>
            <a:r>
              <a:rPr lang="en-US" sz="2000" dirty="0"/>
              <a:t>2.</a:t>
            </a:r>
            <a:r>
              <a:rPr lang="en-US" sz="2000" u="sng" dirty="0"/>
              <a:t>GOAL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trends and patterns in restaurant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customer satisfaction based on ratings and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Assess operational efficiency through delivery times and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insights for improving service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3.</a:t>
            </a:r>
            <a:r>
              <a:rPr lang="en-US" sz="2000" u="sng" dirty="0"/>
              <a:t>OUTCOME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Found key cities with high restaurant density and customer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Uncovered factors like delivery time and food type that significantly impact customer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Identified anomalies such as incorrect price entries and cities with slower delivery times, suggesting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516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554-732D-4E39-BF67-8330D5B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136525"/>
            <a:ext cx="11915775" cy="854075"/>
          </a:xfrm>
          <a:solidFill>
            <a:schemeClr val="accent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EED05-394A-4875-B14C-CAE19AD08206}"/>
              </a:ext>
            </a:extLst>
          </p:cNvPr>
          <p:cNvSpPr txBox="1"/>
          <p:nvPr/>
        </p:nvSpPr>
        <p:spPr>
          <a:xfrm>
            <a:off x="95249" y="1066800"/>
            <a:ext cx="1191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E68FA-EA22-4DDC-B4ED-CAC8CA09E929}"/>
              </a:ext>
            </a:extLst>
          </p:cNvPr>
          <p:cNvSpPr txBox="1"/>
          <p:nvPr/>
        </p:nvSpPr>
        <p:spPr>
          <a:xfrm>
            <a:off x="190501" y="1171575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Q1. </a:t>
            </a:r>
            <a:r>
              <a:rPr lang="en-US" b="1" dirty="0">
                <a:solidFill>
                  <a:schemeClr val="bg1"/>
                </a:solidFill>
              </a:rPr>
              <a:t>How many total restaurants are listed in the dataset?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D4A37-ECD4-4A80-AA0C-14B19BEC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1721882"/>
            <a:ext cx="5106113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7C8DC5-8B09-4D54-A152-D70840FF3A63}"/>
              </a:ext>
            </a:extLst>
          </p:cNvPr>
          <p:cNvSpPr txBox="1"/>
          <p:nvPr/>
        </p:nvSpPr>
        <p:spPr>
          <a:xfrm>
            <a:off x="95249" y="4022656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Q2. </a:t>
            </a:r>
            <a:r>
              <a:rPr lang="en-US" b="1" dirty="0">
                <a:solidFill>
                  <a:schemeClr val="bg1"/>
                </a:solidFill>
              </a:rPr>
              <a:t>How many unique restaurants are there in the dataset?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DBFD80-700B-4D2D-915A-F43F1A79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8" y="4563627"/>
            <a:ext cx="692564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C4E43-40C6-4687-97B7-03CE489B424D}"/>
              </a:ext>
            </a:extLst>
          </p:cNvPr>
          <p:cNvSpPr txBox="1"/>
          <p:nvPr/>
        </p:nvSpPr>
        <p:spPr>
          <a:xfrm>
            <a:off x="66676" y="190500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Q3.</a:t>
            </a:r>
            <a:r>
              <a:rPr lang="en-US" b="1" dirty="0">
                <a:solidFill>
                  <a:schemeClr val="bg1"/>
                </a:solidFill>
              </a:rPr>
              <a:t>Which cities have the highest number of restaurants, and how are they distributed across cities?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173AF-4889-4788-A73E-A5550751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49" y="714177"/>
            <a:ext cx="9326277" cy="283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720B5-69CD-4394-A519-AC1F9AF52EED}"/>
              </a:ext>
            </a:extLst>
          </p:cNvPr>
          <p:cNvSpPr txBox="1"/>
          <p:nvPr/>
        </p:nvSpPr>
        <p:spPr>
          <a:xfrm>
            <a:off x="85726" y="3905250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</a:rPr>
              <a:t>What are the top 10 areas with the most restaurants?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FEC63-4DC2-4521-AFC5-2CAC85F6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8" y="4360307"/>
            <a:ext cx="8601723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DC8A8-231C-4269-9E4C-6588E3FBA6A1}"/>
              </a:ext>
            </a:extLst>
          </p:cNvPr>
          <p:cNvSpPr txBox="1"/>
          <p:nvPr/>
        </p:nvSpPr>
        <p:spPr>
          <a:xfrm>
            <a:off x="104776" y="324964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5. How many restaurants are rated as 'Excellent'?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37E3-96E0-4BBB-82B6-6F9F86DD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948470"/>
            <a:ext cx="8154538" cy="1448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27AC4-B6BA-412B-B402-6B5B5DBC1EAC}"/>
              </a:ext>
            </a:extLst>
          </p:cNvPr>
          <p:cNvSpPr txBox="1"/>
          <p:nvPr/>
        </p:nvSpPr>
        <p:spPr>
          <a:xfrm>
            <a:off x="104776" y="3429000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6. What is the average price for different types of food, and which food types are the most expensive?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99A16-E212-4452-B0BA-EF0FFF31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88" y="4113348"/>
            <a:ext cx="966922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4FC9F-8C41-4F8F-BC1C-19DFB3A0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785390"/>
            <a:ext cx="9297698" cy="3038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11F60-93DC-409A-B9E3-2C7C960A1E86}"/>
              </a:ext>
            </a:extLst>
          </p:cNvPr>
          <p:cNvSpPr txBox="1"/>
          <p:nvPr/>
        </p:nvSpPr>
        <p:spPr>
          <a:xfrm>
            <a:off x="185738" y="225932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7. Which cities have the longest and shortest average delivery times?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D3954-0491-4EE4-8EE8-22BAE9EFB1C0}"/>
              </a:ext>
            </a:extLst>
          </p:cNvPr>
          <p:cNvSpPr txBox="1"/>
          <p:nvPr/>
        </p:nvSpPr>
        <p:spPr>
          <a:xfrm>
            <a:off x="172100" y="4014214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Q8. Which restaurants have the highest ratings and the most total reviews?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E2FB6-1BA3-45BB-B0F4-97E07365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01" y="4469533"/>
            <a:ext cx="9211998" cy="23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01B0C-FA64-4888-88C1-B52ACDC46164}"/>
              </a:ext>
            </a:extLst>
          </p:cNvPr>
          <p:cNvSpPr txBox="1"/>
          <p:nvPr/>
        </p:nvSpPr>
        <p:spPr>
          <a:xfrm>
            <a:off x="185738" y="225932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Q9. Is there a correlation between delivery time and customer ratings?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C1BE1-B3D2-4BFF-BFA9-02D1E2B2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727122"/>
            <a:ext cx="11307753" cy="3258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05661-FC5F-412E-9D88-3601B7605AC2}"/>
              </a:ext>
            </a:extLst>
          </p:cNvPr>
          <p:cNvSpPr txBox="1"/>
          <p:nvPr/>
        </p:nvSpPr>
        <p:spPr>
          <a:xfrm>
            <a:off x="185738" y="4095749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Q10. How many unique addresses are present in the dataset?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29926-84A9-4429-8983-26D1DD8F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10" y="4673350"/>
            <a:ext cx="610637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8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67D25-CCA7-4E5B-B2BD-58226977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79" y="656981"/>
            <a:ext cx="5915455" cy="2848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2C554-945C-40DD-919F-E231C2FE2D23}"/>
              </a:ext>
            </a:extLst>
          </p:cNvPr>
          <p:cNvSpPr txBox="1"/>
          <p:nvPr/>
        </p:nvSpPr>
        <p:spPr>
          <a:xfrm>
            <a:off x="180545" y="200024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Q11.Which restaurants have the most branches across different cities, and how many branches do they have?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833BA-C726-4110-9177-68B7C2CC8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"/>
          <a:stretch/>
        </p:blipFill>
        <p:spPr>
          <a:xfrm>
            <a:off x="3299591" y="4171576"/>
            <a:ext cx="5582429" cy="258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D2258-7065-4AB4-A013-B6FEB27829B1}"/>
              </a:ext>
            </a:extLst>
          </p:cNvPr>
          <p:cNvSpPr txBox="1"/>
          <p:nvPr/>
        </p:nvSpPr>
        <p:spPr>
          <a:xfrm>
            <a:off x="180545" y="3653722"/>
            <a:ext cx="118205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Q12. What are the top 5 most frequent addresses where multiple restaurants are located?</a:t>
            </a:r>
          </a:p>
        </p:txBody>
      </p:sp>
    </p:spTree>
    <p:extLst>
      <p:ext uri="{BB962C8B-B14F-4D97-AF65-F5344CB8AC3E}">
        <p14:creationId xmlns:p14="http://schemas.microsoft.com/office/powerpoint/2010/main" val="100022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Devanagari</vt:lpstr>
      <vt:lpstr>Arial</vt:lpstr>
      <vt:lpstr>Calibri</vt:lpstr>
      <vt:lpstr>Calibri Light</vt:lpstr>
      <vt:lpstr>Office Theme</vt:lpstr>
      <vt:lpstr>PowerPoint Presentation</vt:lpstr>
      <vt:lpstr>DATASET COLUMN OVERVIEW</vt:lpstr>
      <vt:lpstr>PROBLEM STATEMENT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Ganeshan</dc:creator>
  <cp:lastModifiedBy>Ashutosh Biswal</cp:lastModifiedBy>
  <cp:revision>2</cp:revision>
  <dcterms:created xsi:type="dcterms:W3CDTF">2024-10-06T15:12:59Z</dcterms:created>
  <dcterms:modified xsi:type="dcterms:W3CDTF">2024-10-07T21:58:34Z</dcterms:modified>
</cp:coreProperties>
</file>