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DC3E9-695D-4E70-BE06-29D5246BE44E}" v="7" dt="2023-09-24T14:42:06.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 tyagi" userId="a397f179029ac712" providerId="LiveId" clId="{FEFDC3E9-695D-4E70-BE06-29D5246BE44E}"/>
    <pc:docChg chg="custSel addSld modSld">
      <pc:chgData name="ashu tyagi" userId="a397f179029ac712" providerId="LiveId" clId="{FEFDC3E9-695D-4E70-BE06-29D5246BE44E}" dt="2023-09-27T10:26:19.251" v="311" actId="20577"/>
      <pc:docMkLst>
        <pc:docMk/>
      </pc:docMkLst>
      <pc:sldChg chg="modSp mod">
        <pc:chgData name="ashu tyagi" userId="a397f179029ac712" providerId="LiveId" clId="{FEFDC3E9-695D-4E70-BE06-29D5246BE44E}" dt="2023-09-27T10:26:19.251" v="311" actId="20577"/>
        <pc:sldMkLst>
          <pc:docMk/>
          <pc:sldMk cId="3734176767" sldId="256"/>
        </pc:sldMkLst>
        <pc:spChg chg="mod">
          <ac:chgData name="ashu tyagi" userId="a397f179029ac712" providerId="LiveId" clId="{FEFDC3E9-695D-4E70-BE06-29D5246BE44E}" dt="2023-09-21T14:06:17.715" v="3" actId="122"/>
          <ac:spMkLst>
            <pc:docMk/>
            <pc:sldMk cId="3734176767" sldId="256"/>
            <ac:spMk id="3" creationId="{472A463E-2178-F8BB-3646-1CFC087DD5EB}"/>
          </ac:spMkLst>
        </pc:spChg>
        <pc:spChg chg="mod">
          <ac:chgData name="ashu tyagi" userId="a397f179029ac712" providerId="LiveId" clId="{FEFDC3E9-695D-4E70-BE06-29D5246BE44E}" dt="2023-09-24T14:42:20.132" v="304" actId="404"/>
          <ac:spMkLst>
            <pc:docMk/>
            <pc:sldMk cId="3734176767" sldId="256"/>
            <ac:spMk id="5" creationId="{503651CE-E7F7-B00B-3C3A-076D777CFA47}"/>
          </ac:spMkLst>
        </pc:spChg>
        <pc:spChg chg="mod">
          <ac:chgData name="ashu tyagi" userId="a397f179029ac712" providerId="LiveId" clId="{FEFDC3E9-695D-4E70-BE06-29D5246BE44E}" dt="2023-09-27T10:26:19.251" v="311" actId="20577"/>
          <ac:spMkLst>
            <pc:docMk/>
            <pc:sldMk cId="3734176767" sldId="256"/>
            <ac:spMk id="7" creationId="{1645F467-526A-3EEF-9772-61F3C768A5C3}"/>
          </ac:spMkLst>
        </pc:spChg>
        <pc:picChg chg="mod">
          <ac:chgData name="ashu tyagi" userId="a397f179029ac712" providerId="LiveId" clId="{FEFDC3E9-695D-4E70-BE06-29D5246BE44E}" dt="2023-09-24T14:42:06.961" v="302" actId="1076"/>
          <ac:picMkLst>
            <pc:docMk/>
            <pc:sldMk cId="3734176767" sldId="256"/>
            <ac:picMk id="1028" creationId="{A5B40FA3-E0D6-87B0-5D3B-0366064EC4ED}"/>
          </ac:picMkLst>
        </pc:picChg>
      </pc:sldChg>
      <pc:sldChg chg="modSp mod">
        <pc:chgData name="ashu tyagi" userId="a397f179029ac712" providerId="LiveId" clId="{FEFDC3E9-695D-4E70-BE06-29D5246BE44E}" dt="2023-09-21T14:06:26.266" v="5" actId="20577"/>
        <pc:sldMkLst>
          <pc:docMk/>
          <pc:sldMk cId="326284401" sldId="258"/>
        </pc:sldMkLst>
        <pc:spChg chg="mod">
          <ac:chgData name="ashu tyagi" userId="a397f179029ac712" providerId="LiveId" clId="{FEFDC3E9-695D-4E70-BE06-29D5246BE44E}" dt="2023-09-21T14:06:26.266" v="5" actId="20577"/>
          <ac:spMkLst>
            <pc:docMk/>
            <pc:sldMk cId="326284401" sldId="258"/>
            <ac:spMk id="3" creationId="{52CCF574-CAE6-D20E-A488-1AD5A9AC53E6}"/>
          </ac:spMkLst>
        </pc:spChg>
      </pc:sldChg>
      <pc:sldChg chg="modSp mod">
        <pc:chgData name="ashu tyagi" userId="a397f179029ac712" providerId="LiveId" clId="{FEFDC3E9-695D-4E70-BE06-29D5246BE44E}" dt="2023-09-21T14:12:41.716" v="270" actId="14100"/>
        <pc:sldMkLst>
          <pc:docMk/>
          <pc:sldMk cId="1192392853" sldId="259"/>
        </pc:sldMkLst>
        <pc:spChg chg="mod">
          <ac:chgData name="ashu tyagi" userId="a397f179029ac712" providerId="LiveId" clId="{FEFDC3E9-695D-4E70-BE06-29D5246BE44E}" dt="2023-09-21T14:12:41.716" v="270" actId="14100"/>
          <ac:spMkLst>
            <pc:docMk/>
            <pc:sldMk cId="1192392853" sldId="259"/>
            <ac:spMk id="3" creationId="{9D5BC445-8783-1441-F2D9-0CA6EE81A69D}"/>
          </ac:spMkLst>
        </pc:spChg>
      </pc:sldChg>
      <pc:sldChg chg="addSp modSp mod">
        <pc:chgData name="ashu tyagi" userId="a397f179029ac712" providerId="LiveId" clId="{FEFDC3E9-695D-4E70-BE06-29D5246BE44E}" dt="2023-09-21T14:12:51.248" v="271" actId="1076"/>
        <pc:sldMkLst>
          <pc:docMk/>
          <pc:sldMk cId="3726840461" sldId="260"/>
        </pc:sldMkLst>
        <pc:spChg chg="add mod">
          <ac:chgData name="ashu tyagi" userId="a397f179029ac712" providerId="LiveId" clId="{FEFDC3E9-695D-4E70-BE06-29D5246BE44E}" dt="2023-09-21T14:08:52.456" v="53" actId="1076"/>
          <ac:spMkLst>
            <pc:docMk/>
            <pc:sldMk cId="3726840461" sldId="260"/>
            <ac:spMk id="2" creationId="{FC1CDCAD-9BE9-1595-21CA-C39DDB3278B3}"/>
          </ac:spMkLst>
        </pc:spChg>
        <pc:spChg chg="mod">
          <ac:chgData name="ashu tyagi" userId="a397f179029ac712" providerId="LiveId" clId="{FEFDC3E9-695D-4E70-BE06-29D5246BE44E}" dt="2023-09-21T14:12:51.248" v="271" actId="1076"/>
          <ac:spMkLst>
            <pc:docMk/>
            <pc:sldMk cId="3726840461" sldId="260"/>
            <ac:spMk id="3" creationId="{D670DEF6-25FE-7DCE-6B3F-6E9A7B5B3999}"/>
          </ac:spMkLst>
        </pc:spChg>
      </pc:sldChg>
      <pc:sldChg chg="modSp mod">
        <pc:chgData name="ashu tyagi" userId="a397f179029ac712" providerId="LiveId" clId="{FEFDC3E9-695D-4E70-BE06-29D5246BE44E}" dt="2023-09-27T10:06:24.571" v="306" actId="1076"/>
        <pc:sldMkLst>
          <pc:docMk/>
          <pc:sldMk cId="2122761418" sldId="261"/>
        </pc:sldMkLst>
        <pc:spChg chg="mod">
          <ac:chgData name="ashu tyagi" userId="a397f179029ac712" providerId="LiveId" clId="{FEFDC3E9-695D-4E70-BE06-29D5246BE44E}" dt="2023-09-27T10:06:24.571" v="306" actId="1076"/>
          <ac:spMkLst>
            <pc:docMk/>
            <pc:sldMk cId="2122761418" sldId="261"/>
            <ac:spMk id="3" creationId="{13906BCB-7B96-8B36-ADED-333743F32820}"/>
          </ac:spMkLst>
        </pc:spChg>
      </pc:sldChg>
      <pc:sldChg chg="modSp mod">
        <pc:chgData name="ashu tyagi" userId="a397f179029ac712" providerId="LiveId" clId="{FEFDC3E9-695D-4E70-BE06-29D5246BE44E}" dt="2023-09-21T14:13:36.808" v="273" actId="20577"/>
        <pc:sldMkLst>
          <pc:docMk/>
          <pc:sldMk cId="733098535" sldId="262"/>
        </pc:sldMkLst>
        <pc:spChg chg="mod">
          <ac:chgData name="ashu tyagi" userId="a397f179029ac712" providerId="LiveId" clId="{FEFDC3E9-695D-4E70-BE06-29D5246BE44E}" dt="2023-09-21T14:13:36.808" v="273" actId="20577"/>
          <ac:spMkLst>
            <pc:docMk/>
            <pc:sldMk cId="733098535" sldId="262"/>
            <ac:spMk id="3" creationId="{BC897CB7-F46C-B65C-5F30-AB456BDFB7F5}"/>
          </ac:spMkLst>
        </pc:spChg>
      </pc:sldChg>
      <pc:sldChg chg="modSp mod">
        <pc:chgData name="ashu tyagi" userId="a397f179029ac712" providerId="LiveId" clId="{FEFDC3E9-695D-4E70-BE06-29D5246BE44E}" dt="2023-09-21T14:07:08.806" v="10" actId="1076"/>
        <pc:sldMkLst>
          <pc:docMk/>
          <pc:sldMk cId="1046612960" sldId="263"/>
        </pc:sldMkLst>
        <pc:spChg chg="mod">
          <ac:chgData name="ashu tyagi" userId="a397f179029ac712" providerId="LiveId" clId="{FEFDC3E9-695D-4E70-BE06-29D5246BE44E}" dt="2023-09-21T14:07:08.806" v="10" actId="1076"/>
          <ac:spMkLst>
            <pc:docMk/>
            <pc:sldMk cId="1046612960" sldId="263"/>
            <ac:spMk id="3" creationId="{DAFC6D3C-B773-BC99-853B-537D0F839635}"/>
          </ac:spMkLst>
        </pc:spChg>
      </pc:sldChg>
      <pc:sldChg chg="delSp modSp new mod">
        <pc:chgData name="ashu tyagi" userId="a397f179029ac712" providerId="LiveId" clId="{FEFDC3E9-695D-4E70-BE06-29D5246BE44E}" dt="2023-09-21T14:08:00.035" v="36" actId="1076"/>
        <pc:sldMkLst>
          <pc:docMk/>
          <pc:sldMk cId="3904106959" sldId="264"/>
        </pc:sldMkLst>
        <pc:spChg chg="del">
          <ac:chgData name="ashu tyagi" userId="a397f179029ac712" providerId="LiveId" clId="{FEFDC3E9-695D-4E70-BE06-29D5246BE44E}" dt="2023-09-21T14:07:21.120" v="12" actId="21"/>
          <ac:spMkLst>
            <pc:docMk/>
            <pc:sldMk cId="3904106959" sldId="264"/>
            <ac:spMk id="2" creationId="{84985D57-1049-9CB9-41FA-0085B685C6AB}"/>
          </ac:spMkLst>
        </pc:spChg>
        <pc:spChg chg="mod">
          <ac:chgData name="ashu tyagi" userId="a397f179029ac712" providerId="LiveId" clId="{FEFDC3E9-695D-4E70-BE06-29D5246BE44E}" dt="2023-09-21T14:08:00.035" v="36" actId="1076"/>
          <ac:spMkLst>
            <pc:docMk/>
            <pc:sldMk cId="3904106959" sldId="264"/>
            <ac:spMk id="3" creationId="{4C1F4AF7-7BBE-0CBB-D3E7-108A1C3FF2C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9D1484-2C8E-4B7C-B5EE-F4274F5D3050}"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344621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D1484-2C8E-4B7C-B5EE-F4274F5D3050}"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248262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D1484-2C8E-4B7C-B5EE-F4274F5D3050}"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48EE0E-D301-4E2F-B336-A9B176F2C3B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716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9D1484-2C8E-4B7C-B5EE-F4274F5D3050}"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118067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9D1484-2C8E-4B7C-B5EE-F4274F5D3050}"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48EE0E-D301-4E2F-B336-A9B176F2C3B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371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9D1484-2C8E-4B7C-B5EE-F4274F5D3050}"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1084069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D1484-2C8E-4B7C-B5EE-F4274F5D3050}"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3635398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D1484-2C8E-4B7C-B5EE-F4274F5D3050}"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38629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D1484-2C8E-4B7C-B5EE-F4274F5D3050}"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176501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D1484-2C8E-4B7C-B5EE-F4274F5D3050}"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199241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9D1484-2C8E-4B7C-B5EE-F4274F5D3050}"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228007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9D1484-2C8E-4B7C-B5EE-F4274F5D3050}"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105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9D1484-2C8E-4B7C-B5EE-F4274F5D3050}"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31083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D1484-2C8E-4B7C-B5EE-F4274F5D3050}"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97735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9D1484-2C8E-4B7C-B5EE-F4274F5D3050}"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275093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9D1484-2C8E-4B7C-B5EE-F4274F5D3050}"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378327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9D1484-2C8E-4B7C-B5EE-F4274F5D3050}" type="datetimeFigureOut">
              <a:rPr lang="en-US" smtClean="0"/>
              <a:t>9/27/2023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C48EE0E-D301-4E2F-B336-A9B176F2C3BC}" type="slidenum">
              <a:rPr lang="en-US" smtClean="0"/>
              <a:t>‹#›</a:t>
            </a:fld>
            <a:endParaRPr lang="en-US"/>
          </a:p>
        </p:txBody>
      </p:sp>
    </p:spTree>
    <p:extLst>
      <p:ext uri="{BB962C8B-B14F-4D97-AF65-F5344CB8AC3E}">
        <p14:creationId xmlns:p14="http://schemas.microsoft.com/office/powerpoint/2010/main" val="4021879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2A463E-2178-F8BB-3646-1CFC087DD5EB}"/>
              </a:ext>
            </a:extLst>
          </p:cNvPr>
          <p:cNvSpPr>
            <a:spLocks noGrp="1"/>
          </p:cNvSpPr>
          <p:nvPr>
            <p:ph type="subTitle" idx="1"/>
          </p:nvPr>
        </p:nvSpPr>
        <p:spPr>
          <a:xfrm>
            <a:off x="774091" y="1396992"/>
            <a:ext cx="9926320" cy="414331"/>
          </a:xfrm>
        </p:spPr>
        <p:txBody>
          <a:bodyPr>
            <a:normAutofit/>
          </a:bodyPr>
          <a:lstStyle/>
          <a:p>
            <a:pPr algn="ctr"/>
            <a:r>
              <a:rPr lang="en-US" dirty="0"/>
              <a:t>  </a:t>
            </a:r>
            <a:r>
              <a:rPr lang="en-US" b="1" dirty="0"/>
              <a:t>AMAZON CLONE</a:t>
            </a:r>
            <a:r>
              <a:rPr lang="en-US" dirty="0"/>
              <a:t> </a:t>
            </a:r>
          </a:p>
        </p:txBody>
      </p:sp>
      <p:pic>
        <p:nvPicPr>
          <p:cNvPr id="1026" name="Picture 2" descr="Ecommerce Website Images - Free Download on Freepik">
            <a:extLst>
              <a:ext uri="{FF2B5EF4-FFF2-40B4-BE49-F238E27FC236}">
                <a16:creationId xmlns:a16="http://schemas.microsoft.com/office/drawing/2014/main" id="{BCB5ECC1-3BC4-729E-01D3-8F3FAC9E2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480" y="1849285"/>
            <a:ext cx="4643120" cy="34045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IET Career Maestro - YouTube">
            <a:extLst>
              <a:ext uri="{FF2B5EF4-FFF2-40B4-BE49-F238E27FC236}">
                <a16:creationId xmlns:a16="http://schemas.microsoft.com/office/drawing/2014/main" id="{A5B40FA3-E0D6-87B0-5D3B-0366064EC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 y="131304"/>
            <a:ext cx="2256104" cy="17179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in NAAC">
            <a:extLst>
              <a:ext uri="{FF2B5EF4-FFF2-40B4-BE49-F238E27FC236}">
                <a16:creationId xmlns:a16="http://schemas.microsoft.com/office/drawing/2014/main" id="{F2B6FFE0-C1BA-7B6A-BA7A-2A6005957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3938" y="156375"/>
            <a:ext cx="1914525" cy="1943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03651CE-E7F7-B00B-3C3A-076D777CFA47}"/>
              </a:ext>
            </a:extLst>
          </p:cNvPr>
          <p:cNvSpPr txBox="1"/>
          <p:nvPr/>
        </p:nvSpPr>
        <p:spPr>
          <a:xfrm>
            <a:off x="936652" y="5423046"/>
            <a:ext cx="2924148" cy="984885"/>
          </a:xfrm>
          <a:prstGeom prst="rect">
            <a:avLst/>
          </a:prstGeom>
          <a:noFill/>
        </p:spPr>
        <p:txBody>
          <a:bodyPr wrap="square">
            <a:spAutoFit/>
          </a:bodyPr>
          <a:lstStyle/>
          <a:p>
            <a:r>
              <a:rPr lang="en-US" sz="2000" b="1" dirty="0"/>
              <a:t>Project guide </a:t>
            </a:r>
          </a:p>
          <a:p>
            <a:r>
              <a:rPr lang="en-IN"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Mr.Praveen Kumar Gupta</a:t>
            </a:r>
            <a:endParaRPr lang="en-US"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t> </a:t>
            </a:r>
          </a:p>
        </p:txBody>
      </p:sp>
      <p:sp>
        <p:nvSpPr>
          <p:cNvPr id="7" name="TextBox 6">
            <a:extLst>
              <a:ext uri="{FF2B5EF4-FFF2-40B4-BE49-F238E27FC236}">
                <a16:creationId xmlns:a16="http://schemas.microsoft.com/office/drawing/2014/main" id="{1645F467-526A-3EEF-9772-61F3C768A5C3}"/>
              </a:ext>
            </a:extLst>
          </p:cNvPr>
          <p:cNvSpPr txBox="1"/>
          <p:nvPr/>
        </p:nvSpPr>
        <p:spPr>
          <a:xfrm>
            <a:off x="9326880" y="5423046"/>
            <a:ext cx="2501583" cy="1015663"/>
          </a:xfrm>
          <a:prstGeom prst="rect">
            <a:avLst/>
          </a:prstGeom>
          <a:noFill/>
        </p:spPr>
        <p:txBody>
          <a:bodyPr wrap="square">
            <a:spAutoFit/>
          </a:bodyPr>
          <a:lstStyle/>
          <a:p>
            <a:r>
              <a:rPr lang="en-US" sz="2000" b="1" dirty="0" err="1"/>
              <a:t>Presentated</a:t>
            </a:r>
            <a:r>
              <a:rPr lang="en-US" sz="2000" b="1" dirty="0"/>
              <a:t> By:</a:t>
            </a:r>
          </a:p>
          <a:p>
            <a:r>
              <a:rPr lang="en-US" sz="2000" b="1" dirty="0"/>
              <a:t>Ashu Tyagi </a:t>
            </a:r>
          </a:p>
          <a:p>
            <a:r>
              <a:rPr lang="en-US" sz="2000" b="1" dirty="0"/>
              <a:t>Ashutosh Khagwal</a:t>
            </a:r>
          </a:p>
        </p:txBody>
      </p:sp>
    </p:spTree>
    <p:extLst>
      <p:ext uri="{BB962C8B-B14F-4D97-AF65-F5344CB8AC3E}">
        <p14:creationId xmlns:p14="http://schemas.microsoft.com/office/powerpoint/2010/main" val="373417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DAFF-ADA1-A8CE-3FE6-963B84691164}"/>
              </a:ext>
            </a:extLst>
          </p:cNvPr>
          <p:cNvSpPr>
            <a:spLocks noGrp="1"/>
          </p:cNvSpPr>
          <p:nvPr>
            <p:ph type="title"/>
          </p:nvPr>
        </p:nvSpPr>
        <p:spPr>
          <a:xfrm>
            <a:off x="838200" y="152399"/>
            <a:ext cx="10515600" cy="955675"/>
          </a:xfrm>
        </p:spPr>
        <p:txBody>
          <a:bodyPr/>
          <a:lstStyle/>
          <a:p>
            <a:r>
              <a:rPr lang="en-US" dirty="0"/>
              <a:t>                       </a:t>
            </a:r>
            <a:r>
              <a:rPr lang="en-US" sz="3600" b="1" dirty="0">
                <a:latin typeface="Times New Roman" panose="02020603050405020304" pitchFamily="18" charset="0"/>
                <a:cs typeface="Times New Roman" panose="02020603050405020304" pitchFamily="18" charset="0"/>
              </a:rPr>
              <a:t>INTRODUCTION</a:t>
            </a:r>
            <a:r>
              <a:rPr lang="en-US" sz="36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C3991A-BD61-389D-761B-3D38D921E84B}"/>
              </a:ext>
            </a:extLst>
          </p:cNvPr>
          <p:cNvSpPr>
            <a:spLocks noGrp="1"/>
          </p:cNvSpPr>
          <p:nvPr>
            <p:ph idx="1"/>
          </p:nvPr>
        </p:nvSpPr>
        <p:spPr>
          <a:xfrm>
            <a:off x="609600" y="1249680"/>
            <a:ext cx="10744200" cy="5110163"/>
          </a:xfrm>
        </p:spPr>
        <p:txBody>
          <a:bodyPr>
            <a:normAutofit fontScale="92500" lnSpcReduction="20000"/>
          </a:bodyPr>
          <a:lstStyle/>
          <a:p>
            <a:pPr algn="l">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The Amazon Clone project is a web development initiative that aims to replicate the functionality and design of the popular e-commerce platform, Amazon. </a:t>
            </a:r>
          </a:p>
          <a:p>
            <a:pPr algn="l">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HTML (HyperText Markup Language) is used to structure the content on the web page. It forms the backbone of any web application, including our Amazon Clone.</a:t>
            </a:r>
          </a:p>
          <a:p>
            <a:pPr algn="l">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CSS (Cascading Style Sheets) is used for styling the HTML elements. It is used in this project to create a visually appealing layout that closely resembles the original Amazon website. </a:t>
            </a:r>
          </a:p>
          <a:p>
            <a:pPr algn="l">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JavaScript is used to make the website dynamic and interactive. It is responsible for various functionalities such as adding items to the cart, removing items from the cart, changing the quantity of items, and updating the total cost of items in the cart.</a:t>
            </a:r>
          </a:p>
          <a:p>
            <a:endParaRPr lang="en-US" dirty="0"/>
          </a:p>
        </p:txBody>
      </p:sp>
    </p:spTree>
    <p:extLst>
      <p:ext uri="{BB962C8B-B14F-4D97-AF65-F5344CB8AC3E}">
        <p14:creationId xmlns:p14="http://schemas.microsoft.com/office/powerpoint/2010/main" val="151437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CF574-CAE6-D20E-A488-1AD5A9AC53E6}"/>
              </a:ext>
            </a:extLst>
          </p:cNvPr>
          <p:cNvSpPr>
            <a:spLocks noGrp="1"/>
          </p:cNvSpPr>
          <p:nvPr>
            <p:ph idx="1"/>
          </p:nvPr>
        </p:nvSpPr>
        <p:spPr>
          <a:xfrm>
            <a:off x="518160" y="182880"/>
            <a:ext cx="10835640" cy="5994083"/>
          </a:xfrm>
        </p:spPr>
        <p:txBody>
          <a:bodyPr/>
          <a:lstStyle/>
          <a:p>
            <a:pPr>
              <a:lnSpc>
                <a:spcPct val="150000"/>
              </a:lnSpc>
            </a:pPr>
            <a:endParaRPr lang="en-US" sz="2400" b="0" i="0" dirty="0">
              <a:solidFill>
                <a:srgbClr val="111111"/>
              </a:solidFill>
              <a:effectLst/>
              <a:latin typeface="Times New Roman" panose="02020603050405020304" pitchFamily="18" charset="0"/>
              <a:cs typeface="Times New Roman" panose="02020603050405020304" pitchFamily="18" charset="0"/>
            </a:endParaRPr>
          </a:p>
          <a:p>
            <a:pPr>
              <a:lnSpc>
                <a:spcPct val="150000"/>
              </a:lnSpc>
            </a:pPr>
            <a:endParaRPr lang="en-US" sz="2400" dirty="0">
              <a:solidFill>
                <a:srgbClr val="111111"/>
              </a:solidFill>
              <a:latin typeface="Times New Roman" panose="02020603050405020304" pitchFamily="18" charset="0"/>
              <a:cs typeface="Times New Roman" panose="02020603050405020304" pitchFamily="18" charset="0"/>
            </a:endParaRPr>
          </a:p>
          <a:p>
            <a:pPr>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Together, these three technologies allow us to create a functional and visually appealing clone of Amazon’s e-commerce platform. This project serves as a great learning experience for understanding how large-scale web applications work and how different technologies interact with each other to deliver a seamless user experience</a:t>
            </a:r>
            <a:r>
              <a:rPr lang="en-US" b="0" i="0" dirty="0">
                <a:solidFill>
                  <a:srgbClr val="111111"/>
                </a:solidFill>
                <a:effectLst/>
                <a:latin typeface="-apple-system"/>
              </a:rPr>
              <a:t>.</a:t>
            </a:r>
            <a:endParaRPr lang="en-US" dirty="0"/>
          </a:p>
        </p:txBody>
      </p:sp>
    </p:spTree>
    <p:extLst>
      <p:ext uri="{BB962C8B-B14F-4D97-AF65-F5344CB8AC3E}">
        <p14:creationId xmlns:p14="http://schemas.microsoft.com/office/powerpoint/2010/main" val="32628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D367-7443-58B9-593E-7BA718683BA6}"/>
              </a:ext>
            </a:extLst>
          </p:cNvPr>
          <p:cNvSpPr>
            <a:spLocks noGrp="1"/>
          </p:cNvSpPr>
          <p:nvPr>
            <p:ph type="title"/>
          </p:nvPr>
        </p:nvSpPr>
        <p:spPr>
          <a:xfrm>
            <a:off x="838200" y="18256"/>
            <a:ext cx="10515600" cy="764064"/>
          </a:xfrm>
        </p:spPr>
        <p:txBody>
          <a:bodyPr/>
          <a:lstStyle/>
          <a:p>
            <a:pPr algn="ctr"/>
            <a:r>
              <a:rPr lang="en-US" b="1" dirty="0"/>
              <a:t>TECHNOLOGY USED </a:t>
            </a:r>
          </a:p>
        </p:txBody>
      </p:sp>
      <p:sp>
        <p:nvSpPr>
          <p:cNvPr id="3" name="Content Placeholder 2">
            <a:extLst>
              <a:ext uri="{FF2B5EF4-FFF2-40B4-BE49-F238E27FC236}">
                <a16:creationId xmlns:a16="http://schemas.microsoft.com/office/drawing/2014/main" id="{9D5BC445-8783-1441-F2D9-0CA6EE81A69D}"/>
              </a:ext>
            </a:extLst>
          </p:cNvPr>
          <p:cNvSpPr>
            <a:spLocks noGrp="1"/>
          </p:cNvSpPr>
          <p:nvPr>
            <p:ph idx="1"/>
          </p:nvPr>
        </p:nvSpPr>
        <p:spPr>
          <a:xfrm>
            <a:off x="177800" y="1070848"/>
            <a:ext cx="10825480" cy="5768896"/>
          </a:xfrm>
        </p:spPr>
        <p:txBody>
          <a:bodyPr>
            <a:noAutofit/>
          </a:bodyPr>
          <a:lstStyle/>
          <a:p>
            <a:pPr algn="l">
              <a:lnSpc>
                <a:spcPct val="160000"/>
              </a:lnSpc>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HTML (HyperText Markup Language):</a:t>
            </a:r>
            <a:r>
              <a:rPr lang="en-US" b="0" i="0" dirty="0">
                <a:solidFill>
                  <a:srgbClr val="111111"/>
                </a:solidFill>
                <a:effectLst/>
                <a:latin typeface="Times New Roman" panose="02020603050405020304" pitchFamily="18" charset="0"/>
                <a:cs typeface="Times New Roman" panose="02020603050405020304" pitchFamily="18" charset="0"/>
              </a:rPr>
              <a:t> HTML is the standard markup language for creating web pages. It describes the structure of a web page and it’s used to display elements on the page such as text, images, and links</a:t>
            </a:r>
          </a:p>
          <a:p>
            <a:pPr algn="l">
              <a:lnSpc>
                <a:spcPct val="160000"/>
              </a:lnSpc>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CSS (Cascading Style Sheets):</a:t>
            </a:r>
            <a:r>
              <a:rPr lang="en-US" b="0" i="0" dirty="0">
                <a:solidFill>
                  <a:srgbClr val="111111"/>
                </a:solidFill>
                <a:effectLst/>
                <a:latin typeface="Times New Roman" panose="02020603050405020304" pitchFamily="18" charset="0"/>
                <a:cs typeface="Times New Roman" panose="02020603050405020304" pitchFamily="18" charset="0"/>
              </a:rPr>
              <a:t> CSS is used to style HTML elements on a web page. It can control layouts, colors, fonts, and more. In this project, CSS is used to style the Amazon Clone to look like the original Amazon website. </a:t>
            </a:r>
          </a:p>
          <a:p>
            <a:pPr algn="l">
              <a:lnSpc>
                <a:spcPct val="160000"/>
              </a:lnSpc>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JavaScript:</a:t>
            </a:r>
            <a:r>
              <a:rPr lang="en-US" b="0" i="0" dirty="0">
                <a:solidFill>
                  <a:srgbClr val="111111"/>
                </a:solidFill>
                <a:effectLst/>
                <a:latin typeface="Times New Roman" panose="02020603050405020304" pitchFamily="18" charset="0"/>
                <a:cs typeface="Times New Roman" panose="02020603050405020304" pitchFamily="18" charset="0"/>
              </a:rPr>
              <a:t> JavaScript is a programming language that makes web pages interactive. It can update and change both HTML and CSS, and it can also perform complex tasks such as making requests to a server to load new data without reloading the page . In this project, JavaScript is used to handle user interactions such as adding items to the cart and updating the total cost of items in the cart.</a:t>
            </a:r>
          </a:p>
          <a:p>
            <a:pPr algn="l">
              <a:lnSpc>
                <a:spcPct val="160000"/>
              </a:lnSpc>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Node.js:</a:t>
            </a:r>
            <a:r>
              <a:rPr lang="en-US" b="0" i="0" dirty="0">
                <a:solidFill>
                  <a:srgbClr val="111111"/>
                </a:solidFill>
                <a:effectLst/>
                <a:latin typeface="Times New Roman" panose="02020603050405020304" pitchFamily="18" charset="0"/>
                <a:cs typeface="Times New Roman" panose="02020603050405020304" pitchFamily="18" charset="0"/>
              </a:rPr>
              <a:t> Node.js is an open-source, cross-platform JavaScript runtime environment that executes JavaScript code outside a web browser.</a:t>
            </a:r>
          </a:p>
        </p:txBody>
      </p:sp>
    </p:spTree>
    <p:extLst>
      <p:ext uri="{BB962C8B-B14F-4D97-AF65-F5344CB8AC3E}">
        <p14:creationId xmlns:p14="http://schemas.microsoft.com/office/powerpoint/2010/main" val="119239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70DEF6-25FE-7DCE-6B3F-6E9A7B5B3999}"/>
              </a:ext>
            </a:extLst>
          </p:cNvPr>
          <p:cNvSpPr>
            <a:spLocks noGrp="1"/>
          </p:cNvSpPr>
          <p:nvPr>
            <p:ph idx="1"/>
          </p:nvPr>
        </p:nvSpPr>
        <p:spPr>
          <a:xfrm>
            <a:off x="1270000" y="1351280"/>
            <a:ext cx="11069320" cy="6055043"/>
          </a:xfrm>
        </p:spPr>
        <p:txBody>
          <a:bodyPr>
            <a:normAutofit/>
          </a:bodyPr>
          <a:lstStyle/>
          <a:p>
            <a:pPr marL="0" indent="0">
              <a:buNone/>
            </a:pPr>
            <a:r>
              <a:rPr lang="en-US" b="1" dirty="0"/>
              <a:t>Hardware Requirement</a:t>
            </a:r>
          </a:p>
          <a:p>
            <a:pPr marL="0" indent="0">
              <a:buNone/>
            </a:pPr>
            <a:r>
              <a:rPr lang="en-US" dirty="0"/>
              <a:t>       Processor  </a:t>
            </a:r>
          </a:p>
          <a:p>
            <a:pPr marL="0" indent="0">
              <a:buNone/>
            </a:pPr>
            <a:r>
              <a:rPr lang="en-US" dirty="0"/>
              <a:t>       Ram</a:t>
            </a:r>
          </a:p>
          <a:p>
            <a:pPr marL="0" indent="0">
              <a:buNone/>
            </a:pPr>
            <a:r>
              <a:rPr lang="en-US" dirty="0"/>
              <a:t>       Storage </a:t>
            </a:r>
          </a:p>
          <a:p>
            <a:pPr marL="0" indent="0">
              <a:buNone/>
            </a:pPr>
            <a:r>
              <a:rPr lang="en-US" dirty="0"/>
              <a:t>       Operating System</a:t>
            </a:r>
          </a:p>
          <a:p>
            <a:pPr marL="0" indent="0">
              <a:buNone/>
            </a:pPr>
            <a:endParaRPr lang="en-US" dirty="0"/>
          </a:p>
          <a:p>
            <a:pPr marL="0" indent="0">
              <a:buNone/>
            </a:pPr>
            <a:endParaRPr lang="en-US" dirty="0"/>
          </a:p>
          <a:p>
            <a:pPr marL="0" indent="0">
              <a:buNone/>
            </a:pPr>
            <a:r>
              <a:rPr lang="en-US" dirty="0"/>
              <a:t> </a:t>
            </a:r>
            <a:r>
              <a:rPr lang="en-US" b="1" dirty="0"/>
              <a:t>Software Requirement </a:t>
            </a:r>
          </a:p>
          <a:p>
            <a:pPr marL="0" indent="0">
              <a:buNone/>
            </a:pPr>
            <a:r>
              <a:rPr lang="en-US" b="1" dirty="0"/>
              <a:t>        </a:t>
            </a:r>
            <a:r>
              <a:rPr lang="en-US" i="0" dirty="0">
                <a:solidFill>
                  <a:srgbClr val="111111"/>
                </a:solidFill>
                <a:effectLst/>
                <a:latin typeface="-apple-system"/>
              </a:rPr>
              <a:t>Text Editor</a:t>
            </a:r>
          </a:p>
          <a:p>
            <a:pPr marL="0" indent="0">
              <a:buNone/>
            </a:pPr>
            <a:r>
              <a:rPr lang="en-US" dirty="0">
                <a:solidFill>
                  <a:srgbClr val="111111"/>
                </a:solidFill>
                <a:latin typeface="-apple-system"/>
              </a:rPr>
              <a:t>         </a:t>
            </a:r>
            <a:r>
              <a:rPr lang="en-US" i="0" dirty="0">
                <a:solidFill>
                  <a:srgbClr val="111111"/>
                </a:solidFill>
                <a:effectLst/>
                <a:latin typeface="-apple-system"/>
              </a:rPr>
              <a:t>Web Browser</a:t>
            </a:r>
          </a:p>
          <a:p>
            <a:pPr marL="0" indent="0">
              <a:buNone/>
            </a:pPr>
            <a:r>
              <a:rPr lang="en-US" dirty="0">
                <a:solidFill>
                  <a:srgbClr val="111111"/>
                </a:solidFill>
                <a:latin typeface="-apple-system"/>
              </a:rPr>
              <a:t>         </a:t>
            </a:r>
            <a:r>
              <a:rPr lang="en-US" i="0" dirty="0">
                <a:solidFill>
                  <a:srgbClr val="111111"/>
                </a:solidFill>
                <a:effectLst/>
                <a:latin typeface="-apple-system"/>
              </a:rPr>
              <a:t>Node.js</a:t>
            </a:r>
            <a:endParaRPr lang="en-US" dirty="0"/>
          </a:p>
          <a:p>
            <a:pPr marL="0" indent="0">
              <a:buNone/>
            </a:pPr>
            <a:r>
              <a:rPr lang="en-US" b="1" dirty="0"/>
              <a:t>         </a:t>
            </a:r>
          </a:p>
        </p:txBody>
      </p:sp>
      <p:sp>
        <p:nvSpPr>
          <p:cNvPr id="2" name="Title 1">
            <a:extLst>
              <a:ext uri="{FF2B5EF4-FFF2-40B4-BE49-F238E27FC236}">
                <a16:creationId xmlns:a16="http://schemas.microsoft.com/office/drawing/2014/main" id="{FC1CDCAD-9BE9-1595-21CA-C39DDB3278B3}"/>
              </a:ext>
            </a:extLst>
          </p:cNvPr>
          <p:cNvSpPr>
            <a:spLocks noGrp="1"/>
          </p:cNvSpPr>
          <p:nvPr>
            <p:ph type="title"/>
          </p:nvPr>
        </p:nvSpPr>
        <p:spPr>
          <a:xfrm>
            <a:off x="1830925" y="268510"/>
            <a:ext cx="8911687" cy="1280890"/>
          </a:xfrm>
        </p:spPr>
        <p:txBody>
          <a:bodyPr/>
          <a:lstStyle/>
          <a:p>
            <a:pPr algn="ctr"/>
            <a:r>
              <a:rPr lang="en-US" b="1" dirty="0"/>
              <a:t>REQUIREMENT</a:t>
            </a:r>
          </a:p>
        </p:txBody>
      </p:sp>
    </p:spTree>
    <p:extLst>
      <p:ext uri="{BB962C8B-B14F-4D97-AF65-F5344CB8AC3E}">
        <p14:creationId xmlns:p14="http://schemas.microsoft.com/office/powerpoint/2010/main" val="372684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5471-E7A4-16A0-1D7D-C38730EE510D}"/>
              </a:ext>
            </a:extLst>
          </p:cNvPr>
          <p:cNvSpPr>
            <a:spLocks noGrp="1"/>
          </p:cNvSpPr>
          <p:nvPr>
            <p:ph type="title"/>
          </p:nvPr>
        </p:nvSpPr>
        <p:spPr>
          <a:xfrm>
            <a:off x="685800" y="100965"/>
            <a:ext cx="10515600" cy="803275"/>
          </a:xfrm>
        </p:spPr>
        <p:txBody>
          <a:bodyPr/>
          <a:lstStyle/>
          <a:p>
            <a:pPr algn="ctr"/>
            <a:r>
              <a:rPr lang="en-US" b="1" dirty="0"/>
              <a:t>MODULE DESCRIPTION </a:t>
            </a:r>
          </a:p>
        </p:txBody>
      </p:sp>
      <p:sp>
        <p:nvSpPr>
          <p:cNvPr id="3" name="Content Placeholder 2">
            <a:extLst>
              <a:ext uri="{FF2B5EF4-FFF2-40B4-BE49-F238E27FC236}">
                <a16:creationId xmlns:a16="http://schemas.microsoft.com/office/drawing/2014/main" id="{13906BCB-7B96-8B36-ADED-333743F32820}"/>
              </a:ext>
            </a:extLst>
          </p:cNvPr>
          <p:cNvSpPr>
            <a:spLocks noGrp="1"/>
          </p:cNvSpPr>
          <p:nvPr>
            <p:ph idx="1"/>
          </p:nvPr>
        </p:nvSpPr>
        <p:spPr>
          <a:xfrm>
            <a:off x="279400" y="1372552"/>
            <a:ext cx="10668000" cy="5384483"/>
          </a:xfrm>
        </p:spPr>
        <p:txBody>
          <a:bodyPr>
            <a:normAutofit/>
          </a:bodyPr>
          <a:lstStyle/>
          <a:p>
            <a:pPr algn="l">
              <a:lnSpc>
                <a:spcPct val="160000"/>
              </a:lnSpc>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User Authentication Module:</a:t>
            </a:r>
            <a:r>
              <a:rPr lang="en-US" b="0" i="0" dirty="0">
                <a:solidFill>
                  <a:srgbClr val="111111"/>
                </a:solidFill>
                <a:effectLst/>
                <a:latin typeface="Times New Roman" panose="02020603050405020304" pitchFamily="18" charset="0"/>
                <a:cs typeface="Times New Roman" panose="02020603050405020304" pitchFamily="18" charset="0"/>
              </a:rPr>
              <a:t> This module handles user registration, login, and logout functionality. It ensures that user data is securely stored and that sensitive information like passwords is properly encrypted.</a:t>
            </a:r>
          </a:p>
          <a:p>
            <a:pPr algn="l">
              <a:lnSpc>
                <a:spcPct val="160000"/>
              </a:lnSpc>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Product Listing Module:</a:t>
            </a:r>
            <a:r>
              <a:rPr lang="en-US" b="0" i="0" dirty="0">
                <a:solidFill>
                  <a:srgbClr val="111111"/>
                </a:solidFill>
                <a:effectLst/>
                <a:latin typeface="Times New Roman" panose="02020603050405020304" pitchFamily="18" charset="0"/>
                <a:cs typeface="Times New Roman" panose="02020603050405020304" pitchFamily="18" charset="0"/>
              </a:rPr>
              <a:t> This module displays all the products available for purchase. It retrieves product data from the database and presents it in a user-friendly format.</a:t>
            </a:r>
          </a:p>
          <a:p>
            <a:pPr algn="l">
              <a:lnSpc>
                <a:spcPct val="160000"/>
              </a:lnSpc>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Product Detail Module:</a:t>
            </a:r>
            <a:r>
              <a:rPr lang="en-US" b="0" i="0" dirty="0">
                <a:solidFill>
                  <a:srgbClr val="111111"/>
                </a:solidFill>
                <a:effectLst/>
                <a:latin typeface="Times New Roman" panose="02020603050405020304" pitchFamily="18" charset="0"/>
                <a:cs typeface="Times New Roman" panose="02020603050405020304" pitchFamily="18" charset="0"/>
              </a:rPr>
              <a:t> When a user clicks on a product, this module shows detailed information about the product, including its price, description, and customer reviews.</a:t>
            </a:r>
          </a:p>
          <a:p>
            <a:pPr algn="l">
              <a:lnSpc>
                <a:spcPct val="160000"/>
              </a:lnSpc>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Checkout Module:</a:t>
            </a:r>
            <a:r>
              <a:rPr lang="en-US" b="0" i="0" dirty="0">
                <a:solidFill>
                  <a:srgbClr val="111111"/>
                </a:solidFill>
                <a:effectLst/>
                <a:latin typeface="Times New Roman" panose="02020603050405020304" pitchFamily="18" charset="0"/>
                <a:cs typeface="Times New Roman" panose="02020603050405020304" pitchFamily="18" charset="0"/>
              </a:rPr>
              <a:t> This module handles the checkout process. It calculates the total cost of the items in the cart, including taxes and shipping fees, and processes the user’s payment.</a:t>
            </a:r>
          </a:p>
          <a:p>
            <a:pPr>
              <a:lnSpc>
                <a:spcPct val="16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76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897CB7-F46C-B65C-5F30-AB456BDFB7F5}"/>
              </a:ext>
            </a:extLst>
          </p:cNvPr>
          <p:cNvSpPr>
            <a:spLocks noGrp="1"/>
          </p:cNvSpPr>
          <p:nvPr>
            <p:ph idx="1"/>
          </p:nvPr>
        </p:nvSpPr>
        <p:spPr>
          <a:xfrm>
            <a:off x="132080" y="1168400"/>
            <a:ext cx="11201400" cy="6024563"/>
          </a:xfrm>
        </p:spPr>
        <p:txBody>
          <a:bodyPr/>
          <a:lstStyle/>
          <a:p>
            <a:pPr marL="0" indent="0" algn="l">
              <a:lnSpc>
                <a:spcPct val="150000"/>
              </a:lnSpc>
              <a:buNone/>
            </a:pPr>
            <a:r>
              <a:rPr lang="en-US" b="1" dirty="0">
                <a:solidFill>
                  <a:srgbClr val="111111"/>
                </a:solidFill>
                <a:latin typeface="-apple-system"/>
                <a:cs typeface="Times New Roman" panose="02020603050405020304" pitchFamily="18" charset="0"/>
              </a:rPr>
              <a:t>6</a:t>
            </a:r>
            <a:r>
              <a:rPr lang="en-US" b="1" i="0" dirty="0">
                <a:solidFill>
                  <a:srgbClr val="111111"/>
                </a:solidFill>
                <a:effectLst/>
                <a:latin typeface="Times New Roman" panose="02020603050405020304" pitchFamily="18" charset="0"/>
                <a:cs typeface="Times New Roman" panose="02020603050405020304" pitchFamily="18" charset="0"/>
              </a:rPr>
              <a:t>.</a:t>
            </a:r>
            <a:r>
              <a:rPr lang="en-US" sz="2400" b="1" i="0" dirty="0">
                <a:solidFill>
                  <a:srgbClr val="111111"/>
                </a:solidFill>
                <a:effectLst/>
                <a:latin typeface="Times New Roman" panose="02020603050405020304" pitchFamily="18" charset="0"/>
                <a:cs typeface="Times New Roman" panose="02020603050405020304" pitchFamily="18" charset="0"/>
              </a:rPr>
              <a:t>Order History Module:</a:t>
            </a:r>
            <a:r>
              <a:rPr lang="en-US" sz="2400" b="0" i="0" dirty="0">
                <a:solidFill>
                  <a:srgbClr val="111111"/>
                </a:solidFill>
                <a:effectLst/>
                <a:latin typeface="Times New Roman" panose="02020603050405020304" pitchFamily="18" charset="0"/>
                <a:cs typeface="Times New Roman" panose="02020603050405020304" pitchFamily="18" charset="0"/>
              </a:rPr>
              <a:t> After a user has made a purchase, this module allows them to view their past orders.</a:t>
            </a:r>
          </a:p>
          <a:p>
            <a:pPr marL="0" indent="0" algn="l">
              <a:lnSpc>
                <a:spcPct val="150000"/>
              </a:lnSpc>
              <a:buNone/>
            </a:pPr>
            <a:r>
              <a:rPr lang="en-US" sz="2400" b="1" i="0" dirty="0">
                <a:solidFill>
                  <a:srgbClr val="111111"/>
                </a:solidFill>
                <a:effectLst/>
                <a:latin typeface="Times New Roman" panose="02020603050405020304" pitchFamily="18" charset="0"/>
                <a:cs typeface="Times New Roman" panose="02020603050405020304" pitchFamily="18" charset="0"/>
              </a:rPr>
              <a:t>7.Search and Filter Module:</a:t>
            </a:r>
            <a:r>
              <a:rPr lang="en-US" sz="2400" b="0" i="0" dirty="0">
                <a:solidFill>
                  <a:srgbClr val="111111"/>
                </a:solidFill>
                <a:effectLst/>
                <a:latin typeface="Times New Roman" panose="02020603050405020304" pitchFamily="18" charset="0"/>
                <a:cs typeface="Times New Roman" panose="02020603050405020304" pitchFamily="18" charset="0"/>
              </a:rPr>
              <a:t> This module allows users to search for specific products and filter the product listings based on various criteria like price range, category, or customer ratings.</a:t>
            </a:r>
          </a:p>
          <a:p>
            <a:endParaRPr lang="en-US" dirty="0"/>
          </a:p>
        </p:txBody>
      </p:sp>
    </p:spTree>
    <p:extLst>
      <p:ext uri="{BB962C8B-B14F-4D97-AF65-F5344CB8AC3E}">
        <p14:creationId xmlns:p14="http://schemas.microsoft.com/office/powerpoint/2010/main" val="73309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5A85-9AC2-101F-33C3-67750DCA295F}"/>
              </a:ext>
            </a:extLst>
          </p:cNvPr>
          <p:cNvSpPr>
            <a:spLocks noGrp="1"/>
          </p:cNvSpPr>
          <p:nvPr>
            <p:ph type="title"/>
          </p:nvPr>
        </p:nvSpPr>
        <p:spPr>
          <a:xfrm>
            <a:off x="716280" y="111125"/>
            <a:ext cx="10515600" cy="772795"/>
          </a:xfrm>
        </p:spPr>
        <p:txBody>
          <a:bodyPr/>
          <a:lstStyle/>
          <a:p>
            <a:pPr algn="ctr"/>
            <a:r>
              <a:rPr lang="en-US" b="1" dirty="0"/>
              <a:t>COCLUSION </a:t>
            </a:r>
          </a:p>
        </p:txBody>
      </p:sp>
      <p:sp>
        <p:nvSpPr>
          <p:cNvPr id="3" name="Content Placeholder 2">
            <a:extLst>
              <a:ext uri="{FF2B5EF4-FFF2-40B4-BE49-F238E27FC236}">
                <a16:creationId xmlns:a16="http://schemas.microsoft.com/office/drawing/2014/main" id="{DAFC6D3C-B773-BC99-853B-537D0F839635}"/>
              </a:ext>
            </a:extLst>
          </p:cNvPr>
          <p:cNvSpPr>
            <a:spLocks noGrp="1"/>
          </p:cNvSpPr>
          <p:nvPr>
            <p:ph idx="1"/>
          </p:nvPr>
        </p:nvSpPr>
        <p:spPr>
          <a:xfrm>
            <a:off x="243840" y="1046480"/>
            <a:ext cx="10795000" cy="5293043"/>
          </a:xfrm>
        </p:spPr>
        <p:txBody>
          <a:bodyPr>
            <a:normAutofit/>
          </a:bodyPr>
          <a:lstStyle/>
          <a:p>
            <a:pPr>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The Amazon Clone project is a comprehensive exercise in web development that provides a hands-on experience with key technologies like HTML, CSS, and JavaScript. It offers a deep dive into the workings of an e-commerce platform, from user authentication to product listing and checkout functionality.</a:t>
            </a:r>
          </a:p>
          <a:p>
            <a:pPr>
              <a:lnSpc>
                <a:spcPct val="150000"/>
              </a:lnSpc>
            </a:pPr>
            <a:endParaRPr lang="en-US" sz="2400" dirty="0">
              <a:solidFill>
                <a:srgbClr val="111111"/>
              </a:solidFill>
              <a:latin typeface="Times New Roman" panose="02020603050405020304" pitchFamily="18" charset="0"/>
              <a:cs typeface="Times New Roman" panose="02020603050405020304" pitchFamily="18" charset="0"/>
            </a:endParaRPr>
          </a:p>
          <a:p>
            <a:pPr>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In conclusion, the Amazon Clone project is an excellent opportunity to learn, explore, and grow as a web developer. It’s challenging, rewarding, and most importantly, it’s a step towards becoming a proficient full-stack developer.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61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F4AF7-7BBE-0CBB-D3E7-108A1C3FF2CD}"/>
              </a:ext>
            </a:extLst>
          </p:cNvPr>
          <p:cNvSpPr>
            <a:spLocks noGrp="1"/>
          </p:cNvSpPr>
          <p:nvPr>
            <p:ph idx="1"/>
          </p:nvPr>
        </p:nvSpPr>
        <p:spPr>
          <a:xfrm>
            <a:off x="1075372" y="2468880"/>
            <a:ext cx="8915400" cy="3777622"/>
          </a:xfrm>
        </p:spPr>
        <p:txBody>
          <a:bodyPr/>
          <a:lstStyle/>
          <a:p>
            <a:pPr algn="ctr"/>
            <a:r>
              <a:rPr lang="en-US" sz="4800" b="1" dirty="0">
                <a:latin typeface="Times New Roman" panose="02020603050405020304" pitchFamily="18" charset="0"/>
                <a:cs typeface="Times New Roman" panose="02020603050405020304" pitchFamily="18" charset="0"/>
              </a:rPr>
              <a:t>THANK YOU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1069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21</TotalTime>
  <Words>711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Century Gothic</vt:lpstr>
      <vt:lpstr>Times New Roman</vt:lpstr>
      <vt:lpstr>Wingdings 3</vt:lpstr>
      <vt:lpstr>Wisp</vt:lpstr>
      <vt:lpstr>PowerPoint Presentation</vt:lpstr>
      <vt:lpstr>                       INTRODUCTION </vt:lpstr>
      <vt:lpstr>PowerPoint Presentation</vt:lpstr>
      <vt:lpstr>TECHNOLOGY USED </vt:lpstr>
      <vt:lpstr>REQUIREMENT</vt:lpstr>
      <vt:lpstr>MODULE DESCRIPTION </vt:lpstr>
      <vt:lpstr>PowerPoint Presentation</vt:lpstr>
      <vt:lpstr>COCLUSION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 tyagi</dc:creator>
  <cp:lastModifiedBy>ashu tyagi</cp:lastModifiedBy>
  <cp:revision>1</cp:revision>
  <dcterms:created xsi:type="dcterms:W3CDTF">2023-09-21T14:03:18Z</dcterms:created>
  <dcterms:modified xsi:type="dcterms:W3CDTF">2023-09-27T10:26:21Z</dcterms:modified>
</cp:coreProperties>
</file>