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6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9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6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4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3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5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F419-490A-4993-AD2E-113F560A2C56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FABF-33C8-43C1-85CB-DD967693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733425"/>
            <a:ext cx="97059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9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933450"/>
            <a:ext cx="99536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23912"/>
            <a:ext cx="9753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8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38212"/>
            <a:ext cx="97155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876300"/>
            <a:ext cx="9791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6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42975"/>
            <a:ext cx="97440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33462"/>
            <a:ext cx="93726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957262"/>
            <a:ext cx="9772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023937"/>
            <a:ext cx="95726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038225"/>
            <a:ext cx="95059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995362"/>
            <a:ext cx="9667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800100"/>
            <a:ext cx="94392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2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923925"/>
            <a:ext cx="98774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6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19175"/>
            <a:ext cx="97345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3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647700"/>
            <a:ext cx="100012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933450"/>
            <a:ext cx="9515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2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952500"/>
            <a:ext cx="97821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03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995362"/>
            <a:ext cx="9667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6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14412"/>
            <a:ext cx="98298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6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900112"/>
            <a:ext cx="9763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85837"/>
            <a:ext cx="97250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39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119187"/>
            <a:ext cx="98202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7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62000"/>
            <a:ext cx="9677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0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919162"/>
            <a:ext cx="96869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4900"/>
            <a:ext cx="98488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3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952500"/>
            <a:ext cx="9829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619125"/>
            <a:ext cx="100107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84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804862"/>
            <a:ext cx="96297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3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09637"/>
            <a:ext cx="9820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14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00112"/>
            <a:ext cx="9725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57262"/>
            <a:ext cx="96107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33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919162"/>
            <a:ext cx="95059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5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638175"/>
            <a:ext cx="99822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2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757237"/>
            <a:ext cx="96678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9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52500"/>
            <a:ext cx="97440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42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700087"/>
            <a:ext cx="98107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13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690562"/>
            <a:ext cx="98774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12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38175"/>
            <a:ext cx="98298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971550"/>
            <a:ext cx="9677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5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933450"/>
            <a:ext cx="96964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6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966787"/>
            <a:ext cx="99631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8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28687"/>
            <a:ext cx="98202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14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42975"/>
            <a:ext cx="97440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2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914400"/>
            <a:ext cx="9782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6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738187"/>
            <a:ext cx="97155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2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685800"/>
            <a:ext cx="9982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88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66787"/>
            <a:ext cx="97440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8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947737"/>
            <a:ext cx="95535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8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928687"/>
            <a:ext cx="97631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30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909637"/>
            <a:ext cx="99631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2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904875"/>
            <a:ext cx="98583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62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938212"/>
            <a:ext cx="9801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2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90600"/>
            <a:ext cx="9610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626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971550"/>
            <a:ext cx="9867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33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971550"/>
            <a:ext cx="96488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757237"/>
            <a:ext cx="96869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05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966787"/>
            <a:ext cx="97726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10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904875"/>
            <a:ext cx="9696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601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42975"/>
            <a:ext cx="97536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962025"/>
            <a:ext cx="96774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919162"/>
            <a:ext cx="98393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642937"/>
            <a:ext cx="99345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652462"/>
            <a:ext cx="99155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3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09650"/>
            <a:ext cx="97440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Patel</dc:creator>
  <cp:lastModifiedBy>Ashutosh Patel</cp:lastModifiedBy>
  <cp:revision>3</cp:revision>
  <dcterms:created xsi:type="dcterms:W3CDTF">2018-02-06T06:54:58Z</dcterms:created>
  <dcterms:modified xsi:type="dcterms:W3CDTF">2018-02-06T07:21:02Z</dcterms:modified>
</cp:coreProperties>
</file>