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59" r:id="rId2"/>
    <p:sldId id="257" r:id="rId3"/>
    <p:sldId id="465" r:id="rId4"/>
    <p:sldId id="459" r:id="rId5"/>
    <p:sldId id="482" r:id="rId6"/>
    <p:sldId id="487" r:id="rId7"/>
    <p:sldId id="481" r:id="rId8"/>
    <p:sldId id="478" r:id="rId9"/>
    <p:sldId id="477" r:id="rId10"/>
    <p:sldId id="483" r:id="rId11"/>
    <p:sldId id="489" r:id="rId12"/>
    <p:sldId id="485" r:id="rId13"/>
    <p:sldId id="486" r:id="rId14"/>
    <p:sldId id="467" r:id="rId15"/>
    <p:sldId id="491" r:id="rId16"/>
    <p:sldId id="476" r:id="rId17"/>
    <p:sldId id="468" r:id="rId18"/>
    <p:sldId id="490" r:id="rId19"/>
    <p:sldId id="4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F4F"/>
    <a:srgbClr val="66FF33"/>
    <a:srgbClr val="B5B5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135" autoAdjust="0"/>
  </p:normalViewPr>
  <p:slideViewPr>
    <p:cSldViewPr snapToGrid="0">
      <p:cViewPr varScale="1">
        <p:scale>
          <a:sx n="69" d="100"/>
          <a:sy n="69" d="100"/>
        </p:scale>
        <p:origin x="75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2DB3BE-860D-4528-9865-1C2B96FDCE9D}" type="doc">
      <dgm:prSet loTypeId="urn:microsoft.com/office/officeart/2005/8/layout/gear1" loCatId="cycle" qsTypeId="urn:microsoft.com/office/officeart/2005/8/quickstyle/3d4" qsCatId="3D" csTypeId="urn:microsoft.com/office/officeart/2005/8/colors/colorful5" csCatId="colorful" phldr="1"/>
      <dgm:spPr/>
    </dgm:pt>
    <dgm:pt modelId="{5DCF2478-79F5-4A12-8A0A-D4C4EC10D1B6}">
      <dgm:prSet phldrT="[Text]"/>
      <dgm:spPr/>
      <dgm:t>
        <a:bodyPr/>
        <a:lstStyle/>
        <a:p>
          <a:r>
            <a:rPr lang="en-US" b="1" dirty="0" smtClean="0"/>
            <a:t>Deep-NLP</a:t>
          </a:r>
          <a:endParaRPr lang="en-US" b="1" dirty="0"/>
        </a:p>
      </dgm:t>
    </dgm:pt>
    <dgm:pt modelId="{AF13AB37-F736-4B47-94ED-6CF9C9B55DB2}" type="parTrans" cxnId="{16F6A417-53C7-465B-9C24-8DED7129B172}">
      <dgm:prSet/>
      <dgm:spPr/>
      <dgm:t>
        <a:bodyPr/>
        <a:lstStyle/>
        <a:p>
          <a:endParaRPr lang="en-US"/>
        </a:p>
      </dgm:t>
    </dgm:pt>
    <dgm:pt modelId="{B167CC6D-B8BC-4B51-A3E8-1C16B17154FC}" type="sibTrans" cxnId="{16F6A417-53C7-465B-9C24-8DED7129B172}">
      <dgm:prSet/>
      <dgm:spPr/>
      <dgm:t>
        <a:bodyPr/>
        <a:lstStyle/>
        <a:p>
          <a:endParaRPr lang="en-US"/>
        </a:p>
      </dgm:t>
    </dgm:pt>
    <dgm:pt modelId="{F043DB77-9F20-464D-B91B-7DB3BBE960E2}">
      <dgm:prSet phldrT="[Text]"/>
      <dgm:spPr/>
      <dgm:t>
        <a:bodyPr/>
        <a:lstStyle/>
        <a:p>
          <a:r>
            <a:rPr lang="en-US" b="1" dirty="0" smtClean="0"/>
            <a:t>Machine Learning</a:t>
          </a:r>
          <a:endParaRPr lang="en-US" b="1" dirty="0"/>
        </a:p>
      </dgm:t>
    </dgm:pt>
    <dgm:pt modelId="{715E232C-ACE8-4F9C-83F2-58BB20683531}" type="parTrans" cxnId="{51890C17-4B27-458E-9D70-F46D517768ED}">
      <dgm:prSet/>
      <dgm:spPr/>
      <dgm:t>
        <a:bodyPr/>
        <a:lstStyle/>
        <a:p>
          <a:endParaRPr lang="en-US"/>
        </a:p>
      </dgm:t>
    </dgm:pt>
    <dgm:pt modelId="{AD27E6A6-5155-42D4-9A58-AD4F931941C7}" type="sibTrans" cxnId="{51890C17-4B27-458E-9D70-F46D517768ED}">
      <dgm:prSet/>
      <dgm:spPr/>
      <dgm:t>
        <a:bodyPr/>
        <a:lstStyle/>
        <a:p>
          <a:endParaRPr lang="en-US"/>
        </a:p>
      </dgm:t>
    </dgm:pt>
    <dgm:pt modelId="{BCAB0E1D-1E61-4A3C-9805-2879A8B8E5C3}">
      <dgm:prSet phldrT="[Text]"/>
      <dgm:spPr/>
      <dgm:t>
        <a:bodyPr/>
        <a:lstStyle/>
        <a:p>
          <a:r>
            <a:rPr lang="en-US" b="1" dirty="0" smtClean="0"/>
            <a:t>Natural Language Process</a:t>
          </a:r>
          <a:endParaRPr lang="en-US" b="1" dirty="0"/>
        </a:p>
      </dgm:t>
    </dgm:pt>
    <dgm:pt modelId="{92C3E8A8-0454-491A-B855-C624225BBEA5}" type="parTrans" cxnId="{1DE7A625-0FC7-4E2E-9A9A-E782E504FF8A}">
      <dgm:prSet/>
      <dgm:spPr/>
      <dgm:t>
        <a:bodyPr/>
        <a:lstStyle/>
        <a:p>
          <a:endParaRPr lang="en-US"/>
        </a:p>
      </dgm:t>
    </dgm:pt>
    <dgm:pt modelId="{B9BFA47C-A3C7-4AD7-8FD8-A592820A6227}" type="sibTrans" cxnId="{1DE7A625-0FC7-4E2E-9A9A-E782E504FF8A}">
      <dgm:prSet/>
      <dgm:spPr/>
      <dgm:t>
        <a:bodyPr/>
        <a:lstStyle/>
        <a:p>
          <a:endParaRPr lang="en-US"/>
        </a:p>
      </dgm:t>
    </dgm:pt>
    <dgm:pt modelId="{02B49779-11C2-4B74-9CA5-F5D60CA1BC12}" type="pres">
      <dgm:prSet presAssocID="{0B2DB3BE-860D-4528-9865-1C2B96FDCE9D}" presName="composite" presStyleCnt="0">
        <dgm:presLayoutVars>
          <dgm:chMax val="3"/>
          <dgm:animLvl val="lvl"/>
          <dgm:resizeHandles val="exact"/>
        </dgm:presLayoutVars>
      </dgm:prSet>
      <dgm:spPr/>
    </dgm:pt>
    <dgm:pt modelId="{96980F34-E851-4C18-BD50-D592DEF9AC3C}" type="pres">
      <dgm:prSet presAssocID="{5DCF2478-79F5-4A12-8A0A-D4C4EC10D1B6}" presName="gear1" presStyleLbl="node1" presStyleIdx="0" presStyleCnt="3">
        <dgm:presLayoutVars>
          <dgm:chMax val="1"/>
          <dgm:bulletEnabled val="1"/>
        </dgm:presLayoutVars>
      </dgm:prSet>
      <dgm:spPr/>
      <dgm:t>
        <a:bodyPr/>
        <a:lstStyle/>
        <a:p>
          <a:endParaRPr lang="en-US"/>
        </a:p>
      </dgm:t>
    </dgm:pt>
    <dgm:pt modelId="{9F57A5C4-A301-4260-BC03-D80CAC5CD4FC}" type="pres">
      <dgm:prSet presAssocID="{5DCF2478-79F5-4A12-8A0A-D4C4EC10D1B6}" presName="gear1srcNode" presStyleLbl="node1" presStyleIdx="0" presStyleCnt="3"/>
      <dgm:spPr/>
      <dgm:t>
        <a:bodyPr/>
        <a:lstStyle/>
        <a:p>
          <a:endParaRPr lang="en-US"/>
        </a:p>
      </dgm:t>
    </dgm:pt>
    <dgm:pt modelId="{E59067AF-DFD7-41A5-B66A-43083321C27F}" type="pres">
      <dgm:prSet presAssocID="{5DCF2478-79F5-4A12-8A0A-D4C4EC10D1B6}" presName="gear1dstNode" presStyleLbl="node1" presStyleIdx="0" presStyleCnt="3"/>
      <dgm:spPr/>
      <dgm:t>
        <a:bodyPr/>
        <a:lstStyle/>
        <a:p>
          <a:endParaRPr lang="en-US"/>
        </a:p>
      </dgm:t>
    </dgm:pt>
    <dgm:pt modelId="{AF822C79-DA0F-4003-8443-0AB6538F2B7A}" type="pres">
      <dgm:prSet presAssocID="{F043DB77-9F20-464D-B91B-7DB3BBE960E2}" presName="gear2" presStyleLbl="node1" presStyleIdx="1" presStyleCnt="3">
        <dgm:presLayoutVars>
          <dgm:chMax val="1"/>
          <dgm:bulletEnabled val="1"/>
        </dgm:presLayoutVars>
      </dgm:prSet>
      <dgm:spPr/>
      <dgm:t>
        <a:bodyPr/>
        <a:lstStyle/>
        <a:p>
          <a:endParaRPr lang="en-US"/>
        </a:p>
      </dgm:t>
    </dgm:pt>
    <dgm:pt modelId="{5989E3AB-C33A-4ECF-A008-CE325DFC8140}" type="pres">
      <dgm:prSet presAssocID="{F043DB77-9F20-464D-B91B-7DB3BBE960E2}" presName="gear2srcNode" presStyleLbl="node1" presStyleIdx="1" presStyleCnt="3"/>
      <dgm:spPr/>
      <dgm:t>
        <a:bodyPr/>
        <a:lstStyle/>
        <a:p>
          <a:endParaRPr lang="en-US"/>
        </a:p>
      </dgm:t>
    </dgm:pt>
    <dgm:pt modelId="{0A11CF58-D6B3-4ABB-BBFE-DCBC6C2DEBA1}" type="pres">
      <dgm:prSet presAssocID="{F043DB77-9F20-464D-B91B-7DB3BBE960E2}" presName="gear2dstNode" presStyleLbl="node1" presStyleIdx="1" presStyleCnt="3"/>
      <dgm:spPr/>
      <dgm:t>
        <a:bodyPr/>
        <a:lstStyle/>
        <a:p>
          <a:endParaRPr lang="en-US"/>
        </a:p>
      </dgm:t>
    </dgm:pt>
    <dgm:pt modelId="{22B4D65F-EBF1-4013-8CDE-20B3E2C96A46}" type="pres">
      <dgm:prSet presAssocID="{BCAB0E1D-1E61-4A3C-9805-2879A8B8E5C3}" presName="gear3" presStyleLbl="node1" presStyleIdx="2" presStyleCnt="3"/>
      <dgm:spPr/>
      <dgm:t>
        <a:bodyPr/>
        <a:lstStyle/>
        <a:p>
          <a:endParaRPr lang="en-US"/>
        </a:p>
      </dgm:t>
    </dgm:pt>
    <dgm:pt modelId="{7B40408F-C4B8-4CAF-BD3B-B2EAE45F8B1E}" type="pres">
      <dgm:prSet presAssocID="{BCAB0E1D-1E61-4A3C-9805-2879A8B8E5C3}" presName="gear3tx" presStyleLbl="node1" presStyleIdx="2" presStyleCnt="3">
        <dgm:presLayoutVars>
          <dgm:chMax val="1"/>
          <dgm:bulletEnabled val="1"/>
        </dgm:presLayoutVars>
      </dgm:prSet>
      <dgm:spPr/>
      <dgm:t>
        <a:bodyPr/>
        <a:lstStyle/>
        <a:p>
          <a:endParaRPr lang="en-US"/>
        </a:p>
      </dgm:t>
    </dgm:pt>
    <dgm:pt modelId="{6AC73670-124A-4D45-BC8F-1CC63563433B}" type="pres">
      <dgm:prSet presAssocID="{BCAB0E1D-1E61-4A3C-9805-2879A8B8E5C3}" presName="gear3srcNode" presStyleLbl="node1" presStyleIdx="2" presStyleCnt="3"/>
      <dgm:spPr/>
      <dgm:t>
        <a:bodyPr/>
        <a:lstStyle/>
        <a:p>
          <a:endParaRPr lang="en-US"/>
        </a:p>
      </dgm:t>
    </dgm:pt>
    <dgm:pt modelId="{4CA06048-0A80-4075-95BC-24A4C2AA2C56}" type="pres">
      <dgm:prSet presAssocID="{BCAB0E1D-1E61-4A3C-9805-2879A8B8E5C3}" presName="gear3dstNode" presStyleLbl="node1" presStyleIdx="2" presStyleCnt="3"/>
      <dgm:spPr/>
      <dgm:t>
        <a:bodyPr/>
        <a:lstStyle/>
        <a:p>
          <a:endParaRPr lang="en-US"/>
        </a:p>
      </dgm:t>
    </dgm:pt>
    <dgm:pt modelId="{CAFE0662-FB7A-4F3A-B402-5E796E56F30C}" type="pres">
      <dgm:prSet presAssocID="{B167CC6D-B8BC-4B51-A3E8-1C16B17154FC}" presName="connector1" presStyleLbl="sibTrans2D1" presStyleIdx="0" presStyleCnt="3" custAng="14571376" custScaleX="93607" custScaleY="37446" custLinFactNeighborX="20172" custLinFactNeighborY="-17367"/>
      <dgm:spPr>
        <a:prstGeom prst="curvedUpArrow">
          <a:avLst/>
        </a:prstGeom>
      </dgm:spPr>
      <dgm:t>
        <a:bodyPr/>
        <a:lstStyle/>
        <a:p>
          <a:endParaRPr lang="en-US"/>
        </a:p>
      </dgm:t>
    </dgm:pt>
    <dgm:pt modelId="{3E98A4B6-CC9C-4D34-BED1-84DD2BE7537C}" type="pres">
      <dgm:prSet presAssocID="{AD27E6A6-5155-42D4-9A58-AD4F931941C7}" presName="connector2" presStyleLbl="sibTrans2D1" presStyleIdx="1" presStyleCnt="3" custAng="16367093" custScaleX="48830" custScaleY="35396" custLinFactNeighborX="-49258" custLinFactNeighborY="-25917"/>
      <dgm:spPr>
        <a:prstGeom prst="curvedDownArrow">
          <a:avLst/>
        </a:prstGeom>
      </dgm:spPr>
      <dgm:t>
        <a:bodyPr/>
        <a:lstStyle/>
        <a:p>
          <a:endParaRPr lang="en-US"/>
        </a:p>
      </dgm:t>
    </dgm:pt>
    <dgm:pt modelId="{932729FA-8FDF-4095-BBDB-97C80BDD3105}" type="pres">
      <dgm:prSet presAssocID="{B9BFA47C-A3C7-4AD7-8FD8-A592820A6227}" presName="connector3" presStyleLbl="sibTrans2D1" presStyleIdx="2" presStyleCnt="3"/>
      <dgm:spPr/>
      <dgm:t>
        <a:bodyPr/>
        <a:lstStyle/>
        <a:p>
          <a:endParaRPr lang="en-US"/>
        </a:p>
      </dgm:t>
    </dgm:pt>
  </dgm:ptLst>
  <dgm:cxnLst>
    <dgm:cxn modelId="{D2A59A2C-B12D-40CE-AE91-4889D960A80E}" type="presOf" srcId="{BCAB0E1D-1E61-4A3C-9805-2879A8B8E5C3}" destId="{22B4D65F-EBF1-4013-8CDE-20B3E2C96A46}" srcOrd="0" destOrd="0" presId="urn:microsoft.com/office/officeart/2005/8/layout/gear1"/>
    <dgm:cxn modelId="{5DC7B5BD-D1CA-4CE8-A413-7E0676AFAF60}" type="presOf" srcId="{F043DB77-9F20-464D-B91B-7DB3BBE960E2}" destId="{0A11CF58-D6B3-4ABB-BBFE-DCBC6C2DEBA1}" srcOrd="2" destOrd="0" presId="urn:microsoft.com/office/officeart/2005/8/layout/gear1"/>
    <dgm:cxn modelId="{4459A389-368D-4FF4-82FE-D711C7765973}" type="presOf" srcId="{BCAB0E1D-1E61-4A3C-9805-2879A8B8E5C3}" destId="{6AC73670-124A-4D45-BC8F-1CC63563433B}" srcOrd="2" destOrd="0" presId="urn:microsoft.com/office/officeart/2005/8/layout/gear1"/>
    <dgm:cxn modelId="{1DE7A625-0FC7-4E2E-9A9A-E782E504FF8A}" srcId="{0B2DB3BE-860D-4528-9865-1C2B96FDCE9D}" destId="{BCAB0E1D-1E61-4A3C-9805-2879A8B8E5C3}" srcOrd="2" destOrd="0" parTransId="{92C3E8A8-0454-491A-B855-C624225BBEA5}" sibTransId="{B9BFA47C-A3C7-4AD7-8FD8-A592820A6227}"/>
    <dgm:cxn modelId="{7230DAB5-15D8-4DF3-99F0-1D48A9DC88EE}" type="presOf" srcId="{F043DB77-9F20-464D-B91B-7DB3BBE960E2}" destId="{5989E3AB-C33A-4ECF-A008-CE325DFC8140}" srcOrd="1" destOrd="0" presId="urn:microsoft.com/office/officeart/2005/8/layout/gear1"/>
    <dgm:cxn modelId="{7522C32C-DD26-4265-B6F3-B7E8AFA4A0EE}" type="presOf" srcId="{B9BFA47C-A3C7-4AD7-8FD8-A592820A6227}" destId="{932729FA-8FDF-4095-BBDB-97C80BDD3105}" srcOrd="0" destOrd="0" presId="urn:microsoft.com/office/officeart/2005/8/layout/gear1"/>
    <dgm:cxn modelId="{1C732341-C3B9-4D4F-8510-81323E4B784A}" type="presOf" srcId="{B167CC6D-B8BC-4B51-A3E8-1C16B17154FC}" destId="{CAFE0662-FB7A-4F3A-B402-5E796E56F30C}" srcOrd="0" destOrd="0" presId="urn:microsoft.com/office/officeart/2005/8/layout/gear1"/>
    <dgm:cxn modelId="{346AA886-C3E0-45C9-82FF-223AE76AB39F}" type="presOf" srcId="{0B2DB3BE-860D-4528-9865-1C2B96FDCE9D}" destId="{02B49779-11C2-4B74-9CA5-F5D60CA1BC12}" srcOrd="0" destOrd="0" presId="urn:microsoft.com/office/officeart/2005/8/layout/gear1"/>
    <dgm:cxn modelId="{2F4738BA-531F-4258-B18D-13C45AEB33EB}" type="presOf" srcId="{BCAB0E1D-1E61-4A3C-9805-2879A8B8E5C3}" destId="{7B40408F-C4B8-4CAF-BD3B-B2EAE45F8B1E}" srcOrd="1" destOrd="0" presId="urn:microsoft.com/office/officeart/2005/8/layout/gear1"/>
    <dgm:cxn modelId="{51890C17-4B27-458E-9D70-F46D517768ED}" srcId="{0B2DB3BE-860D-4528-9865-1C2B96FDCE9D}" destId="{F043DB77-9F20-464D-B91B-7DB3BBE960E2}" srcOrd="1" destOrd="0" parTransId="{715E232C-ACE8-4F9C-83F2-58BB20683531}" sibTransId="{AD27E6A6-5155-42D4-9A58-AD4F931941C7}"/>
    <dgm:cxn modelId="{4C29A8CE-3653-49FD-BA02-A8D60167F38A}" type="presOf" srcId="{5DCF2478-79F5-4A12-8A0A-D4C4EC10D1B6}" destId="{96980F34-E851-4C18-BD50-D592DEF9AC3C}" srcOrd="0" destOrd="0" presId="urn:microsoft.com/office/officeart/2005/8/layout/gear1"/>
    <dgm:cxn modelId="{B7325A62-6F8E-4A68-AFE7-678593A6288D}" type="presOf" srcId="{F043DB77-9F20-464D-B91B-7DB3BBE960E2}" destId="{AF822C79-DA0F-4003-8443-0AB6538F2B7A}" srcOrd="0" destOrd="0" presId="urn:microsoft.com/office/officeart/2005/8/layout/gear1"/>
    <dgm:cxn modelId="{16F6A417-53C7-465B-9C24-8DED7129B172}" srcId="{0B2DB3BE-860D-4528-9865-1C2B96FDCE9D}" destId="{5DCF2478-79F5-4A12-8A0A-D4C4EC10D1B6}" srcOrd="0" destOrd="0" parTransId="{AF13AB37-F736-4B47-94ED-6CF9C9B55DB2}" sibTransId="{B167CC6D-B8BC-4B51-A3E8-1C16B17154FC}"/>
    <dgm:cxn modelId="{CDF85AAB-890F-49EC-92A4-A77BF3DCA95D}" type="presOf" srcId="{BCAB0E1D-1E61-4A3C-9805-2879A8B8E5C3}" destId="{4CA06048-0A80-4075-95BC-24A4C2AA2C56}" srcOrd="3" destOrd="0" presId="urn:microsoft.com/office/officeart/2005/8/layout/gear1"/>
    <dgm:cxn modelId="{90778E03-53D3-4C7E-A97A-BAEA65D845A6}" type="presOf" srcId="{5DCF2478-79F5-4A12-8A0A-D4C4EC10D1B6}" destId="{E59067AF-DFD7-41A5-B66A-43083321C27F}" srcOrd="2" destOrd="0" presId="urn:microsoft.com/office/officeart/2005/8/layout/gear1"/>
    <dgm:cxn modelId="{65FB64A7-4D98-413C-812D-5B28B22B29BD}" type="presOf" srcId="{AD27E6A6-5155-42D4-9A58-AD4F931941C7}" destId="{3E98A4B6-CC9C-4D34-BED1-84DD2BE7537C}" srcOrd="0" destOrd="0" presId="urn:microsoft.com/office/officeart/2005/8/layout/gear1"/>
    <dgm:cxn modelId="{A39C4B08-50C6-4503-A3BF-C66FC90D28A4}" type="presOf" srcId="{5DCF2478-79F5-4A12-8A0A-D4C4EC10D1B6}" destId="{9F57A5C4-A301-4260-BC03-D80CAC5CD4FC}" srcOrd="1" destOrd="0" presId="urn:microsoft.com/office/officeart/2005/8/layout/gear1"/>
    <dgm:cxn modelId="{DFB7BCF5-3F66-488D-9E16-B4242F8B2D46}" type="presParOf" srcId="{02B49779-11C2-4B74-9CA5-F5D60CA1BC12}" destId="{96980F34-E851-4C18-BD50-D592DEF9AC3C}" srcOrd="0" destOrd="0" presId="urn:microsoft.com/office/officeart/2005/8/layout/gear1"/>
    <dgm:cxn modelId="{09F8D9AD-E180-4FFB-8A80-665FD896DFA0}" type="presParOf" srcId="{02B49779-11C2-4B74-9CA5-F5D60CA1BC12}" destId="{9F57A5C4-A301-4260-BC03-D80CAC5CD4FC}" srcOrd="1" destOrd="0" presId="urn:microsoft.com/office/officeart/2005/8/layout/gear1"/>
    <dgm:cxn modelId="{16E575D8-F6D9-4B63-A46D-390A36B27763}" type="presParOf" srcId="{02B49779-11C2-4B74-9CA5-F5D60CA1BC12}" destId="{E59067AF-DFD7-41A5-B66A-43083321C27F}" srcOrd="2" destOrd="0" presId="urn:microsoft.com/office/officeart/2005/8/layout/gear1"/>
    <dgm:cxn modelId="{7FF7F5F3-0FC0-48BD-A18A-2855AD400731}" type="presParOf" srcId="{02B49779-11C2-4B74-9CA5-F5D60CA1BC12}" destId="{AF822C79-DA0F-4003-8443-0AB6538F2B7A}" srcOrd="3" destOrd="0" presId="urn:microsoft.com/office/officeart/2005/8/layout/gear1"/>
    <dgm:cxn modelId="{0463CE8A-FCC9-4288-892D-816C27674072}" type="presParOf" srcId="{02B49779-11C2-4B74-9CA5-F5D60CA1BC12}" destId="{5989E3AB-C33A-4ECF-A008-CE325DFC8140}" srcOrd="4" destOrd="0" presId="urn:microsoft.com/office/officeart/2005/8/layout/gear1"/>
    <dgm:cxn modelId="{625A0AF8-B8CB-4378-953A-0B2338ADC573}" type="presParOf" srcId="{02B49779-11C2-4B74-9CA5-F5D60CA1BC12}" destId="{0A11CF58-D6B3-4ABB-BBFE-DCBC6C2DEBA1}" srcOrd="5" destOrd="0" presId="urn:microsoft.com/office/officeart/2005/8/layout/gear1"/>
    <dgm:cxn modelId="{B63E1394-E72D-448D-A166-3470C60E2A8B}" type="presParOf" srcId="{02B49779-11C2-4B74-9CA5-F5D60CA1BC12}" destId="{22B4D65F-EBF1-4013-8CDE-20B3E2C96A46}" srcOrd="6" destOrd="0" presId="urn:microsoft.com/office/officeart/2005/8/layout/gear1"/>
    <dgm:cxn modelId="{FF8A7FBB-5C58-40A6-A3C7-12484C2986E3}" type="presParOf" srcId="{02B49779-11C2-4B74-9CA5-F5D60CA1BC12}" destId="{7B40408F-C4B8-4CAF-BD3B-B2EAE45F8B1E}" srcOrd="7" destOrd="0" presId="urn:microsoft.com/office/officeart/2005/8/layout/gear1"/>
    <dgm:cxn modelId="{D41DEB9C-EC0B-4FFE-8D90-971C1C8F834F}" type="presParOf" srcId="{02B49779-11C2-4B74-9CA5-F5D60CA1BC12}" destId="{6AC73670-124A-4D45-BC8F-1CC63563433B}" srcOrd="8" destOrd="0" presId="urn:microsoft.com/office/officeart/2005/8/layout/gear1"/>
    <dgm:cxn modelId="{66E54035-5A23-44B5-8B51-AACFDF6A0ABF}" type="presParOf" srcId="{02B49779-11C2-4B74-9CA5-F5D60CA1BC12}" destId="{4CA06048-0A80-4075-95BC-24A4C2AA2C56}" srcOrd="9" destOrd="0" presId="urn:microsoft.com/office/officeart/2005/8/layout/gear1"/>
    <dgm:cxn modelId="{0BC24D2B-9B5D-411D-8F95-097B12A8F44A}" type="presParOf" srcId="{02B49779-11C2-4B74-9CA5-F5D60CA1BC12}" destId="{CAFE0662-FB7A-4F3A-B402-5E796E56F30C}" srcOrd="10" destOrd="0" presId="urn:microsoft.com/office/officeart/2005/8/layout/gear1"/>
    <dgm:cxn modelId="{1E24ABFC-A4D3-457D-ADA1-B549B56E1A7E}" type="presParOf" srcId="{02B49779-11C2-4B74-9CA5-F5D60CA1BC12}" destId="{3E98A4B6-CC9C-4D34-BED1-84DD2BE7537C}" srcOrd="11" destOrd="0" presId="urn:microsoft.com/office/officeart/2005/8/layout/gear1"/>
    <dgm:cxn modelId="{A128D569-71E5-4DA1-B0C7-E42450EC2D1D}" type="presParOf" srcId="{02B49779-11C2-4B74-9CA5-F5D60CA1BC12}" destId="{932729FA-8FDF-4095-BBDB-97C80BDD3105}"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5F21D8-E92A-44C6-AD97-3CFE165D1F8B}" type="doc">
      <dgm:prSet loTypeId="urn:microsoft.com/office/officeart/2005/8/layout/target3" loCatId="relationship" qsTypeId="urn:microsoft.com/office/officeart/2005/8/quickstyle/3d2" qsCatId="3D" csTypeId="urn:microsoft.com/office/officeart/2005/8/colors/accent1_2" csCatId="accent1"/>
      <dgm:spPr/>
      <dgm:t>
        <a:bodyPr/>
        <a:lstStyle/>
        <a:p>
          <a:endParaRPr lang="en-US"/>
        </a:p>
      </dgm:t>
    </dgm:pt>
    <dgm:pt modelId="{48AEAAD3-FB42-4D61-950A-E6970E1D777A}">
      <dgm:prSet/>
      <dgm:spPr/>
      <dgm:t>
        <a:bodyPr/>
        <a:lstStyle/>
        <a:p>
          <a:pPr rtl="0"/>
          <a:r>
            <a:rPr lang="en-US" b="1" dirty="0" smtClean="0"/>
            <a:t>Recurrent Neural Network</a:t>
          </a:r>
          <a:endParaRPr lang="en-US" dirty="0"/>
        </a:p>
      </dgm:t>
    </dgm:pt>
    <dgm:pt modelId="{01DCECDD-2100-49D8-9105-D5FD81B91441}" type="parTrans" cxnId="{1138429A-88AC-4EE6-ACAF-ADE477A5B810}">
      <dgm:prSet/>
      <dgm:spPr/>
      <dgm:t>
        <a:bodyPr/>
        <a:lstStyle/>
        <a:p>
          <a:endParaRPr lang="en-US"/>
        </a:p>
      </dgm:t>
    </dgm:pt>
    <dgm:pt modelId="{D7E7F8D1-C4D8-42B3-B16C-3406702BDDE3}" type="sibTrans" cxnId="{1138429A-88AC-4EE6-ACAF-ADE477A5B810}">
      <dgm:prSet/>
      <dgm:spPr/>
      <dgm:t>
        <a:bodyPr/>
        <a:lstStyle/>
        <a:p>
          <a:endParaRPr lang="en-US"/>
        </a:p>
      </dgm:t>
    </dgm:pt>
    <dgm:pt modelId="{69D22EF2-BEE7-4636-A129-E810E083DE43}" type="pres">
      <dgm:prSet presAssocID="{745F21D8-E92A-44C6-AD97-3CFE165D1F8B}" presName="Name0" presStyleCnt="0">
        <dgm:presLayoutVars>
          <dgm:chMax val="7"/>
          <dgm:dir/>
          <dgm:animLvl val="lvl"/>
          <dgm:resizeHandles val="exact"/>
        </dgm:presLayoutVars>
      </dgm:prSet>
      <dgm:spPr/>
      <dgm:t>
        <a:bodyPr/>
        <a:lstStyle/>
        <a:p>
          <a:endParaRPr lang="en-US"/>
        </a:p>
      </dgm:t>
    </dgm:pt>
    <dgm:pt modelId="{B93A7EDF-48EF-4883-973D-E0E75197D4C7}" type="pres">
      <dgm:prSet presAssocID="{48AEAAD3-FB42-4D61-950A-E6970E1D777A}" presName="circle1" presStyleLbl="node1" presStyleIdx="0" presStyleCnt="1"/>
      <dgm:spPr/>
    </dgm:pt>
    <dgm:pt modelId="{6D6795D9-5562-4C1C-8641-D9A9EF13B2E7}" type="pres">
      <dgm:prSet presAssocID="{48AEAAD3-FB42-4D61-950A-E6970E1D777A}" presName="space" presStyleCnt="0"/>
      <dgm:spPr/>
    </dgm:pt>
    <dgm:pt modelId="{A70906BC-AF25-402D-84FD-88205F5C2D2B}" type="pres">
      <dgm:prSet presAssocID="{48AEAAD3-FB42-4D61-950A-E6970E1D777A}" presName="rect1" presStyleLbl="alignAcc1" presStyleIdx="0" presStyleCnt="1" custLinFactNeighborX="-8983" custLinFactNeighborY="3470"/>
      <dgm:spPr/>
      <dgm:t>
        <a:bodyPr/>
        <a:lstStyle/>
        <a:p>
          <a:endParaRPr lang="en-US"/>
        </a:p>
      </dgm:t>
    </dgm:pt>
    <dgm:pt modelId="{151B88DE-0B3F-442A-B4AB-B40481D76E84}" type="pres">
      <dgm:prSet presAssocID="{48AEAAD3-FB42-4D61-950A-E6970E1D777A}" presName="rect1ParTxNoCh" presStyleLbl="alignAcc1" presStyleIdx="0" presStyleCnt="1">
        <dgm:presLayoutVars>
          <dgm:chMax val="1"/>
          <dgm:bulletEnabled val="1"/>
        </dgm:presLayoutVars>
      </dgm:prSet>
      <dgm:spPr/>
      <dgm:t>
        <a:bodyPr/>
        <a:lstStyle/>
        <a:p>
          <a:endParaRPr lang="en-US"/>
        </a:p>
      </dgm:t>
    </dgm:pt>
  </dgm:ptLst>
  <dgm:cxnLst>
    <dgm:cxn modelId="{1138429A-88AC-4EE6-ACAF-ADE477A5B810}" srcId="{745F21D8-E92A-44C6-AD97-3CFE165D1F8B}" destId="{48AEAAD3-FB42-4D61-950A-E6970E1D777A}" srcOrd="0" destOrd="0" parTransId="{01DCECDD-2100-49D8-9105-D5FD81B91441}" sibTransId="{D7E7F8D1-C4D8-42B3-B16C-3406702BDDE3}"/>
    <dgm:cxn modelId="{DE56F266-25E7-49F4-A52D-8DB16CD29738}" type="presOf" srcId="{48AEAAD3-FB42-4D61-950A-E6970E1D777A}" destId="{A70906BC-AF25-402D-84FD-88205F5C2D2B}" srcOrd="0" destOrd="0" presId="urn:microsoft.com/office/officeart/2005/8/layout/target3"/>
    <dgm:cxn modelId="{9A6FD8EB-4D8F-44F9-B1BB-739D64E542CA}" type="presOf" srcId="{745F21D8-E92A-44C6-AD97-3CFE165D1F8B}" destId="{69D22EF2-BEE7-4636-A129-E810E083DE43}" srcOrd="0" destOrd="0" presId="urn:microsoft.com/office/officeart/2005/8/layout/target3"/>
    <dgm:cxn modelId="{C4AC8E27-AD55-49EE-B4AD-4D35602DE724}" type="presOf" srcId="{48AEAAD3-FB42-4D61-950A-E6970E1D777A}" destId="{151B88DE-0B3F-442A-B4AB-B40481D76E84}" srcOrd="1" destOrd="0" presId="urn:microsoft.com/office/officeart/2005/8/layout/target3"/>
    <dgm:cxn modelId="{204DB4D4-6117-41A7-AFAB-11C732DAC427}" type="presParOf" srcId="{69D22EF2-BEE7-4636-A129-E810E083DE43}" destId="{B93A7EDF-48EF-4883-973D-E0E75197D4C7}" srcOrd="0" destOrd="0" presId="urn:microsoft.com/office/officeart/2005/8/layout/target3"/>
    <dgm:cxn modelId="{3209007E-44B2-432F-803C-0ABBDF84961F}" type="presParOf" srcId="{69D22EF2-BEE7-4636-A129-E810E083DE43}" destId="{6D6795D9-5562-4C1C-8641-D9A9EF13B2E7}" srcOrd="1" destOrd="0" presId="urn:microsoft.com/office/officeart/2005/8/layout/target3"/>
    <dgm:cxn modelId="{0F6B9911-D57A-4831-BA2B-FD4F24B11301}" type="presParOf" srcId="{69D22EF2-BEE7-4636-A129-E810E083DE43}" destId="{A70906BC-AF25-402D-84FD-88205F5C2D2B}" srcOrd="2" destOrd="0" presId="urn:microsoft.com/office/officeart/2005/8/layout/target3"/>
    <dgm:cxn modelId="{C87B5A0C-7B49-4144-83F1-1756402E93C5}" type="presParOf" srcId="{69D22EF2-BEE7-4636-A129-E810E083DE43}" destId="{151B88DE-0B3F-442A-B4AB-B40481D76E84}" srcOrd="3" destOrd="0" presId="urn:microsoft.com/office/officeart/2005/8/layout/targe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D2ABB6-4CB3-4EAB-A888-BD06AD81EA83}" type="doc">
      <dgm:prSet loTypeId="urn:microsoft.com/office/officeart/2008/layout/VerticalCurvedList" loCatId="list" qsTypeId="urn:microsoft.com/office/officeart/2005/8/quickstyle/3d2" qsCatId="3D" csTypeId="urn:microsoft.com/office/officeart/2005/8/colors/colorful1" csCatId="colorful"/>
      <dgm:spPr/>
      <dgm:t>
        <a:bodyPr/>
        <a:lstStyle/>
        <a:p>
          <a:endParaRPr lang="en-US"/>
        </a:p>
      </dgm:t>
    </dgm:pt>
    <dgm:pt modelId="{7CE0445A-6C2D-45F3-BBE9-0293829DD124}">
      <dgm:prSet/>
      <dgm:spPr/>
      <dgm:t>
        <a:bodyPr/>
        <a:lstStyle/>
        <a:p>
          <a:pPr rtl="0"/>
          <a:r>
            <a:rPr lang="en-US" dirty="0" smtClean="0"/>
            <a:t>Text Preprocessing</a:t>
          </a:r>
          <a:endParaRPr lang="en-US" dirty="0"/>
        </a:p>
      </dgm:t>
    </dgm:pt>
    <dgm:pt modelId="{9D79AF3F-3405-49C9-81AB-05FB61852DB0}" type="parTrans" cxnId="{2954A856-024C-4D22-98EE-C8BBD27D8098}">
      <dgm:prSet/>
      <dgm:spPr/>
      <dgm:t>
        <a:bodyPr/>
        <a:lstStyle/>
        <a:p>
          <a:endParaRPr lang="en-US"/>
        </a:p>
      </dgm:t>
    </dgm:pt>
    <dgm:pt modelId="{EFD59B7D-4B07-4D7B-AED0-0B694FD24D45}" type="sibTrans" cxnId="{2954A856-024C-4D22-98EE-C8BBD27D8098}">
      <dgm:prSet/>
      <dgm:spPr/>
      <dgm:t>
        <a:bodyPr/>
        <a:lstStyle/>
        <a:p>
          <a:endParaRPr lang="en-US"/>
        </a:p>
      </dgm:t>
    </dgm:pt>
    <dgm:pt modelId="{548CDC51-C229-4982-A17C-6AAF20E56AE7}">
      <dgm:prSet/>
      <dgm:spPr/>
      <dgm:t>
        <a:bodyPr/>
        <a:lstStyle/>
        <a:p>
          <a:pPr rtl="0"/>
          <a:r>
            <a:rPr lang="en-US" dirty="0" smtClean="0"/>
            <a:t>Removing Special Characters</a:t>
          </a:r>
          <a:endParaRPr lang="en-US" dirty="0"/>
        </a:p>
      </dgm:t>
    </dgm:pt>
    <dgm:pt modelId="{EE1D2642-A8C4-4AC2-AE75-8E92F2E70517}" type="parTrans" cxnId="{6E407A7E-48A8-4B84-B2B3-0F8CB0436647}">
      <dgm:prSet/>
      <dgm:spPr/>
      <dgm:t>
        <a:bodyPr/>
        <a:lstStyle/>
        <a:p>
          <a:endParaRPr lang="en-US"/>
        </a:p>
      </dgm:t>
    </dgm:pt>
    <dgm:pt modelId="{FD61CF7C-C98E-4376-AB80-9C0A05A903B6}" type="sibTrans" cxnId="{6E407A7E-48A8-4B84-B2B3-0F8CB0436647}">
      <dgm:prSet/>
      <dgm:spPr/>
      <dgm:t>
        <a:bodyPr/>
        <a:lstStyle/>
        <a:p>
          <a:endParaRPr lang="en-US"/>
        </a:p>
      </dgm:t>
    </dgm:pt>
    <dgm:pt modelId="{29C155CE-C413-408D-9014-F276C8C4DC47}">
      <dgm:prSet/>
      <dgm:spPr/>
      <dgm:t>
        <a:bodyPr/>
        <a:lstStyle/>
        <a:p>
          <a:pPr rtl="0"/>
          <a:r>
            <a:rPr lang="en-US" smtClean="0"/>
            <a:t>Lower Casing Alphabets</a:t>
          </a:r>
          <a:endParaRPr lang="en-US"/>
        </a:p>
      </dgm:t>
    </dgm:pt>
    <dgm:pt modelId="{5653234F-8C7E-4655-91F9-E92C706DCAB1}" type="parTrans" cxnId="{82C5BA7B-4156-4B01-9166-880952BF39C7}">
      <dgm:prSet/>
      <dgm:spPr/>
      <dgm:t>
        <a:bodyPr/>
        <a:lstStyle/>
        <a:p>
          <a:endParaRPr lang="en-US"/>
        </a:p>
      </dgm:t>
    </dgm:pt>
    <dgm:pt modelId="{BF9CF4D8-A66B-4F9B-95F8-52057A8510AF}" type="sibTrans" cxnId="{82C5BA7B-4156-4B01-9166-880952BF39C7}">
      <dgm:prSet/>
      <dgm:spPr/>
      <dgm:t>
        <a:bodyPr/>
        <a:lstStyle/>
        <a:p>
          <a:endParaRPr lang="en-US"/>
        </a:p>
      </dgm:t>
    </dgm:pt>
    <dgm:pt modelId="{65DE3C42-837B-4951-BBD3-32ECC79F9BD7}">
      <dgm:prSet/>
      <dgm:spPr/>
      <dgm:t>
        <a:bodyPr/>
        <a:lstStyle/>
        <a:p>
          <a:pPr rtl="0"/>
          <a:r>
            <a:rPr lang="en-US" smtClean="0"/>
            <a:t>Applying English Stopwords</a:t>
          </a:r>
          <a:endParaRPr lang="en-US"/>
        </a:p>
      </dgm:t>
    </dgm:pt>
    <dgm:pt modelId="{EC35984A-2EBF-405B-B2EC-25989585F052}" type="parTrans" cxnId="{DC6D0B7E-FDA9-4778-9A66-1090C4406400}">
      <dgm:prSet/>
      <dgm:spPr/>
      <dgm:t>
        <a:bodyPr/>
        <a:lstStyle/>
        <a:p>
          <a:endParaRPr lang="en-US"/>
        </a:p>
      </dgm:t>
    </dgm:pt>
    <dgm:pt modelId="{BF7370B1-50E3-43EC-A8F5-D37ECB039213}" type="sibTrans" cxnId="{DC6D0B7E-FDA9-4778-9A66-1090C4406400}">
      <dgm:prSet/>
      <dgm:spPr/>
      <dgm:t>
        <a:bodyPr/>
        <a:lstStyle/>
        <a:p>
          <a:endParaRPr lang="en-US"/>
        </a:p>
      </dgm:t>
    </dgm:pt>
    <dgm:pt modelId="{C0D53663-8CE8-4837-BA83-989FCF942688}">
      <dgm:prSet/>
      <dgm:spPr/>
      <dgm:t>
        <a:bodyPr/>
        <a:lstStyle/>
        <a:p>
          <a:pPr rtl="0"/>
          <a:r>
            <a:rPr lang="en-US" smtClean="0"/>
            <a:t>Stemming</a:t>
          </a:r>
          <a:endParaRPr lang="en-US"/>
        </a:p>
      </dgm:t>
    </dgm:pt>
    <dgm:pt modelId="{E4E54246-9C09-4842-BC5C-BC11234DEC32}" type="parTrans" cxnId="{FE4DE71C-5D11-47C6-B1A0-019354F33E2F}">
      <dgm:prSet/>
      <dgm:spPr/>
      <dgm:t>
        <a:bodyPr/>
        <a:lstStyle/>
        <a:p>
          <a:endParaRPr lang="en-US"/>
        </a:p>
      </dgm:t>
    </dgm:pt>
    <dgm:pt modelId="{D76F0D27-17D4-419C-88B3-ABDC72B952D5}" type="sibTrans" cxnId="{FE4DE71C-5D11-47C6-B1A0-019354F33E2F}">
      <dgm:prSet/>
      <dgm:spPr/>
      <dgm:t>
        <a:bodyPr/>
        <a:lstStyle/>
        <a:p>
          <a:endParaRPr lang="en-US"/>
        </a:p>
      </dgm:t>
    </dgm:pt>
    <dgm:pt modelId="{C74F2DCB-8703-4943-AE01-0CA2F7227402}" type="pres">
      <dgm:prSet presAssocID="{79D2ABB6-4CB3-4EAB-A888-BD06AD81EA83}" presName="Name0" presStyleCnt="0">
        <dgm:presLayoutVars>
          <dgm:chMax val="7"/>
          <dgm:chPref val="7"/>
          <dgm:dir/>
        </dgm:presLayoutVars>
      </dgm:prSet>
      <dgm:spPr/>
      <dgm:t>
        <a:bodyPr/>
        <a:lstStyle/>
        <a:p>
          <a:endParaRPr lang="en-US"/>
        </a:p>
      </dgm:t>
    </dgm:pt>
    <dgm:pt modelId="{FF2EA696-8E18-4BB4-9A73-3EE4514141CB}" type="pres">
      <dgm:prSet presAssocID="{79D2ABB6-4CB3-4EAB-A888-BD06AD81EA83}" presName="Name1" presStyleCnt="0"/>
      <dgm:spPr/>
    </dgm:pt>
    <dgm:pt modelId="{3C93300E-17FE-4B1C-BEE4-0852D095C239}" type="pres">
      <dgm:prSet presAssocID="{79D2ABB6-4CB3-4EAB-A888-BD06AD81EA83}" presName="cycle" presStyleCnt="0"/>
      <dgm:spPr/>
    </dgm:pt>
    <dgm:pt modelId="{23463B9E-B4BC-45F4-B1A7-B5DB8353688E}" type="pres">
      <dgm:prSet presAssocID="{79D2ABB6-4CB3-4EAB-A888-BD06AD81EA83}" presName="srcNode" presStyleLbl="node1" presStyleIdx="0" presStyleCnt="5"/>
      <dgm:spPr/>
    </dgm:pt>
    <dgm:pt modelId="{16206E22-82D7-4AE3-8FAA-288E12DCA4BC}" type="pres">
      <dgm:prSet presAssocID="{79D2ABB6-4CB3-4EAB-A888-BD06AD81EA83}" presName="conn" presStyleLbl="parChTrans1D2" presStyleIdx="0" presStyleCnt="1"/>
      <dgm:spPr/>
      <dgm:t>
        <a:bodyPr/>
        <a:lstStyle/>
        <a:p>
          <a:endParaRPr lang="en-US"/>
        </a:p>
      </dgm:t>
    </dgm:pt>
    <dgm:pt modelId="{987F9E2E-2CD9-44FC-AE5C-4EAFB7D67EB5}" type="pres">
      <dgm:prSet presAssocID="{79D2ABB6-4CB3-4EAB-A888-BD06AD81EA83}" presName="extraNode" presStyleLbl="node1" presStyleIdx="0" presStyleCnt="5"/>
      <dgm:spPr/>
    </dgm:pt>
    <dgm:pt modelId="{F77ED037-32A5-468C-96B8-613E8C9970A8}" type="pres">
      <dgm:prSet presAssocID="{79D2ABB6-4CB3-4EAB-A888-BD06AD81EA83}" presName="dstNode" presStyleLbl="node1" presStyleIdx="0" presStyleCnt="5"/>
      <dgm:spPr/>
    </dgm:pt>
    <dgm:pt modelId="{1587F176-40B7-4762-BAF3-B3BC20FC8C1C}" type="pres">
      <dgm:prSet presAssocID="{7CE0445A-6C2D-45F3-BBE9-0293829DD124}" presName="text_1" presStyleLbl="node1" presStyleIdx="0" presStyleCnt="5">
        <dgm:presLayoutVars>
          <dgm:bulletEnabled val="1"/>
        </dgm:presLayoutVars>
      </dgm:prSet>
      <dgm:spPr/>
      <dgm:t>
        <a:bodyPr/>
        <a:lstStyle/>
        <a:p>
          <a:endParaRPr lang="en-US"/>
        </a:p>
      </dgm:t>
    </dgm:pt>
    <dgm:pt modelId="{6B0682E9-9E21-4884-9D30-25196F5D3A8B}" type="pres">
      <dgm:prSet presAssocID="{7CE0445A-6C2D-45F3-BBE9-0293829DD124}" presName="accent_1" presStyleCnt="0"/>
      <dgm:spPr/>
    </dgm:pt>
    <dgm:pt modelId="{F91A7444-FE05-4715-A12D-A4F2FE3076FA}" type="pres">
      <dgm:prSet presAssocID="{7CE0445A-6C2D-45F3-BBE9-0293829DD124}" presName="accentRepeatNode" presStyleLbl="solidFgAcc1" presStyleIdx="0" presStyleCnt="5"/>
      <dgm:spPr/>
    </dgm:pt>
    <dgm:pt modelId="{310D98A8-0E84-4AF8-ACD6-18156296AEA6}" type="pres">
      <dgm:prSet presAssocID="{548CDC51-C229-4982-A17C-6AAF20E56AE7}" presName="text_2" presStyleLbl="node1" presStyleIdx="1" presStyleCnt="5">
        <dgm:presLayoutVars>
          <dgm:bulletEnabled val="1"/>
        </dgm:presLayoutVars>
      </dgm:prSet>
      <dgm:spPr/>
      <dgm:t>
        <a:bodyPr/>
        <a:lstStyle/>
        <a:p>
          <a:endParaRPr lang="en-US"/>
        </a:p>
      </dgm:t>
    </dgm:pt>
    <dgm:pt modelId="{ED1E6CC6-194C-45CA-B8A1-65D85933CE6B}" type="pres">
      <dgm:prSet presAssocID="{548CDC51-C229-4982-A17C-6AAF20E56AE7}" presName="accent_2" presStyleCnt="0"/>
      <dgm:spPr/>
    </dgm:pt>
    <dgm:pt modelId="{C8996EBC-701E-41B2-9BE6-1955E7893EFB}" type="pres">
      <dgm:prSet presAssocID="{548CDC51-C229-4982-A17C-6AAF20E56AE7}" presName="accentRepeatNode" presStyleLbl="solidFgAcc1" presStyleIdx="1" presStyleCnt="5"/>
      <dgm:spPr/>
    </dgm:pt>
    <dgm:pt modelId="{85125F35-3822-4D81-BA5B-898DD0BDF678}" type="pres">
      <dgm:prSet presAssocID="{29C155CE-C413-408D-9014-F276C8C4DC47}" presName="text_3" presStyleLbl="node1" presStyleIdx="2" presStyleCnt="5">
        <dgm:presLayoutVars>
          <dgm:bulletEnabled val="1"/>
        </dgm:presLayoutVars>
      </dgm:prSet>
      <dgm:spPr/>
      <dgm:t>
        <a:bodyPr/>
        <a:lstStyle/>
        <a:p>
          <a:endParaRPr lang="en-US"/>
        </a:p>
      </dgm:t>
    </dgm:pt>
    <dgm:pt modelId="{BAAD13A2-595F-49B4-BFB3-EABA4605B64C}" type="pres">
      <dgm:prSet presAssocID="{29C155CE-C413-408D-9014-F276C8C4DC47}" presName="accent_3" presStyleCnt="0"/>
      <dgm:spPr/>
    </dgm:pt>
    <dgm:pt modelId="{577A0E7F-3CCE-4905-90BE-A3C03E80FF1E}" type="pres">
      <dgm:prSet presAssocID="{29C155CE-C413-408D-9014-F276C8C4DC47}" presName="accentRepeatNode" presStyleLbl="solidFgAcc1" presStyleIdx="2" presStyleCnt="5"/>
      <dgm:spPr/>
    </dgm:pt>
    <dgm:pt modelId="{FCBE9B92-2918-4B95-B380-2C65CF3C2C31}" type="pres">
      <dgm:prSet presAssocID="{65DE3C42-837B-4951-BBD3-32ECC79F9BD7}" presName="text_4" presStyleLbl="node1" presStyleIdx="3" presStyleCnt="5">
        <dgm:presLayoutVars>
          <dgm:bulletEnabled val="1"/>
        </dgm:presLayoutVars>
      </dgm:prSet>
      <dgm:spPr/>
      <dgm:t>
        <a:bodyPr/>
        <a:lstStyle/>
        <a:p>
          <a:endParaRPr lang="en-US"/>
        </a:p>
      </dgm:t>
    </dgm:pt>
    <dgm:pt modelId="{D1F9C7B8-92D5-4528-A3B2-911A4BCF3A49}" type="pres">
      <dgm:prSet presAssocID="{65DE3C42-837B-4951-BBD3-32ECC79F9BD7}" presName="accent_4" presStyleCnt="0"/>
      <dgm:spPr/>
    </dgm:pt>
    <dgm:pt modelId="{F9B7BBC7-E5BF-4FC7-AE37-AC6C62E28A54}" type="pres">
      <dgm:prSet presAssocID="{65DE3C42-837B-4951-BBD3-32ECC79F9BD7}" presName="accentRepeatNode" presStyleLbl="solidFgAcc1" presStyleIdx="3" presStyleCnt="5"/>
      <dgm:spPr/>
    </dgm:pt>
    <dgm:pt modelId="{C363BC71-F66A-4C86-85E0-8B9553ECB1D0}" type="pres">
      <dgm:prSet presAssocID="{C0D53663-8CE8-4837-BA83-989FCF942688}" presName="text_5" presStyleLbl="node1" presStyleIdx="4" presStyleCnt="5">
        <dgm:presLayoutVars>
          <dgm:bulletEnabled val="1"/>
        </dgm:presLayoutVars>
      </dgm:prSet>
      <dgm:spPr/>
      <dgm:t>
        <a:bodyPr/>
        <a:lstStyle/>
        <a:p>
          <a:endParaRPr lang="en-US"/>
        </a:p>
      </dgm:t>
    </dgm:pt>
    <dgm:pt modelId="{B4C56E04-6F97-49BF-A0C9-87C8E83C011F}" type="pres">
      <dgm:prSet presAssocID="{C0D53663-8CE8-4837-BA83-989FCF942688}" presName="accent_5" presStyleCnt="0"/>
      <dgm:spPr/>
    </dgm:pt>
    <dgm:pt modelId="{726E23B0-BFFB-40CA-98B0-0F64CFE8AFE7}" type="pres">
      <dgm:prSet presAssocID="{C0D53663-8CE8-4837-BA83-989FCF942688}" presName="accentRepeatNode" presStyleLbl="solidFgAcc1" presStyleIdx="4" presStyleCnt="5"/>
      <dgm:spPr/>
    </dgm:pt>
  </dgm:ptLst>
  <dgm:cxnLst>
    <dgm:cxn modelId="{A0E79AF0-18CA-404C-B108-60B1723AE440}" type="presOf" srcId="{65DE3C42-837B-4951-BBD3-32ECC79F9BD7}" destId="{FCBE9B92-2918-4B95-B380-2C65CF3C2C31}" srcOrd="0" destOrd="0" presId="urn:microsoft.com/office/officeart/2008/layout/VerticalCurvedList"/>
    <dgm:cxn modelId="{BF8D9064-7168-4CFE-A918-DB1931B40A6C}" type="presOf" srcId="{548CDC51-C229-4982-A17C-6AAF20E56AE7}" destId="{310D98A8-0E84-4AF8-ACD6-18156296AEA6}" srcOrd="0" destOrd="0" presId="urn:microsoft.com/office/officeart/2008/layout/VerticalCurvedList"/>
    <dgm:cxn modelId="{82C5BA7B-4156-4B01-9166-880952BF39C7}" srcId="{79D2ABB6-4CB3-4EAB-A888-BD06AD81EA83}" destId="{29C155CE-C413-408D-9014-F276C8C4DC47}" srcOrd="2" destOrd="0" parTransId="{5653234F-8C7E-4655-91F9-E92C706DCAB1}" sibTransId="{BF9CF4D8-A66B-4F9B-95F8-52057A8510AF}"/>
    <dgm:cxn modelId="{2954A856-024C-4D22-98EE-C8BBD27D8098}" srcId="{79D2ABB6-4CB3-4EAB-A888-BD06AD81EA83}" destId="{7CE0445A-6C2D-45F3-BBE9-0293829DD124}" srcOrd="0" destOrd="0" parTransId="{9D79AF3F-3405-49C9-81AB-05FB61852DB0}" sibTransId="{EFD59B7D-4B07-4D7B-AED0-0B694FD24D45}"/>
    <dgm:cxn modelId="{71374268-80D5-4972-9AD1-B7C61937AEE3}" type="presOf" srcId="{7CE0445A-6C2D-45F3-BBE9-0293829DD124}" destId="{1587F176-40B7-4762-BAF3-B3BC20FC8C1C}" srcOrd="0" destOrd="0" presId="urn:microsoft.com/office/officeart/2008/layout/VerticalCurvedList"/>
    <dgm:cxn modelId="{BC17637E-1553-4E70-A1DA-B0BFA7B482EE}" type="presOf" srcId="{C0D53663-8CE8-4837-BA83-989FCF942688}" destId="{C363BC71-F66A-4C86-85E0-8B9553ECB1D0}" srcOrd="0" destOrd="0" presId="urn:microsoft.com/office/officeart/2008/layout/VerticalCurvedList"/>
    <dgm:cxn modelId="{7BD54980-14E1-4D75-B048-F734B9D6B20A}" type="presOf" srcId="{EFD59B7D-4B07-4D7B-AED0-0B694FD24D45}" destId="{16206E22-82D7-4AE3-8FAA-288E12DCA4BC}" srcOrd="0" destOrd="0" presId="urn:microsoft.com/office/officeart/2008/layout/VerticalCurvedList"/>
    <dgm:cxn modelId="{DC6D0B7E-FDA9-4778-9A66-1090C4406400}" srcId="{79D2ABB6-4CB3-4EAB-A888-BD06AD81EA83}" destId="{65DE3C42-837B-4951-BBD3-32ECC79F9BD7}" srcOrd="3" destOrd="0" parTransId="{EC35984A-2EBF-405B-B2EC-25989585F052}" sibTransId="{BF7370B1-50E3-43EC-A8F5-D37ECB039213}"/>
    <dgm:cxn modelId="{60FB2F3A-08B7-4BD9-A5EF-CDFB821487FC}" type="presOf" srcId="{79D2ABB6-4CB3-4EAB-A888-BD06AD81EA83}" destId="{C74F2DCB-8703-4943-AE01-0CA2F7227402}" srcOrd="0" destOrd="0" presId="urn:microsoft.com/office/officeart/2008/layout/VerticalCurvedList"/>
    <dgm:cxn modelId="{6E407A7E-48A8-4B84-B2B3-0F8CB0436647}" srcId="{79D2ABB6-4CB3-4EAB-A888-BD06AD81EA83}" destId="{548CDC51-C229-4982-A17C-6AAF20E56AE7}" srcOrd="1" destOrd="0" parTransId="{EE1D2642-A8C4-4AC2-AE75-8E92F2E70517}" sibTransId="{FD61CF7C-C98E-4376-AB80-9C0A05A903B6}"/>
    <dgm:cxn modelId="{FE4DE71C-5D11-47C6-B1A0-019354F33E2F}" srcId="{79D2ABB6-4CB3-4EAB-A888-BD06AD81EA83}" destId="{C0D53663-8CE8-4837-BA83-989FCF942688}" srcOrd="4" destOrd="0" parTransId="{E4E54246-9C09-4842-BC5C-BC11234DEC32}" sibTransId="{D76F0D27-17D4-419C-88B3-ABDC72B952D5}"/>
    <dgm:cxn modelId="{D5518B17-633D-4EF7-A06E-67CA9C1F7321}" type="presOf" srcId="{29C155CE-C413-408D-9014-F276C8C4DC47}" destId="{85125F35-3822-4D81-BA5B-898DD0BDF678}" srcOrd="0" destOrd="0" presId="urn:microsoft.com/office/officeart/2008/layout/VerticalCurvedList"/>
    <dgm:cxn modelId="{B5911419-4CB4-46AB-8056-3E50C3851B2E}" type="presParOf" srcId="{C74F2DCB-8703-4943-AE01-0CA2F7227402}" destId="{FF2EA696-8E18-4BB4-9A73-3EE4514141CB}" srcOrd="0" destOrd="0" presId="urn:microsoft.com/office/officeart/2008/layout/VerticalCurvedList"/>
    <dgm:cxn modelId="{1A0BD378-AD1D-4ACC-8737-717916AA14F5}" type="presParOf" srcId="{FF2EA696-8E18-4BB4-9A73-3EE4514141CB}" destId="{3C93300E-17FE-4B1C-BEE4-0852D095C239}" srcOrd="0" destOrd="0" presId="urn:microsoft.com/office/officeart/2008/layout/VerticalCurvedList"/>
    <dgm:cxn modelId="{76AEF4BD-DC5A-493C-B75E-DD960025683C}" type="presParOf" srcId="{3C93300E-17FE-4B1C-BEE4-0852D095C239}" destId="{23463B9E-B4BC-45F4-B1A7-B5DB8353688E}" srcOrd="0" destOrd="0" presId="urn:microsoft.com/office/officeart/2008/layout/VerticalCurvedList"/>
    <dgm:cxn modelId="{3FE0C979-1331-44F4-BA13-50829F99EFC0}" type="presParOf" srcId="{3C93300E-17FE-4B1C-BEE4-0852D095C239}" destId="{16206E22-82D7-4AE3-8FAA-288E12DCA4BC}" srcOrd="1" destOrd="0" presId="urn:microsoft.com/office/officeart/2008/layout/VerticalCurvedList"/>
    <dgm:cxn modelId="{8E144DCD-EBCE-4D4F-8D7E-011CB715A461}" type="presParOf" srcId="{3C93300E-17FE-4B1C-BEE4-0852D095C239}" destId="{987F9E2E-2CD9-44FC-AE5C-4EAFB7D67EB5}" srcOrd="2" destOrd="0" presId="urn:microsoft.com/office/officeart/2008/layout/VerticalCurvedList"/>
    <dgm:cxn modelId="{5C5BAB0D-CEA6-405A-9C4D-E1E5166D1A81}" type="presParOf" srcId="{3C93300E-17FE-4B1C-BEE4-0852D095C239}" destId="{F77ED037-32A5-468C-96B8-613E8C9970A8}" srcOrd="3" destOrd="0" presId="urn:microsoft.com/office/officeart/2008/layout/VerticalCurvedList"/>
    <dgm:cxn modelId="{32C36C13-C1E7-4858-B33A-2C1379F5E944}" type="presParOf" srcId="{FF2EA696-8E18-4BB4-9A73-3EE4514141CB}" destId="{1587F176-40B7-4762-BAF3-B3BC20FC8C1C}" srcOrd="1" destOrd="0" presId="urn:microsoft.com/office/officeart/2008/layout/VerticalCurvedList"/>
    <dgm:cxn modelId="{0D4E9960-C709-4937-9C7D-19448E121267}" type="presParOf" srcId="{FF2EA696-8E18-4BB4-9A73-3EE4514141CB}" destId="{6B0682E9-9E21-4884-9D30-25196F5D3A8B}" srcOrd="2" destOrd="0" presId="urn:microsoft.com/office/officeart/2008/layout/VerticalCurvedList"/>
    <dgm:cxn modelId="{52AD440F-E702-47DB-B331-F52FB8003C1E}" type="presParOf" srcId="{6B0682E9-9E21-4884-9D30-25196F5D3A8B}" destId="{F91A7444-FE05-4715-A12D-A4F2FE3076FA}" srcOrd="0" destOrd="0" presId="urn:microsoft.com/office/officeart/2008/layout/VerticalCurvedList"/>
    <dgm:cxn modelId="{AFE8EBBF-50B7-4CC6-AF25-84E4911B5E52}" type="presParOf" srcId="{FF2EA696-8E18-4BB4-9A73-3EE4514141CB}" destId="{310D98A8-0E84-4AF8-ACD6-18156296AEA6}" srcOrd="3" destOrd="0" presId="urn:microsoft.com/office/officeart/2008/layout/VerticalCurvedList"/>
    <dgm:cxn modelId="{52C2FB77-5922-4979-BDB8-A2A1A8D31BC1}" type="presParOf" srcId="{FF2EA696-8E18-4BB4-9A73-3EE4514141CB}" destId="{ED1E6CC6-194C-45CA-B8A1-65D85933CE6B}" srcOrd="4" destOrd="0" presId="urn:microsoft.com/office/officeart/2008/layout/VerticalCurvedList"/>
    <dgm:cxn modelId="{59190404-608F-497A-A9DF-CB347933546B}" type="presParOf" srcId="{ED1E6CC6-194C-45CA-B8A1-65D85933CE6B}" destId="{C8996EBC-701E-41B2-9BE6-1955E7893EFB}" srcOrd="0" destOrd="0" presId="urn:microsoft.com/office/officeart/2008/layout/VerticalCurvedList"/>
    <dgm:cxn modelId="{BD6C6ED1-2C14-435E-9FE4-9DDBF3720FC1}" type="presParOf" srcId="{FF2EA696-8E18-4BB4-9A73-3EE4514141CB}" destId="{85125F35-3822-4D81-BA5B-898DD0BDF678}" srcOrd="5" destOrd="0" presId="urn:microsoft.com/office/officeart/2008/layout/VerticalCurvedList"/>
    <dgm:cxn modelId="{957A6E57-15F9-47E9-822C-85EFBDAA6808}" type="presParOf" srcId="{FF2EA696-8E18-4BB4-9A73-3EE4514141CB}" destId="{BAAD13A2-595F-49B4-BFB3-EABA4605B64C}" srcOrd="6" destOrd="0" presId="urn:microsoft.com/office/officeart/2008/layout/VerticalCurvedList"/>
    <dgm:cxn modelId="{DBFA876B-393D-4C53-8E91-B793F26C0D5E}" type="presParOf" srcId="{BAAD13A2-595F-49B4-BFB3-EABA4605B64C}" destId="{577A0E7F-3CCE-4905-90BE-A3C03E80FF1E}" srcOrd="0" destOrd="0" presId="urn:microsoft.com/office/officeart/2008/layout/VerticalCurvedList"/>
    <dgm:cxn modelId="{1A5AF2B8-F033-4EA4-A18D-8161FE2A882E}" type="presParOf" srcId="{FF2EA696-8E18-4BB4-9A73-3EE4514141CB}" destId="{FCBE9B92-2918-4B95-B380-2C65CF3C2C31}" srcOrd="7" destOrd="0" presId="urn:microsoft.com/office/officeart/2008/layout/VerticalCurvedList"/>
    <dgm:cxn modelId="{3A03D091-93F5-40F6-9F4C-6D32BEB802F1}" type="presParOf" srcId="{FF2EA696-8E18-4BB4-9A73-3EE4514141CB}" destId="{D1F9C7B8-92D5-4528-A3B2-911A4BCF3A49}" srcOrd="8" destOrd="0" presId="urn:microsoft.com/office/officeart/2008/layout/VerticalCurvedList"/>
    <dgm:cxn modelId="{5C8D463F-865D-411C-80E4-0A3F28D0357E}" type="presParOf" srcId="{D1F9C7B8-92D5-4528-A3B2-911A4BCF3A49}" destId="{F9B7BBC7-E5BF-4FC7-AE37-AC6C62E28A54}" srcOrd="0" destOrd="0" presId="urn:microsoft.com/office/officeart/2008/layout/VerticalCurvedList"/>
    <dgm:cxn modelId="{8708794E-E601-49B1-82AF-577FDB12B8B9}" type="presParOf" srcId="{FF2EA696-8E18-4BB4-9A73-3EE4514141CB}" destId="{C363BC71-F66A-4C86-85E0-8B9553ECB1D0}" srcOrd="9" destOrd="0" presId="urn:microsoft.com/office/officeart/2008/layout/VerticalCurvedList"/>
    <dgm:cxn modelId="{AF0E183C-A2B3-4D5B-A1F1-1579D2F3C315}" type="presParOf" srcId="{FF2EA696-8E18-4BB4-9A73-3EE4514141CB}" destId="{B4C56E04-6F97-49BF-A0C9-87C8E83C011F}" srcOrd="10" destOrd="0" presId="urn:microsoft.com/office/officeart/2008/layout/VerticalCurvedList"/>
    <dgm:cxn modelId="{6595A81B-0971-48ED-9AD1-8130C8A2BC6B}" type="presParOf" srcId="{B4C56E04-6F97-49BF-A0C9-87C8E83C011F}" destId="{726E23B0-BFFB-40CA-98B0-0F64CFE8AFE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EA25ECE-AA10-4FB3-9904-A3A1700C224E}" type="doc">
      <dgm:prSet loTypeId="urn:microsoft.com/office/officeart/2005/8/layout/pyramid2" loCatId="list" qsTypeId="urn:microsoft.com/office/officeart/2005/8/quickstyle/3d4" qsCatId="3D" csTypeId="urn:microsoft.com/office/officeart/2005/8/colors/colorful1" csCatId="colorful"/>
      <dgm:spPr/>
      <dgm:t>
        <a:bodyPr/>
        <a:lstStyle/>
        <a:p>
          <a:endParaRPr lang="en-US"/>
        </a:p>
      </dgm:t>
    </dgm:pt>
    <dgm:pt modelId="{FEF99207-6F04-4A1C-B84E-26AF1AE4584E}">
      <dgm:prSet/>
      <dgm:spPr/>
      <dgm:t>
        <a:bodyPr/>
        <a:lstStyle/>
        <a:p>
          <a:pPr rtl="0"/>
          <a:r>
            <a:rPr lang="en-US" dirty="0" smtClean="0"/>
            <a:t>Vector Transformation </a:t>
          </a:r>
          <a:endParaRPr lang="en-US" dirty="0"/>
        </a:p>
      </dgm:t>
    </dgm:pt>
    <dgm:pt modelId="{CD8D59F1-4C0F-49D5-99F9-94BD6E26109C}" type="parTrans" cxnId="{98BF604E-5074-4896-A7D5-10D8514F7CD4}">
      <dgm:prSet/>
      <dgm:spPr/>
      <dgm:t>
        <a:bodyPr/>
        <a:lstStyle/>
        <a:p>
          <a:endParaRPr lang="en-US"/>
        </a:p>
      </dgm:t>
    </dgm:pt>
    <dgm:pt modelId="{EAA993A1-B031-4C5A-BA4C-D6500319C55E}" type="sibTrans" cxnId="{98BF604E-5074-4896-A7D5-10D8514F7CD4}">
      <dgm:prSet/>
      <dgm:spPr/>
      <dgm:t>
        <a:bodyPr/>
        <a:lstStyle/>
        <a:p>
          <a:endParaRPr lang="en-US"/>
        </a:p>
      </dgm:t>
    </dgm:pt>
    <dgm:pt modelId="{652EAEE5-0918-4F53-9A9B-ADB350E23173}">
      <dgm:prSet/>
      <dgm:spPr/>
      <dgm:t>
        <a:bodyPr/>
        <a:lstStyle/>
        <a:p>
          <a:pPr rtl="0"/>
          <a:r>
            <a:rPr lang="en-US" smtClean="0"/>
            <a:t>Vocabulary Size </a:t>
          </a:r>
          <a:endParaRPr lang="en-US"/>
        </a:p>
      </dgm:t>
    </dgm:pt>
    <dgm:pt modelId="{9780099A-8E51-4FC0-A28A-165658F47E72}" type="parTrans" cxnId="{892BD4D8-588C-4515-A03F-80CC4AC845AE}">
      <dgm:prSet/>
      <dgm:spPr/>
      <dgm:t>
        <a:bodyPr/>
        <a:lstStyle/>
        <a:p>
          <a:endParaRPr lang="en-US"/>
        </a:p>
      </dgm:t>
    </dgm:pt>
    <dgm:pt modelId="{FE419407-EA18-4276-8080-6A35CE7DF9B2}" type="sibTrans" cxnId="{892BD4D8-588C-4515-A03F-80CC4AC845AE}">
      <dgm:prSet/>
      <dgm:spPr/>
      <dgm:t>
        <a:bodyPr/>
        <a:lstStyle/>
        <a:p>
          <a:endParaRPr lang="en-US"/>
        </a:p>
      </dgm:t>
    </dgm:pt>
    <dgm:pt modelId="{47424D63-4839-405D-AE70-8B94B362D354}">
      <dgm:prSet/>
      <dgm:spPr/>
      <dgm:t>
        <a:bodyPr/>
        <a:lstStyle/>
        <a:p>
          <a:pPr rtl="0"/>
          <a:r>
            <a:rPr lang="en-US" dirty="0" smtClean="0"/>
            <a:t>One Hot Encoder</a:t>
          </a:r>
          <a:endParaRPr lang="en-US" dirty="0"/>
        </a:p>
      </dgm:t>
    </dgm:pt>
    <dgm:pt modelId="{9F7BA604-405F-4F31-BED7-5BAE4CFF3FC7}" type="parTrans" cxnId="{0EC4B5DB-44C6-412B-8861-6EEF688DFEDF}">
      <dgm:prSet/>
      <dgm:spPr/>
      <dgm:t>
        <a:bodyPr/>
        <a:lstStyle/>
        <a:p>
          <a:endParaRPr lang="en-US"/>
        </a:p>
      </dgm:t>
    </dgm:pt>
    <dgm:pt modelId="{CDA41129-F6B7-47E4-8A13-11CDD36D7653}" type="sibTrans" cxnId="{0EC4B5DB-44C6-412B-8861-6EEF688DFEDF}">
      <dgm:prSet/>
      <dgm:spPr/>
      <dgm:t>
        <a:bodyPr/>
        <a:lstStyle/>
        <a:p>
          <a:endParaRPr lang="en-US"/>
        </a:p>
      </dgm:t>
    </dgm:pt>
    <dgm:pt modelId="{B4056B95-C0BD-4194-9381-541309450BFE}">
      <dgm:prSet/>
      <dgm:spPr/>
      <dgm:t>
        <a:bodyPr/>
        <a:lstStyle/>
        <a:p>
          <a:pPr rtl="0"/>
          <a:r>
            <a:rPr lang="en-US" smtClean="0"/>
            <a:t>Padding</a:t>
          </a:r>
          <a:endParaRPr lang="en-US"/>
        </a:p>
      </dgm:t>
    </dgm:pt>
    <dgm:pt modelId="{EE5B4B4B-D4C1-400A-A73F-150A9DB4E796}" type="parTrans" cxnId="{77D54218-11CF-4DEE-8C87-1F8D879431B7}">
      <dgm:prSet/>
      <dgm:spPr/>
      <dgm:t>
        <a:bodyPr/>
        <a:lstStyle/>
        <a:p>
          <a:endParaRPr lang="en-US"/>
        </a:p>
      </dgm:t>
    </dgm:pt>
    <dgm:pt modelId="{7C7C1D1C-4C8C-4B05-81F4-5B7670AE0269}" type="sibTrans" cxnId="{77D54218-11CF-4DEE-8C87-1F8D879431B7}">
      <dgm:prSet/>
      <dgm:spPr/>
      <dgm:t>
        <a:bodyPr/>
        <a:lstStyle/>
        <a:p>
          <a:endParaRPr lang="en-US"/>
        </a:p>
      </dgm:t>
    </dgm:pt>
    <dgm:pt modelId="{FAA9591E-D984-4D29-81EC-88B034148DC9}">
      <dgm:prSet/>
      <dgm:spPr/>
      <dgm:t>
        <a:bodyPr/>
        <a:lstStyle/>
        <a:p>
          <a:pPr rtl="0"/>
          <a:r>
            <a:rPr lang="en-US" dirty="0" smtClean="0"/>
            <a:t>Embedding</a:t>
          </a:r>
          <a:endParaRPr lang="en-US" dirty="0"/>
        </a:p>
      </dgm:t>
    </dgm:pt>
    <dgm:pt modelId="{14968820-5D28-4706-81A4-883AAD9008F5}" type="parTrans" cxnId="{0D970FD9-F74B-4732-BD13-E00BE750FBE2}">
      <dgm:prSet/>
      <dgm:spPr/>
      <dgm:t>
        <a:bodyPr/>
        <a:lstStyle/>
        <a:p>
          <a:endParaRPr lang="en-US"/>
        </a:p>
      </dgm:t>
    </dgm:pt>
    <dgm:pt modelId="{8FD35D8E-638D-4B87-8B9B-61772EC0A164}" type="sibTrans" cxnId="{0D970FD9-F74B-4732-BD13-E00BE750FBE2}">
      <dgm:prSet/>
      <dgm:spPr/>
      <dgm:t>
        <a:bodyPr/>
        <a:lstStyle/>
        <a:p>
          <a:endParaRPr lang="en-US"/>
        </a:p>
      </dgm:t>
    </dgm:pt>
    <dgm:pt modelId="{29F705C5-C1B6-481D-B170-4391371FBFEE}">
      <dgm:prSet/>
      <dgm:spPr/>
      <dgm:t>
        <a:bodyPr/>
        <a:lstStyle/>
        <a:p>
          <a:pPr rtl="0"/>
          <a:r>
            <a:rPr lang="en-US" dirty="0" smtClean="0"/>
            <a:t>LSTM RNN</a:t>
          </a:r>
          <a:endParaRPr lang="en-US" dirty="0"/>
        </a:p>
      </dgm:t>
    </dgm:pt>
    <dgm:pt modelId="{5C658B25-AEEA-483C-996C-0C3F3784D20F}" type="parTrans" cxnId="{9F96D18C-E2D5-48F7-9880-342D61B74D10}">
      <dgm:prSet/>
      <dgm:spPr/>
      <dgm:t>
        <a:bodyPr/>
        <a:lstStyle/>
        <a:p>
          <a:endParaRPr lang="en-US"/>
        </a:p>
      </dgm:t>
    </dgm:pt>
    <dgm:pt modelId="{1F336179-51D6-42FD-8AB8-296A04664FCA}" type="sibTrans" cxnId="{9F96D18C-E2D5-48F7-9880-342D61B74D10}">
      <dgm:prSet/>
      <dgm:spPr/>
      <dgm:t>
        <a:bodyPr/>
        <a:lstStyle/>
        <a:p>
          <a:endParaRPr lang="en-US"/>
        </a:p>
      </dgm:t>
    </dgm:pt>
    <dgm:pt modelId="{D4C166FE-1B2B-4FB6-A9F3-10606246A967}" type="pres">
      <dgm:prSet presAssocID="{5EA25ECE-AA10-4FB3-9904-A3A1700C224E}" presName="compositeShape" presStyleCnt="0">
        <dgm:presLayoutVars>
          <dgm:dir/>
          <dgm:resizeHandles/>
        </dgm:presLayoutVars>
      </dgm:prSet>
      <dgm:spPr/>
      <dgm:t>
        <a:bodyPr/>
        <a:lstStyle/>
        <a:p>
          <a:endParaRPr lang="en-US"/>
        </a:p>
      </dgm:t>
    </dgm:pt>
    <dgm:pt modelId="{22DF6151-FDCA-4A6C-9DFE-DF6629818E69}" type="pres">
      <dgm:prSet presAssocID="{5EA25ECE-AA10-4FB3-9904-A3A1700C224E}" presName="pyramid" presStyleLbl="node1" presStyleIdx="0" presStyleCnt="1"/>
      <dgm:spPr/>
    </dgm:pt>
    <dgm:pt modelId="{92A6AA60-F56A-4066-B537-A07F6F2368DB}" type="pres">
      <dgm:prSet presAssocID="{5EA25ECE-AA10-4FB3-9904-A3A1700C224E}" presName="theList" presStyleCnt="0"/>
      <dgm:spPr/>
    </dgm:pt>
    <dgm:pt modelId="{397D4164-4AA3-43FF-BD4F-F82DE1268A72}" type="pres">
      <dgm:prSet presAssocID="{FEF99207-6F04-4A1C-B84E-26AF1AE4584E}" presName="aNode" presStyleLbl="fgAcc1" presStyleIdx="0" presStyleCnt="6">
        <dgm:presLayoutVars>
          <dgm:bulletEnabled val="1"/>
        </dgm:presLayoutVars>
      </dgm:prSet>
      <dgm:spPr/>
      <dgm:t>
        <a:bodyPr/>
        <a:lstStyle/>
        <a:p>
          <a:endParaRPr lang="en-US"/>
        </a:p>
      </dgm:t>
    </dgm:pt>
    <dgm:pt modelId="{2ECB7215-465D-4634-B19B-99EA3F13940E}" type="pres">
      <dgm:prSet presAssocID="{FEF99207-6F04-4A1C-B84E-26AF1AE4584E}" presName="aSpace" presStyleCnt="0"/>
      <dgm:spPr/>
    </dgm:pt>
    <dgm:pt modelId="{37A16682-CBC9-4BBB-978D-64834AF18750}" type="pres">
      <dgm:prSet presAssocID="{652EAEE5-0918-4F53-9A9B-ADB350E23173}" presName="aNode" presStyleLbl="fgAcc1" presStyleIdx="1" presStyleCnt="6">
        <dgm:presLayoutVars>
          <dgm:bulletEnabled val="1"/>
        </dgm:presLayoutVars>
      </dgm:prSet>
      <dgm:spPr/>
      <dgm:t>
        <a:bodyPr/>
        <a:lstStyle/>
        <a:p>
          <a:endParaRPr lang="en-US"/>
        </a:p>
      </dgm:t>
    </dgm:pt>
    <dgm:pt modelId="{DB854540-FD08-4F0F-9BCB-EF8E2C943EF5}" type="pres">
      <dgm:prSet presAssocID="{652EAEE5-0918-4F53-9A9B-ADB350E23173}" presName="aSpace" presStyleCnt="0"/>
      <dgm:spPr/>
    </dgm:pt>
    <dgm:pt modelId="{8A876E72-A158-4D91-A9F1-3B97A9326A2B}" type="pres">
      <dgm:prSet presAssocID="{47424D63-4839-405D-AE70-8B94B362D354}" presName="aNode" presStyleLbl="fgAcc1" presStyleIdx="2" presStyleCnt="6">
        <dgm:presLayoutVars>
          <dgm:bulletEnabled val="1"/>
        </dgm:presLayoutVars>
      </dgm:prSet>
      <dgm:spPr/>
      <dgm:t>
        <a:bodyPr/>
        <a:lstStyle/>
        <a:p>
          <a:endParaRPr lang="en-US"/>
        </a:p>
      </dgm:t>
    </dgm:pt>
    <dgm:pt modelId="{D891DBAA-635C-4069-AE57-F3F78321FF9B}" type="pres">
      <dgm:prSet presAssocID="{47424D63-4839-405D-AE70-8B94B362D354}" presName="aSpace" presStyleCnt="0"/>
      <dgm:spPr/>
    </dgm:pt>
    <dgm:pt modelId="{C2AD6E8A-E090-45CC-97DD-661AC5D0B68D}" type="pres">
      <dgm:prSet presAssocID="{B4056B95-C0BD-4194-9381-541309450BFE}" presName="aNode" presStyleLbl="fgAcc1" presStyleIdx="3" presStyleCnt="6">
        <dgm:presLayoutVars>
          <dgm:bulletEnabled val="1"/>
        </dgm:presLayoutVars>
      </dgm:prSet>
      <dgm:spPr/>
      <dgm:t>
        <a:bodyPr/>
        <a:lstStyle/>
        <a:p>
          <a:endParaRPr lang="en-US"/>
        </a:p>
      </dgm:t>
    </dgm:pt>
    <dgm:pt modelId="{6FCCFA62-755D-4D14-9AE6-1A3D39C4A2E0}" type="pres">
      <dgm:prSet presAssocID="{B4056B95-C0BD-4194-9381-541309450BFE}" presName="aSpace" presStyleCnt="0"/>
      <dgm:spPr/>
    </dgm:pt>
    <dgm:pt modelId="{1E8C8FB5-68A5-4EBC-8F5D-F9E7788FDB08}" type="pres">
      <dgm:prSet presAssocID="{FAA9591E-D984-4D29-81EC-88B034148DC9}" presName="aNode" presStyleLbl="fgAcc1" presStyleIdx="4" presStyleCnt="6">
        <dgm:presLayoutVars>
          <dgm:bulletEnabled val="1"/>
        </dgm:presLayoutVars>
      </dgm:prSet>
      <dgm:spPr/>
      <dgm:t>
        <a:bodyPr/>
        <a:lstStyle/>
        <a:p>
          <a:endParaRPr lang="en-US"/>
        </a:p>
      </dgm:t>
    </dgm:pt>
    <dgm:pt modelId="{5DCB109D-D5F2-4EFB-81AF-5A34B5E137B8}" type="pres">
      <dgm:prSet presAssocID="{FAA9591E-D984-4D29-81EC-88B034148DC9}" presName="aSpace" presStyleCnt="0"/>
      <dgm:spPr/>
    </dgm:pt>
    <dgm:pt modelId="{099144D7-56FA-413F-A181-057AE13EC202}" type="pres">
      <dgm:prSet presAssocID="{29F705C5-C1B6-481D-B170-4391371FBFEE}" presName="aNode" presStyleLbl="fgAcc1" presStyleIdx="5" presStyleCnt="6">
        <dgm:presLayoutVars>
          <dgm:bulletEnabled val="1"/>
        </dgm:presLayoutVars>
      </dgm:prSet>
      <dgm:spPr/>
      <dgm:t>
        <a:bodyPr/>
        <a:lstStyle/>
        <a:p>
          <a:endParaRPr lang="en-US"/>
        </a:p>
      </dgm:t>
    </dgm:pt>
    <dgm:pt modelId="{7AADE0F6-86DF-49E3-A24F-3E9B61147FD0}" type="pres">
      <dgm:prSet presAssocID="{29F705C5-C1B6-481D-B170-4391371FBFEE}" presName="aSpace" presStyleCnt="0"/>
      <dgm:spPr/>
    </dgm:pt>
  </dgm:ptLst>
  <dgm:cxnLst>
    <dgm:cxn modelId="{11B407A5-61E3-4414-8719-3826646ABC74}" type="presOf" srcId="{FAA9591E-D984-4D29-81EC-88B034148DC9}" destId="{1E8C8FB5-68A5-4EBC-8F5D-F9E7788FDB08}" srcOrd="0" destOrd="0" presId="urn:microsoft.com/office/officeart/2005/8/layout/pyramid2"/>
    <dgm:cxn modelId="{77D54218-11CF-4DEE-8C87-1F8D879431B7}" srcId="{5EA25ECE-AA10-4FB3-9904-A3A1700C224E}" destId="{B4056B95-C0BD-4194-9381-541309450BFE}" srcOrd="3" destOrd="0" parTransId="{EE5B4B4B-D4C1-400A-A73F-150A9DB4E796}" sibTransId="{7C7C1D1C-4C8C-4B05-81F4-5B7670AE0269}"/>
    <dgm:cxn modelId="{DAD4AAA9-9835-4C53-A416-0F3B21F7D3AB}" type="presOf" srcId="{FEF99207-6F04-4A1C-B84E-26AF1AE4584E}" destId="{397D4164-4AA3-43FF-BD4F-F82DE1268A72}" srcOrd="0" destOrd="0" presId="urn:microsoft.com/office/officeart/2005/8/layout/pyramid2"/>
    <dgm:cxn modelId="{3906E704-8068-406E-ABBD-FC9B4CF30C35}" type="presOf" srcId="{47424D63-4839-405D-AE70-8B94B362D354}" destId="{8A876E72-A158-4D91-A9F1-3B97A9326A2B}" srcOrd="0" destOrd="0" presId="urn:microsoft.com/office/officeart/2005/8/layout/pyramid2"/>
    <dgm:cxn modelId="{0EC4B5DB-44C6-412B-8861-6EEF688DFEDF}" srcId="{5EA25ECE-AA10-4FB3-9904-A3A1700C224E}" destId="{47424D63-4839-405D-AE70-8B94B362D354}" srcOrd="2" destOrd="0" parTransId="{9F7BA604-405F-4F31-BED7-5BAE4CFF3FC7}" sibTransId="{CDA41129-F6B7-47E4-8A13-11CDD36D7653}"/>
    <dgm:cxn modelId="{CDC46655-BC70-4732-9559-89CF6FCFFD31}" type="presOf" srcId="{29F705C5-C1B6-481D-B170-4391371FBFEE}" destId="{099144D7-56FA-413F-A181-057AE13EC202}" srcOrd="0" destOrd="0" presId="urn:microsoft.com/office/officeart/2005/8/layout/pyramid2"/>
    <dgm:cxn modelId="{DDA74FF9-31B4-4B8E-8FC5-9CBCBC5AC009}" type="presOf" srcId="{B4056B95-C0BD-4194-9381-541309450BFE}" destId="{C2AD6E8A-E090-45CC-97DD-661AC5D0B68D}" srcOrd="0" destOrd="0" presId="urn:microsoft.com/office/officeart/2005/8/layout/pyramid2"/>
    <dgm:cxn modelId="{9784A4DA-6C7C-4021-865F-47D72708EFF5}" type="presOf" srcId="{5EA25ECE-AA10-4FB3-9904-A3A1700C224E}" destId="{D4C166FE-1B2B-4FB6-A9F3-10606246A967}" srcOrd="0" destOrd="0" presId="urn:microsoft.com/office/officeart/2005/8/layout/pyramid2"/>
    <dgm:cxn modelId="{892BD4D8-588C-4515-A03F-80CC4AC845AE}" srcId="{5EA25ECE-AA10-4FB3-9904-A3A1700C224E}" destId="{652EAEE5-0918-4F53-9A9B-ADB350E23173}" srcOrd="1" destOrd="0" parTransId="{9780099A-8E51-4FC0-A28A-165658F47E72}" sibTransId="{FE419407-EA18-4276-8080-6A35CE7DF9B2}"/>
    <dgm:cxn modelId="{DA781381-D8E2-43A2-8B40-99FF187B3904}" type="presOf" srcId="{652EAEE5-0918-4F53-9A9B-ADB350E23173}" destId="{37A16682-CBC9-4BBB-978D-64834AF18750}" srcOrd="0" destOrd="0" presId="urn:microsoft.com/office/officeart/2005/8/layout/pyramid2"/>
    <dgm:cxn modelId="{98BF604E-5074-4896-A7D5-10D8514F7CD4}" srcId="{5EA25ECE-AA10-4FB3-9904-A3A1700C224E}" destId="{FEF99207-6F04-4A1C-B84E-26AF1AE4584E}" srcOrd="0" destOrd="0" parTransId="{CD8D59F1-4C0F-49D5-99F9-94BD6E26109C}" sibTransId="{EAA993A1-B031-4C5A-BA4C-D6500319C55E}"/>
    <dgm:cxn modelId="{9F96D18C-E2D5-48F7-9880-342D61B74D10}" srcId="{5EA25ECE-AA10-4FB3-9904-A3A1700C224E}" destId="{29F705C5-C1B6-481D-B170-4391371FBFEE}" srcOrd="5" destOrd="0" parTransId="{5C658B25-AEEA-483C-996C-0C3F3784D20F}" sibTransId="{1F336179-51D6-42FD-8AB8-296A04664FCA}"/>
    <dgm:cxn modelId="{0D970FD9-F74B-4732-BD13-E00BE750FBE2}" srcId="{5EA25ECE-AA10-4FB3-9904-A3A1700C224E}" destId="{FAA9591E-D984-4D29-81EC-88B034148DC9}" srcOrd="4" destOrd="0" parTransId="{14968820-5D28-4706-81A4-883AAD9008F5}" sibTransId="{8FD35D8E-638D-4B87-8B9B-61772EC0A164}"/>
    <dgm:cxn modelId="{B23EA61E-E350-4F84-BC4C-ADDF38137CC9}" type="presParOf" srcId="{D4C166FE-1B2B-4FB6-A9F3-10606246A967}" destId="{22DF6151-FDCA-4A6C-9DFE-DF6629818E69}" srcOrd="0" destOrd="0" presId="urn:microsoft.com/office/officeart/2005/8/layout/pyramid2"/>
    <dgm:cxn modelId="{78163C87-8E81-4C0E-B2C2-40F78F9B3A28}" type="presParOf" srcId="{D4C166FE-1B2B-4FB6-A9F3-10606246A967}" destId="{92A6AA60-F56A-4066-B537-A07F6F2368DB}" srcOrd="1" destOrd="0" presId="urn:microsoft.com/office/officeart/2005/8/layout/pyramid2"/>
    <dgm:cxn modelId="{598129D1-6313-4D7C-B09D-6A39FC1E63F0}" type="presParOf" srcId="{92A6AA60-F56A-4066-B537-A07F6F2368DB}" destId="{397D4164-4AA3-43FF-BD4F-F82DE1268A72}" srcOrd="0" destOrd="0" presId="urn:microsoft.com/office/officeart/2005/8/layout/pyramid2"/>
    <dgm:cxn modelId="{95AF62FA-D872-4607-A62E-04BD1F55FD7C}" type="presParOf" srcId="{92A6AA60-F56A-4066-B537-A07F6F2368DB}" destId="{2ECB7215-465D-4634-B19B-99EA3F13940E}" srcOrd="1" destOrd="0" presId="urn:microsoft.com/office/officeart/2005/8/layout/pyramid2"/>
    <dgm:cxn modelId="{3B81EC4F-C7B3-4352-A0EA-9F3F933CD968}" type="presParOf" srcId="{92A6AA60-F56A-4066-B537-A07F6F2368DB}" destId="{37A16682-CBC9-4BBB-978D-64834AF18750}" srcOrd="2" destOrd="0" presId="urn:microsoft.com/office/officeart/2005/8/layout/pyramid2"/>
    <dgm:cxn modelId="{BE8921B3-A6EA-486B-8B48-8EBA0734B798}" type="presParOf" srcId="{92A6AA60-F56A-4066-B537-A07F6F2368DB}" destId="{DB854540-FD08-4F0F-9BCB-EF8E2C943EF5}" srcOrd="3" destOrd="0" presId="urn:microsoft.com/office/officeart/2005/8/layout/pyramid2"/>
    <dgm:cxn modelId="{947B2EB0-F10D-4065-9C0C-CF0B418CA095}" type="presParOf" srcId="{92A6AA60-F56A-4066-B537-A07F6F2368DB}" destId="{8A876E72-A158-4D91-A9F1-3B97A9326A2B}" srcOrd="4" destOrd="0" presId="urn:microsoft.com/office/officeart/2005/8/layout/pyramid2"/>
    <dgm:cxn modelId="{2BBED456-2CC3-49FB-9A07-83EA5692A07E}" type="presParOf" srcId="{92A6AA60-F56A-4066-B537-A07F6F2368DB}" destId="{D891DBAA-635C-4069-AE57-F3F78321FF9B}" srcOrd="5" destOrd="0" presId="urn:microsoft.com/office/officeart/2005/8/layout/pyramid2"/>
    <dgm:cxn modelId="{DD19A6C2-D258-4553-8A68-389EEA7DA79E}" type="presParOf" srcId="{92A6AA60-F56A-4066-B537-A07F6F2368DB}" destId="{C2AD6E8A-E090-45CC-97DD-661AC5D0B68D}" srcOrd="6" destOrd="0" presId="urn:microsoft.com/office/officeart/2005/8/layout/pyramid2"/>
    <dgm:cxn modelId="{091A2E51-6C2A-49D6-B210-4875BC16691C}" type="presParOf" srcId="{92A6AA60-F56A-4066-B537-A07F6F2368DB}" destId="{6FCCFA62-755D-4D14-9AE6-1A3D39C4A2E0}" srcOrd="7" destOrd="0" presId="urn:microsoft.com/office/officeart/2005/8/layout/pyramid2"/>
    <dgm:cxn modelId="{306F6E81-926D-489E-9240-C5CAE0D286DE}" type="presParOf" srcId="{92A6AA60-F56A-4066-B537-A07F6F2368DB}" destId="{1E8C8FB5-68A5-4EBC-8F5D-F9E7788FDB08}" srcOrd="8" destOrd="0" presId="urn:microsoft.com/office/officeart/2005/8/layout/pyramid2"/>
    <dgm:cxn modelId="{5EF319A6-9698-4452-B2BF-2C949394ADFE}" type="presParOf" srcId="{92A6AA60-F56A-4066-B537-A07F6F2368DB}" destId="{5DCB109D-D5F2-4EFB-81AF-5A34B5E137B8}" srcOrd="9" destOrd="0" presId="urn:microsoft.com/office/officeart/2005/8/layout/pyramid2"/>
    <dgm:cxn modelId="{AD1543E5-3EA5-47C8-BDE3-93D89577D795}" type="presParOf" srcId="{92A6AA60-F56A-4066-B537-A07F6F2368DB}" destId="{099144D7-56FA-413F-A181-057AE13EC202}" srcOrd="10" destOrd="0" presId="urn:microsoft.com/office/officeart/2005/8/layout/pyramid2"/>
    <dgm:cxn modelId="{722FAABF-DD0A-4CE7-B3F2-876146DAA782}" type="presParOf" srcId="{92A6AA60-F56A-4066-B537-A07F6F2368DB}" destId="{7AADE0F6-86DF-49E3-A24F-3E9B61147FD0}" srcOrd="11"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8C0ED1C-1571-473C-B2FC-5450E4D61576}" type="doc">
      <dgm:prSet loTypeId="urn:microsoft.com/office/officeart/2005/8/layout/hProcess9" loCatId="process" qsTypeId="urn:microsoft.com/office/officeart/2005/8/quickstyle/3d1" qsCatId="3D" csTypeId="urn:microsoft.com/office/officeart/2005/8/colors/accent2_1" csCatId="accent2" phldr="1"/>
      <dgm:spPr/>
      <dgm:t>
        <a:bodyPr/>
        <a:lstStyle/>
        <a:p>
          <a:endParaRPr lang="en-US"/>
        </a:p>
      </dgm:t>
    </dgm:pt>
    <dgm:pt modelId="{E99B92A6-E54F-418F-95B7-9DC80EA4E3E8}">
      <dgm:prSet/>
      <dgm:spPr/>
      <dgm:t>
        <a:bodyPr/>
        <a:lstStyle/>
        <a:p>
          <a:pPr rtl="0"/>
          <a:r>
            <a:rPr lang="en-US" dirty="0" smtClean="0"/>
            <a:t>LSTM networks are a modified version of recurrent neural networks, which makes it easier to remember past data in memory. In an LSTM network, basically three gates are present-</a:t>
          </a:r>
          <a:endParaRPr lang="en-US" dirty="0"/>
        </a:p>
      </dgm:t>
    </dgm:pt>
    <dgm:pt modelId="{4C4EF025-2896-41B2-B613-2802D04E502D}" type="parTrans" cxnId="{DC7AC9DC-7250-4EFC-B5F8-30B1A40E94D6}">
      <dgm:prSet/>
      <dgm:spPr/>
      <dgm:t>
        <a:bodyPr/>
        <a:lstStyle/>
        <a:p>
          <a:endParaRPr lang="en-US"/>
        </a:p>
      </dgm:t>
    </dgm:pt>
    <dgm:pt modelId="{D98B455A-6E9A-45CA-A840-FF667DA7E025}" type="sibTrans" cxnId="{DC7AC9DC-7250-4EFC-B5F8-30B1A40E94D6}">
      <dgm:prSet/>
      <dgm:spPr/>
      <dgm:t>
        <a:bodyPr/>
        <a:lstStyle/>
        <a:p>
          <a:endParaRPr lang="en-US"/>
        </a:p>
      </dgm:t>
    </dgm:pt>
    <dgm:pt modelId="{9B483AC6-1C21-4243-BAE8-7E7BB725F0A9}">
      <dgm:prSet/>
      <dgm:spPr/>
      <dgm:t>
        <a:bodyPr/>
        <a:lstStyle/>
        <a:p>
          <a:pPr rtl="0"/>
          <a:r>
            <a:rPr lang="en-US" smtClean="0"/>
            <a:t>Input gate</a:t>
          </a:r>
          <a:endParaRPr lang="en-US"/>
        </a:p>
      </dgm:t>
    </dgm:pt>
    <dgm:pt modelId="{282412DC-367F-418B-9F86-EEFA3344E109}" type="parTrans" cxnId="{707042D7-F7BF-4258-8D34-533C1CE2C774}">
      <dgm:prSet/>
      <dgm:spPr/>
      <dgm:t>
        <a:bodyPr/>
        <a:lstStyle/>
        <a:p>
          <a:endParaRPr lang="en-US"/>
        </a:p>
      </dgm:t>
    </dgm:pt>
    <dgm:pt modelId="{1CE77BAE-6614-4227-8F76-28F0ED272FC4}" type="sibTrans" cxnId="{707042D7-F7BF-4258-8D34-533C1CE2C774}">
      <dgm:prSet/>
      <dgm:spPr/>
      <dgm:t>
        <a:bodyPr/>
        <a:lstStyle/>
        <a:p>
          <a:endParaRPr lang="en-US"/>
        </a:p>
      </dgm:t>
    </dgm:pt>
    <dgm:pt modelId="{5AFF4A87-FEDC-48F8-B5AE-EC4EBA9AFCF9}">
      <dgm:prSet/>
      <dgm:spPr/>
      <dgm:t>
        <a:bodyPr/>
        <a:lstStyle/>
        <a:p>
          <a:pPr rtl="0"/>
          <a:r>
            <a:rPr lang="en-US" smtClean="0"/>
            <a:t>Forget Gate</a:t>
          </a:r>
          <a:endParaRPr lang="en-US"/>
        </a:p>
      </dgm:t>
    </dgm:pt>
    <dgm:pt modelId="{FBAF2FF5-07E4-421C-B028-A3DEEC23006C}" type="parTrans" cxnId="{EDEB181F-6F76-482F-9545-1C148CCB2715}">
      <dgm:prSet/>
      <dgm:spPr/>
      <dgm:t>
        <a:bodyPr/>
        <a:lstStyle/>
        <a:p>
          <a:endParaRPr lang="en-US"/>
        </a:p>
      </dgm:t>
    </dgm:pt>
    <dgm:pt modelId="{28372FB4-B890-4037-86D5-C258F7CD6540}" type="sibTrans" cxnId="{EDEB181F-6F76-482F-9545-1C148CCB2715}">
      <dgm:prSet/>
      <dgm:spPr/>
      <dgm:t>
        <a:bodyPr/>
        <a:lstStyle/>
        <a:p>
          <a:endParaRPr lang="en-US"/>
        </a:p>
      </dgm:t>
    </dgm:pt>
    <dgm:pt modelId="{852A4AB6-4D32-4BFE-870D-8FCDCBEF7C7E}">
      <dgm:prSet/>
      <dgm:spPr/>
      <dgm:t>
        <a:bodyPr/>
        <a:lstStyle/>
        <a:p>
          <a:pPr rtl="0"/>
          <a:r>
            <a:rPr lang="en-US" smtClean="0"/>
            <a:t>Output Gate</a:t>
          </a:r>
          <a:endParaRPr lang="en-US"/>
        </a:p>
      </dgm:t>
    </dgm:pt>
    <dgm:pt modelId="{56CF9A79-1812-4942-B414-3654A3F41278}" type="parTrans" cxnId="{00D5DB57-6FEC-42D8-8AFC-85DB7D07EB4E}">
      <dgm:prSet/>
      <dgm:spPr/>
      <dgm:t>
        <a:bodyPr/>
        <a:lstStyle/>
        <a:p>
          <a:endParaRPr lang="en-US"/>
        </a:p>
      </dgm:t>
    </dgm:pt>
    <dgm:pt modelId="{059947E2-F519-4027-84E9-C3F8F7B9B3FB}" type="sibTrans" cxnId="{00D5DB57-6FEC-42D8-8AFC-85DB7D07EB4E}">
      <dgm:prSet/>
      <dgm:spPr/>
      <dgm:t>
        <a:bodyPr/>
        <a:lstStyle/>
        <a:p>
          <a:endParaRPr lang="en-US"/>
        </a:p>
      </dgm:t>
    </dgm:pt>
    <dgm:pt modelId="{3967DA99-600D-483E-9D10-134547B0D688}" type="pres">
      <dgm:prSet presAssocID="{A8C0ED1C-1571-473C-B2FC-5450E4D61576}" presName="CompostProcess" presStyleCnt="0">
        <dgm:presLayoutVars>
          <dgm:dir/>
          <dgm:resizeHandles val="exact"/>
        </dgm:presLayoutVars>
      </dgm:prSet>
      <dgm:spPr/>
      <dgm:t>
        <a:bodyPr/>
        <a:lstStyle/>
        <a:p>
          <a:endParaRPr lang="en-US"/>
        </a:p>
      </dgm:t>
    </dgm:pt>
    <dgm:pt modelId="{00D86EDA-CE85-452C-9729-C9C6C2591ACC}" type="pres">
      <dgm:prSet presAssocID="{A8C0ED1C-1571-473C-B2FC-5450E4D61576}" presName="arrow" presStyleLbl="bgShp" presStyleIdx="0" presStyleCnt="1"/>
      <dgm:spPr/>
    </dgm:pt>
    <dgm:pt modelId="{508EED48-5E24-475A-9C09-690176109B96}" type="pres">
      <dgm:prSet presAssocID="{A8C0ED1C-1571-473C-B2FC-5450E4D61576}" presName="linearProcess" presStyleCnt="0"/>
      <dgm:spPr/>
    </dgm:pt>
    <dgm:pt modelId="{A752243A-7C9A-4AC1-8982-044627E760AD}" type="pres">
      <dgm:prSet presAssocID="{E99B92A6-E54F-418F-95B7-9DC80EA4E3E8}" presName="textNode" presStyleLbl="node1" presStyleIdx="0" presStyleCnt="4">
        <dgm:presLayoutVars>
          <dgm:bulletEnabled val="1"/>
        </dgm:presLayoutVars>
      </dgm:prSet>
      <dgm:spPr/>
      <dgm:t>
        <a:bodyPr/>
        <a:lstStyle/>
        <a:p>
          <a:endParaRPr lang="en-US"/>
        </a:p>
      </dgm:t>
    </dgm:pt>
    <dgm:pt modelId="{6A9B4AC0-73E9-467C-9973-8DA658C8E421}" type="pres">
      <dgm:prSet presAssocID="{D98B455A-6E9A-45CA-A840-FF667DA7E025}" presName="sibTrans" presStyleCnt="0"/>
      <dgm:spPr/>
    </dgm:pt>
    <dgm:pt modelId="{C248FED7-BFBF-4CAA-AD23-A3E6530F9B90}" type="pres">
      <dgm:prSet presAssocID="{9B483AC6-1C21-4243-BAE8-7E7BB725F0A9}" presName="textNode" presStyleLbl="node1" presStyleIdx="1" presStyleCnt="4">
        <dgm:presLayoutVars>
          <dgm:bulletEnabled val="1"/>
        </dgm:presLayoutVars>
      </dgm:prSet>
      <dgm:spPr/>
      <dgm:t>
        <a:bodyPr/>
        <a:lstStyle/>
        <a:p>
          <a:endParaRPr lang="en-US"/>
        </a:p>
      </dgm:t>
    </dgm:pt>
    <dgm:pt modelId="{65B4ACD9-2E3C-48DB-8ECC-FA31C0146653}" type="pres">
      <dgm:prSet presAssocID="{1CE77BAE-6614-4227-8F76-28F0ED272FC4}" presName="sibTrans" presStyleCnt="0"/>
      <dgm:spPr/>
    </dgm:pt>
    <dgm:pt modelId="{D706C9D7-BF40-41AF-94D9-24A3BE51BD67}" type="pres">
      <dgm:prSet presAssocID="{5AFF4A87-FEDC-48F8-B5AE-EC4EBA9AFCF9}" presName="textNode" presStyleLbl="node1" presStyleIdx="2" presStyleCnt="4">
        <dgm:presLayoutVars>
          <dgm:bulletEnabled val="1"/>
        </dgm:presLayoutVars>
      </dgm:prSet>
      <dgm:spPr/>
      <dgm:t>
        <a:bodyPr/>
        <a:lstStyle/>
        <a:p>
          <a:endParaRPr lang="en-US"/>
        </a:p>
      </dgm:t>
    </dgm:pt>
    <dgm:pt modelId="{2C632B05-AD24-4CE3-85D6-C6A8F0F4CED9}" type="pres">
      <dgm:prSet presAssocID="{28372FB4-B890-4037-86D5-C258F7CD6540}" presName="sibTrans" presStyleCnt="0"/>
      <dgm:spPr/>
    </dgm:pt>
    <dgm:pt modelId="{20B223D8-E829-4258-98C7-F31CCF246127}" type="pres">
      <dgm:prSet presAssocID="{852A4AB6-4D32-4BFE-870D-8FCDCBEF7C7E}" presName="textNode" presStyleLbl="node1" presStyleIdx="3" presStyleCnt="4">
        <dgm:presLayoutVars>
          <dgm:bulletEnabled val="1"/>
        </dgm:presLayoutVars>
      </dgm:prSet>
      <dgm:spPr/>
      <dgm:t>
        <a:bodyPr/>
        <a:lstStyle/>
        <a:p>
          <a:endParaRPr lang="en-US"/>
        </a:p>
      </dgm:t>
    </dgm:pt>
  </dgm:ptLst>
  <dgm:cxnLst>
    <dgm:cxn modelId="{4333BD65-CDF5-4F83-9824-FD00A48ECCE4}" type="presOf" srcId="{A8C0ED1C-1571-473C-B2FC-5450E4D61576}" destId="{3967DA99-600D-483E-9D10-134547B0D688}" srcOrd="0" destOrd="0" presId="urn:microsoft.com/office/officeart/2005/8/layout/hProcess9"/>
    <dgm:cxn modelId="{E8116BE8-88E7-4FC7-989C-88E0AC4BAA6B}" type="presOf" srcId="{E99B92A6-E54F-418F-95B7-9DC80EA4E3E8}" destId="{A752243A-7C9A-4AC1-8982-044627E760AD}" srcOrd="0" destOrd="0" presId="urn:microsoft.com/office/officeart/2005/8/layout/hProcess9"/>
    <dgm:cxn modelId="{2D513A67-B556-4E5E-9582-48A009DD2AA6}" type="presOf" srcId="{9B483AC6-1C21-4243-BAE8-7E7BB725F0A9}" destId="{C248FED7-BFBF-4CAA-AD23-A3E6530F9B90}" srcOrd="0" destOrd="0" presId="urn:microsoft.com/office/officeart/2005/8/layout/hProcess9"/>
    <dgm:cxn modelId="{FEC838A1-BA7B-4159-8C5A-3100428BEA85}" type="presOf" srcId="{852A4AB6-4D32-4BFE-870D-8FCDCBEF7C7E}" destId="{20B223D8-E829-4258-98C7-F31CCF246127}" srcOrd="0" destOrd="0" presId="urn:microsoft.com/office/officeart/2005/8/layout/hProcess9"/>
    <dgm:cxn modelId="{7D1C39D2-A754-4DC3-8323-F83AC9C8DA11}" type="presOf" srcId="{5AFF4A87-FEDC-48F8-B5AE-EC4EBA9AFCF9}" destId="{D706C9D7-BF40-41AF-94D9-24A3BE51BD67}" srcOrd="0" destOrd="0" presId="urn:microsoft.com/office/officeart/2005/8/layout/hProcess9"/>
    <dgm:cxn modelId="{707042D7-F7BF-4258-8D34-533C1CE2C774}" srcId="{A8C0ED1C-1571-473C-B2FC-5450E4D61576}" destId="{9B483AC6-1C21-4243-BAE8-7E7BB725F0A9}" srcOrd="1" destOrd="0" parTransId="{282412DC-367F-418B-9F86-EEFA3344E109}" sibTransId="{1CE77BAE-6614-4227-8F76-28F0ED272FC4}"/>
    <dgm:cxn modelId="{DC7AC9DC-7250-4EFC-B5F8-30B1A40E94D6}" srcId="{A8C0ED1C-1571-473C-B2FC-5450E4D61576}" destId="{E99B92A6-E54F-418F-95B7-9DC80EA4E3E8}" srcOrd="0" destOrd="0" parTransId="{4C4EF025-2896-41B2-B613-2802D04E502D}" sibTransId="{D98B455A-6E9A-45CA-A840-FF667DA7E025}"/>
    <dgm:cxn modelId="{00D5DB57-6FEC-42D8-8AFC-85DB7D07EB4E}" srcId="{A8C0ED1C-1571-473C-B2FC-5450E4D61576}" destId="{852A4AB6-4D32-4BFE-870D-8FCDCBEF7C7E}" srcOrd="3" destOrd="0" parTransId="{56CF9A79-1812-4942-B414-3654A3F41278}" sibTransId="{059947E2-F519-4027-84E9-C3F8F7B9B3FB}"/>
    <dgm:cxn modelId="{EDEB181F-6F76-482F-9545-1C148CCB2715}" srcId="{A8C0ED1C-1571-473C-B2FC-5450E4D61576}" destId="{5AFF4A87-FEDC-48F8-B5AE-EC4EBA9AFCF9}" srcOrd="2" destOrd="0" parTransId="{FBAF2FF5-07E4-421C-B028-A3DEEC23006C}" sibTransId="{28372FB4-B890-4037-86D5-C258F7CD6540}"/>
    <dgm:cxn modelId="{14F52B0A-7BB4-494C-8804-373AA050DBB7}" type="presParOf" srcId="{3967DA99-600D-483E-9D10-134547B0D688}" destId="{00D86EDA-CE85-452C-9729-C9C6C2591ACC}" srcOrd="0" destOrd="0" presId="urn:microsoft.com/office/officeart/2005/8/layout/hProcess9"/>
    <dgm:cxn modelId="{94E09028-F6C1-4FCE-BD97-9B0285CA2329}" type="presParOf" srcId="{3967DA99-600D-483E-9D10-134547B0D688}" destId="{508EED48-5E24-475A-9C09-690176109B96}" srcOrd="1" destOrd="0" presId="urn:microsoft.com/office/officeart/2005/8/layout/hProcess9"/>
    <dgm:cxn modelId="{A7C784F3-0A9A-4106-9F26-8CCBA4950123}" type="presParOf" srcId="{508EED48-5E24-475A-9C09-690176109B96}" destId="{A752243A-7C9A-4AC1-8982-044627E760AD}" srcOrd="0" destOrd="0" presId="urn:microsoft.com/office/officeart/2005/8/layout/hProcess9"/>
    <dgm:cxn modelId="{4158634B-6471-42D6-89A0-CCD60B2710A0}" type="presParOf" srcId="{508EED48-5E24-475A-9C09-690176109B96}" destId="{6A9B4AC0-73E9-467C-9973-8DA658C8E421}" srcOrd="1" destOrd="0" presId="urn:microsoft.com/office/officeart/2005/8/layout/hProcess9"/>
    <dgm:cxn modelId="{5679AA94-F467-4FFA-A9BA-3DECEA84EFFF}" type="presParOf" srcId="{508EED48-5E24-475A-9C09-690176109B96}" destId="{C248FED7-BFBF-4CAA-AD23-A3E6530F9B90}" srcOrd="2" destOrd="0" presId="urn:microsoft.com/office/officeart/2005/8/layout/hProcess9"/>
    <dgm:cxn modelId="{7D426B4D-CC7F-4B2A-B24A-E2F658577DAA}" type="presParOf" srcId="{508EED48-5E24-475A-9C09-690176109B96}" destId="{65B4ACD9-2E3C-48DB-8ECC-FA31C0146653}" srcOrd="3" destOrd="0" presId="urn:microsoft.com/office/officeart/2005/8/layout/hProcess9"/>
    <dgm:cxn modelId="{948864B3-8B1E-4A1B-B893-6498BA625B0C}" type="presParOf" srcId="{508EED48-5E24-475A-9C09-690176109B96}" destId="{D706C9D7-BF40-41AF-94D9-24A3BE51BD67}" srcOrd="4" destOrd="0" presId="urn:microsoft.com/office/officeart/2005/8/layout/hProcess9"/>
    <dgm:cxn modelId="{169DE907-8B3A-4CDF-8A22-63B4143B688D}" type="presParOf" srcId="{508EED48-5E24-475A-9C09-690176109B96}" destId="{2C632B05-AD24-4CE3-85D6-C6A8F0F4CED9}" srcOrd="5" destOrd="0" presId="urn:microsoft.com/office/officeart/2005/8/layout/hProcess9"/>
    <dgm:cxn modelId="{679021EE-69CF-4687-B5B9-DE0E77AE82E1}" type="presParOf" srcId="{508EED48-5E24-475A-9C09-690176109B96}" destId="{20B223D8-E829-4258-98C7-F31CCF246127}"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3D40680E-F374-4793-88AB-74C79E730700}" type="doc">
      <dgm:prSet loTypeId="urn:microsoft.com/office/officeart/2005/8/layout/hierarchy3" loCatId="hierarchy" qsTypeId="urn:microsoft.com/office/officeart/2005/8/quickstyle/3d4" qsCatId="3D" csTypeId="urn:microsoft.com/office/officeart/2005/8/colors/accent2_1" csCatId="accent2" phldr="1"/>
      <dgm:spPr/>
      <dgm:t>
        <a:bodyPr/>
        <a:lstStyle/>
        <a:p>
          <a:endParaRPr lang="en-US"/>
        </a:p>
      </dgm:t>
    </dgm:pt>
    <dgm:pt modelId="{512C9D5D-57C7-4127-8A5A-6B30504DD36D}">
      <dgm:prSet/>
      <dgm:spPr/>
      <dgm:t>
        <a:bodyPr/>
        <a:lstStyle/>
        <a:p>
          <a:pPr rtl="0"/>
          <a:r>
            <a:rPr lang="en-US" u="heavy" dirty="0" smtClean="0"/>
            <a:t>False Positive (Type-I error)</a:t>
          </a:r>
          <a:endParaRPr lang="en-US" dirty="0"/>
        </a:p>
      </dgm:t>
    </dgm:pt>
    <dgm:pt modelId="{B68C8F78-7399-4D31-95F2-1096FE69B444}" type="parTrans" cxnId="{5E7A52DA-1289-4637-999D-F040817E8CB2}">
      <dgm:prSet/>
      <dgm:spPr/>
      <dgm:t>
        <a:bodyPr/>
        <a:lstStyle/>
        <a:p>
          <a:endParaRPr lang="en-US"/>
        </a:p>
      </dgm:t>
    </dgm:pt>
    <dgm:pt modelId="{2CFE938E-E58C-48AD-968E-A05F03A42216}" type="sibTrans" cxnId="{5E7A52DA-1289-4637-999D-F040817E8CB2}">
      <dgm:prSet/>
      <dgm:spPr/>
      <dgm:t>
        <a:bodyPr/>
        <a:lstStyle/>
        <a:p>
          <a:endParaRPr lang="en-US"/>
        </a:p>
      </dgm:t>
    </dgm:pt>
    <dgm:pt modelId="{537C0D7C-DBF5-48FB-B6C9-9A2A6BE4F503}">
      <dgm:prSet/>
      <dgm:spPr/>
      <dgm:t>
        <a:bodyPr/>
        <a:lstStyle/>
        <a:p>
          <a:pPr rtl="0"/>
          <a:r>
            <a:rPr lang="en-US" dirty="0" smtClean="0"/>
            <a:t>The predicted value was falsely predicted.</a:t>
          </a:r>
          <a:endParaRPr lang="en-US" dirty="0"/>
        </a:p>
      </dgm:t>
    </dgm:pt>
    <dgm:pt modelId="{ED97EBE7-675F-44A3-82DC-4C2EDDD159CB}" type="parTrans" cxnId="{EB70BCB2-3A47-4E8D-81C0-0ED4FE8A213B}">
      <dgm:prSet/>
      <dgm:spPr/>
      <dgm:t>
        <a:bodyPr/>
        <a:lstStyle/>
        <a:p>
          <a:endParaRPr lang="en-US"/>
        </a:p>
      </dgm:t>
    </dgm:pt>
    <dgm:pt modelId="{B264A9F3-E90E-4AD5-A02C-D13215301FD3}" type="sibTrans" cxnId="{EB70BCB2-3A47-4E8D-81C0-0ED4FE8A213B}">
      <dgm:prSet/>
      <dgm:spPr/>
      <dgm:t>
        <a:bodyPr/>
        <a:lstStyle/>
        <a:p>
          <a:endParaRPr lang="en-US"/>
        </a:p>
      </dgm:t>
    </dgm:pt>
    <dgm:pt modelId="{92F2B38A-17D6-47E7-BDA0-9B196D940F00}">
      <dgm:prSet/>
      <dgm:spPr/>
      <dgm:t>
        <a:bodyPr/>
        <a:lstStyle/>
        <a:p>
          <a:pPr rtl="0"/>
          <a:r>
            <a:rPr lang="en-US" smtClean="0"/>
            <a:t>The actual value was negative (0) but the model predicted a positive value (1, True News) 71 times. </a:t>
          </a:r>
          <a:endParaRPr lang="en-US"/>
        </a:p>
      </dgm:t>
    </dgm:pt>
    <dgm:pt modelId="{4B96022E-E682-4460-8DC8-2487AF1B2109}" type="parTrans" cxnId="{F53A26DA-4B7F-46E9-B725-035492A0DD2F}">
      <dgm:prSet/>
      <dgm:spPr/>
      <dgm:t>
        <a:bodyPr/>
        <a:lstStyle/>
        <a:p>
          <a:endParaRPr lang="en-US"/>
        </a:p>
      </dgm:t>
    </dgm:pt>
    <dgm:pt modelId="{E4DB9957-DD15-4A7E-A396-7F30738CC752}" type="sibTrans" cxnId="{F53A26DA-4B7F-46E9-B725-035492A0DD2F}">
      <dgm:prSet/>
      <dgm:spPr/>
      <dgm:t>
        <a:bodyPr/>
        <a:lstStyle/>
        <a:p>
          <a:endParaRPr lang="en-US"/>
        </a:p>
      </dgm:t>
    </dgm:pt>
    <dgm:pt modelId="{B3151421-6614-41A9-BCE8-D0616B145179}">
      <dgm:prSet/>
      <dgm:spPr/>
      <dgm:t>
        <a:bodyPr/>
        <a:lstStyle/>
        <a:p>
          <a:pPr rtl="0"/>
          <a:r>
            <a:rPr lang="en-US" u="heavy" dirty="0" smtClean="0"/>
            <a:t>False Negative (Type-II error)</a:t>
          </a:r>
          <a:endParaRPr lang="en-US" dirty="0"/>
        </a:p>
      </dgm:t>
    </dgm:pt>
    <dgm:pt modelId="{99C815D4-1E63-4012-BF9D-C0E726C11AA9}" type="parTrans" cxnId="{B594E246-FE6E-495F-99B3-A8A07BBDBA9E}">
      <dgm:prSet/>
      <dgm:spPr/>
      <dgm:t>
        <a:bodyPr/>
        <a:lstStyle/>
        <a:p>
          <a:endParaRPr lang="en-US"/>
        </a:p>
      </dgm:t>
    </dgm:pt>
    <dgm:pt modelId="{1E8BC159-9F9E-46ED-92BC-E519237BD611}" type="sibTrans" cxnId="{B594E246-FE6E-495F-99B3-A8A07BBDBA9E}">
      <dgm:prSet/>
      <dgm:spPr/>
      <dgm:t>
        <a:bodyPr/>
        <a:lstStyle/>
        <a:p>
          <a:endParaRPr lang="en-US"/>
        </a:p>
      </dgm:t>
    </dgm:pt>
    <dgm:pt modelId="{109E8651-955D-4996-AD2D-1CBB4E3F0866}">
      <dgm:prSet/>
      <dgm:spPr/>
      <dgm:t>
        <a:bodyPr/>
        <a:lstStyle/>
        <a:p>
          <a:pPr rtl="0"/>
          <a:r>
            <a:rPr lang="en-US" smtClean="0"/>
            <a:t>The predicted value was falsely predicted. </a:t>
          </a:r>
          <a:endParaRPr lang="en-US"/>
        </a:p>
      </dgm:t>
    </dgm:pt>
    <dgm:pt modelId="{83F011D1-9743-4AE8-895C-E87E81EDF6A7}" type="parTrans" cxnId="{CD4CD79F-1850-498B-9092-7D3D094D16D1}">
      <dgm:prSet/>
      <dgm:spPr/>
      <dgm:t>
        <a:bodyPr/>
        <a:lstStyle/>
        <a:p>
          <a:endParaRPr lang="en-US"/>
        </a:p>
      </dgm:t>
    </dgm:pt>
    <dgm:pt modelId="{738604A4-B8DD-4605-87AE-248D0F6A871E}" type="sibTrans" cxnId="{CD4CD79F-1850-498B-9092-7D3D094D16D1}">
      <dgm:prSet/>
      <dgm:spPr/>
      <dgm:t>
        <a:bodyPr/>
        <a:lstStyle/>
        <a:p>
          <a:endParaRPr lang="en-US"/>
        </a:p>
      </dgm:t>
    </dgm:pt>
    <dgm:pt modelId="{D69897DC-BC83-4916-9C02-002CD3BF3E64}">
      <dgm:prSet/>
      <dgm:spPr/>
      <dgm:t>
        <a:bodyPr/>
        <a:lstStyle/>
        <a:p>
          <a:pPr rtl="0"/>
          <a:r>
            <a:rPr lang="en-US" smtClean="0"/>
            <a:t>The actual value was positive (1) but the model predicted a negative value (0, Fake News) 68 times</a:t>
          </a:r>
          <a:endParaRPr lang="en-US"/>
        </a:p>
      </dgm:t>
    </dgm:pt>
    <dgm:pt modelId="{572408AE-219C-404F-9F25-449578D7BCFC}" type="parTrans" cxnId="{492858DD-247C-4B6E-A027-44A9D9B3CF99}">
      <dgm:prSet/>
      <dgm:spPr/>
      <dgm:t>
        <a:bodyPr/>
        <a:lstStyle/>
        <a:p>
          <a:endParaRPr lang="en-US"/>
        </a:p>
      </dgm:t>
    </dgm:pt>
    <dgm:pt modelId="{91E475AF-F3A1-4CB7-A5C4-ABEA12079E7B}" type="sibTrans" cxnId="{492858DD-247C-4B6E-A027-44A9D9B3CF99}">
      <dgm:prSet/>
      <dgm:spPr/>
      <dgm:t>
        <a:bodyPr/>
        <a:lstStyle/>
        <a:p>
          <a:endParaRPr lang="en-US"/>
        </a:p>
      </dgm:t>
    </dgm:pt>
    <dgm:pt modelId="{10144B25-B7B4-4FBD-B777-F69D0A1FD7B7}" type="pres">
      <dgm:prSet presAssocID="{3D40680E-F374-4793-88AB-74C79E730700}" presName="diagram" presStyleCnt="0">
        <dgm:presLayoutVars>
          <dgm:chPref val="1"/>
          <dgm:dir/>
          <dgm:animOne val="branch"/>
          <dgm:animLvl val="lvl"/>
          <dgm:resizeHandles/>
        </dgm:presLayoutVars>
      </dgm:prSet>
      <dgm:spPr/>
      <dgm:t>
        <a:bodyPr/>
        <a:lstStyle/>
        <a:p>
          <a:endParaRPr lang="en-US"/>
        </a:p>
      </dgm:t>
    </dgm:pt>
    <dgm:pt modelId="{C194B43E-A824-45D6-B22C-9878D0659E65}" type="pres">
      <dgm:prSet presAssocID="{512C9D5D-57C7-4127-8A5A-6B30504DD36D}" presName="root" presStyleCnt="0"/>
      <dgm:spPr/>
    </dgm:pt>
    <dgm:pt modelId="{11ED8C86-DF6C-484C-B30A-5CC0CBD5F4C0}" type="pres">
      <dgm:prSet presAssocID="{512C9D5D-57C7-4127-8A5A-6B30504DD36D}" presName="rootComposite" presStyleCnt="0"/>
      <dgm:spPr/>
    </dgm:pt>
    <dgm:pt modelId="{BACD374D-1A52-4F53-91E9-658B64BFBFE0}" type="pres">
      <dgm:prSet presAssocID="{512C9D5D-57C7-4127-8A5A-6B30504DD36D}" presName="rootText" presStyleLbl="node1" presStyleIdx="0" presStyleCnt="2" custScaleX="130283"/>
      <dgm:spPr/>
      <dgm:t>
        <a:bodyPr/>
        <a:lstStyle/>
        <a:p>
          <a:endParaRPr lang="en-US"/>
        </a:p>
      </dgm:t>
    </dgm:pt>
    <dgm:pt modelId="{F3760D8B-40D1-46C1-AFAA-EF86D0AA45EE}" type="pres">
      <dgm:prSet presAssocID="{512C9D5D-57C7-4127-8A5A-6B30504DD36D}" presName="rootConnector" presStyleLbl="node1" presStyleIdx="0" presStyleCnt="2"/>
      <dgm:spPr/>
      <dgm:t>
        <a:bodyPr/>
        <a:lstStyle/>
        <a:p>
          <a:endParaRPr lang="en-US"/>
        </a:p>
      </dgm:t>
    </dgm:pt>
    <dgm:pt modelId="{372D985C-5843-4788-B367-B41EB7C37518}" type="pres">
      <dgm:prSet presAssocID="{512C9D5D-57C7-4127-8A5A-6B30504DD36D}" presName="childShape" presStyleCnt="0"/>
      <dgm:spPr/>
    </dgm:pt>
    <dgm:pt modelId="{A73A1FE9-6B05-4DA4-8B9C-BBC1252AD1BA}" type="pres">
      <dgm:prSet presAssocID="{ED97EBE7-675F-44A3-82DC-4C2EDDD159CB}" presName="Name13" presStyleLbl="parChTrans1D2" presStyleIdx="0" presStyleCnt="4"/>
      <dgm:spPr/>
      <dgm:t>
        <a:bodyPr/>
        <a:lstStyle/>
        <a:p>
          <a:endParaRPr lang="en-US"/>
        </a:p>
      </dgm:t>
    </dgm:pt>
    <dgm:pt modelId="{7F966542-7B27-45AF-AFB0-507619098BE5}" type="pres">
      <dgm:prSet presAssocID="{537C0D7C-DBF5-48FB-B6C9-9A2A6BE4F503}" presName="childText" presStyleLbl="bgAcc1" presStyleIdx="0" presStyleCnt="4">
        <dgm:presLayoutVars>
          <dgm:bulletEnabled val="1"/>
        </dgm:presLayoutVars>
      </dgm:prSet>
      <dgm:spPr/>
      <dgm:t>
        <a:bodyPr/>
        <a:lstStyle/>
        <a:p>
          <a:endParaRPr lang="en-US"/>
        </a:p>
      </dgm:t>
    </dgm:pt>
    <dgm:pt modelId="{88F33ED7-CCDC-4AB2-81B8-2BBD206EAEC7}" type="pres">
      <dgm:prSet presAssocID="{4B96022E-E682-4460-8DC8-2487AF1B2109}" presName="Name13" presStyleLbl="parChTrans1D2" presStyleIdx="1" presStyleCnt="4"/>
      <dgm:spPr/>
      <dgm:t>
        <a:bodyPr/>
        <a:lstStyle/>
        <a:p>
          <a:endParaRPr lang="en-US"/>
        </a:p>
      </dgm:t>
    </dgm:pt>
    <dgm:pt modelId="{90F50CF6-0487-4FC7-9E41-B6EA0D170FC0}" type="pres">
      <dgm:prSet presAssocID="{92F2B38A-17D6-47E7-BDA0-9B196D940F00}" presName="childText" presStyleLbl="bgAcc1" presStyleIdx="1" presStyleCnt="4">
        <dgm:presLayoutVars>
          <dgm:bulletEnabled val="1"/>
        </dgm:presLayoutVars>
      </dgm:prSet>
      <dgm:spPr/>
      <dgm:t>
        <a:bodyPr/>
        <a:lstStyle/>
        <a:p>
          <a:endParaRPr lang="en-US"/>
        </a:p>
      </dgm:t>
    </dgm:pt>
    <dgm:pt modelId="{69108F30-76BC-4099-B7BA-0DF3B5F5F810}" type="pres">
      <dgm:prSet presAssocID="{B3151421-6614-41A9-BCE8-D0616B145179}" presName="root" presStyleCnt="0"/>
      <dgm:spPr/>
    </dgm:pt>
    <dgm:pt modelId="{2B57CB17-0D57-424F-9C9B-E1E733A948DE}" type="pres">
      <dgm:prSet presAssocID="{B3151421-6614-41A9-BCE8-D0616B145179}" presName="rootComposite" presStyleCnt="0"/>
      <dgm:spPr/>
    </dgm:pt>
    <dgm:pt modelId="{71DD1773-541E-48E3-AB60-585CF3BCFED5}" type="pres">
      <dgm:prSet presAssocID="{B3151421-6614-41A9-BCE8-D0616B145179}" presName="rootText" presStyleLbl="node1" presStyleIdx="1" presStyleCnt="2" custScaleX="121716" custScaleY="92787"/>
      <dgm:spPr/>
      <dgm:t>
        <a:bodyPr/>
        <a:lstStyle/>
        <a:p>
          <a:endParaRPr lang="en-US"/>
        </a:p>
      </dgm:t>
    </dgm:pt>
    <dgm:pt modelId="{B46C3D3F-B711-4E2E-948D-0EBBF9CFB029}" type="pres">
      <dgm:prSet presAssocID="{B3151421-6614-41A9-BCE8-D0616B145179}" presName="rootConnector" presStyleLbl="node1" presStyleIdx="1" presStyleCnt="2"/>
      <dgm:spPr/>
      <dgm:t>
        <a:bodyPr/>
        <a:lstStyle/>
        <a:p>
          <a:endParaRPr lang="en-US"/>
        </a:p>
      </dgm:t>
    </dgm:pt>
    <dgm:pt modelId="{F284AF7A-E72E-4C88-A1BD-321A21C12BDD}" type="pres">
      <dgm:prSet presAssocID="{B3151421-6614-41A9-BCE8-D0616B145179}" presName="childShape" presStyleCnt="0"/>
      <dgm:spPr/>
    </dgm:pt>
    <dgm:pt modelId="{44C63B84-CB67-4FF5-8944-7881B7B6E59E}" type="pres">
      <dgm:prSet presAssocID="{83F011D1-9743-4AE8-895C-E87E81EDF6A7}" presName="Name13" presStyleLbl="parChTrans1D2" presStyleIdx="2" presStyleCnt="4"/>
      <dgm:spPr/>
      <dgm:t>
        <a:bodyPr/>
        <a:lstStyle/>
        <a:p>
          <a:endParaRPr lang="en-US"/>
        </a:p>
      </dgm:t>
    </dgm:pt>
    <dgm:pt modelId="{F59BDB5F-EA50-4EF1-A727-84419C2F3F00}" type="pres">
      <dgm:prSet presAssocID="{109E8651-955D-4996-AD2D-1CBB4E3F0866}" presName="childText" presStyleLbl="bgAcc1" presStyleIdx="2" presStyleCnt="4">
        <dgm:presLayoutVars>
          <dgm:bulletEnabled val="1"/>
        </dgm:presLayoutVars>
      </dgm:prSet>
      <dgm:spPr/>
      <dgm:t>
        <a:bodyPr/>
        <a:lstStyle/>
        <a:p>
          <a:endParaRPr lang="en-US"/>
        </a:p>
      </dgm:t>
    </dgm:pt>
    <dgm:pt modelId="{EE857D8D-D6FE-4F64-A921-31F5B0315078}" type="pres">
      <dgm:prSet presAssocID="{572408AE-219C-404F-9F25-449578D7BCFC}" presName="Name13" presStyleLbl="parChTrans1D2" presStyleIdx="3" presStyleCnt="4"/>
      <dgm:spPr/>
      <dgm:t>
        <a:bodyPr/>
        <a:lstStyle/>
        <a:p>
          <a:endParaRPr lang="en-US"/>
        </a:p>
      </dgm:t>
    </dgm:pt>
    <dgm:pt modelId="{0B6C82B9-0FA8-458C-9E1B-32460EE72BA8}" type="pres">
      <dgm:prSet presAssocID="{D69897DC-BC83-4916-9C02-002CD3BF3E64}" presName="childText" presStyleLbl="bgAcc1" presStyleIdx="3" presStyleCnt="4">
        <dgm:presLayoutVars>
          <dgm:bulletEnabled val="1"/>
        </dgm:presLayoutVars>
      </dgm:prSet>
      <dgm:spPr/>
      <dgm:t>
        <a:bodyPr/>
        <a:lstStyle/>
        <a:p>
          <a:endParaRPr lang="en-US"/>
        </a:p>
      </dgm:t>
    </dgm:pt>
  </dgm:ptLst>
  <dgm:cxnLst>
    <dgm:cxn modelId="{E3AB4F2E-FF79-4E8C-A4E1-155248585B95}" type="presOf" srcId="{512C9D5D-57C7-4127-8A5A-6B30504DD36D}" destId="{F3760D8B-40D1-46C1-AFAA-EF86D0AA45EE}" srcOrd="1" destOrd="0" presId="urn:microsoft.com/office/officeart/2005/8/layout/hierarchy3"/>
    <dgm:cxn modelId="{EB70BCB2-3A47-4E8D-81C0-0ED4FE8A213B}" srcId="{512C9D5D-57C7-4127-8A5A-6B30504DD36D}" destId="{537C0D7C-DBF5-48FB-B6C9-9A2A6BE4F503}" srcOrd="0" destOrd="0" parTransId="{ED97EBE7-675F-44A3-82DC-4C2EDDD159CB}" sibTransId="{B264A9F3-E90E-4AD5-A02C-D13215301FD3}"/>
    <dgm:cxn modelId="{78FE39EB-C393-4CD0-978E-A1363B9B7CC5}" type="presOf" srcId="{B3151421-6614-41A9-BCE8-D0616B145179}" destId="{71DD1773-541E-48E3-AB60-585CF3BCFED5}" srcOrd="0" destOrd="0" presId="urn:microsoft.com/office/officeart/2005/8/layout/hierarchy3"/>
    <dgm:cxn modelId="{F53A26DA-4B7F-46E9-B725-035492A0DD2F}" srcId="{512C9D5D-57C7-4127-8A5A-6B30504DD36D}" destId="{92F2B38A-17D6-47E7-BDA0-9B196D940F00}" srcOrd="1" destOrd="0" parTransId="{4B96022E-E682-4460-8DC8-2487AF1B2109}" sibTransId="{E4DB9957-DD15-4A7E-A396-7F30738CC752}"/>
    <dgm:cxn modelId="{5E7A52DA-1289-4637-999D-F040817E8CB2}" srcId="{3D40680E-F374-4793-88AB-74C79E730700}" destId="{512C9D5D-57C7-4127-8A5A-6B30504DD36D}" srcOrd="0" destOrd="0" parTransId="{B68C8F78-7399-4D31-95F2-1096FE69B444}" sibTransId="{2CFE938E-E58C-48AD-968E-A05F03A42216}"/>
    <dgm:cxn modelId="{DC5EFB01-09D6-4D07-B91F-B0E54A990485}" type="presOf" srcId="{572408AE-219C-404F-9F25-449578D7BCFC}" destId="{EE857D8D-D6FE-4F64-A921-31F5B0315078}" srcOrd="0" destOrd="0" presId="urn:microsoft.com/office/officeart/2005/8/layout/hierarchy3"/>
    <dgm:cxn modelId="{492858DD-247C-4B6E-A027-44A9D9B3CF99}" srcId="{B3151421-6614-41A9-BCE8-D0616B145179}" destId="{D69897DC-BC83-4916-9C02-002CD3BF3E64}" srcOrd="1" destOrd="0" parTransId="{572408AE-219C-404F-9F25-449578D7BCFC}" sibTransId="{91E475AF-F3A1-4CB7-A5C4-ABEA12079E7B}"/>
    <dgm:cxn modelId="{B594E246-FE6E-495F-99B3-A8A07BBDBA9E}" srcId="{3D40680E-F374-4793-88AB-74C79E730700}" destId="{B3151421-6614-41A9-BCE8-D0616B145179}" srcOrd="1" destOrd="0" parTransId="{99C815D4-1E63-4012-BF9D-C0E726C11AA9}" sibTransId="{1E8BC159-9F9E-46ED-92BC-E519237BD611}"/>
    <dgm:cxn modelId="{8F24CD2E-9106-47D9-A4D5-132F47B3F25C}" type="presOf" srcId="{3D40680E-F374-4793-88AB-74C79E730700}" destId="{10144B25-B7B4-4FBD-B777-F69D0A1FD7B7}" srcOrd="0" destOrd="0" presId="urn:microsoft.com/office/officeart/2005/8/layout/hierarchy3"/>
    <dgm:cxn modelId="{99F2CCA1-0C98-4015-8BE9-07410CC32E55}" type="presOf" srcId="{109E8651-955D-4996-AD2D-1CBB4E3F0866}" destId="{F59BDB5F-EA50-4EF1-A727-84419C2F3F00}" srcOrd="0" destOrd="0" presId="urn:microsoft.com/office/officeart/2005/8/layout/hierarchy3"/>
    <dgm:cxn modelId="{998D4173-B05D-4005-974B-8E2D6646BD1E}" type="presOf" srcId="{D69897DC-BC83-4916-9C02-002CD3BF3E64}" destId="{0B6C82B9-0FA8-458C-9E1B-32460EE72BA8}" srcOrd="0" destOrd="0" presId="urn:microsoft.com/office/officeart/2005/8/layout/hierarchy3"/>
    <dgm:cxn modelId="{40634D1D-C25C-4D60-B0E0-591DCF3E523D}" type="presOf" srcId="{ED97EBE7-675F-44A3-82DC-4C2EDDD159CB}" destId="{A73A1FE9-6B05-4DA4-8B9C-BBC1252AD1BA}" srcOrd="0" destOrd="0" presId="urn:microsoft.com/office/officeart/2005/8/layout/hierarchy3"/>
    <dgm:cxn modelId="{628635F3-155F-4EED-9F31-1857BCA517B1}" type="presOf" srcId="{537C0D7C-DBF5-48FB-B6C9-9A2A6BE4F503}" destId="{7F966542-7B27-45AF-AFB0-507619098BE5}" srcOrd="0" destOrd="0" presId="urn:microsoft.com/office/officeart/2005/8/layout/hierarchy3"/>
    <dgm:cxn modelId="{6107501C-DF84-49A6-AAF1-533670A9614A}" type="presOf" srcId="{B3151421-6614-41A9-BCE8-D0616B145179}" destId="{B46C3D3F-B711-4E2E-948D-0EBBF9CFB029}" srcOrd="1" destOrd="0" presId="urn:microsoft.com/office/officeart/2005/8/layout/hierarchy3"/>
    <dgm:cxn modelId="{73C27B9C-C9BB-4F25-A37A-46AC64E5D6DC}" type="presOf" srcId="{83F011D1-9743-4AE8-895C-E87E81EDF6A7}" destId="{44C63B84-CB67-4FF5-8944-7881B7B6E59E}" srcOrd="0" destOrd="0" presId="urn:microsoft.com/office/officeart/2005/8/layout/hierarchy3"/>
    <dgm:cxn modelId="{B01D6F4D-6948-4214-84D7-82A555B73C23}" type="presOf" srcId="{92F2B38A-17D6-47E7-BDA0-9B196D940F00}" destId="{90F50CF6-0487-4FC7-9E41-B6EA0D170FC0}" srcOrd="0" destOrd="0" presId="urn:microsoft.com/office/officeart/2005/8/layout/hierarchy3"/>
    <dgm:cxn modelId="{CD4CD79F-1850-498B-9092-7D3D094D16D1}" srcId="{B3151421-6614-41A9-BCE8-D0616B145179}" destId="{109E8651-955D-4996-AD2D-1CBB4E3F0866}" srcOrd="0" destOrd="0" parTransId="{83F011D1-9743-4AE8-895C-E87E81EDF6A7}" sibTransId="{738604A4-B8DD-4605-87AE-248D0F6A871E}"/>
    <dgm:cxn modelId="{778EC9D4-AF72-4ED4-955E-DABCA8B62ECD}" type="presOf" srcId="{512C9D5D-57C7-4127-8A5A-6B30504DD36D}" destId="{BACD374D-1A52-4F53-91E9-658B64BFBFE0}" srcOrd="0" destOrd="0" presId="urn:microsoft.com/office/officeart/2005/8/layout/hierarchy3"/>
    <dgm:cxn modelId="{4153DCEF-4493-4BBE-8210-21CB5C030314}" type="presOf" srcId="{4B96022E-E682-4460-8DC8-2487AF1B2109}" destId="{88F33ED7-CCDC-4AB2-81B8-2BBD206EAEC7}" srcOrd="0" destOrd="0" presId="urn:microsoft.com/office/officeart/2005/8/layout/hierarchy3"/>
    <dgm:cxn modelId="{AF3642E6-361D-424B-A29F-82819A4F6E8D}" type="presParOf" srcId="{10144B25-B7B4-4FBD-B777-F69D0A1FD7B7}" destId="{C194B43E-A824-45D6-B22C-9878D0659E65}" srcOrd="0" destOrd="0" presId="urn:microsoft.com/office/officeart/2005/8/layout/hierarchy3"/>
    <dgm:cxn modelId="{05E39862-1632-4ADB-9A4D-7A0E3875BA89}" type="presParOf" srcId="{C194B43E-A824-45D6-B22C-9878D0659E65}" destId="{11ED8C86-DF6C-484C-B30A-5CC0CBD5F4C0}" srcOrd="0" destOrd="0" presId="urn:microsoft.com/office/officeart/2005/8/layout/hierarchy3"/>
    <dgm:cxn modelId="{D1B3223A-1A07-4A01-B21A-63EAA5B7B04E}" type="presParOf" srcId="{11ED8C86-DF6C-484C-B30A-5CC0CBD5F4C0}" destId="{BACD374D-1A52-4F53-91E9-658B64BFBFE0}" srcOrd="0" destOrd="0" presId="urn:microsoft.com/office/officeart/2005/8/layout/hierarchy3"/>
    <dgm:cxn modelId="{45FA279A-262D-4E35-BD2A-D7977B86DEAF}" type="presParOf" srcId="{11ED8C86-DF6C-484C-B30A-5CC0CBD5F4C0}" destId="{F3760D8B-40D1-46C1-AFAA-EF86D0AA45EE}" srcOrd="1" destOrd="0" presId="urn:microsoft.com/office/officeart/2005/8/layout/hierarchy3"/>
    <dgm:cxn modelId="{E710E114-4E1E-4BA4-B15C-60703E33437F}" type="presParOf" srcId="{C194B43E-A824-45D6-B22C-9878D0659E65}" destId="{372D985C-5843-4788-B367-B41EB7C37518}" srcOrd="1" destOrd="0" presId="urn:microsoft.com/office/officeart/2005/8/layout/hierarchy3"/>
    <dgm:cxn modelId="{2CC8545E-C59B-43AC-8336-3C950844263D}" type="presParOf" srcId="{372D985C-5843-4788-B367-B41EB7C37518}" destId="{A73A1FE9-6B05-4DA4-8B9C-BBC1252AD1BA}" srcOrd="0" destOrd="0" presId="urn:microsoft.com/office/officeart/2005/8/layout/hierarchy3"/>
    <dgm:cxn modelId="{140095F7-A824-494F-8A59-17979F90233B}" type="presParOf" srcId="{372D985C-5843-4788-B367-B41EB7C37518}" destId="{7F966542-7B27-45AF-AFB0-507619098BE5}" srcOrd="1" destOrd="0" presId="urn:microsoft.com/office/officeart/2005/8/layout/hierarchy3"/>
    <dgm:cxn modelId="{909622E8-02E3-4670-AB5A-8FDC7D47B2C5}" type="presParOf" srcId="{372D985C-5843-4788-B367-B41EB7C37518}" destId="{88F33ED7-CCDC-4AB2-81B8-2BBD206EAEC7}" srcOrd="2" destOrd="0" presId="urn:microsoft.com/office/officeart/2005/8/layout/hierarchy3"/>
    <dgm:cxn modelId="{ADFB714F-B117-4D55-AD3E-518988B04258}" type="presParOf" srcId="{372D985C-5843-4788-B367-B41EB7C37518}" destId="{90F50CF6-0487-4FC7-9E41-B6EA0D170FC0}" srcOrd="3" destOrd="0" presId="urn:microsoft.com/office/officeart/2005/8/layout/hierarchy3"/>
    <dgm:cxn modelId="{86B7BD02-5FA5-476D-873F-5F84F17E1319}" type="presParOf" srcId="{10144B25-B7B4-4FBD-B777-F69D0A1FD7B7}" destId="{69108F30-76BC-4099-B7BA-0DF3B5F5F810}" srcOrd="1" destOrd="0" presId="urn:microsoft.com/office/officeart/2005/8/layout/hierarchy3"/>
    <dgm:cxn modelId="{53E5865E-4F55-4AE2-94A4-03D2340EE51C}" type="presParOf" srcId="{69108F30-76BC-4099-B7BA-0DF3B5F5F810}" destId="{2B57CB17-0D57-424F-9C9B-E1E733A948DE}" srcOrd="0" destOrd="0" presId="urn:microsoft.com/office/officeart/2005/8/layout/hierarchy3"/>
    <dgm:cxn modelId="{50418040-D3DD-4B6C-B721-A950487EAE42}" type="presParOf" srcId="{2B57CB17-0D57-424F-9C9B-E1E733A948DE}" destId="{71DD1773-541E-48E3-AB60-585CF3BCFED5}" srcOrd="0" destOrd="0" presId="urn:microsoft.com/office/officeart/2005/8/layout/hierarchy3"/>
    <dgm:cxn modelId="{720DAE3B-501F-48B1-9306-D88DCE1885A3}" type="presParOf" srcId="{2B57CB17-0D57-424F-9C9B-E1E733A948DE}" destId="{B46C3D3F-B711-4E2E-948D-0EBBF9CFB029}" srcOrd="1" destOrd="0" presId="urn:microsoft.com/office/officeart/2005/8/layout/hierarchy3"/>
    <dgm:cxn modelId="{8E9476F0-0882-499C-8EC6-0D58A6B277EA}" type="presParOf" srcId="{69108F30-76BC-4099-B7BA-0DF3B5F5F810}" destId="{F284AF7A-E72E-4C88-A1BD-321A21C12BDD}" srcOrd="1" destOrd="0" presId="urn:microsoft.com/office/officeart/2005/8/layout/hierarchy3"/>
    <dgm:cxn modelId="{37CCB31A-8FDF-4EAF-BB6D-B2B1C7E2F86B}" type="presParOf" srcId="{F284AF7A-E72E-4C88-A1BD-321A21C12BDD}" destId="{44C63B84-CB67-4FF5-8944-7881B7B6E59E}" srcOrd="0" destOrd="0" presId="urn:microsoft.com/office/officeart/2005/8/layout/hierarchy3"/>
    <dgm:cxn modelId="{C5E37BBD-1945-43FA-A322-1384595B0B7F}" type="presParOf" srcId="{F284AF7A-E72E-4C88-A1BD-321A21C12BDD}" destId="{F59BDB5F-EA50-4EF1-A727-84419C2F3F00}" srcOrd="1" destOrd="0" presId="urn:microsoft.com/office/officeart/2005/8/layout/hierarchy3"/>
    <dgm:cxn modelId="{1F30B917-BBB7-49FC-AF12-0DAA5B576746}" type="presParOf" srcId="{F284AF7A-E72E-4C88-A1BD-321A21C12BDD}" destId="{EE857D8D-D6FE-4F64-A921-31F5B0315078}" srcOrd="2" destOrd="0" presId="urn:microsoft.com/office/officeart/2005/8/layout/hierarchy3"/>
    <dgm:cxn modelId="{10E3E1D0-0906-4056-9160-A097AF29C934}" type="presParOf" srcId="{F284AF7A-E72E-4C88-A1BD-321A21C12BDD}" destId="{0B6C82B9-0FA8-458C-9E1B-32460EE72BA8}"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BCCE719-A755-4082-9DA9-FA2C1C1BDB42}" type="doc">
      <dgm:prSet loTypeId="urn:microsoft.com/office/officeart/2005/8/layout/hList1" loCatId="list" qsTypeId="urn:microsoft.com/office/officeart/2005/8/quickstyle/3d3" qsCatId="3D" csTypeId="urn:microsoft.com/office/officeart/2005/8/colors/colorful1" csCatId="colorful"/>
      <dgm:spPr/>
      <dgm:t>
        <a:bodyPr/>
        <a:lstStyle/>
        <a:p>
          <a:endParaRPr lang="en-US"/>
        </a:p>
      </dgm:t>
    </dgm:pt>
    <dgm:pt modelId="{6D4DE9B3-7782-4373-B3D4-572E0D0DE044}">
      <dgm:prSet/>
      <dgm:spPr/>
      <dgm:t>
        <a:bodyPr/>
        <a:lstStyle/>
        <a:p>
          <a:pPr rtl="0"/>
          <a:r>
            <a:rPr lang="en-US" b="1" dirty="0" smtClean="0"/>
            <a:t>Precision</a:t>
          </a:r>
          <a:r>
            <a:rPr lang="en-US" dirty="0" smtClean="0"/>
            <a:t> Tells us how many of the correctly predicted cases actually turned out to be positive.</a:t>
          </a:r>
          <a:endParaRPr lang="en-US" dirty="0"/>
        </a:p>
      </dgm:t>
    </dgm:pt>
    <dgm:pt modelId="{FB32BB45-CE7D-4D6D-9403-81096B7327E1}" type="parTrans" cxnId="{51AA1756-5565-471D-B55D-13555D860E8C}">
      <dgm:prSet/>
      <dgm:spPr/>
      <dgm:t>
        <a:bodyPr/>
        <a:lstStyle/>
        <a:p>
          <a:endParaRPr lang="en-US"/>
        </a:p>
      </dgm:t>
    </dgm:pt>
    <dgm:pt modelId="{AFA8DC25-9029-4BA9-B0ED-A409FB7886FB}" type="sibTrans" cxnId="{51AA1756-5565-471D-B55D-13555D860E8C}">
      <dgm:prSet/>
      <dgm:spPr/>
      <dgm:t>
        <a:bodyPr/>
        <a:lstStyle/>
        <a:p>
          <a:endParaRPr lang="en-US"/>
        </a:p>
      </dgm:t>
    </dgm:pt>
    <dgm:pt modelId="{E94E4942-FD82-4F6D-B47E-048E93D133EA}">
      <dgm:prSet/>
      <dgm:spPr/>
      <dgm:t>
        <a:bodyPr/>
        <a:lstStyle/>
        <a:p>
          <a:pPr rtl="0"/>
          <a:r>
            <a:rPr lang="en-US" smtClean="0"/>
            <a:t>for fake news(0)- 99 of the correctly predicted cases actually turned out to be positive(Fake news). </a:t>
          </a:r>
          <a:endParaRPr lang="en-US"/>
        </a:p>
      </dgm:t>
    </dgm:pt>
    <dgm:pt modelId="{D1CA11E4-FBF5-444C-9A88-0E995B883017}" type="parTrans" cxnId="{914E5295-7CEF-4DF4-9187-77DEA64BE65B}">
      <dgm:prSet/>
      <dgm:spPr/>
      <dgm:t>
        <a:bodyPr/>
        <a:lstStyle/>
        <a:p>
          <a:endParaRPr lang="en-US"/>
        </a:p>
      </dgm:t>
    </dgm:pt>
    <dgm:pt modelId="{8C995601-DA81-4196-BCC3-83D58938EC49}" type="sibTrans" cxnId="{914E5295-7CEF-4DF4-9187-77DEA64BE65B}">
      <dgm:prSet/>
      <dgm:spPr/>
      <dgm:t>
        <a:bodyPr/>
        <a:lstStyle/>
        <a:p>
          <a:endParaRPr lang="en-US"/>
        </a:p>
      </dgm:t>
    </dgm:pt>
    <dgm:pt modelId="{65446741-DB96-4263-962E-107CD2A56B1B}">
      <dgm:prSet/>
      <dgm:spPr/>
      <dgm:t>
        <a:bodyPr/>
        <a:lstStyle/>
        <a:p>
          <a:pPr rtl="0"/>
          <a:r>
            <a:rPr lang="en-US" smtClean="0"/>
            <a:t>for True news(1)- 98 of the correctly predicted cases actually turned out to be positive(True news). </a:t>
          </a:r>
          <a:endParaRPr lang="en-US"/>
        </a:p>
      </dgm:t>
    </dgm:pt>
    <dgm:pt modelId="{0302B33E-7951-437F-8CAD-3D0BF7801CDA}" type="parTrans" cxnId="{B1F0D419-B77A-4501-A274-5143124F794E}">
      <dgm:prSet/>
      <dgm:spPr/>
      <dgm:t>
        <a:bodyPr/>
        <a:lstStyle/>
        <a:p>
          <a:endParaRPr lang="en-US"/>
        </a:p>
      </dgm:t>
    </dgm:pt>
    <dgm:pt modelId="{1332CBF6-8879-4178-9050-F7FD162032E7}" type="sibTrans" cxnId="{B1F0D419-B77A-4501-A274-5143124F794E}">
      <dgm:prSet/>
      <dgm:spPr/>
      <dgm:t>
        <a:bodyPr/>
        <a:lstStyle/>
        <a:p>
          <a:endParaRPr lang="en-US"/>
        </a:p>
      </dgm:t>
    </dgm:pt>
    <dgm:pt modelId="{128CF14F-6D21-4D4A-A2E6-B322BF4B20A4}">
      <dgm:prSet/>
      <dgm:spPr/>
      <dgm:t>
        <a:bodyPr/>
        <a:lstStyle/>
        <a:p>
          <a:pPr rtl="0"/>
          <a:r>
            <a:rPr lang="en-US" b="1" smtClean="0"/>
            <a:t>Recall</a:t>
          </a:r>
          <a:r>
            <a:rPr lang="en-US" smtClean="0"/>
            <a:t> Tells us how many of the actual positive cases we were able to predict correctly with our model. </a:t>
          </a:r>
          <a:endParaRPr lang="en-US"/>
        </a:p>
      </dgm:t>
    </dgm:pt>
    <dgm:pt modelId="{DC22F14E-A01E-4C66-AEF7-B69985B9FB8F}" type="parTrans" cxnId="{E59652E4-EA3A-40A3-8E6E-1F6827C24941}">
      <dgm:prSet/>
      <dgm:spPr/>
      <dgm:t>
        <a:bodyPr/>
        <a:lstStyle/>
        <a:p>
          <a:endParaRPr lang="en-US"/>
        </a:p>
      </dgm:t>
    </dgm:pt>
    <dgm:pt modelId="{628F191F-ACC9-424C-944A-C51A187E100A}" type="sibTrans" cxnId="{E59652E4-EA3A-40A3-8E6E-1F6827C24941}">
      <dgm:prSet/>
      <dgm:spPr/>
      <dgm:t>
        <a:bodyPr/>
        <a:lstStyle/>
        <a:p>
          <a:endParaRPr lang="en-US"/>
        </a:p>
      </dgm:t>
    </dgm:pt>
    <dgm:pt modelId="{AD66FCD7-08E6-4137-A974-740D09CC2137}">
      <dgm:prSet/>
      <dgm:spPr/>
      <dgm:t>
        <a:bodyPr/>
        <a:lstStyle/>
        <a:p>
          <a:pPr rtl="0"/>
          <a:r>
            <a:rPr lang="en-US" smtClean="0"/>
            <a:t>for fake news(0)- 98 of the actual positive cases (Fake news) we are able to predict correctly with our model. </a:t>
          </a:r>
          <a:endParaRPr lang="en-US"/>
        </a:p>
      </dgm:t>
    </dgm:pt>
    <dgm:pt modelId="{33E61A14-7656-4588-905F-9E7187C2C83D}" type="parTrans" cxnId="{404EAB36-3E3E-4109-96DD-71BB474586FF}">
      <dgm:prSet/>
      <dgm:spPr/>
      <dgm:t>
        <a:bodyPr/>
        <a:lstStyle/>
        <a:p>
          <a:endParaRPr lang="en-US"/>
        </a:p>
      </dgm:t>
    </dgm:pt>
    <dgm:pt modelId="{16AA8A98-87DC-4C16-85AA-0E8806B5C013}" type="sibTrans" cxnId="{404EAB36-3E3E-4109-96DD-71BB474586FF}">
      <dgm:prSet/>
      <dgm:spPr/>
      <dgm:t>
        <a:bodyPr/>
        <a:lstStyle/>
        <a:p>
          <a:endParaRPr lang="en-US"/>
        </a:p>
      </dgm:t>
    </dgm:pt>
    <dgm:pt modelId="{6B9D9EDC-15AF-4B93-955E-6777727AF80F}">
      <dgm:prSet/>
      <dgm:spPr/>
      <dgm:t>
        <a:bodyPr/>
        <a:lstStyle/>
        <a:p>
          <a:pPr rtl="0"/>
          <a:r>
            <a:rPr lang="en-US" smtClean="0"/>
            <a:t>for True news(1)- 98 of the actual positive cases (True news) we are able to predict correctly with our model. </a:t>
          </a:r>
          <a:endParaRPr lang="en-US"/>
        </a:p>
      </dgm:t>
    </dgm:pt>
    <dgm:pt modelId="{BF95CA67-1AA8-43AE-8299-5FDFBC18727A}" type="parTrans" cxnId="{E0DA1407-5679-48A7-9F8A-DBD57C6FDC96}">
      <dgm:prSet/>
      <dgm:spPr/>
      <dgm:t>
        <a:bodyPr/>
        <a:lstStyle/>
        <a:p>
          <a:endParaRPr lang="en-US"/>
        </a:p>
      </dgm:t>
    </dgm:pt>
    <dgm:pt modelId="{730ADB9C-A07F-4043-9E59-654F15E86A06}" type="sibTrans" cxnId="{E0DA1407-5679-48A7-9F8A-DBD57C6FDC96}">
      <dgm:prSet/>
      <dgm:spPr/>
      <dgm:t>
        <a:bodyPr/>
        <a:lstStyle/>
        <a:p>
          <a:endParaRPr lang="en-US"/>
        </a:p>
      </dgm:t>
    </dgm:pt>
    <dgm:pt modelId="{E26B0425-7EF1-4180-B1EC-66AEDA7090AA}">
      <dgm:prSet/>
      <dgm:spPr/>
      <dgm:t>
        <a:bodyPr/>
        <a:lstStyle/>
        <a:p>
          <a:pPr rtl="0"/>
          <a:r>
            <a:rPr lang="en-US" b="1" smtClean="0"/>
            <a:t>F-1 Score </a:t>
          </a:r>
          <a:r>
            <a:rPr lang="en-US" smtClean="0"/>
            <a:t>Is basically the harmonic mean of Precision and recall </a:t>
          </a:r>
          <a:endParaRPr lang="en-US"/>
        </a:p>
      </dgm:t>
    </dgm:pt>
    <dgm:pt modelId="{57E1F253-D96B-4B7A-A7F0-31E0C1401576}" type="parTrans" cxnId="{1DB6BFBA-F657-46F2-8BA6-D2E2D5C1E81F}">
      <dgm:prSet/>
      <dgm:spPr/>
      <dgm:t>
        <a:bodyPr/>
        <a:lstStyle/>
        <a:p>
          <a:endParaRPr lang="en-US"/>
        </a:p>
      </dgm:t>
    </dgm:pt>
    <dgm:pt modelId="{CB8EF9A2-3B42-48AC-AFA3-7E4DD72AC369}" type="sibTrans" cxnId="{1DB6BFBA-F657-46F2-8BA6-D2E2D5C1E81F}">
      <dgm:prSet/>
      <dgm:spPr/>
      <dgm:t>
        <a:bodyPr/>
        <a:lstStyle/>
        <a:p>
          <a:endParaRPr lang="en-US"/>
        </a:p>
      </dgm:t>
    </dgm:pt>
    <dgm:pt modelId="{D8803481-9246-4C57-A920-B554371989F7}">
      <dgm:prSet/>
      <dgm:spPr/>
      <dgm:t>
        <a:bodyPr/>
        <a:lstStyle/>
        <a:p>
          <a:pPr rtl="0"/>
          <a:r>
            <a:rPr lang="en-US" smtClean="0"/>
            <a:t>for fake news(0)- 99% </a:t>
          </a:r>
          <a:endParaRPr lang="en-US"/>
        </a:p>
      </dgm:t>
    </dgm:pt>
    <dgm:pt modelId="{1D2A8553-414B-43B8-BE9C-A143C6A86BD3}" type="parTrans" cxnId="{1A35BBB1-E934-49E8-9E34-20BB28E88530}">
      <dgm:prSet/>
      <dgm:spPr/>
      <dgm:t>
        <a:bodyPr/>
        <a:lstStyle/>
        <a:p>
          <a:endParaRPr lang="en-US"/>
        </a:p>
      </dgm:t>
    </dgm:pt>
    <dgm:pt modelId="{465978FC-4444-4B47-A131-5A5487426A64}" type="sibTrans" cxnId="{1A35BBB1-E934-49E8-9E34-20BB28E88530}">
      <dgm:prSet/>
      <dgm:spPr/>
      <dgm:t>
        <a:bodyPr/>
        <a:lstStyle/>
        <a:p>
          <a:endParaRPr lang="en-US"/>
        </a:p>
      </dgm:t>
    </dgm:pt>
    <dgm:pt modelId="{098F4E63-B1C5-42F5-A1C8-A36ED1C43B5D}">
      <dgm:prSet/>
      <dgm:spPr/>
      <dgm:t>
        <a:bodyPr/>
        <a:lstStyle/>
        <a:p>
          <a:pPr rtl="0"/>
          <a:r>
            <a:rPr lang="en-US" smtClean="0"/>
            <a:t>for True news(1)- 98%</a:t>
          </a:r>
          <a:endParaRPr lang="en-US"/>
        </a:p>
      </dgm:t>
    </dgm:pt>
    <dgm:pt modelId="{DF755BE8-EFFD-457D-B9B6-921947D71EA3}" type="parTrans" cxnId="{2CCE9489-2C8A-46CA-975A-E261A1F548A9}">
      <dgm:prSet/>
      <dgm:spPr/>
      <dgm:t>
        <a:bodyPr/>
        <a:lstStyle/>
        <a:p>
          <a:endParaRPr lang="en-US"/>
        </a:p>
      </dgm:t>
    </dgm:pt>
    <dgm:pt modelId="{AFB6AAA0-A7CE-4DE6-8971-9FE14F054F9E}" type="sibTrans" cxnId="{2CCE9489-2C8A-46CA-975A-E261A1F548A9}">
      <dgm:prSet/>
      <dgm:spPr/>
      <dgm:t>
        <a:bodyPr/>
        <a:lstStyle/>
        <a:p>
          <a:endParaRPr lang="en-US"/>
        </a:p>
      </dgm:t>
    </dgm:pt>
    <dgm:pt modelId="{477E07A8-C606-4A21-98E9-F21B439D6292}" type="pres">
      <dgm:prSet presAssocID="{7BCCE719-A755-4082-9DA9-FA2C1C1BDB42}" presName="Name0" presStyleCnt="0">
        <dgm:presLayoutVars>
          <dgm:dir/>
          <dgm:animLvl val="lvl"/>
          <dgm:resizeHandles val="exact"/>
        </dgm:presLayoutVars>
      </dgm:prSet>
      <dgm:spPr/>
      <dgm:t>
        <a:bodyPr/>
        <a:lstStyle/>
        <a:p>
          <a:endParaRPr lang="en-US"/>
        </a:p>
      </dgm:t>
    </dgm:pt>
    <dgm:pt modelId="{F915266A-7187-4F88-BF84-123E6A8FDE24}" type="pres">
      <dgm:prSet presAssocID="{6D4DE9B3-7782-4373-B3D4-572E0D0DE044}" presName="composite" presStyleCnt="0"/>
      <dgm:spPr/>
    </dgm:pt>
    <dgm:pt modelId="{0510F5C7-020F-4FF0-BAA1-A16E45D18D53}" type="pres">
      <dgm:prSet presAssocID="{6D4DE9B3-7782-4373-B3D4-572E0D0DE044}" presName="parTx" presStyleLbl="alignNode1" presStyleIdx="0" presStyleCnt="3">
        <dgm:presLayoutVars>
          <dgm:chMax val="0"/>
          <dgm:chPref val="0"/>
          <dgm:bulletEnabled val="1"/>
        </dgm:presLayoutVars>
      </dgm:prSet>
      <dgm:spPr/>
      <dgm:t>
        <a:bodyPr/>
        <a:lstStyle/>
        <a:p>
          <a:endParaRPr lang="en-US"/>
        </a:p>
      </dgm:t>
    </dgm:pt>
    <dgm:pt modelId="{261CCEE3-B590-4D1E-9007-02AFED81F53A}" type="pres">
      <dgm:prSet presAssocID="{6D4DE9B3-7782-4373-B3D4-572E0D0DE044}" presName="desTx" presStyleLbl="alignAccFollowNode1" presStyleIdx="0" presStyleCnt="3">
        <dgm:presLayoutVars>
          <dgm:bulletEnabled val="1"/>
        </dgm:presLayoutVars>
      </dgm:prSet>
      <dgm:spPr/>
      <dgm:t>
        <a:bodyPr/>
        <a:lstStyle/>
        <a:p>
          <a:endParaRPr lang="en-US"/>
        </a:p>
      </dgm:t>
    </dgm:pt>
    <dgm:pt modelId="{AFD681AD-6577-4538-82A6-5179DE68F6B0}" type="pres">
      <dgm:prSet presAssocID="{AFA8DC25-9029-4BA9-B0ED-A409FB7886FB}" presName="space" presStyleCnt="0"/>
      <dgm:spPr/>
    </dgm:pt>
    <dgm:pt modelId="{29FCCAD0-D262-4E10-8D2A-37F49F2AE71D}" type="pres">
      <dgm:prSet presAssocID="{128CF14F-6D21-4D4A-A2E6-B322BF4B20A4}" presName="composite" presStyleCnt="0"/>
      <dgm:spPr/>
    </dgm:pt>
    <dgm:pt modelId="{9D86CB7B-EDD3-496F-B1E8-9BEB03FF5531}" type="pres">
      <dgm:prSet presAssocID="{128CF14F-6D21-4D4A-A2E6-B322BF4B20A4}" presName="parTx" presStyleLbl="alignNode1" presStyleIdx="1" presStyleCnt="3">
        <dgm:presLayoutVars>
          <dgm:chMax val="0"/>
          <dgm:chPref val="0"/>
          <dgm:bulletEnabled val="1"/>
        </dgm:presLayoutVars>
      </dgm:prSet>
      <dgm:spPr/>
      <dgm:t>
        <a:bodyPr/>
        <a:lstStyle/>
        <a:p>
          <a:endParaRPr lang="en-US"/>
        </a:p>
      </dgm:t>
    </dgm:pt>
    <dgm:pt modelId="{AE81DFF5-A306-4336-9B7E-3B8710B75C11}" type="pres">
      <dgm:prSet presAssocID="{128CF14F-6D21-4D4A-A2E6-B322BF4B20A4}" presName="desTx" presStyleLbl="alignAccFollowNode1" presStyleIdx="1" presStyleCnt="3">
        <dgm:presLayoutVars>
          <dgm:bulletEnabled val="1"/>
        </dgm:presLayoutVars>
      </dgm:prSet>
      <dgm:spPr/>
      <dgm:t>
        <a:bodyPr/>
        <a:lstStyle/>
        <a:p>
          <a:endParaRPr lang="en-US"/>
        </a:p>
      </dgm:t>
    </dgm:pt>
    <dgm:pt modelId="{3BFA01A2-47E5-4FD4-8AF1-A870E4573E1A}" type="pres">
      <dgm:prSet presAssocID="{628F191F-ACC9-424C-944A-C51A187E100A}" presName="space" presStyleCnt="0"/>
      <dgm:spPr/>
    </dgm:pt>
    <dgm:pt modelId="{6FD2B211-F38D-428A-95D3-2D090A239804}" type="pres">
      <dgm:prSet presAssocID="{E26B0425-7EF1-4180-B1EC-66AEDA7090AA}" presName="composite" presStyleCnt="0"/>
      <dgm:spPr/>
    </dgm:pt>
    <dgm:pt modelId="{9B672A3C-2893-4E3F-B027-C5882E74CF71}" type="pres">
      <dgm:prSet presAssocID="{E26B0425-7EF1-4180-B1EC-66AEDA7090AA}" presName="parTx" presStyleLbl="alignNode1" presStyleIdx="2" presStyleCnt="3">
        <dgm:presLayoutVars>
          <dgm:chMax val="0"/>
          <dgm:chPref val="0"/>
          <dgm:bulletEnabled val="1"/>
        </dgm:presLayoutVars>
      </dgm:prSet>
      <dgm:spPr/>
      <dgm:t>
        <a:bodyPr/>
        <a:lstStyle/>
        <a:p>
          <a:endParaRPr lang="en-US"/>
        </a:p>
      </dgm:t>
    </dgm:pt>
    <dgm:pt modelId="{8C1DDF8B-8BF1-4849-9F10-6E44230D596B}" type="pres">
      <dgm:prSet presAssocID="{E26B0425-7EF1-4180-B1EC-66AEDA7090AA}" presName="desTx" presStyleLbl="alignAccFollowNode1" presStyleIdx="2" presStyleCnt="3">
        <dgm:presLayoutVars>
          <dgm:bulletEnabled val="1"/>
        </dgm:presLayoutVars>
      </dgm:prSet>
      <dgm:spPr/>
      <dgm:t>
        <a:bodyPr/>
        <a:lstStyle/>
        <a:p>
          <a:endParaRPr lang="en-US"/>
        </a:p>
      </dgm:t>
    </dgm:pt>
  </dgm:ptLst>
  <dgm:cxnLst>
    <dgm:cxn modelId="{76B742AC-38DE-46F2-936A-D2BD2FAE4124}" type="presOf" srcId="{AD66FCD7-08E6-4137-A974-740D09CC2137}" destId="{AE81DFF5-A306-4336-9B7E-3B8710B75C11}" srcOrd="0" destOrd="0" presId="urn:microsoft.com/office/officeart/2005/8/layout/hList1"/>
    <dgm:cxn modelId="{9020EE27-0A4D-48EC-BB69-DF74DA5EE7CC}" type="presOf" srcId="{7BCCE719-A755-4082-9DA9-FA2C1C1BDB42}" destId="{477E07A8-C606-4A21-98E9-F21B439D6292}" srcOrd="0" destOrd="0" presId="urn:microsoft.com/office/officeart/2005/8/layout/hList1"/>
    <dgm:cxn modelId="{B1F0D419-B77A-4501-A274-5143124F794E}" srcId="{6D4DE9B3-7782-4373-B3D4-572E0D0DE044}" destId="{65446741-DB96-4263-962E-107CD2A56B1B}" srcOrd="1" destOrd="0" parTransId="{0302B33E-7951-437F-8CAD-3D0BF7801CDA}" sibTransId="{1332CBF6-8879-4178-9050-F7FD162032E7}"/>
    <dgm:cxn modelId="{E58CEB47-A967-42F8-A7BB-F80117C2D539}" type="presOf" srcId="{D8803481-9246-4C57-A920-B554371989F7}" destId="{8C1DDF8B-8BF1-4849-9F10-6E44230D596B}" srcOrd="0" destOrd="0" presId="urn:microsoft.com/office/officeart/2005/8/layout/hList1"/>
    <dgm:cxn modelId="{2CCE9489-2C8A-46CA-975A-E261A1F548A9}" srcId="{E26B0425-7EF1-4180-B1EC-66AEDA7090AA}" destId="{098F4E63-B1C5-42F5-A1C8-A36ED1C43B5D}" srcOrd="1" destOrd="0" parTransId="{DF755BE8-EFFD-457D-B9B6-921947D71EA3}" sibTransId="{AFB6AAA0-A7CE-4DE6-8971-9FE14F054F9E}"/>
    <dgm:cxn modelId="{F6104B31-EB59-4CAF-9E89-0D281E2BC05A}" type="presOf" srcId="{6D4DE9B3-7782-4373-B3D4-572E0D0DE044}" destId="{0510F5C7-020F-4FF0-BAA1-A16E45D18D53}" srcOrd="0" destOrd="0" presId="urn:microsoft.com/office/officeart/2005/8/layout/hList1"/>
    <dgm:cxn modelId="{1A35BBB1-E934-49E8-9E34-20BB28E88530}" srcId="{E26B0425-7EF1-4180-B1EC-66AEDA7090AA}" destId="{D8803481-9246-4C57-A920-B554371989F7}" srcOrd="0" destOrd="0" parTransId="{1D2A8553-414B-43B8-BE9C-A143C6A86BD3}" sibTransId="{465978FC-4444-4B47-A131-5A5487426A64}"/>
    <dgm:cxn modelId="{6232C48C-733A-44D1-818E-4CD551652D57}" type="presOf" srcId="{6B9D9EDC-15AF-4B93-955E-6777727AF80F}" destId="{AE81DFF5-A306-4336-9B7E-3B8710B75C11}" srcOrd="0" destOrd="1" presId="urn:microsoft.com/office/officeart/2005/8/layout/hList1"/>
    <dgm:cxn modelId="{404EAB36-3E3E-4109-96DD-71BB474586FF}" srcId="{128CF14F-6D21-4D4A-A2E6-B322BF4B20A4}" destId="{AD66FCD7-08E6-4137-A974-740D09CC2137}" srcOrd="0" destOrd="0" parTransId="{33E61A14-7656-4588-905F-9E7187C2C83D}" sibTransId="{16AA8A98-87DC-4C16-85AA-0E8806B5C013}"/>
    <dgm:cxn modelId="{03EE4CC7-5DCF-4C2F-9AB8-0F1E1D3BCFB2}" type="presOf" srcId="{E94E4942-FD82-4F6D-B47E-048E93D133EA}" destId="{261CCEE3-B590-4D1E-9007-02AFED81F53A}" srcOrd="0" destOrd="0" presId="urn:microsoft.com/office/officeart/2005/8/layout/hList1"/>
    <dgm:cxn modelId="{51AA1756-5565-471D-B55D-13555D860E8C}" srcId="{7BCCE719-A755-4082-9DA9-FA2C1C1BDB42}" destId="{6D4DE9B3-7782-4373-B3D4-572E0D0DE044}" srcOrd="0" destOrd="0" parTransId="{FB32BB45-CE7D-4D6D-9403-81096B7327E1}" sibTransId="{AFA8DC25-9029-4BA9-B0ED-A409FB7886FB}"/>
    <dgm:cxn modelId="{C231C6EF-59CD-42BE-8228-72061614C491}" type="presOf" srcId="{128CF14F-6D21-4D4A-A2E6-B322BF4B20A4}" destId="{9D86CB7B-EDD3-496F-B1E8-9BEB03FF5531}" srcOrd="0" destOrd="0" presId="urn:microsoft.com/office/officeart/2005/8/layout/hList1"/>
    <dgm:cxn modelId="{E0DA1407-5679-48A7-9F8A-DBD57C6FDC96}" srcId="{128CF14F-6D21-4D4A-A2E6-B322BF4B20A4}" destId="{6B9D9EDC-15AF-4B93-955E-6777727AF80F}" srcOrd="1" destOrd="0" parTransId="{BF95CA67-1AA8-43AE-8299-5FDFBC18727A}" sibTransId="{730ADB9C-A07F-4043-9E59-654F15E86A06}"/>
    <dgm:cxn modelId="{E59652E4-EA3A-40A3-8E6E-1F6827C24941}" srcId="{7BCCE719-A755-4082-9DA9-FA2C1C1BDB42}" destId="{128CF14F-6D21-4D4A-A2E6-B322BF4B20A4}" srcOrd="1" destOrd="0" parTransId="{DC22F14E-A01E-4C66-AEF7-B69985B9FB8F}" sibTransId="{628F191F-ACC9-424C-944A-C51A187E100A}"/>
    <dgm:cxn modelId="{3E6326D4-96CC-4EF9-A0EE-D883F7819F57}" type="presOf" srcId="{E26B0425-7EF1-4180-B1EC-66AEDA7090AA}" destId="{9B672A3C-2893-4E3F-B027-C5882E74CF71}" srcOrd="0" destOrd="0" presId="urn:microsoft.com/office/officeart/2005/8/layout/hList1"/>
    <dgm:cxn modelId="{866E314F-BD61-4956-B0A5-E74D18868486}" type="presOf" srcId="{65446741-DB96-4263-962E-107CD2A56B1B}" destId="{261CCEE3-B590-4D1E-9007-02AFED81F53A}" srcOrd="0" destOrd="1" presId="urn:microsoft.com/office/officeart/2005/8/layout/hList1"/>
    <dgm:cxn modelId="{D066C02C-9F2A-43DC-A38D-D2E4CB326C6C}" type="presOf" srcId="{098F4E63-B1C5-42F5-A1C8-A36ED1C43B5D}" destId="{8C1DDF8B-8BF1-4849-9F10-6E44230D596B}" srcOrd="0" destOrd="1" presId="urn:microsoft.com/office/officeart/2005/8/layout/hList1"/>
    <dgm:cxn modelId="{914E5295-7CEF-4DF4-9187-77DEA64BE65B}" srcId="{6D4DE9B3-7782-4373-B3D4-572E0D0DE044}" destId="{E94E4942-FD82-4F6D-B47E-048E93D133EA}" srcOrd="0" destOrd="0" parTransId="{D1CA11E4-FBF5-444C-9A88-0E995B883017}" sibTransId="{8C995601-DA81-4196-BCC3-83D58938EC49}"/>
    <dgm:cxn modelId="{1DB6BFBA-F657-46F2-8BA6-D2E2D5C1E81F}" srcId="{7BCCE719-A755-4082-9DA9-FA2C1C1BDB42}" destId="{E26B0425-7EF1-4180-B1EC-66AEDA7090AA}" srcOrd="2" destOrd="0" parTransId="{57E1F253-D96B-4B7A-A7F0-31E0C1401576}" sibTransId="{CB8EF9A2-3B42-48AC-AFA3-7E4DD72AC369}"/>
    <dgm:cxn modelId="{E463DEAE-778A-4794-A80A-B1C0EFE1A492}" type="presParOf" srcId="{477E07A8-C606-4A21-98E9-F21B439D6292}" destId="{F915266A-7187-4F88-BF84-123E6A8FDE24}" srcOrd="0" destOrd="0" presId="urn:microsoft.com/office/officeart/2005/8/layout/hList1"/>
    <dgm:cxn modelId="{2476D0A2-385C-4666-8924-CF803F23DE09}" type="presParOf" srcId="{F915266A-7187-4F88-BF84-123E6A8FDE24}" destId="{0510F5C7-020F-4FF0-BAA1-A16E45D18D53}" srcOrd="0" destOrd="0" presId="urn:microsoft.com/office/officeart/2005/8/layout/hList1"/>
    <dgm:cxn modelId="{796D798D-91A9-422C-8C39-E157232500CE}" type="presParOf" srcId="{F915266A-7187-4F88-BF84-123E6A8FDE24}" destId="{261CCEE3-B590-4D1E-9007-02AFED81F53A}" srcOrd="1" destOrd="0" presId="urn:microsoft.com/office/officeart/2005/8/layout/hList1"/>
    <dgm:cxn modelId="{07B06D68-8B35-49D1-9FD3-810F65264DC7}" type="presParOf" srcId="{477E07A8-C606-4A21-98E9-F21B439D6292}" destId="{AFD681AD-6577-4538-82A6-5179DE68F6B0}" srcOrd="1" destOrd="0" presId="urn:microsoft.com/office/officeart/2005/8/layout/hList1"/>
    <dgm:cxn modelId="{0BB4993B-5FB3-494A-8231-186DB01BD715}" type="presParOf" srcId="{477E07A8-C606-4A21-98E9-F21B439D6292}" destId="{29FCCAD0-D262-4E10-8D2A-37F49F2AE71D}" srcOrd="2" destOrd="0" presId="urn:microsoft.com/office/officeart/2005/8/layout/hList1"/>
    <dgm:cxn modelId="{AF3A4C7A-6FA5-4B04-B3BE-488133312F67}" type="presParOf" srcId="{29FCCAD0-D262-4E10-8D2A-37F49F2AE71D}" destId="{9D86CB7B-EDD3-496F-B1E8-9BEB03FF5531}" srcOrd="0" destOrd="0" presId="urn:microsoft.com/office/officeart/2005/8/layout/hList1"/>
    <dgm:cxn modelId="{D41111B3-FF7D-481E-A0EF-98B53B3CA08C}" type="presParOf" srcId="{29FCCAD0-D262-4E10-8D2A-37F49F2AE71D}" destId="{AE81DFF5-A306-4336-9B7E-3B8710B75C11}" srcOrd="1" destOrd="0" presId="urn:microsoft.com/office/officeart/2005/8/layout/hList1"/>
    <dgm:cxn modelId="{6521C0CD-C127-490E-9EC3-25C0FC0E53A3}" type="presParOf" srcId="{477E07A8-C606-4A21-98E9-F21B439D6292}" destId="{3BFA01A2-47E5-4FD4-8AF1-A870E4573E1A}" srcOrd="3" destOrd="0" presId="urn:microsoft.com/office/officeart/2005/8/layout/hList1"/>
    <dgm:cxn modelId="{A7EEE73E-2797-4F2D-91D5-1CDA465423C9}" type="presParOf" srcId="{477E07A8-C606-4A21-98E9-F21B439D6292}" destId="{6FD2B211-F38D-428A-95D3-2D090A239804}" srcOrd="4" destOrd="0" presId="urn:microsoft.com/office/officeart/2005/8/layout/hList1"/>
    <dgm:cxn modelId="{EF26573C-565F-4479-A7FF-E9ACE1DD6261}" type="presParOf" srcId="{6FD2B211-F38D-428A-95D3-2D090A239804}" destId="{9B672A3C-2893-4E3F-B027-C5882E74CF71}" srcOrd="0" destOrd="0" presId="urn:microsoft.com/office/officeart/2005/8/layout/hList1"/>
    <dgm:cxn modelId="{9AF6F5F0-5FFA-4D40-9EF2-1207C75FA712}" type="presParOf" srcId="{6FD2B211-F38D-428A-95D3-2D090A239804}" destId="{8C1DDF8B-8BF1-4849-9F10-6E44230D596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18AB53B-8C7D-48C0-98CF-66B2374F4D3A}" type="doc">
      <dgm:prSet loTypeId="urn:microsoft.com/office/officeart/2005/8/layout/vProcess5" loCatId="process" qsTypeId="urn:microsoft.com/office/officeart/2005/8/quickstyle/3d3" qsCatId="3D" csTypeId="urn:microsoft.com/office/officeart/2005/8/colors/colorful4" csCatId="colorful"/>
      <dgm:spPr/>
      <dgm:t>
        <a:bodyPr/>
        <a:lstStyle/>
        <a:p>
          <a:endParaRPr lang="en-US"/>
        </a:p>
      </dgm:t>
    </dgm:pt>
    <dgm:pt modelId="{D5B1D807-8373-4120-A7C4-D4F69757CC3A}">
      <dgm:prSet/>
      <dgm:spPr/>
      <dgm:t>
        <a:bodyPr/>
        <a:lstStyle/>
        <a:p>
          <a:pPr rtl="0"/>
          <a:r>
            <a:rPr lang="en-US" dirty="0" smtClean="0">
              <a:solidFill>
                <a:schemeClr val="tx1"/>
              </a:solidFill>
            </a:rPr>
            <a:t>At each epoch our model training loss is getting decreasing and training accuracy is getting increasing which shows that our model is performing well with LSTM RNN neural networks and it’s giving testing accuracy as 98% which is an excellent accuracy.</a:t>
          </a:r>
          <a:endParaRPr lang="en-US" dirty="0">
            <a:solidFill>
              <a:schemeClr val="tx1"/>
            </a:solidFill>
          </a:endParaRPr>
        </a:p>
      </dgm:t>
    </dgm:pt>
    <dgm:pt modelId="{35A6F402-4775-45CB-933F-315DCEAFC4CF}" type="parTrans" cxnId="{19CE4050-AA06-46B7-BFDA-198382E71A48}">
      <dgm:prSet/>
      <dgm:spPr/>
      <dgm:t>
        <a:bodyPr/>
        <a:lstStyle/>
        <a:p>
          <a:endParaRPr lang="en-US"/>
        </a:p>
      </dgm:t>
    </dgm:pt>
    <dgm:pt modelId="{B7EA66AD-2485-4853-802D-2C9B1EE8B725}" type="sibTrans" cxnId="{19CE4050-AA06-46B7-BFDA-198382E71A48}">
      <dgm:prSet/>
      <dgm:spPr/>
      <dgm:t>
        <a:bodyPr/>
        <a:lstStyle/>
        <a:p>
          <a:endParaRPr lang="en-US"/>
        </a:p>
      </dgm:t>
    </dgm:pt>
    <dgm:pt modelId="{F5C65ABF-5D64-4021-B713-1436E8B3EAC8}">
      <dgm:prSet/>
      <dgm:spPr/>
      <dgm:t>
        <a:bodyPr/>
        <a:lstStyle/>
        <a:p>
          <a:pPr rtl="0"/>
          <a:r>
            <a:rPr lang="en-US" dirty="0" smtClean="0">
              <a:solidFill>
                <a:schemeClr val="tx1"/>
              </a:solidFill>
            </a:rPr>
            <a:t>Also validation loss and validation accuracy is almost similar to that of Training loss and Training accuracy respectively, which indicates this model is a perfectly fit for predicting the fake news.</a:t>
          </a:r>
          <a:endParaRPr lang="en-US" dirty="0">
            <a:solidFill>
              <a:schemeClr val="tx1"/>
            </a:solidFill>
          </a:endParaRPr>
        </a:p>
      </dgm:t>
    </dgm:pt>
    <dgm:pt modelId="{C45999F9-6510-46D4-A951-69D77D1C3981}" type="parTrans" cxnId="{FF4CAD22-8FA7-43D5-B219-121FDF21B710}">
      <dgm:prSet/>
      <dgm:spPr/>
      <dgm:t>
        <a:bodyPr/>
        <a:lstStyle/>
        <a:p>
          <a:endParaRPr lang="en-US"/>
        </a:p>
      </dgm:t>
    </dgm:pt>
    <dgm:pt modelId="{B12BF72B-9711-429F-8339-791525B24A0E}" type="sibTrans" cxnId="{FF4CAD22-8FA7-43D5-B219-121FDF21B710}">
      <dgm:prSet/>
      <dgm:spPr/>
      <dgm:t>
        <a:bodyPr/>
        <a:lstStyle/>
        <a:p>
          <a:endParaRPr lang="en-US"/>
        </a:p>
      </dgm:t>
    </dgm:pt>
    <dgm:pt modelId="{CD67946F-78BA-458E-86CC-138BC68C8ECA}">
      <dgm:prSet/>
      <dgm:spPr/>
      <dgm:t>
        <a:bodyPr/>
        <a:lstStyle/>
        <a:p>
          <a:pPr rtl="0"/>
          <a:r>
            <a:rPr lang="en-US" dirty="0" smtClean="0">
              <a:solidFill>
                <a:schemeClr val="tx1"/>
              </a:solidFill>
            </a:rPr>
            <a:t>Training Accuracy indicates how the model is able to classify the two output during training on the training dataset. Valid Accuracy means how the model is able to classify the outputs with the validation dataset.</a:t>
          </a:r>
          <a:endParaRPr lang="en-US" dirty="0">
            <a:solidFill>
              <a:schemeClr val="tx1"/>
            </a:solidFill>
          </a:endParaRPr>
        </a:p>
      </dgm:t>
    </dgm:pt>
    <dgm:pt modelId="{73541760-6036-4CED-AA4F-50BC865E250F}" type="parTrans" cxnId="{E82786DD-06AB-4704-BBC9-D025534B31DF}">
      <dgm:prSet/>
      <dgm:spPr/>
      <dgm:t>
        <a:bodyPr/>
        <a:lstStyle/>
        <a:p>
          <a:endParaRPr lang="en-US"/>
        </a:p>
      </dgm:t>
    </dgm:pt>
    <dgm:pt modelId="{7D738184-25CE-4683-9633-4DC78A7CA4DA}" type="sibTrans" cxnId="{E82786DD-06AB-4704-BBC9-D025534B31DF}">
      <dgm:prSet/>
      <dgm:spPr/>
      <dgm:t>
        <a:bodyPr/>
        <a:lstStyle/>
        <a:p>
          <a:endParaRPr lang="en-US"/>
        </a:p>
      </dgm:t>
    </dgm:pt>
    <dgm:pt modelId="{F18B7AAF-78F9-4C54-871E-F8F50ADAD54A}" type="pres">
      <dgm:prSet presAssocID="{718AB53B-8C7D-48C0-98CF-66B2374F4D3A}" presName="outerComposite" presStyleCnt="0">
        <dgm:presLayoutVars>
          <dgm:chMax val="5"/>
          <dgm:dir/>
          <dgm:resizeHandles val="exact"/>
        </dgm:presLayoutVars>
      </dgm:prSet>
      <dgm:spPr/>
      <dgm:t>
        <a:bodyPr/>
        <a:lstStyle/>
        <a:p>
          <a:endParaRPr lang="en-US"/>
        </a:p>
      </dgm:t>
    </dgm:pt>
    <dgm:pt modelId="{64A68910-C135-408F-AB6B-3644D42FA413}" type="pres">
      <dgm:prSet presAssocID="{718AB53B-8C7D-48C0-98CF-66B2374F4D3A}" presName="dummyMaxCanvas" presStyleCnt="0">
        <dgm:presLayoutVars/>
      </dgm:prSet>
      <dgm:spPr/>
    </dgm:pt>
    <dgm:pt modelId="{73906B4F-6FB9-4D91-B991-C3D6FC902EED}" type="pres">
      <dgm:prSet presAssocID="{718AB53B-8C7D-48C0-98CF-66B2374F4D3A}" presName="ThreeNodes_1" presStyleLbl="node1" presStyleIdx="0" presStyleCnt="3">
        <dgm:presLayoutVars>
          <dgm:bulletEnabled val="1"/>
        </dgm:presLayoutVars>
      </dgm:prSet>
      <dgm:spPr/>
      <dgm:t>
        <a:bodyPr/>
        <a:lstStyle/>
        <a:p>
          <a:endParaRPr lang="en-US"/>
        </a:p>
      </dgm:t>
    </dgm:pt>
    <dgm:pt modelId="{42E3EC70-7173-49E1-9B66-2806E9F079FD}" type="pres">
      <dgm:prSet presAssocID="{718AB53B-8C7D-48C0-98CF-66B2374F4D3A}" presName="ThreeNodes_2" presStyleLbl="node1" presStyleIdx="1" presStyleCnt="3">
        <dgm:presLayoutVars>
          <dgm:bulletEnabled val="1"/>
        </dgm:presLayoutVars>
      </dgm:prSet>
      <dgm:spPr/>
      <dgm:t>
        <a:bodyPr/>
        <a:lstStyle/>
        <a:p>
          <a:endParaRPr lang="en-US"/>
        </a:p>
      </dgm:t>
    </dgm:pt>
    <dgm:pt modelId="{D04C7913-AE56-439C-B70A-70AC9E08C711}" type="pres">
      <dgm:prSet presAssocID="{718AB53B-8C7D-48C0-98CF-66B2374F4D3A}" presName="ThreeNodes_3" presStyleLbl="node1" presStyleIdx="2" presStyleCnt="3">
        <dgm:presLayoutVars>
          <dgm:bulletEnabled val="1"/>
        </dgm:presLayoutVars>
      </dgm:prSet>
      <dgm:spPr/>
      <dgm:t>
        <a:bodyPr/>
        <a:lstStyle/>
        <a:p>
          <a:endParaRPr lang="en-US"/>
        </a:p>
      </dgm:t>
    </dgm:pt>
    <dgm:pt modelId="{28B84279-206B-4118-8BDB-98E89CB2E5E6}" type="pres">
      <dgm:prSet presAssocID="{718AB53B-8C7D-48C0-98CF-66B2374F4D3A}" presName="ThreeConn_1-2" presStyleLbl="fgAccFollowNode1" presStyleIdx="0" presStyleCnt="2">
        <dgm:presLayoutVars>
          <dgm:bulletEnabled val="1"/>
        </dgm:presLayoutVars>
      </dgm:prSet>
      <dgm:spPr/>
      <dgm:t>
        <a:bodyPr/>
        <a:lstStyle/>
        <a:p>
          <a:endParaRPr lang="en-US"/>
        </a:p>
      </dgm:t>
    </dgm:pt>
    <dgm:pt modelId="{FBDB3841-CB48-4C91-BD5A-C9AFEC3AD859}" type="pres">
      <dgm:prSet presAssocID="{718AB53B-8C7D-48C0-98CF-66B2374F4D3A}" presName="ThreeConn_2-3" presStyleLbl="fgAccFollowNode1" presStyleIdx="1" presStyleCnt="2">
        <dgm:presLayoutVars>
          <dgm:bulletEnabled val="1"/>
        </dgm:presLayoutVars>
      </dgm:prSet>
      <dgm:spPr/>
      <dgm:t>
        <a:bodyPr/>
        <a:lstStyle/>
        <a:p>
          <a:endParaRPr lang="en-US"/>
        </a:p>
      </dgm:t>
    </dgm:pt>
    <dgm:pt modelId="{37234DEC-1AFE-46A0-A98F-539F4B94F409}" type="pres">
      <dgm:prSet presAssocID="{718AB53B-8C7D-48C0-98CF-66B2374F4D3A}" presName="ThreeNodes_1_text" presStyleLbl="node1" presStyleIdx="2" presStyleCnt="3">
        <dgm:presLayoutVars>
          <dgm:bulletEnabled val="1"/>
        </dgm:presLayoutVars>
      </dgm:prSet>
      <dgm:spPr/>
      <dgm:t>
        <a:bodyPr/>
        <a:lstStyle/>
        <a:p>
          <a:endParaRPr lang="en-US"/>
        </a:p>
      </dgm:t>
    </dgm:pt>
    <dgm:pt modelId="{42A33984-45B1-474A-A594-CE01903374B5}" type="pres">
      <dgm:prSet presAssocID="{718AB53B-8C7D-48C0-98CF-66B2374F4D3A}" presName="ThreeNodes_2_text" presStyleLbl="node1" presStyleIdx="2" presStyleCnt="3">
        <dgm:presLayoutVars>
          <dgm:bulletEnabled val="1"/>
        </dgm:presLayoutVars>
      </dgm:prSet>
      <dgm:spPr/>
      <dgm:t>
        <a:bodyPr/>
        <a:lstStyle/>
        <a:p>
          <a:endParaRPr lang="en-US"/>
        </a:p>
      </dgm:t>
    </dgm:pt>
    <dgm:pt modelId="{53AE7794-48E3-47EC-9798-54BA42BC6114}" type="pres">
      <dgm:prSet presAssocID="{718AB53B-8C7D-48C0-98CF-66B2374F4D3A}" presName="ThreeNodes_3_text" presStyleLbl="node1" presStyleIdx="2" presStyleCnt="3">
        <dgm:presLayoutVars>
          <dgm:bulletEnabled val="1"/>
        </dgm:presLayoutVars>
      </dgm:prSet>
      <dgm:spPr/>
      <dgm:t>
        <a:bodyPr/>
        <a:lstStyle/>
        <a:p>
          <a:endParaRPr lang="en-US"/>
        </a:p>
      </dgm:t>
    </dgm:pt>
  </dgm:ptLst>
  <dgm:cxnLst>
    <dgm:cxn modelId="{A029306A-0AAA-4AFC-ACB5-753D8AA3E267}" type="presOf" srcId="{D5B1D807-8373-4120-A7C4-D4F69757CC3A}" destId="{37234DEC-1AFE-46A0-A98F-539F4B94F409}" srcOrd="1" destOrd="0" presId="urn:microsoft.com/office/officeart/2005/8/layout/vProcess5"/>
    <dgm:cxn modelId="{E82786DD-06AB-4704-BBC9-D025534B31DF}" srcId="{718AB53B-8C7D-48C0-98CF-66B2374F4D3A}" destId="{CD67946F-78BA-458E-86CC-138BC68C8ECA}" srcOrd="2" destOrd="0" parTransId="{73541760-6036-4CED-AA4F-50BC865E250F}" sibTransId="{7D738184-25CE-4683-9633-4DC78A7CA4DA}"/>
    <dgm:cxn modelId="{F02CDABE-9A7B-4B64-849A-0BDAF7EF37AC}" type="presOf" srcId="{B12BF72B-9711-429F-8339-791525B24A0E}" destId="{FBDB3841-CB48-4C91-BD5A-C9AFEC3AD859}" srcOrd="0" destOrd="0" presId="urn:microsoft.com/office/officeart/2005/8/layout/vProcess5"/>
    <dgm:cxn modelId="{B9BDE4EE-EC3D-47D0-9480-17255CD2C30F}" type="presOf" srcId="{CD67946F-78BA-458E-86CC-138BC68C8ECA}" destId="{D04C7913-AE56-439C-B70A-70AC9E08C711}" srcOrd="0" destOrd="0" presId="urn:microsoft.com/office/officeart/2005/8/layout/vProcess5"/>
    <dgm:cxn modelId="{C2AF473A-A16C-49AC-83DC-B4F5E392F7D6}" type="presOf" srcId="{B7EA66AD-2485-4853-802D-2C9B1EE8B725}" destId="{28B84279-206B-4118-8BDB-98E89CB2E5E6}" srcOrd="0" destOrd="0" presId="urn:microsoft.com/office/officeart/2005/8/layout/vProcess5"/>
    <dgm:cxn modelId="{4C1428FC-506E-400B-8405-39E6157CE5B2}" type="presOf" srcId="{F5C65ABF-5D64-4021-B713-1436E8B3EAC8}" destId="{42E3EC70-7173-49E1-9B66-2806E9F079FD}" srcOrd="0" destOrd="0" presId="urn:microsoft.com/office/officeart/2005/8/layout/vProcess5"/>
    <dgm:cxn modelId="{19CE4050-AA06-46B7-BFDA-198382E71A48}" srcId="{718AB53B-8C7D-48C0-98CF-66B2374F4D3A}" destId="{D5B1D807-8373-4120-A7C4-D4F69757CC3A}" srcOrd="0" destOrd="0" parTransId="{35A6F402-4775-45CB-933F-315DCEAFC4CF}" sibTransId="{B7EA66AD-2485-4853-802D-2C9B1EE8B725}"/>
    <dgm:cxn modelId="{8A6E3F9F-9101-4D44-8E25-F8268625FEA5}" type="presOf" srcId="{718AB53B-8C7D-48C0-98CF-66B2374F4D3A}" destId="{F18B7AAF-78F9-4C54-871E-F8F50ADAD54A}" srcOrd="0" destOrd="0" presId="urn:microsoft.com/office/officeart/2005/8/layout/vProcess5"/>
    <dgm:cxn modelId="{FF4CAD22-8FA7-43D5-B219-121FDF21B710}" srcId="{718AB53B-8C7D-48C0-98CF-66B2374F4D3A}" destId="{F5C65ABF-5D64-4021-B713-1436E8B3EAC8}" srcOrd="1" destOrd="0" parTransId="{C45999F9-6510-46D4-A951-69D77D1C3981}" sibTransId="{B12BF72B-9711-429F-8339-791525B24A0E}"/>
    <dgm:cxn modelId="{2C39D199-A802-4018-86AB-339DDD8E08AC}" type="presOf" srcId="{F5C65ABF-5D64-4021-B713-1436E8B3EAC8}" destId="{42A33984-45B1-474A-A594-CE01903374B5}" srcOrd="1" destOrd="0" presId="urn:microsoft.com/office/officeart/2005/8/layout/vProcess5"/>
    <dgm:cxn modelId="{AD4444FB-321C-46B8-B3BA-18C554D7AD29}" type="presOf" srcId="{D5B1D807-8373-4120-A7C4-D4F69757CC3A}" destId="{73906B4F-6FB9-4D91-B991-C3D6FC902EED}" srcOrd="0" destOrd="0" presId="urn:microsoft.com/office/officeart/2005/8/layout/vProcess5"/>
    <dgm:cxn modelId="{516F227C-E94A-40FD-8E41-5F6E6B094E0A}" type="presOf" srcId="{CD67946F-78BA-458E-86CC-138BC68C8ECA}" destId="{53AE7794-48E3-47EC-9798-54BA42BC6114}" srcOrd="1" destOrd="0" presId="urn:microsoft.com/office/officeart/2005/8/layout/vProcess5"/>
    <dgm:cxn modelId="{350EEC52-36B7-4C91-95B5-4AB756EC24AF}" type="presParOf" srcId="{F18B7AAF-78F9-4C54-871E-F8F50ADAD54A}" destId="{64A68910-C135-408F-AB6B-3644D42FA413}" srcOrd="0" destOrd="0" presId="urn:microsoft.com/office/officeart/2005/8/layout/vProcess5"/>
    <dgm:cxn modelId="{D15D97D0-968D-41B4-A619-FE5D5B354080}" type="presParOf" srcId="{F18B7AAF-78F9-4C54-871E-F8F50ADAD54A}" destId="{73906B4F-6FB9-4D91-B991-C3D6FC902EED}" srcOrd="1" destOrd="0" presId="urn:microsoft.com/office/officeart/2005/8/layout/vProcess5"/>
    <dgm:cxn modelId="{7C436FF8-848B-43EF-9EF5-1030A0DCA0CD}" type="presParOf" srcId="{F18B7AAF-78F9-4C54-871E-F8F50ADAD54A}" destId="{42E3EC70-7173-49E1-9B66-2806E9F079FD}" srcOrd="2" destOrd="0" presId="urn:microsoft.com/office/officeart/2005/8/layout/vProcess5"/>
    <dgm:cxn modelId="{8B110188-C313-4721-9E73-1CFEF60AF63E}" type="presParOf" srcId="{F18B7AAF-78F9-4C54-871E-F8F50ADAD54A}" destId="{D04C7913-AE56-439C-B70A-70AC9E08C711}" srcOrd="3" destOrd="0" presId="urn:microsoft.com/office/officeart/2005/8/layout/vProcess5"/>
    <dgm:cxn modelId="{EB745123-73A4-4470-BA09-69DEDB7C1B9A}" type="presParOf" srcId="{F18B7AAF-78F9-4C54-871E-F8F50ADAD54A}" destId="{28B84279-206B-4118-8BDB-98E89CB2E5E6}" srcOrd="4" destOrd="0" presId="urn:microsoft.com/office/officeart/2005/8/layout/vProcess5"/>
    <dgm:cxn modelId="{68A13006-A15D-46F2-8192-E5F6E2DC5545}" type="presParOf" srcId="{F18B7AAF-78F9-4C54-871E-F8F50ADAD54A}" destId="{FBDB3841-CB48-4C91-BD5A-C9AFEC3AD859}" srcOrd="5" destOrd="0" presId="urn:microsoft.com/office/officeart/2005/8/layout/vProcess5"/>
    <dgm:cxn modelId="{AE7D9B6D-7061-470F-B565-7F7BDE6B7992}" type="presParOf" srcId="{F18B7AAF-78F9-4C54-871E-F8F50ADAD54A}" destId="{37234DEC-1AFE-46A0-A98F-539F4B94F409}" srcOrd="6" destOrd="0" presId="urn:microsoft.com/office/officeart/2005/8/layout/vProcess5"/>
    <dgm:cxn modelId="{5E271183-4071-402E-A7A9-BC583B0D71E2}" type="presParOf" srcId="{F18B7AAF-78F9-4C54-871E-F8F50ADAD54A}" destId="{42A33984-45B1-474A-A594-CE01903374B5}" srcOrd="7" destOrd="0" presId="urn:microsoft.com/office/officeart/2005/8/layout/vProcess5"/>
    <dgm:cxn modelId="{489A06FD-5715-4489-A84B-3913715D0788}" type="presParOf" srcId="{F18B7AAF-78F9-4C54-871E-F8F50ADAD54A}" destId="{53AE7794-48E3-47EC-9798-54BA42BC6114}"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0CE4C1C-9C83-417E-B6BC-EDA9AE134EA6}" type="doc">
      <dgm:prSet loTypeId="urn:microsoft.com/office/officeart/2008/layout/VerticalCurvedList" loCatId="list" qsTypeId="urn:microsoft.com/office/officeart/2005/8/quickstyle/3d1" qsCatId="3D" csTypeId="urn:microsoft.com/office/officeart/2005/8/colors/accent0_3" csCatId="mainScheme"/>
      <dgm:spPr/>
      <dgm:t>
        <a:bodyPr/>
        <a:lstStyle/>
        <a:p>
          <a:endParaRPr lang="en-US"/>
        </a:p>
      </dgm:t>
    </dgm:pt>
    <dgm:pt modelId="{8B416C17-6710-4477-AA95-D4390FE56D89}">
      <dgm:prSet/>
      <dgm:spPr/>
      <dgm:t>
        <a:bodyPr/>
        <a:lstStyle/>
        <a:p>
          <a:pPr rtl="0"/>
          <a:r>
            <a:rPr lang="en-US" dirty="0" smtClean="0"/>
            <a:t>After doing this project I got a fair idea that I can perform NLP with both Machine learning as well as Deep Learning. Also, what I’ve noticed that the time complexity with Deep NLP is less as compared to that of Machine Learning. This project has helped me in subdue my theoretical understanding better after practicing it practically.</a:t>
          </a:r>
          <a:endParaRPr lang="en-US" dirty="0"/>
        </a:p>
      </dgm:t>
    </dgm:pt>
    <dgm:pt modelId="{746D4D40-47BD-45DC-B424-12913B673653}" type="parTrans" cxnId="{27EEC35A-4098-4D4F-BCB6-6EA9EE462367}">
      <dgm:prSet/>
      <dgm:spPr/>
      <dgm:t>
        <a:bodyPr/>
        <a:lstStyle/>
        <a:p>
          <a:endParaRPr lang="en-US"/>
        </a:p>
      </dgm:t>
    </dgm:pt>
    <dgm:pt modelId="{9EB8AB76-FEE9-4E22-9A30-4D9B1ADA7F44}" type="sibTrans" cxnId="{27EEC35A-4098-4D4F-BCB6-6EA9EE462367}">
      <dgm:prSet/>
      <dgm:spPr/>
      <dgm:t>
        <a:bodyPr/>
        <a:lstStyle/>
        <a:p>
          <a:endParaRPr lang="en-US"/>
        </a:p>
      </dgm:t>
    </dgm:pt>
    <dgm:pt modelId="{85EEB316-3482-4B6F-B0D1-B5E8143C5DF5}" type="pres">
      <dgm:prSet presAssocID="{20CE4C1C-9C83-417E-B6BC-EDA9AE134EA6}" presName="Name0" presStyleCnt="0">
        <dgm:presLayoutVars>
          <dgm:chMax val="7"/>
          <dgm:chPref val="7"/>
          <dgm:dir/>
        </dgm:presLayoutVars>
      </dgm:prSet>
      <dgm:spPr/>
      <dgm:t>
        <a:bodyPr/>
        <a:lstStyle/>
        <a:p>
          <a:endParaRPr lang="en-US"/>
        </a:p>
      </dgm:t>
    </dgm:pt>
    <dgm:pt modelId="{65788A3F-4028-4D18-99B9-72586A72B333}" type="pres">
      <dgm:prSet presAssocID="{20CE4C1C-9C83-417E-B6BC-EDA9AE134EA6}" presName="Name1" presStyleCnt="0"/>
      <dgm:spPr/>
    </dgm:pt>
    <dgm:pt modelId="{860CF044-961A-4D2B-B983-E712148970F4}" type="pres">
      <dgm:prSet presAssocID="{20CE4C1C-9C83-417E-B6BC-EDA9AE134EA6}" presName="cycle" presStyleCnt="0"/>
      <dgm:spPr/>
    </dgm:pt>
    <dgm:pt modelId="{A15C7270-167C-4268-AAE5-C2FC6C5ABAD2}" type="pres">
      <dgm:prSet presAssocID="{20CE4C1C-9C83-417E-B6BC-EDA9AE134EA6}" presName="srcNode" presStyleLbl="node1" presStyleIdx="0" presStyleCnt="1"/>
      <dgm:spPr/>
    </dgm:pt>
    <dgm:pt modelId="{C9EC17E4-8CD5-4FA4-90A5-48BBDED57874}" type="pres">
      <dgm:prSet presAssocID="{20CE4C1C-9C83-417E-B6BC-EDA9AE134EA6}" presName="conn" presStyleLbl="parChTrans1D2" presStyleIdx="0" presStyleCnt="1"/>
      <dgm:spPr/>
      <dgm:t>
        <a:bodyPr/>
        <a:lstStyle/>
        <a:p>
          <a:endParaRPr lang="en-US"/>
        </a:p>
      </dgm:t>
    </dgm:pt>
    <dgm:pt modelId="{029A8ACB-99D6-4768-8A1B-859F826BF534}" type="pres">
      <dgm:prSet presAssocID="{20CE4C1C-9C83-417E-B6BC-EDA9AE134EA6}" presName="extraNode" presStyleLbl="node1" presStyleIdx="0" presStyleCnt="1"/>
      <dgm:spPr/>
    </dgm:pt>
    <dgm:pt modelId="{A1EEEC7A-36B8-414B-A085-A54E3A9BBDF4}" type="pres">
      <dgm:prSet presAssocID="{20CE4C1C-9C83-417E-B6BC-EDA9AE134EA6}" presName="dstNode" presStyleLbl="node1" presStyleIdx="0" presStyleCnt="1"/>
      <dgm:spPr/>
    </dgm:pt>
    <dgm:pt modelId="{7E3F08C7-DCB0-480F-BC6E-C9C3A5806660}" type="pres">
      <dgm:prSet presAssocID="{8B416C17-6710-4477-AA95-D4390FE56D89}" presName="text_1" presStyleLbl="node1" presStyleIdx="0" presStyleCnt="1">
        <dgm:presLayoutVars>
          <dgm:bulletEnabled val="1"/>
        </dgm:presLayoutVars>
      </dgm:prSet>
      <dgm:spPr/>
      <dgm:t>
        <a:bodyPr/>
        <a:lstStyle/>
        <a:p>
          <a:endParaRPr lang="en-US"/>
        </a:p>
      </dgm:t>
    </dgm:pt>
    <dgm:pt modelId="{4C4A74C6-7AD9-4945-9E28-A20691B89E71}" type="pres">
      <dgm:prSet presAssocID="{8B416C17-6710-4477-AA95-D4390FE56D89}" presName="accent_1" presStyleCnt="0"/>
      <dgm:spPr/>
    </dgm:pt>
    <dgm:pt modelId="{AA5989A1-2D4A-4091-B7B3-48D99B50C392}" type="pres">
      <dgm:prSet presAssocID="{8B416C17-6710-4477-AA95-D4390FE56D89}" presName="accentRepeatNode" presStyleLbl="solidFgAcc1" presStyleIdx="0" presStyleCnt="1"/>
      <dgm:spPr/>
    </dgm:pt>
  </dgm:ptLst>
  <dgm:cxnLst>
    <dgm:cxn modelId="{0B4DE696-8AE8-4993-829C-90EBF67DC606}" type="presOf" srcId="{8B416C17-6710-4477-AA95-D4390FE56D89}" destId="{7E3F08C7-DCB0-480F-BC6E-C9C3A5806660}" srcOrd="0" destOrd="0" presId="urn:microsoft.com/office/officeart/2008/layout/VerticalCurvedList"/>
    <dgm:cxn modelId="{27EEC35A-4098-4D4F-BCB6-6EA9EE462367}" srcId="{20CE4C1C-9C83-417E-B6BC-EDA9AE134EA6}" destId="{8B416C17-6710-4477-AA95-D4390FE56D89}" srcOrd="0" destOrd="0" parTransId="{746D4D40-47BD-45DC-B424-12913B673653}" sibTransId="{9EB8AB76-FEE9-4E22-9A30-4D9B1ADA7F44}"/>
    <dgm:cxn modelId="{D6BEBF3F-A0EF-4FAA-919F-D788E2A0BC1F}" type="presOf" srcId="{20CE4C1C-9C83-417E-B6BC-EDA9AE134EA6}" destId="{85EEB316-3482-4B6F-B0D1-B5E8143C5DF5}" srcOrd="0" destOrd="0" presId="urn:microsoft.com/office/officeart/2008/layout/VerticalCurvedList"/>
    <dgm:cxn modelId="{182DC9E9-A871-4DAB-B3C6-D30492B140C9}" type="presOf" srcId="{9EB8AB76-FEE9-4E22-9A30-4D9B1ADA7F44}" destId="{C9EC17E4-8CD5-4FA4-90A5-48BBDED57874}" srcOrd="0" destOrd="0" presId="urn:microsoft.com/office/officeart/2008/layout/VerticalCurvedList"/>
    <dgm:cxn modelId="{2D03327C-980C-48E7-9008-F18524DB18BC}" type="presParOf" srcId="{85EEB316-3482-4B6F-B0D1-B5E8143C5DF5}" destId="{65788A3F-4028-4D18-99B9-72586A72B333}" srcOrd="0" destOrd="0" presId="urn:microsoft.com/office/officeart/2008/layout/VerticalCurvedList"/>
    <dgm:cxn modelId="{CE4E4EDC-0390-49AC-9095-5802731BF362}" type="presParOf" srcId="{65788A3F-4028-4D18-99B9-72586A72B333}" destId="{860CF044-961A-4D2B-B983-E712148970F4}" srcOrd="0" destOrd="0" presId="urn:microsoft.com/office/officeart/2008/layout/VerticalCurvedList"/>
    <dgm:cxn modelId="{D951784B-8F05-4024-897E-20B72F38430E}" type="presParOf" srcId="{860CF044-961A-4D2B-B983-E712148970F4}" destId="{A15C7270-167C-4268-AAE5-C2FC6C5ABAD2}" srcOrd="0" destOrd="0" presId="urn:microsoft.com/office/officeart/2008/layout/VerticalCurvedList"/>
    <dgm:cxn modelId="{0A6F034D-2BB3-45BF-A553-614AEDAE033D}" type="presParOf" srcId="{860CF044-961A-4D2B-B983-E712148970F4}" destId="{C9EC17E4-8CD5-4FA4-90A5-48BBDED57874}" srcOrd="1" destOrd="0" presId="urn:microsoft.com/office/officeart/2008/layout/VerticalCurvedList"/>
    <dgm:cxn modelId="{51A5F7FD-ABAB-478F-A0DD-E1E226D86C00}" type="presParOf" srcId="{860CF044-961A-4D2B-B983-E712148970F4}" destId="{029A8ACB-99D6-4768-8A1B-859F826BF534}" srcOrd="2" destOrd="0" presId="urn:microsoft.com/office/officeart/2008/layout/VerticalCurvedList"/>
    <dgm:cxn modelId="{B8D85585-C77C-417D-A9F8-D90B5AC067B5}" type="presParOf" srcId="{860CF044-961A-4D2B-B983-E712148970F4}" destId="{A1EEEC7A-36B8-414B-A085-A54E3A9BBDF4}" srcOrd="3" destOrd="0" presId="urn:microsoft.com/office/officeart/2008/layout/VerticalCurvedList"/>
    <dgm:cxn modelId="{8F25444A-94FB-4AF3-B2D4-A43F6660C9D4}" type="presParOf" srcId="{65788A3F-4028-4D18-99B9-72586A72B333}" destId="{7E3F08C7-DCB0-480F-BC6E-C9C3A5806660}" srcOrd="1" destOrd="0" presId="urn:microsoft.com/office/officeart/2008/layout/VerticalCurvedList"/>
    <dgm:cxn modelId="{79F983AA-7E9E-497B-9281-68522B6F56EA}" type="presParOf" srcId="{65788A3F-4028-4D18-99B9-72586A72B333}" destId="{4C4A74C6-7AD9-4945-9E28-A20691B89E71}" srcOrd="2" destOrd="0" presId="urn:microsoft.com/office/officeart/2008/layout/VerticalCurvedList"/>
    <dgm:cxn modelId="{E735688B-BE26-4C61-ADE7-53F3B7DF231A}" type="presParOf" srcId="{4C4A74C6-7AD9-4945-9E28-A20691B89E71}" destId="{AA5989A1-2D4A-4091-B7B3-48D99B50C39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980F34-E851-4C18-BD50-D592DEF9AC3C}">
      <dsp:nvSpPr>
        <dsp:cNvPr id="0" name=""/>
        <dsp:cNvSpPr/>
      </dsp:nvSpPr>
      <dsp:spPr>
        <a:xfrm>
          <a:off x="1571105" y="2906231"/>
          <a:ext cx="1920239" cy="1920239"/>
        </a:xfrm>
        <a:prstGeom prst="gear9">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t>Deep-NLP</a:t>
          </a:r>
          <a:endParaRPr lang="en-US" sz="1400" b="1" kern="1200" dirty="0"/>
        </a:p>
      </dsp:txBody>
      <dsp:txXfrm>
        <a:off x="1957158" y="3356038"/>
        <a:ext cx="1148133" cy="987042"/>
      </dsp:txXfrm>
    </dsp:sp>
    <dsp:sp modelId="{AF822C79-DA0F-4003-8443-0AB6538F2B7A}">
      <dsp:nvSpPr>
        <dsp:cNvPr id="0" name=""/>
        <dsp:cNvSpPr/>
      </dsp:nvSpPr>
      <dsp:spPr>
        <a:xfrm>
          <a:off x="453874" y="2452356"/>
          <a:ext cx="1396538" cy="1396538"/>
        </a:xfrm>
        <a:prstGeom prst="gear6">
          <a:avLst/>
        </a:prstGeom>
        <a:solidFill>
          <a:schemeClr val="accent5">
            <a:hueOff val="-3379271"/>
            <a:satOff val="-8710"/>
            <a:lumOff val="-5883"/>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t>Machine Learning</a:t>
          </a:r>
          <a:endParaRPr lang="en-US" sz="1400" b="1" kern="1200" dirty="0"/>
        </a:p>
      </dsp:txBody>
      <dsp:txXfrm>
        <a:off x="805457" y="2806064"/>
        <a:ext cx="693372" cy="689122"/>
      </dsp:txXfrm>
    </dsp:sp>
    <dsp:sp modelId="{22B4D65F-EBF1-4013-8CDE-20B3E2C96A46}">
      <dsp:nvSpPr>
        <dsp:cNvPr id="0" name=""/>
        <dsp:cNvSpPr/>
      </dsp:nvSpPr>
      <dsp:spPr>
        <a:xfrm rot="20700000">
          <a:off x="1236078" y="1488888"/>
          <a:ext cx="1368322" cy="1368322"/>
        </a:xfrm>
        <a:prstGeom prst="gear6">
          <a:avLst/>
        </a:prstGeom>
        <a:solidFill>
          <a:schemeClr val="accent5">
            <a:hueOff val="-6758543"/>
            <a:satOff val="-17419"/>
            <a:lumOff val="-11765"/>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t>Natural Language Process</a:t>
          </a:r>
          <a:endParaRPr lang="en-US" sz="1400" b="1" kern="1200" dirty="0"/>
        </a:p>
      </dsp:txBody>
      <dsp:txXfrm rot="-20700000">
        <a:off x="1536191" y="1789001"/>
        <a:ext cx="768095" cy="768095"/>
      </dsp:txXfrm>
    </dsp:sp>
    <dsp:sp modelId="{CAFE0662-FB7A-4F3A-B402-5E796E56F30C}">
      <dsp:nvSpPr>
        <dsp:cNvPr id="0" name=""/>
        <dsp:cNvSpPr/>
      </dsp:nvSpPr>
      <dsp:spPr>
        <a:xfrm rot="14571376">
          <a:off x="1990263" y="2962643"/>
          <a:ext cx="2300772" cy="920387"/>
        </a:xfrm>
        <a:prstGeom prst="curvedUpArrow">
          <a:avLst/>
        </a:prstGeom>
        <a:solidFill>
          <a:schemeClr val="accent5">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3E98A4B6-CC9C-4D34-BED1-84DD2BE7537C}">
      <dsp:nvSpPr>
        <dsp:cNvPr id="0" name=""/>
        <dsp:cNvSpPr/>
      </dsp:nvSpPr>
      <dsp:spPr>
        <a:xfrm rot="16367093">
          <a:off x="-216207" y="2260397"/>
          <a:ext cx="872017" cy="632109"/>
        </a:xfrm>
        <a:prstGeom prst="curvedDownArrow">
          <a:avLst/>
        </a:prstGeom>
        <a:solidFill>
          <a:schemeClr val="accent5">
            <a:hueOff val="-3379271"/>
            <a:satOff val="-8710"/>
            <a:lumOff val="-5883"/>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932729FA-8FDF-4095-BBDB-97C80BDD3105}">
      <dsp:nvSpPr>
        <dsp:cNvPr id="0" name=""/>
        <dsp:cNvSpPr/>
      </dsp:nvSpPr>
      <dsp:spPr>
        <a:xfrm>
          <a:off x="919571" y="1192190"/>
          <a:ext cx="1925476" cy="1925476"/>
        </a:xfrm>
        <a:prstGeom prst="circularArrow">
          <a:avLst>
            <a:gd name="adj1" fmla="val 5984"/>
            <a:gd name="adj2" fmla="val 394124"/>
            <a:gd name="adj3" fmla="val 13313824"/>
            <a:gd name="adj4" fmla="val 10508221"/>
            <a:gd name="adj5" fmla="val 6981"/>
          </a:avLst>
        </a:prstGeom>
        <a:solidFill>
          <a:schemeClr val="accent5">
            <a:hueOff val="-6758543"/>
            <a:satOff val="-17419"/>
            <a:lumOff val="-11765"/>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3A7EDF-48EF-4883-973D-E0E75197D4C7}">
      <dsp:nvSpPr>
        <dsp:cNvPr id="0" name=""/>
        <dsp:cNvSpPr/>
      </dsp:nvSpPr>
      <dsp:spPr>
        <a:xfrm>
          <a:off x="0" y="0"/>
          <a:ext cx="369332" cy="369332"/>
        </a:xfrm>
        <a:prstGeom prst="pie">
          <a:avLst>
            <a:gd name="adj1" fmla="val 54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70906BC-AF25-402D-84FD-88205F5C2D2B}">
      <dsp:nvSpPr>
        <dsp:cNvPr id="0" name=""/>
        <dsp:cNvSpPr/>
      </dsp:nvSpPr>
      <dsp:spPr>
        <a:xfrm>
          <a:off x="0" y="0"/>
          <a:ext cx="2351699" cy="369332"/>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t>Recurrent Neural Network</a:t>
          </a:r>
          <a:endParaRPr lang="en-US" sz="1600" kern="1200" dirty="0"/>
        </a:p>
      </dsp:txBody>
      <dsp:txXfrm>
        <a:off x="0" y="0"/>
        <a:ext cx="2351699" cy="3693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206E22-82D7-4AE3-8FAA-288E12DCA4BC}">
      <dsp:nvSpPr>
        <dsp:cNvPr id="0" name=""/>
        <dsp:cNvSpPr/>
      </dsp:nvSpPr>
      <dsp:spPr>
        <a:xfrm>
          <a:off x="-6004250" y="-918752"/>
          <a:ext cx="7147692" cy="7147692"/>
        </a:xfrm>
        <a:prstGeom prst="blockArc">
          <a:avLst>
            <a:gd name="adj1" fmla="val 18900000"/>
            <a:gd name="adj2" fmla="val 2700000"/>
            <a:gd name="adj3" fmla="val 302"/>
          </a:avLst>
        </a:prstGeom>
        <a:noFill/>
        <a:ln w="1270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1587F176-40B7-4762-BAF3-B3BC20FC8C1C}">
      <dsp:nvSpPr>
        <dsp:cNvPr id="0" name=""/>
        <dsp:cNvSpPr/>
      </dsp:nvSpPr>
      <dsp:spPr>
        <a:xfrm>
          <a:off x="499693" y="331780"/>
          <a:ext cx="9941037" cy="66398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27039" tIns="86360" rIns="86360" bIns="86360" numCol="1" spcCol="1270" anchor="ctr" anchorCtr="0">
          <a:noAutofit/>
        </a:bodyPr>
        <a:lstStyle/>
        <a:p>
          <a:pPr lvl="0" algn="l" defTabSz="1511300" rtl="0">
            <a:lnSpc>
              <a:spcPct val="90000"/>
            </a:lnSpc>
            <a:spcBef>
              <a:spcPct val="0"/>
            </a:spcBef>
            <a:spcAft>
              <a:spcPct val="35000"/>
            </a:spcAft>
          </a:pPr>
          <a:r>
            <a:rPr lang="en-US" sz="3400" kern="1200" dirty="0" smtClean="0"/>
            <a:t>Text Preprocessing</a:t>
          </a:r>
          <a:endParaRPr lang="en-US" sz="3400" kern="1200" dirty="0"/>
        </a:p>
      </dsp:txBody>
      <dsp:txXfrm>
        <a:off x="499693" y="331780"/>
        <a:ext cx="9941037" cy="663985"/>
      </dsp:txXfrm>
    </dsp:sp>
    <dsp:sp modelId="{F91A7444-FE05-4715-A12D-A4F2FE3076FA}">
      <dsp:nvSpPr>
        <dsp:cNvPr id="0" name=""/>
        <dsp:cNvSpPr/>
      </dsp:nvSpPr>
      <dsp:spPr>
        <a:xfrm>
          <a:off x="84702" y="248782"/>
          <a:ext cx="829982" cy="82998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310D98A8-0E84-4AF8-ACD6-18156296AEA6}">
      <dsp:nvSpPr>
        <dsp:cNvPr id="0" name=""/>
        <dsp:cNvSpPr/>
      </dsp:nvSpPr>
      <dsp:spPr>
        <a:xfrm>
          <a:off x="975486" y="1327440"/>
          <a:ext cx="9465244" cy="663985"/>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27039" tIns="86360" rIns="86360" bIns="86360" numCol="1" spcCol="1270" anchor="ctr" anchorCtr="0">
          <a:noAutofit/>
        </a:bodyPr>
        <a:lstStyle/>
        <a:p>
          <a:pPr lvl="0" algn="l" defTabSz="1511300" rtl="0">
            <a:lnSpc>
              <a:spcPct val="90000"/>
            </a:lnSpc>
            <a:spcBef>
              <a:spcPct val="0"/>
            </a:spcBef>
            <a:spcAft>
              <a:spcPct val="35000"/>
            </a:spcAft>
          </a:pPr>
          <a:r>
            <a:rPr lang="en-US" sz="3400" kern="1200" dirty="0" smtClean="0"/>
            <a:t>Removing Special Characters</a:t>
          </a:r>
          <a:endParaRPr lang="en-US" sz="3400" kern="1200" dirty="0"/>
        </a:p>
      </dsp:txBody>
      <dsp:txXfrm>
        <a:off x="975486" y="1327440"/>
        <a:ext cx="9465244" cy="663985"/>
      </dsp:txXfrm>
    </dsp:sp>
    <dsp:sp modelId="{C8996EBC-701E-41B2-9BE6-1955E7893EFB}">
      <dsp:nvSpPr>
        <dsp:cNvPr id="0" name=""/>
        <dsp:cNvSpPr/>
      </dsp:nvSpPr>
      <dsp:spPr>
        <a:xfrm>
          <a:off x="560495" y="1244442"/>
          <a:ext cx="829982" cy="82998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85125F35-3822-4D81-BA5B-898DD0BDF678}">
      <dsp:nvSpPr>
        <dsp:cNvPr id="0" name=""/>
        <dsp:cNvSpPr/>
      </dsp:nvSpPr>
      <dsp:spPr>
        <a:xfrm>
          <a:off x="1121516" y="2323101"/>
          <a:ext cx="9319214" cy="663985"/>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27039" tIns="86360" rIns="86360" bIns="86360" numCol="1" spcCol="1270" anchor="ctr" anchorCtr="0">
          <a:noAutofit/>
        </a:bodyPr>
        <a:lstStyle/>
        <a:p>
          <a:pPr lvl="0" algn="l" defTabSz="1511300" rtl="0">
            <a:lnSpc>
              <a:spcPct val="90000"/>
            </a:lnSpc>
            <a:spcBef>
              <a:spcPct val="0"/>
            </a:spcBef>
            <a:spcAft>
              <a:spcPct val="35000"/>
            </a:spcAft>
          </a:pPr>
          <a:r>
            <a:rPr lang="en-US" sz="3400" kern="1200" smtClean="0"/>
            <a:t>Lower Casing Alphabets</a:t>
          </a:r>
          <a:endParaRPr lang="en-US" sz="3400" kern="1200"/>
        </a:p>
      </dsp:txBody>
      <dsp:txXfrm>
        <a:off x="1121516" y="2323101"/>
        <a:ext cx="9319214" cy="663985"/>
      </dsp:txXfrm>
    </dsp:sp>
    <dsp:sp modelId="{577A0E7F-3CCE-4905-90BE-A3C03E80FF1E}">
      <dsp:nvSpPr>
        <dsp:cNvPr id="0" name=""/>
        <dsp:cNvSpPr/>
      </dsp:nvSpPr>
      <dsp:spPr>
        <a:xfrm>
          <a:off x="706525" y="2240102"/>
          <a:ext cx="829982" cy="82998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FCBE9B92-2918-4B95-B380-2C65CF3C2C31}">
      <dsp:nvSpPr>
        <dsp:cNvPr id="0" name=""/>
        <dsp:cNvSpPr/>
      </dsp:nvSpPr>
      <dsp:spPr>
        <a:xfrm>
          <a:off x="975486" y="3318761"/>
          <a:ext cx="9465244" cy="663985"/>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27039" tIns="86360" rIns="86360" bIns="86360" numCol="1" spcCol="1270" anchor="ctr" anchorCtr="0">
          <a:noAutofit/>
        </a:bodyPr>
        <a:lstStyle/>
        <a:p>
          <a:pPr lvl="0" algn="l" defTabSz="1511300" rtl="0">
            <a:lnSpc>
              <a:spcPct val="90000"/>
            </a:lnSpc>
            <a:spcBef>
              <a:spcPct val="0"/>
            </a:spcBef>
            <a:spcAft>
              <a:spcPct val="35000"/>
            </a:spcAft>
          </a:pPr>
          <a:r>
            <a:rPr lang="en-US" sz="3400" kern="1200" smtClean="0"/>
            <a:t>Applying English Stopwords</a:t>
          </a:r>
          <a:endParaRPr lang="en-US" sz="3400" kern="1200"/>
        </a:p>
      </dsp:txBody>
      <dsp:txXfrm>
        <a:off x="975486" y="3318761"/>
        <a:ext cx="9465244" cy="663985"/>
      </dsp:txXfrm>
    </dsp:sp>
    <dsp:sp modelId="{F9B7BBC7-E5BF-4FC7-AE37-AC6C62E28A54}">
      <dsp:nvSpPr>
        <dsp:cNvPr id="0" name=""/>
        <dsp:cNvSpPr/>
      </dsp:nvSpPr>
      <dsp:spPr>
        <a:xfrm>
          <a:off x="560495" y="3235763"/>
          <a:ext cx="829982" cy="82998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C363BC71-F66A-4C86-85E0-8B9553ECB1D0}">
      <dsp:nvSpPr>
        <dsp:cNvPr id="0" name=""/>
        <dsp:cNvSpPr/>
      </dsp:nvSpPr>
      <dsp:spPr>
        <a:xfrm>
          <a:off x="499693" y="4314421"/>
          <a:ext cx="9941037" cy="663985"/>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27039" tIns="86360" rIns="86360" bIns="86360" numCol="1" spcCol="1270" anchor="ctr" anchorCtr="0">
          <a:noAutofit/>
        </a:bodyPr>
        <a:lstStyle/>
        <a:p>
          <a:pPr lvl="0" algn="l" defTabSz="1511300" rtl="0">
            <a:lnSpc>
              <a:spcPct val="90000"/>
            </a:lnSpc>
            <a:spcBef>
              <a:spcPct val="0"/>
            </a:spcBef>
            <a:spcAft>
              <a:spcPct val="35000"/>
            </a:spcAft>
          </a:pPr>
          <a:r>
            <a:rPr lang="en-US" sz="3400" kern="1200" smtClean="0"/>
            <a:t>Stemming</a:t>
          </a:r>
          <a:endParaRPr lang="en-US" sz="3400" kern="1200"/>
        </a:p>
      </dsp:txBody>
      <dsp:txXfrm>
        <a:off x="499693" y="4314421"/>
        <a:ext cx="9941037" cy="663985"/>
      </dsp:txXfrm>
    </dsp:sp>
    <dsp:sp modelId="{726E23B0-BFFB-40CA-98B0-0F64CFE8AFE7}">
      <dsp:nvSpPr>
        <dsp:cNvPr id="0" name=""/>
        <dsp:cNvSpPr/>
      </dsp:nvSpPr>
      <dsp:spPr>
        <a:xfrm>
          <a:off x="84702" y="4231423"/>
          <a:ext cx="829982" cy="82998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F6151-FDCA-4A6C-9DFE-DF6629818E69}">
      <dsp:nvSpPr>
        <dsp:cNvPr id="0" name=""/>
        <dsp:cNvSpPr/>
      </dsp:nvSpPr>
      <dsp:spPr>
        <a:xfrm>
          <a:off x="2755780" y="0"/>
          <a:ext cx="4351338" cy="4351338"/>
        </a:xfrm>
        <a:prstGeom prst="triangle">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397D4164-4AA3-43FF-BD4F-F82DE1268A72}">
      <dsp:nvSpPr>
        <dsp:cNvPr id="0" name=""/>
        <dsp:cNvSpPr/>
      </dsp:nvSpPr>
      <dsp:spPr>
        <a:xfrm>
          <a:off x="4931449" y="437470"/>
          <a:ext cx="2828369" cy="515021"/>
        </a:xfrm>
        <a:prstGeom prst="round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dirty="0" smtClean="0"/>
            <a:t>Vector Transformation </a:t>
          </a:r>
          <a:endParaRPr lang="en-US" sz="2100" kern="1200" dirty="0"/>
        </a:p>
      </dsp:txBody>
      <dsp:txXfrm>
        <a:off x="4956590" y="462611"/>
        <a:ext cx="2778087" cy="464739"/>
      </dsp:txXfrm>
    </dsp:sp>
    <dsp:sp modelId="{37A16682-CBC9-4BBB-978D-64834AF18750}">
      <dsp:nvSpPr>
        <dsp:cNvPr id="0" name=""/>
        <dsp:cNvSpPr/>
      </dsp:nvSpPr>
      <dsp:spPr>
        <a:xfrm>
          <a:off x="4931449" y="1016870"/>
          <a:ext cx="2828369" cy="515021"/>
        </a:xfrm>
        <a:prstGeom prst="round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smtClean="0"/>
            <a:t>Vocabulary Size </a:t>
          </a:r>
          <a:endParaRPr lang="en-US" sz="2100" kern="1200"/>
        </a:p>
      </dsp:txBody>
      <dsp:txXfrm>
        <a:off x="4956590" y="1042011"/>
        <a:ext cx="2778087" cy="464739"/>
      </dsp:txXfrm>
    </dsp:sp>
    <dsp:sp modelId="{8A876E72-A158-4D91-A9F1-3B97A9326A2B}">
      <dsp:nvSpPr>
        <dsp:cNvPr id="0" name=""/>
        <dsp:cNvSpPr/>
      </dsp:nvSpPr>
      <dsp:spPr>
        <a:xfrm>
          <a:off x="4931449" y="1596269"/>
          <a:ext cx="2828369" cy="515021"/>
        </a:xfrm>
        <a:prstGeom prst="round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dirty="0" smtClean="0"/>
            <a:t>One Hot Encoder</a:t>
          </a:r>
          <a:endParaRPr lang="en-US" sz="2100" kern="1200" dirty="0"/>
        </a:p>
      </dsp:txBody>
      <dsp:txXfrm>
        <a:off x="4956590" y="1621410"/>
        <a:ext cx="2778087" cy="464739"/>
      </dsp:txXfrm>
    </dsp:sp>
    <dsp:sp modelId="{C2AD6E8A-E090-45CC-97DD-661AC5D0B68D}">
      <dsp:nvSpPr>
        <dsp:cNvPr id="0" name=""/>
        <dsp:cNvSpPr/>
      </dsp:nvSpPr>
      <dsp:spPr>
        <a:xfrm>
          <a:off x="4931449" y="2175669"/>
          <a:ext cx="2828369" cy="515021"/>
        </a:xfrm>
        <a:prstGeom prst="round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smtClean="0"/>
            <a:t>Padding</a:t>
          </a:r>
          <a:endParaRPr lang="en-US" sz="2100" kern="1200"/>
        </a:p>
      </dsp:txBody>
      <dsp:txXfrm>
        <a:off x="4956590" y="2200810"/>
        <a:ext cx="2778087" cy="464739"/>
      </dsp:txXfrm>
    </dsp:sp>
    <dsp:sp modelId="{1E8C8FB5-68A5-4EBC-8F5D-F9E7788FDB08}">
      <dsp:nvSpPr>
        <dsp:cNvPr id="0" name=""/>
        <dsp:cNvSpPr/>
      </dsp:nvSpPr>
      <dsp:spPr>
        <a:xfrm>
          <a:off x="4931449" y="2755068"/>
          <a:ext cx="2828369" cy="515021"/>
        </a:xfrm>
        <a:prstGeom prst="round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dirty="0" smtClean="0"/>
            <a:t>Embedding</a:t>
          </a:r>
          <a:endParaRPr lang="en-US" sz="2100" kern="1200" dirty="0"/>
        </a:p>
      </dsp:txBody>
      <dsp:txXfrm>
        <a:off x="4956590" y="2780209"/>
        <a:ext cx="2778087" cy="464739"/>
      </dsp:txXfrm>
    </dsp:sp>
    <dsp:sp modelId="{099144D7-56FA-413F-A181-057AE13EC202}">
      <dsp:nvSpPr>
        <dsp:cNvPr id="0" name=""/>
        <dsp:cNvSpPr/>
      </dsp:nvSpPr>
      <dsp:spPr>
        <a:xfrm>
          <a:off x="4931449" y="3334467"/>
          <a:ext cx="2828369" cy="515021"/>
        </a:xfrm>
        <a:prstGeom prst="round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dirty="0" smtClean="0"/>
            <a:t>LSTM RNN</a:t>
          </a:r>
          <a:endParaRPr lang="en-US" sz="2100" kern="1200" dirty="0"/>
        </a:p>
      </dsp:txBody>
      <dsp:txXfrm>
        <a:off x="4956590" y="3359608"/>
        <a:ext cx="2778087" cy="4647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D86EDA-CE85-452C-9729-C9C6C2591ACC}">
      <dsp:nvSpPr>
        <dsp:cNvPr id="0" name=""/>
        <dsp:cNvSpPr/>
      </dsp:nvSpPr>
      <dsp:spPr>
        <a:xfrm>
          <a:off x="788669" y="0"/>
          <a:ext cx="8938260" cy="4351338"/>
        </a:xfrm>
        <a:prstGeom prst="rightArrow">
          <a:avLst/>
        </a:prstGeom>
        <a:gradFill rotWithShape="0">
          <a:gsLst>
            <a:gs pos="0">
              <a:schemeClr val="accent2">
                <a:tint val="40000"/>
                <a:hueOff val="0"/>
                <a:satOff val="0"/>
                <a:lumOff val="0"/>
                <a:alphaOff val="0"/>
                <a:satMod val="103000"/>
                <a:lumMod val="102000"/>
                <a:tint val="94000"/>
              </a:schemeClr>
            </a:gs>
            <a:gs pos="50000">
              <a:schemeClr val="accent2">
                <a:tint val="40000"/>
                <a:hueOff val="0"/>
                <a:satOff val="0"/>
                <a:lumOff val="0"/>
                <a:alphaOff val="0"/>
                <a:satMod val="110000"/>
                <a:lumMod val="100000"/>
                <a:shade val="100000"/>
              </a:schemeClr>
            </a:gs>
            <a:gs pos="100000">
              <a:schemeClr val="accent2">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A752243A-7C9A-4AC1-8982-044627E760AD}">
      <dsp:nvSpPr>
        <dsp:cNvPr id="0" name=""/>
        <dsp:cNvSpPr/>
      </dsp:nvSpPr>
      <dsp:spPr>
        <a:xfrm>
          <a:off x="5262" y="1305401"/>
          <a:ext cx="2531343" cy="1740535"/>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LSTM networks are a modified version of recurrent neural networks, which makes it easier to remember past data in memory. In an LSTM network, basically three gates are present-</a:t>
          </a:r>
          <a:endParaRPr lang="en-US" sz="1400" kern="1200" dirty="0"/>
        </a:p>
      </dsp:txBody>
      <dsp:txXfrm>
        <a:off x="90228" y="1390367"/>
        <a:ext cx="2361411" cy="1570603"/>
      </dsp:txXfrm>
    </dsp:sp>
    <dsp:sp modelId="{C248FED7-BFBF-4CAA-AD23-A3E6530F9B90}">
      <dsp:nvSpPr>
        <dsp:cNvPr id="0" name=""/>
        <dsp:cNvSpPr/>
      </dsp:nvSpPr>
      <dsp:spPr>
        <a:xfrm>
          <a:off x="2663173" y="1305401"/>
          <a:ext cx="2531343" cy="1740535"/>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smtClean="0"/>
            <a:t>Input gate</a:t>
          </a:r>
          <a:endParaRPr lang="en-US" sz="1400" kern="1200"/>
        </a:p>
      </dsp:txBody>
      <dsp:txXfrm>
        <a:off x="2748139" y="1390367"/>
        <a:ext cx="2361411" cy="1570603"/>
      </dsp:txXfrm>
    </dsp:sp>
    <dsp:sp modelId="{D706C9D7-BF40-41AF-94D9-24A3BE51BD67}">
      <dsp:nvSpPr>
        <dsp:cNvPr id="0" name=""/>
        <dsp:cNvSpPr/>
      </dsp:nvSpPr>
      <dsp:spPr>
        <a:xfrm>
          <a:off x="5321083" y="1305401"/>
          <a:ext cx="2531343" cy="1740535"/>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smtClean="0"/>
            <a:t>Forget Gate</a:t>
          </a:r>
          <a:endParaRPr lang="en-US" sz="1400" kern="1200"/>
        </a:p>
      </dsp:txBody>
      <dsp:txXfrm>
        <a:off x="5406049" y="1390367"/>
        <a:ext cx="2361411" cy="1570603"/>
      </dsp:txXfrm>
    </dsp:sp>
    <dsp:sp modelId="{20B223D8-E829-4258-98C7-F31CCF246127}">
      <dsp:nvSpPr>
        <dsp:cNvPr id="0" name=""/>
        <dsp:cNvSpPr/>
      </dsp:nvSpPr>
      <dsp:spPr>
        <a:xfrm>
          <a:off x="7978993" y="1305401"/>
          <a:ext cx="2531343" cy="1740535"/>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smtClean="0"/>
            <a:t>Output Gate</a:t>
          </a:r>
          <a:endParaRPr lang="en-US" sz="1400" kern="1200"/>
        </a:p>
      </dsp:txBody>
      <dsp:txXfrm>
        <a:off x="8063959" y="1390367"/>
        <a:ext cx="2361411" cy="157060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CD374D-1A52-4F53-91E9-658B64BFBFE0}">
      <dsp:nvSpPr>
        <dsp:cNvPr id="0" name=""/>
        <dsp:cNvSpPr/>
      </dsp:nvSpPr>
      <dsp:spPr>
        <a:xfrm>
          <a:off x="1815904" y="1178"/>
          <a:ext cx="3237704" cy="1242566"/>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6675" tIns="44450" rIns="66675" bIns="44450" numCol="1" spcCol="1270" anchor="ctr" anchorCtr="0">
          <a:noAutofit/>
        </a:bodyPr>
        <a:lstStyle/>
        <a:p>
          <a:pPr lvl="0" algn="ctr" defTabSz="1555750" rtl="0">
            <a:lnSpc>
              <a:spcPct val="90000"/>
            </a:lnSpc>
            <a:spcBef>
              <a:spcPct val="0"/>
            </a:spcBef>
            <a:spcAft>
              <a:spcPct val="35000"/>
            </a:spcAft>
          </a:pPr>
          <a:r>
            <a:rPr lang="en-US" sz="3500" u="heavy" kern="1200" dirty="0" smtClean="0"/>
            <a:t>False Positive (Type-I error)</a:t>
          </a:r>
          <a:endParaRPr lang="en-US" sz="3500" kern="1200" dirty="0"/>
        </a:p>
      </dsp:txBody>
      <dsp:txXfrm>
        <a:off x="1852298" y="37572"/>
        <a:ext cx="3164916" cy="1169778"/>
      </dsp:txXfrm>
    </dsp:sp>
    <dsp:sp modelId="{A73A1FE9-6B05-4DA4-8B9C-BBC1252AD1BA}">
      <dsp:nvSpPr>
        <dsp:cNvPr id="0" name=""/>
        <dsp:cNvSpPr/>
      </dsp:nvSpPr>
      <dsp:spPr>
        <a:xfrm>
          <a:off x="2139675" y="1243744"/>
          <a:ext cx="323770" cy="931924"/>
        </a:xfrm>
        <a:custGeom>
          <a:avLst/>
          <a:gdLst/>
          <a:ahLst/>
          <a:cxnLst/>
          <a:rect l="0" t="0" r="0" b="0"/>
          <a:pathLst>
            <a:path>
              <a:moveTo>
                <a:pt x="0" y="0"/>
              </a:moveTo>
              <a:lnTo>
                <a:pt x="0" y="931924"/>
              </a:lnTo>
              <a:lnTo>
                <a:pt x="323770" y="931924"/>
              </a:lnTo>
            </a:path>
          </a:pathLst>
        </a:custGeom>
        <a:noFill/>
        <a:ln w="12700" cap="flat" cmpd="sng" algn="ctr">
          <a:solidFill>
            <a:schemeClr val="accent2">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7F966542-7B27-45AF-AFB0-507619098BE5}">
      <dsp:nvSpPr>
        <dsp:cNvPr id="0" name=""/>
        <dsp:cNvSpPr/>
      </dsp:nvSpPr>
      <dsp:spPr>
        <a:xfrm>
          <a:off x="2463445" y="1554385"/>
          <a:ext cx="1988105" cy="1242566"/>
        </a:xfrm>
        <a:prstGeom prst="roundRect">
          <a:avLst>
            <a:gd name="adj" fmla="val 10000"/>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r>
            <a:rPr lang="en-US" sz="1600" kern="1200" dirty="0" smtClean="0"/>
            <a:t>The predicted value was falsely predicted.</a:t>
          </a:r>
          <a:endParaRPr lang="en-US" sz="1600" kern="1200" dirty="0"/>
        </a:p>
      </dsp:txBody>
      <dsp:txXfrm>
        <a:off x="2499839" y="1590779"/>
        <a:ext cx="1915317" cy="1169778"/>
      </dsp:txXfrm>
    </dsp:sp>
    <dsp:sp modelId="{88F33ED7-CCDC-4AB2-81B8-2BBD206EAEC7}">
      <dsp:nvSpPr>
        <dsp:cNvPr id="0" name=""/>
        <dsp:cNvSpPr/>
      </dsp:nvSpPr>
      <dsp:spPr>
        <a:xfrm>
          <a:off x="2139675" y="1243744"/>
          <a:ext cx="323770" cy="2485132"/>
        </a:xfrm>
        <a:custGeom>
          <a:avLst/>
          <a:gdLst/>
          <a:ahLst/>
          <a:cxnLst/>
          <a:rect l="0" t="0" r="0" b="0"/>
          <a:pathLst>
            <a:path>
              <a:moveTo>
                <a:pt x="0" y="0"/>
              </a:moveTo>
              <a:lnTo>
                <a:pt x="0" y="2485132"/>
              </a:lnTo>
              <a:lnTo>
                <a:pt x="323770" y="2485132"/>
              </a:lnTo>
            </a:path>
          </a:pathLst>
        </a:custGeom>
        <a:noFill/>
        <a:ln w="12700" cap="flat" cmpd="sng" algn="ctr">
          <a:solidFill>
            <a:schemeClr val="accent2">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90F50CF6-0487-4FC7-9E41-B6EA0D170FC0}">
      <dsp:nvSpPr>
        <dsp:cNvPr id="0" name=""/>
        <dsp:cNvSpPr/>
      </dsp:nvSpPr>
      <dsp:spPr>
        <a:xfrm>
          <a:off x="2463445" y="3107593"/>
          <a:ext cx="1988105" cy="1242566"/>
        </a:xfrm>
        <a:prstGeom prst="roundRect">
          <a:avLst>
            <a:gd name="adj" fmla="val 10000"/>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r>
            <a:rPr lang="en-US" sz="1600" kern="1200" smtClean="0"/>
            <a:t>The actual value was negative (0) but the model predicted a positive value (1, True News) 71 times. </a:t>
          </a:r>
          <a:endParaRPr lang="en-US" sz="1600" kern="1200"/>
        </a:p>
      </dsp:txBody>
      <dsp:txXfrm>
        <a:off x="2499839" y="3143987"/>
        <a:ext cx="1915317" cy="1169778"/>
      </dsp:txXfrm>
    </dsp:sp>
    <dsp:sp modelId="{71DD1773-541E-48E3-AB60-585CF3BCFED5}">
      <dsp:nvSpPr>
        <dsp:cNvPr id="0" name=""/>
        <dsp:cNvSpPr/>
      </dsp:nvSpPr>
      <dsp:spPr>
        <a:xfrm>
          <a:off x="5674892" y="1178"/>
          <a:ext cx="3024803" cy="1152939"/>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6675" tIns="44450" rIns="66675" bIns="44450" numCol="1" spcCol="1270" anchor="ctr" anchorCtr="0">
          <a:noAutofit/>
        </a:bodyPr>
        <a:lstStyle/>
        <a:p>
          <a:pPr lvl="0" algn="ctr" defTabSz="1555750" rtl="0">
            <a:lnSpc>
              <a:spcPct val="90000"/>
            </a:lnSpc>
            <a:spcBef>
              <a:spcPct val="0"/>
            </a:spcBef>
            <a:spcAft>
              <a:spcPct val="35000"/>
            </a:spcAft>
          </a:pPr>
          <a:r>
            <a:rPr lang="en-US" sz="3500" u="heavy" kern="1200" dirty="0" smtClean="0"/>
            <a:t>False Negative (Type-II error)</a:t>
          </a:r>
          <a:endParaRPr lang="en-US" sz="3500" kern="1200" dirty="0"/>
        </a:p>
      </dsp:txBody>
      <dsp:txXfrm>
        <a:off x="5708660" y="34946"/>
        <a:ext cx="2957267" cy="1085403"/>
      </dsp:txXfrm>
    </dsp:sp>
    <dsp:sp modelId="{44C63B84-CB67-4FF5-8944-7881B7B6E59E}">
      <dsp:nvSpPr>
        <dsp:cNvPr id="0" name=""/>
        <dsp:cNvSpPr/>
      </dsp:nvSpPr>
      <dsp:spPr>
        <a:xfrm>
          <a:off x="5977372" y="1154118"/>
          <a:ext cx="302480" cy="931924"/>
        </a:xfrm>
        <a:custGeom>
          <a:avLst/>
          <a:gdLst/>
          <a:ahLst/>
          <a:cxnLst/>
          <a:rect l="0" t="0" r="0" b="0"/>
          <a:pathLst>
            <a:path>
              <a:moveTo>
                <a:pt x="0" y="0"/>
              </a:moveTo>
              <a:lnTo>
                <a:pt x="0" y="931924"/>
              </a:lnTo>
              <a:lnTo>
                <a:pt x="302480" y="931924"/>
              </a:lnTo>
            </a:path>
          </a:pathLst>
        </a:custGeom>
        <a:noFill/>
        <a:ln w="12700" cap="flat" cmpd="sng" algn="ctr">
          <a:solidFill>
            <a:schemeClr val="accent2">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F59BDB5F-EA50-4EF1-A727-84419C2F3F00}">
      <dsp:nvSpPr>
        <dsp:cNvPr id="0" name=""/>
        <dsp:cNvSpPr/>
      </dsp:nvSpPr>
      <dsp:spPr>
        <a:xfrm>
          <a:off x="6279852" y="1464759"/>
          <a:ext cx="1988105" cy="1242566"/>
        </a:xfrm>
        <a:prstGeom prst="roundRect">
          <a:avLst>
            <a:gd name="adj" fmla="val 10000"/>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r>
            <a:rPr lang="en-US" sz="1600" kern="1200" smtClean="0"/>
            <a:t>The predicted value was falsely predicted. </a:t>
          </a:r>
          <a:endParaRPr lang="en-US" sz="1600" kern="1200"/>
        </a:p>
      </dsp:txBody>
      <dsp:txXfrm>
        <a:off x="6316246" y="1501153"/>
        <a:ext cx="1915317" cy="1169778"/>
      </dsp:txXfrm>
    </dsp:sp>
    <dsp:sp modelId="{EE857D8D-D6FE-4F64-A921-31F5B0315078}">
      <dsp:nvSpPr>
        <dsp:cNvPr id="0" name=""/>
        <dsp:cNvSpPr/>
      </dsp:nvSpPr>
      <dsp:spPr>
        <a:xfrm>
          <a:off x="5977372" y="1154118"/>
          <a:ext cx="302480" cy="2485132"/>
        </a:xfrm>
        <a:custGeom>
          <a:avLst/>
          <a:gdLst/>
          <a:ahLst/>
          <a:cxnLst/>
          <a:rect l="0" t="0" r="0" b="0"/>
          <a:pathLst>
            <a:path>
              <a:moveTo>
                <a:pt x="0" y="0"/>
              </a:moveTo>
              <a:lnTo>
                <a:pt x="0" y="2485132"/>
              </a:lnTo>
              <a:lnTo>
                <a:pt x="302480" y="2485132"/>
              </a:lnTo>
            </a:path>
          </a:pathLst>
        </a:custGeom>
        <a:noFill/>
        <a:ln w="12700" cap="flat" cmpd="sng" algn="ctr">
          <a:solidFill>
            <a:schemeClr val="accent2">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0B6C82B9-0FA8-458C-9E1B-32460EE72BA8}">
      <dsp:nvSpPr>
        <dsp:cNvPr id="0" name=""/>
        <dsp:cNvSpPr/>
      </dsp:nvSpPr>
      <dsp:spPr>
        <a:xfrm>
          <a:off x="6279852" y="3017967"/>
          <a:ext cx="1988105" cy="1242566"/>
        </a:xfrm>
        <a:prstGeom prst="roundRect">
          <a:avLst>
            <a:gd name="adj" fmla="val 10000"/>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r>
            <a:rPr lang="en-US" sz="1600" kern="1200" smtClean="0"/>
            <a:t>The actual value was positive (1) but the model predicted a negative value (0, Fake News) 68 times</a:t>
          </a:r>
          <a:endParaRPr lang="en-US" sz="1600" kern="1200"/>
        </a:p>
      </dsp:txBody>
      <dsp:txXfrm>
        <a:off x="6316246" y="3054361"/>
        <a:ext cx="1915317" cy="116977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0F5C7-020F-4FF0-BAA1-A16E45D18D53}">
      <dsp:nvSpPr>
        <dsp:cNvPr id="0" name=""/>
        <dsp:cNvSpPr/>
      </dsp:nvSpPr>
      <dsp:spPr>
        <a:xfrm>
          <a:off x="3286" y="332181"/>
          <a:ext cx="3203971" cy="1235689"/>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rtl="0">
            <a:lnSpc>
              <a:spcPct val="90000"/>
            </a:lnSpc>
            <a:spcBef>
              <a:spcPct val="0"/>
            </a:spcBef>
            <a:spcAft>
              <a:spcPct val="35000"/>
            </a:spcAft>
          </a:pPr>
          <a:r>
            <a:rPr lang="en-US" sz="1900" b="1" kern="1200" dirty="0" smtClean="0"/>
            <a:t>Precision</a:t>
          </a:r>
          <a:r>
            <a:rPr lang="en-US" sz="1900" kern="1200" dirty="0" smtClean="0"/>
            <a:t> Tells us how many of the correctly predicted cases actually turned out to be positive.</a:t>
          </a:r>
          <a:endParaRPr lang="en-US" sz="1900" kern="1200" dirty="0"/>
        </a:p>
      </dsp:txBody>
      <dsp:txXfrm>
        <a:off x="3286" y="332181"/>
        <a:ext cx="3203971" cy="1235689"/>
      </dsp:txXfrm>
    </dsp:sp>
    <dsp:sp modelId="{261CCEE3-B590-4D1E-9007-02AFED81F53A}">
      <dsp:nvSpPr>
        <dsp:cNvPr id="0" name=""/>
        <dsp:cNvSpPr/>
      </dsp:nvSpPr>
      <dsp:spPr>
        <a:xfrm>
          <a:off x="3286" y="1567871"/>
          <a:ext cx="3203971" cy="2451284"/>
        </a:xfrm>
        <a:prstGeom prst="rect">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en-US" sz="1900" kern="1200" smtClean="0"/>
            <a:t>for fake news(0)- 99 of the correctly predicted cases actually turned out to be positive(Fake news). </a:t>
          </a:r>
          <a:endParaRPr lang="en-US" sz="1900" kern="1200"/>
        </a:p>
        <a:p>
          <a:pPr marL="171450" lvl="1" indent="-171450" algn="l" defTabSz="844550" rtl="0">
            <a:lnSpc>
              <a:spcPct val="90000"/>
            </a:lnSpc>
            <a:spcBef>
              <a:spcPct val="0"/>
            </a:spcBef>
            <a:spcAft>
              <a:spcPct val="15000"/>
            </a:spcAft>
            <a:buChar char="••"/>
          </a:pPr>
          <a:r>
            <a:rPr lang="en-US" sz="1900" kern="1200" smtClean="0"/>
            <a:t>for True news(1)- 98 of the correctly predicted cases actually turned out to be positive(True news). </a:t>
          </a:r>
          <a:endParaRPr lang="en-US" sz="1900" kern="1200"/>
        </a:p>
      </dsp:txBody>
      <dsp:txXfrm>
        <a:off x="3286" y="1567871"/>
        <a:ext cx="3203971" cy="2451284"/>
      </dsp:txXfrm>
    </dsp:sp>
    <dsp:sp modelId="{9D86CB7B-EDD3-496F-B1E8-9BEB03FF5531}">
      <dsp:nvSpPr>
        <dsp:cNvPr id="0" name=""/>
        <dsp:cNvSpPr/>
      </dsp:nvSpPr>
      <dsp:spPr>
        <a:xfrm>
          <a:off x="3655814" y="332181"/>
          <a:ext cx="3203971" cy="1235689"/>
        </a:xfrm>
        <a:prstGeom prst="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rtl="0">
            <a:lnSpc>
              <a:spcPct val="90000"/>
            </a:lnSpc>
            <a:spcBef>
              <a:spcPct val="0"/>
            </a:spcBef>
            <a:spcAft>
              <a:spcPct val="35000"/>
            </a:spcAft>
          </a:pPr>
          <a:r>
            <a:rPr lang="en-US" sz="1900" b="1" kern="1200" smtClean="0"/>
            <a:t>Recall</a:t>
          </a:r>
          <a:r>
            <a:rPr lang="en-US" sz="1900" kern="1200" smtClean="0"/>
            <a:t> Tells us how many of the actual positive cases we were able to predict correctly with our model. </a:t>
          </a:r>
          <a:endParaRPr lang="en-US" sz="1900" kern="1200"/>
        </a:p>
      </dsp:txBody>
      <dsp:txXfrm>
        <a:off x="3655814" y="332181"/>
        <a:ext cx="3203971" cy="1235689"/>
      </dsp:txXfrm>
    </dsp:sp>
    <dsp:sp modelId="{AE81DFF5-A306-4336-9B7E-3B8710B75C11}">
      <dsp:nvSpPr>
        <dsp:cNvPr id="0" name=""/>
        <dsp:cNvSpPr/>
      </dsp:nvSpPr>
      <dsp:spPr>
        <a:xfrm>
          <a:off x="3655814" y="1567871"/>
          <a:ext cx="3203971" cy="2451284"/>
        </a:xfrm>
        <a:prstGeom prst="rect">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en-US" sz="1900" kern="1200" smtClean="0"/>
            <a:t>for fake news(0)- 98 of the actual positive cases (Fake news) we are able to predict correctly with our model. </a:t>
          </a:r>
          <a:endParaRPr lang="en-US" sz="1900" kern="1200"/>
        </a:p>
        <a:p>
          <a:pPr marL="171450" lvl="1" indent="-171450" algn="l" defTabSz="844550" rtl="0">
            <a:lnSpc>
              <a:spcPct val="90000"/>
            </a:lnSpc>
            <a:spcBef>
              <a:spcPct val="0"/>
            </a:spcBef>
            <a:spcAft>
              <a:spcPct val="15000"/>
            </a:spcAft>
            <a:buChar char="••"/>
          </a:pPr>
          <a:r>
            <a:rPr lang="en-US" sz="1900" kern="1200" smtClean="0"/>
            <a:t>for True news(1)- 98 of the actual positive cases (True news) we are able to predict correctly with our model. </a:t>
          </a:r>
          <a:endParaRPr lang="en-US" sz="1900" kern="1200"/>
        </a:p>
      </dsp:txBody>
      <dsp:txXfrm>
        <a:off x="3655814" y="1567871"/>
        <a:ext cx="3203971" cy="2451284"/>
      </dsp:txXfrm>
    </dsp:sp>
    <dsp:sp modelId="{9B672A3C-2893-4E3F-B027-C5882E74CF71}">
      <dsp:nvSpPr>
        <dsp:cNvPr id="0" name=""/>
        <dsp:cNvSpPr/>
      </dsp:nvSpPr>
      <dsp:spPr>
        <a:xfrm>
          <a:off x="7308342" y="332181"/>
          <a:ext cx="3203971" cy="1235689"/>
        </a:xfrm>
        <a:prstGeom prst="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rtl="0">
            <a:lnSpc>
              <a:spcPct val="90000"/>
            </a:lnSpc>
            <a:spcBef>
              <a:spcPct val="0"/>
            </a:spcBef>
            <a:spcAft>
              <a:spcPct val="35000"/>
            </a:spcAft>
          </a:pPr>
          <a:r>
            <a:rPr lang="en-US" sz="1900" b="1" kern="1200" smtClean="0"/>
            <a:t>F-1 Score </a:t>
          </a:r>
          <a:r>
            <a:rPr lang="en-US" sz="1900" kern="1200" smtClean="0"/>
            <a:t>Is basically the harmonic mean of Precision and recall </a:t>
          </a:r>
          <a:endParaRPr lang="en-US" sz="1900" kern="1200"/>
        </a:p>
      </dsp:txBody>
      <dsp:txXfrm>
        <a:off x="7308342" y="332181"/>
        <a:ext cx="3203971" cy="1235689"/>
      </dsp:txXfrm>
    </dsp:sp>
    <dsp:sp modelId="{8C1DDF8B-8BF1-4849-9F10-6E44230D596B}">
      <dsp:nvSpPr>
        <dsp:cNvPr id="0" name=""/>
        <dsp:cNvSpPr/>
      </dsp:nvSpPr>
      <dsp:spPr>
        <a:xfrm>
          <a:off x="7308342" y="1567871"/>
          <a:ext cx="3203971" cy="2451284"/>
        </a:xfrm>
        <a:prstGeom prst="rect">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en-US" sz="1900" kern="1200" smtClean="0"/>
            <a:t>for fake news(0)- 99% </a:t>
          </a:r>
          <a:endParaRPr lang="en-US" sz="1900" kern="1200"/>
        </a:p>
        <a:p>
          <a:pPr marL="171450" lvl="1" indent="-171450" algn="l" defTabSz="844550" rtl="0">
            <a:lnSpc>
              <a:spcPct val="90000"/>
            </a:lnSpc>
            <a:spcBef>
              <a:spcPct val="0"/>
            </a:spcBef>
            <a:spcAft>
              <a:spcPct val="15000"/>
            </a:spcAft>
            <a:buChar char="••"/>
          </a:pPr>
          <a:r>
            <a:rPr lang="en-US" sz="1900" kern="1200" smtClean="0"/>
            <a:t>for True news(1)- 98%</a:t>
          </a:r>
          <a:endParaRPr lang="en-US" sz="1900" kern="1200"/>
        </a:p>
      </dsp:txBody>
      <dsp:txXfrm>
        <a:off x="7308342" y="1567871"/>
        <a:ext cx="3203971" cy="245128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906B4F-6FB9-4D91-B991-C3D6FC902EED}">
      <dsp:nvSpPr>
        <dsp:cNvPr id="0" name=""/>
        <dsp:cNvSpPr/>
      </dsp:nvSpPr>
      <dsp:spPr>
        <a:xfrm>
          <a:off x="0" y="0"/>
          <a:ext cx="8938260" cy="1305401"/>
        </a:xfrm>
        <a:prstGeom prst="roundRect">
          <a:avLst>
            <a:gd name="adj" fmla="val 1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dirty="0" smtClean="0">
              <a:solidFill>
                <a:schemeClr val="tx1"/>
              </a:solidFill>
            </a:rPr>
            <a:t>At each epoch our model training loss is getting decreasing and training accuracy is getting increasing which shows that our model is performing well with LSTM RNN neural networks and it’s giving testing accuracy as 98% which is an excellent accuracy.</a:t>
          </a:r>
          <a:endParaRPr lang="en-US" sz="1900" kern="1200" dirty="0">
            <a:solidFill>
              <a:schemeClr val="tx1"/>
            </a:solidFill>
          </a:endParaRPr>
        </a:p>
      </dsp:txBody>
      <dsp:txXfrm>
        <a:off x="38234" y="38234"/>
        <a:ext cx="7529629" cy="1228933"/>
      </dsp:txXfrm>
    </dsp:sp>
    <dsp:sp modelId="{42E3EC70-7173-49E1-9B66-2806E9F079FD}">
      <dsp:nvSpPr>
        <dsp:cNvPr id="0" name=""/>
        <dsp:cNvSpPr/>
      </dsp:nvSpPr>
      <dsp:spPr>
        <a:xfrm>
          <a:off x="788669" y="1522968"/>
          <a:ext cx="8938260" cy="1305401"/>
        </a:xfrm>
        <a:prstGeom prst="roundRect">
          <a:avLst>
            <a:gd name="adj" fmla="val 10000"/>
          </a:avLst>
        </a:prstGeom>
        <a:solidFill>
          <a:schemeClr val="accent4">
            <a:hueOff val="4900445"/>
            <a:satOff val="-20388"/>
            <a:lumOff val="4804"/>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dirty="0" smtClean="0">
              <a:solidFill>
                <a:schemeClr val="tx1"/>
              </a:solidFill>
            </a:rPr>
            <a:t>Also validation loss and validation accuracy is almost similar to that of Training loss and Training accuracy respectively, which indicates this model is a perfectly fit for predicting the fake news.</a:t>
          </a:r>
          <a:endParaRPr lang="en-US" sz="1900" kern="1200" dirty="0">
            <a:solidFill>
              <a:schemeClr val="tx1"/>
            </a:solidFill>
          </a:endParaRPr>
        </a:p>
      </dsp:txBody>
      <dsp:txXfrm>
        <a:off x="826903" y="1561202"/>
        <a:ext cx="7224611" cy="1228933"/>
      </dsp:txXfrm>
    </dsp:sp>
    <dsp:sp modelId="{D04C7913-AE56-439C-B70A-70AC9E08C711}">
      <dsp:nvSpPr>
        <dsp:cNvPr id="0" name=""/>
        <dsp:cNvSpPr/>
      </dsp:nvSpPr>
      <dsp:spPr>
        <a:xfrm>
          <a:off x="1577339" y="3045936"/>
          <a:ext cx="8938260" cy="1305401"/>
        </a:xfrm>
        <a:prstGeom prst="roundRect">
          <a:avLst>
            <a:gd name="adj" fmla="val 10000"/>
          </a:avLst>
        </a:prstGeom>
        <a:solidFill>
          <a:schemeClr val="accent4">
            <a:hueOff val="9800891"/>
            <a:satOff val="-40777"/>
            <a:lumOff val="960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dirty="0" smtClean="0">
              <a:solidFill>
                <a:schemeClr val="tx1"/>
              </a:solidFill>
            </a:rPr>
            <a:t>Training Accuracy indicates how the model is able to classify the two output during training on the training dataset. Valid Accuracy means how the model is able to classify the outputs with the validation dataset.</a:t>
          </a:r>
          <a:endParaRPr lang="en-US" sz="1900" kern="1200" dirty="0">
            <a:solidFill>
              <a:schemeClr val="tx1"/>
            </a:solidFill>
          </a:endParaRPr>
        </a:p>
      </dsp:txBody>
      <dsp:txXfrm>
        <a:off x="1615573" y="3084170"/>
        <a:ext cx="7224611" cy="1228933"/>
      </dsp:txXfrm>
    </dsp:sp>
    <dsp:sp modelId="{28B84279-206B-4118-8BDB-98E89CB2E5E6}">
      <dsp:nvSpPr>
        <dsp:cNvPr id="0" name=""/>
        <dsp:cNvSpPr/>
      </dsp:nvSpPr>
      <dsp:spPr>
        <a:xfrm>
          <a:off x="8089749" y="989929"/>
          <a:ext cx="848510" cy="848510"/>
        </a:xfrm>
        <a:prstGeom prst="downArrow">
          <a:avLst>
            <a:gd name="adj1" fmla="val 55000"/>
            <a:gd name="adj2" fmla="val 45000"/>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8280664" y="989929"/>
        <a:ext cx="466680" cy="638504"/>
      </dsp:txXfrm>
    </dsp:sp>
    <dsp:sp modelId="{FBDB3841-CB48-4C91-BD5A-C9AFEC3AD859}">
      <dsp:nvSpPr>
        <dsp:cNvPr id="0" name=""/>
        <dsp:cNvSpPr/>
      </dsp:nvSpPr>
      <dsp:spPr>
        <a:xfrm>
          <a:off x="8878419" y="2504195"/>
          <a:ext cx="848510" cy="848510"/>
        </a:xfrm>
        <a:prstGeom prst="downArrow">
          <a:avLst>
            <a:gd name="adj1" fmla="val 55000"/>
            <a:gd name="adj2" fmla="val 45000"/>
          </a:avLst>
        </a:prstGeom>
        <a:solidFill>
          <a:schemeClr val="accent4">
            <a:tint val="40000"/>
            <a:alpha val="90000"/>
            <a:hueOff val="10861925"/>
            <a:satOff val="-51245"/>
            <a:lumOff val="-1851"/>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9069334" y="2504195"/>
        <a:ext cx="466680" cy="63850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EC17E4-8CD5-4FA4-90A5-48BBDED57874}">
      <dsp:nvSpPr>
        <dsp:cNvPr id="0" name=""/>
        <dsp:cNvSpPr/>
      </dsp:nvSpPr>
      <dsp:spPr>
        <a:xfrm>
          <a:off x="-4513178" y="-753830"/>
          <a:ext cx="5858998" cy="5858998"/>
        </a:xfrm>
        <a:prstGeom prst="blockArc">
          <a:avLst>
            <a:gd name="adj1" fmla="val 18900000"/>
            <a:gd name="adj2" fmla="val 2700000"/>
            <a:gd name="adj3" fmla="val 369"/>
          </a:avLst>
        </a:prstGeom>
        <a:noFill/>
        <a:ln w="12700" cap="flat" cmpd="sng" algn="ctr">
          <a:solidFill>
            <a:schemeClr val="dk2">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E3F08C7-DCB0-480F-BC6E-C9C3A5806660}">
      <dsp:nvSpPr>
        <dsp:cNvPr id="0" name=""/>
        <dsp:cNvSpPr/>
      </dsp:nvSpPr>
      <dsp:spPr>
        <a:xfrm>
          <a:off x="1312436" y="1125720"/>
          <a:ext cx="9203163" cy="2099897"/>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26937" tIns="58420" rIns="58420" bIns="58420" numCol="1" spcCol="1270" anchor="ctr" anchorCtr="0">
          <a:noAutofit/>
        </a:bodyPr>
        <a:lstStyle/>
        <a:p>
          <a:pPr lvl="0" algn="l" defTabSz="1022350" rtl="0">
            <a:lnSpc>
              <a:spcPct val="90000"/>
            </a:lnSpc>
            <a:spcBef>
              <a:spcPct val="0"/>
            </a:spcBef>
            <a:spcAft>
              <a:spcPct val="35000"/>
            </a:spcAft>
          </a:pPr>
          <a:r>
            <a:rPr lang="en-US" sz="2300" kern="1200" dirty="0" smtClean="0"/>
            <a:t>After doing this project I got a fair idea that I can perform NLP with both Machine learning as well as Deep Learning. Also, what I’ve noticed that the time complexity with Deep NLP is less as compared to that of Machine Learning. This project has helped me in subdue my theoretical understanding better after practicing it practically.</a:t>
          </a:r>
          <a:endParaRPr lang="en-US" sz="2300" kern="1200" dirty="0"/>
        </a:p>
      </dsp:txBody>
      <dsp:txXfrm>
        <a:off x="1312436" y="1125720"/>
        <a:ext cx="9203163" cy="2099897"/>
      </dsp:txXfrm>
    </dsp:sp>
    <dsp:sp modelId="{AA5989A1-2D4A-4091-B7B3-48D99B50C392}">
      <dsp:nvSpPr>
        <dsp:cNvPr id="0" name=""/>
        <dsp:cNvSpPr/>
      </dsp:nvSpPr>
      <dsp:spPr>
        <a:xfrm>
          <a:off x="0" y="863232"/>
          <a:ext cx="2624872" cy="2624872"/>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E395B6-3C1C-4BFB-85D0-8EB71C1F9996}" type="datetimeFigureOut">
              <a:rPr lang="en-US" smtClean="0"/>
              <a:t>07-Jan-23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48735-3896-48C4-8089-DCE54F006D37}" type="slidenum">
              <a:rPr lang="en-US" smtClean="0"/>
              <a:t>‹#›</a:t>
            </a:fld>
            <a:endParaRPr lang="en-US"/>
          </a:p>
        </p:txBody>
      </p:sp>
    </p:spTree>
    <p:extLst>
      <p:ext uri="{BB962C8B-B14F-4D97-AF65-F5344CB8AC3E}">
        <p14:creationId xmlns:p14="http://schemas.microsoft.com/office/powerpoint/2010/main" val="3913635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448735-3896-48C4-8089-DCE54F006D37}" type="slidenum">
              <a:rPr lang="en-US" smtClean="0"/>
              <a:t>1</a:t>
            </a:fld>
            <a:endParaRPr lang="en-US"/>
          </a:p>
        </p:txBody>
      </p:sp>
    </p:spTree>
    <p:extLst>
      <p:ext uri="{BB962C8B-B14F-4D97-AF65-F5344CB8AC3E}">
        <p14:creationId xmlns:p14="http://schemas.microsoft.com/office/powerpoint/2010/main" val="982855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448735-3896-48C4-8089-DCE54F006D37}" type="slidenum">
              <a:rPr lang="en-US" smtClean="0"/>
              <a:t>2</a:t>
            </a:fld>
            <a:endParaRPr lang="en-US"/>
          </a:p>
        </p:txBody>
      </p:sp>
    </p:spTree>
    <p:extLst>
      <p:ext uri="{BB962C8B-B14F-4D97-AF65-F5344CB8AC3E}">
        <p14:creationId xmlns:p14="http://schemas.microsoft.com/office/powerpoint/2010/main" val="115124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448735-3896-48C4-8089-DCE54F006D37}" type="slidenum">
              <a:rPr lang="en-US" smtClean="0"/>
              <a:t>3</a:t>
            </a:fld>
            <a:endParaRPr lang="en-US"/>
          </a:p>
        </p:txBody>
      </p:sp>
    </p:spTree>
    <p:extLst>
      <p:ext uri="{BB962C8B-B14F-4D97-AF65-F5344CB8AC3E}">
        <p14:creationId xmlns:p14="http://schemas.microsoft.com/office/powerpoint/2010/main" val="2840208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282D7C-25DB-4ECD-AE6A-5121DF4FD7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BD162096-07D2-4773-8D56-9758ADBD11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251EB271-B784-4C99-8FF4-75E4A39CB0A2}"/>
              </a:ext>
            </a:extLst>
          </p:cNvPr>
          <p:cNvSpPr>
            <a:spLocks noGrp="1"/>
          </p:cNvSpPr>
          <p:nvPr>
            <p:ph type="dt" sz="half" idx="10"/>
          </p:nvPr>
        </p:nvSpPr>
        <p:spPr/>
        <p:txBody>
          <a:bodyPr/>
          <a:lstStyle/>
          <a:p>
            <a:fld id="{F4036F9D-6D4C-4ABC-99DC-AAFBCC7B9552}" type="datetime1">
              <a:rPr lang="en-US" smtClean="0"/>
              <a:t>07-Jan-23</a:t>
            </a:fld>
            <a:endParaRPr lang="en-US"/>
          </a:p>
        </p:txBody>
      </p:sp>
      <p:sp>
        <p:nvSpPr>
          <p:cNvPr id="5" name="Footer Placeholder 4">
            <a:extLst>
              <a:ext uri="{FF2B5EF4-FFF2-40B4-BE49-F238E27FC236}">
                <a16:creationId xmlns:a16="http://schemas.microsoft.com/office/drawing/2014/main" xmlns="" id="{503DD570-728F-45E2-805D-2C07AC1E6E84}"/>
              </a:ext>
            </a:extLst>
          </p:cNvPr>
          <p:cNvSpPr>
            <a:spLocks noGrp="1"/>
          </p:cNvSpPr>
          <p:nvPr>
            <p:ph type="ftr" sz="quarter" idx="11"/>
          </p:nvPr>
        </p:nvSpPr>
        <p:spPr/>
        <p:txBody>
          <a:bodyPr/>
          <a:lstStyle/>
          <a:p>
            <a:r>
              <a:rPr lang="en-US" smtClean="0"/>
              <a:t>Ashutosh Chutiya</a:t>
            </a:r>
            <a:endParaRPr lang="en-US"/>
          </a:p>
        </p:txBody>
      </p:sp>
      <p:sp>
        <p:nvSpPr>
          <p:cNvPr id="6" name="Slide Number Placeholder 5">
            <a:extLst>
              <a:ext uri="{FF2B5EF4-FFF2-40B4-BE49-F238E27FC236}">
                <a16:creationId xmlns:a16="http://schemas.microsoft.com/office/drawing/2014/main" xmlns="" id="{AA96900B-B182-47B3-B1C8-0C93DD9246E0}"/>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615475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239021-FEC3-422D-A83C-0304CDE005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A47C61CC-4B39-4992-AD1B-B288DBD387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EF1D3CF-84C3-4B60-BDA0-E7494EF61907}"/>
              </a:ext>
            </a:extLst>
          </p:cNvPr>
          <p:cNvSpPr>
            <a:spLocks noGrp="1"/>
          </p:cNvSpPr>
          <p:nvPr>
            <p:ph type="dt" sz="half" idx="10"/>
          </p:nvPr>
        </p:nvSpPr>
        <p:spPr/>
        <p:txBody>
          <a:bodyPr/>
          <a:lstStyle/>
          <a:p>
            <a:fld id="{FFBCD0F2-0F18-4DB3-8370-6901FFF46384}" type="datetime1">
              <a:rPr lang="en-US" smtClean="0"/>
              <a:t>07-Jan-23</a:t>
            </a:fld>
            <a:endParaRPr lang="en-US"/>
          </a:p>
        </p:txBody>
      </p:sp>
      <p:sp>
        <p:nvSpPr>
          <p:cNvPr id="5" name="Footer Placeholder 4">
            <a:extLst>
              <a:ext uri="{FF2B5EF4-FFF2-40B4-BE49-F238E27FC236}">
                <a16:creationId xmlns:a16="http://schemas.microsoft.com/office/drawing/2014/main" xmlns="" id="{31D92335-5753-45F9-814D-18251FBDBFED}"/>
              </a:ext>
            </a:extLst>
          </p:cNvPr>
          <p:cNvSpPr>
            <a:spLocks noGrp="1"/>
          </p:cNvSpPr>
          <p:nvPr>
            <p:ph type="ftr" sz="quarter" idx="11"/>
          </p:nvPr>
        </p:nvSpPr>
        <p:spPr/>
        <p:txBody>
          <a:bodyPr/>
          <a:lstStyle/>
          <a:p>
            <a:r>
              <a:rPr lang="en-US" smtClean="0"/>
              <a:t>Ashutosh Chutiya</a:t>
            </a:r>
            <a:endParaRPr lang="en-US"/>
          </a:p>
        </p:txBody>
      </p:sp>
      <p:sp>
        <p:nvSpPr>
          <p:cNvPr id="6" name="Slide Number Placeholder 5">
            <a:extLst>
              <a:ext uri="{FF2B5EF4-FFF2-40B4-BE49-F238E27FC236}">
                <a16:creationId xmlns:a16="http://schemas.microsoft.com/office/drawing/2014/main" xmlns="" id="{80C22616-F031-4D9A-9329-651F4CEC2CC0}"/>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1756325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B61FB8C-38B0-4B7B-996B-D30D3FC53E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FAC8A53C-6034-4B20-9D09-C7ABB8540D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4C1C226-25E6-44E7-A3C5-5584C45A1DF2}"/>
              </a:ext>
            </a:extLst>
          </p:cNvPr>
          <p:cNvSpPr>
            <a:spLocks noGrp="1"/>
          </p:cNvSpPr>
          <p:nvPr>
            <p:ph type="dt" sz="half" idx="10"/>
          </p:nvPr>
        </p:nvSpPr>
        <p:spPr/>
        <p:txBody>
          <a:bodyPr/>
          <a:lstStyle/>
          <a:p>
            <a:fld id="{3B1E7360-9FA3-4268-9A28-BCEC235EBBFD}" type="datetime1">
              <a:rPr lang="en-US" smtClean="0"/>
              <a:t>07-Jan-23</a:t>
            </a:fld>
            <a:endParaRPr lang="en-US"/>
          </a:p>
        </p:txBody>
      </p:sp>
      <p:sp>
        <p:nvSpPr>
          <p:cNvPr id="5" name="Footer Placeholder 4">
            <a:extLst>
              <a:ext uri="{FF2B5EF4-FFF2-40B4-BE49-F238E27FC236}">
                <a16:creationId xmlns:a16="http://schemas.microsoft.com/office/drawing/2014/main" xmlns="" id="{0EDB184E-7407-4407-A11C-0F7F0EEA14B2}"/>
              </a:ext>
            </a:extLst>
          </p:cNvPr>
          <p:cNvSpPr>
            <a:spLocks noGrp="1"/>
          </p:cNvSpPr>
          <p:nvPr>
            <p:ph type="ftr" sz="quarter" idx="11"/>
          </p:nvPr>
        </p:nvSpPr>
        <p:spPr/>
        <p:txBody>
          <a:bodyPr/>
          <a:lstStyle/>
          <a:p>
            <a:r>
              <a:rPr lang="en-US" smtClean="0"/>
              <a:t>Ashutosh Chutiya</a:t>
            </a:r>
            <a:endParaRPr lang="en-US"/>
          </a:p>
        </p:txBody>
      </p:sp>
      <p:sp>
        <p:nvSpPr>
          <p:cNvPr id="6" name="Slide Number Placeholder 5">
            <a:extLst>
              <a:ext uri="{FF2B5EF4-FFF2-40B4-BE49-F238E27FC236}">
                <a16:creationId xmlns:a16="http://schemas.microsoft.com/office/drawing/2014/main" xmlns="" id="{598B9363-2B08-4D59-AC21-1AD637F26161}"/>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3235317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 xmlns:a16="http://schemas.microsoft.com/office/drawing/2014/main" id="{06966E3E-9B30-4375-AC9A-23256CC87D25}"/>
              </a:ext>
              <a:ext uri="{C183D7F6-B498-43B3-948B-1728B52AA6E4}">
                <adec:decorative xmlns=""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 xmlns:a16="http://schemas.microsoft.com/office/drawing/2014/main" id="{394664AE-6DC5-428F-9AC4-5A8F67571F72}"/>
              </a:ext>
              <a:ext uri="{C183D7F6-B498-43B3-948B-1728B52AA6E4}">
                <adec:decorative xmlns=""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 xmlns:a16="http://schemas.microsoft.com/office/drawing/2014/main" id="{E57D2D6F-49E8-4217-A908-2D9E43583589}"/>
              </a:ext>
            </a:extLst>
          </p:cNvPr>
          <p:cNvSpPr>
            <a:spLocks noGrp="1"/>
          </p:cNvSpPr>
          <p:nvPr>
            <p:ph type="dt" sz="half" idx="10"/>
          </p:nvPr>
        </p:nvSpPr>
        <p:spPr/>
        <p:txBody>
          <a:bodyPr>
            <a:noAutofit/>
          </a:bodyPr>
          <a:lstStyle/>
          <a:p>
            <a:fld id="{A72CF3FF-C0B9-4059-88EE-44CDCA35371E}" type="datetime1">
              <a:rPr lang="en-IN" smtClean="0"/>
              <a:t>07-01-2023</a:t>
            </a:fld>
            <a:endParaRPr lang="en-US"/>
          </a:p>
        </p:txBody>
      </p:sp>
      <p:sp>
        <p:nvSpPr>
          <p:cNvPr id="6" name="Footer Placeholder 5">
            <a:extLst>
              <a:ext uri="{FF2B5EF4-FFF2-40B4-BE49-F238E27FC236}">
                <a16:creationId xmlns="" xmlns:a16="http://schemas.microsoft.com/office/drawing/2014/main" id="{591C4440-6B8D-4A24-A807-8B1302A3DFAF}"/>
              </a:ext>
            </a:extLst>
          </p:cNvPr>
          <p:cNvSpPr>
            <a:spLocks noGrp="1"/>
          </p:cNvSpPr>
          <p:nvPr>
            <p:ph type="ftr" sz="quarter" idx="11"/>
          </p:nvPr>
        </p:nvSpPr>
        <p:spPr/>
        <p:txBody>
          <a:bodyPr>
            <a:noAutofit/>
          </a:bodyPr>
          <a:lstStyle/>
          <a:p>
            <a:r>
              <a:rPr lang="en-US"/>
              <a:t>Sample Draft</a:t>
            </a:r>
          </a:p>
        </p:txBody>
      </p:sp>
      <p:sp>
        <p:nvSpPr>
          <p:cNvPr id="7" name="Slide Number Placeholder 6">
            <a:extLst>
              <a:ext uri="{FF2B5EF4-FFF2-40B4-BE49-F238E27FC236}">
                <a16:creationId xmlns=""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 xmlns:a16="http://schemas.microsoft.com/office/drawing/2014/main" id="{83C43C1C-00B3-40E0-B073-B8C56206D07D}"/>
              </a:ext>
              <a:ext uri="{C183D7F6-B498-43B3-948B-1728B52AA6E4}">
                <adec:decorative xmlns=""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43792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xmlns=""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xmlns="" id="{938AD48E-7D67-4BE9-97B6-DB64DE5253B9}"/>
              </a:ext>
              <a:ext uri="{C183D7F6-B498-43B3-948B-1728B52AA6E4}">
                <adec:decorative xmlns:adec="http://schemas.microsoft.com/office/drawing/2017/decorative" xmlns=""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nvGrpSpPr>
          <p:cNvPr id="9" name="Group 8">
            <a:extLst>
              <a:ext uri="{FF2B5EF4-FFF2-40B4-BE49-F238E27FC236}">
                <a16:creationId xmlns:a16="http://schemas.microsoft.com/office/drawing/2014/main" xmlns="" id="{EB6FF8E2-165B-49EB-8120-14190F9491BC}"/>
              </a:ext>
              <a:ext uri="{C183D7F6-B498-43B3-948B-1728B52AA6E4}">
                <adec:decorative xmlns:adec="http://schemas.microsoft.com/office/drawing/2017/decorative" xmlns=""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xmlns=""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1" name="Oval 10">
              <a:extLst>
                <a:ext uri="{FF2B5EF4-FFF2-40B4-BE49-F238E27FC236}">
                  <a16:creationId xmlns:a16="http://schemas.microsoft.com/office/drawing/2014/main" xmlns=""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3" name="Text Placeholder 2">
            <a:extLst>
              <a:ext uri="{FF2B5EF4-FFF2-40B4-BE49-F238E27FC236}">
                <a16:creationId xmlns:a16="http://schemas.microsoft.com/office/drawing/2014/main" xmlns=""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7560127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xmlns=""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xmlns=""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xmlns=""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xmlns=""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fld id="{A669CEEE-E682-4FB2-B721-2A271C4B5A5E}" type="datetime1">
              <a:rPr lang="en-US" smtClean="0">
                <a:solidFill>
                  <a:prstClr val="white">
                    <a:lumMod val="65000"/>
                    <a:alpha val="80000"/>
                  </a:prstClr>
                </a:solidFill>
              </a:rPr>
              <a:t>07-Jan-23</a:t>
            </a:fld>
            <a:endParaRPr lang="en-US">
              <a:solidFill>
                <a:prstClr val="white">
                  <a:lumMod val="65000"/>
                  <a:alpha val="80000"/>
                </a:prstClr>
              </a:solidFill>
            </a:endParaRP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
        <p:nvSpPr>
          <p:cNvPr id="6" name="Oval 5">
            <a:extLst>
              <a:ext uri="{FF2B5EF4-FFF2-40B4-BE49-F238E27FC236}">
                <a16:creationId xmlns:a16="http://schemas.microsoft.com/office/drawing/2014/main" xmlns="" id="{92FF63B4-C261-4597-9EE0-811D250B9D21}"/>
              </a:ext>
              <a:ext uri="{C183D7F6-B498-43B3-948B-1728B52AA6E4}">
                <adec:decorative xmlns:adec="http://schemas.microsoft.com/office/drawing/2017/decorative" xmlns=""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nvGrpSpPr>
          <p:cNvPr id="10" name="Group 9">
            <a:extLst>
              <a:ext uri="{FF2B5EF4-FFF2-40B4-BE49-F238E27FC236}">
                <a16:creationId xmlns:a16="http://schemas.microsoft.com/office/drawing/2014/main" xmlns="" id="{F92CF088-7F97-4A11-8A81-0EF641F6986F}"/>
              </a:ext>
              <a:ext uri="{C183D7F6-B498-43B3-948B-1728B52AA6E4}">
                <adec:decorative xmlns:adec="http://schemas.microsoft.com/office/drawing/2017/decorative" xmlns=""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xmlns=""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2" name="Oval 11">
              <a:extLst>
                <a:ext uri="{FF2B5EF4-FFF2-40B4-BE49-F238E27FC236}">
                  <a16:creationId xmlns:a16="http://schemas.microsoft.com/office/drawing/2014/main" xmlns=""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endParaRPr>
            </a:p>
          </p:txBody>
        </p:sp>
      </p:grpSp>
    </p:spTree>
    <p:extLst>
      <p:ext uri="{BB962C8B-B14F-4D97-AF65-F5344CB8AC3E}">
        <p14:creationId xmlns:p14="http://schemas.microsoft.com/office/powerpoint/2010/main" val="30690857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xmlns=""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xmlns=""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xmlns=""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xmlns=""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fld id="{3ED12B21-ED44-4EDD-BC03-2026361920EF}" type="datetime1">
              <a:rPr lang="en-US" smtClean="0">
                <a:solidFill>
                  <a:prstClr val="white">
                    <a:lumMod val="65000"/>
                    <a:alpha val="80000"/>
                  </a:prstClr>
                </a:solidFill>
              </a:rPr>
              <a:t>07-Jan-23</a:t>
            </a:fld>
            <a:endParaRPr lang="en-US">
              <a:solidFill>
                <a:prstClr val="white">
                  <a:lumMod val="65000"/>
                  <a:alpha val="80000"/>
                </a:prstClr>
              </a:solidFill>
            </a:endParaRP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
        <p:nvSpPr>
          <p:cNvPr id="11" name="Content Placeholder 6">
            <a:extLst>
              <a:ext uri="{FF2B5EF4-FFF2-40B4-BE49-F238E27FC236}">
                <a16:creationId xmlns:a16="http://schemas.microsoft.com/office/drawing/2014/main" xmlns=""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3833865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xmlns="" id="{56403DDF-462A-45CE-931B-010AB4F73C3F}"/>
              </a:ext>
            </a:extLst>
          </p:cNvPr>
          <p:cNvSpPr>
            <a:spLocks noGrp="1"/>
          </p:cNvSpPr>
          <p:nvPr>
            <p:ph type="dt" sz="half" idx="10"/>
          </p:nvPr>
        </p:nvSpPr>
        <p:spPr/>
        <p:txBody>
          <a:bodyPr/>
          <a:lstStyle/>
          <a:p>
            <a:fld id="{6B0B0F9B-87CD-4B5E-B121-E9CDC7AE4F33}" type="datetime1">
              <a:rPr lang="en-US" smtClean="0">
                <a:solidFill>
                  <a:prstClr val="white">
                    <a:lumMod val="65000"/>
                    <a:alpha val="80000"/>
                  </a:prstClr>
                </a:solidFill>
              </a:rPr>
              <a:t>07-Jan-23</a:t>
            </a:fld>
            <a:endParaRPr lang="en-US">
              <a:solidFill>
                <a:prstClr val="white">
                  <a:lumMod val="65000"/>
                  <a:alpha val="80000"/>
                </a:prstClr>
              </a:solidFill>
            </a:endParaRPr>
          </a:p>
        </p:txBody>
      </p:sp>
      <p:sp>
        <p:nvSpPr>
          <p:cNvPr id="5" name="Footer Placeholder 4">
            <a:extLst>
              <a:ext uri="{FF2B5EF4-FFF2-40B4-BE49-F238E27FC236}">
                <a16:creationId xmlns:a16="http://schemas.microsoft.com/office/drawing/2014/main" xmlns="" id="{39E10702-2ACF-4768-9E91-8CB87B89594D}"/>
              </a:ext>
            </a:extLst>
          </p:cNvPr>
          <p:cNvSpPr>
            <a:spLocks noGrp="1"/>
          </p:cNvSpPr>
          <p:nvPr>
            <p:ph type="ftr" sz="quarter" idx="11"/>
          </p:nvPr>
        </p:nvSpPr>
        <p:spPr/>
        <p:txBody>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6" name="Slide Number Placeholder 5">
            <a:extLst>
              <a:ext uri="{FF2B5EF4-FFF2-40B4-BE49-F238E27FC236}">
                <a16:creationId xmlns:a16="http://schemas.microsoft.com/office/drawing/2014/main" xmlns="" id="{E8DFA722-391E-4FCF-8E15-0D7E2EC02B63}"/>
              </a:ext>
            </a:extLst>
          </p:cNvPr>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
        <p:nvSpPr>
          <p:cNvPr id="13" name="Rectangle 12">
            <a:extLst>
              <a:ext uri="{FF2B5EF4-FFF2-40B4-BE49-F238E27FC236}">
                <a16:creationId xmlns:a16="http://schemas.microsoft.com/office/drawing/2014/main" xmlns="" id="{80517979-166D-4AAA-ABBC-0C3E5C2ECF37}"/>
              </a:ext>
              <a:ext uri="{C183D7F6-B498-43B3-948B-1728B52AA6E4}">
                <adec:decorative xmlns:adec="http://schemas.microsoft.com/office/drawing/2017/decorative" xmlns=""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ectangle 13">
            <a:extLst>
              <a:ext uri="{FF2B5EF4-FFF2-40B4-BE49-F238E27FC236}">
                <a16:creationId xmlns:a16="http://schemas.microsoft.com/office/drawing/2014/main" xmlns=""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Title 1">
            <a:extLst>
              <a:ext uri="{FF2B5EF4-FFF2-40B4-BE49-F238E27FC236}">
                <a16:creationId xmlns:a16="http://schemas.microsoft.com/office/drawing/2014/main" xmlns=""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xmlns=""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104843272"/>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Section brea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xmlns=""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xmlns=""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827084643"/>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xmlns="" id="{B17C5C60-EC4D-410B-9997-0B73289605FD}"/>
              </a:ext>
              <a:ext uri="{C183D7F6-B498-43B3-948B-1728B52AA6E4}">
                <adec:decorative xmlns:adec="http://schemas.microsoft.com/office/drawing/2017/decorative" xmlns=""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xmlns=""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0" name="Freeform 6">
              <a:extLst>
                <a:ext uri="{FF2B5EF4-FFF2-40B4-BE49-F238E27FC236}">
                  <a16:creationId xmlns:a16="http://schemas.microsoft.com/office/drawing/2014/main" xmlns=""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1" name="Freeform 8">
              <a:extLst>
                <a:ext uri="{FF2B5EF4-FFF2-40B4-BE49-F238E27FC236}">
                  <a16:creationId xmlns:a16="http://schemas.microsoft.com/office/drawing/2014/main" xmlns=""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12" name="Oval 11">
            <a:extLst>
              <a:ext uri="{FF2B5EF4-FFF2-40B4-BE49-F238E27FC236}">
                <a16:creationId xmlns:a16="http://schemas.microsoft.com/office/drawing/2014/main" xmlns="" id="{80A2FA6F-99B7-4984-A80C-570644889F02}"/>
              </a:ext>
              <a:ext uri="{C183D7F6-B498-43B3-948B-1728B52AA6E4}">
                <adec:decorative xmlns:adec="http://schemas.microsoft.com/office/drawing/2017/decorative" xmlns=""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7" name="Content Placeholder 16">
            <a:extLst>
              <a:ext uri="{FF2B5EF4-FFF2-40B4-BE49-F238E27FC236}">
                <a16:creationId xmlns:a16="http://schemas.microsoft.com/office/drawing/2014/main" xmlns=""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xmlns=""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fld id="{11EDD303-8667-47FF-9FF4-657953D311AE}" type="datetime1">
              <a:rPr lang="en-US" smtClean="0">
                <a:solidFill>
                  <a:prstClr val="white">
                    <a:lumMod val="65000"/>
                    <a:alpha val="80000"/>
                  </a:prstClr>
                </a:solidFill>
              </a:rPr>
              <a:t>07-Jan-23</a:t>
            </a:fld>
            <a:endParaRPr lang="en-US">
              <a:solidFill>
                <a:prstClr val="white">
                  <a:lumMod val="65000"/>
                  <a:alpha val="80000"/>
                </a:prstClr>
              </a:solidFill>
            </a:endParaRP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36931232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E38C6F9E-A74F-4F54-9409-B6B93DF8CE78}"/>
              </a:ext>
              <a:ext uri="{C183D7F6-B498-43B3-948B-1728B52AA6E4}">
                <adec:decorative xmlns:adec="http://schemas.microsoft.com/office/drawing/2017/decorative" xmlns=""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prstClr val="white"/>
              </a:solidFill>
            </a:endParaRPr>
          </a:p>
        </p:txBody>
      </p:sp>
      <p:sp>
        <p:nvSpPr>
          <p:cNvPr id="34" name="Oval 33">
            <a:extLst>
              <a:ext uri="{FF2B5EF4-FFF2-40B4-BE49-F238E27FC236}">
                <a16:creationId xmlns:a16="http://schemas.microsoft.com/office/drawing/2014/main" xmlns="" id="{6F0F71C5-78A4-4793-9BD4-3DF0EE3E3EB7}"/>
              </a:ext>
              <a:ext uri="{C183D7F6-B498-43B3-948B-1728B52AA6E4}">
                <adec:decorative xmlns:adec="http://schemas.microsoft.com/office/drawing/2017/decorative" xmlns=""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40" name="Title 5">
            <a:extLst>
              <a:ext uri="{FF2B5EF4-FFF2-40B4-BE49-F238E27FC236}">
                <a16:creationId xmlns:a16="http://schemas.microsoft.com/office/drawing/2014/main" xmlns=""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xmlns="" id="{E6093F87-C1F6-4FAB-B891-6F7D7FC20751}"/>
              </a:ext>
              <a:ext uri="{C183D7F6-B498-43B3-948B-1728B52AA6E4}">
                <adec:decorative xmlns:adec="http://schemas.microsoft.com/office/drawing/2017/decorative" xmlns=""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xmlns=""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prstClr val="white"/>
                </a:solidFill>
              </a:endParaRPr>
            </a:p>
          </p:txBody>
        </p:sp>
        <p:sp>
          <p:nvSpPr>
            <p:cNvPr id="53" name="Freeform: Shape 52">
              <a:extLst>
                <a:ext uri="{FF2B5EF4-FFF2-40B4-BE49-F238E27FC236}">
                  <a16:creationId xmlns:a16="http://schemas.microsoft.com/office/drawing/2014/main" xmlns=""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prstClr val="white"/>
                </a:solidFill>
              </a:endParaRPr>
            </a:p>
          </p:txBody>
        </p:sp>
        <p:sp>
          <p:nvSpPr>
            <p:cNvPr id="54" name="Oval 53">
              <a:extLst>
                <a:ext uri="{FF2B5EF4-FFF2-40B4-BE49-F238E27FC236}">
                  <a16:creationId xmlns:a16="http://schemas.microsoft.com/office/drawing/2014/main" xmlns=""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55" name="Oval 54">
              <a:extLst>
                <a:ext uri="{FF2B5EF4-FFF2-40B4-BE49-F238E27FC236}">
                  <a16:creationId xmlns:a16="http://schemas.microsoft.com/office/drawing/2014/main" xmlns=""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56" name="Picture Placeholder 55">
            <a:extLst>
              <a:ext uri="{FF2B5EF4-FFF2-40B4-BE49-F238E27FC236}">
                <a16:creationId xmlns:a16="http://schemas.microsoft.com/office/drawing/2014/main" xmlns=""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xmlns=""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xmlns=""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xmlns=""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xmlns=""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xmlns=""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xmlns=""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xmlns=""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xmlns=""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xmlns=""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xmlns=""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xmlns=""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xmlns="" id="{D8661572-1A59-4E3B-BA65-3329E9468C69}"/>
              </a:ext>
            </a:extLst>
          </p:cNvPr>
          <p:cNvSpPr>
            <a:spLocks noGrp="1"/>
          </p:cNvSpPr>
          <p:nvPr>
            <p:ph type="dt" sz="half" idx="10"/>
          </p:nvPr>
        </p:nvSpPr>
        <p:spPr/>
        <p:txBody>
          <a:bodyPr>
            <a:noAutofit/>
          </a:bodyPr>
          <a:lstStyle/>
          <a:p>
            <a:fld id="{78441994-364A-489C-A93B-5B2ED9EB0E9D}" type="datetime1">
              <a:rPr lang="en-US" smtClean="0">
                <a:solidFill>
                  <a:prstClr val="white">
                    <a:lumMod val="65000"/>
                    <a:alpha val="80000"/>
                  </a:prstClr>
                </a:solidFill>
              </a:rPr>
              <a:t>07-Jan-23</a:t>
            </a:fld>
            <a:endParaRPr lang="en-US" dirty="0">
              <a:solidFill>
                <a:prstClr val="white">
                  <a:lumMod val="65000"/>
                  <a:alpha val="80000"/>
                </a:prstClr>
              </a:solidFill>
            </a:endParaRPr>
          </a:p>
        </p:txBody>
      </p:sp>
      <p:sp>
        <p:nvSpPr>
          <p:cNvPr id="5" name="Footer Placeholder 4">
            <a:extLst>
              <a:ext uri="{FF2B5EF4-FFF2-40B4-BE49-F238E27FC236}">
                <a16:creationId xmlns:a16="http://schemas.microsoft.com/office/drawing/2014/main" xmlns="" id="{AFEF84F1-99FE-4F0B-9E76-F581C2C1B6D9}"/>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6" name="Slide Number Placeholder 5">
            <a:extLst>
              <a:ext uri="{FF2B5EF4-FFF2-40B4-BE49-F238E27FC236}">
                <a16:creationId xmlns:a16="http://schemas.microsoft.com/office/drawing/2014/main" xmlns="" id="{97B2D769-16B1-43C4-BF14-3175533511ED}"/>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1736427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F8829C-6BED-42DD-A953-D670FB14D6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4044146-DB61-4B0A-A758-8D36440BBE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30818AD-EE04-467D-A279-2FD3C86D8A8C}"/>
              </a:ext>
            </a:extLst>
          </p:cNvPr>
          <p:cNvSpPr>
            <a:spLocks noGrp="1"/>
          </p:cNvSpPr>
          <p:nvPr>
            <p:ph type="dt" sz="half" idx="10"/>
          </p:nvPr>
        </p:nvSpPr>
        <p:spPr/>
        <p:txBody>
          <a:bodyPr/>
          <a:lstStyle/>
          <a:p>
            <a:fld id="{0D8A2831-607F-4AEC-8E7D-17FB30C17850}" type="datetime1">
              <a:rPr lang="en-US" smtClean="0"/>
              <a:t>07-Jan-23</a:t>
            </a:fld>
            <a:endParaRPr lang="en-US"/>
          </a:p>
        </p:txBody>
      </p:sp>
      <p:sp>
        <p:nvSpPr>
          <p:cNvPr id="5" name="Footer Placeholder 4">
            <a:extLst>
              <a:ext uri="{FF2B5EF4-FFF2-40B4-BE49-F238E27FC236}">
                <a16:creationId xmlns:a16="http://schemas.microsoft.com/office/drawing/2014/main" xmlns="" id="{120491DB-29B4-448C-BD50-9CFBEA0A64C9}"/>
              </a:ext>
            </a:extLst>
          </p:cNvPr>
          <p:cNvSpPr>
            <a:spLocks noGrp="1"/>
          </p:cNvSpPr>
          <p:nvPr>
            <p:ph type="ftr" sz="quarter" idx="11"/>
          </p:nvPr>
        </p:nvSpPr>
        <p:spPr/>
        <p:txBody>
          <a:bodyPr/>
          <a:lstStyle/>
          <a:p>
            <a:r>
              <a:rPr lang="en-US" smtClean="0"/>
              <a:t>Ashutosh Chutiya</a:t>
            </a:r>
            <a:endParaRPr lang="en-US"/>
          </a:p>
        </p:txBody>
      </p:sp>
      <p:sp>
        <p:nvSpPr>
          <p:cNvPr id="6" name="Slide Number Placeholder 5">
            <a:extLst>
              <a:ext uri="{FF2B5EF4-FFF2-40B4-BE49-F238E27FC236}">
                <a16:creationId xmlns:a16="http://schemas.microsoft.com/office/drawing/2014/main" xmlns="" id="{2921ABEE-9FAE-4968-94C3-217D931F3BFD}"/>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12738086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xmlns=""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prstClr val="white"/>
                </a:solidFill>
              </a:endParaRPr>
            </a:p>
          </p:txBody>
        </p:sp>
        <p:sp>
          <p:nvSpPr>
            <p:cNvPr id="36" name="Freeform: Shape 35">
              <a:extLst>
                <a:ext uri="{FF2B5EF4-FFF2-40B4-BE49-F238E27FC236}">
                  <a16:creationId xmlns:a16="http://schemas.microsoft.com/office/drawing/2014/main" xmlns=""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prstClr val="white"/>
                </a:solidFill>
              </a:endParaRPr>
            </a:p>
          </p:txBody>
        </p:sp>
        <p:sp>
          <p:nvSpPr>
            <p:cNvPr id="37" name="Oval 36">
              <a:extLst>
                <a:ext uri="{FF2B5EF4-FFF2-40B4-BE49-F238E27FC236}">
                  <a16:creationId xmlns:a16="http://schemas.microsoft.com/office/drawing/2014/main" xmlns=""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38" name="Oval 37">
              <a:extLst>
                <a:ext uri="{FF2B5EF4-FFF2-40B4-BE49-F238E27FC236}">
                  <a16:creationId xmlns:a16="http://schemas.microsoft.com/office/drawing/2014/main" xmlns=""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19" name="Freeform: Shape 18">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20" name="Oval 19">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25" name="Oval 24">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5" name="Title 1">
            <a:extLst>
              <a:ext uri="{FF2B5EF4-FFF2-40B4-BE49-F238E27FC236}">
                <a16:creationId xmlns:a16="http://schemas.microsoft.com/office/drawing/2014/main" xmlns=""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xmlns=""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xmlns=""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xmlns=""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xmlns=""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xmlns=""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xmlns=""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8B1BC074-1090-47AF-BDE8-3859BF574BA6}"/>
              </a:ext>
            </a:extLst>
          </p:cNvPr>
          <p:cNvSpPr>
            <a:spLocks noGrp="1"/>
          </p:cNvSpPr>
          <p:nvPr>
            <p:ph type="dt" sz="half" idx="10"/>
          </p:nvPr>
        </p:nvSpPr>
        <p:spPr/>
        <p:txBody>
          <a:bodyPr>
            <a:noAutofit/>
          </a:bodyPr>
          <a:lstStyle/>
          <a:p>
            <a:fld id="{15933315-72C0-4640-9165-0D35430D88AB}" type="datetime1">
              <a:rPr lang="en-US" smtClean="0">
                <a:solidFill>
                  <a:prstClr val="white">
                    <a:lumMod val="65000"/>
                    <a:alpha val="80000"/>
                  </a:prstClr>
                </a:solidFill>
              </a:rPr>
              <a:t>07-Jan-23</a:t>
            </a:fld>
            <a:endParaRPr lang="en-US" dirty="0">
              <a:solidFill>
                <a:prstClr val="white">
                  <a:lumMod val="65000"/>
                  <a:alpha val="80000"/>
                </a:prstClr>
              </a:solidFill>
            </a:endParaRPr>
          </a:p>
        </p:txBody>
      </p:sp>
      <p:sp>
        <p:nvSpPr>
          <p:cNvPr id="5" name="Footer Placeholder 4">
            <a:extLst>
              <a:ext uri="{FF2B5EF4-FFF2-40B4-BE49-F238E27FC236}">
                <a16:creationId xmlns:a16="http://schemas.microsoft.com/office/drawing/2014/main" xmlns="" id="{F1D6522F-D41A-4734-8BD1-BD6E5A37D04C}"/>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6" name="Slide Number Placeholder 5">
            <a:extLst>
              <a:ext uri="{FF2B5EF4-FFF2-40B4-BE49-F238E27FC236}">
                <a16:creationId xmlns:a16="http://schemas.microsoft.com/office/drawing/2014/main" xmlns="" id="{D74D4206-406C-42A3-BBD4-44C043180931}"/>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33758199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xmlns=""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xmlns=""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fld id="{E6FBB7D3-0640-4A6A-9436-A47D7B5AC863}" type="datetime1">
              <a:rPr lang="en-US" smtClean="0">
                <a:solidFill>
                  <a:prstClr val="white">
                    <a:lumMod val="65000"/>
                    <a:alpha val="80000"/>
                  </a:prstClr>
                </a:solidFill>
              </a:rPr>
              <a:t>07-Jan-23</a:t>
            </a:fld>
            <a:endParaRPr lang="en-US">
              <a:solidFill>
                <a:prstClr val="white">
                  <a:lumMod val="65000"/>
                  <a:alpha val="80000"/>
                </a:prstClr>
              </a:solidFill>
            </a:endParaRP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
        <p:nvSpPr>
          <p:cNvPr id="8" name="Oval 7">
            <a:extLst>
              <a:ext uri="{FF2B5EF4-FFF2-40B4-BE49-F238E27FC236}">
                <a16:creationId xmlns:a16="http://schemas.microsoft.com/office/drawing/2014/main" xmlns="" id="{446AF837-10C6-44A5-B8D6-960A57487B43}"/>
              </a:ext>
              <a:ext uri="{C183D7F6-B498-43B3-948B-1728B52AA6E4}">
                <adec:decorative xmlns:adec="http://schemas.microsoft.com/office/drawing/2017/decorative" xmlns=""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Tree>
    <p:extLst>
      <p:ext uri="{BB962C8B-B14F-4D97-AF65-F5344CB8AC3E}">
        <p14:creationId xmlns:p14="http://schemas.microsoft.com/office/powerpoint/2010/main" val="25654292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4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xmlns=""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xmlns=""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xmlns=""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xmlns=""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xmlns="" id="{06966E3E-9B30-4375-AC9A-23256CC87D25}"/>
              </a:ext>
              <a:ext uri="{C183D7F6-B498-43B3-948B-1728B52AA6E4}">
                <adec:decorative xmlns:adec="http://schemas.microsoft.com/office/drawing/2017/decorative" xmlns=""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xmlns=""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sp>
          <p:nvSpPr>
            <p:cNvPr id="45" name="Oval 44">
              <a:extLst>
                <a:ext uri="{FF2B5EF4-FFF2-40B4-BE49-F238E27FC236}">
                  <a16:creationId xmlns:a16="http://schemas.microsoft.com/office/drawing/2014/main" xmlns=""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46" name="Freeform: Shape 45">
              <a:extLst>
                <a:ext uri="{FF2B5EF4-FFF2-40B4-BE49-F238E27FC236}">
                  <a16:creationId xmlns:a16="http://schemas.microsoft.com/office/drawing/2014/main" xmlns=""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grpSp>
      <p:grpSp>
        <p:nvGrpSpPr>
          <p:cNvPr id="15" name="Group 14">
            <a:extLst>
              <a:ext uri="{FF2B5EF4-FFF2-40B4-BE49-F238E27FC236}">
                <a16:creationId xmlns:a16="http://schemas.microsoft.com/office/drawing/2014/main" xmlns="" id="{394664AE-6DC5-428F-9AC4-5A8F67571F72}"/>
              </a:ext>
              <a:ext uri="{C183D7F6-B498-43B3-948B-1728B52AA6E4}">
                <adec:decorative xmlns:adec="http://schemas.microsoft.com/office/drawing/2017/decorative" xmlns=""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xmlns=""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21" name="Oval 20">
              <a:extLst>
                <a:ext uri="{FF2B5EF4-FFF2-40B4-BE49-F238E27FC236}">
                  <a16:creationId xmlns:a16="http://schemas.microsoft.com/office/drawing/2014/main" xmlns=""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5" name="Date Placeholder 4">
            <a:extLst>
              <a:ext uri="{FF2B5EF4-FFF2-40B4-BE49-F238E27FC236}">
                <a16:creationId xmlns:a16="http://schemas.microsoft.com/office/drawing/2014/main" xmlns="" id="{E57D2D6F-49E8-4217-A908-2D9E43583589}"/>
              </a:ext>
            </a:extLst>
          </p:cNvPr>
          <p:cNvSpPr>
            <a:spLocks noGrp="1"/>
          </p:cNvSpPr>
          <p:nvPr>
            <p:ph type="dt" sz="half" idx="10"/>
          </p:nvPr>
        </p:nvSpPr>
        <p:spPr/>
        <p:txBody>
          <a:bodyPr>
            <a:noAutofit/>
          </a:bodyPr>
          <a:lstStyle/>
          <a:p>
            <a:fld id="{7784E712-9ACD-408F-8AFB-11B4FE7B1041}" type="datetime1">
              <a:rPr lang="en-US" smtClean="0">
                <a:solidFill>
                  <a:prstClr val="white">
                    <a:lumMod val="65000"/>
                    <a:alpha val="80000"/>
                  </a:prstClr>
                </a:solidFill>
              </a:rPr>
              <a:t>07-Jan-23</a:t>
            </a:fld>
            <a:endParaRPr lang="en-US">
              <a:solidFill>
                <a:prstClr val="white">
                  <a:lumMod val="65000"/>
                  <a:alpha val="80000"/>
                </a:prstClr>
              </a:solidFill>
            </a:endParaRPr>
          </a:p>
        </p:txBody>
      </p:sp>
      <p:sp>
        <p:nvSpPr>
          <p:cNvPr id="6" name="Footer Placeholder 5">
            <a:extLst>
              <a:ext uri="{FF2B5EF4-FFF2-40B4-BE49-F238E27FC236}">
                <a16:creationId xmlns:a16="http://schemas.microsoft.com/office/drawing/2014/main" xmlns="" id="{591C4440-6B8D-4A24-A807-8B1302A3DFAF}"/>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7" name="Slide Number Placeholder 6">
            <a:extLst>
              <a:ext uri="{FF2B5EF4-FFF2-40B4-BE49-F238E27FC236}">
                <a16:creationId xmlns:a16="http://schemas.microsoft.com/office/drawing/2014/main" xmlns="" id="{76CFE189-E20B-4108-B290-244424336512}"/>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
        <p:nvSpPr>
          <p:cNvPr id="17" name="Oval 16">
            <a:extLst>
              <a:ext uri="{FF2B5EF4-FFF2-40B4-BE49-F238E27FC236}">
                <a16:creationId xmlns:a16="http://schemas.microsoft.com/office/drawing/2014/main" xmlns="" id="{83C43C1C-00B3-40E0-B073-B8C56206D07D}"/>
              </a:ext>
              <a:ext uri="{C183D7F6-B498-43B3-948B-1728B52AA6E4}">
                <adec:decorative xmlns:adec="http://schemas.microsoft.com/office/drawing/2017/decorative" xmlns=""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Tree>
    <p:extLst>
      <p:ext uri="{BB962C8B-B14F-4D97-AF65-F5344CB8AC3E}">
        <p14:creationId xmlns:p14="http://schemas.microsoft.com/office/powerpoint/2010/main" val="3628416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CC7ED7-15DF-4A53-B534-0BD597D037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EAF204B3-9B9D-4BB5-B65F-ACC471DA03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B5D7EC8-2DE3-4E48-AF05-C0221161524F}"/>
              </a:ext>
            </a:extLst>
          </p:cNvPr>
          <p:cNvSpPr>
            <a:spLocks noGrp="1"/>
          </p:cNvSpPr>
          <p:nvPr>
            <p:ph type="dt" sz="half" idx="10"/>
          </p:nvPr>
        </p:nvSpPr>
        <p:spPr/>
        <p:txBody>
          <a:bodyPr/>
          <a:lstStyle/>
          <a:p>
            <a:fld id="{2DFFDA5B-2AD9-45AB-BC84-9C15A6890132}" type="datetime1">
              <a:rPr lang="en-US" smtClean="0"/>
              <a:t>07-Jan-23</a:t>
            </a:fld>
            <a:endParaRPr lang="en-US"/>
          </a:p>
        </p:txBody>
      </p:sp>
      <p:sp>
        <p:nvSpPr>
          <p:cNvPr id="5" name="Footer Placeholder 4">
            <a:extLst>
              <a:ext uri="{FF2B5EF4-FFF2-40B4-BE49-F238E27FC236}">
                <a16:creationId xmlns:a16="http://schemas.microsoft.com/office/drawing/2014/main" xmlns="" id="{6244DA32-965C-47E4-AF7E-73A650BBE1F5}"/>
              </a:ext>
            </a:extLst>
          </p:cNvPr>
          <p:cNvSpPr>
            <a:spLocks noGrp="1"/>
          </p:cNvSpPr>
          <p:nvPr>
            <p:ph type="ftr" sz="quarter" idx="11"/>
          </p:nvPr>
        </p:nvSpPr>
        <p:spPr/>
        <p:txBody>
          <a:bodyPr/>
          <a:lstStyle/>
          <a:p>
            <a:r>
              <a:rPr lang="en-US" smtClean="0"/>
              <a:t>Ashutosh Chutiya</a:t>
            </a:r>
            <a:endParaRPr lang="en-US"/>
          </a:p>
        </p:txBody>
      </p:sp>
      <p:sp>
        <p:nvSpPr>
          <p:cNvPr id="6" name="Slide Number Placeholder 5">
            <a:extLst>
              <a:ext uri="{FF2B5EF4-FFF2-40B4-BE49-F238E27FC236}">
                <a16:creationId xmlns:a16="http://schemas.microsoft.com/office/drawing/2014/main" xmlns="" id="{0445B95B-734C-48CB-8CE4-4B77DE69C04A}"/>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4064329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23DB09-EE40-4A25-9911-08AFCD1147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7D2172E-B5A1-4073-87BF-B4B4FA2614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FD9D5478-158C-43B4-A7BC-F69F70E535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2B2540FE-EF3E-4F61-A981-DA6FD21422B3}"/>
              </a:ext>
            </a:extLst>
          </p:cNvPr>
          <p:cNvSpPr>
            <a:spLocks noGrp="1"/>
          </p:cNvSpPr>
          <p:nvPr>
            <p:ph type="dt" sz="half" idx="10"/>
          </p:nvPr>
        </p:nvSpPr>
        <p:spPr/>
        <p:txBody>
          <a:bodyPr/>
          <a:lstStyle/>
          <a:p>
            <a:fld id="{2B872363-44BE-4392-8561-B17461D4D8F0}" type="datetime1">
              <a:rPr lang="en-US" smtClean="0"/>
              <a:t>07-Jan-23</a:t>
            </a:fld>
            <a:endParaRPr lang="en-US"/>
          </a:p>
        </p:txBody>
      </p:sp>
      <p:sp>
        <p:nvSpPr>
          <p:cNvPr id="6" name="Footer Placeholder 5">
            <a:extLst>
              <a:ext uri="{FF2B5EF4-FFF2-40B4-BE49-F238E27FC236}">
                <a16:creationId xmlns:a16="http://schemas.microsoft.com/office/drawing/2014/main" xmlns="" id="{47ACE047-8D42-4261-8D48-28C5FB42AA03}"/>
              </a:ext>
            </a:extLst>
          </p:cNvPr>
          <p:cNvSpPr>
            <a:spLocks noGrp="1"/>
          </p:cNvSpPr>
          <p:nvPr>
            <p:ph type="ftr" sz="quarter" idx="11"/>
          </p:nvPr>
        </p:nvSpPr>
        <p:spPr/>
        <p:txBody>
          <a:bodyPr/>
          <a:lstStyle/>
          <a:p>
            <a:r>
              <a:rPr lang="en-US" smtClean="0"/>
              <a:t>Ashutosh Chutiya</a:t>
            </a:r>
            <a:endParaRPr lang="en-US"/>
          </a:p>
        </p:txBody>
      </p:sp>
      <p:sp>
        <p:nvSpPr>
          <p:cNvPr id="7" name="Slide Number Placeholder 6">
            <a:extLst>
              <a:ext uri="{FF2B5EF4-FFF2-40B4-BE49-F238E27FC236}">
                <a16:creationId xmlns:a16="http://schemas.microsoft.com/office/drawing/2014/main" xmlns="" id="{CDB2F8DE-DC34-476D-A756-CF1399603B16}"/>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3670783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AEE12-032B-4F12-B39F-1C10576580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3A441E56-16FE-45AB-B867-B1C9F041DD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17295AF-4449-4281-B75D-09326D9827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8CCB26CF-4499-4175-AB6B-C803F64838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84BA158-A896-4F06-99F7-10F77C583C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56846CF8-223D-4A46-A3DE-50AB4C90802B}"/>
              </a:ext>
            </a:extLst>
          </p:cNvPr>
          <p:cNvSpPr>
            <a:spLocks noGrp="1"/>
          </p:cNvSpPr>
          <p:nvPr>
            <p:ph type="dt" sz="half" idx="10"/>
          </p:nvPr>
        </p:nvSpPr>
        <p:spPr/>
        <p:txBody>
          <a:bodyPr/>
          <a:lstStyle/>
          <a:p>
            <a:fld id="{83CFEC97-941C-45E2-8281-1C682A2364FC}" type="datetime1">
              <a:rPr lang="en-US" smtClean="0"/>
              <a:t>07-Jan-23</a:t>
            </a:fld>
            <a:endParaRPr lang="en-US"/>
          </a:p>
        </p:txBody>
      </p:sp>
      <p:sp>
        <p:nvSpPr>
          <p:cNvPr id="8" name="Footer Placeholder 7">
            <a:extLst>
              <a:ext uri="{FF2B5EF4-FFF2-40B4-BE49-F238E27FC236}">
                <a16:creationId xmlns:a16="http://schemas.microsoft.com/office/drawing/2014/main" xmlns="" id="{DDBDC006-C7BD-4F70-AF3E-17659A01DF23}"/>
              </a:ext>
            </a:extLst>
          </p:cNvPr>
          <p:cNvSpPr>
            <a:spLocks noGrp="1"/>
          </p:cNvSpPr>
          <p:nvPr>
            <p:ph type="ftr" sz="quarter" idx="11"/>
          </p:nvPr>
        </p:nvSpPr>
        <p:spPr/>
        <p:txBody>
          <a:bodyPr/>
          <a:lstStyle/>
          <a:p>
            <a:r>
              <a:rPr lang="en-US" smtClean="0"/>
              <a:t>Ashutosh Chutiya</a:t>
            </a:r>
            <a:endParaRPr lang="en-US"/>
          </a:p>
        </p:txBody>
      </p:sp>
      <p:sp>
        <p:nvSpPr>
          <p:cNvPr id="9" name="Slide Number Placeholder 8">
            <a:extLst>
              <a:ext uri="{FF2B5EF4-FFF2-40B4-BE49-F238E27FC236}">
                <a16:creationId xmlns:a16="http://schemas.microsoft.com/office/drawing/2014/main" xmlns="" id="{76E43B03-5FC9-465C-88A3-3DA69721D68C}"/>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2793901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5F9284-46F6-4EEB-BD2B-88FAF7D765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1136830B-6888-4D01-9010-9CBA0EABB2E6}"/>
              </a:ext>
            </a:extLst>
          </p:cNvPr>
          <p:cNvSpPr>
            <a:spLocks noGrp="1"/>
          </p:cNvSpPr>
          <p:nvPr>
            <p:ph type="dt" sz="half" idx="10"/>
          </p:nvPr>
        </p:nvSpPr>
        <p:spPr/>
        <p:txBody>
          <a:bodyPr/>
          <a:lstStyle/>
          <a:p>
            <a:fld id="{F7B26061-BF28-42BB-A753-192AF33C424C}" type="datetime1">
              <a:rPr lang="en-US" smtClean="0"/>
              <a:t>07-Jan-23</a:t>
            </a:fld>
            <a:endParaRPr lang="en-US"/>
          </a:p>
        </p:txBody>
      </p:sp>
      <p:sp>
        <p:nvSpPr>
          <p:cNvPr id="4" name="Footer Placeholder 3">
            <a:extLst>
              <a:ext uri="{FF2B5EF4-FFF2-40B4-BE49-F238E27FC236}">
                <a16:creationId xmlns:a16="http://schemas.microsoft.com/office/drawing/2014/main" xmlns="" id="{59669D2F-8261-45CC-BAD8-D4F421FA1A53}"/>
              </a:ext>
            </a:extLst>
          </p:cNvPr>
          <p:cNvSpPr>
            <a:spLocks noGrp="1"/>
          </p:cNvSpPr>
          <p:nvPr>
            <p:ph type="ftr" sz="quarter" idx="11"/>
          </p:nvPr>
        </p:nvSpPr>
        <p:spPr/>
        <p:txBody>
          <a:bodyPr/>
          <a:lstStyle/>
          <a:p>
            <a:r>
              <a:rPr lang="en-US" smtClean="0"/>
              <a:t>Ashutosh Chutiya</a:t>
            </a:r>
            <a:endParaRPr lang="en-US"/>
          </a:p>
        </p:txBody>
      </p:sp>
      <p:sp>
        <p:nvSpPr>
          <p:cNvPr id="5" name="Slide Number Placeholder 4">
            <a:extLst>
              <a:ext uri="{FF2B5EF4-FFF2-40B4-BE49-F238E27FC236}">
                <a16:creationId xmlns:a16="http://schemas.microsoft.com/office/drawing/2014/main" xmlns="" id="{23CA749D-B897-40B8-A918-356372673E20}"/>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4251818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F3CA52C-7361-4FA9-9F23-F16A46EAA813}"/>
              </a:ext>
            </a:extLst>
          </p:cNvPr>
          <p:cNvSpPr>
            <a:spLocks noGrp="1"/>
          </p:cNvSpPr>
          <p:nvPr>
            <p:ph type="dt" sz="half" idx="10"/>
          </p:nvPr>
        </p:nvSpPr>
        <p:spPr/>
        <p:txBody>
          <a:bodyPr/>
          <a:lstStyle/>
          <a:p>
            <a:fld id="{AAB8C711-11CD-4928-9992-51DBC9FBF5AA}" type="datetime1">
              <a:rPr lang="en-US" smtClean="0"/>
              <a:t>07-Jan-23</a:t>
            </a:fld>
            <a:endParaRPr lang="en-US"/>
          </a:p>
        </p:txBody>
      </p:sp>
      <p:sp>
        <p:nvSpPr>
          <p:cNvPr id="3" name="Footer Placeholder 2">
            <a:extLst>
              <a:ext uri="{FF2B5EF4-FFF2-40B4-BE49-F238E27FC236}">
                <a16:creationId xmlns:a16="http://schemas.microsoft.com/office/drawing/2014/main" xmlns="" id="{2ACD3545-4643-4F49-9D53-170538AC184F}"/>
              </a:ext>
            </a:extLst>
          </p:cNvPr>
          <p:cNvSpPr>
            <a:spLocks noGrp="1"/>
          </p:cNvSpPr>
          <p:nvPr>
            <p:ph type="ftr" sz="quarter" idx="11"/>
          </p:nvPr>
        </p:nvSpPr>
        <p:spPr/>
        <p:txBody>
          <a:bodyPr/>
          <a:lstStyle/>
          <a:p>
            <a:r>
              <a:rPr lang="en-US" smtClean="0"/>
              <a:t>Ashutosh Chutiya</a:t>
            </a:r>
            <a:endParaRPr lang="en-US"/>
          </a:p>
        </p:txBody>
      </p:sp>
      <p:sp>
        <p:nvSpPr>
          <p:cNvPr id="4" name="Slide Number Placeholder 3">
            <a:extLst>
              <a:ext uri="{FF2B5EF4-FFF2-40B4-BE49-F238E27FC236}">
                <a16:creationId xmlns:a16="http://schemas.microsoft.com/office/drawing/2014/main" xmlns="" id="{CCB7DE13-495D-4016-9C4B-EB25F6BB2775}"/>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562966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223C5D-6222-4460-A4C4-D51CE34118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C730743-5FCD-4731-BB8F-F33471BCB3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3FF10D48-5592-406D-81DC-04F703BDBE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47E9DA1-9523-4BC1-9B6D-DD94EDD8DDB1}"/>
              </a:ext>
            </a:extLst>
          </p:cNvPr>
          <p:cNvSpPr>
            <a:spLocks noGrp="1"/>
          </p:cNvSpPr>
          <p:nvPr>
            <p:ph type="dt" sz="half" idx="10"/>
          </p:nvPr>
        </p:nvSpPr>
        <p:spPr/>
        <p:txBody>
          <a:bodyPr/>
          <a:lstStyle/>
          <a:p>
            <a:fld id="{59D8228B-DF40-4373-9BFD-5E72C1DC0171}" type="datetime1">
              <a:rPr lang="en-US" smtClean="0"/>
              <a:t>07-Jan-23</a:t>
            </a:fld>
            <a:endParaRPr lang="en-US"/>
          </a:p>
        </p:txBody>
      </p:sp>
      <p:sp>
        <p:nvSpPr>
          <p:cNvPr id="6" name="Footer Placeholder 5">
            <a:extLst>
              <a:ext uri="{FF2B5EF4-FFF2-40B4-BE49-F238E27FC236}">
                <a16:creationId xmlns:a16="http://schemas.microsoft.com/office/drawing/2014/main" xmlns="" id="{C8055F2C-F4B0-420A-A8CB-49047E3DBA7F}"/>
              </a:ext>
            </a:extLst>
          </p:cNvPr>
          <p:cNvSpPr>
            <a:spLocks noGrp="1"/>
          </p:cNvSpPr>
          <p:nvPr>
            <p:ph type="ftr" sz="quarter" idx="11"/>
          </p:nvPr>
        </p:nvSpPr>
        <p:spPr/>
        <p:txBody>
          <a:bodyPr/>
          <a:lstStyle/>
          <a:p>
            <a:r>
              <a:rPr lang="en-US" smtClean="0"/>
              <a:t>Ashutosh Chutiya</a:t>
            </a:r>
            <a:endParaRPr lang="en-US"/>
          </a:p>
        </p:txBody>
      </p:sp>
      <p:sp>
        <p:nvSpPr>
          <p:cNvPr id="7" name="Slide Number Placeholder 6">
            <a:extLst>
              <a:ext uri="{FF2B5EF4-FFF2-40B4-BE49-F238E27FC236}">
                <a16:creationId xmlns:a16="http://schemas.microsoft.com/office/drawing/2014/main" xmlns="" id="{9B93376C-C0D8-4B3A-85F9-A66797CE34CD}"/>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3803972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C791FA-C6BD-44D3-9D4A-8A967757D1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BB3A69FC-D209-4586-AA88-D38004D75C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A796EFD0-718F-4695-BB3A-272183B39C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075F76A-6D70-4311-AE70-9A52561F2AE1}"/>
              </a:ext>
            </a:extLst>
          </p:cNvPr>
          <p:cNvSpPr>
            <a:spLocks noGrp="1"/>
          </p:cNvSpPr>
          <p:nvPr>
            <p:ph type="dt" sz="half" idx="10"/>
          </p:nvPr>
        </p:nvSpPr>
        <p:spPr/>
        <p:txBody>
          <a:bodyPr/>
          <a:lstStyle/>
          <a:p>
            <a:fld id="{4AE9B276-E467-44DA-AE43-2C663D1CB5B0}" type="datetime1">
              <a:rPr lang="en-US" smtClean="0"/>
              <a:t>07-Jan-23</a:t>
            </a:fld>
            <a:endParaRPr lang="en-US"/>
          </a:p>
        </p:txBody>
      </p:sp>
      <p:sp>
        <p:nvSpPr>
          <p:cNvPr id="6" name="Footer Placeholder 5">
            <a:extLst>
              <a:ext uri="{FF2B5EF4-FFF2-40B4-BE49-F238E27FC236}">
                <a16:creationId xmlns:a16="http://schemas.microsoft.com/office/drawing/2014/main" xmlns="" id="{9B079D0A-7688-4C26-9009-625EA7032F3B}"/>
              </a:ext>
            </a:extLst>
          </p:cNvPr>
          <p:cNvSpPr>
            <a:spLocks noGrp="1"/>
          </p:cNvSpPr>
          <p:nvPr>
            <p:ph type="ftr" sz="quarter" idx="11"/>
          </p:nvPr>
        </p:nvSpPr>
        <p:spPr/>
        <p:txBody>
          <a:bodyPr/>
          <a:lstStyle/>
          <a:p>
            <a:r>
              <a:rPr lang="en-US" smtClean="0"/>
              <a:t>Ashutosh Chutiya</a:t>
            </a:r>
            <a:endParaRPr lang="en-US"/>
          </a:p>
        </p:txBody>
      </p:sp>
      <p:sp>
        <p:nvSpPr>
          <p:cNvPr id="7" name="Slide Number Placeholder 6">
            <a:extLst>
              <a:ext uri="{FF2B5EF4-FFF2-40B4-BE49-F238E27FC236}">
                <a16:creationId xmlns:a16="http://schemas.microsoft.com/office/drawing/2014/main" xmlns="" id="{B4F378CD-52DF-431B-A1D1-AA91D3C134FE}"/>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2319158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D12812C-900F-4D15-8051-73AADBC624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341BD349-5970-401F-A32B-B55FC6DD6D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C901756-DE36-4A1B-B857-6DB0BEC30D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4EE263-F74B-4244-B69D-089A7E358092}" type="datetime1">
              <a:rPr lang="en-US" smtClean="0"/>
              <a:t>07-Jan-23</a:t>
            </a:fld>
            <a:endParaRPr lang="en-US"/>
          </a:p>
        </p:txBody>
      </p:sp>
      <p:sp>
        <p:nvSpPr>
          <p:cNvPr id="5" name="Footer Placeholder 4">
            <a:extLst>
              <a:ext uri="{FF2B5EF4-FFF2-40B4-BE49-F238E27FC236}">
                <a16:creationId xmlns:a16="http://schemas.microsoft.com/office/drawing/2014/main" xmlns="" id="{B4C8A51A-649C-43A9-B9DF-2C773AA705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Ashutosh Chutiya</a:t>
            </a:r>
            <a:endParaRPr lang="en-US"/>
          </a:p>
        </p:txBody>
      </p:sp>
      <p:sp>
        <p:nvSpPr>
          <p:cNvPr id="6" name="Slide Number Placeholder 5">
            <a:extLst>
              <a:ext uri="{FF2B5EF4-FFF2-40B4-BE49-F238E27FC236}">
                <a16:creationId xmlns:a16="http://schemas.microsoft.com/office/drawing/2014/main" xmlns="" id="{242D3905-A215-4F0D-8E9B-1CCD793B2F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685128-CE73-4F6B-9CB3-02E8E310B566}" type="slidenum">
              <a:rPr lang="en-US" smtClean="0"/>
              <a:t>‹#›</a:t>
            </a:fld>
            <a:endParaRPr lang="en-US"/>
          </a:p>
        </p:txBody>
      </p:sp>
    </p:spTree>
    <p:extLst>
      <p:ext uri="{BB962C8B-B14F-4D97-AF65-F5344CB8AC3E}">
        <p14:creationId xmlns:p14="http://schemas.microsoft.com/office/powerpoint/2010/main" val="1136601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7" r:id="rId12"/>
    <p:sldLayoutId id="2147483661" r:id="rId13"/>
    <p:sldLayoutId id="2147483662" r:id="rId14"/>
    <p:sldLayoutId id="2147483663" r:id="rId15"/>
    <p:sldLayoutId id="2147483664" r:id="rId16"/>
    <p:sldLayoutId id="2147483665" r:id="rId17"/>
    <p:sldLayoutId id="2147483667" r:id="rId18"/>
    <p:sldLayoutId id="2147483668" r:id="rId19"/>
    <p:sldLayoutId id="2147483670" r:id="rId20"/>
    <p:sldLayoutId id="2147483671" r:id="rId21"/>
    <p:sldLayoutId id="2147483672" r:id="rId2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mailto:ashutoshmishra11@outlook.com" TargetMode="External"/><Relationship Id="rId1" Type="http://schemas.openxmlformats.org/officeDocument/2006/relationships/slideLayout" Target="../slideLayouts/slideLayout12.xml"/><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1.svg"/><Relationship Id="rId10" Type="http://schemas.openxmlformats.org/officeDocument/2006/relationships/image" Target="../media/image5.png"/><Relationship Id="rId9" Type="http://schemas.openxmlformats.org/officeDocument/2006/relationships/image" Target="../media/image4.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7.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068"/>
            <a:ext cx="12192000" cy="6858000"/>
          </a:xfrm>
          <a:prstGeom prst="rect">
            <a:avLst/>
          </a:prstGeom>
          <a:ln>
            <a:noFill/>
          </a:ln>
        </p:spPr>
      </p:pic>
      <p:sp>
        <p:nvSpPr>
          <p:cNvPr id="7" name="Rectangle: Rounded Corners 6">
            <a:extLst>
              <a:ext uri="{FF2B5EF4-FFF2-40B4-BE49-F238E27FC236}">
                <a16:creationId xmlns:a16="http://schemas.microsoft.com/office/drawing/2014/main" xmlns="" id="{99C89612-437E-4BD2-A588-3FDB2BC0F26F}"/>
              </a:ext>
            </a:extLst>
          </p:cNvPr>
          <p:cNvSpPr/>
          <p:nvPr/>
        </p:nvSpPr>
        <p:spPr>
          <a:xfrm>
            <a:off x="3602182" y="6197310"/>
            <a:ext cx="5301528" cy="642938"/>
          </a:xfrm>
          <a:prstGeom prst="roundRect">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b="1" u="dbl" dirty="0"/>
              <a:t>Fake News Classifier</a:t>
            </a:r>
            <a:endParaRPr lang="en-US" sz="3200" dirty="0"/>
          </a:p>
        </p:txBody>
      </p:sp>
      <p:sp>
        <p:nvSpPr>
          <p:cNvPr id="18" name="TextBox 17">
            <a:extLst>
              <a:ext uri="{FF2B5EF4-FFF2-40B4-BE49-F238E27FC236}">
                <a16:creationId xmlns:a16="http://schemas.microsoft.com/office/drawing/2014/main" xmlns="" id="{60A2167F-1966-4DE4-B690-1D5EC4989F91}"/>
              </a:ext>
            </a:extLst>
          </p:cNvPr>
          <p:cNvSpPr txBox="1"/>
          <p:nvPr/>
        </p:nvSpPr>
        <p:spPr>
          <a:xfrm>
            <a:off x="8779019" y="5528899"/>
            <a:ext cx="3209925" cy="646331"/>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r>
              <a:rPr lang="en-US" dirty="0" smtClean="0">
                <a:solidFill>
                  <a:schemeClr val="bg1"/>
                </a:solidFill>
              </a:rPr>
              <a:t>Submitted by:-</a:t>
            </a:r>
          </a:p>
          <a:p>
            <a:r>
              <a:rPr lang="en-US" dirty="0" smtClean="0">
                <a:solidFill>
                  <a:schemeClr val="bg1"/>
                </a:solidFill>
              </a:rPr>
              <a:t>	Ashutosh Mishra</a:t>
            </a:r>
            <a:endParaRPr lang="en-US" dirty="0">
              <a:solidFill>
                <a:schemeClr val="bg1"/>
              </a:solidFill>
            </a:endParaRPr>
          </a:p>
        </p:txBody>
      </p:sp>
    </p:spTree>
    <p:extLst>
      <p:ext uri="{BB962C8B-B14F-4D97-AF65-F5344CB8AC3E}">
        <p14:creationId xmlns:p14="http://schemas.microsoft.com/office/powerpoint/2010/main" val="33057625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6900"/>
          </a:xfrm>
        </p:spPr>
        <p:txBody>
          <a:bodyPr>
            <a:normAutofit/>
          </a:bodyPr>
          <a:lstStyle/>
          <a:p>
            <a:pPr algn="ctr"/>
            <a:r>
              <a:rPr lang="en-US" sz="3600" b="1" dirty="0" smtClean="0">
                <a:effectLst>
                  <a:outerShdw dist="38100" dir="2700000" algn="tl">
                    <a:schemeClr val="accent2"/>
                  </a:outerShdw>
                </a:effectLst>
              </a:rPr>
              <a:t>Data Source</a:t>
            </a:r>
            <a:endParaRPr lang="en-US" sz="3600" dirty="0"/>
          </a:p>
        </p:txBody>
      </p:sp>
      <p:sp>
        <p:nvSpPr>
          <p:cNvPr id="4" name="Date Placeholder 3"/>
          <p:cNvSpPr>
            <a:spLocks noGrp="1"/>
          </p:cNvSpPr>
          <p:nvPr>
            <p:ph type="dt" sz="half" idx="10"/>
          </p:nvPr>
        </p:nvSpPr>
        <p:spPr/>
        <p:txBody>
          <a:bodyPr/>
          <a:lstStyle/>
          <a:p>
            <a:fld id="{0D8A2831-607F-4AEC-8E7D-17FB30C17850}" type="datetime1">
              <a:rPr lang="en-US" smtClean="0"/>
              <a:t>07-Jan-23</a:t>
            </a:fld>
            <a:endParaRPr lang="en-US"/>
          </a:p>
        </p:txBody>
      </p:sp>
      <p:sp>
        <p:nvSpPr>
          <p:cNvPr id="5" name="Slide Number Placeholder 4"/>
          <p:cNvSpPr>
            <a:spLocks noGrp="1"/>
          </p:cNvSpPr>
          <p:nvPr>
            <p:ph type="sldNum" sz="quarter" idx="12"/>
          </p:nvPr>
        </p:nvSpPr>
        <p:spPr/>
        <p:txBody>
          <a:bodyPr/>
          <a:lstStyle/>
          <a:p>
            <a:fld id="{3B685128-CE73-4F6B-9CB3-02E8E310B566}" type="slidenum">
              <a:rPr lang="en-US" smtClean="0"/>
              <a:t>10</a:t>
            </a:fld>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838199" y="1252025"/>
            <a:ext cx="9691256" cy="5273465"/>
          </a:xfrm>
          <a:prstGeom prst="rect">
            <a:avLst/>
          </a:prstGeom>
        </p:spPr>
      </p:pic>
    </p:spTree>
    <p:extLst>
      <p:ext uri="{BB962C8B-B14F-4D97-AF65-F5344CB8AC3E}">
        <p14:creationId xmlns:p14="http://schemas.microsoft.com/office/powerpoint/2010/main" val="195949672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6900"/>
          </a:xfrm>
        </p:spPr>
        <p:txBody>
          <a:bodyPr>
            <a:normAutofit/>
          </a:bodyPr>
          <a:lstStyle/>
          <a:p>
            <a:pPr algn="ctr"/>
            <a:r>
              <a:rPr lang="en-US" sz="3600" b="1" dirty="0" smtClean="0">
                <a:effectLst>
                  <a:outerShdw dist="38100" dir="2700000" algn="tl">
                    <a:schemeClr val="accent2"/>
                  </a:outerShdw>
                </a:effectLst>
              </a:rPr>
              <a:t>Data Source</a:t>
            </a:r>
            <a:endParaRPr lang="en-US" sz="3600" dirty="0"/>
          </a:p>
        </p:txBody>
      </p:sp>
      <p:sp>
        <p:nvSpPr>
          <p:cNvPr id="4" name="Date Placeholder 3"/>
          <p:cNvSpPr>
            <a:spLocks noGrp="1"/>
          </p:cNvSpPr>
          <p:nvPr>
            <p:ph type="dt" sz="half" idx="10"/>
          </p:nvPr>
        </p:nvSpPr>
        <p:spPr/>
        <p:txBody>
          <a:bodyPr/>
          <a:lstStyle/>
          <a:p>
            <a:fld id="{0D8A2831-607F-4AEC-8E7D-17FB30C17850}" type="datetime1">
              <a:rPr lang="en-US" smtClean="0"/>
              <a:t>07-Jan-23</a:t>
            </a:fld>
            <a:endParaRPr lang="en-US"/>
          </a:p>
        </p:txBody>
      </p:sp>
      <p:sp>
        <p:nvSpPr>
          <p:cNvPr id="5" name="Slide Number Placeholder 4"/>
          <p:cNvSpPr>
            <a:spLocks noGrp="1"/>
          </p:cNvSpPr>
          <p:nvPr>
            <p:ph type="sldNum" sz="quarter" idx="12"/>
          </p:nvPr>
        </p:nvSpPr>
        <p:spPr/>
        <p:txBody>
          <a:bodyPr/>
          <a:lstStyle/>
          <a:p>
            <a:fld id="{3B685128-CE73-4F6B-9CB3-02E8E310B566}" type="slidenum">
              <a:rPr lang="en-US" smtClean="0"/>
              <a:t>11</a:t>
            </a:fld>
            <a:endParaRPr lang="en-US"/>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838200" y="1359910"/>
            <a:ext cx="9760527" cy="5193290"/>
          </a:xfrm>
          <a:prstGeom prst="rect">
            <a:avLst/>
          </a:prstGeom>
        </p:spPr>
      </p:pic>
    </p:spTree>
    <p:extLst>
      <p:ext uri="{BB962C8B-B14F-4D97-AF65-F5344CB8AC3E}">
        <p14:creationId xmlns:p14="http://schemas.microsoft.com/office/powerpoint/2010/main" val="4796893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8426"/>
          </a:xfrm>
        </p:spPr>
        <p:txBody>
          <a:bodyPr>
            <a:normAutofit/>
          </a:bodyPr>
          <a:lstStyle/>
          <a:p>
            <a:pPr algn="ctr"/>
            <a:r>
              <a:rPr lang="en-US" sz="3600" b="1" dirty="0">
                <a:effectLst>
                  <a:outerShdw dist="38100" dir="2700000" algn="tl">
                    <a:schemeClr val="accent2"/>
                  </a:outerShdw>
                </a:effectLst>
              </a:rPr>
              <a:t>Data </a:t>
            </a:r>
            <a:r>
              <a:rPr lang="en-US" sz="3600" b="1" dirty="0" smtClean="0">
                <a:effectLst>
                  <a:outerShdw dist="38100" dir="2700000" algn="tl">
                    <a:schemeClr val="accent2"/>
                  </a:outerShdw>
                </a:effectLst>
              </a:rPr>
              <a:t>Source</a:t>
            </a:r>
            <a:endParaRPr lang="en-US" sz="3600" dirty="0"/>
          </a:p>
        </p:txBody>
      </p:sp>
      <p:sp>
        <p:nvSpPr>
          <p:cNvPr id="4" name="Date Placeholder 3"/>
          <p:cNvSpPr>
            <a:spLocks noGrp="1"/>
          </p:cNvSpPr>
          <p:nvPr>
            <p:ph type="dt" sz="half" idx="10"/>
          </p:nvPr>
        </p:nvSpPr>
        <p:spPr/>
        <p:txBody>
          <a:bodyPr/>
          <a:lstStyle/>
          <a:p>
            <a:fld id="{0D8A2831-607F-4AEC-8E7D-17FB30C17850}" type="datetime1">
              <a:rPr lang="en-US" smtClean="0"/>
              <a:t>07-Jan-23</a:t>
            </a:fld>
            <a:endParaRPr lang="en-US"/>
          </a:p>
        </p:txBody>
      </p:sp>
      <p:sp>
        <p:nvSpPr>
          <p:cNvPr id="5" name="Slide Number Placeholder 4"/>
          <p:cNvSpPr>
            <a:spLocks noGrp="1"/>
          </p:cNvSpPr>
          <p:nvPr>
            <p:ph type="sldNum" sz="quarter" idx="12"/>
          </p:nvPr>
        </p:nvSpPr>
        <p:spPr/>
        <p:txBody>
          <a:bodyPr/>
          <a:lstStyle/>
          <a:p>
            <a:fld id="{3B685128-CE73-4F6B-9CB3-02E8E310B566}" type="slidenum">
              <a:rPr lang="en-US" smtClean="0"/>
              <a:t>12</a:t>
            </a:fld>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838200" y="1153551"/>
            <a:ext cx="9476508" cy="5371939"/>
          </a:xfrm>
          <a:prstGeom prst="rect">
            <a:avLst/>
          </a:prstGeom>
        </p:spPr>
      </p:pic>
    </p:spTree>
    <p:extLst>
      <p:ext uri="{BB962C8B-B14F-4D97-AF65-F5344CB8AC3E}">
        <p14:creationId xmlns:p14="http://schemas.microsoft.com/office/powerpoint/2010/main" val="428364458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6561"/>
          </a:xfrm>
        </p:spPr>
        <p:txBody>
          <a:bodyPr>
            <a:normAutofit/>
          </a:bodyPr>
          <a:lstStyle/>
          <a:p>
            <a:pPr algn="ctr"/>
            <a:r>
              <a:rPr lang="en-US" sz="3600" b="1" dirty="0">
                <a:effectLst>
                  <a:outerShdw dist="38100" dir="2700000" algn="tl">
                    <a:schemeClr val="accent2"/>
                  </a:outerShdw>
                </a:effectLst>
              </a:rPr>
              <a:t>Data </a:t>
            </a:r>
            <a:r>
              <a:rPr lang="en-US" sz="3600" b="1" dirty="0" smtClean="0">
                <a:effectLst>
                  <a:outerShdw dist="38100" dir="2700000" algn="tl">
                    <a:schemeClr val="accent2"/>
                  </a:outerShdw>
                </a:effectLst>
              </a:rPr>
              <a:t>Source</a:t>
            </a:r>
            <a:endParaRPr lang="en-US" sz="3600" dirty="0"/>
          </a:p>
        </p:txBody>
      </p:sp>
      <p:sp>
        <p:nvSpPr>
          <p:cNvPr id="4" name="Date Placeholder 3"/>
          <p:cNvSpPr>
            <a:spLocks noGrp="1"/>
          </p:cNvSpPr>
          <p:nvPr>
            <p:ph type="dt" sz="half" idx="10"/>
          </p:nvPr>
        </p:nvSpPr>
        <p:spPr/>
        <p:txBody>
          <a:bodyPr/>
          <a:lstStyle/>
          <a:p>
            <a:fld id="{0D8A2831-607F-4AEC-8E7D-17FB30C17850}" type="datetime1">
              <a:rPr lang="en-US" smtClean="0"/>
              <a:t>07-Jan-23</a:t>
            </a:fld>
            <a:endParaRPr lang="en-US"/>
          </a:p>
        </p:txBody>
      </p:sp>
      <p:sp>
        <p:nvSpPr>
          <p:cNvPr id="5" name="Slide Number Placeholder 4"/>
          <p:cNvSpPr>
            <a:spLocks noGrp="1"/>
          </p:cNvSpPr>
          <p:nvPr>
            <p:ph type="sldNum" sz="quarter" idx="12"/>
          </p:nvPr>
        </p:nvSpPr>
        <p:spPr/>
        <p:txBody>
          <a:bodyPr/>
          <a:lstStyle/>
          <a:p>
            <a:fld id="{3B685128-CE73-4F6B-9CB3-02E8E310B566}" type="slidenum">
              <a:rPr lang="en-US" smtClean="0"/>
              <a:t>13</a:t>
            </a:fld>
            <a:endParaRPr lang="en-US"/>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838200" y="1181686"/>
            <a:ext cx="9566564" cy="5321011"/>
          </a:xfrm>
          <a:prstGeom prst="rect">
            <a:avLst/>
          </a:prstGeom>
        </p:spPr>
      </p:pic>
    </p:spTree>
    <p:extLst>
      <p:ext uri="{BB962C8B-B14F-4D97-AF65-F5344CB8AC3E}">
        <p14:creationId xmlns:p14="http://schemas.microsoft.com/office/powerpoint/2010/main" val="12246207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398133447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1C4BD29D-1CA2-4016-9F53-AA6EDFC02B98}" type="datetime1">
              <a:rPr lang="en-US" smtClean="0">
                <a:solidFill>
                  <a:prstClr val="white">
                    <a:lumMod val="65000"/>
                    <a:alpha val="80000"/>
                  </a:prstClr>
                </a:solidFill>
              </a:rPr>
              <a:t>07-Jan-23</a:t>
            </a:fld>
            <a:endParaRPr lang="en-US">
              <a:solidFill>
                <a:prstClr val="white">
                  <a:lumMod val="65000"/>
                  <a:alpha val="80000"/>
                </a:prstClr>
              </a:solidFill>
            </a:endParaRPr>
          </a:p>
        </p:txBody>
      </p:sp>
      <p:sp>
        <p:nvSpPr>
          <p:cNvPr id="5" name="Slide Number Placeholder 4"/>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14</a:t>
            </a:fld>
            <a:endParaRPr lang="en-US">
              <a:solidFill>
                <a:prstClr val="white">
                  <a:lumMod val="65000"/>
                  <a:alpha val="80000"/>
                </a:prstClr>
              </a:solidFill>
            </a:endParaRPr>
          </a:p>
        </p:txBody>
      </p:sp>
      <p:sp>
        <p:nvSpPr>
          <p:cNvPr id="2" name="Rectangle 1"/>
          <p:cNvSpPr/>
          <p:nvPr/>
        </p:nvSpPr>
        <p:spPr>
          <a:xfrm>
            <a:off x="3206300" y="94797"/>
            <a:ext cx="5719371" cy="590931"/>
          </a:xfrm>
          <a:prstGeom prst="rect">
            <a:avLst/>
          </a:prstGeom>
        </p:spPr>
        <p:txBody>
          <a:bodyPr wrap="square">
            <a:spAutoFit/>
          </a:bodyPr>
          <a:lstStyle/>
          <a:p>
            <a:pPr algn="ctr">
              <a:lnSpc>
                <a:spcPct val="90000"/>
              </a:lnSpc>
              <a:spcBef>
                <a:spcPct val="0"/>
              </a:spcBef>
            </a:pPr>
            <a:r>
              <a:rPr lang="en-US" sz="3600" b="1" dirty="0">
                <a:effectLst>
                  <a:outerShdw dist="38100" dir="2700000" algn="tl">
                    <a:schemeClr val="accent2"/>
                  </a:outerShdw>
                </a:effectLst>
                <a:latin typeface="+mj-lt"/>
                <a:ea typeface="+mj-ea"/>
                <a:cs typeface="+mj-cs"/>
              </a:rPr>
              <a:t>Key Metrics</a:t>
            </a:r>
            <a:endParaRPr lang="en-US" sz="3600" b="1" dirty="0">
              <a:effectLst>
                <a:outerShdw dist="38100" dir="2700000" algn="tl">
                  <a:schemeClr val="accent2"/>
                </a:outerShdw>
              </a:effectLst>
              <a:latin typeface="+mj-lt"/>
              <a:ea typeface="+mj-ea"/>
              <a:cs typeface="+mj-cs"/>
            </a:endParaRPr>
          </a:p>
        </p:txBody>
      </p:sp>
    </p:spTree>
    <p:extLst>
      <p:ext uri="{BB962C8B-B14F-4D97-AF65-F5344CB8AC3E}">
        <p14:creationId xmlns:p14="http://schemas.microsoft.com/office/powerpoint/2010/main" val="21789469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C4BD29D-1CA2-4016-9F53-AA6EDFC02B98}" type="datetime1">
              <a:rPr lang="en-US" smtClean="0">
                <a:solidFill>
                  <a:prstClr val="white">
                    <a:lumMod val="65000"/>
                    <a:alpha val="80000"/>
                  </a:prstClr>
                </a:solidFill>
              </a:rPr>
              <a:t>07-Jan-23</a:t>
            </a:fld>
            <a:endParaRPr lang="en-US">
              <a:solidFill>
                <a:prstClr val="white">
                  <a:lumMod val="65000"/>
                  <a:alpha val="80000"/>
                </a:prstClr>
              </a:solidFill>
            </a:endParaRPr>
          </a:p>
        </p:txBody>
      </p:sp>
      <p:sp>
        <p:nvSpPr>
          <p:cNvPr id="5" name="Slide Number Placeholder 4"/>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15</a:t>
            </a:fld>
            <a:endParaRPr lang="en-US">
              <a:solidFill>
                <a:prstClr val="white">
                  <a:lumMod val="65000"/>
                  <a:alpha val="80000"/>
                </a:prstClr>
              </a:solidFill>
            </a:endParaRPr>
          </a:p>
        </p:txBody>
      </p:sp>
      <p:sp>
        <p:nvSpPr>
          <p:cNvPr id="2" name="Rectangle 1"/>
          <p:cNvSpPr/>
          <p:nvPr/>
        </p:nvSpPr>
        <p:spPr>
          <a:xfrm>
            <a:off x="3206300" y="94797"/>
            <a:ext cx="5719371" cy="590931"/>
          </a:xfrm>
          <a:prstGeom prst="rect">
            <a:avLst/>
          </a:prstGeom>
        </p:spPr>
        <p:txBody>
          <a:bodyPr wrap="square">
            <a:spAutoFit/>
          </a:bodyPr>
          <a:lstStyle/>
          <a:p>
            <a:pPr algn="ctr">
              <a:lnSpc>
                <a:spcPct val="90000"/>
              </a:lnSpc>
              <a:spcBef>
                <a:spcPct val="0"/>
              </a:spcBef>
            </a:pPr>
            <a:r>
              <a:rPr lang="en-US" sz="3600" b="1" dirty="0">
                <a:effectLst>
                  <a:outerShdw dist="38100" dir="2700000" algn="tl">
                    <a:schemeClr val="accent2"/>
                  </a:outerShdw>
                </a:effectLst>
                <a:latin typeface="+mj-lt"/>
                <a:ea typeface="+mj-ea"/>
                <a:cs typeface="+mj-cs"/>
              </a:rPr>
              <a:t>Key Metrics</a:t>
            </a:r>
            <a:endParaRPr lang="en-US" sz="3600" b="1" dirty="0">
              <a:effectLst>
                <a:outerShdw dist="38100" dir="2700000" algn="tl">
                  <a:schemeClr val="accent2"/>
                </a:outerShdw>
              </a:effectLst>
              <a:latin typeface="+mj-lt"/>
              <a:ea typeface="+mj-ea"/>
              <a:cs typeface="+mj-cs"/>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82693793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07607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anim calcmode="lin" valueType="num">
                                      <p:cBhvr>
                                        <p:cTn id="8" dur="2000" fill="hold"/>
                                        <p:tgtEl>
                                          <p:spTgt spid="9"/>
                                        </p:tgtEl>
                                        <p:attrNameLst>
                                          <p:attrName>ppt_w</p:attrName>
                                        </p:attrNameLst>
                                      </p:cBhvr>
                                      <p:tavLst>
                                        <p:tav tm="0" fmla="#ppt_w*sin(2.5*pi*$)">
                                          <p:val>
                                            <p:fltVal val="0"/>
                                          </p:val>
                                        </p:tav>
                                        <p:tav tm="100000">
                                          <p:val>
                                            <p:fltVal val="1"/>
                                          </p:val>
                                        </p:tav>
                                      </p:tavLst>
                                    </p:anim>
                                    <p:anim calcmode="lin" valueType="num">
                                      <p:cBhvr>
                                        <p:cTn id="9" dur="20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effectLst>
                  <a:outerShdw dist="38100" dir="2700000" algn="tl">
                    <a:schemeClr val="accent2"/>
                  </a:outerShdw>
                </a:effectLst>
              </a:rPr>
              <a:t>Conclusion </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5371318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0D8A2831-607F-4AEC-8E7D-17FB30C17850}" type="datetime1">
              <a:rPr lang="en-US" smtClean="0"/>
              <a:t>07-Jan-23</a:t>
            </a:fld>
            <a:endParaRPr lang="en-US"/>
          </a:p>
        </p:txBody>
      </p:sp>
      <p:sp>
        <p:nvSpPr>
          <p:cNvPr id="5" name="Slide Number Placeholder 4"/>
          <p:cNvSpPr>
            <a:spLocks noGrp="1"/>
          </p:cNvSpPr>
          <p:nvPr>
            <p:ph type="sldNum" sz="quarter" idx="12"/>
          </p:nvPr>
        </p:nvSpPr>
        <p:spPr/>
        <p:txBody>
          <a:bodyPr/>
          <a:lstStyle/>
          <a:p>
            <a:fld id="{3B685128-CE73-4F6B-9CB3-02E8E310B566}" type="slidenum">
              <a:rPr lang="en-US" smtClean="0"/>
              <a:t>16</a:t>
            </a:fld>
            <a:endParaRPr lang="en-US"/>
          </a:p>
        </p:txBody>
      </p:sp>
    </p:spTree>
    <p:extLst>
      <p:ext uri="{BB962C8B-B14F-4D97-AF65-F5344CB8AC3E}">
        <p14:creationId xmlns:p14="http://schemas.microsoft.com/office/powerpoint/2010/main" val="284480265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6930"/>
          </a:xfrm>
        </p:spPr>
        <p:txBody>
          <a:bodyPr>
            <a:normAutofit/>
          </a:bodyPr>
          <a:lstStyle/>
          <a:p>
            <a:pPr algn="ctr"/>
            <a:r>
              <a:rPr lang="en-US" sz="3600" b="1" dirty="0">
                <a:effectLst>
                  <a:outerShdw dist="38100" dir="2700000" algn="tl">
                    <a:schemeClr val="accent2"/>
                  </a:outerShdw>
                </a:effectLst>
              </a:rPr>
              <a:t>Conclusion </a:t>
            </a:r>
          </a:p>
        </p:txBody>
      </p:sp>
      <p:sp>
        <p:nvSpPr>
          <p:cNvPr id="4" name="Date Placeholder 3"/>
          <p:cNvSpPr>
            <a:spLocks noGrp="1"/>
          </p:cNvSpPr>
          <p:nvPr>
            <p:ph type="dt" sz="half" idx="10"/>
          </p:nvPr>
        </p:nvSpPr>
        <p:spPr/>
        <p:txBody>
          <a:bodyPr/>
          <a:lstStyle/>
          <a:p>
            <a:fld id="{9B3FE649-6AC5-43F4-9F2E-E08D8EB1BE51}" type="datetime1">
              <a:rPr lang="en-US" smtClean="0"/>
              <a:t>07-Jan-23</a:t>
            </a:fld>
            <a:endParaRPr lang="en-US" dirty="0"/>
          </a:p>
        </p:txBody>
      </p:sp>
      <p:sp>
        <p:nvSpPr>
          <p:cNvPr id="6" name="Slide Number Placeholder 5"/>
          <p:cNvSpPr>
            <a:spLocks noGrp="1"/>
          </p:cNvSpPr>
          <p:nvPr>
            <p:ph type="sldNum" sz="quarter" idx="12"/>
          </p:nvPr>
        </p:nvSpPr>
        <p:spPr/>
        <p:txBody>
          <a:bodyPr/>
          <a:lstStyle/>
          <a:p>
            <a:fld id="{3B685128-CE73-4F6B-9CB3-02E8E310B566}" type="slidenum">
              <a:rPr lang="en-US" smtClean="0"/>
              <a:t>17</a:t>
            </a:fld>
            <a:endParaRPr lang="en-US"/>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947224" y="1072056"/>
            <a:ext cx="8956431" cy="5497556"/>
          </a:xfrm>
          <a:prstGeom prst="rect">
            <a:avLst/>
          </a:prstGeom>
        </p:spPr>
      </p:pic>
    </p:spTree>
    <p:extLst>
      <p:ext uri="{BB962C8B-B14F-4D97-AF65-F5344CB8AC3E}">
        <p14:creationId xmlns:p14="http://schemas.microsoft.com/office/powerpoint/2010/main" val="11151973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0629"/>
          </a:xfrm>
        </p:spPr>
        <p:txBody>
          <a:bodyPr>
            <a:noAutofit/>
          </a:bodyPr>
          <a:lstStyle/>
          <a:p>
            <a:pPr algn="ctr"/>
            <a:r>
              <a:rPr lang="en-US" sz="3600" b="1" dirty="0">
                <a:effectLst>
                  <a:outerShdw dist="38100" dir="2700000" algn="tl">
                    <a:schemeClr val="accent2"/>
                  </a:outerShdw>
                </a:effectLst>
              </a:rPr>
              <a:t>Learning Outcomes of the Study in respect of Data Science</a:t>
            </a:r>
            <a:endParaRPr lang="en-US" sz="36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81665048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0D8A2831-607F-4AEC-8E7D-17FB30C17850}" type="datetime1">
              <a:rPr lang="en-US" smtClean="0"/>
              <a:t>07-Jan-23</a:t>
            </a:fld>
            <a:endParaRPr lang="en-US"/>
          </a:p>
        </p:txBody>
      </p:sp>
      <p:sp>
        <p:nvSpPr>
          <p:cNvPr id="5" name="Slide Number Placeholder 4"/>
          <p:cNvSpPr>
            <a:spLocks noGrp="1"/>
          </p:cNvSpPr>
          <p:nvPr>
            <p:ph type="sldNum" sz="quarter" idx="12"/>
          </p:nvPr>
        </p:nvSpPr>
        <p:spPr/>
        <p:txBody>
          <a:bodyPr/>
          <a:lstStyle/>
          <a:p>
            <a:fld id="{3B685128-CE73-4F6B-9CB3-02E8E310B566}" type="slidenum">
              <a:rPr lang="en-US" smtClean="0"/>
              <a:t>18</a:t>
            </a:fld>
            <a:endParaRPr lang="en-US"/>
          </a:p>
        </p:txBody>
      </p:sp>
    </p:spTree>
    <p:extLst>
      <p:ext uri="{BB962C8B-B14F-4D97-AF65-F5344CB8AC3E}">
        <p14:creationId xmlns:p14="http://schemas.microsoft.com/office/powerpoint/2010/main" val="5779163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pPr algn="ctr"/>
            <a:r>
              <a:rPr lang="en-US" sz="6600" b="1" dirty="0">
                <a:effectLst>
                  <a:outerShdw dist="38100" dir="2700000" algn="tl">
                    <a:schemeClr val="accent2"/>
                  </a:outerShdw>
                </a:effectLst>
              </a:rPr>
              <a:t>Thank </a:t>
            </a:r>
            <a:r>
              <a:rPr lang="en-US" sz="6600" b="1" dirty="0">
                <a:effectLst>
                  <a:outerShdw dist="38100" dir="2700000" algn="tl">
                    <a:schemeClr val="accent2"/>
                  </a:outerShdw>
                </a:effectLst>
              </a:rPr>
              <a:t>You !</a:t>
            </a:r>
            <a:endParaRPr lang="en-US" sz="6600" b="1" dirty="0">
              <a:effectLst>
                <a:outerShdw dist="38100" dir="2700000" algn="tl">
                  <a:schemeClr val="accent2"/>
                </a:outerShdw>
              </a:effectLst>
            </a:endParaRPr>
          </a:p>
        </p:txBody>
      </p:sp>
      <p:sp>
        <p:nvSpPr>
          <p:cNvPr id="23" name="Subtitle 22">
            <a:extLst>
              <a:ext uri="{FF2B5EF4-FFF2-40B4-BE49-F238E27FC236}">
                <a16:creationId xmlns=""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smtClean="0"/>
              <a:t>Ashutosh Mishra</a:t>
            </a:r>
            <a:endParaRPr lang="en-US" dirty="0"/>
          </a:p>
          <a:p>
            <a:r>
              <a:rPr lang="en-US" dirty="0" smtClean="0">
                <a:hlinkClick r:id="rId2"/>
              </a:rPr>
              <a:t>ashutoshmishra11@outlook.com</a:t>
            </a:r>
            <a:endParaRPr lang="en-US" dirty="0" smtClean="0"/>
          </a:p>
          <a:p>
            <a:r>
              <a:rPr lang="en-US" dirty="0" smtClean="0"/>
              <a:t>Cell No. +918208041503</a:t>
            </a:r>
            <a:endParaRPr lang="en-US" dirty="0"/>
          </a:p>
        </p:txBody>
      </p:sp>
      <p:pic>
        <p:nvPicPr>
          <p:cNvPr id="27" name="Picture Placeholder 26" descr="Data Points Digital background">
            <a:extLst>
              <a:ext uri="{FF2B5EF4-FFF2-40B4-BE49-F238E27FC236}">
                <a16:creationId xmlns="" xmlns:a16="http://schemas.microsoft.com/office/drawing/2014/main" id="{9E660784-34E2-4CDA-926A-DDD6AAF3504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 xmlns:a16="http://schemas.microsoft.com/office/drawing/2014/main" id="{48106962-23C6-4DFE-BB3A-E5FFF03F38CE}"/>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fld id="{9D7A6315-0594-4457-A178-D81B7271D819}" type="datetime1">
              <a:rPr lang="en-IN" smtClean="0"/>
              <a:t>07-01-2023</a:t>
            </a:fld>
            <a:endParaRPr lang="en-US"/>
          </a:p>
        </p:txBody>
      </p:sp>
      <p:sp>
        <p:nvSpPr>
          <p:cNvPr id="5" name="Footer Placeholder 4">
            <a:extLst>
              <a:ext uri="{FF2B5EF4-FFF2-40B4-BE49-F238E27FC236}">
                <a16:creationId xmlns=""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Draft</a:t>
            </a:r>
          </a:p>
        </p:txBody>
      </p:sp>
      <p:sp>
        <p:nvSpPr>
          <p:cNvPr id="6" name="Slide Number Placeholder 5">
            <a:extLst>
              <a:ext uri="{FF2B5EF4-FFF2-40B4-BE49-F238E27FC236}">
                <a16:creationId xmlns=""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Tree>
    <p:extLst>
      <p:ext uri="{BB962C8B-B14F-4D97-AF65-F5344CB8AC3E}">
        <p14:creationId xmlns:p14="http://schemas.microsoft.com/office/powerpoint/2010/main" val="4104456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down)">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31" presetClass="entr" presetSubtype="0"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p:cTn id="16" dur="1000" fill="hold"/>
                                        <p:tgtEl>
                                          <p:spTgt spid="22"/>
                                        </p:tgtEl>
                                        <p:attrNameLst>
                                          <p:attrName>ppt_w</p:attrName>
                                        </p:attrNameLst>
                                      </p:cBhvr>
                                      <p:tavLst>
                                        <p:tav tm="0">
                                          <p:val>
                                            <p:fltVal val="0"/>
                                          </p:val>
                                        </p:tav>
                                        <p:tav tm="100000">
                                          <p:val>
                                            <p:strVal val="#ppt_w"/>
                                          </p:val>
                                        </p:tav>
                                      </p:tavLst>
                                    </p:anim>
                                    <p:anim calcmode="lin" valueType="num">
                                      <p:cBhvr>
                                        <p:cTn id="17" dur="1000" fill="hold"/>
                                        <p:tgtEl>
                                          <p:spTgt spid="22"/>
                                        </p:tgtEl>
                                        <p:attrNameLst>
                                          <p:attrName>ppt_h</p:attrName>
                                        </p:attrNameLst>
                                      </p:cBhvr>
                                      <p:tavLst>
                                        <p:tav tm="0">
                                          <p:val>
                                            <p:fltVal val="0"/>
                                          </p:val>
                                        </p:tav>
                                        <p:tav tm="100000">
                                          <p:val>
                                            <p:strVal val="#ppt_h"/>
                                          </p:val>
                                        </p:tav>
                                      </p:tavLst>
                                    </p:anim>
                                    <p:anim calcmode="lin" valueType="num">
                                      <p:cBhvr>
                                        <p:cTn id="18" dur="1000" fill="hold"/>
                                        <p:tgtEl>
                                          <p:spTgt spid="22"/>
                                        </p:tgtEl>
                                        <p:attrNameLst>
                                          <p:attrName>style.rotation</p:attrName>
                                        </p:attrNameLst>
                                      </p:cBhvr>
                                      <p:tavLst>
                                        <p:tav tm="0">
                                          <p:val>
                                            <p:fltVal val="90"/>
                                          </p:val>
                                        </p:tav>
                                        <p:tav tm="100000">
                                          <p:val>
                                            <p:fltVal val="0"/>
                                          </p:val>
                                        </p:tav>
                                      </p:tavLst>
                                    </p:anim>
                                    <p:animEffect transition="in" filter="fade">
                                      <p:cBhvr>
                                        <p:cTn id="19" dur="100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23">
                                            <p:txEl>
                                              <p:pRg st="0" end="0"/>
                                            </p:txEl>
                                          </p:spTgt>
                                        </p:tgtEl>
                                        <p:attrNameLst>
                                          <p:attrName>style.visibility</p:attrName>
                                        </p:attrNameLst>
                                      </p:cBhvr>
                                      <p:to>
                                        <p:strVal val="visible"/>
                                      </p:to>
                                    </p:set>
                                    <p:animEffect transition="in" filter="barn(inVertical)">
                                      <p:cBhvr>
                                        <p:cTn id="24" dur="500"/>
                                        <p:tgtEl>
                                          <p:spTgt spid="23">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23">
                                            <p:txEl>
                                              <p:pRg st="1" end="1"/>
                                            </p:txEl>
                                          </p:spTgt>
                                        </p:tgtEl>
                                        <p:attrNameLst>
                                          <p:attrName>style.visibility</p:attrName>
                                        </p:attrNameLst>
                                      </p:cBhvr>
                                      <p:to>
                                        <p:strVal val="visible"/>
                                      </p:to>
                                    </p:set>
                                    <p:animEffect transition="in" filter="barn(inVertical)">
                                      <p:cBhvr>
                                        <p:cTn id="29" dur="500"/>
                                        <p:tgtEl>
                                          <p:spTgt spid="23">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23">
                                            <p:txEl>
                                              <p:pRg st="2" end="2"/>
                                            </p:txEl>
                                          </p:spTgt>
                                        </p:tgtEl>
                                        <p:attrNameLst>
                                          <p:attrName>style.visibility</p:attrName>
                                        </p:attrNameLst>
                                      </p:cBhvr>
                                      <p:to>
                                        <p:strVal val="visible"/>
                                      </p:to>
                                    </p:set>
                                    <p:animEffect transition="in" filter="barn(inVertical)">
                                      <p:cBhvr>
                                        <p:cTn id="34" dur="500"/>
                                        <p:tgtEl>
                                          <p:spTgt spid="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xmlns="" id="{35916CC8-A4E4-41A1-AD21-A4A46E7FF5C2}"/>
              </a:ext>
            </a:extLst>
          </p:cNvPr>
          <p:cNvCxnSpPr>
            <a:cxnSpLocks/>
          </p:cNvCxnSpPr>
          <p:nvPr/>
        </p:nvCxnSpPr>
        <p:spPr>
          <a:xfrm flipH="1">
            <a:off x="7261885" y="3853966"/>
            <a:ext cx="63582" cy="5271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Freeform: Shape 48">
            <a:extLst>
              <a:ext uri="{FF2B5EF4-FFF2-40B4-BE49-F238E27FC236}">
                <a16:creationId xmlns:a16="http://schemas.microsoft.com/office/drawing/2014/main" xmlns="" id="{BFBCDAAB-C1A2-4A79-9E63-8F6974226461}"/>
              </a:ext>
            </a:extLst>
          </p:cNvPr>
          <p:cNvSpPr/>
          <p:nvPr/>
        </p:nvSpPr>
        <p:spPr>
          <a:xfrm rot="652634">
            <a:off x="5803507" y="4162612"/>
            <a:ext cx="2830413" cy="1555335"/>
          </a:xfrm>
          <a:custGeom>
            <a:avLst/>
            <a:gdLst>
              <a:gd name="connsiteX0" fmla="*/ 1511898 w 2779836"/>
              <a:gd name="connsiteY0" fmla="*/ 109380 h 1397969"/>
              <a:gd name="connsiteX1" fmla="*/ 1170441 w 2779836"/>
              <a:gd name="connsiteY1" fmla="*/ 238512 h 1397969"/>
              <a:gd name="connsiteX2" fmla="*/ 1320427 w 2779836"/>
              <a:gd name="connsiteY2" fmla="*/ 571336 h 1397969"/>
              <a:gd name="connsiteX3" fmla="*/ 1661884 w 2779836"/>
              <a:gd name="connsiteY3" fmla="*/ 442204 h 1397969"/>
              <a:gd name="connsiteX4" fmla="*/ 1511898 w 2779836"/>
              <a:gd name="connsiteY4" fmla="*/ 109380 h 1397969"/>
              <a:gd name="connsiteX5" fmla="*/ 2779836 w 2779836"/>
              <a:gd name="connsiteY5" fmla="*/ 0 h 1397969"/>
              <a:gd name="connsiteX6" fmla="*/ 2779836 w 2779836"/>
              <a:gd name="connsiteY6" fmla="*/ 1397969 h 1397969"/>
              <a:gd name="connsiteX7" fmla="*/ 0 w 2779836"/>
              <a:gd name="connsiteY7" fmla="*/ 1397969 h 1397969"/>
              <a:gd name="connsiteX8" fmla="*/ 0 w 2779836"/>
              <a:gd name="connsiteY8" fmla="*/ 0 h 139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9836" h="1397969">
                <a:moveTo>
                  <a:pt x="1511898" y="109380"/>
                </a:moveTo>
                <a:cubicBezTo>
                  <a:pt x="1376190" y="53132"/>
                  <a:pt x="1223314" y="110946"/>
                  <a:pt x="1170441" y="238512"/>
                </a:cubicBezTo>
                <a:cubicBezTo>
                  <a:pt x="1117568" y="366077"/>
                  <a:pt x="1184719" y="515088"/>
                  <a:pt x="1320427" y="571336"/>
                </a:cubicBezTo>
                <a:cubicBezTo>
                  <a:pt x="1456135" y="627584"/>
                  <a:pt x="1609011" y="569770"/>
                  <a:pt x="1661884" y="442204"/>
                </a:cubicBezTo>
                <a:cubicBezTo>
                  <a:pt x="1714757" y="314639"/>
                  <a:pt x="1647606" y="165628"/>
                  <a:pt x="1511898" y="109380"/>
                </a:cubicBezTo>
                <a:close/>
                <a:moveTo>
                  <a:pt x="2779836" y="0"/>
                </a:moveTo>
                <a:lnTo>
                  <a:pt x="2779836" y="1397969"/>
                </a:lnTo>
                <a:lnTo>
                  <a:pt x="0" y="1397969"/>
                </a:lnTo>
                <a:lnTo>
                  <a:pt x="0" y="0"/>
                </a:lnTo>
                <a:close/>
              </a:path>
            </a:pathLst>
          </a:custGeom>
          <a:gradFill>
            <a:gsLst>
              <a:gs pos="15000">
                <a:srgbClr val="FF0000">
                  <a:alpha val="88000"/>
                </a:srgbClr>
              </a:gs>
              <a:gs pos="97000">
                <a:srgbClr val="FF0000">
                  <a:alpha val="29000"/>
                </a:srgbClr>
              </a:gs>
            </a:gsLst>
            <a:lin ang="5400000" scaled="1"/>
          </a:gra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sz="3200" b="1" u="sng" dirty="0" smtClean="0"/>
          </a:p>
          <a:p>
            <a:pPr algn="ctr"/>
            <a:r>
              <a:rPr lang="en-US" sz="2400" dirty="0" smtClean="0">
                <a:ln w="0"/>
                <a:solidFill>
                  <a:schemeClr val="tx1"/>
                </a:solidFill>
                <a:effectLst>
                  <a:outerShdw blurRad="38100" dist="19050" dir="2700000" algn="tl" rotWithShape="0">
                    <a:schemeClr val="dk1">
                      <a:alpha val="40000"/>
                    </a:schemeClr>
                  </a:outerShdw>
                </a:effectLst>
              </a:rPr>
              <a:t>Fake or True ?</a:t>
            </a:r>
            <a:endParaRPr lang="en-US" sz="3200" dirty="0">
              <a:ln w="0"/>
              <a:solidFill>
                <a:schemeClr val="tx1"/>
              </a:solidFill>
              <a:effectLst>
                <a:outerShdw blurRad="38100" dist="19050" dir="2700000" algn="tl" rotWithShape="0">
                  <a:schemeClr val="dk1">
                    <a:alpha val="40000"/>
                  </a:schemeClr>
                </a:outerShdw>
              </a:effectLst>
            </a:endParaRPr>
          </a:p>
        </p:txBody>
      </p:sp>
      <p:cxnSp>
        <p:nvCxnSpPr>
          <p:cNvPr id="16" name="Straight Connector 15">
            <a:extLst>
              <a:ext uri="{FF2B5EF4-FFF2-40B4-BE49-F238E27FC236}">
                <a16:creationId xmlns:a16="http://schemas.microsoft.com/office/drawing/2014/main" xmlns="" id="{AE8E59F2-BB02-4BF7-A995-D3F4EFAAF23A}"/>
              </a:ext>
            </a:extLst>
          </p:cNvPr>
          <p:cNvCxnSpPr>
            <a:cxnSpLocks/>
          </p:cNvCxnSpPr>
          <p:nvPr/>
        </p:nvCxnSpPr>
        <p:spPr>
          <a:xfrm flipH="1">
            <a:off x="1728788" y="455614"/>
            <a:ext cx="111731" cy="5643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reeform: Shape 5">
            <a:extLst>
              <a:ext uri="{FF2B5EF4-FFF2-40B4-BE49-F238E27FC236}">
                <a16:creationId xmlns:a16="http://schemas.microsoft.com/office/drawing/2014/main" xmlns="" id="{249502EC-7CBC-4845-9627-52CC011B53B2}"/>
              </a:ext>
            </a:extLst>
          </p:cNvPr>
          <p:cNvSpPr/>
          <p:nvPr/>
        </p:nvSpPr>
        <p:spPr>
          <a:xfrm rot="5400000">
            <a:off x="257903" y="725466"/>
            <a:ext cx="3165231" cy="3024554"/>
          </a:xfrm>
          <a:custGeom>
            <a:avLst/>
            <a:gdLst>
              <a:gd name="connsiteX0" fmla="*/ 295421 w 3165231"/>
              <a:gd name="connsiteY0" fmla="*/ 1512276 h 3024554"/>
              <a:gd name="connsiteX1" fmla="*/ 661180 w 3165231"/>
              <a:gd name="connsiteY1" fmla="*/ 1871003 h 3024554"/>
              <a:gd name="connsiteX2" fmla="*/ 1026941 w 3165231"/>
              <a:gd name="connsiteY2" fmla="*/ 1512276 h 3024554"/>
              <a:gd name="connsiteX3" fmla="*/ 661181 w 3165231"/>
              <a:gd name="connsiteY3" fmla="*/ 1153549 h 3024554"/>
              <a:gd name="connsiteX4" fmla="*/ 295421 w 3165231"/>
              <a:gd name="connsiteY4" fmla="*/ 1512276 h 3024554"/>
              <a:gd name="connsiteX5" fmla="*/ 0 w 3165231"/>
              <a:gd name="connsiteY5" fmla="*/ 1512277 h 3024554"/>
              <a:gd name="connsiteX6" fmla="*/ 756139 w 3165231"/>
              <a:gd name="connsiteY6" fmla="*/ 0 h 3024554"/>
              <a:gd name="connsiteX7" fmla="*/ 2409092 w 3165231"/>
              <a:gd name="connsiteY7" fmla="*/ 0 h 3024554"/>
              <a:gd name="connsiteX8" fmla="*/ 3165231 w 3165231"/>
              <a:gd name="connsiteY8" fmla="*/ 1512277 h 3024554"/>
              <a:gd name="connsiteX9" fmla="*/ 2409092 w 3165231"/>
              <a:gd name="connsiteY9" fmla="*/ 3024554 h 3024554"/>
              <a:gd name="connsiteX10" fmla="*/ 756139 w 3165231"/>
              <a:gd name="connsiteY10" fmla="*/ 3024554 h 3024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65231" h="3024554">
                <a:moveTo>
                  <a:pt x="295421" y="1512276"/>
                </a:moveTo>
                <a:cubicBezTo>
                  <a:pt x="295420" y="1710395"/>
                  <a:pt x="459176" y="1871003"/>
                  <a:pt x="661180" y="1871003"/>
                </a:cubicBezTo>
                <a:cubicBezTo>
                  <a:pt x="863185" y="1871003"/>
                  <a:pt x="1026941" y="1710395"/>
                  <a:pt x="1026941" y="1512276"/>
                </a:cubicBezTo>
                <a:cubicBezTo>
                  <a:pt x="1026941" y="1314157"/>
                  <a:pt x="863185" y="1153549"/>
                  <a:pt x="661181" y="1153549"/>
                </a:cubicBezTo>
                <a:cubicBezTo>
                  <a:pt x="459177" y="1153549"/>
                  <a:pt x="295421" y="1314157"/>
                  <a:pt x="295421" y="1512276"/>
                </a:cubicBezTo>
                <a:close/>
                <a:moveTo>
                  <a:pt x="0" y="1512277"/>
                </a:moveTo>
                <a:lnTo>
                  <a:pt x="756139" y="0"/>
                </a:lnTo>
                <a:lnTo>
                  <a:pt x="2409092" y="0"/>
                </a:lnTo>
                <a:lnTo>
                  <a:pt x="3165231" y="1512277"/>
                </a:lnTo>
                <a:lnTo>
                  <a:pt x="2409092" y="3024554"/>
                </a:lnTo>
                <a:lnTo>
                  <a:pt x="756139" y="3024554"/>
                </a:lnTo>
                <a:close/>
              </a:path>
            </a:pathLst>
          </a:custGeom>
          <a:gradFill>
            <a:gsLst>
              <a:gs pos="0">
                <a:srgbClr val="FF4F4F"/>
              </a:gs>
              <a:gs pos="97000">
                <a:srgbClr val="FFFF00"/>
              </a:gs>
            </a:gsLst>
            <a:lin ang="18000000" scaled="0"/>
          </a:gradFill>
          <a:ln w="38100">
            <a:solidFill>
              <a:schemeClr val="bg1"/>
            </a:solidFill>
          </a:ln>
          <a:effectLst>
            <a:outerShdw blurRad="1524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rabicPeriod"/>
            </a:pPr>
            <a:endParaRPr lang="en-US" dirty="0"/>
          </a:p>
        </p:txBody>
      </p:sp>
      <p:cxnSp>
        <p:nvCxnSpPr>
          <p:cNvPr id="8" name="Straight Connector 7">
            <a:extLst>
              <a:ext uri="{FF2B5EF4-FFF2-40B4-BE49-F238E27FC236}">
                <a16:creationId xmlns:a16="http://schemas.microsoft.com/office/drawing/2014/main" xmlns="" id="{02AE3308-A985-4598-AE42-4D6BB9D23F88}"/>
              </a:ext>
            </a:extLst>
          </p:cNvPr>
          <p:cNvCxnSpPr>
            <a:cxnSpLocks/>
          </p:cNvCxnSpPr>
          <p:nvPr/>
        </p:nvCxnSpPr>
        <p:spPr>
          <a:xfrm>
            <a:off x="1838325" y="0"/>
            <a:ext cx="0" cy="455614"/>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53305BFC-B07C-49AF-AB21-D156CAABFA41}"/>
              </a:ext>
            </a:extLst>
          </p:cNvPr>
          <p:cNvCxnSpPr>
            <a:cxnSpLocks/>
          </p:cNvCxnSpPr>
          <p:nvPr/>
        </p:nvCxnSpPr>
        <p:spPr>
          <a:xfrm>
            <a:off x="1838137" y="448471"/>
            <a:ext cx="150207" cy="628650"/>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C057E787-3ABA-4C53-BB5D-8BFCDD6FA866}"/>
              </a:ext>
            </a:extLst>
          </p:cNvPr>
          <p:cNvCxnSpPr>
            <a:cxnSpLocks/>
          </p:cNvCxnSpPr>
          <p:nvPr/>
        </p:nvCxnSpPr>
        <p:spPr>
          <a:xfrm flipH="1" flipV="1">
            <a:off x="1716883" y="1008066"/>
            <a:ext cx="280987" cy="64293"/>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6C9A9B72-15F1-4645-AA00-89B92C55FD2D}"/>
              </a:ext>
            </a:extLst>
          </p:cNvPr>
          <p:cNvCxnSpPr>
            <a:cxnSpLocks/>
          </p:cNvCxnSpPr>
          <p:nvPr/>
        </p:nvCxnSpPr>
        <p:spPr>
          <a:xfrm flipH="1">
            <a:off x="1787619" y="465139"/>
            <a:ext cx="880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Arc 23">
            <a:extLst>
              <a:ext uri="{FF2B5EF4-FFF2-40B4-BE49-F238E27FC236}">
                <a16:creationId xmlns:a16="http://schemas.microsoft.com/office/drawing/2014/main" xmlns="" id="{985A209B-F9FD-4B85-A412-FBBC4ACACE81}"/>
              </a:ext>
            </a:extLst>
          </p:cNvPr>
          <p:cNvSpPr/>
          <p:nvPr/>
        </p:nvSpPr>
        <p:spPr>
          <a:xfrm>
            <a:off x="1716883" y="423071"/>
            <a:ext cx="95995" cy="94001"/>
          </a:xfrm>
          <a:prstGeom prst="arc">
            <a:avLst>
              <a:gd name="adj1" fmla="val 16200000"/>
              <a:gd name="adj2" fmla="val 5350214"/>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Oval 25">
            <a:extLst>
              <a:ext uri="{FF2B5EF4-FFF2-40B4-BE49-F238E27FC236}">
                <a16:creationId xmlns:a16="http://schemas.microsoft.com/office/drawing/2014/main" xmlns="" id="{87DD5A23-FBB2-41C4-86C6-68BA55016214}"/>
              </a:ext>
            </a:extLst>
          </p:cNvPr>
          <p:cNvSpPr/>
          <p:nvPr/>
        </p:nvSpPr>
        <p:spPr>
          <a:xfrm>
            <a:off x="2293938" y="678658"/>
            <a:ext cx="842962" cy="819150"/>
          </a:xfrm>
          <a:prstGeom prst="ellipse">
            <a:avLst/>
          </a:prstGeom>
          <a:gradFill>
            <a:gsLst>
              <a:gs pos="0">
                <a:schemeClr val="bg1">
                  <a:lumMod val="95000"/>
                </a:schemeClr>
              </a:gs>
              <a:gs pos="97000">
                <a:schemeClr val="bg1">
                  <a:lumMod val="75000"/>
                </a:schemeClr>
              </a:gs>
            </a:gsLst>
            <a:lin ang="5400000" scaled="1"/>
          </a:gradFill>
          <a:ln>
            <a:noFill/>
          </a:ln>
          <a:effectLst>
            <a:outerShdw blurRad="101600" dist="63500" dir="2700000" algn="tl" rotWithShape="0">
              <a:prstClr val="black">
                <a:alpha val="40000"/>
              </a:prstClr>
            </a:outerShdw>
          </a:effectLst>
          <a:scene3d>
            <a:camera prst="orthographicFront"/>
            <a:lightRig rig="threePt" dir="t"/>
          </a:scene3d>
          <a:sp3d>
            <a:bevelT w="152400" h="254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xmlns="" id="{F8DB7245-EDB6-4D6C-A576-BE7A93971AFF}"/>
              </a:ext>
            </a:extLst>
          </p:cNvPr>
          <p:cNvCxnSpPr>
            <a:cxnSpLocks/>
          </p:cNvCxnSpPr>
          <p:nvPr/>
        </p:nvCxnSpPr>
        <p:spPr>
          <a:xfrm flipH="1">
            <a:off x="5093758" y="993032"/>
            <a:ext cx="111731" cy="5643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B99CCD68-731A-49C4-B94E-5B3CE4598244}"/>
              </a:ext>
            </a:extLst>
          </p:cNvPr>
          <p:cNvCxnSpPr>
            <a:cxnSpLocks/>
          </p:cNvCxnSpPr>
          <p:nvPr/>
        </p:nvCxnSpPr>
        <p:spPr>
          <a:xfrm>
            <a:off x="5203107" y="0"/>
            <a:ext cx="0" cy="982147"/>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0C2AA4B3-3041-410D-BCD6-38F35C5F0547}"/>
              </a:ext>
            </a:extLst>
          </p:cNvPr>
          <p:cNvCxnSpPr>
            <a:cxnSpLocks/>
          </p:cNvCxnSpPr>
          <p:nvPr/>
        </p:nvCxnSpPr>
        <p:spPr>
          <a:xfrm flipH="1" flipV="1">
            <a:off x="5081853" y="1545484"/>
            <a:ext cx="280987" cy="64293"/>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3" name="Arc 32">
            <a:extLst>
              <a:ext uri="{FF2B5EF4-FFF2-40B4-BE49-F238E27FC236}">
                <a16:creationId xmlns:a16="http://schemas.microsoft.com/office/drawing/2014/main" xmlns="" id="{1AF85A70-930A-44DF-82AD-1D5CAA662A08}"/>
              </a:ext>
            </a:extLst>
          </p:cNvPr>
          <p:cNvSpPr/>
          <p:nvPr/>
        </p:nvSpPr>
        <p:spPr>
          <a:xfrm>
            <a:off x="5081853" y="960489"/>
            <a:ext cx="95995" cy="94001"/>
          </a:xfrm>
          <a:prstGeom prst="arc">
            <a:avLst>
              <a:gd name="adj1" fmla="val 16200000"/>
              <a:gd name="adj2" fmla="val 5350214"/>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xmlns="" id="{15121845-A059-43EE-B073-06D00F14117A}"/>
              </a:ext>
            </a:extLst>
          </p:cNvPr>
          <p:cNvCxnSpPr>
            <a:cxnSpLocks/>
          </p:cNvCxnSpPr>
          <p:nvPr/>
        </p:nvCxnSpPr>
        <p:spPr>
          <a:xfrm flipH="1">
            <a:off x="10054305" y="2314013"/>
            <a:ext cx="111731" cy="5643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B9E5EDDD-10E8-4F13-8CD4-FDA21CD5D71C}"/>
              </a:ext>
            </a:extLst>
          </p:cNvPr>
          <p:cNvCxnSpPr>
            <a:cxnSpLocks/>
          </p:cNvCxnSpPr>
          <p:nvPr/>
        </p:nvCxnSpPr>
        <p:spPr>
          <a:xfrm flipH="1">
            <a:off x="10163842" y="1015717"/>
            <a:ext cx="14099" cy="1298296"/>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06252477-B7D5-442A-B2F5-C42CF2784365}"/>
              </a:ext>
            </a:extLst>
          </p:cNvPr>
          <p:cNvCxnSpPr>
            <a:cxnSpLocks/>
          </p:cNvCxnSpPr>
          <p:nvPr/>
        </p:nvCxnSpPr>
        <p:spPr>
          <a:xfrm flipH="1" flipV="1">
            <a:off x="10042400" y="2866465"/>
            <a:ext cx="280987" cy="64293"/>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3F425EB7-3524-49E9-9DBC-22770B506641}"/>
              </a:ext>
            </a:extLst>
          </p:cNvPr>
          <p:cNvCxnSpPr>
            <a:cxnSpLocks/>
          </p:cNvCxnSpPr>
          <p:nvPr/>
        </p:nvCxnSpPr>
        <p:spPr>
          <a:xfrm flipH="1">
            <a:off x="10113136" y="2323538"/>
            <a:ext cx="880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Arc 40">
            <a:extLst>
              <a:ext uri="{FF2B5EF4-FFF2-40B4-BE49-F238E27FC236}">
                <a16:creationId xmlns:a16="http://schemas.microsoft.com/office/drawing/2014/main" xmlns="" id="{C51F8D8A-4954-42A3-B498-6CBAE8C8038F}"/>
              </a:ext>
            </a:extLst>
          </p:cNvPr>
          <p:cNvSpPr/>
          <p:nvPr/>
        </p:nvSpPr>
        <p:spPr>
          <a:xfrm>
            <a:off x="10042400" y="2281470"/>
            <a:ext cx="95995" cy="94001"/>
          </a:xfrm>
          <a:prstGeom prst="arc">
            <a:avLst>
              <a:gd name="adj1" fmla="val 16200000"/>
              <a:gd name="adj2" fmla="val 5350214"/>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a:extLst>
              <a:ext uri="{FF2B5EF4-FFF2-40B4-BE49-F238E27FC236}">
                <a16:creationId xmlns:a16="http://schemas.microsoft.com/office/drawing/2014/main" xmlns="" id="{EC75D704-D47E-4C50-9D2E-1C6563A07DD1}"/>
              </a:ext>
            </a:extLst>
          </p:cNvPr>
          <p:cNvSpPr/>
          <p:nvPr/>
        </p:nvSpPr>
        <p:spPr>
          <a:xfrm>
            <a:off x="779156" y="2053076"/>
            <a:ext cx="2080431" cy="461665"/>
          </a:xfrm>
          <a:prstGeom prst="rect">
            <a:avLst/>
          </a:prstGeom>
        </p:spPr>
        <p:txBody>
          <a:bodyPr wrap="square">
            <a:spAutoFit/>
          </a:bodyPr>
          <a:lstStyle/>
          <a:p>
            <a:pPr algn="ctr"/>
            <a:r>
              <a:rPr lang="en-US" sz="2400" dirty="0" smtClean="0">
                <a:ln w="0"/>
                <a:effectLst>
                  <a:outerShdw blurRad="38100" dist="19050" dir="2700000" algn="tl" rotWithShape="0">
                    <a:schemeClr val="dk1">
                      <a:alpha val="40000"/>
                    </a:schemeClr>
                  </a:outerShdw>
                </a:effectLst>
              </a:rPr>
              <a:t>Introduction</a:t>
            </a:r>
            <a:endParaRPr lang="en-US" sz="2400" b="1" dirty="0">
              <a:solidFill>
                <a:schemeClr val="bg1"/>
              </a:solidFill>
            </a:endParaRPr>
          </a:p>
        </p:txBody>
      </p:sp>
      <p:pic>
        <p:nvPicPr>
          <p:cNvPr id="55" name="Graphic 54" descr="Target">
            <a:extLst>
              <a:ext uri="{FF2B5EF4-FFF2-40B4-BE49-F238E27FC236}">
                <a16:creationId xmlns:a16="http://schemas.microsoft.com/office/drawing/2014/main" xmlns="" id="{C1D2923F-4DBF-4B50-A1C9-868F9E7E9FF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2242665" y="621665"/>
            <a:ext cx="914400" cy="914400"/>
          </a:xfrm>
          <a:prstGeom prst="rect">
            <a:avLst/>
          </a:prstGeom>
        </p:spPr>
      </p:pic>
      <p:sp>
        <p:nvSpPr>
          <p:cNvPr id="2" name="Date Placeholder 1">
            <a:extLst>
              <a:ext uri="{FF2B5EF4-FFF2-40B4-BE49-F238E27FC236}">
                <a16:creationId xmlns:a16="http://schemas.microsoft.com/office/drawing/2014/main" xmlns="" id="{692D77B1-960A-4038-AB66-4227EC1E7048}"/>
              </a:ext>
            </a:extLst>
          </p:cNvPr>
          <p:cNvSpPr>
            <a:spLocks noGrp="1"/>
          </p:cNvSpPr>
          <p:nvPr>
            <p:ph type="dt" sz="half" idx="10"/>
          </p:nvPr>
        </p:nvSpPr>
        <p:spPr/>
        <p:txBody>
          <a:bodyPr/>
          <a:lstStyle/>
          <a:p>
            <a:fld id="{046601F4-C8FF-4451-AD49-0B6756C8E614}" type="datetime1">
              <a:rPr lang="en-US" smtClean="0">
                <a:solidFill>
                  <a:schemeClr val="bg1"/>
                </a:solidFill>
              </a:rPr>
              <a:t>07-Jan-23</a:t>
            </a:fld>
            <a:endParaRPr lang="en-US" dirty="0">
              <a:solidFill>
                <a:schemeClr val="bg1"/>
              </a:solidFill>
            </a:endParaRPr>
          </a:p>
        </p:txBody>
      </p:sp>
      <p:sp>
        <p:nvSpPr>
          <p:cNvPr id="4" name="Slide Number Placeholder 3">
            <a:extLst>
              <a:ext uri="{FF2B5EF4-FFF2-40B4-BE49-F238E27FC236}">
                <a16:creationId xmlns:a16="http://schemas.microsoft.com/office/drawing/2014/main" xmlns="" id="{67A4076E-D019-40F9-848F-7137A5BD6F38}"/>
              </a:ext>
            </a:extLst>
          </p:cNvPr>
          <p:cNvSpPr>
            <a:spLocks noGrp="1"/>
          </p:cNvSpPr>
          <p:nvPr>
            <p:ph type="sldNum" sz="quarter" idx="12"/>
          </p:nvPr>
        </p:nvSpPr>
        <p:spPr/>
        <p:txBody>
          <a:bodyPr/>
          <a:lstStyle/>
          <a:p>
            <a:fld id="{3B685128-CE73-4F6B-9CB3-02E8E310B566}" type="slidenum">
              <a:rPr lang="en-US" smtClean="0">
                <a:solidFill>
                  <a:schemeClr val="bg1"/>
                </a:solidFill>
              </a:rPr>
              <a:t>2</a:t>
            </a:fld>
            <a:endParaRPr lang="en-US" dirty="0">
              <a:solidFill>
                <a:schemeClr val="bg1"/>
              </a:solidFill>
            </a:endParaRPr>
          </a:p>
        </p:txBody>
      </p:sp>
      <p:cxnSp>
        <p:nvCxnSpPr>
          <p:cNvPr id="43" name="Straight Connector 42">
            <a:extLst>
              <a:ext uri="{FF2B5EF4-FFF2-40B4-BE49-F238E27FC236}">
                <a16:creationId xmlns:a16="http://schemas.microsoft.com/office/drawing/2014/main" xmlns="" id="{AB6FD0E3-3E7D-48B7-99E5-0446EE771A03}"/>
              </a:ext>
            </a:extLst>
          </p:cNvPr>
          <p:cNvCxnSpPr>
            <a:cxnSpLocks/>
          </p:cNvCxnSpPr>
          <p:nvPr/>
        </p:nvCxnSpPr>
        <p:spPr>
          <a:xfrm flipH="1">
            <a:off x="7325467" y="3472254"/>
            <a:ext cx="77892" cy="386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56D630B1-64DF-4F1E-B70E-9ACBE266CA4A}"/>
              </a:ext>
            </a:extLst>
          </p:cNvPr>
          <p:cNvCxnSpPr>
            <a:cxnSpLocks/>
          </p:cNvCxnSpPr>
          <p:nvPr/>
        </p:nvCxnSpPr>
        <p:spPr>
          <a:xfrm flipH="1">
            <a:off x="7257150" y="4096141"/>
            <a:ext cx="292419" cy="289716"/>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9BDB0AF1-CB50-49E5-A760-928D39A348DF}"/>
              </a:ext>
            </a:extLst>
          </p:cNvPr>
          <p:cNvCxnSpPr>
            <a:cxnSpLocks/>
          </p:cNvCxnSpPr>
          <p:nvPr/>
        </p:nvCxnSpPr>
        <p:spPr>
          <a:xfrm>
            <a:off x="7481974" y="3804695"/>
            <a:ext cx="68101" cy="2937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AFF2CFFC-7107-4C73-9F2E-7E1A1617F3A8}"/>
              </a:ext>
            </a:extLst>
          </p:cNvPr>
          <p:cNvCxnSpPr>
            <a:cxnSpLocks/>
          </p:cNvCxnSpPr>
          <p:nvPr/>
        </p:nvCxnSpPr>
        <p:spPr>
          <a:xfrm>
            <a:off x="7404103" y="3477017"/>
            <a:ext cx="77871" cy="3380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757423E8-2057-4FAE-9F91-E030AB654CD8}"/>
              </a:ext>
            </a:extLst>
          </p:cNvPr>
          <p:cNvCxnSpPr>
            <a:cxnSpLocks/>
          </p:cNvCxnSpPr>
          <p:nvPr/>
        </p:nvCxnSpPr>
        <p:spPr>
          <a:xfrm flipH="1">
            <a:off x="7365144" y="3486059"/>
            <a:ext cx="880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Arc 64">
            <a:extLst>
              <a:ext uri="{FF2B5EF4-FFF2-40B4-BE49-F238E27FC236}">
                <a16:creationId xmlns:a16="http://schemas.microsoft.com/office/drawing/2014/main" xmlns="" id="{408E4AA4-BA34-4FE9-9CA9-49B492225CFD}"/>
              </a:ext>
            </a:extLst>
          </p:cNvPr>
          <p:cNvSpPr/>
          <p:nvPr/>
        </p:nvSpPr>
        <p:spPr>
          <a:xfrm>
            <a:off x="7294408" y="3443991"/>
            <a:ext cx="95995" cy="94001"/>
          </a:xfrm>
          <a:prstGeom prst="arc">
            <a:avLst>
              <a:gd name="adj1" fmla="val 16200000"/>
              <a:gd name="adj2" fmla="val 5350214"/>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2" name="Straight Connector 91">
            <a:extLst>
              <a:ext uri="{FF2B5EF4-FFF2-40B4-BE49-F238E27FC236}">
                <a16:creationId xmlns:a16="http://schemas.microsoft.com/office/drawing/2014/main" xmlns="" id="{08CD35D4-F90B-4805-A9FF-3743413442CF}"/>
              </a:ext>
            </a:extLst>
          </p:cNvPr>
          <p:cNvCxnSpPr>
            <a:cxnSpLocks/>
          </p:cNvCxnSpPr>
          <p:nvPr/>
        </p:nvCxnSpPr>
        <p:spPr>
          <a:xfrm flipH="1">
            <a:off x="3426511" y="3417623"/>
            <a:ext cx="111731" cy="5643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Freeform: Shape 92">
            <a:extLst>
              <a:ext uri="{FF2B5EF4-FFF2-40B4-BE49-F238E27FC236}">
                <a16:creationId xmlns:a16="http://schemas.microsoft.com/office/drawing/2014/main" xmlns="" id="{D4E4E709-32F8-48B4-A519-069A3B3B3B27}"/>
              </a:ext>
            </a:extLst>
          </p:cNvPr>
          <p:cNvSpPr/>
          <p:nvPr/>
        </p:nvSpPr>
        <p:spPr>
          <a:xfrm rot="5400000">
            <a:off x="1955626" y="3687475"/>
            <a:ext cx="3165231" cy="3024554"/>
          </a:xfrm>
          <a:custGeom>
            <a:avLst/>
            <a:gdLst>
              <a:gd name="connsiteX0" fmla="*/ 295421 w 3165231"/>
              <a:gd name="connsiteY0" fmla="*/ 1512276 h 3024554"/>
              <a:gd name="connsiteX1" fmla="*/ 661180 w 3165231"/>
              <a:gd name="connsiteY1" fmla="*/ 1871003 h 3024554"/>
              <a:gd name="connsiteX2" fmla="*/ 1026941 w 3165231"/>
              <a:gd name="connsiteY2" fmla="*/ 1512276 h 3024554"/>
              <a:gd name="connsiteX3" fmla="*/ 661181 w 3165231"/>
              <a:gd name="connsiteY3" fmla="*/ 1153549 h 3024554"/>
              <a:gd name="connsiteX4" fmla="*/ 295421 w 3165231"/>
              <a:gd name="connsiteY4" fmla="*/ 1512276 h 3024554"/>
              <a:gd name="connsiteX5" fmla="*/ 0 w 3165231"/>
              <a:gd name="connsiteY5" fmla="*/ 1512277 h 3024554"/>
              <a:gd name="connsiteX6" fmla="*/ 756139 w 3165231"/>
              <a:gd name="connsiteY6" fmla="*/ 0 h 3024554"/>
              <a:gd name="connsiteX7" fmla="*/ 2409092 w 3165231"/>
              <a:gd name="connsiteY7" fmla="*/ 0 h 3024554"/>
              <a:gd name="connsiteX8" fmla="*/ 3165231 w 3165231"/>
              <a:gd name="connsiteY8" fmla="*/ 1512277 h 3024554"/>
              <a:gd name="connsiteX9" fmla="*/ 2409092 w 3165231"/>
              <a:gd name="connsiteY9" fmla="*/ 3024554 h 3024554"/>
              <a:gd name="connsiteX10" fmla="*/ 756139 w 3165231"/>
              <a:gd name="connsiteY10" fmla="*/ 3024554 h 3024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65231" h="3024554">
                <a:moveTo>
                  <a:pt x="295421" y="1512276"/>
                </a:moveTo>
                <a:cubicBezTo>
                  <a:pt x="295420" y="1710395"/>
                  <a:pt x="459176" y="1871003"/>
                  <a:pt x="661180" y="1871003"/>
                </a:cubicBezTo>
                <a:cubicBezTo>
                  <a:pt x="863185" y="1871003"/>
                  <a:pt x="1026941" y="1710395"/>
                  <a:pt x="1026941" y="1512276"/>
                </a:cubicBezTo>
                <a:cubicBezTo>
                  <a:pt x="1026941" y="1314157"/>
                  <a:pt x="863185" y="1153549"/>
                  <a:pt x="661181" y="1153549"/>
                </a:cubicBezTo>
                <a:cubicBezTo>
                  <a:pt x="459177" y="1153549"/>
                  <a:pt x="295421" y="1314157"/>
                  <a:pt x="295421" y="1512276"/>
                </a:cubicBezTo>
                <a:close/>
                <a:moveTo>
                  <a:pt x="0" y="1512277"/>
                </a:moveTo>
                <a:lnTo>
                  <a:pt x="756139" y="0"/>
                </a:lnTo>
                <a:lnTo>
                  <a:pt x="2409092" y="0"/>
                </a:lnTo>
                <a:lnTo>
                  <a:pt x="3165231" y="1512277"/>
                </a:lnTo>
                <a:lnTo>
                  <a:pt x="2409092" y="3024554"/>
                </a:lnTo>
                <a:lnTo>
                  <a:pt x="756139" y="3024554"/>
                </a:lnTo>
                <a:close/>
              </a:path>
            </a:pathLst>
          </a:custGeom>
          <a:gradFill>
            <a:gsLst>
              <a:gs pos="0">
                <a:srgbClr val="00B0F0"/>
              </a:gs>
              <a:gs pos="97000">
                <a:srgbClr val="FFFF00"/>
              </a:gs>
            </a:gsLst>
            <a:lin ang="18000000" scaled="0"/>
          </a:gradFill>
          <a:ln w="38100">
            <a:solidFill>
              <a:schemeClr val="bg1"/>
            </a:solidFill>
          </a:ln>
          <a:effectLst>
            <a:outerShdw blurRad="1524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4" name="Straight Connector 93">
            <a:extLst>
              <a:ext uri="{FF2B5EF4-FFF2-40B4-BE49-F238E27FC236}">
                <a16:creationId xmlns:a16="http://schemas.microsoft.com/office/drawing/2014/main" xmlns="" id="{B904FFB0-72C1-4C69-B8E3-D070FD7697CA}"/>
              </a:ext>
            </a:extLst>
          </p:cNvPr>
          <p:cNvCxnSpPr>
            <a:cxnSpLocks/>
          </p:cNvCxnSpPr>
          <p:nvPr/>
        </p:nvCxnSpPr>
        <p:spPr>
          <a:xfrm flipH="1">
            <a:off x="3536048" y="0"/>
            <a:ext cx="37307" cy="3417623"/>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xmlns="" id="{763B2FCD-E2EE-4387-9FEE-08F3350AF75F}"/>
              </a:ext>
            </a:extLst>
          </p:cNvPr>
          <p:cNvCxnSpPr>
            <a:cxnSpLocks/>
          </p:cNvCxnSpPr>
          <p:nvPr/>
        </p:nvCxnSpPr>
        <p:spPr>
          <a:xfrm>
            <a:off x="3535860" y="3410480"/>
            <a:ext cx="150207" cy="628650"/>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xmlns="" id="{4346D979-89BD-4380-BB48-B966B06F8C02}"/>
              </a:ext>
            </a:extLst>
          </p:cNvPr>
          <p:cNvCxnSpPr>
            <a:cxnSpLocks/>
          </p:cNvCxnSpPr>
          <p:nvPr/>
        </p:nvCxnSpPr>
        <p:spPr>
          <a:xfrm flipH="1" flipV="1">
            <a:off x="3414606" y="3970075"/>
            <a:ext cx="280987" cy="64293"/>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xmlns="" id="{8C92F457-ABCD-49F0-B36A-95B90749A5AF}"/>
              </a:ext>
            </a:extLst>
          </p:cNvPr>
          <p:cNvCxnSpPr>
            <a:cxnSpLocks/>
          </p:cNvCxnSpPr>
          <p:nvPr/>
        </p:nvCxnSpPr>
        <p:spPr>
          <a:xfrm flipH="1">
            <a:off x="3485342" y="3427148"/>
            <a:ext cx="880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Arc 97">
            <a:extLst>
              <a:ext uri="{FF2B5EF4-FFF2-40B4-BE49-F238E27FC236}">
                <a16:creationId xmlns:a16="http://schemas.microsoft.com/office/drawing/2014/main" xmlns="" id="{B0C8C0A0-98C8-4C81-AC63-88F7AF7DBD3D}"/>
              </a:ext>
            </a:extLst>
          </p:cNvPr>
          <p:cNvSpPr/>
          <p:nvPr/>
        </p:nvSpPr>
        <p:spPr>
          <a:xfrm>
            <a:off x="3414606" y="3385080"/>
            <a:ext cx="95995" cy="94001"/>
          </a:xfrm>
          <a:prstGeom prst="arc">
            <a:avLst>
              <a:gd name="adj1" fmla="val 16200000"/>
              <a:gd name="adj2" fmla="val 5350214"/>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6" name="Rectangle 115">
            <a:extLst>
              <a:ext uri="{FF2B5EF4-FFF2-40B4-BE49-F238E27FC236}">
                <a16:creationId xmlns:a16="http://schemas.microsoft.com/office/drawing/2014/main" xmlns="" id="{1E54F118-C0DB-45D2-A869-6F78ECB2B464}"/>
              </a:ext>
            </a:extLst>
          </p:cNvPr>
          <p:cNvSpPr/>
          <p:nvPr/>
        </p:nvSpPr>
        <p:spPr>
          <a:xfrm>
            <a:off x="2259050" y="4982598"/>
            <a:ext cx="2703826" cy="830997"/>
          </a:xfrm>
          <a:prstGeom prst="rect">
            <a:avLst/>
          </a:prstGeom>
        </p:spPr>
        <p:txBody>
          <a:bodyPr wrap="square">
            <a:spAutoFit/>
          </a:bodyPr>
          <a:lstStyle/>
          <a:p>
            <a:pPr algn="ctr"/>
            <a:r>
              <a:rPr lang="en-US" sz="2400" dirty="0" smtClean="0">
                <a:ln w="0"/>
                <a:effectLst>
                  <a:outerShdw blurRad="38100" dist="19050" dir="2700000" algn="tl" rotWithShape="0">
                    <a:schemeClr val="dk1">
                      <a:alpha val="40000"/>
                    </a:schemeClr>
                  </a:outerShdw>
                </a:effectLst>
              </a:rPr>
              <a:t>Background and Approach</a:t>
            </a:r>
            <a:endParaRPr lang="en-US" sz="2400" dirty="0">
              <a:ln w="0"/>
              <a:effectLst>
                <a:outerShdw blurRad="38100" dist="19050" dir="2700000" algn="tl" rotWithShape="0">
                  <a:schemeClr val="dk1">
                    <a:alpha val="40000"/>
                  </a:schemeClr>
                </a:outerShdw>
              </a:effectLst>
            </a:endParaRPr>
          </a:p>
        </p:txBody>
      </p:sp>
      <p:sp>
        <p:nvSpPr>
          <p:cNvPr id="72" name="Freeform: Shape 5">
            <a:extLst>
              <a:ext uri="{FF2B5EF4-FFF2-40B4-BE49-F238E27FC236}">
                <a16:creationId xmlns:a16="http://schemas.microsoft.com/office/drawing/2014/main" xmlns="" id="{249502EC-7CBC-4845-9627-52CC011B53B2}"/>
              </a:ext>
            </a:extLst>
          </p:cNvPr>
          <p:cNvSpPr/>
          <p:nvPr/>
        </p:nvSpPr>
        <p:spPr>
          <a:xfrm rot="5400000">
            <a:off x="8641705" y="2565588"/>
            <a:ext cx="3165231" cy="3024554"/>
          </a:xfrm>
          <a:custGeom>
            <a:avLst/>
            <a:gdLst>
              <a:gd name="connsiteX0" fmla="*/ 295421 w 3165231"/>
              <a:gd name="connsiteY0" fmla="*/ 1512276 h 3024554"/>
              <a:gd name="connsiteX1" fmla="*/ 661180 w 3165231"/>
              <a:gd name="connsiteY1" fmla="*/ 1871003 h 3024554"/>
              <a:gd name="connsiteX2" fmla="*/ 1026941 w 3165231"/>
              <a:gd name="connsiteY2" fmla="*/ 1512276 h 3024554"/>
              <a:gd name="connsiteX3" fmla="*/ 661181 w 3165231"/>
              <a:gd name="connsiteY3" fmla="*/ 1153549 h 3024554"/>
              <a:gd name="connsiteX4" fmla="*/ 295421 w 3165231"/>
              <a:gd name="connsiteY4" fmla="*/ 1512276 h 3024554"/>
              <a:gd name="connsiteX5" fmla="*/ 0 w 3165231"/>
              <a:gd name="connsiteY5" fmla="*/ 1512277 h 3024554"/>
              <a:gd name="connsiteX6" fmla="*/ 756139 w 3165231"/>
              <a:gd name="connsiteY6" fmla="*/ 0 h 3024554"/>
              <a:gd name="connsiteX7" fmla="*/ 2409092 w 3165231"/>
              <a:gd name="connsiteY7" fmla="*/ 0 h 3024554"/>
              <a:gd name="connsiteX8" fmla="*/ 3165231 w 3165231"/>
              <a:gd name="connsiteY8" fmla="*/ 1512277 h 3024554"/>
              <a:gd name="connsiteX9" fmla="*/ 2409092 w 3165231"/>
              <a:gd name="connsiteY9" fmla="*/ 3024554 h 3024554"/>
              <a:gd name="connsiteX10" fmla="*/ 756139 w 3165231"/>
              <a:gd name="connsiteY10" fmla="*/ 3024554 h 3024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65231" h="3024554">
                <a:moveTo>
                  <a:pt x="295421" y="1512276"/>
                </a:moveTo>
                <a:cubicBezTo>
                  <a:pt x="295420" y="1710395"/>
                  <a:pt x="459176" y="1871003"/>
                  <a:pt x="661180" y="1871003"/>
                </a:cubicBezTo>
                <a:cubicBezTo>
                  <a:pt x="863185" y="1871003"/>
                  <a:pt x="1026941" y="1710395"/>
                  <a:pt x="1026941" y="1512276"/>
                </a:cubicBezTo>
                <a:cubicBezTo>
                  <a:pt x="1026941" y="1314157"/>
                  <a:pt x="863185" y="1153549"/>
                  <a:pt x="661181" y="1153549"/>
                </a:cubicBezTo>
                <a:cubicBezTo>
                  <a:pt x="459177" y="1153549"/>
                  <a:pt x="295421" y="1314157"/>
                  <a:pt x="295421" y="1512276"/>
                </a:cubicBezTo>
                <a:close/>
                <a:moveTo>
                  <a:pt x="0" y="1512277"/>
                </a:moveTo>
                <a:lnTo>
                  <a:pt x="756139" y="0"/>
                </a:lnTo>
                <a:lnTo>
                  <a:pt x="2409092" y="0"/>
                </a:lnTo>
                <a:lnTo>
                  <a:pt x="3165231" y="1512277"/>
                </a:lnTo>
                <a:lnTo>
                  <a:pt x="2409092" y="3024554"/>
                </a:lnTo>
                <a:lnTo>
                  <a:pt x="756139" y="3024554"/>
                </a:lnTo>
                <a:close/>
              </a:path>
            </a:pathLst>
          </a:custGeom>
          <a:gradFill>
            <a:gsLst>
              <a:gs pos="32000">
                <a:srgbClr val="66FF33"/>
              </a:gs>
              <a:gs pos="100000">
                <a:srgbClr val="FFFF00"/>
              </a:gs>
            </a:gsLst>
            <a:lin ang="18000000" scaled="0"/>
          </a:gradFill>
          <a:ln w="38100">
            <a:solidFill>
              <a:schemeClr val="bg1"/>
            </a:solidFill>
          </a:ln>
          <a:effectLst>
            <a:outerShdw blurRad="1524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rabicPeriod"/>
            </a:pPr>
            <a:endParaRPr lang="en-US" dirty="0"/>
          </a:p>
        </p:txBody>
      </p:sp>
      <p:sp>
        <p:nvSpPr>
          <p:cNvPr id="75" name="Oval 74">
            <a:extLst>
              <a:ext uri="{FF2B5EF4-FFF2-40B4-BE49-F238E27FC236}">
                <a16:creationId xmlns:a16="http://schemas.microsoft.com/office/drawing/2014/main" xmlns="" id="{87DD5A23-FBB2-41C4-86C6-68BA55016214}"/>
              </a:ext>
            </a:extLst>
          </p:cNvPr>
          <p:cNvSpPr/>
          <p:nvPr/>
        </p:nvSpPr>
        <p:spPr>
          <a:xfrm>
            <a:off x="10864513" y="2718842"/>
            <a:ext cx="842962" cy="819150"/>
          </a:xfrm>
          <a:prstGeom prst="ellipse">
            <a:avLst/>
          </a:prstGeom>
          <a:gradFill>
            <a:gsLst>
              <a:gs pos="0">
                <a:schemeClr val="bg1">
                  <a:lumMod val="95000"/>
                </a:schemeClr>
              </a:gs>
              <a:gs pos="97000">
                <a:schemeClr val="bg1">
                  <a:lumMod val="75000"/>
                </a:schemeClr>
              </a:gs>
            </a:gsLst>
            <a:lin ang="5400000" scaled="1"/>
          </a:gradFill>
          <a:ln>
            <a:noFill/>
          </a:ln>
          <a:effectLst>
            <a:outerShdw blurRad="101600" dist="63500" dir="2700000" algn="tl" rotWithShape="0">
              <a:prstClr val="black">
                <a:alpha val="40000"/>
              </a:prstClr>
            </a:outerShdw>
          </a:effectLst>
          <a:scene3d>
            <a:camera prst="orthographicFront"/>
            <a:lightRig rig="threePt" dir="t"/>
          </a:scene3d>
          <a:sp3d>
            <a:bevelT w="152400" h="254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Graphic 55" descr="Boardroom">
            <a:extLst>
              <a:ext uri="{FF2B5EF4-FFF2-40B4-BE49-F238E27FC236}">
                <a16:creationId xmlns:a16="http://schemas.microsoft.com/office/drawing/2014/main" xmlns="" id="{BD842114-7DBF-45A2-97ED-5506830D95F4}"/>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10886056" y="2733596"/>
            <a:ext cx="819151" cy="791095"/>
          </a:xfrm>
          <a:prstGeom prst="rect">
            <a:avLst/>
          </a:prstGeom>
        </p:spPr>
      </p:pic>
      <p:sp>
        <p:nvSpPr>
          <p:cNvPr id="59" name="Rectangle 58">
            <a:extLst>
              <a:ext uri="{FF2B5EF4-FFF2-40B4-BE49-F238E27FC236}">
                <a16:creationId xmlns:a16="http://schemas.microsoft.com/office/drawing/2014/main" xmlns="" id="{302777F9-B611-482E-A7CC-5B1EBDF3A934}"/>
              </a:ext>
            </a:extLst>
          </p:cNvPr>
          <p:cNvSpPr/>
          <p:nvPr/>
        </p:nvSpPr>
        <p:spPr>
          <a:xfrm>
            <a:off x="9417158" y="3970075"/>
            <a:ext cx="1636498" cy="1200329"/>
          </a:xfrm>
          <a:prstGeom prst="rect">
            <a:avLst/>
          </a:prstGeom>
        </p:spPr>
        <p:txBody>
          <a:bodyPr wrap="square">
            <a:spAutoFit/>
          </a:bodyPr>
          <a:lstStyle/>
          <a:p>
            <a:pPr algn="ctr"/>
            <a:r>
              <a:rPr lang="en-US" sz="2400" dirty="0" smtClean="0">
                <a:ln w="0"/>
                <a:effectLst>
                  <a:outerShdw blurRad="38100" dist="19050" dir="2700000" algn="tl" rotWithShape="0">
                    <a:schemeClr val="dk1">
                      <a:alpha val="40000"/>
                    </a:schemeClr>
                  </a:outerShdw>
                </a:effectLst>
              </a:rPr>
              <a:t>Which Deep-NLP Technique?</a:t>
            </a:r>
            <a:endParaRPr lang="en-US" sz="2400" dirty="0">
              <a:ln w="0"/>
              <a:effectLst>
                <a:outerShdw blurRad="38100" dist="19050" dir="2700000" algn="tl" rotWithShape="0">
                  <a:schemeClr val="dk1">
                    <a:alpha val="40000"/>
                  </a:schemeClr>
                </a:outerShdw>
              </a:effectLst>
            </a:endParaRPr>
          </a:p>
        </p:txBody>
      </p:sp>
      <p:sp>
        <p:nvSpPr>
          <p:cNvPr id="76" name="Freeform: Shape 92">
            <a:extLst>
              <a:ext uri="{FF2B5EF4-FFF2-40B4-BE49-F238E27FC236}">
                <a16:creationId xmlns:a16="http://schemas.microsoft.com/office/drawing/2014/main" xmlns="" id="{D4E4E709-32F8-48B4-A519-069A3B3B3B27}"/>
              </a:ext>
            </a:extLst>
          </p:cNvPr>
          <p:cNvSpPr/>
          <p:nvPr/>
        </p:nvSpPr>
        <p:spPr>
          <a:xfrm rot="5400000">
            <a:off x="3637159" y="1254143"/>
            <a:ext cx="3165231" cy="3024554"/>
          </a:xfrm>
          <a:custGeom>
            <a:avLst/>
            <a:gdLst>
              <a:gd name="connsiteX0" fmla="*/ 295421 w 3165231"/>
              <a:gd name="connsiteY0" fmla="*/ 1512276 h 3024554"/>
              <a:gd name="connsiteX1" fmla="*/ 661180 w 3165231"/>
              <a:gd name="connsiteY1" fmla="*/ 1871003 h 3024554"/>
              <a:gd name="connsiteX2" fmla="*/ 1026941 w 3165231"/>
              <a:gd name="connsiteY2" fmla="*/ 1512276 h 3024554"/>
              <a:gd name="connsiteX3" fmla="*/ 661181 w 3165231"/>
              <a:gd name="connsiteY3" fmla="*/ 1153549 h 3024554"/>
              <a:gd name="connsiteX4" fmla="*/ 295421 w 3165231"/>
              <a:gd name="connsiteY4" fmla="*/ 1512276 h 3024554"/>
              <a:gd name="connsiteX5" fmla="*/ 0 w 3165231"/>
              <a:gd name="connsiteY5" fmla="*/ 1512277 h 3024554"/>
              <a:gd name="connsiteX6" fmla="*/ 756139 w 3165231"/>
              <a:gd name="connsiteY6" fmla="*/ 0 h 3024554"/>
              <a:gd name="connsiteX7" fmla="*/ 2409092 w 3165231"/>
              <a:gd name="connsiteY7" fmla="*/ 0 h 3024554"/>
              <a:gd name="connsiteX8" fmla="*/ 3165231 w 3165231"/>
              <a:gd name="connsiteY8" fmla="*/ 1512277 h 3024554"/>
              <a:gd name="connsiteX9" fmla="*/ 2409092 w 3165231"/>
              <a:gd name="connsiteY9" fmla="*/ 3024554 h 3024554"/>
              <a:gd name="connsiteX10" fmla="*/ 756139 w 3165231"/>
              <a:gd name="connsiteY10" fmla="*/ 3024554 h 3024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65231" h="3024554">
                <a:moveTo>
                  <a:pt x="295421" y="1512276"/>
                </a:moveTo>
                <a:cubicBezTo>
                  <a:pt x="295420" y="1710395"/>
                  <a:pt x="459176" y="1871003"/>
                  <a:pt x="661180" y="1871003"/>
                </a:cubicBezTo>
                <a:cubicBezTo>
                  <a:pt x="863185" y="1871003"/>
                  <a:pt x="1026941" y="1710395"/>
                  <a:pt x="1026941" y="1512276"/>
                </a:cubicBezTo>
                <a:cubicBezTo>
                  <a:pt x="1026941" y="1314157"/>
                  <a:pt x="863185" y="1153549"/>
                  <a:pt x="661181" y="1153549"/>
                </a:cubicBezTo>
                <a:cubicBezTo>
                  <a:pt x="459177" y="1153549"/>
                  <a:pt x="295421" y="1314157"/>
                  <a:pt x="295421" y="1512276"/>
                </a:cubicBezTo>
                <a:close/>
                <a:moveTo>
                  <a:pt x="0" y="1512277"/>
                </a:moveTo>
                <a:lnTo>
                  <a:pt x="756139" y="0"/>
                </a:lnTo>
                <a:lnTo>
                  <a:pt x="2409092" y="0"/>
                </a:lnTo>
                <a:lnTo>
                  <a:pt x="3165231" y="1512277"/>
                </a:lnTo>
                <a:lnTo>
                  <a:pt x="2409092" y="3024554"/>
                </a:lnTo>
                <a:lnTo>
                  <a:pt x="756139" y="3024554"/>
                </a:lnTo>
                <a:close/>
              </a:path>
            </a:pathLst>
          </a:custGeom>
          <a:gradFill>
            <a:gsLst>
              <a:gs pos="0">
                <a:srgbClr val="00B0F0"/>
              </a:gs>
              <a:gs pos="97000">
                <a:srgbClr val="FFFF00"/>
              </a:gs>
            </a:gsLst>
            <a:lin ang="18000000" scaled="0"/>
          </a:gradFill>
          <a:ln w="38100">
            <a:solidFill>
              <a:schemeClr val="bg1"/>
            </a:solidFill>
          </a:ln>
          <a:effectLst>
            <a:outerShdw blurRad="1524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xmlns="" id="{D99BED73-B3C2-48AA-A101-255CD7AD803A}"/>
              </a:ext>
            </a:extLst>
          </p:cNvPr>
          <p:cNvSpPr/>
          <p:nvPr/>
        </p:nvSpPr>
        <p:spPr>
          <a:xfrm>
            <a:off x="5748787" y="1386326"/>
            <a:ext cx="842962" cy="819150"/>
          </a:xfrm>
          <a:prstGeom prst="ellipse">
            <a:avLst/>
          </a:prstGeom>
          <a:gradFill>
            <a:gsLst>
              <a:gs pos="0">
                <a:schemeClr val="bg1">
                  <a:lumMod val="95000"/>
                </a:schemeClr>
              </a:gs>
              <a:gs pos="97000">
                <a:schemeClr val="bg1">
                  <a:lumMod val="75000"/>
                </a:schemeClr>
              </a:gs>
            </a:gsLst>
            <a:lin ang="5400000" scaled="1"/>
          </a:gradFill>
          <a:ln>
            <a:noFill/>
          </a:ln>
          <a:effectLst>
            <a:outerShdw blurRad="101600" dist="63500" dir="2700000" algn="tl" rotWithShape="0">
              <a:prstClr val="black">
                <a:alpha val="40000"/>
              </a:prstClr>
            </a:outerShdw>
          </a:effectLst>
          <a:scene3d>
            <a:camera prst="orthographicFront"/>
            <a:lightRig rig="threePt" dir="t"/>
          </a:scene3d>
          <a:sp3d>
            <a:bevelT w="152400" h="254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xmlns="" id="{16B0F9BD-1447-4C08-9787-EA34A82B8988}"/>
              </a:ext>
            </a:extLst>
          </p:cNvPr>
          <p:cNvCxnSpPr>
            <a:cxnSpLocks/>
          </p:cNvCxnSpPr>
          <p:nvPr/>
        </p:nvCxnSpPr>
        <p:spPr>
          <a:xfrm>
            <a:off x="7390403" y="-601962"/>
            <a:ext cx="14948" cy="4092954"/>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54" name="Graphic 53" descr="Crawl">
            <a:extLst>
              <a:ext uri="{FF2B5EF4-FFF2-40B4-BE49-F238E27FC236}">
                <a16:creationId xmlns:a16="http://schemas.microsoft.com/office/drawing/2014/main" xmlns="" id="{A671F9B8-097E-4B3C-A01E-B84BFF0CD2F2}"/>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786639" y="1397834"/>
            <a:ext cx="807642" cy="807642"/>
          </a:xfrm>
          <a:prstGeom prst="rect">
            <a:avLst/>
          </a:prstGeom>
        </p:spPr>
      </p:pic>
      <p:sp>
        <p:nvSpPr>
          <p:cNvPr id="99" name="Oval 98">
            <a:extLst>
              <a:ext uri="{FF2B5EF4-FFF2-40B4-BE49-F238E27FC236}">
                <a16:creationId xmlns:a16="http://schemas.microsoft.com/office/drawing/2014/main" xmlns="" id="{B2D16935-96D1-4A40-ABA4-C80327365FF7}"/>
              </a:ext>
            </a:extLst>
          </p:cNvPr>
          <p:cNvSpPr/>
          <p:nvPr/>
        </p:nvSpPr>
        <p:spPr>
          <a:xfrm>
            <a:off x="4052034" y="3779882"/>
            <a:ext cx="842962" cy="819150"/>
          </a:xfrm>
          <a:prstGeom prst="ellipse">
            <a:avLst/>
          </a:prstGeom>
          <a:gradFill>
            <a:gsLst>
              <a:gs pos="0">
                <a:schemeClr val="bg1">
                  <a:lumMod val="95000"/>
                </a:schemeClr>
              </a:gs>
              <a:gs pos="97000">
                <a:schemeClr val="bg1">
                  <a:lumMod val="75000"/>
                </a:schemeClr>
              </a:gs>
            </a:gsLst>
            <a:lin ang="5400000" scaled="1"/>
          </a:gradFill>
          <a:ln>
            <a:noFill/>
          </a:ln>
          <a:effectLst>
            <a:outerShdw blurRad="101600" dist="63500" dir="2700000" algn="tl" rotWithShape="0">
              <a:prstClr val="black">
                <a:alpha val="40000"/>
              </a:prstClr>
            </a:outerShdw>
          </a:effectLst>
          <a:scene3d>
            <a:camera prst="orthographicFront"/>
            <a:lightRig rig="threePt" dir="t"/>
          </a:scene3d>
          <a:sp3d>
            <a:bevelT w="152400" h="254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8" name="Graphic 117" descr="Social network">
            <a:extLst>
              <a:ext uri="{FF2B5EF4-FFF2-40B4-BE49-F238E27FC236}">
                <a16:creationId xmlns:a16="http://schemas.microsoft.com/office/drawing/2014/main" xmlns="" id="{A88DAF1D-FD96-4D9F-B4EE-A5E3D9365796}"/>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4091878" y="3757973"/>
            <a:ext cx="819150" cy="819150"/>
          </a:xfrm>
          <a:prstGeom prst="rect">
            <a:avLst/>
          </a:prstGeom>
        </p:spPr>
      </p:pic>
      <p:sp>
        <p:nvSpPr>
          <p:cNvPr id="58" name="Rectangle 57">
            <a:extLst>
              <a:ext uri="{FF2B5EF4-FFF2-40B4-BE49-F238E27FC236}">
                <a16:creationId xmlns:a16="http://schemas.microsoft.com/office/drawing/2014/main" xmlns="" id="{9DA940BF-2C5A-43B8-8915-7536D7125B1A}"/>
              </a:ext>
            </a:extLst>
          </p:cNvPr>
          <p:cNvSpPr/>
          <p:nvPr/>
        </p:nvSpPr>
        <p:spPr>
          <a:xfrm>
            <a:off x="3869319" y="2394897"/>
            <a:ext cx="2683775" cy="1200329"/>
          </a:xfrm>
          <a:prstGeom prst="rect">
            <a:avLst/>
          </a:prstGeom>
        </p:spPr>
        <p:txBody>
          <a:bodyPr wrap="square">
            <a:spAutoFit/>
          </a:bodyPr>
          <a:lstStyle/>
          <a:p>
            <a:pPr algn="ctr"/>
            <a:r>
              <a:rPr lang="en-US" sz="2400" dirty="0" smtClean="0">
                <a:ln w="0"/>
                <a:effectLst>
                  <a:outerShdw blurRad="38100" dist="19050" dir="2700000" algn="tl" rotWithShape="0">
                    <a:schemeClr val="dk1">
                      <a:alpha val="40000"/>
                    </a:schemeClr>
                  </a:outerShdw>
                </a:effectLst>
              </a:rPr>
              <a:t>Deep NLP </a:t>
            </a:r>
          </a:p>
          <a:p>
            <a:pPr algn="ctr"/>
            <a:r>
              <a:rPr lang="en-US" sz="2400" dirty="0" smtClean="0">
                <a:ln w="0"/>
                <a:effectLst>
                  <a:outerShdw blurRad="38100" dist="19050" dir="2700000" algn="tl" rotWithShape="0">
                    <a:schemeClr val="dk1">
                      <a:alpha val="40000"/>
                    </a:schemeClr>
                  </a:outerShdw>
                </a:effectLst>
              </a:rPr>
              <a:t>&amp; </a:t>
            </a:r>
          </a:p>
          <a:p>
            <a:pPr algn="ctr"/>
            <a:r>
              <a:rPr lang="en-US" sz="2400" dirty="0" smtClean="0">
                <a:ln w="0"/>
                <a:effectLst>
                  <a:outerShdw blurRad="38100" dist="19050" dir="2700000" algn="tl" rotWithShape="0">
                    <a:schemeClr val="dk1">
                      <a:alpha val="40000"/>
                    </a:schemeClr>
                  </a:outerShdw>
                </a:effectLst>
              </a:rPr>
              <a:t>Machine Learning</a:t>
            </a:r>
            <a:endParaRPr lang="en-US" sz="2400" dirty="0">
              <a:ln w="0"/>
              <a:effectLst>
                <a:outerShdw blurRad="38100" dist="19050" dir="2700000" algn="tl" rotWithShape="0">
                  <a:schemeClr val="dk1">
                    <a:alpha val="40000"/>
                  </a:schemeClr>
                </a:outerShdw>
              </a:effectLst>
            </a:endParaRPr>
          </a:p>
        </p:txBody>
      </p:sp>
      <p:cxnSp>
        <p:nvCxnSpPr>
          <p:cNvPr id="32" name="Straight Connector 31">
            <a:extLst>
              <a:ext uri="{FF2B5EF4-FFF2-40B4-BE49-F238E27FC236}">
                <a16:creationId xmlns:a16="http://schemas.microsoft.com/office/drawing/2014/main" xmlns="" id="{E3C5A8DF-152F-4AA2-8509-CE38D2021D06}"/>
              </a:ext>
            </a:extLst>
          </p:cNvPr>
          <p:cNvCxnSpPr>
            <a:cxnSpLocks/>
          </p:cNvCxnSpPr>
          <p:nvPr/>
        </p:nvCxnSpPr>
        <p:spPr>
          <a:xfrm flipH="1">
            <a:off x="5152589" y="1002557"/>
            <a:ext cx="880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8ECF97B2-4F3E-47A6-968E-D7E164170C45}"/>
              </a:ext>
            </a:extLst>
          </p:cNvPr>
          <p:cNvCxnSpPr>
            <a:cxnSpLocks/>
          </p:cNvCxnSpPr>
          <p:nvPr/>
        </p:nvCxnSpPr>
        <p:spPr>
          <a:xfrm>
            <a:off x="5203107" y="985889"/>
            <a:ext cx="150207" cy="628650"/>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D7F2D88C-C44D-415F-BFCE-1A48E99555E0}"/>
              </a:ext>
            </a:extLst>
          </p:cNvPr>
          <p:cNvCxnSpPr>
            <a:cxnSpLocks/>
          </p:cNvCxnSpPr>
          <p:nvPr/>
        </p:nvCxnSpPr>
        <p:spPr>
          <a:xfrm>
            <a:off x="10163654" y="2306870"/>
            <a:ext cx="150207" cy="628650"/>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50203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2000"/>
                                        <p:tgtEl>
                                          <p:spTgt spid="58"/>
                                        </p:tgtEl>
                                      </p:cBhvr>
                                    </p:animEffect>
                                    <p:anim calcmode="lin" valueType="num">
                                      <p:cBhvr>
                                        <p:cTn id="13" dur="2000" fill="hold"/>
                                        <p:tgtEl>
                                          <p:spTgt spid="58"/>
                                        </p:tgtEl>
                                        <p:attrNameLst>
                                          <p:attrName>ppt_w</p:attrName>
                                        </p:attrNameLst>
                                      </p:cBhvr>
                                      <p:tavLst>
                                        <p:tav tm="0" fmla="#ppt_w*sin(2.5*pi*$)">
                                          <p:val>
                                            <p:fltVal val="0"/>
                                          </p:val>
                                        </p:tav>
                                        <p:tav tm="100000">
                                          <p:val>
                                            <p:fltVal val="1"/>
                                          </p:val>
                                        </p:tav>
                                      </p:tavLst>
                                    </p:anim>
                                    <p:anim calcmode="lin" valueType="num">
                                      <p:cBhvr>
                                        <p:cTn id="14" dur="2000" fill="hold"/>
                                        <p:tgtEl>
                                          <p:spTgt spid="58"/>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32" presetClass="emph" presetSubtype="0" fill="hold" grpId="0" nodeType="clickEffect">
                                  <p:stCondLst>
                                    <p:cond delay="0"/>
                                  </p:stCondLst>
                                  <p:childTnLst>
                                    <p:animRot by="120000">
                                      <p:cBhvr>
                                        <p:cTn id="18" dur="100" fill="hold">
                                          <p:stCondLst>
                                            <p:cond delay="0"/>
                                          </p:stCondLst>
                                        </p:cTn>
                                        <p:tgtEl>
                                          <p:spTgt spid="49"/>
                                        </p:tgtEl>
                                        <p:attrNameLst>
                                          <p:attrName>r</p:attrName>
                                        </p:attrNameLst>
                                      </p:cBhvr>
                                    </p:animRot>
                                    <p:animRot by="-240000">
                                      <p:cBhvr>
                                        <p:cTn id="19" dur="200" fill="hold">
                                          <p:stCondLst>
                                            <p:cond delay="200"/>
                                          </p:stCondLst>
                                        </p:cTn>
                                        <p:tgtEl>
                                          <p:spTgt spid="49"/>
                                        </p:tgtEl>
                                        <p:attrNameLst>
                                          <p:attrName>r</p:attrName>
                                        </p:attrNameLst>
                                      </p:cBhvr>
                                    </p:animRot>
                                    <p:animRot by="240000">
                                      <p:cBhvr>
                                        <p:cTn id="20" dur="200" fill="hold">
                                          <p:stCondLst>
                                            <p:cond delay="400"/>
                                          </p:stCondLst>
                                        </p:cTn>
                                        <p:tgtEl>
                                          <p:spTgt spid="49"/>
                                        </p:tgtEl>
                                        <p:attrNameLst>
                                          <p:attrName>r</p:attrName>
                                        </p:attrNameLst>
                                      </p:cBhvr>
                                    </p:animRot>
                                    <p:animRot by="-240000">
                                      <p:cBhvr>
                                        <p:cTn id="21" dur="200" fill="hold">
                                          <p:stCondLst>
                                            <p:cond delay="600"/>
                                          </p:stCondLst>
                                        </p:cTn>
                                        <p:tgtEl>
                                          <p:spTgt spid="49"/>
                                        </p:tgtEl>
                                        <p:attrNameLst>
                                          <p:attrName>r</p:attrName>
                                        </p:attrNameLst>
                                      </p:cBhvr>
                                    </p:animRot>
                                    <p:animRot by="120000">
                                      <p:cBhvr>
                                        <p:cTn id="22" dur="200" fill="hold">
                                          <p:stCondLst>
                                            <p:cond delay="800"/>
                                          </p:stCondLst>
                                        </p:cTn>
                                        <p:tgtEl>
                                          <p:spTgt spid="49"/>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6" presetClass="exit" presetSubtype="0" fill="hold" grpId="0" nodeType="clickEffect">
                                  <p:stCondLst>
                                    <p:cond delay="0"/>
                                  </p:stCondLst>
                                  <p:childTnLst>
                                    <p:animEffect transition="out" filter="wipe(down)">
                                      <p:cBhvr>
                                        <p:cTn id="30" dur="180" accel="50000">
                                          <p:stCondLst>
                                            <p:cond delay="1820"/>
                                          </p:stCondLst>
                                        </p:cTn>
                                        <p:tgtEl>
                                          <p:spTgt spid="59"/>
                                        </p:tgtEl>
                                      </p:cBhvr>
                                    </p:animEffect>
                                    <p:anim calcmode="lin" valueType="num">
                                      <p:cBhvr>
                                        <p:cTn id="31" dur="1822" tmFilter="0,0; 0.14,0.31; 0.43,0.73; 0.71,0.91; 1.0,1.0">
                                          <p:stCondLst>
                                            <p:cond delay="0"/>
                                          </p:stCondLst>
                                        </p:cTn>
                                        <p:tgtEl>
                                          <p:spTgt spid="59"/>
                                        </p:tgtEl>
                                        <p:attrNameLst>
                                          <p:attrName>ppt_x</p:attrName>
                                        </p:attrNameLst>
                                      </p:cBhvr>
                                      <p:tavLst>
                                        <p:tav tm="0">
                                          <p:val>
                                            <p:strVal val="ppt_x"/>
                                          </p:val>
                                        </p:tav>
                                        <p:tav tm="100000">
                                          <p:val>
                                            <p:strVal val="#ppt_x+0.25"/>
                                          </p:val>
                                        </p:tav>
                                      </p:tavLst>
                                    </p:anim>
                                    <p:anim calcmode="lin" valueType="num">
                                      <p:cBhvr>
                                        <p:cTn id="32" dur="178">
                                          <p:stCondLst>
                                            <p:cond delay="1822"/>
                                          </p:stCondLst>
                                        </p:cTn>
                                        <p:tgtEl>
                                          <p:spTgt spid="59"/>
                                        </p:tgtEl>
                                        <p:attrNameLst>
                                          <p:attrName>ppt_x</p:attrName>
                                        </p:attrNameLst>
                                      </p:cBhvr>
                                      <p:tavLst>
                                        <p:tav tm="0">
                                          <p:val>
                                            <p:strVal val="ppt_x"/>
                                          </p:val>
                                        </p:tav>
                                        <p:tav tm="100000">
                                          <p:val>
                                            <p:strVal val="ppt_x"/>
                                          </p:val>
                                        </p:tav>
                                      </p:tavLst>
                                    </p:anim>
                                    <p:anim calcmode="lin" valueType="num">
                                      <p:cBhvr>
                                        <p:cTn id="33" dur="664" tmFilter="0.0,0.0;0.25,0.07;0.50,0.2;0.75,0.467;1.0,1.0">
                                          <p:stCondLst>
                                            <p:cond delay="0"/>
                                          </p:stCondLst>
                                        </p:cTn>
                                        <p:tgtEl>
                                          <p:spTgt spid="59"/>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34" dur="664" tmFilter="0, 0; 0.125,0.2665; 0.25,0.4; 0.375,0.465; 0.5,0.5;  0.625,0.535; 0.75,0.6; 0.875,0.7335; 1,1">
                                          <p:stCondLst>
                                            <p:cond delay="664"/>
                                          </p:stCondLst>
                                        </p:cTn>
                                        <p:tgtEl>
                                          <p:spTgt spid="59"/>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35" dur="332" tmFilter="0, 0; 0.125,0.2665; 0.25,0.4; 0.375,0.465; 0.5,0.5;  0.625,0.535; 0.75,0.6; 0.875,0.7335; 1,1">
                                          <p:stCondLst>
                                            <p:cond delay="1324"/>
                                          </p:stCondLst>
                                        </p:cTn>
                                        <p:tgtEl>
                                          <p:spTgt spid="59"/>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36" dur="164" tmFilter="0, 0; 0.125,0.2665; 0.25,0.4; 0.375,0.465; 0.5,0.5;  0.625,0.535; 0.75,0.6; 0.875,0.7335; 1,1">
                                          <p:stCondLst>
                                            <p:cond delay="1656"/>
                                          </p:stCondLst>
                                        </p:cTn>
                                        <p:tgtEl>
                                          <p:spTgt spid="59"/>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37" dur="180" accel="50000">
                                          <p:stCondLst>
                                            <p:cond delay="1820"/>
                                          </p:stCondLst>
                                        </p:cTn>
                                        <p:tgtEl>
                                          <p:spTgt spid="59"/>
                                        </p:tgtEl>
                                        <p:attrNameLst>
                                          <p:attrName>ppt_y</p:attrName>
                                        </p:attrNameLst>
                                      </p:cBhvr>
                                      <p:tavLst>
                                        <p:tav tm="0">
                                          <p:val>
                                            <p:strVal val="ppt_y"/>
                                          </p:val>
                                        </p:tav>
                                        <p:tav tm="100000">
                                          <p:val>
                                            <p:strVal val="ppt_y+ppt_h"/>
                                          </p:val>
                                        </p:tav>
                                      </p:tavLst>
                                    </p:anim>
                                    <p:animScale>
                                      <p:cBhvr>
                                        <p:cTn id="38" dur="26">
                                          <p:stCondLst>
                                            <p:cond delay="620"/>
                                          </p:stCondLst>
                                        </p:cTn>
                                        <p:tgtEl>
                                          <p:spTgt spid="59"/>
                                        </p:tgtEl>
                                      </p:cBhvr>
                                      <p:to x="100000" y="60000"/>
                                    </p:animScale>
                                    <p:animScale>
                                      <p:cBhvr>
                                        <p:cTn id="39" dur="166" decel="50000">
                                          <p:stCondLst>
                                            <p:cond delay="646"/>
                                          </p:stCondLst>
                                        </p:cTn>
                                        <p:tgtEl>
                                          <p:spTgt spid="59"/>
                                        </p:tgtEl>
                                      </p:cBhvr>
                                      <p:to x="100000" y="100000"/>
                                    </p:animScale>
                                    <p:animScale>
                                      <p:cBhvr>
                                        <p:cTn id="40" dur="26">
                                          <p:stCondLst>
                                            <p:cond delay="1312"/>
                                          </p:stCondLst>
                                        </p:cTn>
                                        <p:tgtEl>
                                          <p:spTgt spid="59"/>
                                        </p:tgtEl>
                                      </p:cBhvr>
                                      <p:to x="100000" y="80000"/>
                                    </p:animScale>
                                    <p:animScale>
                                      <p:cBhvr>
                                        <p:cTn id="41" dur="166" decel="50000">
                                          <p:stCondLst>
                                            <p:cond delay="1338"/>
                                          </p:stCondLst>
                                        </p:cTn>
                                        <p:tgtEl>
                                          <p:spTgt spid="59"/>
                                        </p:tgtEl>
                                      </p:cBhvr>
                                      <p:to x="100000" y="100000"/>
                                    </p:animScale>
                                    <p:animScale>
                                      <p:cBhvr>
                                        <p:cTn id="42" dur="26">
                                          <p:stCondLst>
                                            <p:cond delay="1642"/>
                                          </p:stCondLst>
                                        </p:cTn>
                                        <p:tgtEl>
                                          <p:spTgt spid="59"/>
                                        </p:tgtEl>
                                      </p:cBhvr>
                                      <p:to x="100000" y="90000"/>
                                    </p:animScale>
                                    <p:animScale>
                                      <p:cBhvr>
                                        <p:cTn id="43" dur="166" decel="50000">
                                          <p:stCondLst>
                                            <p:cond delay="1668"/>
                                          </p:stCondLst>
                                        </p:cTn>
                                        <p:tgtEl>
                                          <p:spTgt spid="59"/>
                                        </p:tgtEl>
                                      </p:cBhvr>
                                      <p:to x="100000" y="100000"/>
                                    </p:animScale>
                                    <p:animScale>
                                      <p:cBhvr>
                                        <p:cTn id="44" dur="26">
                                          <p:stCondLst>
                                            <p:cond delay="1808"/>
                                          </p:stCondLst>
                                        </p:cTn>
                                        <p:tgtEl>
                                          <p:spTgt spid="59"/>
                                        </p:tgtEl>
                                      </p:cBhvr>
                                      <p:to x="100000" y="95000"/>
                                    </p:animScale>
                                    <p:animScale>
                                      <p:cBhvr>
                                        <p:cTn id="45" dur="166" decel="50000">
                                          <p:stCondLst>
                                            <p:cond delay="1834"/>
                                          </p:stCondLst>
                                        </p:cTn>
                                        <p:tgtEl>
                                          <p:spTgt spid="59"/>
                                        </p:tgtEl>
                                      </p:cBhvr>
                                      <p:to x="100000" y="100000"/>
                                    </p:animScale>
                                    <p:set>
                                      <p:cBhvr>
                                        <p:cTn id="46" dur="1" fill="hold">
                                          <p:stCondLst>
                                            <p:cond delay="1999"/>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6" grpId="0" animBg="1"/>
      <p:bldP spid="116" grpId="0"/>
      <p:bldP spid="59" grpId="0"/>
      <p:bldP spid="5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231FF310-8259-4C0F-8B28-D7DA87C359B8}"/>
              </a:ext>
            </a:extLst>
          </p:cNvPr>
          <p:cNvSpPr>
            <a:spLocks noGrp="1"/>
          </p:cNvSpPr>
          <p:nvPr>
            <p:ph type="dt" sz="half" idx="10"/>
          </p:nvPr>
        </p:nvSpPr>
        <p:spPr>
          <a:xfrm>
            <a:off x="838200" y="6356350"/>
            <a:ext cx="2743200" cy="365125"/>
          </a:xfrm>
        </p:spPr>
        <p:txBody>
          <a:bodyPr/>
          <a:lstStyle/>
          <a:p>
            <a:fld id="{22D459CE-2D34-4E3C-923A-4585A038B906}" type="datetime1">
              <a:rPr lang="en-US" smtClean="0">
                <a:solidFill>
                  <a:schemeClr val="bg1"/>
                </a:solidFill>
              </a:rPr>
              <a:t>07-Jan-23</a:t>
            </a:fld>
            <a:endParaRPr lang="en-US">
              <a:solidFill>
                <a:schemeClr val="bg1"/>
              </a:solidFill>
            </a:endParaRPr>
          </a:p>
        </p:txBody>
      </p:sp>
      <p:sp>
        <p:nvSpPr>
          <p:cNvPr id="6" name="Slide Number Placeholder 5">
            <a:extLst>
              <a:ext uri="{FF2B5EF4-FFF2-40B4-BE49-F238E27FC236}">
                <a16:creationId xmlns:a16="http://schemas.microsoft.com/office/drawing/2014/main" xmlns="" id="{7B980763-3790-4D66-AA3D-9056CB016962}"/>
              </a:ext>
            </a:extLst>
          </p:cNvPr>
          <p:cNvSpPr>
            <a:spLocks noGrp="1"/>
          </p:cNvSpPr>
          <p:nvPr>
            <p:ph type="sldNum" sz="quarter" idx="12"/>
          </p:nvPr>
        </p:nvSpPr>
        <p:spPr>
          <a:xfrm>
            <a:off x="8610600" y="6356350"/>
            <a:ext cx="2743200" cy="365125"/>
          </a:xfrm>
        </p:spPr>
        <p:txBody>
          <a:bodyPr/>
          <a:lstStyle/>
          <a:p>
            <a:fld id="{3B685128-CE73-4F6B-9CB3-02E8E310B566}" type="slidenum">
              <a:rPr lang="en-US" smtClean="0">
                <a:solidFill>
                  <a:schemeClr val="bg1"/>
                </a:solidFill>
              </a:rPr>
              <a:t>3</a:t>
            </a:fld>
            <a:endParaRPr lang="en-US">
              <a:solidFill>
                <a:schemeClr val="bg1"/>
              </a:solidFill>
            </a:endParaRPr>
          </a:p>
        </p:txBody>
      </p:sp>
      <p:sp>
        <p:nvSpPr>
          <p:cNvPr id="9" name="TextBox 8">
            <a:extLst>
              <a:ext uri="{FF2B5EF4-FFF2-40B4-BE49-F238E27FC236}">
                <a16:creationId xmlns:a16="http://schemas.microsoft.com/office/drawing/2014/main" xmlns="" id="{6F578510-7538-46ED-A366-D0DF89C102B0}"/>
              </a:ext>
            </a:extLst>
          </p:cNvPr>
          <p:cNvSpPr txBox="1"/>
          <p:nvPr/>
        </p:nvSpPr>
        <p:spPr>
          <a:xfrm>
            <a:off x="3045326" y="210037"/>
            <a:ext cx="6101348" cy="590931"/>
          </a:xfrm>
          <a:prstGeom prst="rect">
            <a:avLst/>
          </a:prstGeom>
          <a:noFill/>
        </p:spPr>
        <p:txBody>
          <a:bodyPr wrap="square" rtlCol="0">
            <a:spAutoFit/>
          </a:bodyPr>
          <a:lstStyle/>
          <a:p>
            <a:pPr algn="ctr">
              <a:lnSpc>
                <a:spcPct val="90000"/>
              </a:lnSpc>
              <a:spcBef>
                <a:spcPct val="0"/>
              </a:spcBef>
            </a:pPr>
            <a:r>
              <a:rPr lang="en-US" sz="3600" b="1" dirty="0" smtClean="0">
                <a:effectLst>
                  <a:outerShdw dist="38100" dir="2700000" algn="tl">
                    <a:schemeClr val="accent2"/>
                  </a:outerShdw>
                </a:effectLst>
                <a:latin typeface="+mj-lt"/>
                <a:ea typeface="+mj-ea"/>
                <a:cs typeface="+mj-cs"/>
              </a:rPr>
              <a:t>Introduction</a:t>
            </a:r>
            <a:endParaRPr lang="en-US" sz="3600" b="1" dirty="0">
              <a:effectLst>
                <a:outerShdw dist="38100" dir="2700000" algn="tl">
                  <a:schemeClr val="accent2"/>
                </a:outerShdw>
              </a:effectLst>
              <a:latin typeface="+mj-lt"/>
              <a:ea typeface="+mj-ea"/>
              <a:cs typeface="+mj-cs"/>
            </a:endParaRPr>
          </a:p>
        </p:txBody>
      </p:sp>
      <p:grpSp>
        <p:nvGrpSpPr>
          <p:cNvPr id="21" name="Group 20">
            <a:extLst>
              <a:ext uri="{FF2B5EF4-FFF2-40B4-BE49-F238E27FC236}">
                <a16:creationId xmlns:a16="http://schemas.microsoft.com/office/drawing/2014/main" xmlns="" id="{589DC6FE-15B3-45BB-A677-021FBB43EBDC}"/>
              </a:ext>
            </a:extLst>
          </p:cNvPr>
          <p:cNvGrpSpPr/>
          <p:nvPr/>
        </p:nvGrpSpPr>
        <p:grpSpPr>
          <a:xfrm>
            <a:off x="1590398" y="1873184"/>
            <a:ext cx="3962158" cy="1590443"/>
            <a:chOff x="8038628" y="1777814"/>
            <a:chExt cx="4250848" cy="1601766"/>
          </a:xfrm>
        </p:grpSpPr>
        <p:sp>
          <p:nvSpPr>
            <p:cNvPr id="22" name="Rectangle 21">
              <a:extLst>
                <a:ext uri="{FF2B5EF4-FFF2-40B4-BE49-F238E27FC236}">
                  <a16:creationId xmlns:a16="http://schemas.microsoft.com/office/drawing/2014/main" xmlns="" id="{722B9798-8BC1-4F5F-8BD7-EBE18648117C}"/>
                </a:ext>
              </a:extLst>
            </p:cNvPr>
            <p:cNvSpPr/>
            <p:nvPr/>
          </p:nvSpPr>
          <p:spPr>
            <a:xfrm>
              <a:off x="8384996" y="2170705"/>
              <a:ext cx="3904480" cy="1208875"/>
            </a:xfrm>
            <a:prstGeom prst="rect">
              <a:avLst/>
            </a:prstGeom>
          </p:spPr>
          <p:txBody>
            <a:bodyPr wrap="square">
              <a:spAutoFit/>
            </a:bodyPr>
            <a:lstStyle/>
            <a:p>
              <a:pPr marL="742950" lvl="1" indent="-285750">
                <a:buFont typeface="Arial" panose="020B0604020202020204" pitchFamily="34" charset="0"/>
                <a:buChar char="•"/>
              </a:pPr>
              <a:r>
                <a:rPr lang="en-US" dirty="0" smtClean="0"/>
                <a:t>NLTK, RE</a:t>
              </a:r>
            </a:p>
            <a:p>
              <a:pPr marL="742950" lvl="1" indent="-285750">
                <a:buFont typeface="Arial" panose="020B0604020202020204" pitchFamily="34" charset="0"/>
                <a:buChar char="•"/>
              </a:pPr>
              <a:r>
                <a:rPr lang="en-US" dirty="0" err="1" smtClean="0"/>
                <a:t>Scikit</a:t>
              </a:r>
              <a:r>
                <a:rPr lang="en-US" dirty="0" smtClean="0"/>
                <a:t> Learn</a:t>
              </a:r>
            </a:p>
            <a:p>
              <a:pPr marL="742950" lvl="1" indent="-285750">
                <a:buFont typeface="Arial" panose="020B0604020202020204" pitchFamily="34" charset="0"/>
                <a:buChar char="•"/>
              </a:pPr>
              <a:r>
                <a:rPr lang="en-US" dirty="0" err="1" smtClean="0"/>
                <a:t>Numpy</a:t>
              </a:r>
              <a:r>
                <a:rPr lang="en-US" dirty="0" smtClean="0"/>
                <a:t>, Pandas</a:t>
              </a:r>
            </a:p>
            <a:p>
              <a:pPr marL="742950" lvl="1" indent="-285750">
                <a:buFont typeface="Arial" panose="020B0604020202020204" pitchFamily="34" charset="0"/>
                <a:buChar char="•"/>
              </a:pPr>
              <a:r>
                <a:rPr lang="en-US" dirty="0" err="1" smtClean="0"/>
                <a:t>Tensorflow</a:t>
              </a:r>
              <a:r>
                <a:rPr lang="en-US" dirty="0" smtClean="0"/>
                <a:t>, </a:t>
              </a:r>
              <a:r>
                <a:rPr lang="en-US" dirty="0" err="1" smtClean="0"/>
                <a:t>Keras</a:t>
              </a:r>
              <a:endParaRPr lang="en-US" dirty="0"/>
            </a:p>
          </p:txBody>
        </p:sp>
        <p:sp>
          <p:nvSpPr>
            <p:cNvPr id="23" name="TextBox 22">
              <a:extLst>
                <a:ext uri="{FF2B5EF4-FFF2-40B4-BE49-F238E27FC236}">
                  <a16:creationId xmlns:a16="http://schemas.microsoft.com/office/drawing/2014/main" xmlns="" id="{FF15496E-8261-444C-BA56-B84ABF9C8B23}"/>
                </a:ext>
              </a:extLst>
            </p:cNvPr>
            <p:cNvSpPr txBox="1"/>
            <p:nvPr/>
          </p:nvSpPr>
          <p:spPr>
            <a:xfrm>
              <a:off x="8038628" y="1777814"/>
              <a:ext cx="3456383" cy="402959"/>
            </a:xfrm>
            <a:prstGeom prst="rect">
              <a:avLst/>
            </a:prstGeom>
            <a:noFill/>
          </p:spPr>
          <p:txBody>
            <a:bodyPr wrap="square" rtlCol="0">
              <a:spAutoFit/>
            </a:bodyPr>
            <a:lstStyle/>
            <a:p>
              <a:pPr lvl="0" algn="ctr"/>
              <a:r>
                <a:rPr lang="en-US" sz="2000" b="1" u="sng" dirty="0" smtClean="0">
                  <a:latin typeface="+mj-lt"/>
                </a:rPr>
                <a:t>Libraries</a:t>
              </a:r>
              <a:r>
                <a:rPr lang="en-US" sz="2000" b="1" dirty="0" smtClean="0">
                  <a:latin typeface="+mj-lt"/>
                </a:rPr>
                <a:t> </a:t>
              </a:r>
              <a:r>
                <a:rPr lang="en-US" sz="2000" b="1" u="sng" dirty="0" smtClean="0">
                  <a:latin typeface="+mj-lt"/>
                </a:rPr>
                <a:t>Explored</a:t>
              </a:r>
              <a:endParaRPr lang="en-US" sz="1600" b="1" u="sng" dirty="0">
                <a:latin typeface="+mj-lt"/>
              </a:endParaRPr>
            </a:p>
          </p:txBody>
        </p:sp>
      </p:grpSp>
      <p:grpSp>
        <p:nvGrpSpPr>
          <p:cNvPr id="24" name="Group 23">
            <a:extLst>
              <a:ext uri="{FF2B5EF4-FFF2-40B4-BE49-F238E27FC236}">
                <a16:creationId xmlns:a16="http://schemas.microsoft.com/office/drawing/2014/main" xmlns="" id="{94AB7BD3-C2AB-4064-9831-4193F3E12835}"/>
              </a:ext>
            </a:extLst>
          </p:cNvPr>
          <p:cNvGrpSpPr/>
          <p:nvPr/>
        </p:nvGrpSpPr>
        <p:grpSpPr>
          <a:xfrm>
            <a:off x="1724336" y="3898446"/>
            <a:ext cx="3962158" cy="2682555"/>
            <a:chOff x="7806053" y="1868764"/>
            <a:chExt cx="5065518" cy="3148349"/>
          </a:xfrm>
        </p:grpSpPr>
        <p:sp>
          <p:nvSpPr>
            <p:cNvPr id="25" name="Rectangle 24">
              <a:extLst>
                <a:ext uri="{FF2B5EF4-FFF2-40B4-BE49-F238E27FC236}">
                  <a16:creationId xmlns:a16="http://schemas.microsoft.com/office/drawing/2014/main" xmlns="" id="{A1FA18E7-5505-4EF5-A034-C831BC4D3DD1}"/>
                </a:ext>
              </a:extLst>
            </p:cNvPr>
            <p:cNvSpPr/>
            <p:nvPr/>
          </p:nvSpPr>
          <p:spPr>
            <a:xfrm>
              <a:off x="7806053" y="2307975"/>
              <a:ext cx="5065518" cy="2709138"/>
            </a:xfrm>
            <a:prstGeom prst="rect">
              <a:avLst/>
            </a:prstGeom>
          </p:spPr>
          <p:txBody>
            <a:bodyPr wrap="square">
              <a:spAutoFit/>
            </a:bodyPr>
            <a:lstStyle/>
            <a:p>
              <a:pPr marL="628650" lvl="1" indent="-171450">
                <a:buFont typeface="Arial" panose="020B0604020202020204" pitchFamily="34" charset="0"/>
                <a:buChar char="•"/>
              </a:pPr>
              <a:r>
                <a:rPr lang="en-US" dirty="0"/>
                <a:t>Being a Data Scientist, I’ll be using here Long term-Short term Memory Recurrent Neural Network (LSTM RNN) model to design and optimize the </a:t>
              </a:r>
              <a:r>
                <a:rPr lang="en-US" dirty="0" smtClean="0"/>
                <a:t>result and build </a:t>
              </a:r>
              <a:r>
                <a:rPr lang="en-US" dirty="0"/>
                <a:t>a prototype of fake news classifier which can be used to classify fake and hoax </a:t>
              </a:r>
              <a:r>
                <a:rPr lang="en-US" dirty="0" smtClean="0"/>
                <a:t>news.</a:t>
              </a:r>
              <a:endParaRPr lang="en-US" dirty="0"/>
            </a:p>
          </p:txBody>
        </p:sp>
        <p:sp>
          <p:nvSpPr>
            <p:cNvPr id="26" name="TextBox 25">
              <a:extLst>
                <a:ext uri="{FF2B5EF4-FFF2-40B4-BE49-F238E27FC236}">
                  <a16:creationId xmlns:a16="http://schemas.microsoft.com/office/drawing/2014/main" xmlns="" id="{E39C5F31-1A60-4B14-9C84-68FAF36E3A87}"/>
                </a:ext>
              </a:extLst>
            </p:cNvPr>
            <p:cNvSpPr txBox="1"/>
            <p:nvPr/>
          </p:nvSpPr>
          <p:spPr>
            <a:xfrm>
              <a:off x="8084740" y="1868764"/>
              <a:ext cx="4502947" cy="469584"/>
            </a:xfrm>
            <a:prstGeom prst="rect">
              <a:avLst/>
            </a:prstGeom>
            <a:noFill/>
          </p:spPr>
          <p:txBody>
            <a:bodyPr wrap="square" rtlCol="0">
              <a:spAutoFit/>
            </a:bodyPr>
            <a:lstStyle/>
            <a:p>
              <a:pPr lvl="0"/>
              <a:r>
                <a:rPr lang="en-US" sz="2000" b="1" dirty="0">
                  <a:latin typeface="+mj-lt"/>
                </a:rPr>
                <a:t>      </a:t>
              </a:r>
              <a:r>
                <a:rPr lang="en-US" sz="2000" b="1" u="sng" dirty="0" smtClean="0">
                  <a:latin typeface="+mj-lt"/>
                </a:rPr>
                <a:t>Objective</a:t>
              </a:r>
              <a:endParaRPr lang="en-US" sz="2000" b="1" u="sng" dirty="0">
                <a:latin typeface="+mj-lt"/>
              </a:endParaRPr>
            </a:p>
          </p:txBody>
        </p:sp>
      </p:grpSp>
      <p:grpSp>
        <p:nvGrpSpPr>
          <p:cNvPr id="27" name="Group 26">
            <a:extLst>
              <a:ext uri="{FF2B5EF4-FFF2-40B4-BE49-F238E27FC236}">
                <a16:creationId xmlns:a16="http://schemas.microsoft.com/office/drawing/2014/main" xmlns="" id="{02B79F7C-6686-4786-A605-5893B2D93D32}"/>
              </a:ext>
            </a:extLst>
          </p:cNvPr>
          <p:cNvGrpSpPr/>
          <p:nvPr/>
        </p:nvGrpSpPr>
        <p:grpSpPr>
          <a:xfrm>
            <a:off x="7458459" y="1877758"/>
            <a:ext cx="4624727" cy="2441730"/>
            <a:chOff x="7104075" y="1938781"/>
            <a:chExt cx="6756009" cy="2749652"/>
          </a:xfrm>
        </p:grpSpPr>
        <p:sp>
          <p:nvSpPr>
            <p:cNvPr id="28" name="Rectangle 27">
              <a:extLst>
                <a:ext uri="{FF2B5EF4-FFF2-40B4-BE49-F238E27FC236}">
                  <a16:creationId xmlns:a16="http://schemas.microsoft.com/office/drawing/2014/main" xmlns="" id="{9F4A610D-1DB6-4841-B080-19EB49BCB4C0}"/>
                </a:ext>
              </a:extLst>
            </p:cNvPr>
            <p:cNvSpPr/>
            <p:nvPr/>
          </p:nvSpPr>
          <p:spPr>
            <a:xfrm>
              <a:off x="7104075" y="2400941"/>
              <a:ext cx="6756009" cy="2287492"/>
            </a:xfrm>
            <a:prstGeom prst="rect">
              <a:avLst/>
            </a:prstGeom>
          </p:spPr>
          <p:txBody>
            <a:bodyPr wrap="square">
              <a:spAutoFit/>
            </a:bodyPr>
            <a:lstStyle/>
            <a:p>
              <a:r>
                <a:rPr lang="en-US" dirty="0"/>
                <a:t>See, in my previous projects I’ve worked more upon Machine learning and NLP techniques but first time what I feel like that I can perform Deep NLP i.e. with the help of neural networks we can find out the accuracy of the model as well and this really excites and stimulate me as a zeal learner.  </a:t>
              </a:r>
            </a:p>
          </p:txBody>
        </p:sp>
        <p:sp>
          <p:nvSpPr>
            <p:cNvPr id="29" name="TextBox 28">
              <a:extLst>
                <a:ext uri="{FF2B5EF4-FFF2-40B4-BE49-F238E27FC236}">
                  <a16:creationId xmlns:a16="http://schemas.microsoft.com/office/drawing/2014/main" xmlns="" id="{C129B241-4671-48FA-A74F-95EAFA549A13}"/>
                </a:ext>
              </a:extLst>
            </p:cNvPr>
            <p:cNvSpPr txBox="1"/>
            <p:nvPr/>
          </p:nvSpPr>
          <p:spPr>
            <a:xfrm>
              <a:off x="7470265" y="1938781"/>
              <a:ext cx="5286365" cy="450567"/>
            </a:xfrm>
            <a:prstGeom prst="rect">
              <a:avLst/>
            </a:prstGeom>
            <a:noFill/>
          </p:spPr>
          <p:txBody>
            <a:bodyPr wrap="square" rtlCol="0">
              <a:spAutoFit/>
            </a:bodyPr>
            <a:lstStyle/>
            <a:p>
              <a:pPr lvl="0"/>
              <a:r>
                <a:rPr lang="en-US" sz="2000" b="1" u="sng" dirty="0" smtClean="0">
                  <a:latin typeface="+mj-lt"/>
                </a:rPr>
                <a:t>Motivation</a:t>
              </a:r>
              <a:r>
                <a:rPr lang="en-US" sz="2000" b="1" dirty="0" smtClean="0">
                  <a:latin typeface="+mj-lt"/>
                </a:rPr>
                <a:t> </a:t>
              </a:r>
              <a:r>
                <a:rPr lang="en-US" sz="2000" b="1" u="sng" dirty="0" smtClean="0">
                  <a:latin typeface="+mj-lt"/>
                </a:rPr>
                <a:t>Behind</a:t>
              </a:r>
              <a:endParaRPr lang="en-US" sz="2000" b="1" u="sng" dirty="0">
                <a:latin typeface="+mj-lt"/>
              </a:endParaRPr>
            </a:p>
          </p:txBody>
        </p:sp>
      </p:grpSp>
      <p:grpSp>
        <p:nvGrpSpPr>
          <p:cNvPr id="30" name="Group 29">
            <a:extLst>
              <a:ext uri="{FF2B5EF4-FFF2-40B4-BE49-F238E27FC236}">
                <a16:creationId xmlns:a16="http://schemas.microsoft.com/office/drawing/2014/main" xmlns="" id="{5E8B57E5-5305-44D8-8D11-E72807376C92}"/>
              </a:ext>
            </a:extLst>
          </p:cNvPr>
          <p:cNvGrpSpPr/>
          <p:nvPr/>
        </p:nvGrpSpPr>
        <p:grpSpPr>
          <a:xfrm>
            <a:off x="7458458" y="4269928"/>
            <a:ext cx="4651534" cy="1939484"/>
            <a:chOff x="7806053" y="1868764"/>
            <a:chExt cx="5065518" cy="1843183"/>
          </a:xfrm>
        </p:grpSpPr>
        <p:sp>
          <p:nvSpPr>
            <p:cNvPr id="31" name="Rectangle 30">
              <a:extLst>
                <a:ext uri="{FF2B5EF4-FFF2-40B4-BE49-F238E27FC236}">
                  <a16:creationId xmlns:a16="http://schemas.microsoft.com/office/drawing/2014/main" xmlns="" id="{62CDD6E6-8BDA-4A9B-87E3-2DCDEB2B5668}"/>
                </a:ext>
              </a:extLst>
            </p:cNvPr>
            <p:cNvSpPr/>
            <p:nvPr/>
          </p:nvSpPr>
          <p:spPr>
            <a:xfrm>
              <a:off x="7806053" y="2307972"/>
              <a:ext cx="5065518" cy="1403975"/>
            </a:xfrm>
            <a:prstGeom prst="rect">
              <a:avLst/>
            </a:prstGeom>
          </p:spPr>
          <p:txBody>
            <a:bodyPr wrap="square">
              <a:spAutoFit/>
            </a:bodyPr>
            <a:lstStyle/>
            <a:p>
              <a:pPr marL="628650" lvl="1" indent="-171450">
                <a:buFont typeface="Arial" panose="020B0604020202020204" pitchFamily="34" charset="0"/>
                <a:buChar char="•"/>
              </a:pPr>
              <a:r>
                <a:rPr lang="en-US" dirty="0" smtClean="0"/>
                <a:t>One Hot Encoder</a:t>
              </a:r>
            </a:p>
            <a:p>
              <a:pPr marL="628650" lvl="1" indent="-171450">
                <a:buFont typeface="Arial" panose="020B0604020202020204" pitchFamily="34" charset="0"/>
                <a:buChar char="•"/>
              </a:pPr>
              <a:r>
                <a:rPr lang="en-US" dirty="0" smtClean="0"/>
                <a:t>Embedding, LSTM, Padding</a:t>
              </a:r>
            </a:p>
            <a:p>
              <a:pPr marL="628650" lvl="1" indent="-171450">
                <a:buFont typeface="Arial" panose="020B0604020202020204" pitchFamily="34" charset="0"/>
                <a:buChar char="•"/>
              </a:pPr>
              <a:r>
                <a:rPr lang="en-US" dirty="0" smtClean="0"/>
                <a:t>Sequential</a:t>
              </a:r>
            </a:p>
            <a:p>
              <a:pPr marL="628650" lvl="1" indent="-171450">
                <a:buFont typeface="Arial" panose="020B0604020202020204" pitchFamily="34" charset="0"/>
                <a:buChar char="•"/>
              </a:pPr>
              <a:r>
                <a:rPr lang="en-US" dirty="0" smtClean="0"/>
                <a:t>Dropout, Dense</a:t>
              </a:r>
            </a:p>
            <a:p>
              <a:pPr marL="628650" lvl="1" indent="-171450">
                <a:buFont typeface="Arial" panose="020B0604020202020204" pitchFamily="34" charset="0"/>
                <a:buChar char="•"/>
              </a:pPr>
              <a:r>
                <a:rPr lang="en-US" dirty="0" smtClean="0"/>
                <a:t>Porter-Stemmer, </a:t>
              </a:r>
              <a:r>
                <a:rPr lang="en-US" dirty="0" err="1" smtClean="0"/>
                <a:t>Stopwords</a:t>
              </a:r>
              <a:endParaRPr lang="en-US" dirty="0"/>
            </a:p>
          </p:txBody>
        </p:sp>
        <p:sp>
          <p:nvSpPr>
            <p:cNvPr id="32" name="TextBox 31">
              <a:extLst>
                <a:ext uri="{FF2B5EF4-FFF2-40B4-BE49-F238E27FC236}">
                  <a16:creationId xmlns:a16="http://schemas.microsoft.com/office/drawing/2014/main" xmlns="" id="{15804DBB-65FB-4273-9335-C3895B6CD3FA}"/>
                </a:ext>
              </a:extLst>
            </p:cNvPr>
            <p:cNvSpPr txBox="1"/>
            <p:nvPr/>
          </p:nvSpPr>
          <p:spPr>
            <a:xfrm>
              <a:off x="8084740" y="1868764"/>
              <a:ext cx="3744628" cy="380244"/>
            </a:xfrm>
            <a:prstGeom prst="rect">
              <a:avLst/>
            </a:prstGeom>
            <a:noFill/>
          </p:spPr>
          <p:txBody>
            <a:bodyPr wrap="square" rtlCol="0">
              <a:spAutoFit/>
            </a:bodyPr>
            <a:lstStyle/>
            <a:p>
              <a:pPr lvl="0"/>
              <a:r>
                <a:rPr lang="en-US" sz="2000" b="1" u="sng" dirty="0" smtClean="0">
                  <a:latin typeface="+mj-lt"/>
                </a:rPr>
                <a:t>Deep-NLP Techniques</a:t>
              </a:r>
              <a:endParaRPr lang="en-US" sz="2000" b="1" u="sng" dirty="0">
                <a:latin typeface="+mj-lt"/>
              </a:endParaRPr>
            </a:p>
          </p:txBody>
        </p:sp>
      </p:grpSp>
      <p:pic>
        <p:nvPicPr>
          <p:cNvPr id="35" name="Graphic 34" descr="Research">
            <a:extLst>
              <a:ext uri="{FF2B5EF4-FFF2-40B4-BE49-F238E27FC236}">
                <a16:creationId xmlns:a16="http://schemas.microsoft.com/office/drawing/2014/main" xmlns="" id="{08E9D3C1-6769-4324-91D6-589B6002485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913099" y="1873184"/>
            <a:ext cx="914400" cy="914400"/>
          </a:xfrm>
          <a:prstGeom prst="rect">
            <a:avLst/>
          </a:prstGeom>
          <a:effectLst>
            <a:outerShdw blurRad="50800" dist="38100" dir="2700000" algn="tl" rotWithShape="0">
              <a:prstClr val="black">
                <a:alpha val="40000"/>
              </a:prstClr>
            </a:outerShdw>
          </a:effectLst>
        </p:spPr>
      </p:pic>
      <p:pic>
        <p:nvPicPr>
          <p:cNvPr id="37" name="Graphic 36" descr="Target">
            <a:extLst>
              <a:ext uri="{FF2B5EF4-FFF2-40B4-BE49-F238E27FC236}">
                <a16:creationId xmlns:a16="http://schemas.microsoft.com/office/drawing/2014/main" xmlns="" id="{F79EBDC6-87E2-457E-B6AC-7D84B0B793CD}"/>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838200" y="4266906"/>
            <a:ext cx="914400" cy="914400"/>
          </a:xfrm>
          <a:prstGeom prst="rect">
            <a:avLst/>
          </a:prstGeom>
          <a:effectLst>
            <a:outerShdw blurRad="50800" dist="38100" dir="2700000" algn="tl" rotWithShape="0">
              <a:prstClr val="black">
                <a:alpha val="40000"/>
              </a:prstClr>
            </a:outerShdw>
          </a:effectLst>
        </p:spPr>
      </p:pic>
      <p:pic>
        <p:nvPicPr>
          <p:cNvPr id="39" name="Graphic 38" descr="Connections">
            <a:extLst>
              <a:ext uri="{FF2B5EF4-FFF2-40B4-BE49-F238E27FC236}">
                <a16:creationId xmlns:a16="http://schemas.microsoft.com/office/drawing/2014/main" xmlns="" id="{1ABFE468-4A5C-46F8-8922-6707F1780E69}"/>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6639445" y="1827034"/>
            <a:ext cx="914400" cy="914400"/>
          </a:xfrm>
          <a:prstGeom prst="rect">
            <a:avLst/>
          </a:prstGeom>
          <a:effectLst>
            <a:outerShdw blurRad="50800" dist="38100" dir="2700000" algn="tl" rotWithShape="0">
              <a:prstClr val="black">
                <a:alpha val="40000"/>
              </a:prstClr>
            </a:outerShdw>
          </a:effectLst>
        </p:spPr>
      </p:pic>
      <p:pic>
        <p:nvPicPr>
          <p:cNvPr id="41" name="Graphic 40" descr="Classroom">
            <a:extLst>
              <a:ext uri="{FF2B5EF4-FFF2-40B4-BE49-F238E27FC236}">
                <a16:creationId xmlns:a16="http://schemas.microsoft.com/office/drawing/2014/main" xmlns="" id="{2E0C8B99-A041-4058-854D-B9FC14C0FCDE}"/>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6639445" y="4266811"/>
            <a:ext cx="914400" cy="914400"/>
          </a:xfrm>
          <a:prstGeom prst="rect">
            <a:avLst/>
          </a:prstGeom>
          <a:effectLst>
            <a:outerShdw blurRad="50800" dist="38100" dir="2700000" algn="tl" rotWithShape="0">
              <a:prstClr val="black">
                <a:alpha val="40000"/>
              </a:prstClr>
            </a:outerShdw>
          </a:effectLst>
        </p:spPr>
      </p:pic>
      <p:sp>
        <p:nvSpPr>
          <p:cNvPr id="2" name="TextBox 1"/>
          <p:cNvSpPr txBox="1"/>
          <p:nvPr/>
        </p:nvSpPr>
        <p:spPr>
          <a:xfrm>
            <a:off x="913099" y="742459"/>
            <a:ext cx="10578662" cy="646331"/>
          </a:xfrm>
          <a:prstGeom prst="rect">
            <a:avLst/>
          </a:prstGeom>
          <a:noFill/>
        </p:spPr>
        <p:txBody>
          <a:bodyPr wrap="square" rtlCol="0">
            <a:spAutoFit/>
          </a:bodyPr>
          <a:lstStyle/>
          <a:p>
            <a:r>
              <a:rPr lang="en-US" dirty="0"/>
              <a:t>Our goal is to build a prototype of Fake News Classifier which can be used to classify fake and true news, so that it can get controlled and restricted from spreading any antipathy or hostile news.</a:t>
            </a:r>
          </a:p>
        </p:txBody>
      </p:sp>
    </p:spTree>
    <p:extLst>
      <p:ext uri="{BB962C8B-B14F-4D97-AF65-F5344CB8AC3E}">
        <p14:creationId xmlns:p14="http://schemas.microsoft.com/office/powerpoint/2010/main" val="113659443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randombar(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2000"/>
                                        <p:tgtEl>
                                          <p:spTgt spid="24"/>
                                        </p:tgtEl>
                                      </p:cBhvr>
                                    </p:animEffect>
                                    <p:anim calcmode="lin" valueType="num">
                                      <p:cBhvr>
                                        <p:cTn id="13" dur="2000" fill="hold"/>
                                        <p:tgtEl>
                                          <p:spTgt spid="24"/>
                                        </p:tgtEl>
                                        <p:attrNameLst>
                                          <p:attrName>ppt_w</p:attrName>
                                        </p:attrNameLst>
                                      </p:cBhvr>
                                      <p:tavLst>
                                        <p:tav tm="0" fmla="#ppt_w*sin(2.5*pi*$)">
                                          <p:val>
                                            <p:fltVal val="0"/>
                                          </p:val>
                                        </p:tav>
                                        <p:tav tm="100000">
                                          <p:val>
                                            <p:fltVal val="1"/>
                                          </p:val>
                                        </p:tav>
                                      </p:tavLst>
                                    </p:anim>
                                    <p:anim calcmode="lin" valueType="num">
                                      <p:cBhvr>
                                        <p:cTn id="14" dur="2000" fill="hold"/>
                                        <p:tgtEl>
                                          <p:spTgt spid="24"/>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circle(in)">
                                      <p:cBhvr>
                                        <p:cTn id="19" dur="2000"/>
                                        <p:tgtEl>
                                          <p:spTgt spid="2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p:cTn id="29" dur="1000" fill="hold"/>
                                        <p:tgtEl>
                                          <p:spTgt spid="2"/>
                                        </p:tgtEl>
                                        <p:attrNameLst>
                                          <p:attrName>ppt_w</p:attrName>
                                        </p:attrNameLst>
                                      </p:cBhvr>
                                      <p:tavLst>
                                        <p:tav tm="0">
                                          <p:val>
                                            <p:fltVal val="0"/>
                                          </p:val>
                                        </p:tav>
                                        <p:tav tm="100000">
                                          <p:val>
                                            <p:strVal val="#ppt_w"/>
                                          </p:val>
                                        </p:tav>
                                      </p:tavLst>
                                    </p:anim>
                                    <p:anim calcmode="lin" valueType="num">
                                      <p:cBhvr>
                                        <p:cTn id="30" dur="1000" fill="hold"/>
                                        <p:tgtEl>
                                          <p:spTgt spid="2"/>
                                        </p:tgtEl>
                                        <p:attrNameLst>
                                          <p:attrName>ppt_h</p:attrName>
                                        </p:attrNameLst>
                                      </p:cBhvr>
                                      <p:tavLst>
                                        <p:tav tm="0">
                                          <p:val>
                                            <p:fltVal val="0"/>
                                          </p:val>
                                        </p:tav>
                                        <p:tav tm="100000">
                                          <p:val>
                                            <p:strVal val="#ppt_h"/>
                                          </p:val>
                                        </p:tav>
                                      </p:tavLst>
                                    </p:anim>
                                    <p:anim calcmode="lin" valueType="num">
                                      <p:cBhvr>
                                        <p:cTn id="31" dur="1000" fill="hold"/>
                                        <p:tgtEl>
                                          <p:spTgt spid="2"/>
                                        </p:tgtEl>
                                        <p:attrNameLst>
                                          <p:attrName>style.rotation</p:attrName>
                                        </p:attrNameLst>
                                      </p:cBhvr>
                                      <p:tavLst>
                                        <p:tav tm="0">
                                          <p:val>
                                            <p:fltVal val="90"/>
                                          </p:val>
                                        </p:tav>
                                        <p:tav tm="100000">
                                          <p:val>
                                            <p:fltVal val="0"/>
                                          </p:val>
                                        </p:tav>
                                      </p:tavLst>
                                    </p:anim>
                                    <p:animEffect transition="in" filter="fade">
                                      <p:cBhvr>
                                        <p:cTn id="3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231FF310-8259-4C0F-8B28-D7DA87C359B8}"/>
              </a:ext>
            </a:extLst>
          </p:cNvPr>
          <p:cNvSpPr>
            <a:spLocks noGrp="1"/>
          </p:cNvSpPr>
          <p:nvPr>
            <p:ph type="dt" sz="half" idx="10"/>
          </p:nvPr>
        </p:nvSpPr>
        <p:spPr/>
        <p:txBody>
          <a:bodyPr/>
          <a:lstStyle/>
          <a:p>
            <a:fld id="{529234F8-C554-408E-B8A5-50F7AAD3C8CA}" type="datetime1">
              <a:rPr lang="en-US" smtClean="0">
                <a:solidFill>
                  <a:schemeClr val="bg1"/>
                </a:solidFill>
              </a:rPr>
              <a:t>07-Jan-23</a:t>
            </a:fld>
            <a:endParaRPr lang="en-US">
              <a:solidFill>
                <a:schemeClr val="bg1"/>
              </a:solidFill>
            </a:endParaRPr>
          </a:p>
        </p:txBody>
      </p:sp>
      <p:sp>
        <p:nvSpPr>
          <p:cNvPr id="6" name="Slide Number Placeholder 5">
            <a:extLst>
              <a:ext uri="{FF2B5EF4-FFF2-40B4-BE49-F238E27FC236}">
                <a16:creationId xmlns:a16="http://schemas.microsoft.com/office/drawing/2014/main" xmlns="" id="{7B980763-3790-4D66-AA3D-9056CB016962}"/>
              </a:ext>
            </a:extLst>
          </p:cNvPr>
          <p:cNvSpPr>
            <a:spLocks noGrp="1"/>
          </p:cNvSpPr>
          <p:nvPr>
            <p:ph type="sldNum" sz="quarter" idx="12"/>
          </p:nvPr>
        </p:nvSpPr>
        <p:spPr/>
        <p:txBody>
          <a:bodyPr/>
          <a:lstStyle/>
          <a:p>
            <a:fld id="{3B685128-CE73-4F6B-9CB3-02E8E310B566}" type="slidenum">
              <a:rPr lang="en-US" smtClean="0">
                <a:solidFill>
                  <a:schemeClr val="bg1"/>
                </a:solidFill>
              </a:rPr>
              <a:t>4</a:t>
            </a:fld>
            <a:endParaRPr lang="en-US">
              <a:solidFill>
                <a:schemeClr val="bg1"/>
              </a:solidFill>
            </a:endParaRPr>
          </a:p>
        </p:txBody>
      </p:sp>
      <p:sp>
        <p:nvSpPr>
          <p:cNvPr id="2" name="TextBox 1">
            <a:extLst>
              <a:ext uri="{FF2B5EF4-FFF2-40B4-BE49-F238E27FC236}">
                <a16:creationId xmlns:a16="http://schemas.microsoft.com/office/drawing/2014/main" xmlns="" id="{16DA406D-6B3F-458E-B9A6-92A6465B6DF8}"/>
              </a:ext>
            </a:extLst>
          </p:cNvPr>
          <p:cNvSpPr txBox="1"/>
          <p:nvPr/>
        </p:nvSpPr>
        <p:spPr>
          <a:xfrm>
            <a:off x="3045326" y="20845"/>
            <a:ext cx="6101348" cy="590931"/>
          </a:xfrm>
          <a:prstGeom prst="rect">
            <a:avLst/>
          </a:prstGeom>
          <a:noFill/>
        </p:spPr>
        <p:txBody>
          <a:bodyPr wrap="square" rtlCol="0">
            <a:spAutoFit/>
          </a:bodyPr>
          <a:lstStyle/>
          <a:p>
            <a:pPr algn="r">
              <a:lnSpc>
                <a:spcPct val="90000"/>
              </a:lnSpc>
              <a:spcBef>
                <a:spcPct val="0"/>
              </a:spcBef>
            </a:pPr>
            <a:r>
              <a:rPr lang="en-US" sz="3600" b="1" dirty="0">
                <a:effectLst>
                  <a:outerShdw dist="38100" dir="2700000" algn="tl">
                    <a:schemeClr val="accent2"/>
                  </a:outerShdw>
                </a:effectLst>
                <a:latin typeface="+mj-lt"/>
                <a:ea typeface="+mj-ea"/>
                <a:cs typeface="+mj-cs"/>
              </a:rPr>
              <a:t>Background and Approach </a:t>
            </a:r>
            <a:endParaRPr lang="en-US" sz="3600" b="1" dirty="0">
              <a:effectLst>
                <a:outerShdw dist="38100" dir="2700000" algn="tl">
                  <a:schemeClr val="accent2"/>
                </a:outerShdw>
              </a:effectLst>
              <a:latin typeface="+mj-lt"/>
              <a:ea typeface="+mj-ea"/>
              <a:cs typeface="+mj-cs"/>
            </a:endParaRPr>
          </a:p>
        </p:txBody>
      </p:sp>
      <p:sp>
        <p:nvSpPr>
          <p:cNvPr id="3" name="TextBox 2">
            <a:extLst>
              <a:ext uri="{FF2B5EF4-FFF2-40B4-BE49-F238E27FC236}">
                <a16:creationId xmlns:a16="http://schemas.microsoft.com/office/drawing/2014/main" xmlns="" id="{E881844B-EE0B-49B4-BD7E-8D600DDC145F}"/>
              </a:ext>
            </a:extLst>
          </p:cNvPr>
          <p:cNvSpPr txBox="1"/>
          <p:nvPr/>
        </p:nvSpPr>
        <p:spPr>
          <a:xfrm>
            <a:off x="3836277" y="589716"/>
            <a:ext cx="7808035" cy="2308324"/>
          </a:xfrm>
          <a:prstGeom prst="rect">
            <a:avLst/>
          </a:prstGeom>
          <a:noFill/>
        </p:spPr>
        <p:txBody>
          <a:bodyPr wrap="square" rtlCol="0">
            <a:spAutoFit/>
          </a:bodyPr>
          <a:lstStyle/>
          <a:p>
            <a:r>
              <a:rPr lang="en-US" dirty="0"/>
              <a:t>There has been a remarkable increase in the cases of Fake news on various social media platforms due to the forefront technology advancement. Many celebrities and politicians are facing backlashes from these hoaxes and have to come across hostile and offensive comments. This can take a toll on anyone and affect them mentally leading to depression, mental illness, self-hatred and even suicidal thoughts. Our goal is to build a prototype of fake news classifier which can be used to classify fake and hoax news so that it can be controlled and restricted from spreading hatred and antipathy.   </a:t>
            </a:r>
          </a:p>
        </p:txBody>
      </p:sp>
      <p:sp>
        <p:nvSpPr>
          <p:cNvPr id="11" name="Rectangle 10">
            <a:extLst>
              <a:ext uri="{FF2B5EF4-FFF2-40B4-BE49-F238E27FC236}">
                <a16:creationId xmlns:a16="http://schemas.microsoft.com/office/drawing/2014/main" xmlns="" id="{022DA163-CBE2-4AFB-AF40-9D69649DCA07}"/>
              </a:ext>
            </a:extLst>
          </p:cNvPr>
          <p:cNvSpPr/>
          <p:nvPr/>
        </p:nvSpPr>
        <p:spPr>
          <a:xfrm>
            <a:off x="3836277" y="3392320"/>
            <a:ext cx="2741236" cy="1321609"/>
          </a:xfrm>
          <a:prstGeom prst="rect">
            <a:avLst/>
          </a:prstGeom>
          <a:gradFill flip="none" rotWithShape="1">
            <a:gsLst>
              <a:gs pos="0">
                <a:srgbClr val="FF4F4F">
                  <a:shade val="30000"/>
                  <a:satMod val="115000"/>
                </a:srgbClr>
              </a:gs>
              <a:gs pos="50000">
                <a:srgbClr val="FF4F4F">
                  <a:shade val="67500"/>
                  <a:satMod val="115000"/>
                </a:srgbClr>
              </a:gs>
              <a:gs pos="100000">
                <a:srgbClr val="FF4F4F">
                  <a:shade val="100000"/>
                  <a:satMod val="115000"/>
                </a:srgbClr>
              </a:gs>
            </a:gsLst>
            <a:lin ang="2700000" scaled="1"/>
            <a:tileRect/>
          </a:gradFill>
          <a:ln w="3175">
            <a:solidFill>
              <a:schemeClr val="bg1">
                <a:lumMod val="65000"/>
              </a:schemeClr>
            </a:solidFill>
          </a:ln>
          <a:effectLst>
            <a:outerShdw blurRad="50800" dist="38100" dir="16200000"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Natural Language Process</a:t>
            </a:r>
            <a:endParaRPr lang="en-US" dirty="0"/>
          </a:p>
        </p:txBody>
      </p:sp>
      <p:sp>
        <p:nvSpPr>
          <p:cNvPr id="12" name="Rectangle 11">
            <a:extLst>
              <a:ext uri="{FF2B5EF4-FFF2-40B4-BE49-F238E27FC236}">
                <a16:creationId xmlns:a16="http://schemas.microsoft.com/office/drawing/2014/main" xmlns="" id="{FA9BF8A5-D803-471B-ADDB-1E37E2E37586}"/>
              </a:ext>
            </a:extLst>
          </p:cNvPr>
          <p:cNvSpPr/>
          <p:nvPr/>
        </p:nvSpPr>
        <p:spPr>
          <a:xfrm>
            <a:off x="6594182" y="3384215"/>
            <a:ext cx="2741236" cy="1321609"/>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w="3175">
            <a:solidFill>
              <a:schemeClr val="bg1">
                <a:lumMod val="65000"/>
              </a:schemeClr>
            </a:solidFill>
          </a:ln>
          <a:effectLst>
            <a:outerShdw blurRad="50800" dist="38100" dir="16200000"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Classification Report</a:t>
            </a:r>
            <a:endParaRPr lang="en-US" dirty="0"/>
          </a:p>
        </p:txBody>
      </p:sp>
      <p:sp>
        <p:nvSpPr>
          <p:cNvPr id="13" name="Rectangle 12">
            <a:extLst>
              <a:ext uri="{FF2B5EF4-FFF2-40B4-BE49-F238E27FC236}">
                <a16:creationId xmlns:a16="http://schemas.microsoft.com/office/drawing/2014/main" xmlns="" id="{C0378FAE-7D50-4A8E-AD2B-76E3EAC72330}"/>
              </a:ext>
            </a:extLst>
          </p:cNvPr>
          <p:cNvSpPr/>
          <p:nvPr/>
        </p:nvSpPr>
        <p:spPr>
          <a:xfrm>
            <a:off x="9368756" y="3392320"/>
            <a:ext cx="2741236" cy="1321609"/>
          </a:xfrm>
          <a:prstGeom prst="rect">
            <a:avLst/>
          </a:prstGeom>
          <a:gradFill flip="none" rotWithShape="1">
            <a:gsLst>
              <a:gs pos="12000">
                <a:schemeClr val="accent3">
                  <a:lumMod val="40000"/>
                  <a:lumOff val="60000"/>
                </a:schemeClr>
              </a:gs>
              <a:gs pos="32000">
                <a:schemeClr val="accent3">
                  <a:lumMod val="95000"/>
                  <a:lumOff val="5000"/>
                </a:schemeClr>
              </a:gs>
              <a:gs pos="77000">
                <a:schemeClr val="accent3">
                  <a:lumMod val="60000"/>
                </a:schemeClr>
              </a:gs>
            </a:gsLst>
            <a:path path="circle">
              <a:fillToRect l="50000" t="130000" r="50000" b="-30000"/>
            </a:path>
            <a:tileRect/>
          </a:gradFill>
          <a:ln w="3175">
            <a:solidFill>
              <a:schemeClr val="bg1">
                <a:lumMod val="65000"/>
              </a:schemeClr>
            </a:solidFill>
          </a:ln>
          <a:effectLst>
            <a:outerShdw blurRad="50800" dist="38100" dir="16200000"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Confusion Matrix</a:t>
            </a:r>
            <a:endParaRPr lang="en-US" dirty="0"/>
          </a:p>
        </p:txBody>
      </p:sp>
      <p:sp>
        <p:nvSpPr>
          <p:cNvPr id="14" name="Rectangle 13">
            <a:extLst>
              <a:ext uri="{FF2B5EF4-FFF2-40B4-BE49-F238E27FC236}">
                <a16:creationId xmlns:a16="http://schemas.microsoft.com/office/drawing/2014/main" xmlns="" id="{A40FD17C-6DE7-4A32-B812-EF51099FFFD2}"/>
              </a:ext>
            </a:extLst>
          </p:cNvPr>
          <p:cNvSpPr/>
          <p:nvPr/>
        </p:nvSpPr>
        <p:spPr>
          <a:xfrm>
            <a:off x="3836277" y="5034741"/>
            <a:ext cx="2741236" cy="1321609"/>
          </a:xfrm>
          <a:prstGeom prst="rect">
            <a:avLst/>
          </a:prstGeom>
          <a:gradFill flip="none" rotWithShape="1">
            <a:gsLst>
              <a:gs pos="0">
                <a:srgbClr val="00B0F0"/>
              </a:gs>
              <a:gs pos="46000">
                <a:schemeClr val="accent5">
                  <a:lumMod val="95000"/>
                  <a:lumOff val="5000"/>
                </a:schemeClr>
              </a:gs>
              <a:gs pos="100000">
                <a:srgbClr val="0070C0"/>
              </a:gs>
            </a:gsLst>
            <a:path path="circle">
              <a:fillToRect l="50000" t="130000" r="50000" b="-30000"/>
            </a:path>
            <a:tileRect/>
          </a:gradFill>
          <a:ln w="3175">
            <a:solidFill>
              <a:schemeClr val="bg1">
                <a:lumMod val="65000"/>
              </a:schemeClr>
            </a:solidFill>
          </a:ln>
          <a:effectLst>
            <a:outerShdw blurRad="50800" dist="38100" dir="16200000"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Validation Accuracy &amp; Loss</a:t>
            </a:r>
            <a:endParaRPr lang="en-US" dirty="0"/>
          </a:p>
        </p:txBody>
      </p:sp>
      <p:sp>
        <p:nvSpPr>
          <p:cNvPr id="15" name="Rectangle 14">
            <a:extLst>
              <a:ext uri="{FF2B5EF4-FFF2-40B4-BE49-F238E27FC236}">
                <a16:creationId xmlns:a16="http://schemas.microsoft.com/office/drawing/2014/main" xmlns="" id="{81CA801A-E18F-4E66-8305-8F296D4B2D2D}"/>
              </a:ext>
            </a:extLst>
          </p:cNvPr>
          <p:cNvSpPr/>
          <p:nvPr/>
        </p:nvSpPr>
        <p:spPr>
          <a:xfrm>
            <a:off x="6594182" y="5026636"/>
            <a:ext cx="2741236" cy="1321609"/>
          </a:xfrm>
          <a:prstGeom prst="rect">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w="3175">
            <a:solidFill>
              <a:schemeClr val="bg1">
                <a:lumMod val="65000"/>
              </a:schemeClr>
            </a:solidFill>
          </a:ln>
          <a:effectLst>
            <a:outerShdw blurRad="50800" dist="38100" dir="16200000"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Training Accuracy &amp; Loss</a:t>
            </a:r>
            <a:endParaRPr lang="en-US" dirty="0"/>
          </a:p>
        </p:txBody>
      </p:sp>
      <p:sp>
        <p:nvSpPr>
          <p:cNvPr id="16" name="Rectangle 15">
            <a:extLst>
              <a:ext uri="{FF2B5EF4-FFF2-40B4-BE49-F238E27FC236}">
                <a16:creationId xmlns:a16="http://schemas.microsoft.com/office/drawing/2014/main" xmlns="" id="{D29A7143-6948-46D5-BECD-95F43EFC1C30}"/>
              </a:ext>
            </a:extLst>
          </p:cNvPr>
          <p:cNvSpPr/>
          <p:nvPr/>
        </p:nvSpPr>
        <p:spPr>
          <a:xfrm>
            <a:off x="9368756" y="5034741"/>
            <a:ext cx="2741236" cy="1321609"/>
          </a:xfrm>
          <a:prstGeom prst="rect">
            <a:avLst/>
          </a:prstGeom>
          <a:gradFill flip="none" rotWithShape="1">
            <a:gsLst>
              <a:gs pos="20000">
                <a:schemeClr val="accent2">
                  <a:lumMod val="89000"/>
                </a:schemeClr>
              </a:gs>
              <a:gs pos="27000">
                <a:schemeClr val="accent2">
                  <a:lumMod val="89000"/>
                </a:schemeClr>
              </a:gs>
              <a:gs pos="68000">
                <a:schemeClr val="accent2">
                  <a:lumMod val="75000"/>
                </a:schemeClr>
              </a:gs>
              <a:gs pos="83000">
                <a:schemeClr val="accent2">
                  <a:lumMod val="70000"/>
                </a:schemeClr>
              </a:gs>
            </a:gsLst>
            <a:path path="circle">
              <a:fillToRect l="50000" t="50000" r="50000" b="50000"/>
            </a:path>
            <a:tileRect/>
          </a:gradFill>
          <a:ln w="3175">
            <a:solidFill>
              <a:schemeClr val="bg1">
                <a:lumMod val="65000"/>
              </a:schemeClr>
            </a:solidFill>
          </a:ln>
          <a:effectLst>
            <a:outerShdw blurRad="50800" dist="38100" dir="16200000"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Regular Expression</a:t>
            </a:r>
            <a:endParaRPr lang="en-US" dirty="0"/>
          </a:p>
        </p:txBody>
      </p:sp>
      <p:graphicFrame>
        <p:nvGraphicFramePr>
          <p:cNvPr id="17" name="Diagram 16">
            <a:extLst>
              <a:ext uri="{FF2B5EF4-FFF2-40B4-BE49-F238E27FC236}">
                <a16:creationId xmlns:a16="http://schemas.microsoft.com/office/drawing/2014/main" xmlns="" id="{09286805-81D8-4C9B-B839-E674B84FB328}"/>
              </a:ext>
            </a:extLst>
          </p:cNvPr>
          <p:cNvGraphicFramePr/>
          <p:nvPr>
            <p:extLst>
              <p:ext uri="{D42A27DB-BD31-4B8C-83A1-F6EECF244321}">
                <p14:modId xmlns:p14="http://schemas.microsoft.com/office/powerpoint/2010/main" val="2071829216"/>
              </p:ext>
            </p:extLst>
          </p:nvPr>
        </p:nvGraphicFramePr>
        <p:xfrm>
          <a:off x="124691" y="303416"/>
          <a:ext cx="3491345" cy="61615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1916902740"/>
              </p:ext>
            </p:extLst>
          </p:nvPr>
        </p:nvGraphicFramePr>
        <p:xfrm>
          <a:off x="6832390" y="4681564"/>
          <a:ext cx="2536366" cy="3693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73589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circle(in)">
                                      <p:cBhvr>
                                        <p:cTn id="24" dur="20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1000" fill="hold"/>
                                        <p:tgtEl>
                                          <p:spTgt spid="14"/>
                                        </p:tgtEl>
                                        <p:attrNameLst>
                                          <p:attrName>ppt_w</p:attrName>
                                        </p:attrNameLst>
                                      </p:cBhvr>
                                      <p:tavLst>
                                        <p:tav tm="0">
                                          <p:val>
                                            <p:fltVal val="0"/>
                                          </p:val>
                                        </p:tav>
                                        <p:tav tm="100000">
                                          <p:val>
                                            <p:strVal val="#ppt_w"/>
                                          </p:val>
                                        </p:tav>
                                      </p:tavLst>
                                    </p:anim>
                                    <p:anim calcmode="lin" valueType="num">
                                      <p:cBhvr>
                                        <p:cTn id="36" dur="1000" fill="hold"/>
                                        <p:tgtEl>
                                          <p:spTgt spid="14"/>
                                        </p:tgtEl>
                                        <p:attrNameLst>
                                          <p:attrName>ppt_h</p:attrName>
                                        </p:attrNameLst>
                                      </p:cBhvr>
                                      <p:tavLst>
                                        <p:tav tm="0">
                                          <p:val>
                                            <p:fltVal val="0"/>
                                          </p:val>
                                        </p:tav>
                                        <p:tav tm="100000">
                                          <p:val>
                                            <p:strVal val="#ppt_h"/>
                                          </p:val>
                                        </p:tav>
                                      </p:tavLst>
                                    </p:anim>
                                    <p:anim calcmode="lin" valueType="num">
                                      <p:cBhvr>
                                        <p:cTn id="37" dur="1000" fill="hold"/>
                                        <p:tgtEl>
                                          <p:spTgt spid="14"/>
                                        </p:tgtEl>
                                        <p:attrNameLst>
                                          <p:attrName>style.rotation</p:attrName>
                                        </p:attrNameLst>
                                      </p:cBhvr>
                                      <p:tavLst>
                                        <p:tav tm="0">
                                          <p:val>
                                            <p:fltVal val="90"/>
                                          </p:val>
                                        </p:tav>
                                        <p:tav tm="100000">
                                          <p:val>
                                            <p:fltVal val="0"/>
                                          </p:val>
                                        </p:tav>
                                      </p:tavLst>
                                    </p:anim>
                                    <p:animEffect transition="in" filter="fade">
                                      <p:cBhvr>
                                        <p:cTn id="38" dur="10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heel(1)">
                                      <p:cBhvr>
                                        <p:cTn id="43" dur="20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26" presetClass="emph" presetSubtype="0" fill="hold" grpId="0" nodeType="clickEffect">
                                  <p:stCondLst>
                                    <p:cond delay="0"/>
                                  </p:stCondLst>
                                  <p:childTnLst>
                                    <p:animEffect transition="out" filter="fade">
                                      <p:cBhvr>
                                        <p:cTn id="47" dur="500" tmFilter="0, 0; .2, .5; .8, .5; 1, 0"/>
                                        <p:tgtEl>
                                          <p:spTgt spid="16"/>
                                        </p:tgtEl>
                                      </p:cBhvr>
                                    </p:animEffect>
                                    <p:animScale>
                                      <p:cBhvr>
                                        <p:cTn id="48" dur="250" autoRev="1" fill="hold"/>
                                        <p:tgtEl>
                                          <p:spTgt spid="1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P spid="12" grpId="0" animBg="1"/>
      <p:bldP spid="13" grpId="0" animBg="1"/>
      <p:bldP spid="14" grpId="0" animBg="1"/>
      <p:bldP spid="15" grpId="0" animBg="1"/>
      <p:bldP spid="16" grpId="0" animBg="1"/>
      <p:bldGraphic spid="17"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5724"/>
            <a:ext cx="10515600" cy="1325563"/>
          </a:xfrm>
        </p:spPr>
        <p:txBody>
          <a:bodyPr>
            <a:normAutofit/>
          </a:bodyPr>
          <a:lstStyle/>
          <a:p>
            <a:pPr algn="ctr"/>
            <a:r>
              <a:rPr lang="en-US" sz="3600" b="1" dirty="0">
                <a:effectLst>
                  <a:outerShdw dist="38100" dir="2700000" algn="tl">
                    <a:schemeClr val="accent2"/>
                  </a:outerShdw>
                </a:effectLst>
              </a:rPr>
              <a:t>Data </a:t>
            </a:r>
            <a:r>
              <a:rPr lang="en-US" sz="3600" b="1" dirty="0" smtClean="0">
                <a:effectLst>
                  <a:outerShdw dist="38100" dir="2700000" algn="tl">
                    <a:schemeClr val="accent2"/>
                  </a:outerShdw>
                </a:effectLst>
              </a:rPr>
              <a:t>Preprocessing</a:t>
            </a:r>
            <a:endParaRPr lang="en-US" sz="3600"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039629136"/>
              </p:ext>
            </p:extLst>
          </p:nvPr>
        </p:nvGraphicFramePr>
        <p:xfrm>
          <a:off x="995363" y="1228725"/>
          <a:ext cx="10515600" cy="5310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0D8A2831-607F-4AEC-8E7D-17FB30C17850}" type="datetime1">
              <a:rPr lang="en-US" smtClean="0"/>
              <a:t>07-Jan-23</a:t>
            </a:fld>
            <a:endParaRPr lang="en-US"/>
          </a:p>
        </p:txBody>
      </p:sp>
      <p:sp>
        <p:nvSpPr>
          <p:cNvPr id="5" name="Slide Number Placeholder 4"/>
          <p:cNvSpPr>
            <a:spLocks noGrp="1"/>
          </p:cNvSpPr>
          <p:nvPr>
            <p:ph type="sldNum" sz="quarter" idx="12"/>
          </p:nvPr>
        </p:nvSpPr>
        <p:spPr/>
        <p:txBody>
          <a:bodyPr/>
          <a:lstStyle/>
          <a:p>
            <a:fld id="{3B685128-CE73-4F6B-9CB3-02E8E310B566}" type="slidenum">
              <a:rPr lang="en-US" smtClean="0"/>
              <a:t>5</a:t>
            </a:fld>
            <a:endParaRPr lang="en-US"/>
          </a:p>
        </p:txBody>
      </p:sp>
    </p:spTree>
    <p:extLst>
      <p:ext uri="{BB962C8B-B14F-4D97-AF65-F5344CB8AC3E}">
        <p14:creationId xmlns:p14="http://schemas.microsoft.com/office/powerpoint/2010/main" val="11168367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7820"/>
          </a:xfrm>
        </p:spPr>
        <p:txBody>
          <a:bodyPr>
            <a:normAutofit/>
          </a:bodyPr>
          <a:lstStyle/>
          <a:p>
            <a:pPr algn="ctr"/>
            <a:r>
              <a:rPr lang="en-US" sz="3600" b="1" dirty="0">
                <a:effectLst>
                  <a:outerShdw dist="38100" dir="2700000" algn="tl">
                    <a:schemeClr val="accent2"/>
                  </a:outerShdw>
                </a:effectLst>
              </a:rPr>
              <a:t>Data </a:t>
            </a:r>
            <a:r>
              <a:rPr lang="en-US" sz="3600" b="1" dirty="0" smtClean="0">
                <a:effectLst>
                  <a:outerShdw dist="38100" dir="2700000" algn="tl">
                    <a:schemeClr val="accent2"/>
                  </a:outerShdw>
                </a:effectLst>
              </a:rPr>
              <a:t>Preprocessing</a:t>
            </a:r>
            <a:endParaRPr lang="en-US" sz="36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1722514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0D8A2831-607F-4AEC-8E7D-17FB30C17850}" type="datetime1">
              <a:rPr lang="en-US" smtClean="0"/>
              <a:t>07-Jan-23</a:t>
            </a:fld>
            <a:endParaRPr lang="en-US"/>
          </a:p>
        </p:txBody>
      </p:sp>
      <p:sp>
        <p:nvSpPr>
          <p:cNvPr id="5" name="Slide Number Placeholder 4"/>
          <p:cNvSpPr>
            <a:spLocks noGrp="1"/>
          </p:cNvSpPr>
          <p:nvPr>
            <p:ph type="sldNum" sz="quarter" idx="12"/>
          </p:nvPr>
        </p:nvSpPr>
        <p:spPr/>
        <p:txBody>
          <a:bodyPr/>
          <a:lstStyle/>
          <a:p>
            <a:fld id="{3B685128-CE73-4F6B-9CB3-02E8E310B566}" type="slidenum">
              <a:rPr lang="en-US" smtClean="0"/>
              <a:t>6</a:t>
            </a:fld>
            <a:endParaRPr lang="en-US"/>
          </a:p>
        </p:txBody>
      </p:sp>
    </p:spTree>
    <p:extLst>
      <p:ext uri="{BB962C8B-B14F-4D97-AF65-F5344CB8AC3E}">
        <p14:creationId xmlns:p14="http://schemas.microsoft.com/office/powerpoint/2010/main" val="22540056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mph" presetSubtype="0" fill="hold" grpId="0" nodeType="clickEffect">
                                  <p:stCondLst>
                                    <p:cond delay="0"/>
                                  </p:stCondLst>
                                  <p:childTnLst>
                                    <p:animClr clrSpc="hsl" dir="cw">
                                      <p:cBhvr override="childStyle">
                                        <p:cTn id="6" dur="500" fill="hold"/>
                                        <p:tgtEl>
                                          <p:spTgt spid="6">
                                            <p:graphicEl>
                                              <a:dgm id="{22DF6151-FDCA-4A6C-9DFE-DF6629818E69}"/>
                                            </p:graphicEl>
                                          </p:spTgt>
                                        </p:tgtEl>
                                        <p:attrNameLst>
                                          <p:attrName>style.color</p:attrName>
                                        </p:attrNameLst>
                                      </p:cBhvr>
                                      <p:by>
                                        <p:hsl h="0" s="-70588" l="0"/>
                                      </p:by>
                                    </p:animClr>
                                    <p:animClr clrSpc="hsl" dir="cw">
                                      <p:cBhvr>
                                        <p:cTn id="7" dur="500" fill="hold"/>
                                        <p:tgtEl>
                                          <p:spTgt spid="6">
                                            <p:graphicEl>
                                              <a:dgm id="{22DF6151-FDCA-4A6C-9DFE-DF6629818E69}"/>
                                            </p:graphicEl>
                                          </p:spTgt>
                                        </p:tgtEl>
                                        <p:attrNameLst>
                                          <p:attrName>fillcolor</p:attrName>
                                        </p:attrNameLst>
                                      </p:cBhvr>
                                      <p:by>
                                        <p:hsl h="0" s="-70588" l="0"/>
                                      </p:by>
                                    </p:animClr>
                                    <p:animClr clrSpc="hsl" dir="cw">
                                      <p:cBhvr>
                                        <p:cTn id="8" dur="500" fill="hold"/>
                                        <p:tgtEl>
                                          <p:spTgt spid="6">
                                            <p:graphicEl>
                                              <a:dgm id="{22DF6151-FDCA-4A6C-9DFE-DF6629818E69}"/>
                                            </p:graphicEl>
                                          </p:spTgt>
                                        </p:tgtEl>
                                        <p:attrNameLst>
                                          <p:attrName>stroke.color</p:attrName>
                                        </p:attrNameLst>
                                      </p:cBhvr>
                                      <p:by>
                                        <p:hsl h="0" s="-70588" l="0"/>
                                      </p:by>
                                    </p:animClr>
                                    <p:set>
                                      <p:cBhvr>
                                        <p:cTn id="9" dur="500" fill="hold"/>
                                        <p:tgtEl>
                                          <p:spTgt spid="6">
                                            <p:graphicEl>
                                              <a:dgm id="{22DF6151-FDCA-4A6C-9DFE-DF6629818E69}"/>
                                            </p:graphicEl>
                                          </p:spTgt>
                                        </p:tgtEl>
                                        <p:attrNameLst>
                                          <p:attrName>fill.type</p:attrName>
                                        </p:attrNameLst>
                                      </p:cBhvr>
                                      <p:to>
                                        <p:strVal val="solid"/>
                                      </p:to>
                                    </p:set>
                                  </p:childTnLst>
                                </p:cTn>
                              </p:par>
                              <p:par>
                                <p:cTn id="10" presetID="25" presetClass="emph" presetSubtype="0" fill="hold" grpId="0" nodeType="withEffect">
                                  <p:stCondLst>
                                    <p:cond delay="0"/>
                                  </p:stCondLst>
                                  <p:childTnLst>
                                    <p:animClr clrSpc="hsl" dir="cw">
                                      <p:cBhvr override="childStyle">
                                        <p:cTn id="11" dur="500" fill="hold"/>
                                        <p:tgtEl>
                                          <p:spTgt spid="6">
                                            <p:graphicEl>
                                              <a:dgm id="{397D4164-4AA3-43FF-BD4F-F82DE1268A72}"/>
                                            </p:graphicEl>
                                          </p:spTgt>
                                        </p:tgtEl>
                                        <p:attrNameLst>
                                          <p:attrName>style.color</p:attrName>
                                        </p:attrNameLst>
                                      </p:cBhvr>
                                      <p:by>
                                        <p:hsl h="0" s="-70588" l="0"/>
                                      </p:by>
                                    </p:animClr>
                                    <p:animClr clrSpc="hsl" dir="cw">
                                      <p:cBhvr>
                                        <p:cTn id="12" dur="500" fill="hold"/>
                                        <p:tgtEl>
                                          <p:spTgt spid="6">
                                            <p:graphicEl>
                                              <a:dgm id="{397D4164-4AA3-43FF-BD4F-F82DE1268A72}"/>
                                            </p:graphicEl>
                                          </p:spTgt>
                                        </p:tgtEl>
                                        <p:attrNameLst>
                                          <p:attrName>fillcolor</p:attrName>
                                        </p:attrNameLst>
                                      </p:cBhvr>
                                      <p:by>
                                        <p:hsl h="0" s="-70588" l="0"/>
                                      </p:by>
                                    </p:animClr>
                                    <p:animClr clrSpc="hsl" dir="cw">
                                      <p:cBhvr>
                                        <p:cTn id="13" dur="500" fill="hold"/>
                                        <p:tgtEl>
                                          <p:spTgt spid="6">
                                            <p:graphicEl>
                                              <a:dgm id="{397D4164-4AA3-43FF-BD4F-F82DE1268A72}"/>
                                            </p:graphicEl>
                                          </p:spTgt>
                                        </p:tgtEl>
                                        <p:attrNameLst>
                                          <p:attrName>stroke.color</p:attrName>
                                        </p:attrNameLst>
                                      </p:cBhvr>
                                      <p:by>
                                        <p:hsl h="0" s="-70588" l="0"/>
                                      </p:by>
                                    </p:animClr>
                                    <p:set>
                                      <p:cBhvr>
                                        <p:cTn id="14" dur="500" fill="hold"/>
                                        <p:tgtEl>
                                          <p:spTgt spid="6">
                                            <p:graphicEl>
                                              <a:dgm id="{397D4164-4AA3-43FF-BD4F-F82DE1268A72}"/>
                                            </p:graphicEl>
                                          </p:spTgt>
                                        </p:tgtEl>
                                        <p:attrNameLst>
                                          <p:attrName>fill.type</p:attrName>
                                        </p:attrNameLst>
                                      </p:cBhvr>
                                      <p:to>
                                        <p:strVal val="solid"/>
                                      </p:to>
                                    </p:set>
                                  </p:childTnLst>
                                </p:cTn>
                              </p:par>
                              <p:par>
                                <p:cTn id="15" presetID="25" presetClass="emph" presetSubtype="0" fill="hold" grpId="0" nodeType="withEffect">
                                  <p:stCondLst>
                                    <p:cond delay="0"/>
                                  </p:stCondLst>
                                  <p:childTnLst>
                                    <p:animClr clrSpc="hsl" dir="cw">
                                      <p:cBhvr override="childStyle">
                                        <p:cTn id="16" dur="500" fill="hold"/>
                                        <p:tgtEl>
                                          <p:spTgt spid="6">
                                            <p:graphicEl>
                                              <a:dgm id="{37A16682-CBC9-4BBB-978D-64834AF18750}"/>
                                            </p:graphicEl>
                                          </p:spTgt>
                                        </p:tgtEl>
                                        <p:attrNameLst>
                                          <p:attrName>style.color</p:attrName>
                                        </p:attrNameLst>
                                      </p:cBhvr>
                                      <p:by>
                                        <p:hsl h="0" s="-70588" l="0"/>
                                      </p:by>
                                    </p:animClr>
                                    <p:animClr clrSpc="hsl" dir="cw">
                                      <p:cBhvr>
                                        <p:cTn id="17" dur="500" fill="hold"/>
                                        <p:tgtEl>
                                          <p:spTgt spid="6">
                                            <p:graphicEl>
                                              <a:dgm id="{37A16682-CBC9-4BBB-978D-64834AF18750}"/>
                                            </p:graphicEl>
                                          </p:spTgt>
                                        </p:tgtEl>
                                        <p:attrNameLst>
                                          <p:attrName>fillcolor</p:attrName>
                                        </p:attrNameLst>
                                      </p:cBhvr>
                                      <p:by>
                                        <p:hsl h="0" s="-70588" l="0"/>
                                      </p:by>
                                    </p:animClr>
                                    <p:animClr clrSpc="hsl" dir="cw">
                                      <p:cBhvr>
                                        <p:cTn id="18" dur="500" fill="hold"/>
                                        <p:tgtEl>
                                          <p:spTgt spid="6">
                                            <p:graphicEl>
                                              <a:dgm id="{37A16682-CBC9-4BBB-978D-64834AF18750}"/>
                                            </p:graphicEl>
                                          </p:spTgt>
                                        </p:tgtEl>
                                        <p:attrNameLst>
                                          <p:attrName>stroke.color</p:attrName>
                                        </p:attrNameLst>
                                      </p:cBhvr>
                                      <p:by>
                                        <p:hsl h="0" s="-70588" l="0"/>
                                      </p:by>
                                    </p:animClr>
                                    <p:set>
                                      <p:cBhvr>
                                        <p:cTn id="19" dur="500" fill="hold"/>
                                        <p:tgtEl>
                                          <p:spTgt spid="6">
                                            <p:graphicEl>
                                              <a:dgm id="{37A16682-CBC9-4BBB-978D-64834AF18750}"/>
                                            </p:graphicEl>
                                          </p:spTgt>
                                        </p:tgtEl>
                                        <p:attrNameLst>
                                          <p:attrName>fill.type</p:attrName>
                                        </p:attrNameLst>
                                      </p:cBhvr>
                                      <p:to>
                                        <p:strVal val="solid"/>
                                      </p:to>
                                    </p:set>
                                  </p:childTnLst>
                                </p:cTn>
                              </p:par>
                              <p:par>
                                <p:cTn id="20" presetID="25" presetClass="emph" presetSubtype="0" fill="hold" grpId="0" nodeType="withEffect">
                                  <p:stCondLst>
                                    <p:cond delay="0"/>
                                  </p:stCondLst>
                                  <p:childTnLst>
                                    <p:animClr clrSpc="hsl" dir="cw">
                                      <p:cBhvr override="childStyle">
                                        <p:cTn id="21" dur="500" fill="hold"/>
                                        <p:tgtEl>
                                          <p:spTgt spid="6">
                                            <p:graphicEl>
                                              <a:dgm id="{8A876E72-A158-4D91-A9F1-3B97A9326A2B}"/>
                                            </p:graphicEl>
                                          </p:spTgt>
                                        </p:tgtEl>
                                        <p:attrNameLst>
                                          <p:attrName>style.color</p:attrName>
                                        </p:attrNameLst>
                                      </p:cBhvr>
                                      <p:by>
                                        <p:hsl h="0" s="-70588" l="0"/>
                                      </p:by>
                                    </p:animClr>
                                    <p:animClr clrSpc="hsl" dir="cw">
                                      <p:cBhvr>
                                        <p:cTn id="22" dur="500" fill="hold"/>
                                        <p:tgtEl>
                                          <p:spTgt spid="6">
                                            <p:graphicEl>
                                              <a:dgm id="{8A876E72-A158-4D91-A9F1-3B97A9326A2B}"/>
                                            </p:graphicEl>
                                          </p:spTgt>
                                        </p:tgtEl>
                                        <p:attrNameLst>
                                          <p:attrName>fillcolor</p:attrName>
                                        </p:attrNameLst>
                                      </p:cBhvr>
                                      <p:by>
                                        <p:hsl h="0" s="-70588" l="0"/>
                                      </p:by>
                                    </p:animClr>
                                    <p:animClr clrSpc="hsl" dir="cw">
                                      <p:cBhvr>
                                        <p:cTn id="23" dur="500" fill="hold"/>
                                        <p:tgtEl>
                                          <p:spTgt spid="6">
                                            <p:graphicEl>
                                              <a:dgm id="{8A876E72-A158-4D91-A9F1-3B97A9326A2B}"/>
                                            </p:graphicEl>
                                          </p:spTgt>
                                        </p:tgtEl>
                                        <p:attrNameLst>
                                          <p:attrName>stroke.color</p:attrName>
                                        </p:attrNameLst>
                                      </p:cBhvr>
                                      <p:by>
                                        <p:hsl h="0" s="-70588" l="0"/>
                                      </p:by>
                                    </p:animClr>
                                    <p:set>
                                      <p:cBhvr>
                                        <p:cTn id="24" dur="500" fill="hold"/>
                                        <p:tgtEl>
                                          <p:spTgt spid="6">
                                            <p:graphicEl>
                                              <a:dgm id="{8A876E72-A158-4D91-A9F1-3B97A9326A2B}"/>
                                            </p:graphicEl>
                                          </p:spTgt>
                                        </p:tgtEl>
                                        <p:attrNameLst>
                                          <p:attrName>fill.type</p:attrName>
                                        </p:attrNameLst>
                                      </p:cBhvr>
                                      <p:to>
                                        <p:strVal val="solid"/>
                                      </p:to>
                                    </p:set>
                                  </p:childTnLst>
                                </p:cTn>
                              </p:par>
                              <p:par>
                                <p:cTn id="25" presetID="25" presetClass="emph" presetSubtype="0" fill="hold" grpId="0" nodeType="withEffect">
                                  <p:stCondLst>
                                    <p:cond delay="0"/>
                                  </p:stCondLst>
                                  <p:childTnLst>
                                    <p:animClr clrSpc="hsl" dir="cw">
                                      <p:cBhvr override="childStyle">
                                        <p:cTn id="26" dur="500" fill="hold"/>
                                        <p:tgtEl>
                                          <p:spTgt spid="6">
                                            <p:graphicEl>
                                              <a:dgm id="{C2AD6E8A-E090-45CC-97DD-661AC5D0B68D}"/>
                                            </p:graphicEl>
                                          </p:spTgt>
                                        </p:tgtEl>
                                        <p:attrNameLst>
                                          <p:attrName>style.color</p:attrName>
                                        </p:attrNameLst>
                                      </p:cBhvr>
                                      <p:by>
                                        <p:hsl h="0" s="-70588" l="0"/>
                                      </p:by>
                                    </p:animClr>
                                    <p:animClr clrSpc="hsl" dir="cw">
                                      <p:cBhvr>
                                        <p:cTn id="27" dur="500" fill="hold"/>
                                        <p:tgtEl>
                                          <p:spTgt spid="6">
                                            <p:graphicEl>
                                              <a:dgm id="{C2AD6E8A-E090-45CC-97DD-661AC5D0B68D}"/>
                                            </p:graphicEl>
                                          </p:spTgt>
                                        </p:tgtEl>
                                        <p:attrNameLst>
                                          <p:attrName>fillcolor</p:attrName>
                                        </p:attrNameLst>
                                      </p:cBhvr>
                                      <p:by>
                                        <p:hsl h="0" s="-70588" l="0"/>
                                      </p:by>
                                    </p:animClr>
                                    <p:animClr clrSpc="hsl" dir="cw">
                                      <p:cBhvr>
                                        <p:cTn id="28" dur="500" fill="hold"/>
                                        <p:tgtEl>
                                          <p:spTgt spid="6">
                                            <p:graphicEl>
                                              <a:dgm id="{C2AD6E8A-E090-45CC-97DD-661AC5D0B68D}"/>
                                            </p:graphicEl>
                                          </p:spTgt>
                                        </p:tgtEl>
                                        <p:attrNameLst>
                                          <p:attrName>stroke.color</p:attrName>
                                        </p:attrNameLst>
                                      </p:cBhvr>
                                      <p:by>
                                        <p:hsl h="0" s="-70588" l="0"/>
                                      </p:by>
                                    </p:animClr>
                                    <p:set>
                                      <p:cBhvr>
                                        <p:cTn id="29" dur="500" fill="hold"/>
                                        <p:tgtEl>
                                          <p:spTgt spid="6">
                                            <p:graphicEl>
                                              <a:dgm id="{C2AD6E8A-E090-45CC-97DD-661AC5D0B68D}"/>
                                            </p:graphicEl>
                                          </p:spTgt>
                                        </p:tgtEl>
                                        <p:attrNameLst>
                                          <p:attrName>fill.type</p:attrName>
                                        </p:attrNameLst>
                                      </p:cBhvr>
                                      <p:to>
                                        <p:strVal val="solid"/>
                                      </p:to>
                                    </p:set>
                                  </p:childTnLst>
                                </p:cTn>
                              </p:par>
                              <p:par>
                                <p:cTn id="30" presetID="25" presetClass="emph" presetSubtype="0" fill="hold" grpId="0" nodeType="withEffect">
                                  <p:stCondLst>
                                    <p:cond delay="0"/>
                                  </p:stCondLst>
                                  <p:childTnLst>
                                    <p:animClr clrSpc="hsl" dir="cw">
                                      <p:cBhvr override="childStyle">
                                        <p:cTn id="31" dur="500" fill="hold"/>
                                        <p:tgtEl>
                                          <p:spTgt spid="6">
                                            <p:graphicEl>
                                              <a:dgm id="{1E8C8FB5-68A5-4EBC-8F5D-F9E7788FDB08}"/>
                                            </p:graphicEl>
                                          </p:spTgt>
                                        </p:tgtEl>
                                        <p:attrNameLst>
                                          <p:attrName>style.color</p:attrName>
                                        </p:attrNameLst>
                                      </p:cBhvr>
                                      <p:by>
                                        <p:hsl h="0" s="-70588" l="0"/>
                                      </p:by>
                                    </p:animClr>
                                    <p:animClr clrSpc="hsl" dir="cw">
                                      <p:cBhvr>
                                        <p:cTn id="32" dur="500" fill="hold"/>
                                        <p:tgtEl>
                                          <p:spTgt spid="6">
                                            <p:graphicEl>
                                              <a:dgm id="{1E8C8FB5-68A5-4EBC-8F5D-F9E7788FDB08}"/>
                                            </p:graphicEl>
                                          </p:spTgt>
                                        </p:tgtEl>
                                        <p:attrNameLst>
                                          <p:attrName>fillcolor</p:attrName>
                                        </p:attrNameLst>
                                      </p:cBhvr>
                                      <p:by>
                                        <p:hsl h="0" s="-70588" l="0"/>
                                      </p:by>
                                    </p:animClr>
                                    <p:animClr clrSpc="hsl" dir="cw">
                                      <p:cBhvr>
                                        <p:cTn id="33" dur="500" fill="hold"/>
                                        <p:tgtEl>
                                          <p:spTgt spid="6">
                                            <p:graphicEl>
                                              <a:dgm id="{1E8C8FB5-68A5-4EBC-8F5D-F9E7788FDB08}"/>
                                            </p:graphicEl>
                                          </p:spTgt>
                                        </p:tgtEl>
                                        <p:attrNameLst>
                                          <p:attrName>stroke.color</p:attrName>
                                        </p:attrNameLst>
                                      </p:cBhvr>
                                      <p:by>
                                        <p:hsl h="0" s="-70588" l="0"/>
                                      </p:by>
                                    </p:animClr>
                                    <p:set>
                                      <p:cBhvr>
                                        <p:cTn id="34" dur="500" fill="hold"/>
                                        <p:tgtEl>
                                          <p:spTgt spid="6">
                                            <p:graphicEl>
                                              <a:dgm id="{1E8C8FB5-68A5-4EBC-8F5D-F9E7788FDB08}"/>
                                            </p:graphicEl>
                                          </p:spTgt>
                                        </p:tgtEl>
                                        <p:attrNameLst>
                                          <p:attrName>fill.type</p:attrName>
                                        </p:attrNameLst>
                                      </p:cBhvr>
                                      <p:to>
                                        <p:strVal val="solid"/>
                                      </p:to>
                                    </p:set>
                                  </p:childTnLst>
                                </p:cTn>
                              </p:par>
                              <p:par>
                                <p:cTn id="35" presetID="25" presetClass="emph" presetSubtype="0" fill="hold" grpId="0" nodeType="withEffect">
                                  <p:stCondLst>
                                    <p:cond delay="0"/>
                                  </p:stCondLst>
                                  <p:childTnLst>
                                    <p:animClr clrSpc="hsl" dir="cw">
                                      <p:cBhvr override="childStyle">
                                        <p:cTn id="36" dur="500" fill="hold"/>
                                        <p:tgtEl>
                                          <p:spTgt spid="6">
                                            <p:graphicEl>
                                              <a:dgm id="{099144D7-56FA-413F-A181-057AE13EC202}"/>
                                            </p:graphicEl>
                                          </p:spTgt>
                                        </p:tgtEl>
                                        <p:attrNameLst>
                                          <p:attrName>style.color</p:attrName>
                                        </p:attrNameLst>
                                      </p:cBhvr>
                                      <p:by>
                                        <p:hsl h="0" s="-70588" l="0"/>
                                      </p:by>
                                    </p:animClr>
                                    <p:animClr clrSpc="hsl" dir="cw">
                                      <p:cBhvr>
                                        <p:cTn id="37" dur="500" fill="hold"/>
                                        <p:tgtEl>
                                          <p:spTgt spid="6">
                                            <p:graphicEl>
                                              <a:dgm id="{099144D7-56FA-413F-A181-057AE13EC202}"/>
                                            </p:graphicEl>
                                          </p:spTgt>
                                        </p:tgtEl>
                                        <p:attrNameLst>
                                          <p:attrName>fillcolor</p:attrName>
                                        </p:attrNameLst>
                                      </p:cBhvr>
                                      <p:by>
                                        <p:hsl h="0" s="-70588" l="0"/>
                                      </p:by>
                                    </p:animClr>
                                    <p:animClr clrSpc="hsl" dir="cw">
                                      <p:cBhvr>
                                        <p:cTn id="38" dur="500" fill="hold"/>
                                        <p:tgtEl>
                                          <p:spTgt spid="6">
                                            <p:graphicEl>
                                              <a:dgm id="{099144D7-56FA-413F-A181-057AE13EC202}"/>
                                            </p:graphicEl>
                                          </p:spTgt>
                                        </p:tgtEl>
                                        <p:attrNameLst>
                                          <p:attrName>stroke.color</p:attrName>
                                        </p:attrNameLst>
                                      </p:cBhvr>
                                      <p:by>
                                        <p:hsl h="0" s="-70588" l="0"/>
                                      </p:by>
                                    </p:animClr>
                                    <p:set>
                                      <p:cBhvr>
                                        <p:cTn id="39" dur="500" fill="hold"/>
                                        <p:tgtEl>
                                          <p:spTgt spid="6">
                                            <p:graphicEl>
                                              <a:dgm id="{099144D7-56FA-413F-A181-057AE13EC202}"/>
                                            </p:graphic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smtClean="0">
                <a:effectLst>
                  <a:outerShdw dist="38100" dir="2700000" algn="tl">
                    <a:schemeClr val="accent2"/>
                  </a:outerShdw>
                </a:effectLst>
              </a:rPr>
              <a:t>Defining Model</a:t>
            </a:r>
            <a:r>
              <a:rPr lang="en-US" b="1" dirty="0"/>
              <a:t/>
            </a:r>
            <a:br>
              <a:rPr lang="en-US" b="1" dirty="0"/>
            </a:br>
            <a:endParaRPr lang="en-US" dirty="0"/>
          </a:p>
        </p:txBody>
      </p:sp>
      <p:sp>
        <p:nvSpPr>
          <p:cNvPr id="4" name="Date Placeholder 3"/>
          <p:cNvSpPr>
            <a:spLocks noGrp="1"/>
          </p:cNvSpPr>
          <p:nvPr>
            <p:ph type="dt" sz="half" idx="10"/>
          </p:nvPr>
        </p:nvSpPr>
        <p:spPr/>
        <p:txBody>
          <a:bodyPr/>
          <a:lstStyle/>
          <a:p>
            <a:fld id="{0D8A2831-607F-4AEC-8E7D-17FB30C17850}" type="datetime1">
              <a:rPr lang="en-US" smtClean="0"/>
              <a:t>07-Jan-23</a:t>
            </a:fld>
            <a:endParaRPr lang="en-US"/>
          </a:p>
        </p:txBody>
      </p:sp>
      <p:sp>
        <p:nvSpPr>
          <p:cNvPr id="5" name="Slide Number Placeholder 4"/>
          <p:cNvSpPr>
            <a:spLocks noGrp="1"/>
          </p:cNvSpPr>
          <p:nvPr>
            <p:ph type="sldNum" sz="quarter" idx="12"/>
          </p:nvPr>
        </p:nvSpPr>
        <p:spPr/>
        <p:txBody>
          <a:bodyPr/>
          <a:lstStyle/>
          <a:p>
            <a:fld id="{3B685128-CE73-4F6B-9CB3-02E8E310B566}" type="slidenum">
              <a:rPr lang="en-US" smtClean="0"/>
              <a:t>7</a:t>
            </a:fld>
            <a:endParaRPr lang="en-US"/>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982546" y="1277215"/>
            <a:ext cx="11015490" cy="5248275"/>
          </a:xfrm>
          <a:prstGeom prst="rect">
            <a:avLst/>
          </a:prstGeom>
        </p:spPr>
      </p:pic>
    </p:spTree>
    <p:extLst>
      <p:ext uri="{BB962C8B-B14F-4D97-AF65-F5344CB8AC3E}">
        <p14:creationId xmlns:p14="http://schemas.microsoft.com/office/powerpoint/2010/main" val="220287347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7930"/>
          </a:xfrm>
        </p:spPr>
        <p:txBody>
          <a:bodyPr>
            <a:normAutofit/>
          </a:bodyPr>
          <a:lstStyle/>
          <a:p>
            <a:pPr algn="ctr"/>
            <a:r>
              <a:rPr lang="en-US" sz="3600" b="1" dirty="0">
                <a:effectLst>
                  <a:outerShdw dist="38100" dir="2700000" algn="tl">
                    <a:schemeClr val="accent2"/>
                  </a:outerShdw>
                </a:effectLst>
              </a:rPr>
              <a:t>LSTM RNN</a:t>
            </a:r>
            <a:endParaRPr lang="en-US" sz="3600" dirty="0"/>
          </a:p>
        </p:txBody>
      </p:sp>
      <p:sp>
        <p:nvSpPr>
          <p:cNvPr id="4" name="Date Placeholder 3"/>
          <p:cNvSpPr>
            <a:spLocks noGrp="1"/>
          </p:cNvSpPr>
          <p:nvPr>
            <p:ph type="dt" sz="half" idx="10"/>
          </p:nvPr>
        </p:nvSpPr>
        <p:spPr/>
        <p:txBody>
          <a:bodyPr/>
          <a:lstStyle/>
          <a:p>
            <a:fld id="{0D8A2831-607F-4AEC-8E7D-17FB30C17850}" type="datetime1">
              <a:rPr lang="en-US" smtClean="0"/>
              <a:t>07-Jan-23</a:t>
            </a:fld>
            <a:endParaRPr lang="en-US"/>
          </a:p>
        </p:txBody>
      </p:sp>
      <p:sp>
        <p:nvSpPr>
          <p:cNvPr id="5" name="Slide Number Placeholder 4"/>
          <p:cNvSpPr>
            <a:spLocks noGrp="1"/>
          </p:cNvSpPr>
          <p:nvPr>
            <p:ph type="sldNum" sz="quarter" idx="12"/>
          </p:nvPr>
        </p:nvSpPr>
        <p:spPr/>
        <p:txBody>
          <a:bodyPr/>
          <a:lstStyle/>
          <a:p>
            <a:fld id="{3B685128-CE73-4F6B-9CB3-02E8E310B566}" type="slidenum">
              <a:rPr lang="en-US" smtClean="0"/>
              <a:t>8</a:t>
            </a:fld>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84227440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484953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20330"/>
          </a:xfrm>
        </p:spPr>
        <p:txBody>
          <a:bodyPr>
            <a:normAutofit/>
          </a:bodyPr>
          <a:lstStyle/>
          <a:p>
            <a:pPr algn="ctr"/>
            <a:r>
              <a:rPr lang="en-US" sz="3600" b="1" dirty="0" smtClean="0">
                <a:effectLst>
                  <a:outerShdw dist="38100" dir="2700000" algn="tl">
                    <a:schemeClr val="accent2"/>
                  </a:outerShdw>
                </a:effectLst>
              </a:rPr>
              <a:t>LSTM RNN</a:t>
            </a:r>
            <a:endParaRPr lang="en-US" sz="3600" dirty="0"/>
          </a:p>
        </p:txBody>
      </p:sp>
      <p:sp>
        <p:nvSpPr>
          <p:cNvPr id="4" name="Date Placeholder 3"/>
          <p:cNvSpPr>
            <a:spLocks noGrp="1"/>
          </p:cNvSpPr>
          <p:nvPr>
            <p:ph type="dt" sz="half" idx="10"/>
          </p:nvPr>
        </p:nvSpPr>
        <p:spPr/>
        <p:txBody>
          <a:bodyPr/>
          <a:lstStyle/>
          <a:p>
            <a:fld id="{0D8A2831-607F-4AEC-8E7D-17FB30C17850}" type="datetime1">
              <a:rPr lang="en-US" smtClean="0"/>
              <a:t>07-Jan-23</a:t>
            </a:fld>
            <a:endParaRPr lang="en-US"/>
          </a:p>
        </p:txBody>
      </p:sp>
      <p:sp>
        <p:nvSpPr>
          <p:cNvPr id="5" name="Slide Number Placeholder 4"/>
          <p:cNvSpPr>
            <a:spLocks noGrp="1"/>
          </p:cNvSpPr>
          <p:nvPr>
            <p:ph type="sldNum" sz="quarter" idx="12"/>
          </p:nvPr>
        </p:nvSpPr>
        <p:spPr/>
        <p:txBody>
          <a:bodyPr/>
          <a:lstStyle/>
          <a:p>
            <a:fld id="{3B685128-CE73-4F6B-9CB3-02E8E310B566}" type="slidenum">
              <a:rPr lang="en-US" smtClean="0"/>
              <a:t>9</a:t>
            </a:fld>
            <a:endParaRPr lang="en-US"/>
          </a:p>
        </p:txBody>
      </p:sp>
      <p:pic>
        <p:nvPicPr>
          <p:cNvPr id="8" name="Picture 7" descr="https://miro.medium.com/max/700/1*MwU5yk8f9d6IcLybvGgNxA.jpeg"/>
          <p:cNvPicPr/>
          <p:nvPr/>
        </p:nvPicPr>
        <p:blipFill>
          <a:blip r:embed="rId2">
            <a:extLst>
              <a:ext uri="{28A0092B-C50C-407E-A947-70E740481C1C}">
                <a14:useLocalDpi xmlns:a14="http://schemas.microsoft.com/office/drawing/2010/main" val="0"/>
              </a:ext>
            </a:extLst>
          </a:blip>
          <a:srcRect/>
          <a:stretch>
            <a:fillRect/>
          </a:stretch>
        </p:blipFill>
        <p:spPr bwMode="auto">
          <a:xfrm>
            <a:off x="1731818" y="1872961"/>
            <a:ext cx="8437418" cy="4248150"/>
          </a:xfrm>
          <a:prstGeom prst="rect">
            <a:avLst/>
          </a:prstGeom>
          <a:noFill/>
          <a:ln>
            <a:noFill/>
          </a:ln>
        </p:spPr>
      </p:pic>
    </p:spTree>
    <p:extLst>
      <p:ext uri="{BB962C8B-B14F-4D97-AF65-F5344CB8AC3E}">
        <p14:creationId xmlns:p14="http://schemas.microsoft.com/office/powerpoint/2010/main" val="3643312939"/>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1472</TotalTime>
  <Words>872</Words>
  <Application>Microsoft Office PowerPoint</Application>
  <PresentationFormat>Widescreen</PresentationFormat>
  <Paragraphs>133</Paragraphs>
  <Slides>19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PowerPoint Presentation</vt:lpstr>
      <vt:lpstr>PowerPoint Presentation</vt:lpstr>
      <vt:lpstr>PowerPoint Presentation</vt:lpstr>
      <vt:lpstr>Data Preprocessing</vt:lpstr>
      <vt:lpstr>Data Preprocessing</vt:lpstr>
      <vt:lpstr>Defining Model </vt:lpstr>
      <vt:lpstr>LSTM RNN</vt:lpstr>
      <vt:lpstr>LSTM RNN</vt:lpstr>
      <vt:lpstr>Data Source</vt:lpstr>
      <vt:lpstr>Data Source</vt:lpstr>
      <vt:lpstr>Data Source</vt:lpstr>
      <vt:lpstr>Data Source</vt:lpstr>
      <vt:lpstr>PowerPoint Presentation</vt:lpstr>
      <vt:lpstr>PowerPoint Presentation</vt:lpstr>
      <vt:lpstr>Conclusion </vt:lpstr>
      <vt:lpstr>Conclusion </vt:lpstr>
      <vt:lpstr>Learning Outcomes of the Study in respect of Data Science</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Gupta</dc:creator>
  <cp:lastModifiedBy>Microsoft account</cp:lastModifiedBy>
  <cp:revision>121</cp:revision>
  <dcterms:created xsi:type="dcterms:W3CDTF">2020-04-13T19:51:29Z</dcterms:created>
  <dcterms:modified xsi:type="dcterms:W3CDTF">2023-01-06T19:08:04Z</dcterms:modified>
</cp:coreProperties>
</file>