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EF207-5070-4C9B-9B71-B6E93D6A895D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CC11F-7CE4-46FA-BCCC-BCA0197E6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48735-3896-48C4-8089-DCE54F006D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48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6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6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0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D1C14C-A143-42F5-B247-D0E800131009}" type="datetimeFigureOut">
              <a:rPr lang="en-US" smtClean="0"/>
              <a:t>20-Jan-23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0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A1130D4-4E50-42E5-BD12-A8EB9BE78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 Basic Visualization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6E08B6F9-4DB4-4744-9552-6F25693A6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19-Jan-23 11:58:11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ual Line">
            <a:extLst>
              <a:ext uri="{FF2B5EF4-FFF2-40B4-BE49-F238E27FC236}">
                <a16:creationId xmlns:a16="http://schemas.microsoft.com/office/drawing/2014/main" xmlns="" id="{4DFF2CBA-17EC-4E92-9422-70ACA156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404937"/>
            <a:ext cx="56864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ax Sales">
            <a:extLst>
              <a:ext uri="{FF2B5EF4-FFF2-40B4-BE49-F238E27FC236}">
                <a16:creationId xmlns:a16="http://schemas.microsoft.com/office/drawing/2014/main" xmlns="" id="{AF35FA39-214E-45CE-9602-B6505D8F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2" y="1266825"/>
            <a:ext cx="11334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ofit Year-wise">
            <a:extLst>
              <a:ext uri="{FF2B5EF4-FFF2-40B4-BE49-F238E27FC236}">
                <a16:creationId xmlns:a16="http://schemas.microsoft.com/office/drawing/2014/main" xmlns="" id="{79E1B178-620C-4A5E-8308-3228A81D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1485900"/>
            <a:ext cx="5772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erformance">
            <a:extLst>
              <a:ext uri="{FF2B5EF4-FFF2-40B4-BE49-F238E27FC236}">
                <a16:creationId xmlns:a16="http://schemas.microsoft.com/office/drawing/2014/main" xmlns="" id="{509AC6BE-A0BA-41ED-B680-72601963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085850"/>
            <a:ext cx="2933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catter Plot">
            <a:extLst>
              <a:ext uri="{FF2B5EF4-FFF2-40B4-BE49-F238E27FC236}">
                <a16:creationId xmlns:a16="http://schemas.microsoft.com/office/drawing/2014/main" xmlns="" id="{FEC2A8D4-064E-4AE4-BCA8-2AF6EE0F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785812"/>
            <a:ext cx="56769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egment@Profit">
            <a:extLst>
              <a:ext uri="{FF2B5EF4-FFF2-40B4-BE49-F238E27FC236}">
                <a16:creationId xmlns:a16="http://schemas.microsoft.com/office/drawing/2014/main" xmlns="" id="{39A00FD9-D753-48BA-9654-0EEFEB387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65" y="0"/>
            <a:ext cx="3373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Bar">
            <a:extLst>
              <a:ext uri="{FF2B5EF4-FFF2-40B4-BE49-F238E27FC236}">
                <a16:creationId xmlns:a16="http://schemas.microsoft.com/office/drawing/2014/main" xmlns="" id="{645BCE0A-9206-43C7-A426-8DC34687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985837"/>
            <a:ext cx="5524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Dashboard 1">
            <a:extLst>
              <a:ext uri="{FF2B5EF4-FFF2-40B4-BE49-F238E27FC236}">
                <a16:creationId xmlns:a16="http://schemas.microsoft.com/office/drawing/2014/main" xmlns="" id="{AFF77CE6-F602-47BE-8D26-AD027A458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1">
            <a:extLst>
              <a:ext uri="{FF2B5EF4-FFF2-40B4-BE49-F238E27FC236}">
                <a16:creationId xmlns:a16="http://schemas.microsoft.com/office/drawing/2014/main" xmlns="" id="{C29187F2-C2CA-46FF-89A7-B1A2D52C5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223962"/>
            <a:ext cx="7515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2">
            <a:extLst>
              <a:ext uri="{FF2B5EF4-FFF2-40B4-BE49-F238E27FC236}">
                <a16:creationId xmlns:a16="http://schemas.microsoft.com/office/drawing/2014/main" xmlns="" id="{38030508-550B-4612-A024-DFD5AE1D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223962"/>
            <a:ext cx="7515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By Regional Manager ">
            <a:extLst>
              <a:ext uri="{FF2B5EF4-FFF2-40B4-BE49-F238E27FC236}">
                <a16:creationId xmlns:a16="http://schemas.microsoft.com/office/drawing/2014/main" xmlns="" id="{3ECAC372-BCD3-4DFB-85D9-4085878A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1376362"/>
            <a:ext cx="48672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Story 15">
            <a:extLst>
              <a:ext uri="{FF2B5EF4-FFF2-40B4-BE49-F238E27FC236}">
                <a16:creationId xmlns:a16="http://schemas.microsoft.com/office/drawing/2014/main" xmlns="" id="{E415BE86-886C-4A93-AF2B-D9931935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223962"/>
            <a:ext cx="7515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Story 16">
            <a:extLst>
              <a:ext uri="{FF2B5EF4-FFF2-40B4-BE49-F238E27FC236}">
                <a16:creationId xmlns:a16="http://schemas.microsoft.com/office/drawing/2014/main" xmlns="" id="{6FCAC00E-18A8-48F9-9C10-F42A531B1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223962"/>
            <a:ext cx="7515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Story 17">
            <a:extLst>
              <a:ext uri="{FF2B5EF4-FFF2-40B4-BE49-F238E27FC236}">
                <a16:creationId xmlns:a16="http://schemas.microsoft.com/office/drawing/2014/main" xmlns="" id="{04270093-2212-4A47-A480-0158489E3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223962"/>
            <a:ext cx="7515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8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9C89612-437E-4BD2-A588-3FDB2BC0F26F}"/>
              </a:ext>
            </a:extLst>
          </p:cNvPr>
          <p:cNvSpPr/>
          <p:nvPr/>
        </p:nvSpPr>
        <p:spPr>
          <a:xfrm>
            <a:off x="3602182" y="6197310"/>
            <a:ext cx="5301528" cy="6429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u="sng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3600" i="1" u="sng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315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iscount">
            <a:extLst>
              <a:ext uri="{FF2B5EF4-FFF2-40B4-BE49-F238E27FC236}">
                <a16:creationId xmlns:a16="http://schemas.microsoft.com/office/drawing/2014/main" xmlns="" id="{0CB6EE2F-C089-43BC-8CA9-68A2D4FF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7" y="1304925"/>
            <a:ext cx="40481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x order">
            <a:extLst>
              <a:ext uri="{FF2B5EF4-FFF2-40B4-BE49-F238E27FC236}">
                <a16:creationId xmlns:a16="http://schemas.microsoft.com/office/drawing/2014/main" xmlns="" id="{FA94E109-2565-41AD-94D1-2395BDF64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08" y="0"/>
            <a:ext cx="3627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Forecast Year Wise">
            <a:extLst>
              <a:ext uri="{FF2B5EF4-FFF2-40B4-BE49-F238E27FC236}">
                <a16:creationId xmlns:a16="http://schemas.microsoft.com/office/drawing/2014/main" xmlns="" id="{411BA492-EAA9-4AA0-A2BA-B9070716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404937"/>
            <a:ext cx="44577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ross Table">
            <a:extLst>
              <a:ext uri="{FF2B5EF4-FFF2-40B4-BE49-F238E27FC236}">
                <a16:creationId xmlns:a16="http://schemas.microsoft.com/office/drawing/2014/main" xmlns="" id="{AD39F287-9487-4380-9A24-190F48F9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533525"/>
            <a:ext cx="7639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ar Chart">
            <a:extLst>
              <a:ext uri="{FF2B5EF4-FFF2-40B4-BE49-F238E27FC236}">
                <a16:creationId xmlns:a16="http://schemas.microsoft.com/office/drawing/2014/main" xmlns="" id="{980D2EEA-217A-4E25-BE72-2C2F11754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25" y="1485900"/>
            <a:ext cx="24193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acked Bars">
            <a:extLst>
              <a:ext uri="{FF2B5EF4-FFF2-40B4-BE49-F238E27FC236}">
                <a16:creationId xmlns:a16="http://schemas.microsoft.com/office/drawing/2014/main" xmlns="" id="{E490E728-F208-423E-AB5B-5A0097332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1214437"/>
            <a:ext cx="2562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Line Bar">
            <a:extLst>
              <a:ext uri="{FF2B5EF4-FFF2-40B4-BE49-F238E27FC236}">
                <a16:creationId xmlns:a16="http://schemas.microsoft.com/office/drawing/2014/main" xmlns="" id="{215B1409-20D7-45EA-AEC1-388074199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1485900"/>
            <a:ext cx="29146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13</Words>
  <Application>Microsoft Office PowerPoint</Application>
  <PresentationFormat>Widescreen</PresentationFormat>
  <Paragraphs>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Franklin Gothic Book</vt:lpstr>
      <vt:lpstr>Franklin Gothic Medium</vt:lpstr>
      <vt:lpstr>Tw Cen MT</vt:lpstr>
      <vt:lpstr>Wingdings 3</vt:lpstr>
      <vt:lpstr>Integral</vt:lpstr>
      <vt:lpstr>Tableau Basic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Basic Visualization</dc:title>
  <dc:creator/>
  <cp:lastModifiedBy>Microsoft account</cp:lastModifiedBy>
  <cp:revision>2</cp:revision>
  <dcterms:created xsi:type="dcterms:W3CDTF">2023-01-19T18:29:43Z</dcterms:created>
  <dcterms:modified xsi:type="dcterms:W3CDTF">2023-01-19T18:46:31Z</dcterms:modified>
</cp:coreProperties>
</file>