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79" r:id="rId2"/>
  </p:sldMasterIdLst>
  <p:notesMasterIdLst>
    <p:notesMasterId r:id="rId17"/>
  </p:notesMasterIdLst>
  <p:sldIdLst>
    <p:sldId id="259" r:id="rId3"/>
    <p:sldId id="257" r:id="rId4"/>
    <p:sldId id="465" r:id="rId5"/>
    <p:sldId id="459" r:id="rId6"/>
    <p:sldId id="467" r:id="rId7"/>
    <p:sldId id="476" r:id="rId8"/>
    <p:sldId id="478" r:id="rId9"/>
    <p:sldId id="477" r:id="rId10"/>
    <p:sldId id="479" r:id="rId11"/>
    <p:sldId id="480" r:id="rId12"/>
    <p:sldId id="470" r:id="rId13"/>
    <p:sldId id="473" r:id="rId14"/>
    <p:sldId id="468" r:id="rId15"/>
    <p:sldId id="4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33"/>
    <a:srgbClr val="FF4F4F"/>
    <a:srgbClr val="B5B5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135" autoAdjust="0"/>
  </p:normalViewPr>
  <p:slideViewPr>
    <p:cSldViewPr snapToGrid="0">
      <p:cViewPr varScale="1">
        <p:scale>
          <a:sx n="68" d="100"/>
          <a:sy n="68" d="100"/>
        </p:scale>
        <p:origin x="7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sz="1600" b="0" i="0" u="none" strike="noStrike" kern="1200" spc="0" baseline="0">
                <a:solidFill>
                  <a:prstClr val="white">
                    <a:lumMod val="65000"/>
                    <a:lumOff val="35000"/>
                  </a:prstClr>
                </a:solidFill>
                <a:latin typeface="+mn-lt"/>
                <a:ea typeface="+mn-ea"/>
                <a:cs typeface="+mn-cs"/>
              </a:defRPr>
            </a:pPr>
            <a:r>
              <a:rPr lang="en-US" sz="1600" b="0" i="0" u="none" strike="noStrike" kern="1200" spc="0" baseline="0" dirty="0" smtClean="0">
                <a:solidFill>
                  <a:prstClr val="white">
                    <a:lumMod val="65000"/>
                    <a:lumOff val="35000"/>
                  </a:prstClr>
                </a:solidFill>
                <a:effectLst/>
                <a:latin typeface="+mn-lt"/>
                <a:ea typeface="+mn-ea"/>
                <a:cs typeface="+mn-cs"/>
              </a:rPr>
              <a:t>Random Forest Regressor</a:t>
            </a:r>
          </a:p>
        </c:rich>
      </c:tx>
      <c:layout>
        <c:manualLayout>
          <c:xMode val="edge"/>
          <c:yMode val="edge"/>
          <c:x val="0.22186278225598394"/>
          <c:y val="0.80079745652556211"/>
        </c:manualLayout>
      </c:layout>
      <c:overlay val="0"/>
      <c:spPr>
        <a:noFill/>
        <a:ln>
          <a:noFill/>
        </a:ln>
        <a:effectLst/>
      </c:spPr>
      <c:txPr>
        <a:bodyPr rot="0" spcFirstLastPara="1" vertOverflow="ellipsis" vert="horz" wrap="square" anchor="ctr" anchorCtr="1"/>
        <a:lstStyle/>
        <a:p>
          <a:pPr algn="ctr" rtl="0">
            <a:defRPr sz="1600" b="0" i="0" u="none" strike="noStrike" kern="1200" spc="0" baseline="0">
              <a:solidFill>
                <a:prstClr val="white">
                  <a:lumMod val="65000"/>
                  <a:lumOff val="35000"/>
                </a:prstClr>
              </a:solidFill>
              <a:latin typeface="+mn-lt"/>
              <a:ea typeface="+mn-ea"/>
              <a:cs typeface="+mn-cs"/>
            </a:defRPr>
          </a:pPr>
          <a:endParaRPr lang="en-US"/>
        </a:p>
      </c:txPr>
    </c:title>
    <c:autoTitleDeleted val="0"/>
    <c:plotArea>
      <c:layout>
        <c:manualLayout>
          <c:layoutTarget val="inner"/>
          <c:xMode val="edge"/>
          <c:yMode val="edge"/>
          <c:x val="0.13842273289135931"/>
          <c:y val="4.055722016922389E-2"/>
          <c:w val="0.61447549003551893"/>
          <c:h val="0.7080649965521415"/>
        </c:manualLayout>
      </c:layout>
      <c:doughnutChart>
        <c:varyColors val="1"/>
        <c:dLbls>
          <c:showLegendKey val="0"/>
          <c:showVal val="0"/>
          <c:showCatName val="0"/>
          <c:showSerName val="0"/>
          <c:showPercent val="1"/>
          <c:showBubbleSize val="0"/>
          <c:showLeaderLines val="0"/>
        </c:dLbls>
        <c:firstSliceAng val="0"/>
        <c:holeSize val="50"/>
      </c:doughnutChart>
      <c:spPr>
        <a:noFill/>
        <a:ln>
          <a:noFill/>
        </a:ln>
        <a:effectLst>
          <a:glow rad="127000">
            <a:srgbClr val="FFC000"/>
          </a:glow>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2DB3BE-860D-4528-9865-1C2B96FDCE9D}" type="doc">
      <dgm:prSet loTypeId="urn:microsoft.com/office/officeart/2005/8/layout/gear1" loCatId="cycle" qsTypeId="urn:microsoft.com/office/officeart/2005/8/quickstyle/3d5" qsCatId="3D" csTypeId="urn:microsoft.com/office/officeart/2005/8/colors/colorful5" csCatId="colorful" phldr="1"/>
      <dgm:spPr/>
    </dgm:pt>
    <dgm:pt modelId="{5DCF2478-79F5-4A12-8A0A-D4C4EC10D1B6}">
      <dgm:prSet phldrT="[Text]"/>
      <dgm:spPr/>
      <dgm:t>
        <a:bodyPr/>
        <a:lstStyle/>
        <a:p>
          <a:r>
            <a:rPr lang="en-US" b="1" dirty="0" smtClean="0"/>
            <a:t>Classification Models</a:t>
          </a:r>
          <a:endParaRPr lang="en-US" b="1" dirty="0"/>
        </a:p>
      </dgm:t>
    </dgm:pt>
    <dgm:pt modelId="{AF13AB37-F736-4B47-94ED-6CF9C9B55DB2}" type="parTrans" cxnId="{16F6A417-53C7-465B-9C24-8DED7129B172}">
      <dgm:prSet/>
      <dgm:spPr/>
      <dgm:t>
        <a:bodyPr/>
        <a:lstStyle/>
        <a:p>
          <a:endParaRPr lang="en-US"/>
        </a:p>
      </dgm:t>
    </dgm:pt>
    <dgm:pt modelId="{B167CC6D-B8BC-4B51-A3E8-1C16B17154FC}" type="sibTrans" cxnId="{16F6A417-53C7-465B-9C24-8DED7129B172}">
      <dgm:prSet/>
      <dgm:spPr/>
      <dgm:t>
        <a:bodyPr/>
        <a:lstStyle/>
        <a:p>
          <a:endParaRPr lang="en-US"/>
        </a:p>
      </dgm:t>
    </dgm:pt>
    <dgm:pt modelId="{F043DB77-9F20-464D-B91B-7DB3BBE960E2}">
      <dgm:prSet phldrT="[Text]"/>
      <dgm:spPr/>
      <dgm:t>
        <a:bodyPr/>
        <a:lstStyle/>
        <a:p>
          <a:r>
            <a:rPr lang="en-US" b="1" dirty="0" smtClean="0"/>
            <a:t>Model</a:t>
          </a:r>
          <a:endParaRPr lang="en-US" b="1" dirty="0"/>
        </a:p>
      </dgm:t>
    </dgm:pt>
    <dgm:pt modelId="{715E232C-ACE8-4F9C-83F2-58BB20683531}" type="parTrans" cxnId="{51890C17-4B27-458E-9D70-F46D517768ED}">
      <dgm:prSet/>
      <dgm:spPr/>
      <dgm:t>
        <a:bodyPr/>
        <a:lstStyle/>
        <a:p>
          <a:endParaRPr lang="en-US"/>
        </a:p>
      </dgm:t>
    </dgm:pt>
    <dgm:pt modelId="{AD27E6A6-5155-42D4-9A58-AD4F931941C7}" type="sibTrans" cxnId="{51890C17-4B27-458E-9D70-F46D517768ED}">
      <dgm:prSet/>
      <dgm:spPr/>
      <dgm:t>
        <a:bodyPr/>
        <a:lstStyle/>
        <a:p>
          <a:endParaRPr lang="en-US"/>
        </a:p>
      </dgm:t>
    </dgm:pt>
    <dgm:pt modelId="{BCAB0E1D-1E61-4A3C-9805-2879A8B8E5C3}">
      <dgm:prSet phldrT="[Text]"/>
      <dgm:spPr/>
      <dgm:t>
        <a:bodyPr/>
        <a:lstStyle/>
        <a:p>
          <a:r>
            <a:rPr lang="en-US" b="1" dirty="0" smtClean="0"/>
            <a:t>Graphs</a:t>
          </a:r>
          <a:endParaRPr lang="en-US" b="1" dirty="0"/>
        </a:p>
      </dgm:t>
    </dgm:pt>
    <dgm:pt modelId="{92C3E8A8-0454-491A-B855-C624225BBEA5}" type="parTrans" cxnId="{1DE7A625-0FC7-4E2E-9A9A-E782E504FF8A}">
      <dgm:prSet/>
      <dgm:spPr/>
      <dgm:t>
        <a:bodyPr/>
        <a:lstStyle/>
        <a:p>
          <a:endParaRPr lang="en-US"/>
        </a:p>
      </dgm:t>
    </dgm:pt>
    <dgm:pt modelId="{B9BFA47C-A3C7-4AD7-8FD8-A592820A6227}" type="sibTrans" cxnId="{1DE7A625-0FC7-4E2E-9A9A-E782E504FF8A}">
      <dgm:prSet/>
      <dgm:spPr/>
      <dgm:t>
        <a:bodyPr/>
        <a:lstStyle/>
        <a:p>
          <a:endParaRPr lang="en-US"/>
        </a:p>
      </dgm:t>
    </dgm:pt>
    <dgm:pt modelId="{02B49779-11C2-4B74-9CA5-F5D60CA1BC12}" type="pres">
      <dgm:prSet presAssocID="{0B2DB3BE-860D-4528-9865-1C2B96FDCE9D}" presName="composite" presStyleCnt="0">
        <dgm:presLayoutVars>
          <dgm:chMax val="3"/>
          <dgm:animLvl val="lvl"/>
          <dgm:resizeHandles val="exact"/>
        </dgm:presLayoutVars>
      </dgm:prSet>
      <dgm:spPr/>
    </dgm:pt>
    <dgm:pt modelId="{96980F34-E851-4C18-BD50-D592DEF9AC3C}" type="pres">
      <dgm:prSet presAssocID="{5DCF2478-79F5-4A12-8A0A-D4C4EC10D1B6}" presName="gear1" presStyleLbl="node1" presStyleIdx="0" presStyleCnt="3">
        <dgm:presLayoutVars>
          <dgm:chMax val="1"/>
          <dgm:bulletEnabled val="1"/>
        </dgm:presLayoutVars>
      </dgm:prSet>
      <dgm:spPr/>
      <dgm:t>
        <a:bodyPr/>
        <a:lstStyle/>
        <a:p>
          <a:endParaRPr lang="en-US"/>
        </a:p>
      </dgm:t>
    </dgm:pt>
    <dgm:pt modelId="{9F57A5C4-A301-4260-BC03-D80CAC5CD4FC}" type="pres">
      <dgm:prSet presAssocID="{5DCF2478-79F5-4A12-8A0A-D4C4EC10D1B6}" presName="gear1srcNode" presStyleLbl="node1" presStyleIdx="0" presStyleCnt="3"/>
      <dgm:spPr/>
      <dgm:t>
        <a:bodyPr/>
        <a:lstStyle/>
        <a:p>
          <a:endParaRPr lang="en-US"/>
        </a:p>
      </dgm:t>
    </dgm:pt>
    <dgm:pt modelId="{E59067AF-DFD7-41A5-B66A-43083321C27F}" type="pres">
      <dgm:prSet presAssocID="{5DCF2478-79F5-4A12-8A0A-D4C4EC10D1B6}" presName="gear1dstNode" presStyleLbl="node1" presStyleIdx="0" presStyleCnt="3"/>
      <dgm:spPr/>
      <dgm:t>
        <a:bodyPr/>
        <a:lstStyle/>
        <a:p>
          <a:endParaRPr lang="en-US"/>
        </a:p>
      </dgm:t>
    </dgm:pt>
    <dgm:pt modelId="{AF822C79-DA0F-4003-8443-0AB6538F2B7A}" type="pres">
      <dgm:prSet presAssocID="{F043DB77-9F20-464D-B91B-7DB3BBE960E2}" presName="gear2" presStyleLbl="node1" presStyleIdx="1" presStyleCnt="3">
        <dgm:presLayoutVars>
          <dgm:chMax val="1"/>
          <dgm:bulletEnabled val="1"/>
        </dgm:presLayoutVars>
      </dgm:prSet>
      <dgm:spPr/>
      <dgm:t>
        <a:bodyPr/>
        <a:lstStyle/>
        <a:p>
          <a:endParaRPr lang="en-US"/>
        </a:p>
      </dgm:t>
    </dgm:pt>
    <dgm:pt modelId="{5989E3AB-C33A-4ECF-A008-CE325DFC8140}" type="pres">
      <dgm:prSet presAssocID="{F043DB77-9F20-464D-B91B-7DB3BBE960E2}" presName="gear2srcNode" presStyleLbl="node1" presStyleIdx="1" presStyleCnt="3"/>
      <dgm:spPr/>
      <dgm:t>
        <a:bodyPr/>
        <a:lstStyle/>
        <a:p>
          <a:endParaRPr lang="en-US"/>
        </a:p>
      </dgm:t>
    </dgm:pt>
    <dgm:pt modelId="{0A11CF58-D6B3-4ABB-BBFE-DCBC6C2DEBA1}" type="pres">
      <dgm:prSet presAssocID="{F043DB77-9F20-464D-B91B-7DB3BBE960E2}" presName="gear2dstNode" presStyleLbl="node1" presStyleIdx="1" presStyleCnt="3"/>
      <dgm:spPr/>
      <dgm:t>
        <a:bodyPr/>
        <a:lstStyle/>
        <a:p>
          <a:endParaRPr lang="en-US"/>
        </a:p>
      </dgm:t>
    </dgm:pt>
    <dgm:pt modelId="{22B4D65F-EBF1-4013-8CDE-20B3E2C96A46}" type="pres">
      <dgm:prSet presAssocID="{BCAB0E1D-1E61-4A3C-9805-2879A8B8E5C3}" presName="gear3" presStyleLbl="node1" presStyleIdx="2" presStyleCnt="3"/>
      <dgm:spPr/>
      <dgm:t>
        <a:bodyPr/>
        <a:lstStyle/>
        <a:p>
          <a:endParaRPr lang="en-US"/>
        </a:p>
      </dgm:t>
    </dgm:pt>
    <dgm:pt modelId="{7B40408F-C4B8-4CAF-BD3B-B2EAE45F8B1E}" type="pres">
      <dgm:prSet presAssocID="{BCAB0E1D-1E61-4A3C-9805-2879A8B8E5C3}" presName="gear3tx" presStyleLbl="node1" presStyleIdx="2" presStyleCnt="3">
        <dgm:presLayoutVars>
          <dgm:chMax val="1"/>
          <dgm:bulletEnabled val="1"/>
        </dgm:presLayoutVars>
      </dgm:prSet>
      <dgm:spPr/>
      <dgm:t>
        <a:bodyPr/>
        <a:lstStyle/>
        <a:p>
          <a:endParaRPr lang="en-US"/>
        </a:p>
      </dgm:t>
    </dgm:pt>
    <dgm:pt modelId="{6AC73670-124A-4D45-BC8F-1CC63563433B}" type="pres">
      <dgm:prSet presAssocID="{BCAB0E1D-1E61-4A3C-9805-2879A8B8E5C3}" presName="gear3srcNode" presStyleLbl="node1" presStyleIdx="2" presStyleCnt="3"/>
      <dgm:spPr/>
      <dgm:t>
        <a:bodyPr/>
        <a:lstStyle/>
        <a:p>
          <a:endParaRPr lang="en-US"/>
        </a:p>
      </dgm:t>
    </dgm:pt>
    <dgm:pt modelId="{4CA06048-0A80-4075-95BC-24A4C2AA2C56}" type="pres">
      <dgm:prSet presAssocID="{BCAB0E1D-1E61-4A3C-9805-2879A8B8E5C3}" presName="gear3dstNode" presStyleLbl="node1" presStyleIdx="2" presStyleCnt="3"/>
      <dgm:spPr/>
      <dgm:t>
        <a:bodyPr/>
        <a:lstStyle/>
        <a:p>
          <a:endParaRPr lang="en-US"/>
        </a:p>
      </dgm:t>
    </dgm:pt>
    <dgm:pt modelId="{CAFE0662-FB7A-4F3A-B402-5E796E56F30C}" type="pres">
      <dgm:prSet presAssocID="{B167CC6D-B8BC-4B51-A3E8-1C16B17154FC}" presName="connector1" presStyleLbl="sibTrans2D1" presStyleIdx="0" presStyleCnt="3" custAng="14571376" custScaleX="93607" custScaleY="37446" custLinFactNeighborX="20172" custLinFactNeighborY="-17367"/>
      <dgm:spPr>
        <a:prstGeom prst="curvedUpArrow">
          <a:avLst/>
        </a:prstGeom>
      </dgm:spPr>
      <dgm:t>
        <a:bodyPr/>
        <a:lstStyle/>
        <a:p>
          <a:endParaRPr lang="en-US"/>
        </a:p>
      </dgm:t>
    </dgm:pt>
    <dgm:pt modelId="{3E98A4B6-CC9C-4D34-BED1-84DD2BE7537C}" type="pres">
      <dgm:prSet presAssocID="{AD27E6A6-5155-42D4-9A58-AD4F931941C7}" presName="connector2" presStyleLbl="sibTrans2D1" presStyleIdx="1" presStyleCnt="3" custAng="16367093" custScaleX="48830" custScaleY="35396" custLinFactNeighborX="-49258" custLinFactNeighborY="-25917"/>
      <dgm:spPr>
        <a:prstGeom prst="curvedDownArrow">
          <a:avLst/>
        </a:prstGeom>
      </dgm:spPr>
      <dgm:t>
        <a:bodyPr/>
        <a:lstStyle/>
        <a:p>
          <a:endParaRPr lang="en-US"/>
        </a:p>
      </dgm:t>
    </dgm:pt>
    <dgm:pt modelId="{932729FA-8FDF-4095-BBDB-97C80BDD3105}" type="pres">
      <dgm:prSet presAssocID="{B9BFA47C-A3C7-4AD7-8FD8-A592820A6227}" presName="connector3" presStyleLbl="sibTrans2D1" presStyleIdx="2" presStyleCnt="3"/>
      <dgm:spPr/>
      <dgm:t>
        <a:bodyPr/>
        <a:lstStyle/>
        <a:p>
          <a:endParaRPr lang="en-US"/>
        </a:p>
      </dgm:t>
    </dgm:pt>
  </dgm:ptLst>
  <dgm:cxnLst>
    <dgm:cxn modelId="{2F4738BA-531F-4258-B18D-13C45AEB33EB}" type="presOf" srcId="{BCAB0E1D-1E61-4A3C-9805-2879A8B8E5C3}" destId="{7B40408F-C4B8-4CAF-BD3B-B2EAE45F8B1E}" srcOrd="1" destOrd="0" presId="urn:microsoft.com/office/officeart/2005/8/layout/gear1"/>
    <dgm:cxn modelId="{90778E03-53D3-4C7E-A97A-BAEA65D845A6}" type="presOf" srcId="{5DCF2478-79F5-4A12-8A0A-D4C4EC10D1B6}" destId="{E59067AF-DFD7-41A5-B66A-43083321C27F}" srcOrd="2" destOrd="0" presId="urn:microsoft.com/office/officeart/2005/8/layout/gear1"/>
    <dgm:cxn modelId="{CDF85AAB-890F-49EC-92A4-A77BF3DCA95D}" type="presOf" srcId="{BCAB0E1D-1E61-4A3C-9805-2879A8B8E5C3}" destId="{4CA06048-0A80-4075-95BC-24A4C2AA2C56}" srcOrd="3" destOrd="0" presId="urn:microsoft.com/office/officeart/2005/8/layout/gear1"/>
    <dgm:cxn modelId="{D2A59A2C-B12D-40CE-AE91-4889D960A80E}" type="presOf" srcId="{BCAB0E1D-1E61-4A3C-9805-2879A8B8E5C3}" destId="{22B4D65F-EBF1-4013-8CDE-20B3E2C96A46}" srcOrd="0" destOrd="0" presId="urn:microsoft.com/office/officeart/2005/8/layout/gear1"/>
    <dgm:cxn modelId="{7522C32C-DD26-4265-B6F3-B7E8AFA4A0EE}" type="presOf" srcId="{B9BFA47C-A3C7-4AD7-8FD8-A592820A6227}" destId="{932729FA-8FDF-4095-BBDB-97C80BDD3105}" srcOrd="0" destOrd="0" presId="urn:microsoft.com/office/officeart/2005/8/layout/gear1"/>
    <dgm:cxn modelId="{65FB64A7-4D98-413C-812D-5B28B22B29BD}" type="presOf" srcId="{AD27E6A6-5155-42D4-9A58-AD4F931941C7}" destId="{3E98A4B6-CC9C-4D34-BED1-84DD2BE7537C}" srcOrd="0" destOrd="0" presId="urn:microsoft.com/office/officeart/2005/8/layout/gear1"/>
    <dgm:cxn modelId="{4459A389-368D-4FF4-82FE-D711C7765973}" type="presOf" srcId="{BCAB0E1D-1E61-4A3C-9805-2879A8B8E5C3}" destId="{6AC73670-124A-4D45-BC8F-1CC63563433B}" srcOrd="2" destOrd="0" presId="urn:microsoft.com/office/officeart/2005/8/layout/gear1"/>
    <dgm:cxn modelId="{51890C17-4B27-458E-9D70-F46D517768ED}" srcId="{0B2DB3BE-860D-4528-9865-1C2B96FDCE9D}" destId="{F043DB77-9F20-464D-B91B-7DB3BBE960E2}" srcOrd="1" destOrd="0" parTransId="{715E232C-ACE8-4F9C-83F2-58BB20683531}" sibTransId="{AD27E6A6-5155-42D4-9A58-AD4F931941C7}"/>
    <dgm:cxn modelId="{1DE7A625-0FC7-4E2E-9A9A-E782E504FF8A}" srcId="{0B2DB3BE-860D-4528-9865-1C2B96FDCE9D}" destId="{BCAB0E1D-1E61-4A3C-9805-2879A8B8E5C3}" srcOrd="2" destOrd="0" parTransId="{92C3E8A8-0454-491A-B855-C624225BBEA5}" sibTransId="{B9BFA47C-A3C7-4AD7-8FD8-A592820A6227}"/>
    <dgm:cxn modelId="{4C29A8CE-3653-49FD-BA02-A8D60167F38A}" type="presOf" srcId="{5DCF2478-79F5-4A12-8A0A-D4C4EC10D1B6}" destId="{96980F34-E851-4C18-BD50-D592DEF9AC3C}" srcOrd="0" destOrd="0" presId="urn:microsoft.com/office/officeart/2005/8/layout/gear1"/>
    <dgm:cxn modelId="{7230DAB5-15D8-4DF3-99F0-1D48A9DC88EE}" type="presOf" srcId="{F043DB77-9F20-464D-B91B-7DB3BBE960E2}" destId="{5989E3AB-C33A-4ECF-A008-CE325DFC8140}" srcOrd="1" destOrd="0" presId="urn:microsoft.com/office/officeart/2005/8/layout/gear1"/>
    <dgm:cxn modelId="{346AA886-C3E0-45C9-82FF-223AE76AB39F}" type="presOf" srcId="{0B2DB3BE-860D-4528-9865-1C2B96FDCE9D}" destId="{02B49779-11C2-4B74-9CA5-F5D60CA1BC12}" srcOrd="0" destOrd="0" presId="urn:microsoft.com/office/officeart/2005/8/layout/gear1"/>
    <dgm:cxn modelId="{5DC7B5BD-D1CA-4CE8-A413-7E0676AFAF60}" type="presOf" srcId="{F043DB77-9F20-464D-B91B-7DB3BBE960E2}" destId="{0A11CF58-D6B3-4ABB-BBFE-DCBC6C2DEBA1}" srcOrd="2" destOrd="0" presId="urn:microsoft.com/office/officeart/2005/8/layout/gear1"/>
    <dgm:cxn modelId="{A39C4B08-50C6-4503-A3BF-C66FC90D28A4}" type="presOf" srcId="{5DCF2478-79F5-4A12-8A0A-D4C4EC10D1B6}" destId="{9F57A5C4-A301-4260-BC03-D80CAC5CD4FC}" srcOrd="1" destOrd="0" presId="urn:microsoft.com/office/officeart/2005/8/layout/gear1"/>
    <dgm:cxn modelId="{B7325A62-6F8E-4A68-AFE7-678593A6288D}" type="presOf" srcId="{F043DB77-9F20-464D-B91B-7DB3BBE960E2}" destId="{AF822C79-DA0F-4003-8443-0AB6538F2B7A}" srcOrd="0" destOrd="0" presId="urn:microsoft.com/office/officeart/2005/8/layout/gear1"/>
    <dgm:cxn modelId="{1C732341-C3B9-4D4F-8510-81323E4B784A}" type="presOf" srcId="{B167CC6D-B8BC-4B51-A3E8-1C16B17154FC}" destId="{CAFE0662-FB7A-4F3A-B402-5E796E56F30C}" srcOrd="0" destOrd="0" presId="urn:microsoft.com/office/officeart/2005/8/layout/gear1"/>
    <dgm:cxn modelId="{16F6A417-53C7-465B-9C24-8DED7129B172}" srcId="{0B2DB3BE-860D-4528-9865-1C2B96FDCE9D}" destId="{5DCF2478-79F5-4A12-8A0A-D4C4EC10D1B6}" srcOrd="0" destOrd="0" parTransId="{AF13AB37-F736-4B47-94ED-6CF9C9B55DB2}" sibTransId="{B167CC6D-B8BC-4B51-A3E8-1C16B17154FC}"/>
    <dgm:cxn modelId="{DFB7BCF5-3F66-488D-9E16-B4242F8B2D46}" type="presParOf" srcId="{02B49779-11C2-4B74-9CA5-F5D60CA1BC12}" destId="{96980F34-E851-4C18-BD50-D592DEF9AC3C}" srcOrd="0" destOrd="0" presId="urn:microsoft.com/office/officeart/2005/8/layout/gear1"/>
    <dgm:cxn modelId="{09F8D9AD-E180-4FFB-8A80-665FD896DFA0}" type="presParOf" srcId="{02B49779-11C2-4B74-9CA5-F5D60CA1BC12}" destId="{9F57A5C4-A301-4260-BC03-D80CAC5CD4FC}" srcOrd="1" destOrd="0" presId="urn:microsoft.com/office/officeart/2005/8/layout/gear1"/>
    <dgm:cxn modelId="{16E575D8-F6D9-4B63-A46D-390A36B27763}" type="presParOf" srcId="{02B49779-11C2-4B74-9CA5-F5D60CA1BC12}" destId="{E59067AF-DFD7-41A5-B66A-43083321C27F}" srcOrd="2" destOrd="0" presId="urn:microsoft.com/office/officeart/2005/8/layout/gear1"/>
    <dgm:cxn modelId="{7FF7F5F3-0FC0-48BD-A18A-2855AD400731}" type="presParOf" srcId="{02B49779-11C2-4B74-9CA5-F5D60CA1BC12}" destId="{AF822C79-DA0F-4003-8443-0AB6538F2B7A}" srcOrd="3" destOrd="0" presId="urn:microsoft.com/office/officeart/2005/8/layout/gear1"/>
    <dgm:cxn modelId="{0463CE8A-FCC9-4288-892D-816C27674072}" type="presParOf" srcId="{02B49779-11C2-4B74-9CA5-F5D60CA1BC12}" destId="{5989E3AB-C33A-4ECF-A008-CE325DFC8140}" srcOrd="4" destOrd="0" presId="urn:microsoft.com/office/officeart/2005/8/layout/gear1"/>
    <dgm:cxn modelId="{625A0AF8-B8CB-4378-953A-0B2338ADC573}" type="presParOf" srcId="{02B49779-11C2-4B74-9CA5-F5D60CA1BC12}" destId="{0A11CF58-D6B3-4ABB-BBFE-DCBC6C2DEBA1}" srcOrd="5" destOrd="0" presId="urn:microsoft.com/office/officeart/2005/8/layout/gear1"/>
    <dgm:cxn modelId="{B63E1394-E72D-448D-A166-3470C60E2A8B}" type="presParOf" srcId="{02B49779-11C2-4B74-9CA5-F5D60CA1BC12}" destId="{22B4D65F-EBF1-4013-8CDE-20B3E2C96A46}" srcOrd="6" destOrd="0" presId="urn:microsoft.com/office/officeart/2005/8/layout/gear1"/>
    <dgm:cxn modelId="{FF8A7FBB-5C58-40A6-A3C7-12484C2986E3}" type="presParOf" srcId="{02B49779-11C2-4B74-9CA5-F5D60CA1BC12}" destId="{7B40408F-C4B8-4CAF-BD3B-B2EAE45F8B1E}" srcOrd="7" destOrd="0" presId="urn:microsoft.com/office/officeart/2005/8/layout/gear1"/>
    <dgm:cxn modelId="{D41DEB9C-EC0B-4FFE-8D90-971C1C8F834F}" type="presParOf" srcId="{02B49779-11C2-4B74-9CA5-F5D60CA1BC12}" destId="{6AC73670-124A-4D45-BC8F-1CC63563433B}" srcOrd="8" destOrd="0" presId="urn:microsoft.com/office/officeart/2005/8/layout/gear1"/>
    <dgm:cxn modelId="{66E54035-5A23-44B5-8B51-AACFDF6A0ABF}" type="presParOf" srcId="{02B49779-11C2-4B74-9CA5-F5D60CA1BC12}" destId="{4CA06048-0A80-4075-95BC-24A4C2AA2C56}" srcOrd="9" destOrd="0" presId="urn:microsoft.com/office/officeart/2005/8/layout/gear1"/>
    <dgm:cxn modelId="{0BC24D2B-9B5D-411D-8F95-097B12A8F44A}" type="presParOf" srcId="{02B49779-11C2-4B74-9CA5-F5D60CA1BC12}" destId="{CAFE0662-FB7A-4F3A-B402-5E796E56F30C}" srcOrd="10" destOrd="0" presId="urn:microsoft.com/office/officeart/2005/8/layout/gear1"/>
    <dgm:cxn modelId="{1E24ABFC-A4D3-457D-ADA1-B549B56E1A7E}" type="presParOf" srcId="{02B49779-11C2-4B74-9CA5-F5D60CA1BC12}" destId="{3E98A4B6-CC9C-4D34-BED1-84DD2BE7537C}" srcOrd="11" destOrd="0" presId="urn:microsoft.com/office/officeart/2005/8/layout/gear1"/>
    <dgm:cxn modelId="{A128D569-71E5-4DA1-B0C7-E42450EC2D1D}" type="presParOf" srcId="{02B49779-11C2-4B74-9CA5-F5D60CA1BC12}" destId="{932729FA-8FDF-4095-BBDB-97C80BDD3105}"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980F34-E851-4C18-BD50-D592DEF9AC3C}">
      <dsp:nvSpPr>
        <dsp:cNvPr id="0" name=""/>
        <dsp:cNvSpPr/>
      </dsp:nvSpPr>
      <dsp:spPr>
        <a:xfrm>
          <a:off x="1807155" y="2880003"/>
          <a:ext cx="2208745" cy="2208745"/>
        </a:xfrm>
        <a:prstGeom prst="gear9">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kern="1200" dirty="0" smtClean="0"/>
            <a:t>Classification Models</a:t>
          </a:r>
          <a:endParaRPr lang="en-US" sz="1800" b="1" kern="1200" dirty="0"/>
        </a:p>
      </dsp:txBody>
      <dsp:txXfrm>
        <a:off x="2251211" y="3397391"/>
        <a:ext cx="1320633" cy="1135341"/>
      </dsp:txXfrm>
    </dsp:sp>
    <dsp:sp modelId="{AF822C79-DA0F-4003-8443-0AB6538F2B7A}">
      <dsp:nvSpPr>
        <dsp:cNvPr id="0" name=""/>
        <dsp:cNvSpPr/>
      </dsp:nvSpPr>
      <dsp:spPr>
        <a:xfrm>
          <a:off x="522067" y="2357936"/>
          <a:ext cx="1606360" cy="1606360"/>
        </a:xfrm>
        <a:prstGeom prst="gear6">
          <a:avLst/>
        </a:prstGeom>
        <a:solidFill>
          <a:schemeClr val="accent5">
            <a:hueOff val="-3379271"/>
            <a:satOff val="-8710"/>
            <a:lumOff val="-5883"/>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kern="1200" dirty="0" smtClean="0"/>
            <a:t>Model</a:t>
          </a:r>
          <a:endParaRPr lang="en-US" sz="1800" b="1" kern="1200" dirty="0"/>
        </a:p>
      </dsp:txBody>
      <dsp:txXfrm>
        <a:off x="926473" y="2764786"/>
        <a:ext cx="797548" cy="792660"/>
      </dsp:txXfrm>
    </dsp:sp>
    <dsp:sp modelId="{22B4D65F-EBF1-4013-8CDE-20B3E2C96A46}">
      <dsp:nvSpPr>
        <dsp:cNvPr id="0" name=""/>
        <dsp:cNvSpPr/>
      </dsp:nvSpPr>
      <dsp:spPr>
        <a:xfrm rot="20700000">
          <a:off x="1421792" y="1249712"/>
          <a:ext cx="1573905" cy="1573905"/>
        </a:xfrm>
        <a:prstGeom prst="gear6">
          <a:avLst/>
        </a:prstGeom>
        <a:solidFill>
          <a:schemeClr val="accent5">
            <a:hueOff val="-6758543"/>
            <a:satOff val="-17419"/>
            <a:lumOff val="-11765"/>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kern="1200" dirty="0" smtClean="0"/>
            <a:t>Graphs</a:t>
          </a:r>
          <a:endParaRPr lang="en-US" sz="1800" b="1" kern="1200" dirty="0"/>
        </a:p>
      </dsp:txBody>
      <dsp:txXfrm rot="-20700000">
        <a:off x="1766996" y="1594915"/>
        <a:ext cx="883498" cy="883498"/>
      </dsp:txXfrm>
    </dsp:sp>
    <dsp:sp modelId="{CAFE0662-FB7A-4F3A-B402-5E796E56F30C}">
      <dsp:nvSpPr>
        <dsp:cNvPr id="0" name=""/>
        <dsp:cNvSpPr/>
      </dsp:nvSpPr>
      <dsp:spPr>
        <a:xfrm rot="14571376">
          <a:off x="2296045" y="2941076"/>
          <a:ext cx="2646451" cy="1058671"/>
        </a:xfrm>
        <a:prstGeom prst="curvedUpArrow">
          <a:avLst/>
        </a:prstGeom>
        <a:solidFill>
          <a:schemeClr val="accent5">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3E98A4B6-CC9C-4D34-BED1-84DD2BE7537C}">
      <dsp:nvSpPr>
        <dsp:cNvPr id="0" name=""/>
        <dsp:cNvSpPr/>
      </dsp:nvSpPr>
      <dsp:spPr>
        <a:xfrm rot="16367093">
          <a:off x="-248691" y="2134432"/>
          <a:ext cx="1003033" cy="727081"/>
        </a:xfrm>
        <a:prstGeom prst="curvedDownArrow">
          <a:avLst/>
        </a:prstGeom>
        <a:solidFill>
          <a:schemeClr val="accent5">
            <a:hueOff val="-3379271"/>
            <a:satOff val="-8710"/>
            <a:lumOff val="-5883"/>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932729FA-8FDF-4095-BBDB-97C80BDD3105}">
      <dsp:nvSpPr>
        <dsp:cNvPr id="0" name=""/>
        <dsp:cNvSpPr/>
      </dsp:nvSpPr>
      <dsp:spPr>
        <a:xfrm>
          <a:off x="1057732" y="905733"/>
          <a:ext cx="2214769" cy="2214769"/>
        </a:xfrm>
        <a:prstGeom prst="circularArrow">
          <a:avLst>
            <a:gd name="adj1" fmla="val 5984"/>
            <a:gd name="adj2" fmla="val 394124"/>
            <a:gd name="adj3" fmla="val 13313824"/>
            <a:gd name="adj4" fmla="val 10508221"/>
            <a:gd name="adj5" fmla="val 6981"/>
          </a:avLst>
        </a:prstGeom>
        <a:solidFill>
          <a:schemeClr val="accent5">
            <a:hueOff val="-6758543"/>
            <a:satOff val="-17419"/>
            <a:lumOff val="-11765"/>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E395B6-3C1C-4BFB-85D0-8EB71C1F9996}" type="datetimeFigureOut">
              <a:rPr lang="en-US" smtClean="0"/>
              <a:t>06-Dec-22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448735-3896-48C4-8089-DCE54F006D37}" type="slidenum">
              <a:rPr lang="en-US" smtClean="0"/>
              <a:t>‹#›</a:t>
            </a:fld>
            <a:endParaRPr lang="en-US"/>
          </a:p>
        </p:txBody>
      </p:sp>
    </p:spTree>
    <p:extLst>
      <p:ext uri="{BB962C8B-B14F-4D97-AF65-F5344CB8AC3E}">
        <p14:creationId xmlns:p14="http://schemas.microsoft.com/office/powerpoint/2010/main" val="3913635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448735-3896-48C4-8089-DCE54F006D37}" type="slidenum">
              <a:rPr lang="en-US" smtClean="0"/>
              <a:t>1</a:t>
            </a:fld>
            <a:endParaRPr lang="en-US"/>
          </a:p>
        </p:txBody>
      </p:sp>
    </p:spTree>
    <p:extLst>
      <p:ext uri="{BB962C8B-B14F-4D97-AF65-F5344CB8AC3E}">
        <p14:creationId xmlns:p14="http://schemas.microsoft.com/office/powerpoint/2010/main" val="982855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448735-3896-48C4-8089-DCE54F006D37}" type="slidenum">
              <a:rPr lang="en-US" smtClean="0"/>
              <a:t>2</a:t>
            </a:fld>
            <a:endParaRPr lang="en-US"/>
          </a:p>
        </p:txBody>
      </p:sp>
    </p:spTree>
    <p:extLst>
      <p:ext uri="{BB962C8B-B14F-4D97-AF65-F5344CB8AC3E}">
        <p14:creationId xmlns:p14="http://schemas.microsoft.com/office/powerpoint/2010/main" val="115124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7282D7C-25DB-4ECD-AE6A-5121DF4FD7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BD162096-07D2-4773-8D56-9758ADBD11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251EB271-B784-4C99-8FF4-75E4A39CB0A2}"/>
              </a:ext>
            </a:extLst>
          </p:cNvPr>
          <p:cNvSpPr>
            <a:spLocks noGrp="1"/>
          </p:cNvSpPr>
          <p:nvPr>
            <p:ph type="dt" sz="half" idx="10"/>
          </p:nvPr>
        </p:nvSpPr>
        <p:spPr/>
        <p:txBody>
          <a:bodyPr/>
          <a:lstStyle/>
          <a:p>
            <a:fld id="{F4036F9D-6D4C-4ABC-99DC-AAFBCC7B9552}" type="datetime1">
              <a:rPr lang="en-US" smtClean="0"/>
              <a:t>06-Dec-22</a:t>
            </a:fld>
            <a:endParaRPr lang="en-US"/>
          </a:p>
        </p:txBody>
      </p:sp>
      <p:sp>
        <p:nvSpPr>
          <p:cNvPr id="5" name="Footer Placeholder 4">
            <a:extLst>
              <a:ext uri="{FF2B5EF4-FFF2-40B4-BE49-F238E27FC236}">
                <a16:creationId xmlns="" xmlns:a16="http://schemas.microsoft.com/office/drawing/2014/main" id="{503DD570-728F-45E2-805D-2C07AC1E6E84}"/>
              </a:ext>
            </a:extLst>
          </p:cNvPr>
          <p:cNvSpPr>
            <a:spLocks noGrp="1"/>
          </p:cNvSpPr>
          <p:nvPr>
            <p:ph type="ftr" sz="quarter" idx="11"/>
          </p:nvPr>
        </p:nvSpPr>
        <p:spPr/>
        <p:txBody>
          <a:bodyPr/>
          <a:lstStyle/>
          <a:p>
            <a:r>
              <a:rPr lang="en-US" smtClean="0"/>
              <a:t>Ashutosh Chutiya</a:t>
            </a:r>
            <a:endParaRPr lang="en-US"/>
          </a:p>
        </p:txBody>
      </p:sp>
      <p:sp>
        <p:nvSpPr>
          <p:cNvPr id="6" name="Slide Number Placeholder 5">
            <a:extLst>
              <a:ext uri="{FF2B5EF4-FFF2-40B4-BE49-F238E27FC236}">
                <a16:creationId xmlns="" xmlns:a16="http://schemas.microsoft.com/office/drawing/2014/main" id="{AA96900B-B182-47B3-B1C8-0C93DD9246E0}"/>
              </a:ext>
            </a:extLst>
          </p:cNvPr>
          <p:cNvSpPr>
            <a:spLocks noGrp="1"/>
          </p:cNvSpPr>
          <p:nvPr>
            <p:ph type="sldNum" sz="quarter" idx="12"/>
          </p:nvPr>
        </p:nvSpPr>
        <p:spPr/>
        <p:txBody>
          <a:bodyPr/>
          <a:lstStyle/>
          <a:p>
            <a:fld id="{3B685128-CE73-4F6B-9CB3-02E8E310B566}" type="slidenum">
              <a:rPr lang="en-US" smtClean="0"/>
              <a:t>‹#›</a:t>
            </a:fld>
            <a:endParaRPr lang="en-US"/>
          </a:p>
        </p:txBody>
      </p:sp>
    </p:spTree>
    <p:extLst>
      <p:ext uri="{BB962C8B-B14F-4D97-AF65-F5344CB8AC3E}">
        <p14:creationId xmlns:p14="http://schemas.microsoft.com/office/powerpoint/2010/main" val="615475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239021-FEC3-422D-A83C-0304CDE005F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A47C61CC-4B39-4992-AD1B-B288DBD387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7EF1D3CF-84C3-4B60-BDA0-E7494EF61907}"/>
              </a:ext>
            </a:extLst>
          </p:cNvPr>
          <p:cNvSpPr>
            <a:spLocks noGrp="1"/>
          </p:cNvSpPr>
          <p:nvPr>
            <p:ph type="dt" sz="half" idx="10"/>
          </p:nvPr>
        </p:nvSpPr>
        <p:spPr/>
        <p:txBody>
          <a:bodyPr/>
          <a:lstStyle/>
          <a:p>
            <a:fld id="{FFBCD0F2-0F18-4DB3-8370-6901FFF46384}" type="datetime1">
              <a:rPr lang="en-US" smtClean="0"/>
              <a:t>06-Dec-22</a:t>
            </a:fld>
            <a:endParaRPr lang="en-US"/>
          </a:p>
        </p:txBody>
      </p:sp>
      <p:sp>
        <p:nvSpPr>
          <p:cNvPr id="5" name="Footer Placeholder 4">
            <a:extLst>
              <a:ext uri="{FF2B5EF4-FFF2-40B4-BE49-F238E27FC236}">
                <a16:creationId xmlns="" xmlns:a16="http://schemas.microsoft.com/office/drawing/2014/main" id="{31D92335-5753-45F9-814D-18251FBDBFED}"/>
              </a:ext>
            </a:extLst>
          </p:cNvPr>
          <p:cNvSpPr>
            <a:spLocks noGrp="1"/>
          </p:cNvSpPr>
          <p:nvPr>
            <p:ph type="ftr" sz="quarter" idx="11"/>
          </p:nvPr>
        </p:nvSpPr>
        <p:spPr/>
        <p:txBody>
          <a:bodyPr/>
          <a:lstStyle/>
          <a:p>
            <a:r>
              <a:rPr lang="en-US" smtClean="0"/>
              <a:t>Ashutosh Chutiya</a:t>
            </a:r>
            <a:endParaRPr lang="en-US"/>
          </a:p>
        </p:txBody>
      </p:sp>
      <p:sp>
        <p:nvSpPr>
          <p:cNvPr id="6" name="Slide Number Placeholder 5">
            <a:extLst>
              <a:ext uri="{FF2B5EF4-FFF2-40B4-BE49-F238E27FC236}">
                <a16:creationId xmlns="" xmlns:a16="http://schemas.microsoft.com/office/drawing/2014/main" id="{80C22616-F031-4D9A-9329-651F4CEC2CC0}"/>
              </a:ext>
            </a:extLst>
          </p:cNvPr>
          <p:cNvSpPr>
            <a:spLocks noGrp="1"/>
          </p:cNvSpPr>
          <p:nvPr>
            <p:ph type="sldNum" sz="quarter" idx="12"/>
          </p:nvPr>
        </p:nvSpPr>
        <p:spPr/>
        <p:txBody>
          <a:bodyPr/>
          <a:lstStyle/>
          <a:p>
            <a:fld id="{3B685128-CE73-4F6B-9CB3-02E8E310B566}" type="slidenum">
              <a:rPr lang="en-US" smtClean="0"/>
              <a:t>‹#›</a:t>
            </a:fld>
            <a:endParaRPr lang="en-US"/>
          </a:p>
        </p:txBody>
      </p:sp>
    </p:spTree>
    <p:extLst>
      <p:ext uri="{BB962C8B-B14F-4D97-AF65-F5344CB8AC3E}">
        <p14:creationId xmlns:p14="http://schemas.microsoft.com/office/powerpoint/2010/main" val="1756325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3B61FB8C-38B0-4B7B-996B-D30D3FC53E2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FAC8A53C-6034-4B20-9D09-C7ABB8540D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C4C1C226-25E6-44E7-A3C5-5584C45A1DF2}"/>
              </a:ext>
            </a:extLst>
          </p:cNvPr>
          <p:cNvSpPr>
            <a:spLocks noGrp="1"/>
          </p:cNvSpPr>
          <p:nvPr>
            <p:ph type="dt" sz="half" idx="10"/>
          </p:nvPr>
        </p:nvSpPr>
        <p:spPr/>
        <p:txBody>
          <a:bodyPr/>
          <a:lstStyle/>
          <a:p>
            <a:fld id="{3B1E7360-9FA3-4268-9A28-BCEC235EBBFD}" type="datetime1">
              <a:rPr lang="en-US" smtClean="0"/>
              <a:t>06-Dec-22</a:t>
            </a:fld>
            <a:endParaRPr lang="en-US"/>
          </a:p>
        </p:txBody>
      </p:sp>
      <p:sp>
        <p:nvSpPr>
          <p:cNvPr id="5" name="Footer Placeholder 4">
            <a:extLst>
              <a:ext uri="{FF2B5EF4-FFF2-40B4-BE49-F238E27FC236}">
                <a16:creationId xmlns="" xmlns:a16="http://schemas.microsoft.com/office/drawing/2014/main" id="{0EDB184E-7407-4407-A11C-0F7F0EEA14B2}"/>
              </a:ext>
            </a:extLst>
          </p:cNvPr>
          <p:cNvSpPr>
            <a:spLocks noGrp="1"/>
          </p:cNvSpPr>
          <p:nvPr>
            <p:ph type="ftr" sz="quarter" idx="11"/>
          </p:nvPr>
        </p:nvSpPr>
        <p:spPr/>
        <p:txBody>
          <a:bodyPr/>
          <a:lstStyle/>
          <a:p>
            <a:r>
              <a:rPr lang="en-US" smtClean="0"/>
              <a:t>Ashutosh Chutiya</a:t>
            </a:r>
            <a:endParaRPr lang="en-US"/>
          </a:p>
        </p:txBody>
      </p:sp>
      <p:sp>
        <p:nvSpPr>
          <p:cNvPr id="6" name="Slide Number Placeholder 5">
            <a:extLst>
              <a:ext uri="{FF2B5EF4-FFF2-40B4-BE49-F238E27FC236}">
                <a16:creationId xmlns="" xmlns:a16="http://schemas.microsoft.com/office/drawing/2014/main" id="{598B9363-2B08-4D59-AC21-1AD637F26161}"/>
              </a:ext>
            </a:extLst>
          </p:cNvPr>
          <p:cNvSpPr>
            <a:spLocks noGrp="1"/>
          </p:cNvSpPr>
          <p:nvPr>
            <p:ph type="sldNum" sz="quarter" idx="12"/>
          </p:nvPr>
        </p:nvSpPr>
        <p:spPr/>
        <p:txBody>
          <a:bodyPr/>
          <a:lstStyle/>
          <a:p>
            <a:fld id="{3B685128-CE73-4F6B-9CB3-02E8E310B566}" type="slidenum">
              <a:rPr lang="en-US" smtClean="0"/>
              <a:t>‹#›</a:t>
            </a:fld>
            <a:endParaRPr lang="en-US"/>
          </a:p>
        </p:txBody>
      </p:sp>
    </p:spTree>
    <p:extLst>
      <p:ext uri="{BB962C8B-B14F-4D97-AF65-F5344CB8AC3E}">
        <p14:creationId xmlns:p14="http://schemas.microsoft.com/office/powerpoint/2010/main" val="3235317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xmlns=""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xmlns=""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xmlns=""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xmlns=""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xmlns="" id="{06966E3E-9B30-4375-AC9A-23256CC87D25}"/>
              </a:ext>
              <a:ext uri="{C183D7F6-B498-43B3-948B-1728B52AA6E4}">
                <adec:decorative xmlns:adec="http://schemas.microsoft.com/office/drawing/2017/decorative" xmlns=""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xmlns=""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xmlns=""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xmlns=""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xmlns="" id="{394664AE-6DC5-428F-9AC4-5A8F67571F72}"/>
              </a:ext>
              <a:ext uri="{C183D7F6-B498-43B3-948B-1728B52AA6E4}">
                <adec:decorative xmlns:adec="http://schemas.microsoft.com/office/drawing/2017/decorative" xmlns=""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xmlns=""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xmlns=""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xmlns="" id="{E57D2D6F-49E8-4217-A908-2D9E43583589}"/>
              </a:ext>
            </a:extLst>
          </p:cNvPr>
          <p:cNvSpPr>
            <a:spLocks noGrp="1"/>
          </p:cNvSpPr>
          <p:nvPr>
            <p:ph type="dt" sz="half" idx="10"/>
          </p:nvPr>
        </p:nvSpPr>
        <p:spPr/>
        <p:txBody>
          <a:bodyPr>
            <a:noAutofit/>
          </a:bodyPr>
          <a:lstStyle/>
          <a:p>
            <a:fld id="{A72CF3FF-C0B9-4059-88EE-44CDCA35371E}" type="datetime1">
              <a:rPr lang="en-IN" smtClean="0"/>
              <a:t>06-12-2022</a:t>
            </a:fld>
            <a:endParaRPr lang="en-US"/>
          </a:p>
        </p:txBody>
      </p:sp>
      <p:sp>
        <p:nvSpPr>
          <p:cNvPr id="6" name="Footer Placeholder 5">
            <a:extLst>
              <a:ext uri="{FF2B5EF4-FFF2-40B4-BE49-F238E27FC236}">
                <a16:creationId xmlns:a16="http://schemas.microsoft.com/office/drawing/2014/main" xmlns="" id="{591C4440-6B8D-4A24-A807-8B1302A3DFAF}"/>
              </a:ext>
            </a:extLst>
          </p:cNvPr>
          <p:cNvSpPr>
            <a:spLocks noGrp="1"/>
          </p:cNvSpPr>
          <p:nvPr>
            <p:ph type="ftr" sz="quarter" idx="11"/>
          </p:nvPr>
        </p:nvSpPr>
        <p:spPr/>
        <p:txBody>
          <a:bodyPr>
            <a:noAutofit/>
          </a:bodyPr>
          <a:lstStyle/>
          <a:p>
            <a:r>
              <a:rPr lang="en-US"/>
              <a:t>Sample Draft</a:t>
            </a:r>
          </a:p>
        </p:txBody>
      </p:sp>
      <p:sp>
        <p:nvSpPr>
          <p:cNvPr id="7" name="Slide Number Placeholder 6">
            <a:extLst>
              <a:ext uri="{FF2B5EF4-FFF2-40B4-BE49-F238E27FC236}">
                <a16:creationId xmlns:a16="http://schemas.microsoft.com/office/drawing/2014/main" xmlns=""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xmlns="" id="{83C43C1C-00B3-40E0-B073-B8C56206D07D}"/>
              </a:ext>
              <a:ext uri="{C183D7F6-B498-43B3-948B-1728B52AA6E4}">
                <adec:decorative xmlns:adec="http://schemas.microsoft.com/office/drawing/2017/decorative" xmlns=""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43792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FFDC7EB-FBF6-4A05-9DEA-429C90052B43}" type="datetime1">
              <a:rPr lang="en-US" smtClean="0">
                <a:solidFill>
                  <a:prstClr val="white">
                    <a:lumMod val="65000"/>
                    <a:alpha val="80000"/>
                  </a:prstClr>
                </a:solidFill>
              </a:rPr>
              <a:t>06-Dec-22</a:t>
            </a:fld>
            <a:endParaRPr lang="en-US" dirty="0">
              <a:solidFill>
                <a:prstClr val="white">
                  <a:lumMod val="65000"/>
                  <a:alpha val="80000"/>
                </a:prstClr>
              </a:solidFill>
            </a:endParaRPr>
          </a:p>
        </p:txBody>
      </p:sp>
      <p:sp>
        <p:nvSpPr>
          <p:cNvPr id="5" name="Footer Placeholder 4"/>
          <p:cNvSpPr>
            <a:spLocks noGrp="1"/>
          </p:cNvSpPr>
          <p:nvPr>
            <p:ph type="ftr" sz="quarter" idx="11"/>
          </p:nvPr>
        </p:nvSpPr>
        <p:spPr/>
        <p:txBody>
          <a:bodyPr/>
          <a:lstStyle/>
          <a:p>
            <a:r>
              <a:rPr lang="en-US" smtClean="0">
                <a:solidFill>
                  <a:prstClr val="white">
                    <a:lumMod val="65000"/>
                    <a:alpha val="80000"/>
                  </a:prstClr>
                </a:solidFill>
              </a:rPr>
              <a:t>Ashutosh Chutiya</a:t>
            </a:r>
            <a:endParaRPr lang="en-US">
              <a:solidFill>
                <a:prstClr val="white">
                  <a:lumMod val="65000"/>
                  <a:alpha val="80000"/>
                </a:prstClr>
              </a:solidFill>
            </a:endParaRPr>
          </a:p>
        </p:txBody>
      </p:sp>
      <p:sp>
        <p:nvSpPr>
          <p:cNvPr id="6" name="Slide Number Placeholder 5"/>
          <p:cNvSpPr>
            <a:spLocks noGrp="1"/>
          </p:cNvSpPr>
          <p:nvPr>
            <p:ph type="sldNum" sz="quarter" idx="12"/>
          </p:nvPr>
        </p:nvSpPr>
        <p:spPr/>
        <p:txBody>
          <a:bodyPr/>
          <a:lstStyle/>
          <a:p>
            <a:fld id="{DBA1B0FB-D917-4C8C-928F-313BD683BF39}" type="slidenum">
              <a:rPr lang="en-US" smtClean="0">
                <a:solidFill>
                  <a:prstClr val="white">
                    <a:lumMod val="65000"/>
                    <a:alpha val="80000"/>
                  </a:prstClr>
                </a:solidFill>
              </a:rPr>
              <a:pPr/>
              <a:t>‹#›</a:t>
            </a:fld>
            <a:endParaRPr lang="en-US">
              <a:solidFill>
                <a:prstClr val="white">
                  <a:lumMod val="65000"/>
                  <a:alpha val="80000"/>
                </a:prstClr>
              </a:solidFill>
            </a:endParaRPr>
          </a:p>
        </p:txBody>
      </p:sp>
    </p:spTree>
    <p:extLst>
      <p:ext uri="{BB962C8B-B14F-4D97-AF65-F5344CB8AC3E}">
        <p14:creationId xmlns:p14="http://schemas.microsoft.com/office/powerpoint/2010/main" val="36995013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8EF260C-6DA7-4A45-B380-A29D3D92C452}" type="datetime1">
              <a:rPr lang="en-US" smtClean="0">
                <a:solidFill>
                  <a:prstClr val="white">
                    <a:lumMod val="65000"/>
                    <a:alpha val="80000"/>
                  </a:prstClr>
                </a:solidFill>
              </a:rPr>
              <a:t>06-Dec-22</a:t>
            </a:fld>
            <a:endParaRPr lang="en-US" dirty="0">
              <a:solidFill>
                <a:prstClr val="white">
                  <a:lumMod val="65000"/>
                  <a:alpha val="80000"/>
                </a:prstClr>
              </a:solidFill>
            </a:endParaRPr>
          </a:p>
        </p:txBody>
      </p:sp>
      <p:sp>
        <p:nvSpPr>
          <p:cNvPr id="5" name="Footer Placeholder 4"/>
          <p:cNvSpPr>
            <a:spLocks noGrp="1"/>
          </p:cNvSpPr>
          <p:nvPr>
            <p:ph type="ftr" sz="quarter" idx="11"/>
          </p:nvPr>
        </p:nvSpPr>
        <p:spPr/>
        <p:txBody>
          <a:bodyPr/>
          <a:lstStyle/>
          <a:p>
            <a:r>
              <a:rPr lang="en-US" smtClean="0">
                <a:solidFill>
                  <a:prstClr val="white">
                    <a:lumMod val="65000"/>
                    <a:alpha val="80000"/>
                  </a:prstClr>
                </a:solidFill>
              </a:rPr>
              <a:t>Ashutosh Chutiya</a:t>
            </a:r>
            <a:endParaRPr lang="en-US" dirty="0">
              <a:solidFill>
                <a:prstClr val="white">
                  <a:lumMod val="65000"/>
                  <a:alpha val="80000"/>
                </a:prstClr>
              </a:solidFill>
            </a:endParaRPr>
          </a:p>
        </p:txBody>
      </p:sp>
      <p:sp>
        <p:nvSpPr>
          <p:cNvPr id="6" name="Slide Number Placeholder 5"/>
          <p:cNvSpPr>
            <a:spLocks noGrp="1"/>
          </p:cNvSpPr>
          <p:nvPr>
            <p:ph type="sldNum" sz="quarter" idx="12"/>
          </p:nvPr>
        </p:nvSpPr>
        <p:spPr/>
        <p:txBody>
          <a:bodyPr/>
          <a:lstStyle/>
          <a:p>
            <a:fld id="{DBA1B0FB-D917-4C8C-928F-313BD683BF39}" type="slidenum">
              <a:rPr lang="en-US" smtClean="0">
                <a:solidFill>
                  <a:prstClr val="white">
                    <a:lumMod val="65000"/>
                    <a:alpha val="80000"/>
                  </a:prstClr>
                </a:solidFill>
              </a:rPr>
              <a:pPr/>
              <a:t>‹#›</a:t>
            </a:fld>
            <a:endParaRPr lang="en-US">
              <a:solidFill>
                <a:prstClr val="white">
                  <a:lumMod val="65000"/>
                  <a:alpha val="80000"/>
                </a:prstClr>
              </a:solidFill>
            </a:endParaRPr>
          </a:p>
        </p:txBody>
      </p:sp>
    </p:spTree>
    <p:extLst>
      <p:ext uri="{BB962C8B-B14F-4D97-AF65-F5344CB8AC3E}">
        <p14:creationId xmlns:p14="http://schemas.microsoft.com/office/powerpoint/2010/main" val="4095231814"/>
      </p:ext>
    </p:extLst>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EF260C-6DA7-4A45-B380-A29D3D92C452}" type="datetime1">
              <a:rPr lang="en-US" smtClean="0">
                <a:solidFill>
                  <a:prstClr val="white">
                    <a:lumMod val="65000"/>
                    <a:alpha val="80000"/>
                  </a:prstClr>
                </a:solidFill>
              </a:rPr>
              <a:t>06-Dec-22</a:t>
            </a:fld>
            <a:endParaRPr lang="en-US" dirty="0">
              <a:solidFill>
                <a:prstClr val="white">
                  <a:lumMod val="65000"/>
                  <a:alpha val="80000"/>
                </a:prstClr>
              </a:solidFill>
            </a:endParaRPr>
          </a:p>
        </p:txBody>
      </p:sp>
      <p:sp>
        <p:nvSpPr>
          <p:cNvPr id="5" name="Footer Placeholder 4"/>
          <p:cNvSpPr>
            <a:spLocks noGrp="1"/>
          </p:cNvSpPr>
          <p:nvPr>
            <p:ph type="ftr" sz="quarter" idx="11"/>
          </p:nvPr>
        </p:nvSpPr>
        <p:spPr/>
        <p:txBody>
          <a:bodyPr/>
          <a:lstStyle/>
          <a:p>
            <a:r>
              <a:rPr lang="en-US" smtClean="0">
                <a:solidFill>
                  <a:prstClr val="white">
                    <a:lumMod val="65000"/>
                    <a:alpha val="80000"/>
                  </a:prstClr>
                </a:solidFill>
              </a:rPr>
              <a:t>Ashutosh Chutiya</a:t>
            </a:r>
            <a:endParaRPr lang="en-US" dirty="0">
              <a:solidFill>
                <a:prstClr val="white">
                  <a:lumMod val="65000"/>
                  <a:alpha val="80000"/>
                </a:prstClr>
              </a:solidFill>
            </a:endParaRPr>
          </a:p>
        </p:txBody>
      </p:sp>
      <p:sp>
        <p:nvSpPr>
          <p:cNvPr id="6" name="Slide Number Placeholder 5"/>
          <p:cNvSpPr>
            <a:spLocks noGrp="1"/>
          </p:cNvSpPr>
          <p:nvPr>
            <p:ph type="sldNum" sz="quarter" idx="12"/>
          </p:nvPr>
        </p:nvSpPr>
        <p:spPr/>
        <p:txBody>
          <a:bodyPr/>
          <a:lstStyle/>
          <a:p>
            <a:fld id="{DBA1B0FB-D917-4C8C-928F-313BD683BF39}" type="slidenum">
              <a:rPr lang="en-US" smtClean="0">
                <a:solidFill>
                  <a:prstClr val="white">
                    <a:lumMod val="65000"/>
                    <a:alpha val="80000"/>
                  </a:prstClr>
                </a:solidFill>
              </a:rPr>
              <a:pPr/>
              <a:t>‹#›</a:t>
            </a:fld>
            <a:endParaRPr lang="en-US">
              <a:solidFill>
                <a:prstClr val="white">
                  <a:lumMod val="65000"/>
                  <a:alpha val="80000"/>
                </a:prstClr>
              </a:solidFill>
            </a:endParaRPr>
          </a:p>
        </p:txBody>
      </p:sp>
    </p:spTree>
    <p:extLst>
      <p:ext uri="{BB962C8B-B14F-4D97-AF65-F5344CB8AC3E}">
        <p14:creationId xmlns:p14="http://schemas.microsoft.com/office/powerpoint/2010/main" val="730896997"/>
      </p:ext>
    </p:extLst>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BA8A0E0-CD5A-4B42-9ED0-564AAFCE4429}" type="datetime1">
              <a:rPr lang="en-US" smtClean="0">
                <a:solidFill>
                  <a:prstClr val="white">
                    <a:lumMod val="65000"/>
                    <a:alpha val="80000"/>
                  </a:prstClr>
                </a:solidFill>
              </a:rPr>
              <a:t>06-Dec-22</a:t>
            </a:fld>
            <a:endParaRPr lang="en-US">
              <a:solidFill>
                <a:prstClr val="white">
                  <a:lumMod val="65000"/>
                  <a:alpha val="80000"/>
                </a:prstClr>
              </a:solidFill>
            </a:endParaRPr>
          </a:p>
        </p:txBody>
      </p:sp>
      <p:sp>
        <p:nvSpPr>
          <p:cNvPr id="6" name="Footer Placeholder 5"/>
          <p:cNvSpPr>
            <a:spLocks noGrp="1"/>
          </p:cNvSpPr>
          <p:nvPr>
            <p:ph type="ftr" sz="quarter" idx="11"/>
          </p:nvPr>
        </p:nvSpPr>
        <p:spPr/>
        <p:txBody>
          <a:bodyPr/>
          <a:lstStyle/>
          <a:p>
            <a:r>
              <a:rPr lang="en-US" smtClean="0">
                <a:solidFill>
                  <a:prstClr val="white">
                    <a:lumMod val="65000"/>
                    <a:alpha val="80000"/>
                  </a:prstClr>
                </a:solidFill>
              </a:rPr>
              <a:t>Ashutosh Chutiya</a:t>
            </a:r>
            <a:endParaRPr lang="en-US">
              <a:solidFill>
                <a:prstClr val="white">
                  <a:lumMod val="65000"/>
                  <a:alpha val="80000"/>
                </a:prstClr>
              </a:solidFill>
            </a:endParaRPr>
          </a:p>
        </p:txBody>
      </p:sp>
      <p:sp>
        <p:nvSpPr>
          <p:cNvPr id="7" name="Slide Number Placeholder 6"/>
          <p:cNvSpPr>
            <a:spLocks noGrp="1"/>
          </p:cNvSpPr>
          <p:nvPr>
            <p:ph type="sldNum" sz="quarter" idx="12"/>
          </p:nvPr>
        </p:nvSpPr>
        <p:spPr/>
        <p:txBody>
          <a:bodyPr/>
          <a:lstStyle/>
          <a:p>
            <a:fld id="{DBA1B0FB-D917-4C8C-928F-313BD683BF39}" type="slidenum">
              <a:rPr lang="en-US" smtClean="0">
                <a:solidFill>
                  <a:prstClr val="white">
                    <a:lumMod val="65000"/>
                    <a:alpha val="80000"/>
                  </a:prstClr>
                </a:solidFill>
              </a:rPr>
              <a:pPr/>
              <a:t>‹#›</a:t>
            </a:fld>
            <a:endParaRPr lang="en-US">
              <a:solidFill>
                <a:prstClr val="white">
                  <a:lumMod val="65000"/>
                  <a:alpha val="80000"/>
                </a:prstClr>
              </a:solidFill>
            </a:endParaRPr>
          </a:p>
        </p:txBody>
      </p:sp>
    </p:spTree>
    <p:extLst>
      <p:ext uri="{BB962C8B-B14F-4D97-AF65-F5344CB8AC3E}">
        <p14:creationId xmlns:p14="http://schemas.microsoft.com/office/powerpoint/2010/main" val="33845710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EF260C-6DA7-4A45-B380-A29D3D92C452}" type="datetime1">
              <a:rPr lang="en-US" smtClean="0">
                <a:solidFill>
                  <a:prstClr val="white">
                    <a:lumMod val="65000"/>
                    <a:alpha val="80000"/>
                  </a:prstClr>
                </a:solidFill>
              </a:rPr>
              <a:t>06-Dec-22</a:t>
            </a:fld>
            <a:endParaRPr lang="en-US" dirty="0">
              <a:solidFill>
                <a:prstClr val="white">
                  <a:lumMod val="65000"/>
                  <a:alpha val="80000"/>
                </a:prstClr>
              </a:solidFill>
            </a:endParaRPr>
          </a:p>
        </p:txBody>
      </p:sp>
      <p:sp>
        <p:nvSpPr>
          <p:cNvPr id="8" name="Footer Placeholder 7"/>
          <p:cNvSpPr>
            <a:spLocks noGrp="1"/>
          </p:cNvSpPr>
          <p:nvPr>
            <p:ph type="ftr" sz="quarter" idx="11"/>
          </p:nvPr>
        </p:nvSpPr>
        <p:spPr/>
        <p:txBody>
          <a:bodyPr/>
          <a:lstStyle/>
          <a:p>
            <a:r>
              <a:rPr lang="en-US" smtClean="0">
                <a:solidFill>
                  <a:prstClr val="white">
                    <a:lumMod val="65000"/>
                    <a:alpha val="80000"/>
                  </a:prstClr>
                </a:solidFill>
              </a:rPr>
              <a:t>Ashutosh Chutiya</a:t>
            </a:r>
            <a:endParaRPr lang="en-US" dirty="0">
              <a:solidFill>
                <a:prstClr val="white">
                  <a:lumMod val="65000"/>
                  <a:alpha val="80000"/>
                </a:prstClr>
              </a:solidFill>
            </a:endParaRPr>
          </a:p>
        </p:txBody>
      </p:sp>
      <p:sp>
        <p:nvSpPr>
          <p:cNvPr id="9" name="Slide Number Placeholder 8"/>
          <p:cNvSpPr>
            <a:spLocks noGrp="1"/>
          </p:cNvSpPr>
          <p:nvPr>
            <p:ph type="sldNum" sz="quarter" idx="12"/>
          </p:nvPr>
        </p:nvSpPr>
        <p:spPr/>
        <p:txBody>
          <a:bodyPr/>
          <a:lstStyle/>
          <a:p>
            <a:fld id="{DBA1B0FB-D917-4C8C-928F-313BD683BF39}" type="slidenum">
              <a:rPr lang="en-US" smtClean="0">
                <a:solidFill>
                  <a:prstClr val="white">
                    <a:lumMod val="65000"/>
                    <a:alpha val="80000"/>
                  </a:prstClr>
                </a:solidFill>
              </a:rPr>
              <a:pPr/>
              <a:t>‹#›</a:t>
            </a:fld>
            <a:endParaRPr lang="en-US">
              <a:solidFill>
                <a:prstClr val="white">
                  <a:lumMod val="65000"/>
                  <a:alpha val="80000"/>
                </a:prstClr>
              </a:solidFill>
            </a:endParaRPr>
          </a:p>
        </p:txBody>
      </p:sp>
    </p:spTree>
    <p:extLst>
      <p:ext uri="{BB962C8B-B14F-4D97-AF65-F5344CB8AC3E}">
        <p14:creationId xmlns:p14="http://schemas.microsoft.com/office/powerpoint/2010/main" val="1305929648"/>
      </p:ext>
    </p:extLst>
  </p:cSld>
  <p:clrMapOvr>
    <a:masterClrMapping/>
  </p:clrMapOvr>
  <p:hf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8EF260C-6DA7-4A45-B380-A29D3D92C452}" type="datetime1">
              <a:rPr lang="en-US" smtClean="0">
                <a:solidFill>
                  <a:prstClr val="white">
                    <a:lumMod val="65000"/>
                    <a:alpha val="80000"/>
                  </a:prstClr>
                </a:solidFill>
              </a:rPr>
              <a:t>06-Dec-22</a:t>
            </a:fld>
            <a:endParaRPr lang="en-US" dirty="0">
              <a:solidFill>
                <a:prstClr val="white">
                  <a:lumMod val="65000"/>
                  <a:alpha val="80000"/>
                </a:prstClr>
              </a:solidFill>
            </a:endParaRPr>
          </a:p>
        </p:txBody>
      </p:sp>
      <p:sp>
        <p:nvSpPr>
          <p:cNvPr id="5" name="Footer Placeholder 3"/>
          <p:cNvSpPr>
            <a:spLocks noGrp="1"/>
          </p:cNvSpPr>
          <p:nvPr>
            <p:ph type="ftr" sz="quarter" idx="11"/>
          </p:nvPr>
        </p:nvSpPr>
        <p:spPr/>
        <p:txBody>
          <a:bodyPr/>
          <a:lstStyle/>
          <a:p>
            <a:r>
              <a:rPr lang="en-US" smtClean="0">
                <a:solidFill>
                  <a:prstClr val="white">
                    <a:lumMod val="65000"/>
                    <a:alpha val="80000"/>
                  </a:prstClr>
                </a:solidFill>
              </a:rPr>
              <a:t>Ashutosh Chutiya</a:t>
            </a:r>
            <a:endParaRPr lang="en-US" dirty="0">
              <a:solidFill>
                <a:prstClr val="white">
                  <a:lumMod val="65000"/>
                  <a:alpha val="80000"/>
                </a:prstClr>
              </a:solidFill>
            </a:endParaRPr>
          </a:p>
        </p:txBody>
      </p:sp>
      <p:sp>
        <p:nvSpPr>
          <p:cNvPr id="6" name="Slide Number Placeholder 4"/>
          <p:cNvSpPr>
            <a:spLocks noGrp="1"/>
          </p:cNvSpPr>
          <p:nvPr>
            <p:ph type="sldNum" sz="quarter" idx="12"/>
          </p:nvPr>
        </p:nvSpPr>
        <p:spPr/>
        <p:txBody>
          <a:bodyPr/>
          <a:lstStyle/>
          <a:p>
            <a:fld id="{DBA1B0FB-D917-4C8C-928F-313BD683BF39}" type="slidenum">
              <a:rPr lang="en-US" smtClean="0">
                <a:solidFill>
                  <a:prstClr val="white">
                    <a:lumMod val="65000"/>
                    <a:alpha val="80000"/>
                  </a:prstClr>
                </a:solidFill>
              </a:rPr>
              <a:pPr/>
              <a:t>‹#›</a:t>
            </a:fld>
            <a:endParaRPr lang="en-US">
              <a:solidFill>
                <a:prstClr val="white">
                  <a:lumMod val="65000"/>
                  <a:alpha val="80000"/>
                </a:prstClr>
              </a:solidFill>
            </a:endParaRPr>
          </a:p>
        </p:txBody>
      </p:sp>
    </p:spTree>
    <p:extLst>
      <p:ext uri="{BB962C8B-B14F-4D97-AF65-F5344CB8AC3E}">
        <p14:creationId xmlns:p14="http://schemas.microsoft.com/office/powerpoint/2010/main" val="2445819676"/>
      </p:ext>
    </p:extLst>
  </p:cSld>
  <p:clrMapOvr>
    <a:masterClrMapping/>
  </p:clrMapOvr>
  <p:hf hdr="0" ftr="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EEF4A03-501D-426D-8FF4-E08AABA83449}" type="datetime1">
              <a:rPr lang="en-US" smtClean="0">
                <a:solidFill>
                  <a:prstClr val="white">
                    <a:lumMod val="65000"/>
                    <a:alpha val="80000"/>
                  </a:prstClr>
                </a:solidFill>
              </a:rPr>
              <a:t>06-Dec-22</a:t>
            </a:fld>
            <a:endParaRPr lang="en-US">
              <a:solidFill>
                <a:prstClr val="white">
                  <a:lumMod val="65000"/>
                  <a:alpha val="80000"/>
                </a:prstClr>
              </a:solidFill>
            </a:endParaRPr>
          </a:p>
        </p:txBody>
      </p:sp>
      <p:sp>
        <p:nvSpPr>
          <p:cNvPr id="5" name="Footer Placeholder 2"/>
          <p:cNvSpPr>
            <a:spLocks noGrp="1"/>
          </p:cNvSpPr>
          <p:nvPr>
            <p:ph type="ftr" sz="quarter" idx="11"/>
          </p:nvPr>
        </p:nvSpPr>
        <p:spPr/>
        <p:txBody>
          <a:bodyPr/>
          <a:lstStyle/>
          <a:p>
            <a:r>
              <a:rPr lang="en-US" smtClean="0">
                <a:solidFill>
                  <a:prstClr val="white">
                    <a:lumMod val="65000"/>
                    <a:alpha val="80000"/>
                  </a:prstClr>
                </a:solidFill>
              </a:rPr>
              <a:t>Ashutosh Chutiya</a:t>
            </a:r>
            <a:endParaRPr lang="en-US">
              <a:solidFill>
                <a:prstClr val="white">
                  <a:lumMod val="65000"/>
                  <a:alpha val="80000"/>
                </a:prstClr>
              </a:solidFill>
            </a:endParaRPr>
          </a:p>
        </p:txBody>
      </p:sp>
      <p:sp>
        <p:nvSpPr>
          <p:cNvPr id="6" name="Slide Number Placeholder 3"/>
          <p:cNvSpPr>
            <a:spLocks noGrp="1"/>
          </p:cNvSpPr>
          <p:nvPr>
            <p:ph type="sldNum" sz="quarter" idx="12"/>
          </p:nvPr>
        </p:nvSpPr>
        <p:spPr/>
        <p:txBody>
          <a:bodyPr/>
          <a:lstStyle/>
          <a:p>
            <a:fld id="{DBA1B0FB-D917-4C8C-928F-313BD683BF39}" type="slidenum">
              <a:rPr lang="en-US" smtClean="0">
                <a:solidFill>
                  <a:prstClr val="white">
                    <a:lumMod val="65000"/>
                    <a:alpha val="80000"/>
                  </a:prstClr>
                </a:solidFill>
              </a:rPr>
              <a:pPr/>
              <a:t>‹#›</a:t>
            </a:fld>
            <a:endParaRPr lang="en-US">
              <a:solidFill>
                <a:prstClr val="white">
                  <a:lumMod val="65000"/>
                  <a:alpha val="80000"/>
                </a:prstClr>
              </a:solidFill>
            </a:endParaRPr>
          </a:p>
        </p:txBody>
      </p:sp>
    </p:spTree>
    <p:extLst>
      <p:ext uri="{BB962C8B-B14F-4D97-AF65-F5344CB8AC3E}">
        <p14:creationId xmlns:p14="http://schemas.microsoft.com/office/powerpoint/2010/main" val="1844158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F8829C-6BED-42DD-A953-D670FB14D6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F4044146-DB61-4B0A-A758-8D36440BBE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30818AD-EE04-467D-A279-2FD3C86D8A8C}"/>
              </a:ext>
            </a:extLst>
          </p:cNvPr>
          <p:cNvSpPr>
            <a:spLocks noGrp="1"/>
          </p:cNvSpPr>
          <p:nvPr>
            <p:ph type="dt" sz="half" idx="10"/>
          </p:nvPr>
        </p:nvSpPr>
        <p:spPr/>
        <p:txBody>
          <a:bodyPr/>
          <a:lstStyle/>
          <a:p>
            <a:fld id="{0D8A2831-607F-4AEC-8E7D-17FB30C17850}" type="datetime1">
              <a:rPr lang="en-US" smtClean="0"/>
              <a:t>06-Dec-22</a:t>
            </a:fld>
            <a:endParaRPr lang="en-US"/>
          </a:p>
        </p:txBody>
      </p:sp>
      <p:sp>
        <p:nvSpPr>
          <p:cNvPr id="5" name="Footer Placeholder 4">
            <a:extLst>
              <a:ext uri="{FF2B5EF4-FFF2-40B4-BE49-F238E27FC236}">
                <a16:creationId xmlns="" xmlns:a16="http://schemas.microsoft.com/office/drawing/2014/main" id="{120491DB-29B4-448C-BD50-9CFBEA0A64C9}"/>
              </a:ext>
            </a:extLst>
          </p:cNvPr>
          <p:cNvSpPr>
            <a:spLocks noGrp="1"/>
          </p:cNvSpPr>
          <p:nvPr>
            <p:ph type="ftr" sz="quarter" idx="11"/>
          </p:nvPr>
        </p:nvSpPr>
        <p:spPr/>
        <p:txBody>
          <a:bodyPr/>
          <a:lstStyle/>
          <a:p>
            <a:r>
              <a:rPr lang="en-US" smtClean="0"/>
              <a:t>Ashutosh Chutiya</a:t>
            </a:r>
            <a:endParaRPr lang="en-US"/>
          </a:p>
        </p:txBody>
      </p:sp>
      <p:sp>
        <p:nvSpPr>
          <p:cNvPr id="6" name="Slide Number Placeholder 5">
            <a:extLst>
              <a:ext uri="{FF2B5EF4-FFF2-40B4-BE49-F238E27FC236}">
                <a16:creationId xmlns="" xmlns:a16="http://schemas.microsoft.com/office/drawing/2014/main" id="{2921ABEE-9FAE-4968-94C3-217D931F3BFD}"/>
              </a:ext>
            </a:extLst>
          </p:cNvPr>
          <p:cNvSpPr>
            <a:spLocks noGrp="1"/>
          </p:cNvSpPr>
          <p:nvPr>
            <p:ph type="sldNum" sz="quarter" idx="12"/>
          </p:nvPr>
        </p:nvSpPr>
        <p:spPr/>
        <p:txBody>
          <a:bodyPr/>
          <a:lstStyle/>
          <a:p>
            <a:fld id="{3B685128-CE73-4F6B-9CB3-02E8E310B566}" type="slidenum">
              <a:rPr lang="en-US" smtClean="0"/>
              <a:t>‹#›</a:t>
            </a:fld>
            <a:endParaRPr lang="en-US"/>
          </a:p>
        </p:txBody>
      </p:sp>
    </p:spTree>
    <p:extLst>
      <p:ext uri="{BB962C8B-B14F-4D97-AF65-F5344CB8AC3E}">
        <p14:creationId xmlns:p14="http://schemas.microsoft.com/office/powerpoint/2010/main" val="12738086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36B09C1C-EB7B-49B4-B065-841DCB5939A3}" type="datetime1">
              <a:rPr lang="en-US" smtClean="0">
                <a:solidFill>
                  <a:prstClr val="white">
                    <a:lumMod val="65000"/>
                    <a:alpha val="80000"/>
                  </a:prstClr>
                </a:solidFill>
              </a:rPr>
              <a:t>06-Dec-22</a:t>
            </a:fld>
            <a:endParaRPr lang="en-US">
              <a:solidFill>
                <a:prstClr val="white">
                  <a:lumMod val="65000"/>
                  <a:alpha val="80000"/>
                </a:prstClr>
              </a:solidFill>
            </a:endParaRPr>
          </a:p>
        </p:txBody>
      </p:sp>
      <p:sp>
        <p:nvSpPr>
          <p:cNvPr id="5" name="Footer Placeholder 5"/>
          <p:cNvSpPr>
            <a:spLocks noGrp="1"/>
          </p:cNvSpPr>
          <p:nvPr>
            <p:ph type="ftr" sz="quarter" idx="11"/>
          </p:nvPr>
        </p:nvSpPr>
        <p:spPr/>
        <p:txBody>
          <a:bodyPr/>
          <a:lstStyle/>
          <a:p>
            <a:r>
              <a:rPr lang="en-US" smtClean="0">
                <a:solidFill>
                  <a:prstClr val="white">
                    <a:lumMod val="65000"/>
                    <a:alpha val="80000"/>
                  </a:prstClr>
                </a:solidFill>
              </a:rPr>
              <a:t>Ashutosh Chutiya</a:t>
            </a:r>
            <a:endParaRPr lang="en-US">
              <a:solidFill>
                <a:prstClr val="white">
                  <a:lumMod val="65000"/>
                  <a:alpha val="80000"/>
                </a:prstClr>
              </a:solidFill>
            </a:endParaRPr>
          </a:p>
        </p:txBody>
      </p:sp>
      <p:sp>
        <p:nvSpPr>
          <p:cNvPr id="6" name="Slide Number Placeholder 6"/>
          <p:cNvSpPr>
            <a:spLocks noGrp="1"/>
          </p:cNvSpPr>
          <p:nvPr>
            <p:ph type="sldNum" sz="quarter" idx="12"/>
          </p:nvPr>
        </p:nvSpPr>
        <p:spPr/>
        <p:txBody>
          <a:bodyPr/>
          <a:lstStyle/>
          <a:p>
            <a:fld id="{DBA1B0FB-D917-4C8C-928F-313BD683BF39}" type="slidenum">
              <a:rPr lang="en-US" smtClean="0">
                <a:solidFill>
                  <a:prstClr val="white">
                    <a:lumMod val="65000"/>
                    <a:alpha val="80000"/>
                  </a:prstClr>
                </a:solidFill>
              </a:rPr>
              <a:pPr/>
              <a:t>‹#›</a:t>
            </a:fld>
            <a:endParaRPr lang="en-US">
              <a:solidFill>
                <a:prstClr val="white">
                  <a:lumMod val="65000"/>
                  <a:alpha val="80000"/>
                </a:prstClr>
              </a:solidFill>
            </a:endParaRPr>
          </a:p>
        </p:txBody>
      </p:sp>
    </p:spTree>
    <p:extLst>
      <p:ext uri="{BB962C8B-B14F-4D97-AF65-F5344CB8AC3E}">
        <p14:creationId xmlns:p14="http://schemas.microsoft.com/office/powerpoint/2010/main" val="19998984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EF260C-6DA7-4A45-B380-A29D3D92C452}" type="datetime1">
              <a:rPr lang="en-US" smtClean="0">
                <a:solidFill>
                  <a:prstClr val="white">
                    <a:lumMod val="65000"/>
                    <a:alpha val="80000"/>
                  </a:prstClr>
                </a:solidFill>
              </a:rPr>
              <a:t>06-Dec-22</a:t>
            </a:fld>
            <a:endParaRPr lang="en-US" dirty="0">
              <a:solidFill>
                <a:prstClr val="white">
                  <a:lumMod val="65000"/>
                  <a:alpha val="80000"/>
                </a:prstClr>
              </a:solidFill>
            </a:endParaRPr>
          </a:p>
        </p:txBody>
      </p:sp>
      <p:sp>
        <p:nvSpPr>
          <p:cNvPr id="6" name="Footer Placeholder 5"/>
          <p:cNvSpPr>
            <a:spLocks noGrp="1"/>
          </p:cNvSpPr>
          <p:nvPr>
            <p:ph type="ftr" sz="quarter" idx="11"/>
          </p:nvPr>
        </p:nvSpPr>
        <p:spPr/>
        <p:txBody>
          <a:bodyPr/>
          <a:lstStyle/>
          <a:p>
            <a:r>
              <a:rPr lang="en-US" smtClean="0">
                <a:solidFill>
                  <a:prstClr val="white">
                    <a:lumMod val="65000"/>
                    <a:alpha val="80000"/>
                  </a:prstClr>
                </a:solidFill>
              </a:rPr>
              <a:t>Ashutosh Chutiya</a:t>
            </a:r>
            <a:endParaRPr lang="en-US" dirty="0">
              <a:solidFill>
                <a:prstClr val="white">
                  <a:lumMod val="65000"/>
                  <a:alpha val="80000"/>
                </a:prstClr>
              </a:solidFill>
            </a:endParaRPr>
          </a:p>
        </p:txBody>
      </p:sp>
      <p:sp>
        <p:nvSpPr>
          <p:cNvPr id="7" name="Slide Number Placeholder 6"/>
          <p:cNvSpPr>
            <a:spLocks noGrp="1"/>
          </p:cNvSpPr>
          <p:nvPr>
            <p:ph type="sldNum" sz="quarter" idx="12"/>
          </p:nvPr>
        </p:nvSpPr>
        <p:spPr/>
        <p:txBody>
          <a:bodyPr/>
          <a:lstStyle/>
          <a:p>
            <a:fld id="{DBA1B0FB-D917-4C8C-928F-313BD683BF39}" type="slidenum">
              <a:rPr lang="en-US" smtClean="0">
                <a:solidFill>
                  <a:prstClr val="white">
                    <a:lumMod val="65000"/>
                    <a:alpha val="80000"/>
                  </a:prstClr>
                </a:solidFill>
              </a:rPr>
              <a:pPr/>
              <a:t>‹#›</a:t>
            </a:fld>
            <a:endParaRPr lang="en-US">
              <a:solidFill>
                <a:prstClr val="white">
                  <a:lumMod val="65000"/>
                  <a:alpha val="80000"/>
                </a:prstClr>
              </a:solidFill>
            </a:endParaRPr>
          </a:p>
        </p:txBody>
      </p:sp>
    </p:spTree>
    <p:extLst>
      <p:ext uri="{BB962C8B-B14F-4D97-AF65-F5344CB8AC3E}">
        <p14:creationId xmlns:p14="http://schemas.microsoft.com/office/powerpoint/2010/main" val="3857779610"/>
      </p:ext>
    </p:extLst>
  </p:cSld>
  <p:clrMapOvr>
    <a:masterClrMapping/>
  </p:clrMapOvr>
  <p:hf hdr="0" ft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EF260C-6DA7-4A45-B380-A29D3D92C452}" type="datetime1">
              <a:rPr lang="en-US" smtClean="0">
                <a:solidFill>
                  <a:prstClr val="white">
                    <a:lumMod val="65000"/>
                    <a:alpha val="80000"/>
                  </a:prstClr>
                </a:solidFill>
              </a:rPr>
              <a:t>06-Dec-22</a:t>
            </a:fld>
            <a:endParaRPr lang="en-US" dirty="0">
              <a:solidFill>
                <a:prstClr val="white">
                  <a:lumMod val="65000"/>
                  <a:alpha val="80000"/>
                </a:prstClr>
              </a:solidFill>
            </a:endParaRPr>
          </a:p>
        </p:txBody>
      </p:sp>
      <p:sp>
        <p:nvSpPr>
          <p:cNvPr id="6" name="Footer Placeholder 5"/>
          <p:cNvSpPr>
            <a:spLocks noGrp="1"/>
          </p:cNvSpPr>
          <p:nvPr>
            <p:ph type="ftr" sz="quarter" idx="11"/>
          </p:nvPr>
        </p:nvSpPr>
        <p:spPr/>
        <p:txBody>
          <a:bodyPr/>
          <a:lstStyle/>
          <a:p>
            <a:r>
              <a:rPr lang="en-US" smtClean="0">
                <a:solidFill>
                  <a:prstClr val="white">
                    <a:lumMod val="65000"/>
                    <a:alpha val="80000"/>
                  </a:prstClr>
                </a:solidFill>
              </a:rPr>
              <a:t>Ashutosh Chutiya</a:t>
            </a:r>
            <a:endParaRPr lang="en-US" dirty="0">
              <a:solidFill>
                <a:prstClr val="white">
                  <a:lumMod val="65000"/>
                  <a:alpha val="80000"/>
                </a:prstClr>
              </a:solidFill>
            </a:endParaRPr>
          </a:p>
        </p:txBody>
      </p:sp>
      <p:sp>
        <p:nvSpPr>
          <p:cNvPr id="7" name="Slide Number Placeholder 6"/>
          <p:cNvSpPr>
            <a:spLocks noGrp="1"/>
          </p:cNvSpPr>
          <p:nvPr>
            <p:ph type="sldNum" sz="quarter" idx="12"/>
          </p:nvPr>
        </p:nvSpPr>
        <p:spPr/>
        <p:txBody>
          <a:bodyPr/>
          <a:lstStyle/>
          <a:p>
            <a:fld id="{DBA1B0FB-D917-4C8C-928F-313BD683BF39}" type="slidenum">
              <a:rPr lang="en-US" smtClean="0">
                <a:solidFill>
                  <a:prstClr val="white">
                    <a:lumMod val="65000"/>
                    <a:alpha val="80000"/>
                  </a:prstClr>
                </a:solidFill>
              </a:rPr>
              <a:pPr/>
              <a:t>‹#›</a:t>
            </a:fld>
            <a:endParaRPr lang="en-US">
              <a:solidFill>
                <a:prstClr val="white">
                  <a:lumMod val="65000"/>
                  <a:alpha val="80000"/>
                </a:prstClr>
              </a:solidFill>
            </a:endParaRPr>
          </a:p>
        </p:txBody>
      </p:sp>
    </p:spTree>
    <p:extLst>
      <p:ext uri="{BB962C8B-B14F-4D97-AF65-F5344CB8AC3E}">
        <p14:creationId xmlns:p14="http://schemas.microsoft.com/office/powerpoint/2010/main" val="186381288"/>
      </p:ext>
    </p:extLst>
  </p:cSld>
  <p:clrMapOvr>
    <a:masterClrMapping/>
  </p:clrMapOvr>
  <p:hf hdr="0" ft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EF260C-6DA7-4A45-B380-A29D3D92C452}" type="datetime1">
              <a:rPr lang="en-US" smtClean="0">
                <a:solidFill>
                  <a:prstClr val="white">
                    <a:lumMod val="65000"/>
                    <a:alpha val="80000"/>
                  </a:prstClr>
                </a:solidFill>
              </a:rPr>
              <a:t>06-Dec-22</a:t>
            </a:fld>
            <a:endParaRPr lang="en-US" dirty="0">
              <a:solidFill>
                <a:prstClr val="white">
                  <a:lumMod val="65000"/>
                  <a:alpha val="80000"/>
                </a:prstClr>
              </a:solidFill>
            </a:endParaRPr>
          </a:p>
        </p:txBody>
      </p:sp>
      <p:sp>
        <p:nvSpPr>
          <p:cNvPr id="5" name="Footer Placeholder 4"/>
          <p:cNvSpPr>
            <a:spLocks noGrp="1"/>
          </p:cNvSpPr>
          <p:nvPr>
            <p:ph type="ftr" sz="quarter" idx="11"/>
          </p:nvPr>
        </p:nvSpPr>
        <p:spPr/>
        <p:txBody>
          <a:bodyPr/>
          <a:lstStyle/>
          <a:p>
            <a:r>
              <a:rPr lang="en-US" smtClean="0">
                <a:solidFill>
                  <a:prstClr val="white">
                    <a:lumMod val="65000"/>
                    <a:alpha val="80000"/>
                  </a:prstClr>
                </a:solidFill>
              </a:rPr>
              <a:t>Ashutosh Chutiya</a:t>
            </a:r>
            <a:endParaRPr lang="en-US" dirty="0">
              <a:solidFill>
                <a:prstClr val="white">
                  <a:lumMod val="65000"/>
                  <a:alpha val="80000"/>
                </a:prstClr>
              </a:solidFill>
            </a:endParaRPr>
          </a:p>
        </p:txBody>
      </p:sp>
      <p:sp>
        <p:nvSpPr>
          <p:cNvPr id="6" name="Slide Number Placeholder 5"/>
          <p:cNvSpPr>
            <a:spLocks noGrp="1"/>
          </p:cNvSpPr>
          <p:nvPr>
            <p:ph type="sldNum" sz="quarter" idx="12"/>
          </p:nvPr>
        </p:nvSpPr>
        <p:spPr/>
        <p:txBody>
          <a:bodyPr/>
          <a:lstStyle/>
          <a:p>
            <a:fld id="{DBA1B0FB-D917-4C8C-928F-313BD683BF39}" type="slidenum">
              <a:rPr lang="en-US" smtClean="0">
                <a:solidFill>
                  <a:prstClr val="white">
                    <a:lumMod val="65000"/>
                    <a:alpha val="80000"/>
                  </a:prstClr>
                </a:solidFill>
              </a:rPr>
              <a:pPr/>
              <a:t>‹#›</a:t>
            </a:fld>
            <a:endParaRPr lang="en-US">
              <a:solidFill>
                <a:prstClr val="white">
                  <a:lumMod val="65000"/>
                  <a:alpha val="80000"/>
                </a:prstClr>
              </a:solidFill>
            </a:endParaRPr>
          </a:p>
        </p:txBody>
      </p:sp>
    </p:spTree>
    <p:extLst>
      <p:ext uri="{BB962C8B-B14F-4D97-AF65-F5344CB8AC3E}">
        <p14:creationId xmlns:p14="http://schemas.microsoft.com/office/powerpoint/2010/main" val="1052513168"/>
      </p:ext>
    </p:extLst>
  </p:cSld>
  <p:clrMapOvr>
    <a:masterClrMapping/>
  </p:clrMapOvr>
  <p:hf hdr="0" ftr="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EF260C-6DA7-4A45-B380-A29D3D92C452}" type="datetime1">
              <a:rPr lang="en-US" smtClean="0">
                <a:solidFill>
                  <a:prstClr val="white">
                    <a:lumMod val="65000"/>
                    <a:alpha val="80000"/>
                  </a:prstClr>
                </a:solidFill>
              </a:rPr>
              <a:t>06-Dec-22</a:t>
            </a:fld>
            <a:endParaRPr lang="en-US" dirty="0">
              <a:solidFill>
                <a:prstClr val="white">
                  <a:lumMod val="65000"/>
                  <a:alpha val="80000"/>
                </a:prstClr>
              </a:solidFill>
            </a:endParaRPr>
          </a:p>
        </p:txBody>
      </p:sp>
      <p:sp>
        <p:nvSpPr>
          <p:cNvPr id="5" name="Footer Placeholder 4"/>
          <p:cNvSpPr>
            <a:spLocks noGrp="1"/>
          </p:cNvSpPr>
          <p:nvPr>
            <p:ph type="ftr" sz="quarter" idx="11"/>
          </p:nvPr>
        </p:nvSpPr>
        <p:spPr/>
        <p:txBody>
          <a:bodyPr/>
          <a:lstStyle/>
          <a:p>
            <a:r>
              <a:rPr lang="en-US" smtClean="0">
                <a:solidFill>
                  <a:prstClr val="white">
                    <a:lumMod val="65000"/>
                    <a:alpha val="80000"/>
                  </a:prstClr>
                </a:solidFill>
              </a:rPr>
              <a:t>Ashutosh Chutiya</a:t>
            </a:r>
            <a:endParaRPr lang="en-US" dirty="0">
              <a:solidFill>
                <a:prstClr val="white">
                  <a:lumMod val="65000"/>
                  <a:alpha val="80000"/>
                </a:prstClr>
              </a:solidFill>
            </a:endParaRPr>
          </a:p>
        </p:txBody>
      </p:sp>
      <p:sp>
        <p:nvSpPr>
          <p:cNvPr id="6" name="Slide Number Placeholder 5"/>
          <p:cNvSpPr>
            <a:spLocks noGrp="1"/>
          </p:cNvSpPr>
          <p:nvPr>
            <p:ph type="sldNum" sz="quarter" idx="12"/>
          </p:nvPr>
        </p:nvSpPr>
        <p:spPr/>
        <p:txBody>
          <a:bodyPr/>
          <a:lstStyle/>
          <a:p>
            <a:fld id="{DBA1B0FB-D917-4C8C-928F-313BD683BF39}" type="slidenum">
              <a:rPr lang="en-US" smtClean="0">
                <a:solidFill>
                  <a:prstClr val="white">
                    <a:lumMod val="65000"/>
                    <a:alpha val="80000"/>
                  </a:prstClr>
                </a:solidFill>
              </a:rPr>
              <a:pPr/>
              <a:t>‹#›</a:t>
            </a:fld>
            <a:endParaRPr lang="en-US">
              <a:solidFill>
                <a:prstClr val="white">
                  <a:lumMod val="65000"/>
                  <a:alpha val="80000"/>
                </a:prstClr>
              </a:solidFill>
            </a:endParaRP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64921778"/>
      </p:ext>
    </p:extLst>
  </p:cSld>
  <p:clrMapOvr>
    <a:masterClrMapping/>
  </p:clrMapOvr>
  <p:hf hdr="0" ft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EF260C-6DA7-4A45-B380-A29D3D92C452}" type="datetime1">
              <a:rPr lang="en-US" smtClean="0">
                <a:solidFill>
                  <a:prstClr val="white">
                    <a:lumMod val="65000"/>
                    <a:alpha val="80000"/>
                  </a:prstClr>
                </a:solidFill>
              </a:rPr>
              <a:t>06-Dec-22</a:t>
            </a:fld>
            <a:endParaRPr lang="en-US" dirty="0">
              <a:solidFill>
                <a:prstClr val="white">
                  <a:lumMod val="65000"/>
                  <a:alpha val="80000"/>
                </a:prstClr>
              </a:solidFill>
            </a:endParaRPr>
          </a:p>
        </p:txBody>
      </p:sp>
      <p:sp>
        <p:nvSpPr>
          <p:cNvPr id="5" name="Footer Placeholder 4"/>
          <p:cNvSpPr>
            <a:spLocks noGrp="1"/>
          </p:cNvSpPr>
          <p:nvPr>
            <p:ph type="ftr" sz="quarter" idx="11"/>
          </p:nvPr>
        </p:nvSpPr>
        <p:spPr/>
        <p:txBody>
          <a:bodyPr/>
          <a:lstStyle/>
          <a:p>
            <a:r>
              <a:rPr lang="en-US" smtClean="0">
                <a:solidFill>
                  <a:prstClr val="white">
                    <a:lumMod val="65000"/>
                    <a:alpha val="80000"/>
                  </a:prstClr>
                </a:solidFill>
              </a:rPr>
              <a:t>Ashutosh Chutiya</a:t>
            </a:r>
            <a:endParaRPr lang="en-US" dirty="0">
              <a:solidFill>
                <a:prstClr val="white">
                  <a:lumMod val="65000"/>
                  <a:alpha val="80000"/>
                </a:prstClr>
              </a:solidFill>
            </a:endParaRPr>
          </a:p>
        </p:txBody>
      </p:sp>
      <p:sp>
        <p:nvSpPr>
          <p:cNvPr id="6" name="Slide Number Placeholder 5"/>
          <p:cNvSpPr>
            <a:spLocks noGrp="1"/>
          </p:cNvSpPr>
          <p:nvPr>
            <p:ph type="sldNum" sz="quarter" idx="12"/>
          </p:nvPr>
        </p:nvSpPr>
        <p:spPr/>
        <p:txBody>
          <a:bodyPr/>
          <a:lstStyle/>
          <a:p>
            <a:fld id="{DBA1B0FB-D917-4C8C-928F-313BD683BF39}" type="slidenum">
              <a:rPr lang="en-US" smtClean="0">
                <a:solidFill>
                  <a:prstClr val="white">
                    <a:lumMod val="65000"/>
                    <a:alpha val="80000"/>
                  </a:prstClr>
                </a:solidFill>
              </a:rPr>
              <a:pPr/>
              <a:t>‹#›</a:t>
            </a:fld>
            <a:endParaRPr lang="en-US">
              <a:solidFill>
                <a:prstClr val="white">
                  <a:lumMod val="65000"/>
                  <a:alpha val="80000"/>
                </a:prstClr>
              </a:solidFill>
            </a:endParaRPr>
          </a:p>
        </p:txBody>
      </p:sp>
    </p:spTree>
    <p:extLst>
      <p:ext uri="{BB962C8B-B14F-4D97-AF65-F5344CB8AC3E}">
        <p14:creationId xmlns:p14="http://schemas.microsoft.com/office/powerpoint/2010/main" val="2283836960"/>
      </p:ext>
    </p:extLst>
  </p:cSld>
  <p:clrMapOvr>
    <a:masterClrMapping/>
  </p:clrMapOvr>
  <p:hf hdr="0" ft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EF260C-6DA7-4A45-B380-A29D3D92C452}" type="datetime1">
              <a:rPr lang="en-US" smtClean="0">
                <a:solidFill>
                  <a:prstClr val="white">
                    <a:lumMod val="65000"/>
                    <a:alpha val="80000"/>
                  </a:prstClr>
                </a:solidFill>
              </a:rPr>
              <a:t>06-Dec-22</a:t>
            </a:fld>
            <a:endParaRPr lang="en-US" dirty="0">
              <a:solidFill>
                <a:prstClr val="white">
                  <a:lumMod val="65000"/>
                  <a:alpha val="80000"/>
                </a:prstClr>
              </a:solidFill>
            </a:endParaRPr>
          </a:p>
        </p:txBody>
      </p:sp>
      <p:sp>
        <p:nvSpPr>
          <p:cNvPr id="4" name="Footer Placeholder 4"/>
          <p:cNvSpPr>
            <a:spLocks noGrp="1"/>
          </p:cNvSpPr>
          <p:nvPr>
            <p:ph type="ftr" sz="quarter" idx="11"/>
          </p:nvPr>
        </p:nvSpPr>
        <p:spPr/>
        <p:txBody>
          <a:bodyPr/>
          <a:lstStyle/>
          <a:p>
            <a:r>
              <a:rPr lang="en-US" smtClean="0">
                <a:solidFill>
                  <a:prstClr val="white">
                    <a:lumMod val="65000"/>
                    <a:alpha val="80000"/>
                  </a:prstClr>
                </a:solidFill>
              </a:rPr>
              <a:t>Ashutosh Chutiya</a:t>
            </a:r>
            <a:endParaRPr lang="en-US" dirty="0">
              <a:solidFill>
                <a:prstClr val="white">
                  <a:lumMod val="65000"/>
                  <a:alpha val="80000"/>
                </a:prstClr>
              </a:solidFill>
            </a:endParaRPr>
          </a:p>
        </p:txBody>
      </p:sp>
      <p:sp>
        <p:nvSpPr>
          <p:cNvPr id="6" name="Slide Number Placeholder 5"/>
          <p:cNvSpPr>
            <a:spLocks noGrp="1"/>
          </p:cNvSpPr>
          <p:nvPr>
            <p:ph type="sldNum" sz="quarter" idx="12"/>
          </p:nvPr>
        </p:nvSpPr>
        <p:spPr/>
        <p:txBody>
          <a:bodyPr/>
          <a:lstStyle/>
          <a:p>
            <a:fld id="{DBA1B0FB-D917-4C8C-928F-313BD683BF39}" type="slidenum">
              <a:rPr lang="en-US" smtClean="0">
                <a:solidFill>
                  <a:prstClr val="white">
                    <a:lumMod val="65000"/>
                    <a:alpha val="80000"/>
                  </a:prstClr>
                </a:solidFill>
              </a:rPr>
              <a:pPr/>
              <a:t>‹#›</a:t>
            </a:fld>
            <a:endParaRPr lang="en-US">
              <a:solidFill>
                <a:prstClr val="white">
                  <a:lumMod val="65000"/>
                  <a:alpha val="80000"/>
                </a:prstClr>
              </a:solidFill>
            </a:endParaRPr>
          </a:p>
        </p:txBody>
      </p:sp>
    </p:spTree>
    <p:extLst>
      <p:ext uri="{BB962C8B-B14F-4D97-AF65-F5344CB8AC3E}">
        <p14:creationId xmlns:p14="http://schemas.microsoft.com/office/powerpoint/2010/main" val="136623260"/>
      </p:ext>
    </p:extLst>
  </p:cSld>
  <p:clrMapOvr>
    <a:masterClrMapping/>
  </p:clrMapOvr>
  <p:hf hdr="0" ft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EF260C-6DA7-4A45-B380-A29D3D92C452}" type="datetime1">
              <a:rPr lang="en-US" smtClean="0">
                <a:solidFill>
                  <a:prstClr val="white">
                    <a:lumMod val="65000"/>
                    <a:alpha val="80000"/>
                  </a:prstClr>
                </a:solidFill>
              </a:rPr>
              <a:t>06-Dec-22</a:t>
            </a:fld>
            <a:endParaRPr lang="en-US" dirty="0">
              <a:solidFill>
                <a:prstClr val="white">
                  <a:lumMod val="65000"/>
                  <a:alpha val="80000"/>
                </a:prstClr>
              </a:solidFill>
            </a:endParaRPr>
          </a:p>
        </p:txBody>
      </p:sp>
      <p:sp>
        <p:nvSpPr>
          <p:cNvPr id="4" name="Footer Placeholder 4"/>
          <p:cNvSpPr>
            <a:spLocks noGrp="1"/>
          </p:cNvSpPr>
          <p:nvPr>
            <p:ph type="ftr" sz="quarter" idx="11"/>
          </p:nvPr>
        </p:nvSpPr>
        <p:spPr/>
        <p:txBody>
          <a:bodyPr/>
          <a:lstStyle/>
          <a:p>
            <a:r>
              <a:rPr lang="en-US" smtClean="0">
                <a:solidFill>
                  <a:prstClr val="white">
                    <a:lumMod val="65000"/>
                    <a:alpha val="80000"/>
                  </a:prstClr>
                </a:solidFill>
              </a:rPr>
              <a:t>Ashutosh Chutiya</a:t>
            </a:r>
            <a:endParaRPr lang="en-US" dirty="0">
              <a:solidFill>
                <a:prstClr val="white">
                  <a:lumMod val="65000"/>
                  <a:alpha val="80000"/>
                </a:prstClr>
              </a:solidFill>
            </a:endParaRPr>
          </a:p>
        </p:txBody>
      </p:sp>
      <p:sp>
        <p:nvSpPr>
          <p:cNvPr id="6" name="Slide Number Placeholder 5"/>
          <p:cNvSpPr>
            <a:spLocks noGrp="1"/>
          </p:cNvSpPr>
          <p:nvPr>
            <p:ph type="sldNum" sz="quarter" idx="12"/>
          </p:nvPr>
        </p:nvSpPr>
        <p:spPr/>
        <p:txBody>
          <a:bodyPr/>
          <a:lstStyle/>
          <a:p>
            <a:fld id="{DBA1B0FB-D917-4C8C-928F-313BD683BF39}" type="slidenum">
              <a:rPr lang="en-US" smtClean="0">
                <a:solidFill>
                  <a:prstClr val="white">
                    <a:lumMod val="65000"/>
                    <a:alpha val="80000"/>
                  </a:prstClr>
                </a:solidFill>
              </a:rPr>
              <a:pPr/>
              <a:t>‹#›</a:t>
            </a:fld>
            <a:endParaRPr lang="en-US">
              <a:solidFill>
                <a:prstClr val="white">
                  <a:lumMod val="65000"/>
                  <a:alpha val="80000"/>
                </a:prstClr>
              </a:solidFill>
            </a:endParaRPr>
          </a:p>
        </p:txBody>
      </p:sp>
    </p:spTree>
    <p:extLst>
      <p:ext uri="{BB962C8B-B14F-4D97-AF65-F5344CB8AC3E}">
        <p14:creationId xmlns:p14="http://schemas.microsoft.com/office/powerpoint/2010/main" val="1686987667"/>
      </p:ext>
    </p:extLst>
  </p:cSld>
  <p:clrMapOvr>
    <a:masterClrMapping/>
  </p:clrMapOvr>
  <p:hf hdr="0" ftr="0"/>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EF260C-6DA7-4A45-B380-A29D3D92C452}" type="datetime1">
              <a:rPr lang="en-US" smtClean="0">
                <a:solidFill>
                  <a:prstClr val="white">
                    <a:lumMod val="65000"/>
                    <a:alpha val="80000"/>
                  </a:prstClr>
                </a:solidFill>
              </a:rPr>
              <a:t>06-Dec-22</a:t>
            </a:fld>
            <a:endParaRPr lang="en-US" dirty="0">
              <a:solidFill>
                <a:prstClr val="white">
                  <a:lumMod val="65000"/>
                  <a:alpha val="80000"/>
                </a:prstClr>
              </a:solidFill>
            </a:endParaRPr>
          </a:p>
        </p:txBody>
      </p:sp>
      <p:sp>
        <p:nvSpPr>
          <p:cNvPr id="5" name="Footer Placeholder 4"/>
          <p:cNvSpPr>
            <a:spLocks noGrp="1"/>
          </p:cNvSpPr>
          <p:nvPr>
            <p:ph type="ftr" sz="quarter" idx="11"/>
          </p:nvPr>
        </p:nvSpPr>
        <p:spPr/>
        <p:txBody>
          <a:bodyPr/>
          <a:lstStyle/>
          <a:p>
            <a:r>
              <a:rPr lang="en-US" smtClean="0">
                <a:solidFill>
                  <a:prstClr val="white">
                    <a:lumMod val="65000"/>
                    <a:alpha val="80000"/>
                  </a:prstClr>
                </a:solidFill>
              </a:rPr>
              <a:t>Ashutosh Chutiya</a:t>
            </a:r>
            <a:endParaRPr lang="en-US" dirty="0">
              <a:solidFill>
                <a:prstClr val="white">
                  <a:lumMod val="65000"/>
                  <a:alpha val="80000"/>
                </a:prstClr>
              </a:solidFill>
            </a:endParaRPr>
          </a:p>
        </p:txBody>
      </p:sp>
      <p:sp>
        <p:nvSpPr>
          <p:cNvPr id="6" name="Slide Number Placeholder 5"/>
          <p:cNvSpPr>
            <a:spLocks noGrp="1"/>
          </p:cNvSpPr>
          <p:nvPr>
            <p:ph type="sldNum" sz="quarter" idx="12"/>
          </p:nvPr>
        </p:nvSpPr>
        <p:spPr/>
        <p:txBody>
          <a:bodyPr/>
          <a:lstStyle/>
          <a:p>
            <a:fld id="{DBA1B0FB-D917-4C8C-928F-313BD683BF39}" type="slidenum">
              <a:rPr lang="en-US" smtClean="0">
                <a:solidFill>
                  <a:prstClr val="white">
                    <a:lumMod val="65000"/>
                    <a:alpha val="80000"/>
                  </a:prstClr>
                </a:solidFill>
              </a:rPr>
              <a:pPr/>
              <a:t>‹#›</a:t>
            </a:fld>
            <a:endParaRPr lang="en-US">
              <a:solidFill>
                <a:prstClr val="white">
                  <a:lumMod val="65000"/>
                  <a:alpha val="80000"/>
                </a:prstClr>
              </a:solidFill>
            </a:endParaRPr>
          </a:p>
        </p:txBody>
      </p:sp>
    </p:spTree>
    <p:extLst>
      <p:ext uri="{BB962C8B-B14F-4D97-AF65-F5344CB8AC3E}">
        <p14:creationId xmlns:p14="http://schemas.microsoft.com/office/powerpoint/2010/main" val="4141911882"/>
      </p:ext>
    </p:extLst>
  </p:cSld>
  <p:clrMapOvr>
    <a:masterClrMapping/>
  </p:clrMapOvr>
  <p:hf hdr="0" ftr="0"/>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EF260C-6DA7-4A45-B380-A29D3D92C452}" type="datetime1">
              <a:rPr lang="en-US" smtClean="0">
                <a:solidFill>
                  <a:prstClr val="white">
                    <a:lumMod val="65000"/>
                    <a:alpha val="80000"/>
                  </a:prstClr>
                </a:solidFill>
              </a:rPr>
              <a:t>06-Dec-22</a:t>
            </a:fld>
            <a:endParaRPr lang="en-US" dirty="0">
              <a:solidFill>
                <a:prstClr val="white">
                  <a:lumMod val="65000"/>
                  <a:alpha val="80000"/>
                </a:prstClr>
              </a:solidFill>
            </a:endParaRPr>
          </a:p>
        </p:txBody>
      </p:sp>
      <p:sp>
        <p:nvSpPr>
          <p:cNvPr id="5" name="Footer Placeholder 4"/>
          <p:cNvSpPr>
            <a:spLocks noGrp="1"/>
          </p:cNvSpPr>
          <p:nvPr>
            <p:ph type="ftr" sz="quarter" idx="11"/>
          </p:nvPr>
        </p:nvSpPr>
        <p:spPr/>
        <p:txBody>
          <a:bodyPr/>
          <a:lstStyle/>
          <a:p>
            <a:r>
              <a:rPr lang="en-US" smtClean="0">
                <a:solidFill>
                  <a:prstClr val="white">
                    <a:lumMod val="65000"/>
                    <a:alpha val="80000"/>
                  </a:prstClr>
                </a:solidFill>
              </a:rPr>
              <a:t>Ashutosh Chutiya</a:t>
            </a:r>
            <a:endParaRPr lang="en-US" dirty="0">
              <a:solidFill>
                <a:prstClr val="white">
                  <a:lumMod val="65000"/>
                  <a:alpha val="80000"/>
                </a:prstClr>
              </a:solidFill>
            </a:endParaRPr>
          </a:p>
        </p:txBody>
      </p:sp>
      <p:sp>
        <p:nvSpPr>
          <p:cNvPr id="6" name="Slide Number Placeholder 5"/>
          <p:cNvSpPr>
            <a:spLocks noGrp="1"/>
          </p:cNvSpPr>
          <p:nvPr>
            <p:ph type="sldNum" sz="quarter" idx="12"/>
          </p:nvPr>
        </p:nvSpPr>
        <p:spPr/>
        <p:txBody>
          <a:bodyPr/>
          <a:lstStyle/>
          <a:p>
            <a:fld id="{DBA1B0FB-D917-4C8C-928F-313BD683BF39}" type="slidenum">
              <a:rPr lang="en-US" smtClean="0">
                <a:solidFill>
                  <a:prstClr val="white">
                    <a:lumMod val="65000"/>
                    <a:alpha val="80000"/>
                  </a:prstClr>
                </a:solidFill>
              </a:rPr>
              <a:pPr/>
              <a:t>‹#›</a:t>
            </a:fld>
            <a:endParaRPr lang="en-US">
              <a:solidFill>
                <a:prstClr val="white">
                  <a:lumMod val="65000"/>
                  <a:alpha val="80000"/>
                </a:prstClr>
              </a:solidFill>
            </a:endParaRPr>
          </a:p>
        </p:txBody>
      </p:sp>
    </p:spTree>
    <p:extLst>
      <p:ext uri="{BB962C8B-B14F-4D97-AF65-F5344CB8AC3E}">
        <p14:creationId xmlns:p14="http://schemas.microsoft.com/office/powerpoint/2010/main" val="4110498098"/>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CC7ED7-15DF-4A53-B534-0BD597D037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EAF204B3-9B9D-4BB5-B65F-ACC471DA03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EB5D7EC8-2DE3-4E48-AF05-C0221161524F}"/>
              </a:ext>
            </a:extLst>
          </p:cNvPr>
          <p:cNvSpPr>
            <a:spLocks noGrp="1"/>
          </p:cNvSpPr>
          <p:nvPr>
            <p:ph type="dt" sz="half" idx="10"/>
          </p:nvPr>
        </p:nvSpPr>
        <p:spPr/>
        <p:txBody>
          <a:bodyPr/>
          <a:lstStyle/>
          <a:p>
            <a:fld id="{2DFFDA5B-2AD9-45AB-BC84-9C15A6890132}" type="datetime1">
              <a:rPr lang="en-US" smtClean="0"/>
              <a:t>06-Dec-22</a:t>
            </a:fld>
            <a:endParaRPr lang="en-US"/>
          </a:p>
        </p:txBody>
      </p:sp>
      <p:sp>
        <p:nvSpPr>
          <p:cNvPr id="5" name="Footer Placeholder 4">
            <a:extLst>
              <a:ext uri="{FF2B5EF4-FFF2-40B4-BE49-F238E27FC236}">
                <a16:creationId xmlns="" xmlns:a16="http://schemas.microsoft.com/office/drawing/2014/main" id="{6244DA32-965C-47E4-AF7E-73A650BBE1F5}"/>
              </a:ext>
            </a:extLst>
          </p:cNvPr>
          <p:cNvSpPr>
            <a:spLocks noGrp="1"/>
          </p:cNvSpPr>
          <p:nvPr>
            <p:ph type="ftr" sz="quarter" idx="11"/>
          </p:nvPr>
        </p:nvSpPr>
        <p:spPr/>
        <p:txBody>
          <a:bodyPr/>
          <a:lstStyle/>
          <a:p>
            <a:r>
              <a:rPr lang="en-US" smtClean="0"/>
              <a:t>Ashutosh Chutiya</a:t>
            </a:r>
            <a:endParaRPr lang="en-US"/>
          </a:p>
        </p:txBody>
      </p:sp>
      <p:sp>
        <p:nvSpPr>
          <p:cNvPr id="6" name="Slide Number Placeholder 5">
            <a:extLst>
              <a:ext uri="{FF2B5EF4-FFF2-40B4-BE49-F238E27FC236}">
                <a16:creationId xmlns="" xmlns:a16="http://schemas.microsoft.com/office/drawing/2014/main" id="{0445B95B-734C-48CB-8CE4-4B77DE69C04A}"/>
              </a:ext>
            </a:extLst>
          </p:cNvPr>
          <p:cNvSpPr>
            <a:spLocks noGrp="1"/>
          </p:cNvSpPr>
          <p:nvPr>
            <p:ph type="sldNum" sz="quarter" idx="12"/>
          </p:nvPr>
        </p:nvSpPr>
        <p:spPr/>
        <p:txBody>
          <a:bodyPr/>
          <a:lstStyle/>
          <a:p>
            <a:fld id="{3B685128-CE73-4F6B-9CB3-02E8E310B566}" type="slidenum">
              <a:rPr lang="en-US" smtClean="0"/>
              <a:t>‹#›</a:t>
            </a:fld>
            <a:endParaRPr lang="en-US"/>
          </a:p>
        </p:txBody>
      </p:sp>
    </p:spTree>
    <p:extLst>
      <p:ext uri="{BB962C8B-B14F-4D97-AF65-F5344CB8AC3E}">
        <p14:creationId xmlns:p14="http://schemas.microsoft.com/office/powerpoint/2010/main" val="40643293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 xmlns:a16="http://schemas.microsoft.com/office/drawing/2014/main" id="{938AD48E-7D67-4BE9-97B6-DB64DE5253B9}"/>
              </a:ext>
              <a:ext uri="{C183D7F6-B498-43B3-948B-1728B52AA6E4}">
                <adec:decorative xmlns=""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nvGrpSpPr>
          <p:cNvPr id="9" name="Group 8">
            <a:extLst>
              <a:ext uri="{FF2B5EF4-FFF2-40B4-BE49-F238E27FC236}">
                <a16:creationId xmlns="" xmlns:a16="http://schemas.microsoft.com/office/drawing/2014/main" id="{EB6FF8E2-165B-49EB-8120-14190F9491BC}"/>
              </a:ext>
              <a:ext uri="{C183D7F6-B498-43B3-948B-1728B52AA6E4}">
                <adec:decorative xmlns=""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11" name="Oval 10">
              <a:extLst>
                <a:ext uri="{FF2B5EF4-FFF2-40B4-BE49-F238E27FC236}">
                  <a16:creationId xmlns=""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sp>
        <p:nvSpPr>
          <p:cNvPr id="3" name="Text Placeholder 2">
            <a:extLst>
              <a:ext uri="{FF2B5EF4-FFF2-40B4-BE49-F238E27FC236}">
                <a16:creationId xmlns=""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75601278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 xmlns:a16="http://schemas.microsoft.com/office/drawing/2014/main" id="{AB81B449-7B97-41DC-B23F-65EDCBD316A6}"/>
              </a:ext>
            </a:extLst>
          </p:cNvPr>
          <p:cNvSpPr>
            <a:spLocks noGrp="1"/>
          </p:cNvSpPr>
          <p:nvPr>
            <p:ph type="dt" sz="half" idx="10"/>
          </p:nvPr>
        </p:nvSpPr>
        <p:spPr/>
        <p:txBody>
          <a:bodyPr>
            <a:noAutofit/>
          </a:bodyPr>
          <a:lstStyle/>
          <a:p>
            <a:fld id="{A669CEEE-E682-4FB2-B721-2A271C4B5A5E}" type="datetime1">
              <a:rPr lang="en-US" smtClean="0">
                <a:solidFill>
                  <a:prstClr val="white">
                    <a:lumMod val="65000"/>
                    <a:alpha val="80000"/>
                  </a:prstClr>
                </a:solidFill>
              </a:rPr>
              <a:t>06-Dec-22</a:t>
            </a:fld>
            <a:endParaRPr lang="en-US">
              <a:solidFill>
                <a:prstClr val="white">
                  <a:lumMod val="65000"/>
                  <a:alpha val="80000"/>
                </a:prstClr>
              </a:solidFill>
            </a:endParaRPr>
          </a:p>
        </p:txBody>
      </p:sp>
      <p:sp>
        <p:nvSpPr>
          <p:cNvPr id="3" name="Footer Placeholder 2">
            <a:extLst>
              <a:ext uri="{FF2B5EF4-FFF2-40B4-BE49-F238E27FC236}">
                <a16:creationId xmlns="" xmlns:a16="http://schemas.microsoft.com/office/drawing/2014/main" id="{7C6B46D5-337B-4906-8412-4EEA3884FA7E}"/>
              </a:ext>
            </a:extLst>
          </p:cNvPr>
          <p:cNvSpPr>
            <a:spLocks noGrp="1"/>
          </p:cNvSpPr>
          <p:nvPr>
            <p:ph type="ftr" sz="quarter" idx="11"/>
          </p:nvPr>
        </p:nvSpPr>
        <p:spPr/>
        <p:txBody>
          <a:bodyPr>
            <a:noAutofit/>
          </a:bodyPr>
          <a:lstStyle/>
          <a:p>
            <a:r>
              <a:rPr lang="en-US" smtClean="0">
                <a:solidFill>
                  <a:prstClr val="white">
                    <a:lumMod val="65000"/>
                    <a:alpha val="80000"/>
                  </a:prstClr>
                </a:solidFill>
              </a:rPr>
              <a:t>Ashutosh Chutiya</a:t>
            </a:r>
            <a:endParaRPr lang="en-US">
              <a:solidFill>
                <a:prstClr val="white">
                  <a:lumMod val="65000"/>
                  <a:alpha val="80000"/>
                </a:prstClr>
              </a:solidFill>
            </a:endParaRPr>
          </a:p>
        </p:txBody>
      </p:sp>
      <p:sp>
        <p:nvSpPr>
          <p:cNvPr id="4" name="Slide Number Placeholder 3">
            <a:extLst>
              <a:ext uri="{FF2B5EF4-FFF2-40B4-BE49-F238E27FC236}">
                <a16:creationId xmlns=""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solidFill>
                  <a:prstClr val="white">
                    <a:lumMod val="65000"/>
                    <a:alpha val="80000"/>
                  </a:prstClr>
                </a:solidFill>
              </a:rPr>
              <a:pPr/>
              <a:t>‹#›</a:t>
            </a:fld>
            <a:endParaRPr lang="en-US">
              <a:solidFill>
                <a:prstClr val="white">
                  <a:lumMod val="65000"/>
                  <a:alpha val="80000"/>
                </a:prstClr>
              </a:solidFill>
            </a:endParaRPr>
          </a:p>
        </p:txBody>
      </p:sp>
      <p:sp>
        <p:nvSpPr>
          <p:cNvPr id="6" name="Oval 5">
            <a:extLst>
              <a:ext uri="{FF2B5EF4-FFF2-40B4-BE49-F238E27FC236}">
                <a16:creationId xmlns="" xmlns:a16="http://schemas.microsoft.com/office/drawing/2014/main" id="{92FF63B4-C261-4597-9EE0-811D250B9D21}"/>
              </a:ext>
              <a:ext uri="{C183D7F6-B498-43B3-948B-1728B52AA6E4}">
                <adec:decorative xmlns=""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nvGrpSpPr>
          <p:cNvPr id="10" name="Group 9">
            <a:extLst>
              <a:ext uri="{FF2B5EF4-FFF2-40B4-BE49-F238E27FC236}">
                <a16:creationId xmlns="" xmlns:a16="http://schemas.microsoft.com/office/drawing/2014/main" id="{F92CF088-7F97-4A11-8A81-0EF641F6986F}"/>
              </a:ext>
              <a:ext uri="{C183D7F6-B498-43B3-948B-1728B52AA6E4}">
                <adec:decorative xmlns=""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12" name="Oval 11">
              <a:extLst>
                <a:ext uri="{FF2B5EF4-FFF2-40B4-BE49-F238E27FC236}">
                  <a16:creationId xmlns=""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prstClr val="white"/>
                </a:solidFill>
              </a:endParaRPr>
            </a:p>
          </p:txBody>
        </p:sp>
      </p:grpSp>
    </p:spTree>
    <p:extLst>
      <p:ext uri="{BB962C8B-B14F-4D97-AF65-F5344CB8AC3E}">
        <p14:creationId xmlns:p14="http://schemas.microsoft.com/office/powerpoint/2010/main" val="306908574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 xmlns:a16="http://schemas.microsoft.com/office/drawing/2014/main" id="{AB81B449-7B97-41DC-B23F-65EDCBD316A6}"/>
              </a:ext>
            </a:extLst>
          </p:cNvPr>
          <p:cNvSpPr>
            <a:spLocks noGrp="1"/>
          </p:cNvSpPr>
          <p:nvPr>
            <p:ph type="dt" sz="half" idx="10"/>
          </p:nvPr>
        </p:nvSpPr>
        <p:spPr/>
        <p:txBody>
          <a:bodyPr>
            <a:noAutofit/>
          </a:bodyPr>
          <a:lstStyle/>
          <a:p>
            <a:fld id="{3ED12B21-ED44-4EDD-BC03-2026361920EF}" type="datetime1">
              <a:rPr lang="en-US" smtClean="0">
                <a:solidFill>
                  <a:prstClr val="white">
                    <a:lumMod val="65000"/>
                    <a:alpha val="80000"/>
                  </a:prstClr>
                </a:solidFill>
              </a:rPr>
              <a:t>06-Dec-22</a:t>
            </a:fld>
            <a:endParaRPr lang="en-US">
              <a:solidFill>
                <a:prstClr val="white">
                  <a:lumMod val="65000"/>
                  <a:alpha val="80000"/>
                </a:prstClr>
              </a:solidFill>
            </a:endParaRPr>
          </a:p>
        </p:txBody>
      </p:sp>
      <p:sp>
        <p:nvSpPr>
          <p:cNvPr id="3" name="Footer Placeholder 2">
            <a:extLst>
              <a:ext uri="{FF2B5EF4-FFF2-40B4-BE49-F238E27FC236}">
                <a16:creationId xmlns="" xmlns:a16="http://schemas.microsoft.com/office/drawing/2014/main" id="{7C6B46D5-337B-4906-8412-4EEA3884FA7E}"/>
              </a:ext>
            </a:extLst>
          </p:cNvPr>
          <p:cNvSpPr>
            <a:spLocks noGrp="1"/>
          </p:cNvSpPr>
          <p:nvPr>
            <p:ph type="ftr" sz="quarter" idx="11"/>
          </p:nvPr>
        </p:nvSpPr>
        <p:spPr/>
        <p:txBody>
          <a:bodyPr>
            <a:noAutofit/>
          </a:bodyPr>
          <a:lstStyle/>
          <a:p>
            <a:r>
              <a:rPr lang="en-US" smtClean="0">
                <a:solidFill>
                  <a:prstClr val="white">
                    <a:lumMod val="65000"/>
                    <a:alpha val="80000"/>
                  </a:prstClr>
                </a:solidFill>
              </a:rPr>
              <a:t>Ashutosh Chutiya</a:t>
            </a:r>
            <a:endParaRPr lang="en-US">
              <a:solidFill>
                <a:prstClr val="white">
                  <a:lumMod val="65000"/>
                  <a:alpha val="80000"/>
                </a:prstClr>
              </a:solidFill>
            </a:endParaRPr>
          </a:p>
        </p:txBody>
      </p:sp>
      <p:sp>
        <p:nvSpPr>
          <p:cNvPr id="4" name="Slide Number Placeholder 3">
            <a:extLst>
              <a:ext uri="{FF2B5EF4-FFF2-40B4-BE49-F238E27FC236}">
                <a16:creationId xmlns=""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solidFill>
                  <a:prstClr val="white">
                    <a:lumMod val="65000"/>
                    <a:alpha val="80000"/>
                  </a:prstClr>
                </a:solidFill>
              </a:rPr>
              <a:pPr/>
              <a:t>‹#›</a:t>
            </a:fld>
            <a:endParaRPr lang="en-US">
              <a:solidFill>
                <a:prstClr val="white">
                  <a:lumMod val="65000"/>
                  <a:alpha val="80000"/>
                </a:prstClr>
              </a:solidFill>
            </a:endParaRPr>
          </a:p>
        </p:txBody>
      </p:sp>
      <p:sp>
        <p:nvSpPr>
          <p:cNvPr id="11" name="Content Placeholder 6">
            <a:extLst>
              <a:ext uri="{FF2B5EF4-FFF2-40B4-BE49-F238E27FC236}">
                <a16:creationId xmlns=""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383386541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 xmlns:a16="http://schemas.microsoft.com/office/drawing/2014/main" id="{56403DDF-462A-45CE-931B-010AB4F73C3F}"/>
              </a:ext>
            </a:extLst>
          </p:cNvPr>
          <p:cNvSpPr>
            <a:spLocks noGrp="1"/>
          </p:cNvSpPr>
          <p:nvPr>
            <p:ph type="dt" sz="half" idx="10"/>
          </p:nvPr>
        </p:nvSpPr>
        <p:spPr/>
        <p:txBody>
          <a:bodyPr/>
          <a:lstStyle/>
          <a:p>
            <a:fld id="{6B0B0F9B-87CD-4B5E-B121-E9CDC7AE4F33}" type="datetime1">
              <a:rPr lang="en-US" smtClean="0">
                <a:solidFill>
                  <a:prstClr val="white">
                    <a:lumMod val="65000"/>
                    <a:alpha val="80000"/>
                  </a:prstClr>
                </a:solidFill>
              </a:rPr>
              <a:t>06-Dec-22</a:t>
            </a:fld>
            <a:endParaRPr lang="en-US">
              <a:solidFill>
                <a:prstClr val="white">
                  <a:lumMod val="65000"/>
                  <a:alpha val="80000"/>
                </a:prstClr>
              </a:solidFill>
            </a:endParaRPr>
          </a:p>
        </p:txBody>
      </p:sp>
      <p:sp>
        <p:nvSpPr>
          <p:cNvPr id="5" name="Footer Placeholder 4">
            <a:extLst>
              <a:ext uri="{FF2B5EF4-FFF2-40B4-BE49-F238E27FC236}">
                <a16:creationId xmlns="" xmlns:a16="http://schemas.microsoft.com/office/drawing/2014/main" id="{39E10702-2ACF-4768-9E91-8CB87B89594D}"/>
              </a:ext>
            </a:extLst>
          </p:cNvPr>
          <p:cNvSpPr>
            <a:spLocks noGrp="1"/>
          </p:cNvSpPr>
          <p:nvPr>
            <p:ph type="ftr" sz="quarter" idx="11"/>
          </p:nvPr>
        </p:nvSpPr>
        <p:spPr/>
        <p:txBody>
          <a:bodyPr/>
          <a:lstStyle/>
          <a:p>
            <a:r>
              <a:rPr lang="en-US" smtClean="0">
                <a:solidFill>
                  <a:prstClr val="white">
                    <a:lumMod val="65000"/>
                    <a:alpha val="80000"/>
                  </a:prstClr>
                </a:solidFill>
              </a:rPr>
              <a:t>Ashutosh Chutiya</a:t>
            </a:r>
            <a:endParaRPr lang="en-US">
              <a:solidFill>
                <a:prstClr val="white">
                  <a:lumMod val="65000"/>
                  <a:alpha val="80000"/>
                </a:prstClr>
              </a:solidFill>
            </a:endParaRPr>
          </a:p>
        </p:txBody>
      </p:sp>
      <p:sp>
        <p:nvSpPr>
          <p:cNvPr id="6" name="Slide Number Placeholder 5">
            <a:extLst>
              <a:ext uri="{FF2B5EF4-FFF2-40B4-BE49-F238E27FC236}">
                <a16:creationId xmlns=""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solidFill>
                  <a:prstClr val="white">
                    <a:lumMod val="65000"/>
                    <a:alpha val="80000"/>
                  </a:prstClr>
                </a:solidFill>
              </a:rPr>
              <a:pPr/>
              <a:t>‹#›</a:t>
            </a:fld>
            <a:endParaRPr lang="en-US">
              <a:solidFill>
                <a:prstClr val="white">
                  <a:lumMod val="65000"/>
                  <a:alpha val="80000"/>
                </a:prstClr>
              </a:solidFill>
            </a:endParaRPr>
          </a:p>
        </p:txBody>
      </p:sp>
      <p:sp>
        <p:nvSpPr>
          <p:cNvPr id="13" name="Rectangle 12">
            <a:extLst>
              <a:ext uri="{FF2B5EF4-FFF2-40B4-BE49-F238E27FC236}">
                <a16:creationId xmlns="" xmlns:a16="http://schemas.microsoft.com/office/drawing/2014/main" id="{80517979-166D-4AAA-ABBC-0C3E5C2ECF37}"/>
              </a:ext>
              <a:ext uri="{C183D7F6-B498-43B3-948B-1728B52AA6E4}">
                <adec:decorative xmlns=""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Rectangle 13">
            <a:extLst>
              <a:ext uri="{FF2B5EF4-FFF2-40B4-BE49-F238E27FC236}">
                <a16:creationId xmlns=""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Title 1">
            <a:extLst>
              <a:ext uri="{FF2B5EF4-FFF2-40B4-BE49-F238E27FC236}">
                <a16:creationId xmlns=""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104843272"/>
      </p:ext>
    </p:extLst>
  </p:cSld>
  <p:clrMapOvr>
    <a:overrideClrMapping bg1="dk1" tx1="lt1" bg2="dk2" tx2="lt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827084643"/>
      </p:ext>
    </p:extLst>
  </p:cSld>
  <p:clrMapOvr>
    <a:overrideClrMapping bg1="dk1" tx1="lt1" bg2="dk2" tx2="lt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 xmlns:a16="http://schemas.microsoft.com/office/drawing/2014/main" id="{B17C5C60-EC4D-410B-9997-0B73289605FD}"/>
              </a:ext>
              <a:ext uri="{C183D7F6-B498-43B3-948B-1728B52AA6E4}">
                <adec:decorative xmlns=""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10" name="Freeform 6">
              <a:extLst>
                <a:ext uri="{FF2B5EF4-FFF2-40B4-BE49-F238E27FC236}">
                  <a16:creationId xmlns=""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11" name="Freeform 8">
              <a:extLst>
                <a:ext uri="{FF2B5EF4-FFF2-40B4-BE49-F238E27FC236}">
                  <a16:creationId xmlns=""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sp>
        <p:nvSpPr>
          <p:cNvPr id="12" name="Oval 11">
            <a:extLst>
              <a:ext uri="{FF2B5EF4-FFF2-40B4-BE49-F238E27FC236}">
                <a16:creationId xmlns="" xmlns:a16="http://schemas.microsoft.com/office/drawing/2014/main" id="{80A2FA6F-99B7-4984-A80C-570644889F02}"/>
              </a:ext>
              <a:ext uri="{C183D7F6-B498-43B3-948B-1728B52AA6E4}">
                <adec:decorative xmlns=""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17" name="Content Placeholder 16">
            <a:extLst>
              <a:ext uri="{FF2B5EF4-FFF2-40B4-BE49-F238E27FC236}">
                <a16:creationId xmlns=""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 xmlns:a16="http://schemas.microsoft.com/office/drawing/2014/main" id="{AB81B449-7B97-41DC-B23F-65EDCBD316A6}"/>
              </a:ext>
            </a:extLst>
          </p:cNvPr>
          <p:cNvSpPr>
            <a:spLocks noGrp="1"/>
          </p:cNvSpPr>
          <p:nvPr>
            <p:ph type="dt" sz="half" idx="10"/>
          </p:nvPr>
        </p:nvSpPr>
        <p:spPr/>
        <p:txBody>
          <a:bodyPr>
            <a:noAutofit/>
          </a:bodyPr>
          <a:lstStyle/>
          <a:p>
            <a:fld id="{11EDD303-8667-47FF-9FF4-657953D311AE}" type="datetime1">
              <a:rPr lang="en-US" smtClean="0">
                <a:solidFill>
                  <a:prstClr val="white">
                    <a:lumMod val="65000"/>
                    <a:alpha val="80000"/>
                  </a:prstClr>
                </a:solidFill>
              </a:rPr>
              <a:t>06-Dec-22</a:t>
            </a:fld>
            <a:endParaRPr lang="en-US">
              <a:solidFill>
                <a:prstClr val="white">
                  <a:lumMod val="65000"/>
                  <a:alpha val="80000"/>
                </a:prstClr>
              </a:solidFill>
            </a:endParaRPr>
          </a:p>
        </p:txBody>
      </p:sp>
      <p:sp>
        <p:nvSpPr>
          <p:cNvPr id="3" name="Footer Placeholder 2">
            <a:extLst>
              <a:ext uri="{FF2B5EF4-FFF2-40B4-BE49-F238E27FC236}">
                <a16:creationId xmlns="" xmlns:a16="http://schemas.microsoft.com/office/drawing/2014/main" id="{7C6B46D5-337B-4906-8412-4EEA3884FA7E}"/>
              </a:ext>
            </a:extLst>
          </p:cNvPr>
          <p:cNvSpPr>
            <a:spLocks noGrp="1"/>
          </p:cNvSpPr>
          <p:nvPr>
            <p:ph type="ftr" sz="quarter" idx="11"/>
          </p:nvPr>
        </p:nvSpPr>
        <p:spPr/>
        <p:txBody>
          <a:bodyPr>
            <a:noAutofit/>
          </a:bodyPr>
          <a:lstStyle/>
          <a:p>
            <a:r>
              <a:rPr lang="en-US" smtClean="0">
                <a:solidFill>
                  <a:prstClr val="white">
                    <a:lumMod val="65000"/>
                    <a:alpha val="80000"/>
                  </a:prstClr>
                </a:solidFill>
              </a:rPr>
              <a:t>Ashutosh Chutiya</a:t>
            </a:r>
            <a:endParaRPr lang="en-US">
              <a:solidFill>
                <a:prstClr val="white">
                  <a:lumMod val="65000"/>
                  <a:alpha val="80000"/>
                </a:prstClr>
              </a:solidFill>
            </a:endParaRPr>
          </a:p>
        </p:txBody>
      </p:sp>
      <p:sp>
        <p:nvSpPr>
          <p:cNvPr id="4" name="Slide Number Placeholder 3">
            <a:extLst>
              <a:ext uri="{FF2B5EF4-FFF2-40B4-BE49-F238E27FC236}">
                <a16:creationId xmlns=""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solidFill>
                  <a:prstClr val="white">
                    <a:lumMod val="65000"/>
                    <a:alpha val="80000"/>
                  </a:prstClr>
                </a:solidFill>
              </a:rPr>
              <a:pPr/>
              <a:t>‹#›</a:t>
            </a:fld>
            <a:endParaRPr lang="en-US">
              <a:solidFill>
                <a:prstClr val="white">
                  <a:lumMod val="65000"/>
                  <a:alpha val="80000"/>
                </a:prstClr>
              </a:solidFill>
            </a:endParaRPr>
          </a:p>
        </p:txBody>
      </p:sp>
    </p:spTree>
    <p:extLst>
      <p:ext uri="{BB962C8B-B14F-4D97-AF65-F5344CB8AC3E}">
        <p14:creationId xmlns:p14="http://schemas.microsoft.com/office/powerpoint/2010/main" val="369312327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 xmlns:a16="http://schemas.microsoft.com/office/drawing/2014/main" id="{E38C6F9E-A74F-4F54-9409-B6B93DF8CE78}"/>
              </a:ext>
              <a:ext uri="{C183D7F6-B498-43B3-948B-1728B52AA6E4}">
                <adec:decorative xmlns=""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prstClr val="white"/>
              </a:solidFill>
            </a:endParaRPr>
          </a:p>
        </p:txBody>
      </p:sp>
      <p:sp>
        <p:nvSpPr>
          <p:cNvPr id="34" name="Oval 33">
            <a:extLst>
              <a:ext uri="{FF2B5EF4-FFF2-40B4-BE49-F238E27FC236}">
                <a16:creationId xmlns="" xmlns:a16="http://schemas.microsoft.com/office/drawing/2014/main" id="{6F0F71C5-78A4-4793-9BD4-3DF0EE3E3EB7}"/>
              </a:ext>
              <a:ext uri="{C183D7F6-B498-43B3-948B-1728B52AA6E4}">
                <adec:decorative xmlns=""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40" name="Title 5">
            <a:extLst>
              <a:ext uri="{FF2B5EF4-FFF2-40B4-BE49-F238E27FC236}">
                <a16:creationId xmlns=""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 xmlns:a16="http://schemas.microsoft.com/office/drawing/2014/main" id="{E6093F87-C1F6-4FAB-B891-6F7D7FC20751}"/>
              </a:ext>
              <a:ext uri="{C183D7F6-B498-43B3-948B-1728B52AA6E4}">
                <adec:decorative xmlns=""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prstClr val="white"/>
                </a:solidFill>
              </a:endParaRPr>
            </a:p>
          </p:txBody>
        </p:sp>
        <p:sp>
          <p:nvSpPr>
            <p:cNvPr id="53" name="Freeform: Shape 52">
              <a:extLst>
                <a:ext uri="{FF2B5EF4-FFF2-40B4-BE49-F238E27FC236}">
                  <a16:creationId xmlns=""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prstClr val="white"/>
                </a:solidFill>
              </a:endParaRPr>
            </a:p>
          </p:txBody>
        </p:sp>
        <p:sp>
          <p:nvSpPr>
            <p:cNvPr id="54" name="Oval 53">
              <a:extLst>
                <a:ext uri="{FF2B5EF4-FFF2-40B4-BE49-F238E27FC236}">
                  <a16:creationId xmlns=""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55" name="Oval 54">
              <a:extLst>
                <a:ext uri="{FF2B5EF4-FFF2-40B4-BE49-F238E27FC236}">
                  <a16:creationId xmlns=""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sp>
        <p:nvSpPr>
          <p:cNvPr id="56" name="Picture Placeholder 55">
            <a:extLst>
              <a:ext uri="{FF2B5EF4-FFF2-40B4-BE49-F238E27FC236}">
                <a16:creationId xmlns=""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 xmlns:a16="http://schemas.microsoft.com/office/drawing/2014/main" id="{D8661572-1A59-4E3B-BA65-3329E9468C69}"/>
              </a:ext>
            </a:extLst>
          </p:cNvPr>
          <p:cNvSpPr>
            <a:spLocks noGrp="1"/>
          </p:cNvSpPr>
          <p:nvPr>
            <p:ph type="dt" sz="half" idx="10"/>
          </p:nvPr>
        </p:nvSpPr>
        <p:spPr/>
        <p:txBody>
          <a:bodyPr>
            <a:noAutofit/>
          </a:bodyPr>
          <a:lstStyle/>
          <a:p>
            <a:fld id="{78441994-364A-489C-A93B-5B2ED9EB0E9D}" type="datetime1">
              <a:rPr lang="en-US" smtClean="0">
                <a:solidFill>
                  <a:prstClr val="white">
                    <a:lumMod val="65000"/>
                    <a:alpha val="80000"/>
                  </a:prstClr>
                </a:solidFill>
              </a:rPr>
              <a:t>06-Dec-22</a:t>
            </a:fld>
            <a:endParaRPr lang="en-US" dirty="0">
              <a:solidFill>
                <a:prstClr val="white">
                  <a:lumMod val="65000"/>
                  <a:alpha val="80000"/>
                </a:prstClr>
              </a:solidFill>
            </a:endParaRPr>
          </a:p>
        </p:txBody>
      </p:sp>
      <p:sp>
        <p:nvSpPr>
          <p:cNvPr id="5" name="Footer Placeholder 4">
            <a:extLst>
              <a:ext uri="{FF2B5EF4-FFF2-40B4-BE49-F238E27FC236}">
                <a16:creationId xmlns="" xmlns:a16="http://schemas.microsoft.com/office/drawing/2014/main" id="{AFEF84F1-99FE-4F0B-9E76-F581C2C1B6D9}"/>
              </a:ext>
            </a:extLst>
          </p:cNvPr>
          <p:cNvSpPr>
            <a:spLocks noGrp="1"/>
          </p:cNvSpPr>
          <p:nvPr>
            <p:ph type="ftr" sz="quarter" idx="11"/>
          </p:nvPr>
        </p:nvSpPr>
        <p:spPr/>
        <p:txBody>
          <a:bodyPr>
            <a:noAutofit/>
          </a:bodyPr>
          <a:lstStyle/>
          <a:p>
            <a:r>
              <a:rPr lang="en-US" smtClean="0">
                <a:solidFill>
                  <a:prstClr val="white">
                    <a:lumMod val="65000"/>
                    <a:alpha val="80000"/>
                  </a:prstClr>
                </a:solidFill>
              </a:rPr>
              <a:t>Ashutosh Chutiya</a:t>
            </a:r>
            <a:endParaRPr lang="en-US">
              <a:solidFill>
                <a:prstClr val="white">
                  <a:lumMod val="65000"/>
                  <a:alpha val="80000"/>
                </a:prstClr>
              </a:solidFill>
            </a:endParaRPr>
          </a:p>
        </p:txBody>
      </p:sp>
      <p:sp>
        <p:nvSpPr>
          <p:cNvPr id="6" name="Slide Number Placeholder 5">
            <a:extLst>
              <a:ext uri="{FF2B5EF4-FFF2-40B4-BE49-F238E27FC236}">
                <a16:creationId xmlns=""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solidFill>
                  <a:prstClr val="white">
                    <a:lumMod val="65000"/>
                    <a:alpha val="80000"/>
                  </a:prstClr>
                </a:solidFill>
              </a:rPr>
              <a:pPr/>
              <a:t>‹#›</a:t>
            </a:fld>
            <a:endParaRPr lang="en-US">
              <a:solidFill>
                <a:prstClr val="white">
                  <a:lumMod val="65000"/>
                  <a:alpha val="80000"/>
                </a:prstClr>
              </a:solidFill>
            </a:endParaRPr>
          </a:p>
        </p:txBody>
      </p:sp>
    </p:spTree>
    <p:extLst>
      <p:ext uri="{BB962C8B-B14F-4D97-AF65-F5344CB8AC3E}">
        <p14:creationId xmlns:p14="http://schemas.microsoft.com/office/powerpoint/2010/main" val="17364272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 xmlns:a16="http://schemas.microsoft.com/office/drawing/2014/main" id="{79DE9FAB-6BBA-4CFE-B67D-77B47F01ECA4}"/>
              </a:ext>
              <a:ext uri="{C183D7F6-B498-43B3-948B-1728B52AA6E4}">
                <adec:decorative xmlns=""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prstClr val="white"/>
                </a:solidFill>
              </a:endParaRPr>
            </a:p>
          </p:txBody>
        </p:sp>
        <p:sp>
          <p:nvSpPr>
            <p:cNvPr id="36" name="Freeform: Shape 35">
              <a:extLst>
                <a:ext uri="{FF2B5EF4-FFF2-40B4-BE49-F238E27FC236}">
                  <a16:creationId xmlns=""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prstClr val="white"/>
                </a:solidFill>
              </a:endParaRPr>
            </a:p>
          </p:txBody>
        </p:sp>
        <p:sp>
          <p:nvSpPr>
            <p:cNvPr id="37" name="Oval 36">
              <a:extLst>
                <a:ext uri="{FF2B5EF4-FFF2-40B4-BE49-F238E27FC236}">
                  <a16:creationId xmlns=""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38" name="Oval 37">
              <a:extLst>
                <a:ext uri="{FF2B5EF4-FFF2-40B4-BE49-F238E27FC236}">
                  <a16:creationId xmlns=""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sp>
        <p:nvSpPr>
          <p:cNvPr id="19" name="Freeform: Shape 18">
            <a:extLst>
              <a:ext uri="{FF2B5EF4-FFF2-40B4-BE49-F238E27FC236}">
                <a16:creationId xmlns="" xmlns:a16="http://schemas.microsoft.com/office/drawing/2014/main" id="{82184FF4-7029-4ED7-813A-192E60608764}"/>
              </a:ext>
              <a:ext uri="{C183D7F6-B498-43B3-948B-1728B52AA6E4}">
                <adec:decorative xmlns=""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20" name="Oval 19">
            <a:extLst>
              <a:ext uri="{FF2B5EF4-FFF2-40B4-BE49-F238E27FC236}">
                <a16:creationId xmlns="" xmlns:a16="http://schemas.microsoft.com/office/drawing/2014/main" id="{AAA7AB09-557C-41AD-9113-FF9F68FA1035}"/>
              </a:ext>
              <a:ext uri="{C183D7F6-B498-43B3-948B-1728B52AA6E4}">
                <adec:decorative xmlns=""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25" name="Oval 24">
            <a:extLst>
              <a:ext uri="{FF2B5EF4-FFF2-40B4-BE49-F238E27FC236}">
                <a16:creationId xmlns="" xmlns:a16="http://schemas.microsoft.com/office/drawing/2014/main" id="{EF99ECAA-1F11-4937-BBA6-51935AB44C9D}"/>
              </a:ext>
              <a:ext uri="{C183D7F6-B498-43B3-948B-1728B52AA6E4}">
                <adec:decorative xmlns=""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15" name="Title 1">
            <a:extLst>
              <a:ext uri="{FF2B5EF4-FFF2-40B4-BE49-F238E27FC236}">
                <a16:creationId xmlns=""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8B1BC074-1090-47AF-BDE8-3859BF574BA6}"/>
              </a:ext>
            </a:extLst>
          </p:cNvPr>
          <p:cNvSpPr>
            <a:spLocks noGrp="1"/>
          </p:cNvSpPr>
          <p:nvPr>
            <p:ph type="dt" sz="half" idx="10"/>
          </p:nvPr>
        </p:nvSpPr>
        <p:spPr/>
        <p:txBody>
          <a:bodyPr>
            <a:noAutofit/>
          </a:bodyPr>
          <a:lstStyle/>
          <a:p>
            <a:fld id="{15933315-72C0-4640-9165-0D35430D88AB}" type="datetime1">
              <a:rPr lang="en-US" smtClean="0">
                <a:solidFill>
                  <a:prstClr val="white">
                    <a:lumMod val="65000"/>
                    <a:alpha val="80000"/>
                  </a:prstClr>
                </a:solidFill>
              </a:rPr>
              <a:t>06-Dec-22</a:t>
            </a:fld>
            <a:endParaRPr lang="en-US" dirty="0">
              <a:solidFill>
                <a:prstClr val="white">
                  <a:lumMod val="65000"/>
                  <a:alpha val="80000"/>
                </a:prstClr>
              </a:solidFill>
            </a:endParaRPr>
          </a:p>
        </p:txBody>
      </p:sp>
      <p:sp>
        <p:nvSpPr>
          <p:cNvPr id="5" name="Footer Placeholder 4">
            <a:extLst>
              <a:ext uri="{FF2B5EF4-FFF2-40B4-BE49-F238E27FC236}">
                <a16:creationId xmlns="" xmlns:a16="http://schemas.microsoft.com/office/drawing/2014/main" id="{F1D6522F-D41A-4734-8BD1-BD6E5A37D04C}"/>
              </a:ext>
            </a:extLst>
          </p:cNvPr>
          <p:cNvSpPr>
            <a:spLocks noGrp="1"/>
          </p:cNvSpPr>
          <p:nvPr>
            <p:ph type="ftr" sz="quarter" idx="11"/>
          </p:nvPr>
        </p:nvSpPr>
        <p:spPr/>
        <p:txBody>
          <a:bodyPr>
            <a:noAutofit/>
          </a:bodyPr>
          <a:lstStyle/>
          <a:p>
            <a:r>
              <a:rPr lang="en-US" smtClean="0">
                <a:solidFill>
                  <a:prstClr val="white">
                    <a:lumMod val="65000"/>
                    <a:alpha val="80000"/>
                  </a:prstClr>
                </a:solidFill>
              </a:rPr>
              <a:t>Ashutosh Chutiya</a:t>
            </a:r>
            <a:endParaRPr lang="en-US">
              <a:solidFill>
                <a:prstClr val="white">
                  <a:lumMod val="65000"/>
                  <a:alpha val="80000"/>
                </a:prstClr>
              </a:solidFill>
            </a:endParaRPr>
          </a:p>
        </p:txBody>
      </p:sp>
      <p:sp>
        <p:nvSpPr>
          <p:cNvPr id="6" name="Slide Number Placeholder 5">
            <a:extLst>
              <a:ext uri="{FF2B5EF4-FFF2-40B4-BE49-F238E27FC236}">
                <a16:creationId xmlns=""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solidFill>
                  <a:prstClr val="white">
                    <a:lumMod val="65000"/>
                    <a:alpha val="80000"/>
                  </a:prstClr>
                </a:solidFill>
              </a:rPr>
              <a:pPr/>
              <a:t>‹#›</a:t>
            </a:fld>
            <a:endParaRPr lang="en-US">
              <a:solidFill>
                <a:prstClr val="white">
                  <a:lumMod val="65000"/>
                  <a:alpha val="80000"/>
                </a:prstClr>
              </a:solidFill>
            </a:endParaRPr>
          </a:p>
        </p:txBody>
      </p:sp>
    </p:spTree>
    <p:extLst>
      <p:ext uri="{BB962C8B-B14F-4D97-AF65-F5344CB8AC3E}">
        <p14:creationId xmlns:p14="http://schemas.microsoft.com/office/powerpoint/2010/main" val="337581997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 xmlns:a16="http://schemas.microsoft.com/office/drawing/2014/main" id="{AB81B449-7B97-41DC-B23F-65EDCBD316A6}"/>
              </a:ext>
            </a:extLst>
          </p:cNvPr>
          <p:cNvSpPr>
            <a:spLocks noGrp="1"/>
          </p:cNvSpPr>
          <p:nvPr>
            <p:ph type="dt" sz="half" idx="10"/>
          </p:nvPr>
        </p:nvSpPr>
        <p:spPr/>
        <p:txBody>
          <a:bodyPr>
            <a:noAutofit/>
          </a:bodyPr>
          <a:lstStyle/>
          <a:p>
            <a:fld id="{E6FBB7D3-0640-4A6A-9436-A47D7B5AC863}" type="datetime1">
              <a:rPr lang="en-US" smtClean="0">
                <a:solidFill>
                  <a:prstClr val="white">
                    <a:lumMod val="65000"/>
                    <a:alpha val="80000"/>
                  </a:prstClr>
                </a:solidFill>
              </a:rPr>
              <a:t>06-Dec-22</a:t>
            </a:fld>
            <a:endParaRPr lang="en-US">
              <a:solidFill>
                <a:prstClr val="white">
                  <a:lumMod val="65000"/>
                  <a:alpha val="80000"/>
                </a:prstClr>
              </a:solidFill>
            </a:endParaRPr>
          </a:p>
        </p:txBody>
      </p:sp>
      <p:sp>
        <p:nvSpPr>
          <p:cNvPr id="3" name="Footer Placeholder 2">
            <a:extLst>
              <a:ext uri="{FF2B5EF4-FFF2-40B4-BE49-F238E27FC236}">
                <a16:creationId xmlns="" xmlns:a16="http://schemas.microsoft.com/office/drawing/2014/main" id="{7C6B46D5-337B-4906-8412-4EEA3884FA7E}"/>
              </a:ext>
            </a:extLst>
          </p:cNvPr>
          <p:cNvSpPr>
            <a:spLocks noGrp="1"/>
          </p:cNvSpPr>
          <p:nvPr>
            <p:ph type="ftr" sz="quarter" idx="11"/>
          </p:nvPr>
        </p:nvSpPr>
        <p:spPr/>
        <p:txBody>
          <a:bodyPr>
            <a:noAutofit/>
          </a:bodyPr>
          <a:lstStyle/>
          <a:p>
            <a:r>
              <a:rPr lang="en-US" smtClean="0">
                <a:solidFill>
                  <a:prstClr val="white">
                    <a:lumMod val="65000"/>
                    <a:alpha val="80000"/>
                  </a:prstClr>
                </a:solidFill>
              </a:rPr>
              <a:t>Ashutosh Chutiya</a:t>
            </a:r>
            <a:endParaRPr lang="en-US">
              <a:solidFill>
                <a:prstClr val="white">
                  <a:lumMod val="65000"/>
                  <a:alpha val="80000"/>
                </a:prstClr>
              </a:solidFill>
            </a:endParaRPr>
          </a:p>
        </p:txBody>
      </p:sp>
      <p:sp>
        <p:nvSpPr>
          <p:cNvPr id="4" name="Slide Number Placeholder 3">
            <a:extLst>
              <a:ext uri="{FF2B5EF4-FFF2-40B4-BE49-F238E27FC236}">
                <a16:creationId xmlns=""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solidFill>
                  <a:prstClr val="white">
                    <a:lumMod val="65000"/>
                    <a:alpha val="80000"/>
                  </a:prstClr>
                </a:solidFill>
              </a:rPr>
              <a:pPr/>
              <a:t>‹#›</a:t>
            </a:fld>
            <a:endParaRPr lang="en-US">
              <a:solidFill>
                <a:prstClr val="white">
                  <a:lumMod val="65000"/>
                  <a:alpha val="80000"/>
                </a:prstClr>
              </a:solidFill>
            </a:endParaRPr>
          </a:p>
        </p:txBody>
      </p:sp>
      <p:sp>
        <p:nvSpPr>
          <p:cNvPr id="8" name="Oval 7">
            <a:extLst>
              <a:ext uri="{FF2B5EF4-FFF2-40B4-BE49-F238E27FC236}">
                <a16:creationId xmlns="" xmlns:a16="http://schemas.microsoft.com/office/drawing/2014/main" id="{446AF837-10C6-44A5-B8D6-960A57487B43}"/>
              </a:ext>
              <a:ext uri="{C183D7F6-B498-43B3-948B-1728B52AA6E4}">
                <adec:decorative xmlns=""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Tree>
    <p:extLst>
      <p:ext uri="{BB962C8B-B14F-4D97-AF65-F5344CB8AC3E}">
        <p14:creationId xmlns:p14="http://schemas.microsoft.com/office/powerpoint/2010/main" val="256542926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 xmlns:a16="http://schemas.microsoft.com/office/drawing/2014/main" id="{06966E3E-9B30-4375-AC9A-23256CC87D25}"/>
              </a:ext>
              <a:ext uri="{C183D7F6-B498-43B3-948B-1728B52AA6E4}">
                <adec:decorative xmlns=""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endParaRPr>
            </a:p>
          </p:txBody>
        </p:sp>
        <p:sp>
          <p:nvSpPr>
            <p:cNvPr id="45" name="Oval 44">
              <a:extLst>
                <a:ext uri="{FF2B5EF4-FFF2-40B4-BE49-F238E27FC236}">
                  <a16:creationId xmlns=""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46" name="Freeform: Shape 45">
              <a:extLst>
                <a:ext uri="{FF2B5EF4-FFF2-40B4-BE49-F238E27FC236}">
                  <a16:creationId xmlns=""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endParaRPr>
            </a:p>
          </p:txBody>
        </p:sp>
      </p:grpSp>
      <p:grpSp>
        <p:nvGrpSpPr>
          <p:cNvPr id="15" name="Group 14">
            <a:extLst>
              <a:ext uri="{FF2B5EF4-FFF2-40B4-BE49-F238E27FC236}">
                <a16:creationId xmlns="" xmlns:a16="http://schemas.microsoft.com/office/drawing/2014/main" id="{394664AE-6DC5-428F-9AC4-5A8F67571F72}"/>
              </a:ext>
              <a:ext uri="{C183D7F6-B498-43B3-948B-1728B52AA6E4}">
                <adec:decorative xmlns=""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21" name="Oval 20">
              <a:extLst>
                <a:ext uri="{FF2B5EF4-FFF2-40B4-BE49-F238E27FC236}">
                  <a16:creationId xmlns=""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sp>
        <p:nvSpPr>
          <p:cNvPr id="5" name="Date Placeholder 4">
            <a:extLst>
              <a:ext uri="{FF2B5EF4-FFF2-40B4-BE49-F238E27FC236}">
                <a16:creationId xmlns="" xmlns:a16="http://schemas.microsoft.com/office/drawing/2014/main" id="{E57D2D6F-49E8-4217-A908-2D9E43583589}"/>
              </a:ext>
            </a:extLst>
          </p:cNvPr>
          <p:cNvSpPr>
            <a:spLocks noGrp="1"/>
          </p:cNvSpPr>
          <p:nvPr>
            <p:ph type="dt" sz="half" idx="10"/>
          </p:nvPr>
        </p:nvSpPr>
        <p:spPr/>
        <p:txBody>
          <a:bodyPr>
            <a:noAutofit/>
          </a:bodyPr>
          <a:lstStyle/>
          <a:p>
            <a:fld id="{7784E712-9ACD-408F-8AFB-11B4FE7B1041}" type="datetime1">
              <a:rPr lang="en-US" smtClean="0">
                <a:solidFill>
                  <a:prstClr val="white">
                    <a:lumMod val="65000"/>
                    <a:alpha val="80000"/>
                  </a:prstClr>
                </a:solidFill>
              </a:rPr>
              <a:t>06-Dec-22</a:t>
            </a:fld>
            <a:endParaRPr lang="en-US">
              <a:solidFill>
                <a:prstClr val="white">
                  <a:lumMod val="65000"/>
                  <a:alpha val="80000"/>
                </a:prstClr>
              </a:solidFill>
            </a:endParaRPr>
          </a:p>
        </p:txBody>
      </p:sp>
      <p:sp>
        <p:nvSpPr>
          <p:cNvPr id="6" name="Footer Placeholder 5">
            <a:extLst>
              <a:ext uri="{FF2B5EF4-FFF2-40B4-BE49-F238E27FC236}">
                <a16:creationId xmlns="" xmlns:a16="http://schemas.microsoft.com/office/drawing/2014/main" id="{591C4440-6B8D-4A24-A807-8B1302A3DFAF}"/>
              </a:ext>
            </a:extLst>
          </p:cNvPr>
          <p:cNvSpPr>
            <a:spLocks noGrp="1"/>
          </p:cNvSpPr>
          <p:nvPr>
            <p:ph type="ftr" sz="quarter" idx="11"/>
          </p:nvPr>
        </p:nvSpPr>
        <p:spPr/>
        <p:txBody>
          <a:bodyPr>
            <a:noAutofit/>
          </a:bodyPr>
          <a:lstStyle/>
          <a:p>
            <a:r>
              <a:rPr lang="en-US" smtClean="0">
                <a:solidFill>
                  <a:prstClr val="white">
                    <a:lumMod val="65000"/>
                    <a:alpha val="80000"/>
                  </a:prstClr>
                </a:solidFill>
              </a:rPr>
              <a:t>Ashutosh Chutiya</a:t>
            </a:r>
            <a:endParaRPr lang="en-US">
              <a:solidFill>
                <a:prstClr val="white">
                  <a:lumMod val="65000"/>
                  <a:alpha val="80000"/>
                </a:prstClr>
              </a:solidFill>
            </a:endParaRPr>
          </a:p>
        </p:txBody>
      </p:sp>
      <p:sp>
        <p:nvSpPr>
          <p:cNvPr id="7" name="Slide Number Placeholder 6">
            <a:extLst>
              <a:ext uri="{FF2B5EF4-FFF2-40B4-BE49-F238E27FC236}">
                <a16:creationId xmlns=""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solidFill>
                  <a:prstClr val="white">
                    <a:lumMod val="65000"/>
                    <a:alpha val="80000"/>
                  </a:prstClr>
                </a:solidFill>
              </a:rPr>
              <a:pPr/>
              <a:t>‹#›</a:t>
            </a:fld>
            <a:endParaRPr lang="en-US">
              <a:solidFill>
                <a:prstClr val="white">
                  <a:lumMod val="65000"/>
                  <a:alpha val="80000"/>
                </a:prstClr>
              </a:solidFill>
            </a:endParaRPr>
          </a:p>
        </p:txBody>
      </p:sp>
      <p:sp>
        <p:nvSpPr>
          <p:cNvPr id="17" name="Oval 16">
            <a:extLst>
              <a:ext uri="{FF2B5EF4-FFF2-40B4-BE49-F238E27FC236}">
                <a16:creationId xmlns="" xmlns:a16="http://schemas.microsoft.com/office/drawing/2014/main" id="{83C43C1C-00B3-40E0-B073-B8C56206D07D}"/>
              </a:ext>
              <a:ext uri="{C183D7F6-B498-43B3-948B-1728B52AA6E4}">
                <adec:decorative xmlns=""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Tree>
    <p:extLst>
      <p:ext uri="{BB962C8B-B14F-4D97-AF65-F5344CB8AC3E}">
        <p14:creationId xmlns:p14="http://schemas.microsoft.com/office/powerpoint/2010/main" val="3628416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23DB09-EE40-4A25-9911-08AFCD1147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77D2172E-B5A1-4073-87BF-B4B4FA2614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FD9D5478-158C-43B4-A7BC-F69F70E535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2B2540FE-EF3E-4F61-A981-DA6FD21422B3}"/>
              </a:ext>
            </a:extLst>
          </p:cNvPr>
          <p:cNvSpPr>
            <a:spLocks noGrp="1"/>
          </p:cNvSpPr>
          <p:nvPr>
            <p:ph type="dt" sz="half" idx="10"/>
          </p:nvPr>
        </p:nvSpPr>
        <p:spPr/>
        <p:txBody>
          <a:bodyPr/>
          <a:lstStyle/>
          <a:p>
            <a:fld id="{2B872363-44BE-4392-8561-B17461D4D8F0}" type="datetime1">
              <a:rPr lang="en-US" smtClean="0"/>
              <a:t>06-Dec-22</a:t>
            </a:fld>
            <a:endParaRPr lang="en-US"/>
          </a:p>
        </p:txBody>
      </p:sp>
      <p:sp>
        <p:nvSpPr>
          <p:cNvPr id="6" name="Footer Placeholder 5">
            <a:extLst>
              <a:ext uri="{FF2B5EF4-FFF2-40B4-BE49-F238E27FC236}">
                <a16:creationId xmlns="" xmlns:a16="http://schemas.microsoft.com/office/drawing/2014/main" id="{47ACE047-8D42-4261-8D48-28C5FB42AA03}"/>
              </a:ext>
            </a:extLst>
          </p:cNvPr>
          <p:cNvSpPr>
            <a:spLocks noGrp="1"/>
          </p:cNvSpPr>
          <p:nvPr>
            <p:ph type="ftr" sz="quarter" idx="11"/>
          </p:nvPr>
        </p:nvSpPr>
        <p:spPr/>
        <p:txBody>
          <a:bodyPr/>
          <a:lstStyle/>
          <a:p>
            <a:r>
              <a:rPr lang="en-US" smtClean="0"/>
              <a:t>Ashutosh Chutiya</a:t>
            </a:r>
            <a:endParaRPr lang="en-US"/>
          </a:p>
        </p:txBody>
      </p:sp>
      <p:sp>
        <p:nvSpPr>
          <p:cNvPr id="7" name="Slide Number Placeholder 6">
            <a:extLst>
              <a:ext uri="{FF2B5EF4-FFF2-40B4-BE49-F238E27FC236}">
                <a16:creationId xmlns="" xmlns:a16="http://schemas.microsoft.com/office/drawing/2014/main" id="{CDB2F8DE-DC34-476D-A756-CF1399603B16}"/>
              </a:ext>
            </a:extLst>
          </p:cNvPr>
          <p:cNvSpPr>
            <a:spLocks noGrp="1"/>
          </p:cNvSpPr>
          <p:nvPr>
            <p:ph type="sldNum" sz="quarter" idx="12"/>
          </p:nvPr>
        </p:nvSpPr>
        <p:spPr/>
        <p:txBody>
          <a:bodyPr/>
          <a:lstStyle/>
          <a:p>
            <a:fld id="{3B685128-CE73-4F6B-9CB3-02E8E310B566}" type="slidenum">
              <a:rPr lang="en-US" smtClean="0"/>
              <a:t>‹#›</a:t>
            </a:fld>
            <a:endParaRPr lang="en-US"/>
          </a:p>
        </p:txBody>
      </p:sp>
    </p:spTree>
    <p:extLst>
      <p:ext uri="{BB962C8B-B14F-4D97-AF65-F5344CB8AC3E}">
        <p14:creationId xmlns:p14="http://schemas.microsoft.com/office/powerpoint/2010/main" val="3670783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DAEE12-032B-4F12-B39F-1C10576580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3A441E56-16FE-45AB-B867-B1C9F041DD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817295AF-4449-4281-B75D-09326D9827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8CCB26CF-4499-4175-AB6B-C803F64838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D84BA158-A896-4F06-99F7-10F77C583C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56846CF8-223D-4A46-A3DE-50AB4C90802B}"/>
              </a:ext>
            </a:extLst>
          </p:cNvPr>
          <p:cNvSpPr>
            <a:spLocks noGrp="1"/>
          </p:cNvSpPr>
          <p:nvPr>
            <p:ph type="dt" sz="half" idx="10"/>
          </p:nvPr>
        </p:nvSpPr>
        <p:spPr/>
        <p:txBody>
          <a:bodyPr/>
          <a:lstStyle/>
          <a:p>
            <a:fld id="{83CFEC97-941C-45E2-8281-1C682A2364FC}" type="datetime1">
              <a:rPr lang="en-US" smtClean="0"/>
              <a:t>06-Dec-22</a:t>
            </a:fld>
            <a:endParaRPr lang="en-US"/>
          </a:p>
        </p:txBody>
      </p:sp>
      <p:sp>
        <p:nvSpPr>
          <p:cNvPr id="8" name="Footer Placeholder 7">
            <a:extLst>
              <a:ext uri="{FF2B5EF4-FFF2-40B4-BE49-F238E27FC236}">
                <a16:creationId xmlns="" xmlns:a16="http://schemas.microsoft.com/office/drawing/2014/main" id="{DDBDC006-C7BD-4F70-AF3E-17659A01DF23}"/>
              </a:ext>
            </a:extLst>
          </p:cNvPr>
          <p:cNvSpPr>
            <a:spLocks noGrp="1"/>
          </p:cNvSpPr>
          <p:nvPr>
            <p:ph type="ftr" sz="quarter" idx="11"/>
          </p:nvPr>
        </p:nvSpPr>
        <p:spPr/>
        <p:txBody>
          <a:bodyPr/>
          <a:lstStyle/>
          <a:p>
            <a:r>
              <a:rPr lang="en-US" smtClean="0"/>
              <a:t>Ashutosh Chutiya</a:t>
            </a:r>
            <a:endParaRPr lang="en-US"/>
          </a:p>
        </p:txBody>
      </p:sp>
      <p:sp>
        <p:nvSpPr>
          <p:cNvPr id="9" name="Slide Number Placeholder 8">
            <a:extLst>
              <a:ext uri="{FF2B5EF4-FFF2-40B4-BE49-F238E27FC236}">
                <a16:creationId xmlns="" xmlns:a16="http://schemas.microsoft.com/office/drawing/2014/main" id="{76E43B03-5FC9-465C-88A3-3DA69721D68C}"/>
              </a:ext>
            </a:extLst>
          </p:cNvPr>
          <p:cNvSpPr>
            <a:spLocks noGrp="1"/>
          </p:cNvSpPr>
          <p:nvPr>
            <p:ph type="sldNum" sz="quarter" idx="12"/>
          </p:nvPr>
        </p:nvSpPr>
        <p:spPr/>
        <p:txBody>
          <a:bodyPr/>
          <a:lstStyle/>
          <a:p>
            <a:fld id="{3B685128-CE73-4F6B-9CB3-02E8E310B566}" type="slidenum">
              <a:rPr lang="en-US" smtClean="0"/>
              <a:t>‹#›</a:t>
            </a:fld>
            <a:endParaRPr lang="en-US"/>
          </a:p>
        </p:txBody>
      </p:sp>
    </p:spTree>
    <p:extLst>
      <p:ext uri="{BB962C8B-B14F-4D97-AF65-F5344CB8AC3E}">
        <p14:creationId xmlns:p14="http://schemas.microsoft.com/office/powerpoint/2010/main" val="2793901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5F9284-46F6-4EEB-BD2B-88FAF7D765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1136830B-6888-4D01-9010-9CBA0EABB2E6}"/>
              </a:ext>
            </a:extLst>
          </p:cNvPr>
          <p:cNvSpPr>
            <a:spLocks noGrp="1"/>
          </p:cNvSpPr>
          <p:nvPr>
            <p:ph type="dt" sz="half" idx="10"/>
          </p:nvPr>
        </p:nvSpPr>
        <p:spPr/>
        <p:txBody>
          <a:bodyPr/>
          <a:lstStyle/>
          <a:p>
            <a:fld id="{F7B26061-BF28-42BB-A753-192AF33C424C}" type="datetime1">
              <a:rPr lang="en-US" smtClean="0"/>
              <a:t>06-Dec-22</a:t>
            </a:fld>
            <a:endParaRPr lang="en-US"/>
          </a:p>
        </p:txBody>
      </p:sp>
      <p:sp>
        <p:nvSpPr>
          <p:cNvPr id="4" name="Footer Placeholder 3">
            <a:extLst>
              <a:ext uri="{FF2B5EF4-FFF2-40B4-BE49-F238E27FC236}">
                <a16:creationId xmlns="" xmlns:a16="http://schemas.microsoft.com/office/drawing/2014/main" id="{59669D2F-8261-45CC-BAD8-D4F421FA1A53}"/>
              </a:ext>
            </a:extLst>
          </p:cNvPr>
          <p:cNvSpPr>
            <a:spLocks noGrp="1"/>
          </p:cNvSpPr>
          <p:nvPr>
            <p:ph type="ftr" sz="quarter" idx="11"/>
          </p:nvPr>
        </p:nvSpPr>
        <p:spPr/>
        <p:txBody>
          <a:bodyPr/>
          <a:lstStyle/>
          <a:p>
            <a:r>
              <a:rPr lang="en-US" smtClean="0"/>
              <a:t>Ashutosh Chutiya</a:t>
            </a:r>
            <a:endParaRPr lang="en-US"/>
          </a:p>
        </p:txBody>
      </p:sp>
      <p:sp>
        <p:nvSpPr>
          <p:cNvPr id="5" name="Slide Number Placeholder 4">
            <a:extLst>
              <a:ext uri="{FF2B5EF4-FFF2-40B4-BE49-F238E27FC236}">
                <a16:creationId xmlns="" xmlns:a16="http://schemas.microsoft.com/office/drawing/2014/main" id="{23CA749D-B897-40B8-A918-356372673E20}"/>
              </a:ext>
            </a:extLst>
          </p:cNvPr>
          <p:cNvSpPr>
            <a:spLocks noGrp="1"/>
          </p:cNvSpPr>
          <p:nvPr>
            <p:ph type="sldNum" sz="quarter" idx="12"/>
          </p:nvPr>
        </p:nvSpPr>
        <p:spPr/>
        <p:txBody>
          <a:bodyPr/>
          <a:lstStyle/>
          <a:p>
            <a:fld id="{3B685128-CE73-4F6B-9CB3-02E8E310B566}" type="slidenum">
              <a:rPr lang="en-US" smtClean="0"/>
              <a:t>‹#›</a:t>
            </a:fld>
            <a:endParaRPr lang="en-US"/>
          </a:p>
        </p:txBody>
      </p:sp>
    </p:spTree>
    <p:extLst>
      <p:ext uri="{BB962C8B-B14F-4D97-AF65-F5344CB8AC3E}">
        <p14:creationId xmlns:p14="http://schemas.microsoft.com/office/powerpoint/2010/main" val="4251818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0F3CA52C-7361-4FA9-9F23-F16A46EAA813}"/>
              </a:ext>
            </a:extLst>
          </p:cNvPr>
          <p:cNvSpPr>
            <a:spLocks noGrp="1"/>
          </p:cNvSpPr>
          <p:nvPr>
            <p:ph type="dt" sz="half" idx="10"/>
          </p:nvPr>
        </p:nvSpPr>
        <p:spPr/>
        <p:txBody>
          <a:bodyPr/>
          <a:lstStyle/>
          <a:p>
            <a:fld id="{AAB8C711-11CD-4928-9992-51DBC9FBF5AA}" type="datetime1">
              <a:rPr lang="en-US" smtClean="0"/>
              <a:t>06-Dec-22</a:t>
            </a:fld>
            <a:endParaRPr lang="en-US"/>
          </a:p>
        </p:txBody>
      </p:sp>
      <p:sp>
        <p:nvSpPr>
          <p:cNvPr id="3" name="Footer Placeholder 2">
            <a:extLst>
              <a:ext uri="{FF2B5EF4-FFF2-40B4-BE49-F238E27FC236}">
                <a16:creationId xmlns="" xmlns:a16="http://schemas.microsoft.com/office/drawing/2014/main" id="{2ACD3545-4643-4F49-9D53-170538AC184F}"/>
              </a:ext>
            </a:extLst>
          </p:cNvPr>
          <p:cNvSpPr>
            <a:spLocks noGrp="1"/>
          </p:cNvSpPr>
          <p:nvPr>
            <p:ph type="ftr" sz="quarter" idx="11"/>
          </p:nvPr>
        </p:nvSpPr>
        <p:spPr/>
        <p:txBody>
          <a:bodyPr/>
          <a:lstStyle/>
          <a:p>
            <a:r>
              <a:rPr lang="en-US" smtClean="0"/>
              <a:t>Ashutosh Chutiya</a:t>
            </a:r>
            <a:endParaRPr lang="en-US"/>
          </a:p>
        </p:txBody>
      </p:sp>
      <p:sp>
        <p:nvSpPr>
          <p:cNvPr id="4" name="Slide Number Placeholder 3">
            <a:extLst>
              <a:ext uri="{FF2B5EF4-FFF2-40B4-BE49-F238E27FC236}">
                <a16:creationId xmlns="" xmlns:a16="http://schemas.microsoft.com/office/drawing/2014/main" id="{CCB7DE13-495D-4016-9C4B-EB25F6BB2775}"/>
              </a:ext>
            </a:extLst>
          </p:cNvPr>
          <p:cNvSpPr>
            <a:spLocks noGrp="1"/>
          </p:cNvSpPr>
          <p:nvPr>
            <p:ph type="sldNum" sz="quarter" idx="12"/>
          </p:nvPr>
        </p:nvSpPr>
        <p:spPr/>
        <p:txBody>
          <a:bodyPr/>
          <a:lstStyle/>
          <a:p>
            <a:fld id="{3B685128-CE73-4F6B-9CB3-02E8E310B566}" type="slidenum">
              <a:rPr lang="en-US" smtClean="0"/>
              <a:t>‹#›</a:t>
            </a:fld>
            <a:endParaRPr lang="en-US"/>
          </a:p>
        </p:txBody>
      </p:sp>
    </p:spTree>
    <p:extLst>
      <p:ext uri="{BB962C8B-B14F-4D97-AF65-F5344CB8AC3E}">
        <p14:creationId xmlns:p14="http://schemas.microsoft.com/office/powerpoint/2010/main" val="562966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223C5D-6222-4460-A4C4-D51CE34118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6C730743-5FCD-4731-BB8F-F33471BCB3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3FF10D48-5592-406D-81DC-04F703BDBE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D47E9DA1-9523-4BC1-9B6D-DD94EDD8DDB1}"/>
              </a:ext>
            </a:extLst>
          </p:cNvPr>
          <p:cNvSpPr>
            <a:spLocks noGrp="1"/>
          </p:cNvSpPr>
          <p:nvPr>
            <p:ph type="dt" sz="half" idx="10"/>
          </p:nvPr>
        </p:nvSpPr>
        <p:spPr/>
        <p:txBody>
          <a:bodyPr/>
          <a:lstStyle/>
          <a:p>
            <a:fld id="{59D8228B-DF40-4373-9BFD-5E72C1DC0171}" type="datetime1">
              <a:rPr lang="en-US" smtClean="0"/>
              <a:t>06-Dec-22</a:t>
            </a:fld>
            <a:endParaRPr lang="en-US"/>
          </a:p>
        </p:txBody>
      </p:sp>
      <p:sp>
        <p:nvSpPr>
          <p:cNvPr id="6" name="Footer Placeholder 5">
            <a:extLst>
              <a:ext uri="{FF2B5EF4-FFF2-40B4-BE49-F238E27FC236}">
                <a16:creationId xmlns="" xmlns:a16="http://schemas.microsoft.com/office/drawing/2014/main" id="{C8055F2C-F4B0-420A-A8CB-49047E3DBA7F}"/>
              </a:ext>
            </a:extLst>
          </p:cNvPr>
          <p:cNvSpPr>
            <a:spLocks noGrp="1"/>
          </p:cNvSpPr>
          <p:nvPr>
            <p:ph type="ftr" sz="quarter" idx="11"/>
          </p:nvPr>
        </p:nvSpPr>
        <p:spPr/>
        <p:txBody>
          <a:bodyPr/>
          <a:lstStyle/>
          <a:p>
            <a:r>
              <a:rPr lang="en-US" smtClean="0"/>
              <a:t>Ashutosh Chutiya</a:t>
            </a:r>
            <a:endParaRPr lang="en-US"/>
          </a:p>
        </p:txBody>
      </p:sp>
      <p:sp>
        <p:nvSpPr>
          <p:cNvPr id="7" name="Slide Number Placeholder 6">
            <a:extLst>
              <a:ext uri="{FF2B5EF4-FFF2-40B4-BE49-F238E27FC236}">
                <a16:creationId xmlns="" xmlns:a16="http://schemas.microsoft.com/office/drawing/2014/main" id="{9B93376C-C0D8-4B3A-85F9-A66797CE34CD}"/>
              </a:ext>
            </a:extLst>
          </p:cNvPr>
          <p:cNvSpPr>
            <a:spLocks noGrp="1"/>
          </p:cNvSpPr>
          <p:nvPr>
            <p:ph type="sldNum" sz="quarter" idx="12"/>
          </p:nvPr>
        </p:nvSpPr>
        <p:spPr/>
        <p:txBody>
          <a:bodyPr/>
          <a:lstStyle/>
          <a:p>
            <a:fld id="{3B685128-CE73-4F6B-9CB3-02E8E310B566}" type="slidenum">
              <a:rPr lang="en-US" smtClean="0"/>
              <a:t>‹#›</a:t>
            </a:fld>
            <a:endParaRPr lang="en-US"/>
          </a:p>
        </p:txBody>
      </p:sp>
    </p:spTree>
    <p:extLst>
      <p:ext uri="{BB962C8B-B14F-4D97-AF65-F5344CB8AC3E}">
        <p14:creationId xmlns:p14="http://schemas.microsoft.com/office/powerpoint/2010/main" val="3803972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C791FA-C6BD-44D3-9D4A-8A967757D1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BB3A69FC-D209-4586-AA88-D38004D75C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A796EFD0-718F-4695-BB3A-272183B39C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8075F76A-6D70-4311-AE70-9A52561F2AE1}"/>
              </a:ext>
            </a:extLst>
          </p:cNvPr>
          <p:cNvSpPr>
            <a:spLocks noGrp="1"/>
          </p:cNvSpPr>
          <p:nvPr>
            <p:ph type="dt" sz="half" idx="10"/>
          </p:nvPr>
        </p:nvSpPr>
        <p:spPr/>
        <p:txBody>
          <a:bodyPr/>
          <a:lstStyle/>
          <a:p>
            <a:fld id="{4AE9B276-E467-44DA-AE43-2C663D1CB5B0}" type="datetime1">
              <a:rPr lang="en-US" smtClean="0"/>
              <a:t>06-Dec-22</a:t>
            </a:fld>
            <a:endParaRPr lang="en-US"/>
          </a:p>
        </p:txBody>
      </p:sp>
      <p:sp>
        <p:nvSpPr>
          <p:cNvPr id="6" name="Footer Placeholder 5">
            <a:extLst>
              <a:ext uri="{FF2B5EF4-FFF2-40B4-BE49-F238E27FC236}">
                <a16:creationId xmlns="" xmlns:a16="http://schemas.microsoft.com/office/drawing/2014/main" id="{9B079D0A-7688-4C26-9009-625EA7032F3B}"/>
              </a:ext>
            </a:extLst>
          </p:cNvPr>
          <p:cNvSpPr>
            <a:spLocks noGrp="1"/>
          </p:cNvSpPr>
          <p:nvPr>
            <p:ph type="ftr" sz="quarter" idx="11"/>
          </p:nvPr>
        </p:nvSpPr>
        <p:spPr/>
        <p:txBody>
          <a:bodyPr/>
          <a:lstStyle/>
          <a:p>
            <a:r>
              <a:rPr lang="en-US" smtClean="0"/>
              <a:t>Ashutosh Chutiya</a:t>
            </a:r>
            <a:endParaRPr lang="en-US"/>
          </a:p>
        </p:txBody>
      </p:sp>
      <p:sp>
        <p:nvSpPr>
          <p:cNvPr id="7" name="Slide Number Placeholder 6">
            <a:extLst>
              <a:ext uri="{FF2B5EF4-FFF2-40B4-BE49-F238E27FC236}">
                <a16:creationId xmlns="" xmlns:a16="http://schemas.microsoft.com/office/drawing/2014/main" id="{B4F378CD-52DF-431B-A1D1-AA91D3C134FE}"/>
              </a:ext>
            </a:extLst>
          </p:cNvPr>
          <p:cNvSpPr>
            <a:spLocks noGrp="1"/>
          </p:cNvSpPr>
          <p:nvPr>
            <p:ph type="sldNum" sz="quarter" idx="12"/>
          </p:nvPr>
        </p:nvSpPr>
        <p:spPr/>
        <p:txBody>
          <a:bodyPr/>
          <a:lstStyle/>
          <a:p>
            <a:fld id="{3B685128-CE73-4F6B-9CB3-02E8E310B566}" type="slidenum">
              <a:rPr lang="en-US" smtClean="0"/>
              <a:t>‹#›</a:t>
            </a:fld>
            <a:endParaRPr lang="en-US"/>
          </a:p>
        </p:txBody>
      </p:sp>
    </p:spTree>
    <p:extLst>
      <p:ext uri="{BB962C8B-B14F-4D97-AF65-F5344CB8AC3E}">
        <p14:creationId xmlns:p14="http://schemas.microsoft.com/office/powerpoint/2010/main" val="2319158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29"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32" Type="http://schemas.openxmlformats.org/officeDocument/2006/relationships/image" Target="../media/image5.png"/><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theme" Target="../theme/theme2.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31" Type="http://schemas.openxmlformats.org/officeDocument/2006/relationships/image" Target="../media/image4.png"/><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slideLayout" Target="../slideLayouts/slideLayout39.xml"/><Relationship Id="rId30"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75000"/>
              </a:schemeClr>
            </a:gs>
            <a:gs pos="100000">
              <a:schemeClr val="bg1">
                <a:lumMod val="5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CD12812C-900F-4D15-8051-73AADBC624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341BD349-5970-401F-A32B-B55FC6DD6D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C901756-DE36-4A1B-B857-6DB0BEC30D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4EE263-F74B-4244-B69D-089A7E358092}" type="datetime1">
              <a:rPr lang="en-US" smtClean="0"/>
              <a:t>06-Dec-22</a:t>
            </a:fld>
            <a:endParaRPr lang="en-US"/>
          </a:p>
        </p:txBody>
      </p:sp>
      <p:sp>
        <p:nvSpPr>
          <p:cNvPr id="5" name="Footer Placeholder 4">
            <a:extLst>
              <a:ext uri="{FF2B5EF4-FFF2-40B4-BE49-F238E27FC236}">
                <a16:creationId xmlns="" xmlns:a16="http://schemas.microsoft.com/office/drawing/2014/main" id="{B4C8A51A-649C-43A9-B9DF-2C773AA705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Ashutosh Chutiya</a:t>
            </a:r>
            <a:endParaRPr lang="en-US"/>
          </a:p>
        </p:txBody>
      </p:sp>
      <p:sp>
        <p:nvSpPr>
          <p:cNvPr id="6" name="Slide Number Placeholder 5">
            <a:extLst>
              <a:ext uri="{FF2B5EF4-FFF2-40B4-BE49-F238E27FC236}">
                <a16:creationId xmlns="" xmlns:a16="http://schemas.microsoft.com/office/drawing/2014/main" id="{242D3905-A215-4F0D-8E9B-1CCD793B2F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685128-CE73-4F6B-9CB3-02E8E310B566}" type="slidenum">
              <a:rPr lang="en-US" smtClean="0"/>
              <a:t>‹#›</a:t>
            </a:fld>
            <a:endParaRPr lang="en-US"/>
          </a:p>
        </p:txBody>
      </p:sp>
    </p:spTree>
    <p:extLst>
      <p:ext uri="{BB962C8B-B14F-4D97-AF65-F5344CB8AC3E}">
        <p14:creationId xmlns:p14="http://schemas.microsoft.com/office/powerpoint/2010/main" val="1136601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7"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3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3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3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74EE263-F74B-4244-B69D-089A7E358092}" type="datetime1">
              <a:rPr lang="en-US" smtClean="0"/>
              <a:t>06-Dec-22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smtClean="0"/>
              <a:t>Ashutosh Chutiya</a:t>
            </a:r>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B685128-CE73-4F6B-9CB3-02E8E310B566}" type="slidenum">
              <a:rPr lang="en-US" smtClean="0"/>
              <a:t>‹#›</a:t>
            </a:fld>
            <a:endParaRPr lang="en-US"/>
          </a:p>
        </p:txBody>
      </p:sp>
    </p:spTree>
    <p:extLst>
      <p:ext uri="{BB962C8B-B14F-4D97-AF65-F5344CB8AC3E}">
        <p14:creationId xmlns:p14="http://schemas.microsoft.com/office/powerpoint/2010/main" val="567417756"/>
      </p:ext>
    </p:extLst>
  </p:cSld>
  <p:clrMap bg1="dk1" tx1="lt1" bg2="dk2"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61" r:id="rId18"/>
    <p:sldLayoutId id="2147483662" r:id="rId19"/>
    <p:sldLayoutId id="2147483663" r:id="rId20"/>
    <p:sldLayoutId id="2147483664" r:id="rId21"/>
    <p:sldLayoutId id="2147483665" r:id="rId22"/>
    <p:sldLayoutId id="2147483667" r:id="rId23"/>
    <p:sldLayoutId id="2147483668" r:id="rId24"/>
    <p:sldLayoutId id="2147483670" r:id="rId25"/>
    <p:sldLayoutId id="2147483671" r:id="rId26"/>
    <p:sldLayoutId id="2147483672" r:id="rId27"/>
  </p:sldLayoutIdLst>
  <p:hf hdr="0" ftr="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7.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1.svg"/><Relationship Id="rId10" Type="http://schemas.openxmlformats.org/officeDocument/2006/relationships/image" Target="../media/image10.png"/><Relationship Id="rId9" Type="http://schemas.openxmlformats.org/officeDocument/2006/relationships/image" Target="../media/image9.png"/><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8" Type="http://schemas.openxmlformats.org/officeDocument/2006/relationships/image" Target="../media/image17.svg"/><Relationship Id="rId7"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12.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a:ln>
            <a:noFill/>
          </a:ln>
        </p:spPr>
      </p:pic>
      <p:sp>
        <p:nvSpPr>
          <p:cNvPr id="7" name="Rectangle: Rounded Corners 6">
            <a:extLst>
              <a:ext uri="{FF2B5EF4-FFF2-40B4-BE49-F238E27FC236}">
                <a16:creationId xmlns="" xmlns:a16="http://schemas.microsoft.com/office/drawing/2014/main" id="{99C89612-437E-4BD2-A588-3FDB2BC0F26F}"/>
              </a:ext>
            </a:extLst>
          </p:cNvPr>
          <p:cNvSpPr/>
          <p:nvPr/>
        </p:nvSpPr>
        <p:spPr>
          <a:xfrm>
            <a:off x="3602182" y="6197310"/>
            <a:ext cx="5301528" cy="642938"/>
          </a:xfrm>
          <a:prstGeom prst="roundRect">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3200" dirty="0" smtClean="0"/>
              <a:t>Ratings Prediction Classifier</a:t>
            </a:r>
            <a:endParaRPr lang="en-US" sz="3200" dirty="0"/>
          </a:p>
        </p:txBody>
      </p:sp>
      <p:sp>
        <p:nvSpPr>
          <p:cNvPr id="18" name="TextBox 17">
            <a:extLst>
              <a:ext uri="{FF2B5EF4-FFF2-40B4-BE49-F238E27FC236}">
                <a16:creationId xmlns="" xmlns:a16="http://schemas.microsoft.com/office/drawing/2014/main" id="{60A2167F-1966-4DE4-B690-1D5EC4989F91}"/>
              </a:ext>
            </a:extLst>
          </p:cNvPr>
          <p:cNvSpPr txBox="1"/>
          <p:nvPr/>
        </p:nvSpPr>
        <p:spPr>
          <a:xfrm>
            <a:off x="8779019" y="5528899"/>
            <a:ext cx="3209925" cy="646331"/>
          </a:xfrm>
          <a:prstGeom prst="rect">
            <a:avLst/>
          </a:prstGeom>
          <a:noFill/>
          <a:ln>
            <a:noFill/>
          </a:ln>
          <a:effectLst/>
          <a:scene3d>
            <a:camera prst="orthographicFront">
              <a:rot lat="0" lon="0" rev="0"/>
            </a:camera>
            <a:lightRig rig="chilly" dir="t">
              <a:rot lat="0" lon="0" rev="18480000"/>
            </a:lightRig>
          </a:scene3d>
          <a:sp3d prstMaterial="clear">
            <a:bevelT h="63500"/>
          </a:sp3d>
        </p:spPr>
        <p:txBody>
          <a:bodyPr wrap="square" rtlCol="0">
            <a:spAutoFit/>
          </a:bodyPr>
          <a:lstStyle/>
          <a:p>
            <a:r>
              <a:rPr lang="en-US" dirty="0" smtClean="0">
                <a:solidFill>
                  <a:schemeClr val="bg1"/>
                </a:solidFill>
              </a:rPr>
              <a:t>Submitted by:-</a:t>
            </a:r>
          </a:p>
          <a:p>
            <a:r>
              <a:rPr lang="en-US" dirty="0" smtClean="0">
                <a:solidFill>
                  <a:schemeClr val="bg1"/>
                </a:solidFill>
              </a:rPr>
              <a:t>	</a:t>
            </a:r>
            <a:r>
              <a:rPr lang="en-US" smtClean="0">
                <a:solidFill>
                  <a:schemeClr val="bg1"/>
                </a:solidFill>
              </a:rPr>
              <a:t>Ashutosh Mishra</a:t>
            </a:r>
            <a:endParaRPr lang="en-US" dirty="0">
              <a:solidFill>
                <a:schemeClr val="bg1"/>
              </a:solidFill>
            </a:endParaRPr>
          </a:p>
        </p:txBody>
      </p:sp>
    </p:spTree>
    <p:extLst>
      <p:ext uri="{BB962C8B-B14F-4D97-AF65-F5344CB8AC3E}">
        <p14:creationId xmlns:p14="http://schemas.microsoft.com/office/powerpoint/2010/main" val="330576255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10698"/>
          </a:xfrm>
        </p:spPr>
        <p:txBody>
          <a:bodyPr/>
          <a:lstStyle/>
          <a:p>
            <a:r>
              <a:rPr lang="en-US" sz="3600" b="1" dirty="0">
                <a:solidFill>
                  <a:schemeClr val="tx1"/>
                </a:solidFill>
                <a:effectLst>
                  <a:outerShdw dist="38100" dir="2700000" algn="tl">
                    <a:schemeClr val="accent2"/>
                  </a:outerShdw>
                </a:effectLst>
              </a:rPr>
              <a:t>Data Visualization</a:t>
            </a:r>
            <a:endParaRPr lang="en-US" sz="4000" dirty="0"/>
          </a:p>
        </p:txBody>
      </p:sp>
      <p:sp>
        <p:nvSpPr>
          <p:cNvPr id="4" name="Date Placeholder 3"/>
          <p:cNvSpPr>
            <a:spLocks noGrp="1"/>
          </p:cNvSpPr>
          <p:nvPr>
            <p:ph type="dt" sz="half" idx="10"/>
          </p:nvPr>
        </p:nvSpPr>
        <p:spPr/>
        <p:txBody>
          <a:bodyPr/>
          <a:lstStyle/>
          <a:p>
            <a:fld id="{48EF260C-6DA7-4A45-B380-A29D3D92C452}" type="datetime1">
              <a:rPr lang="en-US" smtClean="0">
                <a:solidFill>
                  <a:prstClr val="white">
                    <a:lumMod val="65000"/>
                    <a:alpha val="80000"/>
                  </a:prstClr>
                </a:solidFill>
              </a:rPr>
              <a:t>06-Dec-22</a:t>
            </a:fld>
            <a:endParaRPr lang="en-US" dirty="0">
              <a:solidFill>
                <a:prstClr val="white">
                  <a:lumMod val="65000"/>
                  <a:alpha val="80000"/>
                </a:prstClr>
              </a:solidFill>
            </a:endParaRPr>
          </a:p>
        </p:txBody>
      </p:sp>
      <p:sp>
        <p:nvSpPr>
          <p:cNvPr id="5" name="Slide Number Placeholder 4"/>
          <p:cNvSpPr>
            <a:spLocks noGrp="1"/>
          </p:cNvSpPr>
          <p:nvPr>
            <p:ph type="sldNum" sz="quarter" idx="12"/>
          </p:nvPr>
        </p:nvSpPr>
        <p:spPr/>
        <p:txBody>
          <a:bodyPr/>
          <a:lstStyle/>
          <a:p>
            <a:fld id="{DBA1B0FB-D917-4C8C-928F-313BD683BF39}" type="slidenum">
              <a:rPr lang="en-US" smtClean="0">
                <a:solidFill>
                  <a:prstClr val="white">
                    <a:lumMod val="65000"/>
                    <a:alpha val="80000"/>
                  </a:prstClr>
                </a:solidFill>
              </a:rPr>
              <a:pPr/>
              <a:t>10</a:t>
            </a:fld>
            <a:endParaRPr lang="en-US">
              <a:solidFill>
                <a:prstClr val="white">
                  <a:lumMod val="65000"/>
                  <a:alpha val="80000"/>
                </a:prst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11" y="1230297"/>
            <a:ext cx="4734586" cy="517050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0696" y="1230297"/>
            <a:ext cx="4670137" cy="5170503"/>
          </a:xfrm>
          <a:prstGeom prst="rect">
            <a:avLst/>
          </a:prstGeom>
        </p:spPr>
      </p:pic>
    </p:spTree>
    <p:extLst>
      <p:ext uri="{BB962C8B-B14F-4D97-AF65-F5344CB8AC3E}">
        <p14:creationId xmlns:p14="http://schemas.microsoft.com/office/powerpoint/2010/main" val="86135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39996"/>
          </a:xfrm>
        </p:spPr>
        <p:txBody>
          <a:bodyPr>
            <a:normAutofit fontScale="90000"/>
          </a:bodyPr>
          <a:lstStyle/>
          <a:p>
            <a:r>
              <a:rPr lang="en-US" sz="4000" b="1" dirty="0">
                <a:effectLst>
                  <a:outerShdw dist="38100" dir="2700000" algn="tl">
                    <a:schemeClr val="accent2"/>
                  </a:outerShdw>
                </a:effectLst>
              </a:rPr>
              <a:t>Interpretation of the Results </a:t>
            </a:r>
            <a:br>
              <a:rPr lang="en-US" sz="4000" b="1" dirty="0">
                <a:effectLst>
                  <a:outerShdw dist="38100" dir="2700000" algn="tl">
                    <a:schemeClr val="accent2"/>
                  </a:outerShdw>
                </a:effectLst>
              </a:rPr>
            </a:br>
            <a:endParaRPr lang="en-US" sz="4000" b="1" dirty="0">
              <a:effectLst>
                <a:outerShdw dist="38100" dir="2700000" algn="tl">
                  <a:schemeClr val="accent2"/>
                </a:outerShdw>
              </a:effectLst>
            </a:endParaRPr>
          </a:p>
        </p:txBody>
      </p:sp>
      <p:sp>
        <p:nvSpPr>
          <p:cNvPr id="3" name="Content Placeholder 2"/>
          <p:cNvSpPr>
            <a:spLocks noGrp="1"/>
          </p:cNvSpPr>
          <p:nvPr>
            <p:ph idx="1"/>
          </p:nvPr>
        </p:nvSpPr>
        <p:spPr>
          <a:xfrm>
            <a:off x="950742" y="1305121"/>
            <a:ext cx="10515600" cy="4351338"/>
          </a:xfrm>
        </p:spPr>
        <p:txBody>
          <a:bodyPr>
            <a:normAutofit fontScale="62500" lnSpcReduction="20000"/>
          </a:bodyPr>
          <a:lstStyle/>
          <a:p>
            <a:pPr marL="0" indent="0">
              <a:lnSpc>
                <a:spcPct val="170000"/>
              </a:lnSpc>
              <a:buNone/>
            </a:pPr>
            <a:r>
              <a:rPr lang="en-US" dirty="0"/>
              <a:t>Below are some of the point’s w.r.t. visualization, pre-processing presented above -   </a:t>
            </a:r>
          </a:p>
          <a:p>
            <a:pPr lvl="0">
              <a:lnSpc>
                <a:spcPct val="160000"/>
              </a:lnSpc>
              <a:buFont typeface="Wingdings" panose="05000000000000000000" pitchFamily="2" charset="2"/>
              <a:buChar char="v"/>
            </a:pPr>
            <a:r>
              <a:rPr lang="en-US" dirty="0"/>
              <a:t>Null values are present in two of the columns and the null value counts is 706</a:t>
            </a:r>
          </a:p>
          <a:p>
            <a:pPr lvl="0">
              <a:lnSpc>
                <a:spcPct val="160000"/>
              </a:lnSpc>
              <a:buFont typeface="Wingdings" panose="05000000000000000000" pitchFamily="2" charset="2"/>
              <a:buChar char="v"/>
            </a:pPr>
            <a:r>
              <a:rPr lang="en-US" dirty="0"/>
              <a:t>In this dataset rating of 5 is on top having 5527 rows out of 26840 rows</a:t>
            </a:r>
          </a:p>
          <a:p>
            <a:pPr lvl="0">
              <a:lnSpc>
                <a:spcPct val="160000"/>
              </a:lnSpc>
              <a:buFont typeface="Wingdings" panose="05000000000000000000" pitchFamily="2" charset="2"/>
              <a:buChar char="v"/>
            </a:pPr>
            <a:r>
              <a:rPr lang="en-US" dirty="0"/>
              <a:t>11040 rows are present having rating 1 or 5  all-together</a:t>
            </a:r>
          </a:p>
          <a:p>
            <a:pPr lvl="0">
              <a:lnSpc>
                <a:spcPct val="160000"/>
              </a:lnSpc>
              <a:buFont typeface="Wingdings" panose="05000000000000000000" pitchFamily="2" charset="2"/>
              <a:buChar char="v"/>
            </a:pPr>
            <a:r>
              <a:rPr lang="en-US" dirty="0"/>
              <a:t>10923 rows are present having rating 3 or 5  all-together</a:t>
            </a:r>
          </a:p>
          <a:p>
            <a:pPr lvl="0">
              <a:lnSpc>
                <a:spcPct val="160000"/>
              </a:lnSpc>
              <a:buFont typeface="Wingdings" panose="05000000000000000000" pitchFamily="2" charset="2"/>
              <a:buChar char="v"/>
            </a:pPr>
            <a:r>
              <a:rPr lang="en-US" dirty="0"/>
              <a:t>10767 rows are present having rating greater than 3 or rating is equal to 5  all-together</a:t>
            </a:r>
          </a:p>
          <a:p>
            <a:pPr lvl="0">
              <a:lnSpc>
                <a:spcPct val="160000"/>
              </a:lnSpc>
              <a:buFont typeface="Wingdings" panose="05000000000000000000" pitchFamily="2" charset="2"/>
              <a:buChar char="v"/>
            </a:pPr>
            <a:r>
              <a:rPr lang="en-US" dirty="0"/>
              <a:t>No strong skewness present in the dataset </a:t>
            </a:r>
          </a:p>
          <a:p>
            <a:pPr lvl="0">
              <a:lnSpc>
                <a:spcPct val="160000"/>
              </a:lnSpc>
              <a:buFont typeface="Wingdings" panose="05000000000000000000" pitchFamily="2" charset="2"/>
              <a:buChar char="v"/>
            </a:pPr>
            <a:r>
              <a:rPr lang="en-US" dirty="0"/>
              <a:t>No outliers are there in this dataset</a:t>
            </a:r>
          </a:p>
        </p:txBody>
      </p:sp>
      <p:sp>
        <p:nvSpPr>
          <p:cNvPr id="4" name="Date Placeholder 3"/>
          <p:cNvSpPr>
            <a:spLocks noGrp="1"/>
          </p:cNvSpPr>
          <p:nvPr>
            <p:ph type="dt" sz="half" idx="10"/>
          </p:nvPr>
        </p:nvSpPr>
        <p:spPr/>
        <p:txBody>
          <a:bodyPr/>
          <a:lstStyle/>
          <a:p>
            <a:fld id="{0D8A2831-607F-4AEC-8E7D-17FB30C17850}" type="datetime1">
              <a:rPr lang="en-US" smtClean="0"/>
              <a:t>06-Dec-22</a:t>
            </a:fld>
            <a:endParaRPr lang="en-US"/>
          </a:p>
        </p:txBody>
      </p:sp>
      <p:sp>
        <p:nvSpPr>
          <p:cNvPr id="5" name="Slide Number Placeholder 4"/>
          <p:cNvSpPr>
            <a:spLocks noGrp="1"/>
          </p:cNvSpPr>
          <p:nvPr>
            <p:ph type="sldNum" sz="quarter" idx="12"/>
          </p:nvPr>
        </p:nvSpPr>
        <p:spPr/>
        <p:txBody>
          <a:bodyPr/>
          <a:lstStyle/>
          <a:p>
            <a:fld id="{3B685128-CE73-4F6B-9CB3-02E8E310B566}" type="slidenum">
              <a:rPr lang="en-US" smtClean="0"/>
              <a:t>11</a:t>
            </a:fld>
            <a:endParaRPr lang="en-US"/>
          </a:p>
        </p:txBody>
      </p:sp>
    </p:spTree>
    <p:extLst>
      <p:ext uri="{BB962C8B-B14F-4D97-AF65-F5344CB8AC3E}">
        <p14:creationId xmlns:p14="http://schemas.microsoft.com/office/powerpoint/2010/main" val="254216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9103"/>
          </a:xfrm>
        </p:spPr>
        <p:txBody>
          <a:bodyPr>
            <a:normAutofit/>
          </a:bodyPr>
          <a:lstStyle/>
          <a:p>
            <a:r>
              <a:rPr lang="en-US" sz="3600" b="1" dirty="0" smtClean="0">
                <a:effectLst>
                  <a:outerShdw dist="38100" dir="2700000" algn="tl">
                    <a:schemeClr val="accent2"/>
                  </a:outerShdw>
                </a:effectLst>
              </a:rPr>
              <a:t>Challenges Faced</a:t>
            </a:r>
            <a:endParaRPr lang="en-US" sz="3600" dirty="0"/>
          </a:p>
        </p:txBody>
      </p:sp>
      <p:sp>
        <p:nvSpPr>
          <p:cNvPr id="4" name="Date Placeholder 3"/>
          <p:cNvSpPr>
            <a:spLocks noGrp="1"/>
          </p:cNvSpPr>
          <p:nvPr>
            <p:ph type="dt" sz="half" idx="10"/>
          </p:nvPr>
        </p:nvSpPr>
        <p:spPr/>
        <p:txBody>
          <a:bodyPr/>
          <a:lstStyle/>
          <a:p>
            <a:fld id="{0D8A2831-607F-4AEC-8E7D-17FB30C17850}" type="datetime1">
              <a:rPr lang="en-US" smtClean="0"/>
              <a:t>06-Dec-22</a:t>
            </a:fld>
            <a:endParaRPr lang="en-US"/>
          </a:p>
        </p:txBody>
      </p:sp>
      <p:sp>
        <p:nvSpPr>
          <p:cNvPr id="5" name="Slide Number Placeholder 4"/>
          <p:cNvSpPr>
            <a:spLocks noGrp="1"/>
          </p:cNvSpPr>
          <p:nvPr>
            <p:ph type="sldNum" sz="quarter" idx="12"/>
          </p:nvPr>
        </p:nvSpPr>
        <p:spPr/>
        <p:txBody>
          <a:bodyPr/>
          <a:lstStyle/>
          <a:p>
            <a:fld id="{3B685128-CE73-4F6B-9CB3-02E8E310B566}" type="slidenum">
              <a:rPr lang="en-US" smtClean="0"/>
              <a:t>12</a:t>
            </a:fld>
            <a:endParaRPr lang="en-US"/>
          </a:p>
        </p:txBody>
      </p:sp>
      <p:sp>
        <p:nvSpPr>
          <p:cNvPr id="3" name="Content Placeholder 2"/>
          <p:cNvSpPr>
            <a:spLocks noGrp="1"/>
          </p:cNvSpPr>
          <p:nvPr>
            <p:ph idx="1"/>
          </p:nvPr>
        </p:nvSpPr>
        <p:spPr/>
        <p:txBody>
          <a:bodyPr>
            <a:normAutofit/>
          </a:bodyPr>
          <a:lstStyle/>
          <a:p>
            <a:pPr marL="0" indent="0">
              <a:lnSpc>
                <a:spcPct val="200000"/>
              </a:lnSpc>
              <a:buNone/>
            </a:pPr>
            <a:r>
              <a:rPr lang="en-US" sz="2000" dirty="0"/>
              <a:t>One of the key challenge that I faced was scraping the data from different websites like </a:t>
            </a:r>
            <a:r>
              <a:rPr lang="en-US" sz="2000" dirty="0" err="1"/>
              <a:t>Flipkart</a:t>
            </a:r>
            <a:r>
              <a:rPr lang="en-US" sz="2000" dirty="0"/>
              <a:t> and Amazon as it was very time taking while looking for outputs and several time I was getting exceptions error and it restricted me to go with only one website that’s why I scraped the data from one Amazon only. </a:t>
            </a:r>
          </a:p>
          <a:p>
            <a:endParaRPr lang="en-US" dirty="0"/>
          </a:p>
        </p:txBody>
      </p:sp>
    </p:spTree>
    <p:extLst>
      <p:ext uri="{BB962C8B-B14F-4D97-AF65-F5344CB8AC3E}">
        <p14:creationId xmlns:p14="http://schemas.microsoft.com/office/powerpoint/2010/main" val="2979382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06930"/>
          </a:xfrm>
        </p:spPr>
        <p:txBody>
          <a:bodyPr>
            <a:normAutofit/>
          </a:bodyPr>
          <a:lstStyle/>
          <a:p>
            <a:r>
              <a:rPr lang="en-US" sz="3600" b="1" dirty="0">
                <a:effectLst>
                  <a:outerShdw dist="38100" dir="2700000" algn="tl">
                    <a:schemeClr val="accent2"/>
                  </a:outerShdw>
                </a:effectLst>
              </a:rPr>
              <a:t>Conclusion -</a:t>
            </a:r>
          </a:p>
        </p:txBody>
      </p:sp>
      <p:sp>
        <p:nvSpPr>
          <p:cNvPr id="3" name="Content Placeholder 2"/>
          <p:cNvSpPr>
            <a:spLocks noGrp="1"/>
          </p:cNvSpPr>
          <p:nvPr>
            <p:ph idx="1"/>
          </p:nvPr>
        </p:nvSpPr>
        <p:spPr>
          <a:xfrm>
            <a:off x="838199" y="1226531"/>
            <a:ext cx="10828283" cy="5129819"/>
          </a:xfrm>
        </p:spPr>
        <p:txBody>
          <a:bodyPr>
            <a:noAutofit/>
          </a:bodyPr>
          <a:lstStyle/>
          <a:p>
            <a:pPr marL="0" indent="0">
              <a:lnSpc>
                <a:spcPct val="150000"/>
              </a:lnSpc>
              <a:buNone/>
            </a:pPr>
            <a:r>
              <a:rPr lang="en-US" sz="2000" dirty="0"/>
              <a:t>After comparing all the above model I come to the point that Random Forest Classifier model performs well as compare to other models. This model generates training accuracy as almost 100% and testing accuracy as 61% which is best as compare to others. Also the Cross Validation score for the model is increasing at each instances so we can say that it might come same as that of testing accuracy at some point.</a:t>
            </a:r>
            <a:r>
              <a:rPr lang="en-US" sz="2000" b="1" i="1" dirty="0"/>
              <a:t> </a:t>
            </a:r>
            <a:endParaRPr lang="en-US" sz="2000" dirty="0"/>
          </a:p>
          <a:p>
            <a:pPr marL="0" indent="0">
              <a:lnSpc>
                <a:spcPct val="150000"/>
              </a:lnSpc>
              <a:buNone/>
            </a:pPr>
            <a:r>
              <a:rPr lang="en-US" sz="2000" dirty="0" smtClean="0"/>
              <a:t> </a:t>
            </a:r>
            <a:endParaRPr lang="en-US" sz="2000" dirty="0"/>
          </a:p>
        </p:txBody>
      </p:sp>
      <p:sp>
        <p:nvSpPr>
          <p:cNvPr id="4" name="Date Placeholder 3"/>
          <p:cNvSpPr>
            <a:spLocks noGrp="1"/>
          </p:cNvSpPr>
          <p:nvPr>
            <p:ph type="dt" sz="half" idx="10"/>
          </p:nvPr>
        </p:nvSpPr>
        <p:spPr/>
        <p:txBody>
          <a:bodyPr/>
          <a:lstStyle/>
          <a:p>
            <a:fld id="{9B3FE649-6AC5-43F4-9F2E-E08D8EB1BE51}" type="datetime1">
              <a:rPr lang="en-US" smtClean="0"/>
              <a:t>06-Dec-22</a:t>
            </a:fld>
            <a:endParaRPr lang="en-US" dirty="0"/>
          </a:p>
        </p:txBody>
      </p:sp>
      <p:sp>
        <p:nvSpPr>
          <p:cNvPr id="6" name="Slide Number Placeholder 5"/>
          <p:cNvSpPr>
            <a:spLocks noGrp="1"/>
          </p:cNvSpPr>
          <p:nvPr>
            <p:ph type="sldNum" sz="quarter" idx="12"/>
          </p:nvPr>
        </p:nvSpPr>
        <p:spPr/>
        <p:txBody>
          <a:bodyPr/>
          <a:lstStyle/>
          <a:p>
            <a:fld id="{3B685128-CE73-4F6B-9CB3-02E8E310B566}" type="slidenum">
              <a:rPr lang="en-US" smtClean="0"/>
              <a:t>13</a:t>
            </a:fld>
            <a:endParaRPr lang="en-US"/>
          </a:p>
        </p:txBody>
      </p:sp>
    </p:spTree>
    <p:extLst>
      <p:ext uri="{BB962C8B-B14F-4D97-AF65-F5344CB8AC3E}">
        <p14:creationId xmlns:p14="http://schemas.microsoft.com/office/powerpoint/2010/main" val="11151973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xmlns="" id="{F8FAEED9-1ECD-45F9-87A0-9394BAEABB79}"/>
              </a:ext>
            </a:extLst>
          </p:cNvPr>
          <p:cNvSpPr>
            <a:spLocks noGrp="1"/>
          </p:cNvSpPr>
          <p:nvPr>
            <p:ph type="ctrTitle"/>
          </p:nvPr>
        </p:nvSpPr>
        <p:spPr>
          <a:xfrm>
            <a:off x="550863" y="549275"/>
            <a:ext cx="5437187" cy="2986234"/>
          </a:xfrm>
        </p:spPr>
        <p:txBody>
          <a:bodyPr/>
          <a:lstStyle/>
          <a:p>
            <a:r>
              <a:rPr lang="en-US" dirty="0"/>
              <a:t>Thank </a:t>
            </a:r>
            <a:r>
              <a:rPr lang="en-US" dirty="0" smtClean="0"/>
              <a:t>You !</a:t>
            </a:r>
            <a:endParaRPr lang="en-US" dirty="0"/>
          </a:p>
        </p:txBody>
      </p:sp>
      <p:sp>
        <p:nvSpPr>
          <p:cNvPr id="23" name="Subtitle 22">
            <a:extLst>
              <a:ext uri="{FF2B5EF4-FFF2-40B4-BE49-F238E27FC236}">
                <a16:creationId xmlns:a16="http://schemas.microsoft.com/office/drawing/2014/main" xmlns="" id="{8E5E4638-9BCB-4C2E-914F-CC868E2020D5}"/>
              </a:ext>
            </a:extLst>
          </p:cNvPr>
          <p:cNvSpPr>
            <a:spLocks noGrp="1"/>
          </p:cNvSpPr>
          <p:nvPr>
            <p:ph type="subTitle" idx="1"/>
          </p:nvPr>
        </p:nvSpPr>
        <p:spPr>
          <a:xfrm>
            <a:off x="550863" y="3827610"/>
            <a:ext cx="5437187" cy="2265216"/>
          </a:xfrm>
        </p:spPr>
        <p:txBody>
          <a:bodyPr/>
          <a:lstStyle/>
          <a:p>
            <a:r>
              <a:rPr lang="en-US" dirty="0" smtClean="0"/>
              <a:t>Ashutosh Mishra</a:t>
            </a:r>
            <a:endParaRPr lang="en-US" dirty="0"/>
          </a:p>
          <a:p>
            <a:r>
              <a:rPr lang="en-US" dirty="0" smtClean="0"/>
              <a:t>ashutoshmishra11@outlook.com</a:t>
            </a:r>
            <a:endParaRPr lang="en-US" dirty="0"/>
          </a:p>
        </p:txBody>
      </p:sp>
      <p:pic>
        <p:nvPicPr>
          <p:cNvPr id="27" name="Picture Placeholder 26" descr="Data Points Digital background">
            <a:extLst>
              <a:ext uri="{FF2B5EF4-FFF2-40B4-BE49-F238E27FC236}">
                <a16:creationId xmlns:a16="http://schemas.microsoft.com/office/drawing/2014/main" xmlns=""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xmlns=""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xmlns="" id="{7823E305-6365-4345-8BD1-4A31C61D96CB}"/>
              </a:ext>
            </a:extLst>
          </p:cNvPr>
          <p:cNvSpPr>
            <a:spLocks noGrp="1"/>
          </p:cNvSpPr>
          <p:nvPr>
            <p:ph type="dt" sz="half" idx="10"/>
          </p:nvPr>
        </p:nvSpPr>
        <p:spPr>
          <a:xfrm>
            <a:off x="550863" y="6507212"/>
            <a:ext cx="2628900" cy="153888"/>
          </a:xfrm>
        </p:spPr>
        <p:txBody>
          <a:bodyPr/>
          <a:lstStyle/>
          <a:p>
            <a:fld id="{9D7A6315-0594-4457-A178-D81B7271D819}" type="datetime1">
              <a:rPr lang="en-IN" smtClean="0"/>
              <a:t>06-12-2022</a:t>
            </a:fld>
            <a:endParaRPr lang="en-US"/>
          </a:p>
        </p:txBody>
      </p:sp>
      <p:sp>
        <p:nvSpPr>
          <p:cNvPr id="5" name="Footer Placeholder 4">
            <a:extLst>
              <a:ext uri="{FF2B5EF4-FFF2-40B4-BE49-F238E27FC236}">
                <a16:creationId xmlns:a16="http://schemas.microsoft.com/office/drawing/2014/main" xmlns="" id="{0B37A3FF-ED32-4C4A-A21F-848A3BF6F896}"/>
              </a:ext>
            </a:extLst>
          </p:cNvPr>
          <p:cNvSpPr>
            <a:spLocks noGrp="1"/>
          </p:cNvSpPr>
          <p:nvPr>
            <p:ph type="ftr" sz="quarter" idx="11"/>
          </p:nvPr>
        </p:nvSpPr>
        <p:spPr>
          <a:xfrm>
            <a:off x="3359150" y="6507212"/>
            <a:ext cx="6379210" cy="153888"/>
          </a:xfrm>
        </p:spPr>
        <p:txBody>
          <a:bodyPr/>
          <a:lstStyle/>
          <a:p>
            <a:r>
              <a:rPr lang="en-US"/>
              <a:t>Sample Draft</a:t>
            </a:r>
          </a:p>
        </p:txBody>
      </p:sp>
      <p:sp>
        <p:nvSpPr>
          <p:cNvPr id="6" name="Slide Number Placeholder 5">
            <a:extLst>
              <a:ext uri="{FF2B5EF4-FFF2-40B4-BE49-F238E27FC236}">
                <a16:creationId xmlns:a16="http://schemas.microsoft.com/office/drawing/2014/main" xmlns=""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spTree>
    <p:extLst>
      <p:ext uri="{BB962C8B-B14F-4D97-AF65-F5344CB8AC3E}">
        <p14:creationId xmlns:p14="http://schemas.microsoft.com/office/powerpoint/2010/main" val="410445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7" name="Straight Connector 56">
            <a:extLst>
              <a:ext uri="{FF2B5EF4-FFF2-40B4-BE49-F238E27FC236}">
                <a16:creationId xmlns="" xmlns:a16="http://schemas.microsoft.com/office/drawing/2014/main" id="{35916CC8-A4E4-41A1-AD21-A4A46E7FF5C2}"/>
              </a:ext>
            </a:extLst>
          </p:cNvPr>
          <p:cNvCxnSpPr>
            <a:cxnSpLocks/>
          </p:cNvCxnSpPr>
          <p:nvPr/>
        </p:nvCxnSpPr>
        <p:spPr>
          <a:xfrm flipH="1">
            <a:off x="7261885" y="3853966"/>
            <a:ext cx="63582" cy="5271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Freeform: Shape 48">
            <a:extLst>
              <a:ext uri="{FF2B5EF4-FFF2-40B4-BE49-F238E27FC236}">
                <a16:creationId xmlns="" xmlns:a16="http://schemas.microsoft.com/office/drawing/2014/main" id="{BFBCDAAB-C1A2-4A79-9E63-8F6974226461}"/>
              </a:ext>
            </a:extLst>
          </p:cNvPr>
          <p:cNvSpPr/>
          <p:nvPr/>
        </p:nvSpPr>
        <p:spPr>
          <a:xfrm rot="20249222">
            <a:off x="5687592" y="4104969"/>
            <a:ext cx="2830413" cy="1555335"/>
          </a:xfrm>
          <a:custGeom>
            <a:avLst/>
            <a:gdLst>
              <a:gd name="connsiteX0" fmla="*/ 1511898 w 2779836"/>
              <a:gd name="connsiteY0" fmla="*/ 109380 h 1397969"/>
              <a:gd name="connsiteX1" fmla="*/ 1170441 w 2779836"/>
              <a:gd name="connsiteY1" fmla="*/ 238512 h 1397969"/>
              <a:gd name="connsiteX2" fmla="*/ 1320427 w 2779836"/>
              <a:gd name="connsiteY2" fmla="*/ 571336 h 1397969"/>
              <a:gd name="connsiteX3" fmla="*/ 1661884 w 2779836"/>
              <a:gd name="connsiteY3" fmla="*/ 442204 h 1397969"/>
              <a:gd name="connsiteX4" fmla="*/ 1511898 w 2779836"/>
              <a:gd name="connsiteY4" fmla="*/ 109380 h 1397969"/>
              <a:gd name="connsiteX5" fmla="*/ 2779836 w 2779836"/>
              <a:gd name="connsiteY5" fmla="*/ 0 h 1397969"/>
              <a:gd name="connsiteX6" fmla="*/ 2779836 w 2779836"/>
              <a:gd name="connsiteY6" fmla="*/ 1397969 h 1397969"/>
              <a:gd name="connsiteX7" fmla="*/ 0 w 2779836"/>
              <a:gd name="connsiteY7" fmla="*/ 1397969 h 1397969"/>
              <a:gd name="connsiteX8" fmla="*/ 0 w 2779836"/>
              <a:gd name="connsiteY8" fmla="*/ 0 h 1397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79836" h="1397969">
                <a:moveTo>
                  <a:pt x="1511898" y="109380"/>
                </a:moveTo>
                <a:cubicBezTo>
                  <a:pt x="1376190" y="53132"/>
                  <a:pt x="1223314" y="110946"/>
                  <a:pt x="1170441" y="238512"/>
                </a:cubicBezTo>
                <a:cubicBezTo>
                  <a:pt x="1117568" y="366077"/>
                  <a:pt x="1184719" y="515088"/>
                  <a:pt x="1320427" y="571336"/>
                </a:cubicBezTo>
                <a:cubicBezTo>
                  <a:pt x="1456135" y="627584"/>
                  <a:pt x="1609011" y="569770"/>
                  <a:pt x="1661884" y="442204"/>
                </a:cubicBezTo>
                <a:cubicBezTo>
                  <a:pt x="1714757" y="314639"/>
                  <a:pt x="1647606" y="165628"/>
                  <a:pt x="1511898" y="109380"/>
                </a:cubicBezTo>
                <a:close/>
                <a:moveTo>
                  <a:pt x="2779836" y="0"/>
                </a:moveTo>
                <a:lnTo>
                  <a:pt x="2779836" y="1397969"/>
                </a:lnTo>
                <a:lnTo>
                  <a:pt x="0" y="1397969"/>
                </a:lnTo>
                <a:lnTo>
                  <a:pt x="0" y="0"/>
                </a:lnTo>
                <a:close/>
              </a:path>
            </a:pathLst>
          </a:custGeom>
          <a:gradFill>
            <a:gsLst>
              <a:gs pos="15000">
                <a:srgbClr val="FF0000">
                  <a:alpha val="88000"/>
                </a:srgbClr>
              </a:gs>
              <a:gs pos="97000">
                <a:srgbClr val="FF0000">
                  <a:alpha val="29000"/>
                </a:srgbClr>
              </a:gs>
            </a:gsLst>
            <a:lin ang="5400000" scaled="1"/>
          </a:gra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sz="3200" b="1" u="sng" dirty="0" smtClean="0"/>
          </a:p>
          <a:p>
            <a:pPr algn="ctr"/>
            <a:r>
              <a:rPr lang="en-US" sz="2400" dirty="0" smtClean="0">
                <a:ln w="0"/>
                <a:solidFill>
                  <a:schemeClr val="tx1"/>
                </a:solidFill>
                <a:effectLst>
                  <a:outerShdw blurRad="38100" dist="19050" dir="2700000" algn="tl" rotWithShape="0">
                    <a:schemeClr val="dk1">
                      <a:alpha val="40000"/>
                    </a:schemeClr>
                  </a:outerShdw>
                </a:effectLst>
              </a:rPr>
              <a:t>Defaulter</a:t>
            </a:r>
            <a:r>
              <a:rPr lang="en-US" sz="3200" dirty="0" smtClean="0">
                <a:ln w="0"/>
                <a:solidFill>
                  <a:schemeClr val="tx1"/>
                </a:solidFill>
                <a:effectLst>
                  <a:outerShdw blurRad="38100" dist="19050" dir="2700000" algn="tl" rotWithShape="0">
                    <a:schemeClr val="dk1">
                      <a:alpha val="40000"/>
                    </a:schemeClr>
                  </a:outerShdw>
                </a:effectLst>
              </a:rPr>
              <a:t> </a:t>
            </a:r>
            <a:r>
              <a:rPr lang="en-US" sz="2400" dirty="0" smtClean="0">
                <a:ln w="0"/>
                <a:solidFill>
                  <a:schemeClr val="tx1"/>
                </a:solidFill>
                <a:effectLst>
                  <a:outerShdw blurRad="38100" dist="19050" dir="2700000" algn="tl" rotWithShape="0">
                    <a:schemeClr val="dk1">
                      <a:alpha val="40000"/>
                    </a:schemeClr>
                  </a:outerShdw>
                </a:effectLst>
              </a:rPr>
              <a:t>Prediction</a:t>
            </a:r>
            <a:endParaRPr lang="en-US" sz="3200" dirty="0">
              <a:ln w="0"/>
              <a:solidFill>
                <a:schemeClr val="tx1"/>
              </a:solidFill>
              <a:effectLst>
                <a:outerShdw blurRad="38100" dist="19050" dir="2700000" algn="tl" rotWithShape="0">
                  <a:schemeClr val="dk1">
                    <a:alpha val="40000"/>
                  </a:schemeClr>
                </a:outerShdw>
              </a:effectLst>
            </a:endParaRPr>
          </a:p>
        </p:txBody>
      </p:sp>
      <p:cxnSp>
        <p:nvCxnSpPr>
          <p:cNvPr id="16" name="Straight Connector 15">
            <a:extLst>
              <a:ext uri="{FF2B5EF4-FFF2-40B4-BE49-F238E27FC236}">
                <a16:creationId xmlns="" xmlns:a16="http://schemas.microsoft.com/office/drawing/2014/main" id="{AE8E59F2-BB02-4BF7-A995-D3F4EFAAF23A}"/>
              </a:ext>
            </a:extLst>
          </p:cNvPr>
          <p:cNvCxnSpPr>
            <a:cxnSpLocks/>
          </p:cNvCxnSpPr>
          <p:nvPr/>
        </p:nvCxnSpPr>
        <p:spPr>
          <a:xfrm flipH="1">
            <a:off x="1728788" y="455614"/>
            <a:ext cx="111731" cy="5643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Freeform: Shape 5">
            <a:extLst>
              <a:ext uri="{FF2B5EF4-FFF2-40B4-BE49-F238E27FC236}">
                <a16:creationId xmlns="" xmlns:a16="http://schemas.microsoft.com/office/drawing/2014/main" id="{249502EC-7CBC-4845-9627-52CC011B53B2}"/>
              </a:ext>
            </a:extLst>
          </p:cNvPr>
          <p:cNvSpPr/>
          <p:nvPr/>
        </p:nvSpPr>
        <p:spPr>
          <a:xfrm rot="5400000">
            <a:off x="257903" y="725465"/>
            <a:ext cx="3165231" cy="3024554"/>
          </a:xfrm>
          <a:custGeom>
            <a:avLst/>
            <a:gdLst>
              <a:gd name="connsiteX0" fmla="*/ 295421 w 3165231"/>
              <a:gd name="connsiteY0" fmla="*/ 1512276 h 3024554"/>
              <a:gd name="connsiteX1" fmla="*/ 661180 w 3165231"/>
              <a:gd name="connsiteY1" fmla="*/ 1871003 h 3024554"/>
              <a:gd name="connsiteX2" fmla="*/ 1026941 w 3165231"/>
              <a:gd name="connsiteY2" fmla="*/ 1512276 h 3024554"/>
              <a:gd name="connsiteX3" fmla="*/ 661181 w 3165231"/>
              <a:gd name="connsiteY3" fmla="*/ 1153549 h 3024554"/>
              <a:gd name="connsiteX4" fmla="*/ 295421 w 3165231"/>
              <a:gd name="connsiteY4" fmla="*/ 1512276 h 3024554"/>
              <a:gd name="connsiteX5" fmla="*/ 0 w 3165231"/>
              <a:gd name="connsiteY5" fmla="*/ 1512277 h 3024554"/>
              <a:gd name="connsiteX6" fmla="*/ 756139 w 3165231"/>
              <a:gd name="connsiteY6" fmla="*/ 0 h 3024554"/>
              <a:gd name="connsiteX7" fmla="*/ 2409092 w 3165231"/>
              <a:gd name="connsiteY7" fmla="*/ 0 h 3024554"/>
              <a:gd name="connsiteX8" fmla="*/ 3165231 w 3165231"/>
              <a:gd name="connsiteY8" fmla="*/ 1512277 h 3024554"/>
              <a:gd name="connsiteX9" fmla="*/ 2409092 w 3165231"/>
              <a:gd name="connsiteY9" fmla="*/ 3024554 h 3024554"/>
              <a:gd name="connsiteX10" fmla="*/ 756139 w 3165231"/>
              <a:gd name="connsiteY10" fmla="*/ 3024554 h 3024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65231" h="3024554">
                <a:moveTo>
                  <a:pt x="295421" y="1512276"/>
                </a:moveTo>
                <a:cubicBezTo>
                  <a:pt x="295420" y="1710395"/>
                  <a:pt x="459176" y="1871003"/>
                  <a:pt x="661180" y="1871003"/>
                </a:cubicBezTo>
                <a:cubicBezTo>
                  <a:pt x="863185" y="1871003"/>
                  <a:pt x="1026941" y="1710395"/>
                  <a:pt x="1026941" y="1512276"/>
                </a:cubicBezTo>
                <a:cubicBezTo>
                  <a:pt x="1026941" y="1314157"/>
                  <a:pt x="863185" y="1153549"/>
                  <a:pt x="661181" y="1153549"/>
                </a:cubicBezTo>
                <a:cubicBezTo>
                  <a:pt x="459177" y="1153549"/>
                  <a:pt x="295421" y="1314157"/>
                  <a:pt x="295421" y="1512276"/>
                </a:cubicBezTo>
                <a:close/>
                <a:moveTo>
                  <a:pt x="0" y="1512277"/>
                </a:moveTo>
                <a:lnTo>
                  <a:pt x="756139" y="0"/>
                </a:lnTo>
                <a:lnTo>
                  <a:pt x="2409092" y="0"/>
                </a:lnTo>
                <a:lnTo>
                  <a:pt x="3165231" y="1512277"/>
                </a:lnTo>
                <a:lnTo>
                  <a:pt x="2409092" y="3024554"/>
                </a:lnTo>
                <a:lnTo>
                  <a:pt x="756139" y="3024554"/>
                </a:lnTo>
                <a:close/>
              </a:path>
            </a:pathLst>
          </a:custGeom>
          <a:gradFill>
            <a:gsLst>
              <a:gs pos="0">
                <a:srgbClr val="FF4F4F"/>
              </a:gs>
              <a:gs pos="97000">
                <a:srgbClr val="FFFF00"/>
              </a:gs>
            </a:gsLst>
            <a:lin ang="18000000" scaled="0"/>
          </a:gradFill>
          <a:ln w="38100">
            <a:solidFill>
              <a:schemeClr val="bg1"/>
            </a:solidFill>
          </a:ln>
          <a:effectLst>
            <a:outerShdw blurRad="152400" dist="635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mj-lt"/>
              <a:buAutoNum type="arabicPeriod"/>
            </a:pPr>
            <a:endParaRPr lang="en-US" dirty="0"/>
          </a:p>
        </p:txBody>
      </p:sp>
      <p:cxnSp>
        <p:nvCxnSpPr>
          <p:cNvPr id="8" name="Straight Connector 7">
            <a:extLst>
              <a:ext uri="{FF2B5EF4-FFF2-40B4-BE49-F238E27FC236}">
                <a16:creationId xmlns="" xmlns:a16="http://schemas.microsoft.com/office/drawing/2014/main" id="{02AE3308-A985-4598-AE42-4D6BB9D23F88}"/>
              </a:ext>
            </a:extLst>
          </p:cNvPr>
          <p:cNvCxnSpPr>
            <a:cxnSpLocks/>
          </p:cNvCxnSpPr>
          <p:nvPr/>
        </p:nvCxnSpPr>
        <p:spPr>
          <a:xfrm>
            <a:off x="1838325" y="0"/>
            <a:ext cx="0" cy="455614"/>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 xmlns:a16="http://schemas.microsoft.com/office/drawing/2014/main" id="{53305BFC-B07C-49AF-AB21-D156CAABFA41}"/>
              </a:ext>
            </a:extLst>
          </p:cNvPr>
          <p:cNvCxnSpPr>
            <a:cxnSpLocks/>
          </p:cNvCxnSpPr>
          <p:nvPr/>
        </p:nvCxnSpPr>
        <p:spPr>
          <a:xfrm>
            <a:off x="1838137" y="448471"/>
            <a:ext cx="150207" cy="628650"/>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 xmlns:a16="http://schemas.microsoft.com/office/drawing/2014/main" id="{C057E787-3ABA-4C53-BB5D-8BFCDD6FA866}"/>
              </a:ext>
            </a:extLst>
          </p:cNvPr>
          <p:cNvCxnSpPr>
            <a:cxnSpLocks/>
          </p:cNvCxnSpPr>
          <p:nvPr/>
        </p:nvCxnSpPr>
        <p:spPr>
          <a:xfrm flipH="1" flipV="1">
            <a:off x="1716883" y="1008066"/>
            <a:ext cx="280987" cy="64293"/>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 xmlns:a16="http://schemas.microsoft.com/office/drawing/2014/main" id="{6C9A9B72-15F1-4645-AA00-89B92C55FD2D}"/>
              </a:ext>
            </a:extLst>
          </p:cNvPr>
          <p:cNvCxnSpPr>
            <a:cxnSpLocks/>
          </p:cNvCxnSpPr>
          <p:nvPr/>
        </p:nvCxnSpPr>
        <p:spPr>
          <a:xfrm flipH="1">
            <a:off x="1787619" y="465139"/>
            <a:ext cx="880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Arc 23">
            <a:extLst>
              <a:ext uri="{FF2B5EF4-FFF2-40B4-BE49-F238E27FC236}">
                <a16:creationId xmlns="" xmlns:a16="http://schemas.microsoft.com/office/drawing/2014/main" id="{985A209B-F9FD-4B85-A412-FBBC4ACACE81}"/>
              </a:ext>
            </a:extLst>
          </p:cNvPr>
          <p:cNvSpPr/>
          <p:nvPr/>
        </p:nvSpPr>
        <p:spPr>
          <a:xfrm>
            <a:off x="1716883" y="423071"/>
            <a:ext cx="95995" cy="94001"/>
          </a:xfrm>
          <a:prstGeom prst="arc">
            <a:avLst>
              <a:gd name="adj1" fmla="val 16200000"/>
              <a:gd name="adj2" fmla="val 5350214"/>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Oval 25">
            <a:extLst>
              <a:ext uri="{FF2B5EF4-FFF2-40B4-BE49-F238E27FC236}">
                <a16:creationId xmlns="" xmlns:a16="http://schemas.microsoft.com/office/drawing/2014/main" id="{87DD5A23-FBB2-41C4-86C6-68BA55016214}"/>
              </a:ext>
            </a:extLst>
          </p:cNvPr>
          <p:cNvSpPr/>
          <p:nvPr/>
        </p:nvSpPr>
        <p:spPr>
          <a:xfrm>
            <a:off x="2293938" y="678658"/>
            <a:ext cx="842962" cy="819150"/>
          </a:xfrm>
          <a:prstGeom prst="ellipse">
            <a:avLst/>
          </a:prstGeom>
          <a:gradFill>
            <a:gsLst>
              <a:gs pos="0">
                <a:schemeClr val="bg1">
                  <a:lumMod val="95000"/>
                </a:schemeClr>
              </a:gs>
              <a:gs pos="97000">
                <a:schemeClr val="bg1">
                  <a:lumMod val="75000"/>
                </a:schemeClr>
              </a:gs>
            </a:gsLst>
            <a:lin ang="5400000" scaled="1"/>
          </a:gradFill>
          <a:ln>
            <a:noFill/>
          </a:ln>
          <a:effectLst>
            <a:outerShdw blurRad="101600" dist="63500" dir="2700000" algn="tl" rotWithShape="0">
              <a:prstClr val="black">
                <a:alpha val="40000"/>
              </a:prstClr>
            </a:outerShdw>
          </a:effectLst>
          <a:scene3d>
            <a:camera prst="orthographicFront"/>
            <a:lightRig rig="threePt" dir="t"/>
          </a:scene3d>
          <a:sp3d>
            <a:bevelT w="152400" h="254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 xmlns:a16="http://schemas.microsoft.com/office/drawing/2014/main" id="{F8DB7245-EDB6-4D6C-A576-BE7A93971AFF}"/>
              </a:ext>
            </a:extLst>
          </p:cNvPr>
          <p:cNvCxnSpPr>
            <a:cxnSpLocks/>
          </p:cNvCxnSpPr>
          <p:nvPr/>
        </p:nvCxnSpPr>
        <p:spPr>
          <a:xfrm flipH="1">
            <a:off x="5093758" y="993032"/>
            <a:ext cx="111731" cy="5643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 xmlns:a16="http://schemas.microsoft.com/office/drawing/2014/main" id="{B99CCD68-731A-49C4-B94E-5B3CE4598244}"/>
              </a:ext>
            </a:extLst>
          </p:cNvPr>
          <p:cNvCxnSpPr>
            <a:cxnSpLocks/>
          </p:cNvCxnSpPr>
          <p:nvPr/>
        </p:nvCxnSpPr>
        <p:spPr>
          <a:xfrm>
            <a:off x="5203107" y="0"/>
            <a:ext cx="0" cy="982147"/>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 xmlns:a16="http://schemas.microsoft.com/office/drawing/2014/main" id="{0C2AA4B3-3041-410D-BCD6-38F35C5F0547}"/>
              </a:ext>
            </a:extLst>
          </p:cNvPr>
          <p:cNvCxnSpPr>
            <a:cxnSpLocks/>
          </p:cNvCxnSpPr>
          <p:nvPr/>
        </p:nvCxnSpPr>
        <p:spPr>
          <a:xfrm flipH="1" flipV="1">
            <a:off x="5081853" y="1545484"/>
            <a:ext cx="280987" cy="64293"/>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3" name="Arc 32">
            <a:extLst>
              <a:ext uri="{FF2B5EF4-FFF2-40B4-BE49-F238E27FC236}">
                <a16:creationId xmlns="" xmlns:a16="http://schemas.microsoft.com/office/drawing/2014/main" id="{1AF85A70-930A-44DF-82AD-1D5CAA662A08}"/>
              </a:ext>
            </a:extLst>
          </p:cNvPr>
          <p:cNvSpPr/>
          <p:nvPr/>
        </p:nvSpPr>
        <p:spPr>
          <a:xfrm>
            <a:off x="5081853" y="960489"/>
            <a:ext cx="95995" cy="94001"/>
          </a:xfrm>
          <a:prstGeom prst="arc">
            <a:avLst>
              <a:gd name="adj1" fmla="val 16200000"/>
              <a:gd name="adj2" fmla="val 5350214"/>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5" name="Straight Connector 34">
            <a:extLst>
              <a:ext uri="{FF2B5EF4-FFF2-40B4-BE49-F238E27FC236}">
                <a16:creationId xmlns="" xmlns:a16="http://schemas.microsoft.com/office/drawing/2014/main" id="{15121845-A059-43EE-B073-06D00F14117A}"/>
              </a:ext>
            </a:extLst>
          </p:cNvPr>
          <p:cNvCxnSpPr>
            <a:cxnSpLocks/>
          </p:cNvCxnSpPr>
          <p:nvPr/>
        </p:nvCxnSpPr>
        <p:spPr>
          <a:xfrm flipH="1">
            <a:off x="10054305" y="2314013"/>
            <a:ext cx="111731" cy="5643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 xmlns:a16="http://schemas.microsoft.com/office/drawing/2014/main" id="{B9E5EDDD-10E8-4F13-8CD4-FDA21CD5D71C}"/>
              </a:ext>
            </a:extLst>
          </p:cNvPr>
          <p:cNvCxnSpPr>
            <a:cxnSpLocks/>
          </p:cNvCxnSpPr>
          <p:nvPr/>
        </p:nvCxnSpPr>
        <p:spPr>
          <a:xfrm flipH="1">
            <a:off x="10163842" y="1015717"/>
            <a:ext cx="14099" cy="1298296"/>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 xmlns:a16="http://schemas.microsoft.com/office/drawing/2014/main" id="{06252477-B7D5-442A-B2F5-C42CF2784365}"/>
              </a:ext>
            </a:extLst>
          </p:cNvPr>
          <p:cNvCxnSpPr>
            <a:cxnSpLocks/>
          </p:cNvCxnSpPr>
          <p:nvPr/>
        </p:nvCxnSpPr>
        <p:spPr>
          <a:xfrm flipH="1" flipV="1">
            <a:off x="10042400" y="2866465"/>
            <a:ext cx="280987" cy="64293"/>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 xmlns:a16="http://schemas.microsoft.com/office/drawing/2014/main" id="{3F425EB7-3524-49E9-9DBC-22770B506641}"/>
              </a:ext>
            </a:extLst>
          </p:cNvPr>
          <p:cNvCxnSpPr>
            <a:cxnSpLocks/>
          </p:cNvCxnSpPr>
          <p:nvPr/>
        </p:nvCxnSpPr>
        <p:spPr>
          <a:xfrm flipH="1">
            <a:off x="10113136" y="2323538"/>
            <a:ext cx="880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Arc 40">
            <a:extLst>
              <a:ext uri="{FF2B5EF4-FFF2-40B4-BE49-F238E27FC236}">
                <a16:creationId xmlns="" xmlns:a16="http://schemas.microsoft.com/office/drawing/2014/main" id="{C51F8D8A-4954-42A3-B498-6CBAE8C8038F}"/>
              </a:ext>
            </a:extLst>
          </p:cNvPr>
          <p:cNvSpPr/>
          <p:nvPr/>
        </p:nvSpPr>
        <p:spPr>
          <a:xfrm>
            <a:off x="10042400" y="2281470"/>
            <a:ext cx="95995" cy="94001"/>
          </a:xfrm>
          <a:prstGeom prst="arc">
            <a:avLst>
              <a:gd name="adj1" fmla="val 16200000"/>
              <a:gd name="adj2" fmla="val 5350214"/>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a:extLst>
              <a:ext uri="{FF2B5EF4-FFF2-40B4-BE49-F238E27FC236}">
                <a16:creationId xmlns="" xmlns:a16="http://schemas.microsoft.com/office/drawing/2014/main" id="{EC75D704-D47E-4C50-9D2E-1C6563A07DD1}"/>
              </a:ext>
            </a:extLst>
          </p:cNvPr>
          <p:cNvSpPr/>
          <p:nvPr/>
        </p:nvSpPr>
        <p:spPr>
          <a:xfrm>
            <a:off x="779156" y="2053076"/>
            <a:ext cx="2080431" cy="461665"/>
          </a:xfrm>
          <a:prstGeom prst="rect">
            <a:avLst/>
          </a:prstGeom>
        </p:spPr>
        <p:txBody>
          <a:bodyPr wrap="square">
            <a:spAutoFit/>
          </a:bodyPr>
          <a:lstStyle/>
          <a:p>
            <a:pPr algn="ctr"/>
            <a:r>
              <a:rPr lang="en-US" sz="2400" dirty="0" smtClean="0">
                <a:ln w="0"/>
                <a:effectLst>
                  <a:outerShdw blurRad="38100" dist="19050" dir="2700000" algn="tl" rotWithShape="0">
                    <a:schemeClr val="dk1">
                      <a:alpha val="40000"/>
                    </a:schemeClr>
                  </a:outerShdw>
                </a:effectLst>
              </a:rPr>
              <a:t>Introduction</a:t>
            </a:r>
            <a:endParaRPr lang="en-US" sz="2400" b="1" dirty="0">
              <a:solidFill>
                <a:schemeClr val="bg1"/>
              </a:solidFill>
            </a:endParaRPr>
          </a:p>
        </p:txBody>
      </p:sp>
      <p:pic>
        <p:nvPicPr>
          <p:cNvPr id="55" name="Graphic 54" descr="Target">
            <a:extLst>
              <a:ext uri="{FF2B5EF4-FFF2-40B4-BE49-F238E27FC236}">
                <a16:creationId xmlns="" xmlns:a16="http://schemas.microsoft.com/office/drawing/2014/main" id="{C1D2923F-4DBF-4B50-A1C9-868F9E7E9FF6}"/>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2242665" y="621665"/>
            <a:ext cx="914400" cy="914400"/>
          </a:xfrm>
          <a:prstGeom prst="rect">
            <a:avLst/>
          </a:prstGeom>
        </p:spPr>
      </p:pic>
      <p:sp>
        <p:nvSpPr>
          <p:cNvPr id="2" name="Date Placeholder 1">
            <a:extLst>
              <a:ext uri="{FF2B5EF4-FFF2-40B4-BE49-F238E27FC236}">
                <a16:creationId xmlns="" xmlns:a16="http://schemas.microsoft.com/office/drawing/2014/main" id="{692D77B1-960A-4038-AB66-4227EC1E7048}"/>
              </a:ext>
            </a:extLst>
          </p:cNvPr>
          <p:cNvSpPr>
            <a:spLocks noGrp="1"/>
          </p:cNvSpPr>
          <p:nvPr>
            <p:ph type="dt" sz="half" idx="10"/>
          </p:nvPr>
        </p:nvSpPr>
        <p:spPr/>
        <p:txBody>
          <a:bodyPr/>
          <a:lstStyle/>
          <a:p>
            <a:fld id="{046601F4-C8FF-4451-AD49-0B6756C8E614}" type="datetime1">
              <a:rPr lang="en-US" smtClean="0">
                <a:solidFill>
                  <a:schemeClr val="bg1"/>
                </a:solidFill>
              </a:rPr>
              <a:t>06-Dec-22</a:t>
            </a:fld>
            <a:endParaRPr lang="en-US" dirty="0">
              <a:solidFill>
                <a:schemeClr val="bg1"/>
              </a:solidFill>
            </a:endParaRPr>
          </a:p>
        </p:txBody>
      </p:sp>
      <p:sp>
        <p:nvSpPr>
          <p:cNvPr id="4" name="Slide Number Placeholder 3">
            <a:extLst>
              <a:ext uri="{FF2B5EF4-FFF2-40B4-BE49-F238E27FC236}">
                <a16:creationId xmlns="" xmlns:a16="http://schemas.microsoft.com/office/drawing/2014/main" id="{67A4076E-D019-40F9-848F-7137A5BD6F38}"/>
              </a:ext>
            </a:extLst>
          </p:cNvPr>
          <p:cNvSpPr>
            <a:spLocks noGrp="1"/>
          </p:cNvSpPr>
          <p:nvPr>
            <p:ph type="sldNum" sz="quarter" idx="12"/>
          </p:nvPr>
        </p:nvSpPr>
        <p:spPr/>
        <p:txBody>
          <a:bodyPr/>
          <a:lstStyle/>
          <a:p>
            <a:fld id="{3B685128-CE73-4F6B-9CB3-02E8E310B566}" type="slidenum">
              <a:rPr lang="en-US" smtClean="0">
                <a:solidFill>
                  <a:schemeClr val="bg1"/>
                </a:solidFill>
              </a:rPr>
              <a:t>2</a:t>
            </a:fld>
            <a:endParaRPr lang="en-US" dirty="0">
              <a:solidFill>
                <a:schemeClr val="bg1"/>
              </a:solidFill>
            </a:endParaRPr>
          </a:p>
        </p:txBody>
      </p:sp>
      <p:cxnSp>
        <p:nvCxnSpPr>
          <p:cNvPr id="43" name="Straight Connector 42">
            <a:extLst>
              <a:ext uri="{FF2B5EF4-FFF2-40B4-BE49-F238E27FC236}">
                <a16:creationId xmlns="" xmlns:a16="http://schemas.microsoft.com/office/drawing/2014/main" id="{AB6FD0E3-3E7D-48B7-99E5-0446EE771A03}"/>
              </a:ext>
            </a:extLst>
          </p:cNvPr>
          <p:cNvCxnSpPr>
            <a:cxnSpLocks/>
          </p:cNvCxnSpPr>
          <p:nvPr/>
        </p:nvCxnSpPr>
        <p:spPr>
          <a:xfrm flipH="1">
            <a:off x="7325467" y="3472254"/>
            <a:ext cx="77892" cy="3864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 xmlns:a16="http://schemas.microsoft.com/office/drawing/2014/main" id="{56D630B1-64DF-4F1E-B70E-9ACBE266CA4A}"/>
              </a:ext>
            </a:extLst>
          </p:cNvPr>
          <p:cNvCxnSpPr>
            <a:cxnSpLocks/>
          </p:cNvCxnSpPr>
          <p:nvPr/>
        </p:nvCxnSpPr>
        <p:spPr>
          <a:xfrm flipH="1">
            <a:off x="7257150" y="4096141"/>
            <a:ext cx="292419" cy="289716"/>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 xmlns:a16="http://schemas.microsoft.com/office/drawing/2014/main" id="{9BDB0AF1-CB50-49E5-A760-928D39A348DF}"/>
              </a:ext>
            </a:extLst>
          </p:cNvPr>
          <p:cNvCxnSpPr>
            <a:cxnSpLocks/>
          </p:cNvCxnSpPr>
          <p:nvPr/>
        </p:nvCxnSpPr>
        <p:spPr>
          <a:xfrm>
            <a:off x="7481974" y="3804695"/>
            <a:ext cx="68101" cy="2937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 xmlns:a16="http://schemas.microsoft.com/office/drawing/2014/main" id="{AFF2CFFC-7107-4C73-9F2E-7E1A1617F3A8}"/>
              </a:ext>
            </a:extLst>
          </p:cNvPr>
          <p:cNvCxnSpPr>
            <a:cxnSpLocks/>
          </p:cNvCxnSpPr>
          <p:nvPr/>
        </p:nvCxnSpPr>
        <p:spPr>
          <a:xfrm>
            <a:off x="7404103" y="3477017"/>
            <a:ext cx="77871" cy="3380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 xmlns:a16="http://schemas.microsoft.com/office/drawing/2014/main" id="{757423E8-2057-4FAE-9F91-E030AB654CD8}"/>
              </a:ext>
            </a:extLst>
          </p:cNvPr>
          <p:cNvCxnSpPr>
            <a:cxnSpLocks/>
          </p:cNvCxnSpPr>
          <p:nvPr/>
        </p:nvCxnSpPr>
        <p:spPr>
          <a:xfrm flipH="1">
            <a:off x="7365144" y="3486059"/>
            <a:ext cx="880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Arc 64">
            <a:extLst>
              <a:ext uri="{FF2B5EF4-FFF2-40B4-BE49-F238E27FC236}">
                <a16:creationId xmlns="" xmlns:a16="http://schemas.microsoft.com/office/drawing/2014/main" id="{408E4AA4-BA34-4FE9-9CA9-49B492225CFD}"/>
              </a:ext>
            </a:extLst>
          </p:cNvPr>
          <p:cNvSpPr/>
          <p:nvPr/>
        </p:nvSpPr>
        <p:spPr>
          <a:xfrm>
            <a:off x="7294408" y="3443991"/>
            <a:ext cx="95995" cy="94001"/>
          </a:xfrm>
          <a:prstGeom prst="arc">
            <a:avLst>
              <a:gd name="adj1" fmla="val 16200000"/>
              <a:gd name="adj2" fmla="val 5350214"/>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2" name="Straight Connector 91">
            <a:extLst>
              <a:ext uri="{FF2B5EF4-FFF2-40B4-BE49-F238E27FC236}">
                <a16:creationId xmlns="" xmlns:a16="http://schemas.microsoft.com/office/drawing/2014/main" id="{08CD35D4-F90B-4805-A9FF-3743413442CF}"/>
              </a:ext>
            </a:extLst>
          </p:cNvPr>
          <p:cNvCxnSpPr>
            <a:cxnSpLocks/>
          </p:cNvCxnSpPr>
          <p:nvPr/>
        </p:nvCxnSpPr>
        <p:spPr>
          <a:xfrm flipH="1">
            <a:off x="3426511" y="3417623"/>
            <a:ext cx="111731" cy="5643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Freeform: Shape 92">
            <a:extLst>
              <a:ext uri="{FF2B5EF4-FFF2-40B4-BE49-F238E27FC236}">
                <a16:creationId xmlns="" xmlns:a16="http://schemas.microsoft.com/office/drawing/2014/main" id="{D4E4E709-32F8-48B4-A519-069A3B3B3B27}"/>
              </a:ext>
            </a:extLst>
          </p:cNvPr>
          <p:cNvSpPr/>
          <p:nvPr/>
        </p:nvSpPr>
        <p:spPr>
          <a:xfrm rot="5400000">
            <a:off x="1955626" y="3687475"/>
            <a:ext cx="3165231" cy="3024554"/>
          </a:xfrm>
          <a:custGeom>
            <a:avLst/>
            <a:gdLst>
              <a:gd name="connsiteX0" fmla="*/ 295421 w 3165231"/>
              <a:gd name="connsiteY0" fmla="*/ 1512276 h 3024554"/>
              <a:gd name="connsiteX1" fmla="*/ 661180 w 3165231"/>
              <a:gd name="connsiteY1" fmla="*/ 1871003 h 3024554"/>
              <a:gd name="connsiteX2" fmla="*/ 1026941 w 3165231"/>
              <a:gd name="connsiteY2" fmla="*/ 1512276 h 3024554"/>
              <a:gd name="connsiteX3" fmla="*/ 661181 w 3165231"/>
              <a:gd name="connsiteY3" fmla="*/ 1153549 h 3024554"/>
              <a:gd name="connsiteX4" fmla="*/ 295421 w 3165231"/>
              <a:gd name="connsiteY4" fmla="*/ 1512276 h 3024554"/>
              <a:gd name="connsiteX5" fmla="*/ 0 w 3165231"/>
              <a:gd name="connsiteY5" fmla="*/ 1512277 h 3024554"/>
              <a:gd name="connsiteX6" fmla="*/ 756139 w 3165231"/>
              <a:gd name="connsiteY6" fmla="*/ 0 h 3024554"/>
              <a:gd name="connsiteX7" fmla="*/ 2409092 w 3165231"/>
              <a:gd name="connsiteY7" fmla="*/ 0 h 3024554"/>
              <a:gd name="connsiteX8" fmla="*/ 3165231 w 3165231"/>
              <a:gd name="connsiteY8" fmla="*/ 1512277 h 3024554"/>
              <a:gd name="connsiteX9" fmla="*/ 2409092 w 3165231"/>
              <a:gd name="connsiteY9" fmla="*/ 3024554 h 3024554"/>
              <a:gd name="connsiteX10" fmla="*/ 756139 w 3165231"/>
              <a:gd name="connsiteY10" fmla="*/ 3024554 h 3024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65231" h="3024554">
                <a:moveTo>
                  <a:pt x="295421" y="1512276"/>
                </a:moveTo>
                <a:cubicBezTo>
                  <a:pt x="295420" y="1710395"/>
                  <a:pt x="459176" y="1871003"/>
                  <a:pt x="661180" y="1871003"/>
                </a:cubicBezTo>
                <a:cubicBezTo>
                  <a:pt x="863185" y="1871003"/>
                  <a:pt x="1026941" y="1710395"/>
                  <a:pt x="1026941" y="1512276"/>
                </a:cubicBezTo>
                <a:cubicBezTo>
                  <a:pt x="1026941" y="1314157"/>
                  <a:pt x="863185" y="1153549"/>
                  <a:pt x="661181" y="1153549"/>
                </a:cubicBezTo>
                <a:cubicBezTo>
                  <a:pt x="459177" y="1153549"/>
                  <a:pt x="295421" y="1314157"/>
                  <a:pt x="295421" y="1512276"/>
                </a:cubicBezTo>
                <a:close/>
                <a:moveTo>
                  <a:pt x="0" y="1512277"/>
                </a:moveTo>
                <a:lnTo>
                  <a:pt x="756139" y="0"/>
                </a:lnTo>
                <a:lnTo>
                  <a:pt x="2409092" y="0"/>
                </a:lnTo>
                <a:lnTo>
                  <a:pt x="3165231" y="1512277"/>
                </a:lnTo>
                <a:lnTo>
                  <a:pt x="2409092" y="3024554"/>
                </a:lnTo>
                <a:lnTo>
                  <a:pt x="756139" y="3024554"/>
                </a:lnTo>
                <a:close/>
              </a:path>
            </a:pathLst>
          </a:custGeom>
          <a:gradFill>
            <a:gsLst>
              <a:gs pos="0">
                <a:srgbClr val="00B0F0"/>
              </a:gs>
              <a:gs pos="97000">
                <a:srgbClr val="FFFF00"/>
              </a:gs>
            </a:gsLst>
            <a:lin ang="18000000" scaled="0"/>
          </a:gradFill>
          <a:ln w="38100">
            <a:solidFill>
              <a:schemeClr val="bg1"/>
            </a:solidFill>
          </a:ln>
          <a:effectLst>
            <a:outerShdw blurRad="152400" dist="635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4" name="Straight Connector 93">
            <a:extLst>
              <a:ext uri="{FF2B5EF4-FFF2-40B4-BE49-F238E27FC236}">
                <a16:creationId xmlns="" xmlns:a16="http://schemas.microsoft.com/office/drawing/2014/main" id="{B904FFB0-72C1-4C69-B8E3-D070FD7697CA}"/>
              </a:ext>
            </a:extLst>
          </p:cNvPr>
          <p:cNvCxnSpPr>
            <a:cxnSpLocks/>
          </p:cNvCxnSpPr>
          <p:nvPr/>
        </p:nvCxnSpPr>
        <p:spPr>
          <a:xfrm flipH="1">
            <a:off x="3536048" y="0"/>
            <a:ext cx="37307" cy="3417623"/>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 xmlns:a16="http://schemas.microsoft.com/office/drawing/2014/main" id="{763B2FCD-E2EE-4387-9FEE-08F3350AF75F}"/>
              </a:ext>
            </a:extLst>
          </p:cNvPr>
          <p:cNvCxnSpPr>
            <a:cxnSpLocks/>
          </p:cNvCxnSpPr>
          <p:nvPr/>
        </p:nvCxnSpPr>
        <p:spPr>
          <a:xfrm>
            <a:off x="3535860" y="3410480"/>
            <a:ext cx="150207" cy="628650"/>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 xmlns:a16="http://schemas.microsoft.com/office/drawing/2014/main" id="{4346D979-89BD-4380-BB48-B966B06F8C02}"/>
              </a:ext>
            </a:extLst>
          </p:cNvPr>
          <p:cNvCxnSpPr>
            <a:cxnSpLocks/>
          </p:cNvCxnSpPr>
          <p:nvPr/>
        </p:nvCxnSpPr>
        <p:spPr>
          <a:xfrm flipH="1" flipV="1">
            <a:off x="3414606" y="3970075"/>
            <a:ext cx="280987" cy="64293"/>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 xmlns:a16="http://schemas.microsoft.com/office/drawing/2014/main" id="{8C92F457-ABCD-49F0-B36A-95B90749A5AF}"/>
              </a:ext>
            </a:extLst>
          </p:cNvPr>
          <p:cNvCxnSpPr>
            <a:cxnSpLocks/>
          </p:cNvCxnSpPr>
          <p:nvPr/>
        </p:nvCxnSpPr>
        <p:spPr>
          <a:xfrm flipH="1">
            <a:off x="3485342" y="3427148"/>
            <a:ext cx="880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Arc 97">
            <a:extLst>
              <a:ext uri="{FF2B5EF4-FFF2-40B4-BE49-F238E27FC236}">
                <a16:creationId xmlns="" xmlns:a16="http://schemas.microsoft.com/office/drawing/2014/main" id="{B0C8C0A0-98C8-4C81-AC63-88F7AF7DBD3D}"/>
              </a:ext>
            </a:extLst>
          </p:cNvPr>
          <p:cNvSpPr/>
          <p:nvPr/>
        </p:nvSpPr>
        <p:spPr>
          <a:xfrm>
            <a:off x="3414606" y="3385080"/>
            <a:ext cx="95995" cy="94001"/>
          </a:xfrm>
          <a:prstGeom prst="arc">
            <a:avLst>
              <a:gd name="adj1" fmla="val 16200000"/>
              <a:gd name="adj2" fmla="val 5350214"/>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6" name="Rectangle 115">
            <a:extLst>
              <a:ext uri="{FF2B5EF4-FFF2-40B4-BE49-F238E27FC236}">
                <a16:creationId xmlns="" xmlns:a16="http://schemas.microsoft.com/office/drawing/2014/main" id="{1E54F118-C0DB-45D2-A869-6F78ECB2B464}"/>
              </a:ext>
            </a:extLst>
          </p:cNvPr>
          <p:cNvSpPr/>
          <p:nvPr/>
        </p:nvSpPr>
        <p:spPr>
          <a:xfrm>
            <a:off x="2259050" y="4982598"/>
            <a:ext cx="2703826" cy="830997"/>
          </a:xfrm>
          <a:prstGeom prst="rect">
            <a:avLst/>
          </a:prstGeom>
        </p:spPr>
        <p:txBody>
          <a:bodyPr wrap="square">
            <a:spAutoFit/>
          </a:bodyPr>
          <a:lstStyle/>
          <a:p>
            <a:pPr algn="ctr"/>
            <a:r>
              <a:rPr lang="en-US" sz="2400" dirty="0" smtClean="0">
                <a:ln w="0"/>
                <a:effectLst>
                  <a:outerShdw blurRad="38100" dist="19050" dir="2700000" algn="tl" rotWithShape="0">
                    <a:schemeClr val="dk1">
                      <a:alpha val="40000"/>
                    </a:schemeClr>
                  </a:outerShdw>
                </a:effectLst>
              </a:rPr>
              <a:t>Background and Approach</a:t>
            </a:r>
            <a:endParaRPr lang="en-US" sz="2400" dirty="0">
              <a:ln w="0"/>
              <a:effectLst>
                <a:outerShdw blurRad="38100" dist="19050" dir="2700000" algn="tl" rotWithShape="0">
                  <a:schemeClr val="dk1">
                    <a:alpha val="40000"/>
                  </a:schemeClr>
                </a:outerShdw>
              </a:effectLst>
            </a:endParaRPr>
          </a:p>
        </p:txBody>
      </p:sp>
      <p:sp>
        <p:nvSpPr>
          <p:cNvPr id="72" name="Freeform: Shape 5">
            <a:extLst>
              <a:ext uri="{FF2B5EF4-FFF2-40B4-BE49-F238E27FC236}">
                <a16:creationId xmlns="" xmlns:a16="http://schemas.microsoft.com/office/drawing/2014/main" id="{249502EC-7CBC-4845-9627-52CC011B53B2}"/>
              </a:ext>
            </a:extLst>
          </p:cNvPr>
          <p:cNvSpPr/>
          <p:nvPr/>
        </p:nvSpPr>
        <p:spPr>
          <a:xfrm rot="5400000">
            <a:off x="8641705" y="2565588"/>
            <a:ext cx="3165231" cy="3024554"/>
          </a:xfrm>
          <a:custGeom>
            <a:avLst/>
            <a:gdLst>
              <a:gd name="connsiteX0" fmla="*/ 295421 w 3165231"/>
              <a:gd name="connsiteY0" fmla="*/ 1512276 h 3024554"/>
              <a:gd name="connsiteX1" fmla="*/ 661180 w 3165231"/>
              <a:gd name="connsiteY1" fmla="*/ 1871003 h 3024554"/>
              <a:gd name="connsiteX2" fmla="*/ 1026941 w 3165231"/>
              <a:gd name="connsiteY2" fmla="*/ 1512276 h 3024554"/>
              <a:gd name="connsiteX3" fmla="*/ 661181 w 3165231"/>
              <a:gd name="connsiteY3" fmla="*/ 1153549 h 3024554"/>
              <a:gd name="connsiteX4" fmla="*/ 295421 w 3165231"/>
              <a:gd name="connsiteY4" fmla="*/ 1512276 h 3024554"/>
              <a:gd name="connsiteX5" fmla="*/ 0 w 3165231"/>
              <a:gd name="connsiteY5" fmla="*/ 1512277 h 3024554"/>
              <a:gd name="connsiteX6" fmla="*/ 756139 w 3165231"/>
              <a:gd name="connsiteY6" fmla="*/ 0 h 3024554"/>
              <a:gd name="connsiteX7" fmla="*/ 2409092 w 3165231"/>
              <a:gd name="connsiteY7" fmla="*/ 0 h 3024554"/>
              <a:gd name="connsiteX8" fmla="*/ 3165231 w 3165231"/>
              <a:gd name="connsiteY8" fmla="*/ 1512277 h 3024554"/>
              <a:gd name="connsiteX9" fmla="*/ 2409092 w 3165231"/>
              <a:gd name="connsiteY9" fmla="*/ 3024554 h 3024554"/>
              <a:gd name="connsiteX10" fmla="*/ 756139 w 3165231"/>
              <a:gd name="connsiteY10" fmla="*/ 3024554 h 3024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65231" h="3024554">
                <a:moveTo>
                  <a:pt x="295421" y="1512276"/>
                </a:moveTo>
                <a:cubicBezTo>
                  <a:pt x="295420" y="1710395"/>
                  <a:pt x="459176" y="1871003"/>
                  <a:pt x="661180" y="1871003"/>
                </a:cubicBezTo>
                <a:cubicBezTo>
                  <a:pt x="863185" y="1871003"/>
                  <a:pt x="1026941" y="1710395"/>
                  <a:pt x="1026941" y="1512276"/>
                </a:cubicBezTo>
                <a:cubicBezTo>
                  <a:pt x="1026941" y="1314157"/>
                  <a:pt x="863185" y="1153549"/>
                  <a:pt x="661181" y="1153549"/>
                </a:cubicBezTo>
                <a:cubicBezTo>
                  <a:pt x="459177" y="1153549"/>
                  <a:pt x="295421" y="1314157"/>
                  <a:pt x="295421" y="1512276"/>
                </a:cubicBezTo>
                <a:close/>
                <a:moveTo>
                  <a:pt x="0" y="1512277"/>
                </a:moveTo>
                <a:lnTo>
                  <a:pt x="756139" y="0"/>
                </a:lnTo>
                <a:lnTo>
                  <a:pt x="2409092" y="0"/>
                </a:lnTo>
                <a:lnTo>
                  <a:pt x="3165231" y="1512277"/>
                </a:lnTo>
                <a:lnTo>
                  <a:pt x="2409092" y="3024554"/>
                </a:lnTo>
                <a:lnTo>
                  <a:pt x="756139" y="3024554"/>
                </a:lnTo>
                <a:close/>
              </a:path>
            </a:pathLst>
          </a:custGeom>
          <a:gradFill>
            <a:gsLst>
              <a:gs pos="32000">
                <a:srgbClr val="66FF33"/>
              </a:gs>
              <a:gs pos="100000">
                <a:srgbClr val="FFFF00"/>
              </a:gs>
            </a:gsLst>
            <a:lin ang="18000000" scaled="0"/>
          </a:gradFill>
          <a:ln w="38100">
            <a:solidFill>
              <a:schemeClr val="bg1"/>
            </a:solidFill>
          </a:ln>
          <a:effectLst>
            <a:outerShdw blurRad="152400" dist="635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mj-lt"/>
              <a:buAutoNum type="arabicPeriod"/>
            </a:pPr>
            <a:endParaRPr lang="en-US" dirty="0"/>
          </a:p>
        </p:txBody>
      </p:sp>
      <p:sp>
        <p:nvSpPr>
          <p:cNvPr id="75" name="Oval 74">
            <a:extLst>
              <a:ext uri="{FF2B5EF4-FFF2-40B4-BE49-F238E27FC236}">
                <a16:creationId xmlns="" xmlns:a16="http://schemas.microsoft.com/office/drawing/2014/main" id="{87DD5A23-FBB2-41C4-86C6-68BA55016214}"/>
              </a:ext>
            </a:extLst>
          </p:cNvPr>
          <p:cNvSpPr/>
          <p:nvPr/>
        </p:nvSpPr>
        <p:spPr>
          <a:xfrm>
            <a:off x="10864513" y="2718842"/>
            <a:ext cx="842962" cy="819150"/>
          </a:xfrm>
          <a:prstGeom prst="ellipse">
            <a:avLst/>
          </a:prstGeom>
          <a:gradFill>
            <a:gsLst>
              <a:gs pos="0">
                <a:schemeClr val="bg1">
                  <a:lumMod val="95000"/>
                </a:schemeClr>
              </a:gs>
              <a:gs pos="97000">
                <a:schemeClr val="bg1">
                  <a:lumMod val="75000"/>
                </a:schemeClr>
              </a:gs>
            </a:gsLst>
            <a:lin ang="5400000" scaled="1"/>
          </a:gradFill>
          <a:ln>
            <a:noFill/>
          </a:ln>
          <a:effectLst>
            <a:outerShdw blurRad="101600" dist="63500" dir="2700000" algn="tl" rotWithShape="0">
              <a:prstClr val="black">
                <a:alpha val="40000"/>
              </a:prstClr>
            </a:outerShdw>
          </a:effectLst>
          <a:scene3d>
            <a:camera prst="orthographicFront"/>
            <a:lightRig rig="threePt" dir="t"/>
          </a:scene3d>
          <a:sp3d>
            <a:bevelT w="152400" h="254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Graphic 55" descr="Boardroom">
            <a:extLst>
              <a:ext uri="{FF2B5EF4-FFF2-40B4-BE49-F238E27FC236}">
                <a16:creationId xmlns="" xmlns:a16="http://schemas.microsoft.com/office/drawing/2014/main" id="{BD842114-7DBF-45A2-97ED-5506830D95F4}"/>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p:blipFill>
        <p:spPr>
          <a:xfrm>
            <a:off x="10886056" y="2733596"/>
            <a:ext cx="819151" cy="791095"/>
          </a:xfrm>
          <a:prstGeom prst="rect">
            <a:avLst/>
          </a:prstGeom>
        </p:spPr>
      </p:pic>
      <p:sp>
        <p:nvSpPr>
          <p:cNvPr id="59" name="Rectangle 58">
            <a:extLst>
              <a:ext uri="{FF2B5EF4-FFF2-40B4-BE49-F238E27FC236}">
                <a16:creationId xmlns="" xmlns:a16="http://schemas.microsoft.com/office/drawing/2014/main" id="{302777F9-B611-482E-A7CC-5B1EBDF3A934}"/>
              </a:ext>
            </a:extLst>
          </p:cNvPr>
          <p:cNvSpPr/>
          <p:nvPr/>
        </p:nvSpPr>
        <p:spPr>
          <a:xfrm>
            <a:off x="9417158" y="3970075"/>
            <a:ext cx="1636498" cy="461665"/>
          </a:xfrm>
          <a:prstGeom prst="rect">
            <a:avLst/>
          </a:prstGeom>
        </p:spPr>
        <p:txBody>
          <a:bodyPr wrap="square">
            <a:spAutoFit/>
          </a:bodyPr>
          <a:lstStyle/>
          <a:p>
            <a:pPr algn="ctr"/>
            <a:r>
              <a:rPr lang="en-US" sz="2400" dirty="0" smtClean="0">
                <a:ln w="0"/>
                <a:effectLst>
                  <a:outerShdw blurRad="38100" dist="19050" dir="2700000" algn="tl" rotWithShape="0">
                    <a:schemeClr val="dk1">
                      <a:alpha val="40000"/>
                    </a:schemeClr>
                  </a:outerShdw>
                </a:effectLst>
              </a:rPr>
              <a:t>Conclusion</a:t>
            </a:r>
            <a:endParaRPr lang="en-US" sz="2400" dirty="0">
              <a:ln w="0"/>
              <a:effectLst>
                <a:outerShdw blurRad="38100" dist="19050" dir="2700000" algn="tl" rotWithShape="0">
                  <a:schemeClr val="dk1">
                    <a:alpha val="40000"/>
                  </a:schemeClr>
                </a:outerShdw>
              </a:effectLst>
            </a:endParaRPr>
          </a:p>
        </p:txBody>
      </p:sp>
      <p:sp>
        <p:nvSpPr>
          <p:cNvPr id="76" name="Freeform: Shape 92">
            <a:extLst>
              <a:ext uri="{FF2B5EF4-FFF2-40B4-BE49-F238E27FC236}">
                <a16:creationId xmlns="" xmlns:a16="http://schemas.microsoft.com/office/drawing/2014/main" id="{D4E4E709-32F8-48B4-A519-069A3B3B3B27}"/>
              </a:ext>
            </a:extLst>
          </p:cNvPr>
          <p:cNvSpPr/>
          <p:nvPr/>
        </p:nvSpPr>
        <p:spPr>
          <a:xfrm rot="5400000">
            <a:off x="3637159" y="1254143"/>
            <a:ext cx="3165231" cy="3024554"/>
          </a:xfrm>
          <a:custGeom>
            <a:avLst/>
            <a:gdLst>
              <a:gd name="connsiteX0" fmla="*/ 295421 w 3165231"/>
              <a:gd name="connsiteY0" fmla="*/ 1512276 h 3024554"/>
              <a:gd name="connsiteX1" fmla="*/ 661180 w 3165231"/>
              <a:gd name="connsiteY1" fmla="*/ 1871003 h 3024554"/>
              <a:gd name="connsiteX2" fmla="*/ 1026941 w 3165231"/>
              <a:gd name="connsiteY2" fmla="*/ 1512276 h 3024554"/>
              <a:gd name="connsiteX3" fmla="*/ 661181 w 3165231"/>
              <a:gd name="connsiteY3" fmla="*/ 1153549 h 3024554"/>
              <a:gd name="connsiteX4" fmla="*/ 295421 w 3165231"/>
              <a:gd name="connsiteY4" fmla="*/ 1512276 h 3024554"/>
              <a:gd name="connsiteX5" fmla="*/ 0 w 3165231"/>
              <a:gd name="connsiteY5" fmla="*/ 1512277 h 3024554"/>
              <a:gd name="connsiteX6" fmla="*/ 756139 w 3165231"/>
              <a:gd name="connsiteY6" fmla="*/ 0 h 3024554"/>
              <a:gd name="connsiteX7" fmla="*/ 2409092 w 3165231"/>
              <a:gd name="connsiteY7" fmla="*/ 0 h 3024554"/>
              <a:gd name="connsiteX8" fmla="*/ 3165231 w 3165231"/>
              <a:gd name="connsiteY8" fmla="*/ 1512277 h 3024554"/>
              <a:gd name="connsiteX9" fmla="*/ 2409092 w 3165231"/>
              <a:gd name="connsiteY9" fmla="*/ 3024554 h 3024554"/>
              <a:gd name="connsiteX10" fmla="*/ 756139 w 3165231"/>
              <a:gd name="connsiteY10" fmla="*/ 3024554 h 3024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65231" h="3024554">
                <a:moveTo>
                  <a:pt x="295421" y="1512276"/>
                </a:moveTo>
                <a:cubicBezTo>
                  <a:pt x="295420" y="1710395"/>
                  <a:pt x="459176" y="1871003"/>
                  <a:pt x="661180" y="1871003"/>
                </a:cubicBezTo>
                <a:cubicBezTo>
                  <a:pt x="863185" y="1871003"/>
                  <a:pt x="1026941" y="1710395"/>
                  <a:pt x="1026941" y="1512276"/>
                </a:cubicBezTo>
                <a:cubicBezTo>
                  <a:pt x="1026941" y="1314157"/>
                  <a:pt x="863185" y="1153549"/>
                  <a:pt x="661181" y="1153549"/>
                </a:cubicBezTo>
                <a:cubicBezTo>
                  <a:pt x="459177" y="1153549"/>
                  <a:pt x="295421" y="1314157"/>
                  <a:pt x="295421" y="1512276"/>
                </a:cubicBezTo>
                <a:close/>
                <a:moveTo>
                  <a:pt x="0" y="1512277"/>
                </a:moveTo>
                <a:lnTo>
                  <a:pt x="756139" y="0"/>
                </a:lnTo>
                <a:lnTo>
                  <a:pt x="2409092" y="0"/>
                </a:lnTo>
                <a:lnTo>
                  <a:pt x="3165231" y="1512277"/>
                </a:lnTo>
                <a:lnTo>
                  <a:pt x="2409092" y="3024554"/>
                </a:lnTo>
                <a:lnTo>
                  <a:pt x="756139" y="3024554"/>
                </a:lnTo>
                <a:close/>
              </a:path>
            </a:pathLst>
          </a:custGeom>
          <a:gradFill>
            <a:gsLst>
              <a:gs pos="0">
                <a:srgbClr val="00B0F0"/>
              </a:gs>
              <a:gs pos="97000">
                <a:srgbClr val="FFFF00"/>
              </a:gs>
            </a:gsLst>
            <a:lin ang="18000000" scaled="0"/>
          </a:gradFill>
          <a:ln w="38100">
            <a:solidFill>
              <a:schemeClr val="bg1"/>
            </a:solidFill>
          </a:ln>
          <a:effectLst>
            <a:outerShdw blurRad="152400" dist="635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 xmlns:a16="http://schemas.microsoft.com/office/drawing/2014/main" id="{D99BED73-B3C2-48AA-A101-255CD7AD803A}"/>
              </a:ext>
            </a:extLst>
          </p:cNvPr>
          <p:cNvSpPr/>
          <p:nvPr/>
        </p:nvSpPr>
        <p:spPr>
          <a:xfrm>
            <a:off x="5748787" y="1386326"/>
            <a:ext cx="842962" cy="819150"/>
          </a:xfrm>
          <a:prstGeom prst="ellipse">
            <a:avLst/>
          </a:prstGeom>
          <a:gradFill>
            <a:gsLst>
              <a:gs pos="0">
                <a:schemeClr val="bg1">
                  <a:lumMod val="95000"/>
                </a:schemeClr>
              </a:gs>
              <a:gs pos="97000">
                <a:schemeClr val="bg1">
                  <a:lumMod val="75000"/>
                </a:schemeClr>
              </a:gs>
            </a:gsLst>
            <a:lin ang="5400000" scaled="1"/>
          </a:gradFill>
          <a:ln>
            <a:noFill/>
          </a:ln>
          <a:effectLst>
            <a:outerShdw blurRad="101600" dist="63500" dir="2700000" algn="tl" rotWithShape="0">
              <a:prstClr val="black">
                <a:alpha val="40000"/>
              </a:prstClr>
            </a:outerShdw>
          </a:effectLst>
          <a:scene3d>
            <a:camera prst="orthographicFront"/>
            <a:lightRig rig="threePt" dir="t"/>
          </a:scene3d>
          <a:sp3d>
            <a:bevelT w="152400" h="254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a:extLst>
              <a:ext uri="{FF2B5EF4-FFF2-40B4-BE49-F238E27FC236}">
                <a16:creationId xmlns="" xmlns:a16="http://schemas.microsoft.com/office/drawing/2014/main" id="{16B0F9BD-1447-4C08-9787-EA34A82B8988}"/>
              </a:ext>
            </a:extLst>
          </p:cNvPr>
          <p:cNvCxnSpPr>
            <a:cxnSpLocks/>
          </p:cNvCxnSpPr>
          <p:nvPr/>
        </p:nvCxnSpPr>
        <p:spPr>
          <a:xfrm>
            <a:off x="7390403" y="-601962"/>
            <a:ext cx="14948" cy="4092954"/>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54" name="Graphic 53" descr="Crawl">
            <a:extLst>
              <a:ext uri="{FF2B5EF4-FFF2-40B4-BE49-F238E27FC236}">
                <a16:creationId xmlns="" xmlns:a16="http://schemas.microsoft.com/office/drawing/2014/main" id="{A671F9B8-097E-4B3C-A01E-B84BFF0CD2F2}"/>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5786639" y="1397834"/>
            <a:ext cx="807642" cy="807642"/>
          </a:xfrm>
          <a:prstGeom prst="rect">
            <a:avLst/>
          </a:prstGeom>
        </p:spPr>
      </p:pic>
      <p:sp>
        <p:nvSpPr>
          <p:cNvPr id="99" name="Oval 98">
            <a:extLst>
              <a:ext uri="{FF2B5EF4-FFF2-40B4-BE49-F238E27FC236}">
                <a16:creationId xmlns="" xmlns:a16="http://schemas.microsoft.com/office/drawing/2014/main" id="{B2D16935-96D1-4A40-ABA4-C80327365FF7}"/>
              </a:ext>
            </a:extLst>
          </p:cNvPr>
          <p:cNvSpPr/>
          <p:nvPr/>
        </p:nvSpPr>
        <p:spPr>
          <a:xfrm>
            <a:off x="4052034" y="3779882"/>
            <a:ext cx="842962" cy="819150"/>
          </a:xfrm>
          <a:prstGeom prst="ellipse">
            <a:avLst/>
          </a:prstGeom>
          <a:gradFill>
            <a:gsLst>
              <a:gs pos="0">
                <a:schemeClr val="bg1">
                  <a:lumMod val="95000"/>
                </a:schemeClr>
              </a:gs>
              <a:gs pos="97000">
                <a:schemeClr val="bg1">
                  <a:lumMod val="75000"/>
                </a:schemeClr>
              </a:gs>
            </a:gsLst>
            <a:lin ang="5400000" scaled="1"/>
          </a:gradFill>
          <a:ln>
            <a:noFill/>
          </a:ln>
          <a:effectLst>
            <a:outerShdw blurRad="101600" dist="63500" dir="2700000" algn="tl" rotWithShape="0">
              <a:prstClr val="black">
                <a:alpha val="40000"/>
              </a:prstClr>
            </a:outerShdw>
          </a:effectLst>
          <a:scene3d>
            <a:camera prst="orthographicFront"/>
            <a:lightRig rig="threePt" dir="t"/>
          </a:scene3d>
          <a:sp3d>
            <a:bevelT w="152400" h="254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8" name="Graphic 117" descr="Social network">
            <a:extLst>
              <a:ext uri="{FF2B5EF4-FFF2-40B4-BE49-F238E27FC236}">
                <a16:creationId xmlns="" xmlns:a16="http://schemas.microsoft.com/office/drawing/2014/main" id="{A88DAF1D-FD96-4D9F-B4EE-A5E3D9365796}"/>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 xmlns:asvg="http://schemas.microsoft.com/office/drawing/2016/SVG/main" r:embed="rId11"/>
              </a:ext>
            </a:extLst>
          </a:blip>
          <a:stretch>
            <a:fillRect/>
          </a:stretch>
        </p:blipFill>
        <p:spPr>
          <a:xfrm>
            <a:off x="4091878" y="3757973"/>
            <a:ext cx="819150" cy="819150"/>
          </a:xfrm>
          <a:prstGeom prst="rect">
            <a:avLst/>
          </a:prstGeom>
        </p:spPr>
      </p:pic>
      <p:sp>
        <p:nvSpPr>
          <p:cNvPr id="58" name="Rectangle 57">
            <a:extLst>
              <a:ext uri="{FF2B5EF4-FFF2-40B4-BE49-F238E27FC236}">
                <a16:creationId xmlns="" xmlns:a16="http://schemas.microsoft.com/office/drawing/2014/main" id="{9DA940BF-2C5A-43B8-8915-7536D7125B1A}"/>
              </a:ext>
            </a:extLst>
          </p:cNvPr>
          <p:cNvSpPr/>
          <p:nvPr/>
        </p:nvSpPr>
        <p:spPr>
          <a:xfrm>
            <a:off x="4263799" y="2394897"/>
            <a:ext cx="1915507" cy="1200329"/>
          </a:xfrm>
          <a:prstGeom prst="rect">
            <a:avLst/>
          </a:prstGeom>
        </p:spPr>
        <p:txBody>
          <a:bodyPr wrap="square">
            <a:spAutoFit/>
          </a:bodyPr>
          <a:lstStyle/>
          <a:p>
            <a:pPr algn="ctr"/>
            <a:r>
              <a:rPr lang="en-US" sz="2400" dirty="0" smtClean="0">
                <a:ln w="0"/>
                <a:effectLst>
                  <a:outerShdw blurRad="38100" dist="19050" dir="2700000" algn="tl" rotWithShape="0">
                    <a:schemeClr val="dk1">
                      <a:alpha val="40000"/>
                    </a:schemeClr>
                  </a:outerShdw>
                </a:effectLst>
              </a:rPr>
              <a:t>Top </a:t>
            </a:r>
            <a:r>
              <a:rPr lang="en-US" sz="2400" dirty="0" smtClean="0">
                <a:ln w="0"/>
                <a:effectLst>
                  <a:outerShdw blurRad="38100" dist="19050" dir="2700000" algn="tl" rotWithShape="0">
                    <a:schemeClr val="dk1">
                      <a:alpha val="40000"/>
                    </a:schemeClr>
                  </a:outerShdw>
                </a:effectLst>
              </a:rPr>
              <a:t>Classification Model</a:t>
            </a:r>
            <a:endParaRPr lang="en-US" sz="2400" dirty="0">
              <a:ln w="0"/>
              <a:effectLst>
                <a:outerShdw blurRad="38100" dist="19050" dir="2700000" algn="tl" rotWithShape="0">
                  <a:schemeClr val="dk1">
                    <a:alpha val="40000"/>
                  </a:schemeClr>
                </a:outerShdw>
              </a:effectLst>
            </a:endParaRPr>
          </a:p>
        </p:txBody>
      </p:sp>
      <p:cxnSp>
        <p:nvCxnSpPr>
          <p:cNvPr id="32" name="Straight Connector 31">
            <a:extLst>
              <a:ext uri="{FF2B5EF4-FFF2-40B4-BE49-F238E27FC236}">
                <a16:creationId xmlns="" xmlns:a16="http://schemas.microsoft.com/office/drawing/2014/main" id="{E3C5A8DF-152F-4AA2-8509-CE38D2021D06}"/>
              </a:ext>
            </a:extLst>
          </p:cNvPr>
          <p:cNvCxnSpPr>
            <a:cxnSpLocks/>
          </p:cNvCxnSpPr>
          <p:nvPr/>
        </p:nvCxnSpPr>
        <p:spPr>
          <a:xfrm flipH="1">
            <a:off x="5152589" y="1002557"/>
            <a:ext cx="880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 xmlns:a16="http://schemas.microsoft.com/office/drawing/2014/main" id="{8ECF97B2-4F3E-47A6-968E-D7E164170C45}"/>
              </a:ext>
            </a:extLst>
          </p:cNvPr>
          <p:cNvCxnSpPr>
            <a:cxnSpLocks/>
          </p:cNvCxnSpPr>
          <p:nvPr/>
        </p:nvCxnSpPr>
        <p:spPr>
          <a:xfrm>
            <a:off x="5203107" y="985889"/>
            <a:ext cx="150207" cy="628650"/>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 xmlns:a16="http://schemas.microsoft.com/office/drawing/2014/main" id="{D7F2D88C-C44D-415F-BFCE-1A48E99555E0}"/>
              </a:ext>
            </a:extLst>
          </p:cNvPr>
          <p:cNvCxnSpPr>
            <a:cxnSpLocks/>
          </p:cNvCxnSpPr>
          <p:nvPr/>
        </p:nvCxnSpPr>
        <p:spPr>
          <a:xfrm>
            <a:off x="10163654" y="2306870"/>
            <a:ext cx="150207" cy="628650"/>
          </a:xfrm>
          <a:prstGeom prst="lin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50203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75000"/>
              </a:schemeClr>
            </a:gs>
            <a:gs pos="100000">
              <a:schemeClr val="bg1">
                <a:lumMod val="50000"/>
              </a:schemeClr>
            </a:gs>
          </a:gsLst>
          <a:lin ang="5400000" scaled="1"/>
          <a:tileRect/>
        </a:gra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231FF310-8259-4C0F-8B28-D7DA87C359B8}"/>
              </a:ext>
            </a:extLst>
          </p:cNvPr>
          <p:cNvSpPr>
            <a:spLocks noGrp="1"/>
          </p:cNvSpPr>
          <p:nvPr>
            <p:ph type="dt" sz="half" idx="10"/>
          </p:nvPr>
        </p:nvSpPr>
        <p:spPr>
          <a:xfrm>
            <a:off x="838200" y="6356350"/>
            <a:ext cx="2743200" cy="365125"/>
          </a:xfrm>
        </p:spPr>
        <p:txBody>
          <a:bodyPr/>
          <a:lstStyle/>
          <a:p>
            <a:fld id="{22D459CE-2D34-4E3C-923A-4585A038B906}" type="datetime1">
              <a:rPr lang="en-US" smtClean="0">
                <a:solidFill>
                  <a:schemeClr val="bg1"/>
                </a:solidFill>
              </a:rPr>
              <a:t>06-Dec-22</a:t>
            </a:fld>
            <a:endParaRPr lang="en-US">
              <a:solidFill>
                <a:schemeClr val="bg1"/>
              </a:solidFill>
            </a:endParaRPr>
          </a:p>
        </p:txBody>
      </p:sp>
      <p:sp>
        <p:nvSpPr>
          <p:cNvPr id="6" name="Slide Number Placeholder 5">
            <a:extLst>
              <a:ext uri="{FF2B5EF4-FFF2-40B4-BE49-F238E27FC236}">
                <a16:creationId xmlns="" xmlns:a16="http://schemas.microsoft.com/office/drawing/2014/main" id="{7B980763-3790-4D66-AA3D-9056CB016962}"/>
              </a:ext>
            </a:extLst>
          </p:cNvPr>
          <p:cNvSpPr>
            <a:spLocks noGrp="1"/>
          </p:cNvSpPr>
          <p:nvPr>
            <p:ph type="sldNum" sz="quarter" idx="12"/>
          </p:nvPr>
        </p:nvSpPr>
        <p:spPr>
          <a:xfrm>
            <a:off x="8610600" y="6356350"/>
            <a:ext cx="2743200" cy="365125"/>
          </a:xfrm>
        </p:spPr>
        <p:txBody>
          <a:bodyPr/>
          <a:lstStyle/>
          <a:p>
            <a:fld id="{3B685128-CE73-4F6B-9CB3-02E8E310B566}" type="slidenum">
              <a:rPr lang="en-US" smtClean="0">
                <a:solidFill>
                  <a:schemeClr val="bg1"/>
                </a:solidFill>
              </a:rPr>
              <a:t>3</a:t>
            </a:fld>
            <a:endParaRPr lang="en-US">
              <a:solidFill>
                <a:schemeClr val="bg1"/>
              </a:solidFill>
            </a:endParaRPr>
          </a:p>
        </p:txBody>
      </p:sp>
      <p:sp>
        <p:nvSpPr>
          <p:cNvPr id="9" name="TextBox 8">
            <a:extLst>
              <a:ext uri="{FF2B5EF4-FFF2-40B4-BE49-F238E27FC236}">
                <a16:creationId xmlns="" xmlns:a16="http://schemas.microsoft.com/office/drawing/2014/main" id="{6F578510-7538-46ED-A366-D0DF89C102B0}"/>
              </a:ext>
            </a:extLst>
          </p:cNvPr>
          <p:cNvSpPr txBox="1"/>
          <p:nvPr/>
        </p:nvSpPr>
        <p:spPr>
          <a:xfrm>
            <a:off x="3045326" y="210037"/>
            <a:ext cx="6101348" cy="584775"/>
          </a:xfrm>
          <a:prstGeom prst="rect">
            <a:avLst/>
          </a:prstGeom>
          <a:noFill/>
        </p:spPr>
        <p:txBody>
          <a:bodyPr wrap="square" rtlCol="0">
            <a:spAutoFit/>
          </a:bodyPr>
          <a:lstStyle/>
          <a:p>
            <a:pPr algn="ctr"/>
            <a:r>
              <a:rPr lang="en-US" sz="3200" b="1" dirty="0" smtClean="0"/>
              <a:t>Introduction -</a:t>
            </a:r>
            <a:endParaRPr lang="en-US" sz="3200" b="1" dirty="0"/>
          </a:p>
        </p:txBody>
      </p:sp>
      <p:grpSp>
        <p:nvGrpSpPr>
          <p:cNvPr id="21" name="Group 20">
            <a:extLst>
              <a:ext uri="{FF2B5EF4-FFF2-40B4-BE49-F238E27FC236}">
                <a16:creationId xmlns="" xmlns:a16="http://schemas.microsoft.com/office/drawing/2014/main" id="{589DC6FE-15B3-45BB-A677-021FBB43EBDC}"/>
              </a:ext>
            </a:extLst>
          </p:cNvPr>
          <p:cNvGrpSpPr/>
          <p:nvPr/>
        </p:nvGrpSpPr>
        <p:grpSpPr>
          <a:xfrm>
            <a:off x="1590398" y="1873184"/>
            <a:ext cx="3962158" cy="2144440"/>
            <a:chOff x="8038628" y="1777814"/>
            <a:chExt cx="4250848" cy="2159707"/>
          </a:xfrm>
        </p:grpSpPr>
        <p:sp>
          <p:nvSpPr>
            <p:cNvPr id="22" name="Rectangle 21">
              <a:extLst>
                <a:ext uri="{FF2B5EF4-FFF2-40B4-BE49-F238E27FC236}">
                  <a16:creationId xmlns="" xmlns:a16="http://schemas.microsoft.com/office/drawing/2014/main" id="{722B9798-8BC1-4F5F-8BD7-EBE18648117C}"/>
                </a:ext>
              </a:extLst>
            </p:cNvPr>
            <p:cNvSpPr/>
            <p:nvPr/>
          </p:nvSpPr>
          <p:spPr>
            <a:xfrm>
              <a:off x="8384996" y="2170705"/>
              <a:ext cx="3904480" cy="1766816"/>
            </a:xfrm>
            <a:prstGeom prst="rect">
              <a:avLst/>
            </a:prstGeom>
          </p:spPr>
          <p:txBody>
            <a:bodyPr wrap="square">
              <a:spAutoFit/>
            </a:bodyPr>
            <a:lstStyle/>
            <a:p>
              <a:pPr marL="742950" lvl="1" indent="-285750">
                <a:buFont typeface="Arial" panose="020B0604020202020204" pitchFamily="34" charset="0"/>
                <a:buChar char="•"/>
              </a:pPr>
              <a:r>
                <a:rPr lang="en-US" dirty="0" smtClean="0">
                  <a:solidFill>
                    <a:schemeClr val="bg1"/>
                  </a:solidFill>
                </a:rPr>
                <a:t>Statistics, Analytical Modelling </a:t>
              </a:r>
            </a:p>
            <a:p>
              <a:pPr marL="742950" lvl="1" indent="-285750">
                <a:buFont typeface="Arial" panose="020B0604020202020204" pitchFamily="34" charset="0"/>
                <a:buChar char="•"/>
              </a:pPr>
              <a:r>
                <a:rPr lang="en-US" dirty="0" smtClean="0">
                  <a:solidFill>
                    <a:schemeClr val="bg1"/>
                  </a:solidFill>
                </a:rPr>
                <a:t>Hyper </a:t>
              </a:r>
              <a:r>
                <a:rPr lang="en-US" dirty="0">
                  <a:solidFill>
                    <a:schemeClr val="bg1"/>
                  </a:solidFill>
                </a:rPr>
                <a:t>Tuning </a:t>
              </a:r>
              <a:r>
                <a:rPr lang="en-US" dirty="0" smtClean="0">
                  <a:solidFill>
                    <a:schemeClr val="bg1"/>
                  </a:solidFill>
                </a:rPr>
                <a:t>Method </a:t>
              </a:r>
            </a:p>
            <a:p>
              <a:pPr marL="742950" lvl="1" indent="-285750">
                <a:buFont typeface="Arial" panose="020B0604020202020204" pitchFamily="34" charset="0"/>
                <a:buChar char="•"/>
              </a:pPr>
              <a:r>
                <a:rPr lang="en-US" dirty="0" smtClean="0">
                  <a:solidFill>
                    <a:schemeClr val="bg1"/>
                  </a:solidFill>
                </a:rPr>
                <a:t>CV Score </a:t>
              </a:r>
            </a:p>
            <a:p>
              <a:pPr marL="742950" lvl="1" indent="-285750">
                <a:buFont typeface="Arial" panose="020B0604020202020204" pitchFamily="34" charset="0"/>
                <a:buChar char="•"/>
              </a:pPr>
              <a:r>
                <a:rPr lang="en-US" dirty="0" smtClean="0">
                  <a:solidFill>
                    <a:schemeClr val="bg1"/>
                  </a:solidFill>
                </a:rPr>
                <a:t>Predictive </a:t>
              </a:r>
              <a:r>
                <a:rPr lang="en-US" dirty="0">
                  <a:solidFill>
                    <a:schemeClr val="bg1"/>
                  </a:solidFill>
                </a:rPr>
                <a:t>Modelling and </a:t>
              </a:r>
              <a:r>
                <a:rPr lang="en-US" dirty="0" smtClean="0">
                  <a:solidFill>
                    <a:schemeClr val="bg1"/>
                  </a:solidFill>
                </a:rPr>
                <a:t>Classification Model</a:t>
              </a:r>
              <a:r>
                <a:rPr lang="en-US" dirty="0">
                  <a:solidFill>
                    <a:schemeClr val="bg1"/>
                  </a:solidFill>
                </a:rPr>
                <a:t>, etc.</a:t>
              </a:r>
            </a:p>
          </p:txBody>
        </p:sp>
        <p:sp>
          <p:nvSpPr>
            <p:cNvPr id="23" name="TextBox 22">
              <a:extLst>
                <a:ext uri="{FF2B5EF4-FFF2-40B4-BE49-F238E27FC236}">
                  <a16:creationId xmlns="" xmlns:a16="http://schemas.microsoft.com/office/drawing/2014/main" id="{FF15496E-8261-444C-BA56-B84ABF9C8B23}"/>
                </a:ext>
              </a:extLst>
            </p:cNvPr>
            <p:cNvSpPr txBox="1"/>
            <p:nvPr/>
          </p:nvSpPr>
          <p:spPr>
            <a:xfrm>
              <a:off x="8038628" y="1777814"/>
              <a:ext cx="3456383" cy="402959"/>
            </a:xfrm>
            <a:prstGeom prst="rect">
              <a:avLst/>
            </a:prstGeom>
            <a:noFill/>
          </p:spPr>
          <p:txBody>
            <a:bodyPr wrap="square" rtlCol="0">
              <a:spAutoFit/>
            </a:bodyPr>
            <a:lstStyle/>
            <a:p>
              <a:pPr lvl="0" algn="ctr"/>
              <a:r>
                <a:rPr lang="en-US" sz="2000" b="1" u="sng" dirty="0" smtClean="0">
                  <a:latin typeface="+mj-lt"/>
                </a:rPr>
                <a:t>Libraries</a:t>
              </a:r>
              <a:r>
                <a:rPr lang="en-US" sz="2000" b="1" dirty="0" smtClean="0">
                  <a:latin typeface="+mj-lt"/>
                </a:rPr>
                <a:t> </a:t>
              </a:r>
              <a:r>
                <a:rPr lang="en-US" sz="2000" b="1" u="sng" dirty="0" smtClean="0">
                  <a:latin typeface="+mj-lt"/>
                </a:rPr>
                <a:t>Explored</a:t>
              </a:r>
              <a:endParaRPr lang="en-US" sz="1600" b="1" u="sng" dirty="0">
                <a:latin typeface="+mj-lt"/>
              </a:endParaRPr>
            </a:p>
          </p:txBody>
        </p:sp>
      </p:grpSp>
      <p:grpSp>
        <p:nvGrpSpPr>
          <p:cNvPr id="24" name="Group 23">
            <a:extLst>
              <a:ext uri="{FF2B5EF4-FFF2-40B4-BE49-F238E27FC236}">
                <a16:creationId xmlns="" xmlns:a16="http://schemas.microsoft.com/office/drawing/2014/main" id="{94AB7BD3-C2AB-4064-9831-4193F3E12835}"/>
              </a:ext>
            </a:extLst>
          </p:cNvPr>
          <p:cNvGrpSpPr/>
          <p:nvPr/>
        </p:nvGrpSpPr>
        <p:grpSpPr>
          <a:xfrm>
            <a:off x="1590398" y="4269928"/>
            <a:ext cx="3962158" cy="2405555"/>
            <a:chOff x="7806053" y="1868764"/>
            <a:chExt cx="5065518" cy="2823252"/>
          </a:xfrm>
        </p:grpSpPr>
        <p:sp>
          <p:nvSpPr>
            <p:cNvPr id="25" name="Rectangle 24">
              <a:extLst>
                <a:ext uri="{FF2B5EF4-FFF2-40B4-BE49-F238E27FC236}">
                  <a16:creationId xmlns="" xmlns:a16="http://schemas.microsoft.com/office/drawing/2014/main" id="{A1FA18E7-5505-4EF5-A034-C831BC4D3DD1}"/>
                </a:ext>
              </a:extLst>
            </p:cNvPr>
            <p:cNvSpPr/>
            <p:nvPr/>
          </p:nvSpPr>
          <p:spPr>
            <a:xfrm>
              <a:off x="7806053" y="2307975"/>
              <a:ext cx="5065518" cy="2384041"/>
            </a:xfrm>
            <a:prstGeom prst="rect">
              <a:avLst/>
            </a:prstGeom>
          </p:spPr>
          <p:txBody>
            <a:bodyPr wrap="square">
              <a:spAutoFit/>
            </a:bodyPr>
            <a:lstStyle/>
            <a:p>
              <a:pPr marL="628650" lvl="1" indent="-171450">
                <a:buFont typeface="Arial" panose="020B0604020202020204" pitchFamily="34" charset="0"/>
                <a:buChar char="•"/>
              </a:pPr>
              <a:r>
                <a:rPr lang="en-US" dirty="0" smtClean="0">
                  <a:solidFill>
                    <a:schemeClr val="bg1"/>
                  </a:solidFill>
                </a:rPr>
                <a:t>Project comprises of </a:t>
              </a:r>
              <a:r>
                <a:rPr lang="en-US" dirty="0" smtClean="0">
                  <a:solidFill>
                    <a:schemeClr val="bg1"/>
                  </a:solidFill>
                </a:rPr>
                <a:t>six different </a:t>
              </a:r>
              <a:r>
                <a:rPr lang="en-US" dirty="0" smtClean="0">
                  <a:solidFill>
                    <a:schemeClr val="bg1"/>
                  </a:solidFill>
                </a:rPr>
                <a:t>test cases where the objective was to train and test for accuracy score and different classification reports using </a:t>
              </a:r>
              <a:r>
                <a:rPr lang="en-US" dirty="0" smtClean="0">
                  <a:solidFill>
                    <a:schemeClr val="bg1"/>
                  </a:solidFill>
                </a:rPr>
                <a:t>CV Score to check the accuracy </a:t>
              </a:r>
              <a:r>
                <a:rPr lang="en-US" dirty="0" smtClean="0">
                  <a:solidFill>
                    <a:schemeClr val="bg1"/>
                  </a:solidFill>
                </a:rPr>
                <a:t>of the different algorithms model  </a:t>
              </a:r>
              <a:endParaRPr lang="en-US" dirty="0">
                <a:solidFill>
                  <a:schemeClr val="bg1"/>
                </a:solidFill>
              </a:endParaRPr>
            </a:p>
          </p:txBody>
        </p:sp>
        <p:sp>
          <p:nvSpPr>
            <p:cNvPr id="26" name="TextBox 25">
              <a:extLst>
                <a:ext uri="{FF2B5EF4-FFF2-40B4-BE49-F238E27FC236}">
                  <a16:creationId xmlns="" xmlns:a16="http://schemas.microsoft.com/office/drawing/2014/main" id="{E39C5F31-1A60-4B14-9C84-68FAF36E3A87}"/>
                </a:ext>
              </a:extLst>
            </p:cNvPr>
            <p:cNvSpPr txBox="1"/>
            <p:nvPr/>
          </p:nvSpPr>
          <p:spPr>
            <a:xfrm>
              <a:off x="8084740" y="1868764"/>
              <a:ext cx="4502947" cy="469584"/>
            </a:xfrm>
            <a:prstGeom prst="rect">
              <a:avLst/>
            </a:prstGeom>
            <a:noFill/>
          </p:spPr>
          <p:txBody>
            <a:bodyPr wrap="square" rtlCol="0">
              <a:spAutoFit/>
            </a:bodyPr>
            <a:lstStyle/>
            <a:p>
              <a:pPr lvl="0"/>
              <a:r>
                <a:rPr lang="en-US" sz="2000" b="1" dirty="0">
                  <a:latin typeface="+mj-lt"/>
                </a:rPr>
                <a:t>      </a:t>
              </a:r>
              <a:r>
                <a:rPr lang="en-US" sz="2000" b="1" u="sng" dirty="0" smtClean="0">
                  <a:latin typeface="+mj-lt"/>
                </a:rPr>
                <a:t>Objective</a:t>
              </a:r>
              <a:endParaRPr lang="en-US" sz="2000" b="1" u="sng" dirty="0">
                <a:latin typeface="+mj-lt"/>
              </a:endParaRPr>
            </a:p>
          </p:txBody>
        </p:sp>
      </p:grpSp>
      <p:grpSp>
        <p:nvGrpSpPr>
          <p:cNvPr id="27" name="Group 26">
            <a:extLst>
              <a:ext uri="{FF2B5EF4-FFF2-40B4-BE49-F238E27FC236}">
                <a16:creationId xmlns="" xmlns:a16="http://schemas.microsoft.com/office/drawing/2014/main" id="{02B79F7C-6686-4786-A605-5893B2D93D32}"/>
              </a:ext>
            </a:extLst>
          </p:cNvPr>
          <p:cNvGrpSpPr/>
          <p:nvPr/>
        </p:nvGrpSpPr>
        <p:grpSpPr>
          <a:xfrm>
            <a:off x="7458459" y="1877758"/>
            <a:ext cx="4624727" cy="1610736"/>
            <a:chOff x="7104075" y="1938781"/>
            <a:chExt cx="6756009" cy="1813863"/>
          </a:xfrm>
        </p:grpSpPr>
        <p:sp>
          <p:nvSpPr>
            <p:cNvPr id="28" name="Rectangle 27">
              <a:extLst>
                <a:ext uri="{FF2B5EF4-FFF2-40B4-BE49-F238E27FC236}">
                  <a16:creationId xmlns="" xmlns:a16="http://schemas.microsoft.com/office/drawing/2014/main" id="{9F4A610D-1DB6-4841-B080-19EB49BCB4C0}"/>
                </a:ext>
              </a:extLst>
            </p:cNvPr>
            <p:cNvSpPr/>
            <p:nvPr/>
          </p:nvSpPr>
          <p:spPr>
            <a:xfrm>
              <a:off x="7104075" y="2400943"/>
              <a:ext cx="6756009" cy="1351701"/>
            </a:xfrm>
            <a:prstGeom prst="rect">
              <a:avLst/>
            </a:prstGeom>
          </p:spPr>
          <p:txBody>
            <a:bodyPr wrap="square">
              <a:spAutoFit/>
            </a:bodyPr>
            <a:lstStyle/>
            <a:p>
              <a:pPr marL="742950" lvl="1" indent="-285750">
                <a:buFont typeface="Arial" panose="020B0604020202020204" pitchFamily="34" charset="0"/>
                <a:buChar char="•"/>
              </a:pPr>
              <a:r>
                <a:rPr lang="en-US" dirty="0" smtClean="0">
                  <a:solidFill>
                    <a:schemeClr val="bg1"/>
                  </a:solidFill>
                </a:rPr>
                <a:t>Develop </a:t>
              </a:r>
              <a:r>
                <a:rPr lang="en-US" dirty="0">
                  <a:solidFill>
                    <a:schemeClr val="bg1"/>
                  </a:solidFill>
                </a:rPr>
                <a:t>a holistic understanding like </a:t>
              </a:r>
              <a:r>
                <a:rPr lang="en-US" dirty="0" smtClean="0">
                  <a:solidFill>
                    <a:schemeClr val="bg1"/>
                  </a:solidFill>
                </a:rPr>
                <a:t>– </a:t>
              </a:r>
              <a:r>
                <a:rPr lang="en-US" dirty="0">
                  <a:solidFill>
                    <a:schemeClr val="bg1"/>
                  </a:solidFill>
                </a:rPr>
                <a:t>use of statistics, </a:t>
              </a:r>
              <a:r>
                <a:rPr lang="en-US" dirty="0" smtClean="0">
                  <a:solidFill>
                    <a:schemeClr val="bg1"/>
                  </a:solidFill>
                </a:rPr>
                <a:t>data visualizations, </a:t>
              </a:r>
              <a:r>
                <a:rPr lang="en-US" dirty="0">
                  <a:solidFill>
                    <a:schemeClr val="bg1"/>
                  </a:solidFill>
                </a:rPr>
                <a:t>analysis based on past data for better and accurate prediction, etc.</a:t>
              </a:r>
            </a:p>
          </p:txBody>
        </p:sp>
        <p:sp>
          <p:nvSpPr>
            <p:cNvPr id="29" name="TextBox 28">
              <a:extLst>
                <a:ext uri="{FF2B5EF4-FFF2-40B4-BE49-F238E27FC236}">
                  <a16:creationId xmlns="" xmlns:a16="http://schemas.microsoft.com/office/drawing/2014/main" id="{C129B241-4671-48FA-A74F-95EAFA549A13}"/>
                </a:ext>
              </a:extLst>
            </p:cNvPr>
            <p:cNvSpPr txBox="1"/>
            <p:nvPr/>
          </p:nvSpPr>
          <p:spPr>
            <a:xfrm>
              <a:off x="7470265" y="1938781"/>
              <a:ext cx="5286365" cy="450567"/>
            </a:xfrm>
            <a:prstGeom prst="rect">
              <a:avLst/>
            </a:prstGeom>
            <a:noFill/>
          </p:spPr>
          <p:txBody>
            <a:bodyPr wrap="square" rtlCol="0">
              <a:spAutoFit/>
            </a:bodyPr>
            <a:lstStyle/>
            <a:p>
              <a:pPr lvl="0"/>
              <a:r>
                <a:rPr lang="en-US" sz="2000" b="1" u="sng" dirty="0" smtClean="0">
                  <a:latin typeface="+mj-lt"/>
                </a:rPr>
                <a:t>Motivation</a:t>
              </a:r>
              <a:r>
                <a:rPr lang="en-US" sz="2000" b="1" dirty="0" smtClean="0">
                  <a:latin typeface="+mj-lt"/>
                </a:rPr>
                <a:t> </a:t>
              </a:r>
              <a:r>
                <a:rPr lang="en-US" sz="2000" b="1" u="sng" dirty="0" smtClean="0">
                  <a:latin typeface="+mj-lt"/>
                </a:rPr>
                <a:t>Behind</a:t>
              </a:r>
              <a:endParaRPr lang="en-US" sz="2000" b="1" u="sng" dirty="0">
                <a:latin typeface="+mj-lt"/>
              </a:endParaRPr>
            </a:p>
          </p:txBody>
        </p:sp>
      </p:grpSp>
      <p:grpSp>
        <p:nvGrpSpPr>
          <p:cNvPr id="30" name="Group 29">
            <a:extLst>
              <a:ext uri="{FF2B5EF4-FFF2-40B4-BE49-F238E27FC236}">
                <a16:creationId xmlns="" xmlns:a16="http://schemas.microsoft.com/office/drawing/2014/main" id="{5E8B57E5-5305-44D8-8D11-E72807376C92}"/>
              </a:ext>
            </a:extLst>
          </p:cNvPr>
          <p:cNvGrpSpPr/>
          <p:nvPr/>
        </p:nvGrpSpPr>
        <p:grpSpPr>
          <a:xfrm>
            <a:off x="7458458" y="4269928"/>
            <a:ext cx="4651534" cy="1939484"/>
            <a:chOff x="7806053" y="1868764"/>
            <a:chExt cx="5065518" cy="1843183"/>
          </a:xfrm>
        </p:grpSpPr>
        <p:sp>
          <p:nvSpPr>
            <p:cNvPr id="31" name="Rectangle 30">
              <a:extLst>
                <a:ext uri="{FF2B5EF4-FFF2-40B4-BE49-F238E27FC236}">
                  <a16:creationId xmlns="" xmlns:a16="http://schemas.microsoft.com/office/drawing/2014/main" id="{62CDD6E6-8BDA-4A9B-87E3-2DCDEB2B5668}"/>
                </a:ext>
              </a:extLst>
            </p:cNvPr>
            <p:cNvSpPr/>
            <p:nvPr/>
          </p:nvSpPr>
          <p:spPr>
            <a:xfrm>
              <a:off x="7806053" y="2307972"/>
              <a:ext cx="5065518" cy="1403975"/>
            </a:xfrm>
            <a:prstGeom prst="rect">
              <a:avLst/>
            </a:prstGeom>
          </p:spPr>
          <p:txBody>
            <a:bodyPr wrap="square">
              <a:spAutoFit/>
            </a:bodyPr>
            <a:lstStyle/>
            <a:p>
              <a:pPr marL="628650" lvl="1" indent="-171450">
                <a:buFont typeface="Arial" panose="020B0604020202020204" pitchFamily="34" charset="0"/>
                <a:buChar char="•"/>
              </a:pPr>
              <a:r>
                <a:rPr lang="en-US" dirty="0" smtClean="0">
                  <a:solidFill>
                    <a:schemeClr val="bg1"/>
                  </a:solidFill>
                </a:rPr>
                <a:t>Count Chart</a:t>
              </a:r>
              <a:endParaRPr lang="en-US" dirty="0" smtClean="0">
                <a:solidFill>
                  <a:schemeClr val="bg1"/>
                </a:solidFill>
              </a:endParaRPr>
            </a:p>
            <a:p>
              <a:pPr marL="628650" lvl="1" indent="-171450">
                <a:buFont typeface="Arial" panose="020B0604020202020204" pitchFamily="34" charset="0"/>
                <a:buChar char="•"/>
              </a:pPr>
              <a:r>
                <a:rPr lang="en-US" dirty="0">
                  <a:solidFill>
                    <a:schemeClr val="bg1"/>
                  </a:solidFill>
                </a:rPr>
                <a:t>Pearson Correlation </a:t>
              </a:r>
              <a:r>
                <a:rPr lang="en-US" dirty="0" smtClean="0">
                  <a:solidFill>
                    <a:schemeClr val="bg1"/>
                  </a:solidFill>
                </a:rPr>
                <a:t>Heat map</a:t>
              </a:r>
            </a:p>
            <a:p>
              <a:pPr marL="628650" lvl="1" indent="-171450">
                <a:buFont typeface="Arial" panose="020B0604020202020204" pitchFamily="34" charset="0"/>
                <a:buChar char="•"/>
              </a:pPr>
              <a:r>
                <a:rPr lang="en-US" dirty="0" smtClean="0">
                  <a:solidFill>
                    <a:schemeClr val="bg1"/>
                  </a:solidFill>
                </a:rPr>
                <a:t>Distribution and Box Plot</a:t>
              </a:r>
            </a:p>
            <a:p>
              <a:pPr marL="628650" lvl="1" indent="-171450">
                <a:buFont typeface="Arial" panose="020B0604020202020204" pitchFamily="34" charset="0"/>
                <a:buChar char="•"/>
              </a:pPr>
              <a:r>
                <a:rPr lang="en-US" dirty="0" smtClean="0">
                  <a:solidFill>
                    <a:schemeClr val="bg1"/>
                  </a:solidFill>
                </a:rPr>
                <a:t>Pair </a:t>
              </a:r>
              <a:r>
                <a:rPr lang="en-US" dirty="0" smtClean="0">
                  <a:solidFill>
                    <a:schemeClr val="bg1"/>
                  </a:solidFill>
                </a:rPr>
                <a:t>Plot</a:t>
              </a:r>
            </a:p>
            <a:p>
              <a:pPr marL="628650" lvl="1" indent="-171450">
                <a:buFont typeface="Arial" panose="020B0604020202020204" pitchFamily="34" charset="0"/>
                <a:buChar char="•"/>
              </a:pPr>
              <a:r>
                <a:rPr lang="en-US" dirty="0" smtClean="0">
                  <a:solidFill>
                    <a:schemeClr val="bg1"/>
                  </a:solidFill>
                </a:rPr>
                <a:t>Violin Plot</a:t>
              </a:r>
              <a:endParaRPr lang="en-US" dirty="0">
                <a:solidFill>
                  <a:schemeClr val="bg1"/>
                </a:solidFill>
              </a:endParaRPr>
            </a:p>
          </p:txBody>
        </p:sp>
        <p:sp>
          <p:nvSpPr>
            <p:cNvPr id="32" name="TextBox 31">
              <a:extLst>
                <a:ext uri="{FF2B5EF4-FFF2-40B4-BE49-F238E27FC236}">
                  <a16:creationId xmlns="" xmlns:a16="http://schemas.microsoft.com/office/drawing/2014/main" id="{15804DBB-65FB-4273-9335-C3895B6CD3FA}"/>
                </a:ext>
              </a:extLst>
            </p:cNvPr>
            <p:cNvSpPr txBox="1"/>
            <p:nvPr/>
          </p:nvSpPr>
          <p:spPr>
            <a:xfrm>
              <a:off x="8084740" y="1868764"/>
              <a:ext cx="3744628" cy="380244"/>
            </a:xfrm>
            <a:prstGeom prst="rect">
              <a:avLst/>
            </a:prstGeom>
            <a:noFill/>
          </p:spPr>
          <p:txBody>
            <a:bodyPr wrap="square" rtlCol="0">
              <a:spAutoFit/>
            </a:bodyPr>
            <a:lstStyle/>
            <a:p>
              <a:pPr lvl="0"/>
              <a:r>
                <a:rPr lang="en-US" sz="2000" b="1" u="sng" dirty="0" smtClean="0">
                  <a:latin typeface="+mj-lt"/>
                </a:rPr>
                <a:t>Illustration</a:t>
              </a:r>
              <a:endParaRPr lang="en-US" sz="2000" b="1" u="sng" dirty="0">
                <a:latin typeface="+mj-lt"/>
              </a:endParaRPr>
            </a:p>
          </p:txBody>
        </p:sp>
      </p:grpSp>
      <p:pic>
        <p:nvPicPr>
          <p:cNvPr id="35" name="Graphic 34" descr="Research">
            <a:extLst>
              <a:ext uri="{FF2B5EF4-FFF2-40B4-BE49-F238E27FC236}">
                <a16:creationId xmlns="" xmlns:a16="http://schemas.microsoft.com/office/drawing/2014/main" id="{08E9D3C1-6769-4324-91D6-589B60024853}"/>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913099" y="1873184"/>
            <a:ext cx="914400" cy="914400"/>
          </a:xfrm>
          <a:prstGeom prst="rect">
            <a:avLst/>
          </a:prstGeom>
          <a:effectLst>
            <a:outerShdw blurRad="50800" dist="38100" dir="2700000" algn="tl" rotWithShape="0">
              <a:prstClr val="black">
                <a:alpha val="40000"/>
              </a:prstClr>
            </a:outerShdw>
          </a:effectLst>
        </p:spPr>
      </p:pic>
      <p:pic>
        <p:nvPicPr>
          <p:cNvPr id="37" name="Graphic 36" descr="Target">
            <a:extLst>
              <a:ext uri="{FF2B5EF4-FFF2-40B4-BE49-F238E27FC236}">
                <a16:creationId xmlns="" xmlns:a16="http://schemas.microsoft.com/office/drawing/2014/main" id="{F79EBDC6-87E2-457E-B6AC-7D84B0B793CD}"/>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838200" y="4266906"/>
            <a:ext cx="914400" cy="914400"/>
          </a:xfrm>
          <a:prstGeom prst="rect">
            <a:avLst/>
          </a:prstGeom>
          <a:effectLst>
            <a:outerShdw blurRad="50800" dist="38100" dir="2700000" algn="tl" rotWithShape="0">
              <a:prstClr val="black">
                <a:alpha val="40000"/>
              </a:prstClr>
            </a:outerShdw>
          </a:effectLst>
        </p:spPr>
      </p:pic>
      <p:pic>
        <p:nvPicPr>
          <p:cNvPr id="39" name="Graphic 38" descr="Connections">
            <a:extLst>
              <a:ext uri="{FF2B5EF4-FFF2-40B4-BE49-F238E27FC236}">
                <a16:creationId xmlns="" xmlns:a16="http://schemas.microsoft.com/office/drawing/2014/main" id="{1ABFE468-4A5C-46F8-8922-6707F1780E69}"/>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p:blipFill>
        <p:spPr>
          <a:xfrm>
            <a:off x="6639445" y="1827034"/>
            <a:ext cx="914400" cy="914400"/>
          </a:xfrm>
          <a:prstGeom prst="rect">
            <a:avLst/>
          </a:prstGeom>
          <a:effectLst>
            <a:outerShdw blurRad="50800" dist="38100" dir="2700000" algn="tl" rotWithShape="0">
              <a:prstClr val="black">
                <a:alpha val="40000"/>
              </a:prstClr>
            </a:outerShdw>
          </a:effectLst>
        </p:spPr>
      </p:pic>
      <p:pic>
        <p:nvPicPr>
          <p:cNvPr id="41" name="Graphic 40" descr="Classroom">
            <a:extLst>
              <a:ext uri="{FF2B5EF4-FFF2-40B4-BE49-F238E27FC236}">
                <a16:creationId xmlns="" xmlns:a16="http://schemas.microsoft.com/office/drawing/2014/main" id="{2E0C8B99-A041-4058-854D-B9FC14C0FCDE}"/>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p:blipFill>
        <p:spPr>
          <a:xfrm>
            <a:off x="6639445" y="4266811"/>
            <a:ext cx="914400" cy="914400"/>
          </a:xfrm>
          <a:prstGeom prst="rect">
            <a:avLst/>
          </a:prstGeom>
          <a:effectLst>
            <a:outerShdw blurRad="50800" dist="38100" dir="2700000" algn="tl" rotWithShape="0">
              <a:prstClr val="black">
                <a:alpha val="40000"/>
              </a:prstClr>
            </a:outerShdw>
          </a:effectLst>
        </p:spPr>
      </p:pic>
      <p:sp>
        <p:nvSpPr>
          <p:cNvPr id="2" name="TextBox 1"/>
          <p:cNvSpPr txBox="1"/>
          <p:nvPr/>
        </p:nvSpPr>
        <p:spPr>
          <a:xfrm>
            <a:off x="913099" y="742459"/>
            <a:ext cx="10578662" cy="923330"/>
          </a:xfrm>
          <a:prstGeom prst="rect">
            <a:avLst/>
          </a:prstGeom>
          <a:noFill/>
        </p:spPr>
        <p:txBody>
          <a:bodyPr wrap="square" rtlCol="0">
            <a:spAutoFit/>
          </a:bodyPr>
          <a:lstStyle/>
          <a:p>
            <a:r>
              <a:rPr lang="en-US" dirty="0" smtClean="0">
                <a:solidFill>
                  <a:schemeClr val="bg1"/>
                </a:solidFill>
              </a:rPr>
              <a:t>This </a:t>
            </a:r>
            <a:r>
              <a:rPr lang="en-US" dirty="0">
                <a:solidFill>
                  <a:schemeClr val="bg1"/>
                </a:solidFill>
              </a:rPr>
              <a:t>research project was </a:t>
            </a:r>
            <a:r>
              <a:rPr lang="en-US" dirty="0" smtClean="0">
                <a:solidFill>
                  <a:schemeClr val="bg1"/>
                </a:solidFill>
              </a:rPr>
              <a:t>for one </a:t>
            </a:r>
            <a:r>
              <a:rPr lang="en-US" dirty="0">
                <a:solidFill>
                  <a:schemeClr val="bg1"/>
                </a:solidFill>
              </a:rPr>
              <a:t>of our </a:t>
            </a:r>
            <a:r>
              <a:rPr lang="en-US" dirty="0" smtClean="0">
                <a:solidFill>
                  <a:schemeClr val="bg1"/>
                </a:solidFill>
              </a:rPr>
              <a:t>client who </a:t>
            </a:r>
            <a:r>
              <a:rPr lang="en-US" dirty="0">
                <a:solidFill>
                  <a:schemeClr val="bg1"/>
                </a:solidFill>
              </a:rPr>
              <a:t>has a website where people write different reviews for technical products</a:t>
            </a:r>
            <a:r>
              <a:rPr lang="en-US" dirty="0" smtClean="0">
                <a:solidFill>
                  <a:schemeClr val="bg1"/>
                </a:solidFill>
              </a:rPr>
              <a:t>.</a:t>
            </a:r>
            <a:r>
              <a:rPr lang="en-US" dirty="0" smtClean="0">
                <a:solidFill>
                  <a:schemeClr val="bg1"/>
                </a:solidFill>
              </a:rPr>
              <a:t> </a:t>
            </a:r>
            <a:r>
              <a:rPr lang="en-US" dirty="0">
                <a:solidFill>
                  <a:schemeClr val="bg1"/>
                </a:solidFill>
              </a:rPr>
              <a:t>Now they </a:t>
            </a:r>
            <a:r>
              <a:rPr lang="en-US" dirty="0" smtClean="0">
                <a:solidFill>
                  <a:schemeClr val="bg1"/>
                </a:solidFill>
              </a:rPr>
              <a:t>want us </a:t>
            </a:r>
            <a:r>
              <a:rPr lang="en-US" dirty="0">
                <a:solidFill>
                  <a:schemeClr val="bg1"/>
                </a:solidFill>
              </a:rPr>
              <a:t>to </a:t>
            </a:r>
            <a:r>
              <a:rPr lang="en-US" dirty="0" smtClean="0">
                <a:solidFill>
                  <a:schemeClr val="bg1"/>
                </a:solidFill>
              </a:rPr>
              <a:t>predict the ratings </a:t>
            </a:r>
            <a:r>
              <a:rPr lang="en-US" dirty="0">
                <a:solidFill>
                  <a:schemeClr val="bg1"/>
                </a:solidFill>
              </a:rPr>
              <a:t>for the reviews which were written in the past and </a:t>
            </a:r>
            <a:r>
              <a:rPr lang="en-US" dirty="0" smtClean="0">
                <a:solidFill>
                  <a:schemeClr val="bg1"/>
                </a:solidFill>
              </a:rPr>
              <a:t>don’t </a:t>
            </a:r>
            <a:r>
              <a:rPr lang="en-US" dirty="0">
                <a:solidFill>
                  <a:schemeClr val="bg1"/>
                </a:solidFill>
              </a:rPr>
              <a:t>have a </a:t>
            </a:r>
            <a:r>
              <a:rPr lang="en-US" dirty="0" smtClean="0">
                <a:solidFill>
                  <a:schemeClr val="bg1"/>
                </a:solidFill>
              </a:rPr>
              <a:t>ratings initially.</a:t>
            </a:r>
            <a:endParaRPr lang="en-US" dirty="0">
              <a:solidFill>
                <a:schemeClr val="bg1"/>
              </a:solidFill>
            </a:endParaRPr>
          </a:p>
        </p:txBody>
      </p:sp>
    </p:spTree>
    <p:extLst>
      <p:ext uri="{BB962C8B-B14F-4D97-AF65-F5344CB8AC3E}">
        <p14:creationId xmlns:p14="http://schemas.microsoft.com/office/powerpoint/2010/main" val="1136594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231FF310-8259-4C0F-8B28-D7DA87C359B8}"/>
              </a:ext>
            </a:extLst>
          </p:cNvPr>
          <p:cNvSpPr>
            <a:spLocks noGrp="1"/>
          </p:cNvSpPr>
          <p:nvPr>
            <p:ph type="dt" sz="half" idx="10"/>
          </p:nvPr>
        </p:nvSpPr>
        <p:spPr/>
        <p:txBody>
          <a:bodyPr/>
          <a:lstStyle/>
          <a:p>
            <a:fld id="{529234F8-C554-408E-B8A5-50F7AAD3C8CA}" type="datetime1">
              <a:rPr lang="en-US" smtClean="0">
                <a:solidFill>
                  <a:schemeClr val="bg1"/>
                </a:solidFill>
              </a:rPr>
              <a:t>06-Dec-22</a:t>
            </a:fld>
            <a:endParaRPr lang="en-US">
              <a:solidFill>
                <a:schemeClr val="bg1"/>
              </a:solidFill>
            </a:endParaRPr>
          </a:p>
        </p:txBody>
      </p:sp>
      <p:sp>
        <p:nvSpPr>
          <p:cNvPr id="6" name="Slide Number Placeholder 5">
            <a:extLst>
              <a:ext uri="{FF2B5EF4-FFF2-40B4-BE49-F238E27FC236}">
                <a16:creationId xmlns="" xmlns:a16="http://schemas.microsoft.com/office/drawing/2014/main" id="{7B980763-3790-4D66-AA3D-9056CB016962}"/>
              </a:ext>
            </a:extLst>
          </p:cNvPr>
          <p:cNvSpPr>
            <a:spLocks noGrp="1"/>
          </p:cNvSpPr>
          <p:nvPr>
            <p:ph type="sldNum" sz="quarter" idx="12"/>
          </p:nvPr>
        </p:nvSpPr>
        <p:spPr/>
        <p:txBody>
          <a:bodyPr/>
          <a:lstStyle/>
          <a:p>
            <a:fld id="{3B685128-CE73-4F6B-9CB3-02E8E310B566}" type="slidenum">
              <a:rPr lang="en-US" smtClean="0">
                <a:solidFill>
                  <a:schemeClr val="bg1"/>
                </a:solidFill>
              </a:rPr>
              <a:t>4</a:t>
            </a:fld>
            <a:endParaRPr lang="en-US">
              <a:solidFill>
                <a:schemeClr val="bg1"/>
              </a:solidFill>
            </a:endParaRPr>
          </a:p>
        </p:txBody>
      </p:sp>
      <p:sp>
        <p:nvSpPr>
          <p:cNvPr id="2" name="TextBox 1">
            <a:extLst>
              <a:ext uri="{FF2B5EF4-FFF2-40B4-BE49-F238E27FC236}">
                <a16:creationId xmlns="" xmlns:a16="http://schemas.microsoft.com/office/drawing/2014/main" id="{16DA406D-6B3F-458E-B9A6-92A6465B6DF8}"/>
              </a:ext>
            </a:extLst>
          </p:cNvPr>
          <p:cNvSpPr txBox="1"/>
          <p:nvPr/>
        </p:nvSpPr>
        <p:spPr>
          <a:xfrm>
            <a:off x="3045326" y="20845"/>
            <a:ext cx="6101348" cy="584775"/>
          </a:xfrm>
          <a:prstGeom prst="rect">
            <a:avLst/>
          </a:prstGeom>
          <a:noFill/>
        </p:spPr>
        <p:txBody>
          <a:bodyPr wrap="square" rtlCol="0">
            <a:spAutoFit/>
          </a:bodyPr>
          <a:lstStyle/>
          <a:p>
            <a:pPr algn="ctr"/>
            <a:r>
              <a:rPr lang="en-US" sz="3200" b="1" dirty="0" smtClean="0"/>
              <a:t>Background and Approach -</a:t>
            </a:r>
            <a:endParaRPr lang="en-US" sz="3200" b="1" dirty="0"/>
          </a:p>
        </p:txBody>
      </p:sp>
      <p:sp>
        <p:nvSpPr>
          <p:cNvPr id="3" name="TextBox 2">
            <a:extLst>
              <a:ext uri="{FF2B5EF4-FFF2-40B4-BE49-F238E27FC236}">
                <a16:creationId xmlns="" xmlns:a16="http://schemas.microsoft.com/office/drawing/2014/main" id="{E881844B-EE0B-49B4-BD7E-8D600DDC145F}"/>
              </a:ext>
            </a:extLst>
          </p:cNvPr>
          <p:cNvSpPr txBox="1"/>
          <p:nvPr/>
        </p:nvSpPr>
        <p:spPr>
          <a:xfrm>
            <a:off x="3836277" y="589716"/>
            <a:ext cx="7808035" cy="3970318"/>
          </a:xfrm>
          <a:prstGeom prst="rect">
            <a:avLst/>
          </a:prstGeom>
          <a:noFill/>
        </p:spPr>
        <p:txBody>
          <a:bodyPr wrap="square" rtlCol="0">
            <a:spAutoFit/>
          </a:bodyPr>
          <a:lstStyle/>
          <a:p>
            <a:r>
              <a:rPr lang="en-US" dirty="0">
                <a:solidFill>
                  <a:schemeClr val="bg1"/>
                </a:solidFill>
              </a:rPr>
              <a:t>As, we know that after </a:t>
            </a:r>
            <a:r>
              <a:rPr lang="en-US" dirty="0" err="1">
                <a:solidFill>
                  <a:schemeClr val="bg1"/>
                </a:solidFill>
              </a:rPr>
              <a:t>Covid</a:t>
            </a:r>
            <a:r>
              <a:rPr lang="en-US" dirty="0">
                <a:solidFill>
                  <a:schemeClr val="bg1"/>
                </a:solidFill>
              </a:rPr>
              <a:t> pandemic most of the industries are trying to overcome their business challenges; so does our client is. This research project was for a client who has a website where people write different reviews for technical products. Now they are adding a new feature to their website i.e. The reviewer will have to add ratings as well with the review. </a:t>
            </a:r>
            <a:endParaRPr lang="en-US" dirty="0" smtClean="0">
              <a:solidFill>
                <a:schemeClr val="bg1"/>
              </a:solidFill>
            </a:endParaRPr>
          </a:p>
          <a:p>
            <a:endParaRPr lang="en-US" dirty="0">
              <a:solidFill>
                <a:schemeClr val="bg1"/>
              </a:solidFill>
            </a:endParaRPr>
          </a:p>
          <a:p>
            <a:r>
              <a:rPr lang="en-US" dirty="0">
                <a:solidFill>
                  <a:schemeClr val="bg1"/>
                </a:solidFill>
              </a:rPr>
              <a:t>Predictive modelling, Market mix modelling, recommendation systems are some of the machine learning techniques globally used for achieving the business goals </a:t>
            </a:r>
            <a:r>
              <a:rPr lang="en-US" dirty="0" smtClean="0">
                <a:solidFill>
                  <a:schemeClr val="bg1"/>
                </a:solidFill>
              </a:rPr>
              <a:t>for such traders. </a:t>
            </a:r>
          </a:p>
          <a:p>
            <a:endParaRPr lang="en-US" dirty="0">
              <a:solidFill>
                <a:schemeClr val="bg1"/>
              </a:solidFill>
            </a:endParaRPr>
          </a:p>
          <a:p>
            <a:endParaRPr lang="en-US" dirty="0">
              <a:solidFill>
                <a:schemeClr val="bg1"/>
              </a:solidFill>
            </a:endParaRPr>
          </a:p>
          <a:p>
            <a:r>
              <a:rPr lang="en-US" dirty="0">
                <a:solidFill>
                  <a:schemeClr val="bg1"/>
                </a:solidFill>
              </a:rPr>
              <a:t>Currently the assigned project </a:t>
            </a:r>
            <a:r>
              <a:rPr lang="en-US" dirty="0" smtClean="0">
                <a:solidFill>
                  <a:schemeClr val="bg1"/>
                </a:solidFill>
              </a:rPr>
              <a:t>utilizes </a:t>
            </a:r>
            <a:r>
              <a:rPr lang="en-US" dirty="0">
                <a:solidFill>
                  <a:schemeClr val="bg1"/>
                </a:solidFill>
              </a:rPr>
              <a:t>Predictive Modelling algorithm to solve the business statement.</a:t>
            </a:r>
          </a:p>
          <a:p>
            <a:endParaRPr lang="en-US" dirty="0">
              <a:solidFill>
                <a:schemeClr val="bg1"/>
              </a:solidFill>
            </a:endParaRPr>
          </a:p>
        </p:txBody>
      </p:sp>
      <p:sp>
        <p:nvSpPr>
          <p:cNvPr id="11" name="Rectangle 10">
            <a:extLst>
              <a:ext uri="{FF2B5EF4-FFF2-40B4-BE49-F238E27FC236}">
                <a16:creationId xmlns="" xmlns:a16="http://schemas.microsoft.com/office/drawing/2014/main" id="{022DA163-CBE2-4AFB-AF40-9D69649DCA07}"/>
              </a:ext>
            </a:extLst>
          </p:cNvPr>
          <p:cNvSpPr/>
          <p:nvPr/>
        </p:nvSpPr>
        <p:spPr>
          <a:xfrm>
            <a:off x="3836277" y="3392320"/>
            <a:ext cx="2741236" cy="1321609"/>
          </a:xfrm>
          <a:prstGeom prst="rect">
            <a:avLst/>
          </a:prstGeom>
          <a:gradFill flip="none" rotWithShape="1">
            <a:gsLst>
              <a:gs pos="0">
                <a:srgbClr val="FF4F4F">
                  <a:shade val="30000"/>
                  <a:satMod val="115000"/>
                </a:srgbClr>
              </a:gs>
              <a:gs pos="50000">
                <a:srgbClr val="FF4F4F">
                  <a:shade val="67500"/>
                  <a:satMod val="115000"/>
                </a:srgbClr>
              </a:gs>
              <a:gs pos="100000">
                <a:srgbClr val="FF4F4F">
                  <a:shade val="100000"/>
                  <a:satMod val="115000"/>
                </a:srgbClr>
              </a:gs>
            </a:gsLst>
            <a:lin ang="2700000" scaled="1"/>
            <a:tileRect/>
          </a:gradFill>
          <a:ln w="3175">
            <a:solidFill>
              <a:schemeClr val="bg1">
                <a:lumMod val="65000"/>
              </a:schemeClr>
            </a:solidFill>
          </a:ln>
          <a:effectLst>
            <a:outerShdw blurRad="50800" dist="38100" dir="16200000"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smtClean="0"/>
              <a:t>Predictive Modelling</a:t>
            </a:r>
            <a:endParaRPr lang="en-US" dirty="0"/>
          </a:p>
        </p:txBody>
      </p:sp>
      <p:sp>
        <p:nvSpPr>
          <p:cNvPr id="12" name="Rectangle 11">
            <a:extLst>
              <a:ext uri="{FF2B5EF4-FFF2-40B4-BE49-F238E27FC236}">
                <a16:creationId xmlns="" xmlns:a16="http://schemas.microsoft.com/office/drawing/2014/main" id="{FA9BF8A5-D803-471B-ADDB-1E37E2E37586}"/>
              </a:ext>
            </a:extLst>
          </p:cNvPr>
          <p:cNvSpPr/>
          <p:nvPr/>
        </p:nvSpPr>
        <p:spPr>
          <a:xfrm>
            <a:off x="6594182" y="3384215"/>
            <a:ext cx="2741236" cy="1321609"/>
          </a:xfrm>
          <a:prstGeom prst="rect">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w="3175">
            <a:solidFill>
              <a:schemeClr val="bg1">
                <a:lumMod val="65000"/>
              </a:schemeClr>
            </a:solidFill>
          </a:ln>
          <a:effectLst>
            <a:outerShdw blurRad="50800" dist="38100" dir="16200000"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smtClean="0"/>
              <a:t>Analytical Modelling</a:t>
            </a:r>
            <a:endParaRPr lang="en-US" dirty="0"/>
          </a:p>
        </p:txBody>
      </p:sp>
      <p:sp>
        <p:nvSpPr>
          <p:cNvPr id="13" name="Rectangle 12">
            <a:extLst>
              <a:ext uri="{FF2B5EF4-FFF2-40B4-BE49-F238E27FC236}">
                <a16:creationId xmlns="" xmlns:a16="http://schemas.microsoft.com/office/drawing/2014/main" id="{C0378FAE-7D50-4A8E-AD2B-76E3EAC72330}"/>
              </a:ext>
            </a:extLst>
          </p:cNvPr>
          <p:cNvSpPr/>
          <p:nvPr/>
        </p:nvSpPr>
        <p:spPr>
          <a:xfrm>
            <a:off x="9368756" y="3392320"/>
            <a:ext cx="2741236" cy="1321609"/>
          </a:xfrm>
          <a:prstGeom prst="rect">
            <a:avLst/>
          </a:prstGeom>
          <a:gradFill flip="none" rotWithShape="1">
            <a:gsLst>
              <a:gs pos="12000">
                <a:schemeClr val="accent3">
                  <a:lumMod val="40000"/>
                  <a:lumOff val="60000"/>
                </a:schemeClr>
              </a:gs>
              <a:gs pos="32000">
                <a:schemeClr val="accent3">
                  <a:lumMod val="95000"/>
                  <a:lumOff val="5000"/>
                </a:schemeClr>
              </a:gs>
              <a:gs pos="77000">
                <a:schemeClr val="accent3">
                  <a:lumMod val="60000"/>
                </a:schemeClr>
              </a:gs>
            </a:gsLst>
            <a:path path="circle">
              <a:fillToRect l="50000" t="130000" r="50000" b="-30000"/>
            </a:path>
            <a:tileRect/>
          </a:gradFill>
          <a:ln w="3175">
            <a:solidFill>
              <a:schemeClr val="bg1">
                <a:lumMod val="65000"/>
              </a:schemeClr>
            </a:solidFill>
          </a:ln>
          <a:effectLst>
            <a:outerShdw blurRad="50800" dist="38100" dir="16200000"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smtClean="0"/>
              <a:t>CV Score</a:t>
            </a:r>
            <a:endParaRPr lang="en-US" dirty="0"/>
          </a:p>
        </p:txBody>
      </p:sp>
      <p:sp>
        <p:nvSpPr>
          <p:cNvPr id="14" name="Rectangle 13">
            <a:extLst>
              <a:ext uri="{FF2B5EF4-FFF2-40B4-BE49-F238E27FC236}">
                <a16:creationId xmlns="" xmlns:a16="http://schemas.microsoft.com/office/drawing/2014/main" id="{A40FD17C-6DE7-4A32-B812-EF51099FFFD2}"/>
              </a:ext>
            </a:extLst>
          </p:cNvPr>
          <p:cNvSpPr/>
          <p:nvPr/>
        </p:nvSpPr>
        <p:spPr>
          <a:xfrm>
            <a:off x="3836277" y="5034741"/>
            <a:ext cx="2741236" cy="1321609"/>
          </a:xfrm>
          <a:prstGeom prst="rect">
            <a:avLst/>
          </a:prstGeom>
          <a:gradFill flip="none" rotWithShape="1">
            <a:gsLst>
              <a:gs pos="0">
                <a:srgbClr val="00B0F0"/>
              </a:gs>
              <a:gs pos="46000">
                <a:schemeClr val="accent5">
                  <a:lumMod val="95000"/>
                  <a:lumOff val="5000"/>
                </a:schemeClr>
              </a:gs>
              <a:gs pos="100000">
                <a:srgbClr val="0070C0"/>
              </a:gs>
            </a:gsLst>
            <a:path path="circle">
              <a:fillToRect l="50000" t="130000" r="50000" b="-30000"/>
            </a:path>
            <a:tileRect/>
          </a:gradFill>
          <a:ln w="3175">
            <a:solidFill>
              <a:schemeClr val="bg1">
                <a:lumMod val="65000"/>
              </a:schemeClr>
            </a:solidFill>
          </a:ln>
          <a:effectLst>
            <a:outerShdw blurRad="50800" dist="38100" dir="16200000"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smtClean="0"/>
              <a:t>Classification Modelling</a:t>
            </a:r>
            <a:endParaRPr lang="en-US" dirty="0"/>
          </a:p>
        </p:txBody>
      </p:sp>
      <p:sp>
        <p:nvSpPr>
          <p:cNvPr id="15" name="Rectangle 14">
            <a:extLst>
              <a:ext uri="{FF2B5EF4-FFF2-40B4-BE49-F238E27FC236}">
                <a16:creationId xmlns="" xmlns:a16="http://schemas.microsoft.com/office/drawing/2014/main" id="{81CA801A-E18F-4E66-8305-8F296D4B2D2D}"/>
              </a:ext>
            </a:extLst>
          </p:cNvPr>
          <p:cNvSpPr/>
          <p:nvPr/>
        </p:nvSpPr>
        <p:spPr>
          <a:xfrm>
            <a:off x="6594182" y="5026636"/>
            <a:ext cx="2741236" cy="1321609"/>
          </a:xfrm>
          <a:prstGeom prst="rect">
            <a:avLst/>
          </a:pr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ln w="3175">
            <a:solidFill>
              <a:schemeClr val="bg1">
                <a:lumMod val="65000"/>
              </a:schemeClr>
            </a:solidFill>
          </a:ln>
          <a:effectLst>
            <a:outerShdw blurRad="50800" dist="38100" dir="16200000"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smtClean="0"/>
              <a:t>Hyper Tuning Method</a:t>
            </a:r>
            <a:endParaRPr lang="en-US" dirty="0"/>
          </a:p>
        </p:txBody>
      </p:sp>
      <p:sp>
        <p:nvSpPr>
          <p:cNvPr id="16" name="Rectangle 15">
            <a:extLst>
              <a:ext uri="{FF2B5EF4-FFF2-40B4-BE49-F238E27FC236}">
                <a16:creationId xmlns="" xmlns:a16="http://schemas.microsoft.com/office/drawing/2014/main" id="{D29A7143-6948-46D5-BECD-95F43EFC1C30}"/>
              </a:ext>
            </a:extLst>
          </p:cNvPr>
          <p:cNvSpPr/>
          <p:nvPr/>
        </p:nvSpPr>
        <p:spPr>
          <a:xfrm>
            <a:off x="9368756" y="5034741"/>
            <a:ext cx="2741236" cy="1321609"/>
          </a:xfrm>
          <a:prstGeom prst="rect">
            <a:avLst/>
          </a:prstGeom>
          <a:gradFill flip="none" rotWithShape="1">
            <a:gsLst>
              <a:gs pos="20000">
                <a:schemeClr val="accent2">
                  <a:lumMod val="89000"/>
                </a:schemeClr>
              </a:gs>
              <a:gs pos="27000">
                <a:schemeClr val="accent2">
                  <a:lumMod val="89000"/>
                </a:schemeClr>
              </a:gs>
              <a:gs pos="68000">
                <a:schemeClr val="accent2">
                  <a:lumMod val="75000"/>
                </a:schemeClr>
              </a:gs>
              <a:gs pos="83000">
                <a:schemeClr val="accent2">
                  <a:lumMod val="70000"/>
                </a:schemeClr>
              </a:gs>
            </a:gsLst>
            <a:path path="circle">
              <a:fillToRect l="50000" t="50000" r="50000" b="50000"/>
            </a:path>
            <a:tileRect/>
          </a:gradFill>
          <a:ln w="3175">
            <a:solidFill>
              <a:schemeClr val="bg1">
                <a:lumMod val="65000"/>
              </a:schemeClr>
            </a:solidFill>
          </a:ln>
          <a:effectLst>
            <a:outerShdw blurRad="50800" dist="38100" dir="16200000"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smtClean="0"/>
              <a:t>Grid Search CV</a:t>
            </a:r>
            <a:endParaRPr lang="en-US" dirty="0"/>
          </a:p>
        </p:txBody>
      </p:sp>
      <p:graphicFrame>
        <p:nvGraphicFramePr>
          <p:cNvPr id="17" name="Diagram 16">
            <a:extLst>
              <a:ext uri="{FF2B5EF4-FFF2-40B4-BE49-F238E27FC236}">
                <a16:creationId xmlns="" xmlns:a16="http://schemas.microsoft.com/office/drawing/2014/main" id="{09286805-81D8-4C9B-B839-E674B84FB328}"/>
              </a:ext>
            </a:extLst>
          </p:cNvPr>
          <p:cNvGraphicFramePr/>
          <p:nvPr>
            <p:extLst>
              <p:ext uri="{D42A27DB-BD31-4B8C-83A1-F6EECF244321}">
                <p14:modId xmlns:p14="http://schemas.microsoft.com/office/powerpoint/2010/main" val="579795472"/>
              </p:ext>
            </p:extLst>
          </p:nvPr>
        </p:nvGraphicFramePr>
        <p:xfrm>
          <a:off x="-231156" y="303416"/>
          <a:ext cx="4015901" cy="61615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6640577" y="4665448"/>
            <a:ext cx="2711510" cy="369332"/>
          </a:xfrm>
          <a:prstGeom prst="rect">
            <a:avLst/>
          </a:prstGeom>
          <a:noFill/>
        </p:spPr>
        <p:txBody>
          <a:bodyPr wrap="square" rtlCol="0">
            <a:spAutoFit/>
          </a:bodyPr>
          <a:lstStyle/>
          <a:p>
            <a:r>
              <a:rPr lang="en-US" b="1" dirty="0" err="1" smtClean="0"/>
              <a:t>Scikit</a:t>
            </a:r>
            <a:r>
              <a:rPr lang="en-US" b="1" dirty="0" smtClean="0"/>
              <a:t> Learn Libraries</a:t>
            </a:r>
            <a:endParaRPr lang="en-US" b="1" dirty="0"/>
          </a:p>
        </p:txBody>
      </p:sp>
    </p:spTree>
    <p:extLst>
      <p:ext uri="{BB962C8B-B14F-4D97-AF65-F5344CB8AC3E}">
        <p14:creationId xmlns:p14="http://schemas.microsoft.com/office/powerpoint/2010/main" val="7358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7"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 name="Content Placeholder 44">
            <a:extLst>
              <a:ext uri="{FF2B5EF4-FFF2-40B4-BE49-F238E27FC236}">
                <a16:creationId xmlns="" xmlns:a16="http://schemas.microsoft.com/office/drawing/2014/main" id="{455F8CBC-3FD7-3CAB-F04E-2C05A508652B}"/>
              </a:ext>
            </a:extLst>
          </p:cNvPr>
          <p:cNvGraphicFramePr>
            <a:graphicFrameLocks noGrp="1"/>
          </p:cNvGraphicFramePr>
          <p:nvPr>
            <p:ph idx="1"/>
            <p:extLst>
              <p:ext uri="{D42A27DB-BD31-4B8C-83A1-F6EECF244321}">
                <p14:modId xmlns:p14="http://schemas.microsoft.com/office/powerpoint/2010/main" val="2867186191"/>
              </p:ext>
            </p:extLst>
          </p:nvPr>
        </p:nvGraphicFramePr>
        <p:xfrm>
          <a:off x="2883877" y="1432154"/>
          <a:ext cx="6402012" cy="3224251"/>
        </p:xfrm>
        <a:graphic>
          <a:graphicData uri="http://schemas.openxmlformats.org/drawingml/2006/chart">
            <c:chart xmlns:c="http://schemas.openxmlformats.org/drawingml/2006/chart" xmlns:r="http://schemas.openxmlformats.org/officeDocument/2006/relationships" r:id="rId2"/>
          </a:graphicData>
        </a:graphic>
      </p:graphicFrame>
      <p:sp>
        <p:nvSpPr>
          <p:cNvPr id="4" name="Date Placeholder 3"/>
          <p:cNvSpPr>
            <a:spLocks noGrp="1"/>
          </p:cNvSpPr>
          <p:nvPr>
            <p:ph type="dt" sz="half" idx="10"/>
          </p:nvPr>
        </p:nvSpPr>
        <p:spPr/>
        <p:txBody>
          <a:bodyPr/>
          <a:lstStyle/>
          <a:p>
            <a:fld id="{1C4BD29D-1CA2-4016-9F53-AA6EDFC02B98}" type="datetime1">
              <a:rPr lang="en-US" smtClean="0">
                <a:solidFill>
                  <a:prstClr val="white">
                    <a:lumMod val="65000"/>
                    <a:alpha val="80000"/>
                  </a:prstClr>
                </a:solidFill>
              </a:rPr>
              <a:t>06-Dec-22</a:t>
            </a:fld>
            <a:endParaRPr lang="en-US">
              <a:solidFill>
                <a:prstClr val="white">
                  <a:lumMod val="65000"/>
                  <a:alpha val="80000"/>
                </a:prstClr>
              </a:solidFill>
            </a:endParaRPr>
          </a:p>
        </p:txBody>
      </p:sp>
      <p:sp>
        <p:nvSpPr>
          <p:cNvPr id="5" name="Slide Number Placeholder 4"/>
          <p:cNvSpPr>
            <a:spLocks noGrp="1"/>
          </p:cNvSpPr>
          <p:nvPr>
            <p:ph type="sldNum" sz="quarter" idx="12"/>
          </p:nvPr>
        </p:nvSpPr>
        <p:spPr/>
        <p:txBody>
          <a:bodyPr/>
          <a:lstStyle/>
          <a:p>
            <a:fld id="{DBA1B0FB-D917-4C8C-928F-313BD683BF39}" type="slidenum">
              <a:rPr lang="en-US" smtClean="0">
                <a:solidFill>
                  <a:prstClr val="white">
                    <a:lumMod val="65000"/>
                    <a:alpha val="80000"/>
                  </a:prstClr>
                </a:solidFill>
              </a:rPr>
              <a:pPr/>
              <a:t>5</a:t>
            </a:fld>
            <a:endParaRPr lang="en-US">
              <a:solidFill>
                <a:prstClr val="white">
                  <a:lumMod val="65000"/>
                  <a:alpha val="80000"/>
                </a:prstClr>
              </a:solidFill>
            </a:endParaRPr>
          </a:p>
        </p:txBody>
      </p:sp>
      <p:sp>
        <p:nvSpPr>
          <p:cNvPr id="2" name="Rectangle 1"/>
          <p:cNvSpPr/>
          <p:nvPr/>
        </p:nvSpPr>
        <p:spPr>
          <a:xfrm>
            <a:off x="3566518" y="217354"/>
            <a:ext cx="5719371" cy="584775"/>
          </a:xfrm>
          <a:prstGeom prst="rect">
            <a:avLst/>
          </a:prstGeom>
        </p:spPr>
        <p:txBody>
          <a:bodyPr wrap="square">
            <a:spAutoFit/>
          </a:bodyPr>
          <a:lstStyle/>
          <a:p>
            <a:pPr algn="ctr"/>
            <a:r>
              <a:rPr lang="en-US" sz="3200" b="1" dirty="0"/>
              <a:t>Top </a:t>
            </a:r>
            <a:r>
              <a:rPr lang="en-US" sz="3200" b="1" dirty="0" smtClean="0"/>
              <a:t>Classification Models</a:t>
            </a:r>
            <a:endParaRPr lang="en-US" sz="3200" b="1" dirty="0"/>
          </a:p>
        </p:txBody>
      </p:sp>
      <p:graphicFrame>
        <p:nvGraphicFramePr>
          <p:cNvPr id="6" name="Table 5"/>
          <p:cNvGraphicFramePr>
            <a:graphicFrameLocks noGrp="1"/>
          </p:cNvGraphicFramePr>
          <p:nvPr>
            <p:extLst>
              <p:ext uri="{D42A27DB-BD31-4B8C-83A1-F6EECF244321}">
                <p14:modId xmlns:p14="http://schemas.microsoft.com/office/powerpoint/2010/main" val="2696851336"/>
              </p:ext>
            </p:extLst>
          </p:nvPr>
        </p:nvGraphicFramePr>
        <p:xfrm>
          <a:off x="2729133" y="1420841"/>
          <a:ext cx="8063792" cy="4417252"/>
        </p:xfrm>
        <a:graphic>
          <a:graphicData uri="http://schemas.openxmlformats.org/drawingml/2006/table">
            <a:tbl>
              <a:tblPr firstRow="1" firstCol="1" bandRow="1">
                <a:effectLst>
                  <a:innerShdw blurRad="63500" dist="50800" dir="13500000">
                    <a:prstClr val="black">
                      <a:alpha val="50000"/>
                    </a:prstClr>
                  </a:innerShdw>
                </a:effectLst>
                <a:tableStyleId>{5C22544A-7EE6-4342-B048-85BDC9FD1C3A}</a:tableStyleId>
              </a:tblPr>
              <a:tblGrid>
                <a:gridCol w="4722267"/>
                <a:gridCol w="3341525"/>
              </a:tblGrid>
              <a:tr h="629956">
                <a:tc>
                  <a:txBody>
                    <a:bodyPr/>
                    <a:lstStyle/>
                    <a:p>
                      <a:pPr marL="149225" marR="0" indent="0" algn="l">
                        <a:lnSpc>
                          <a:spcPct val="115000"/>
                        </a:lnSpc>
                        <a:spcBef>
                          <a:spcPts val="0"/>
                        </a:spcBef>
                        <a:spcAft>
                          <a:spcPts val="0"/>
                        </a:spcAft>
                      </a:pPr>
                      <a:r>
                        <a:rPr lang="en-US" sz="1800" dirty="0" smtClean="0">
                          <a:effectLst>
                            <a:outerShdw blurRad="38100" dist="38100" dir="2700000" algn="tl">
                              <a:srgbClr val="000000">
                                <a:alpha val="43137"/>
                              </a:srgbClr>
                            </a:outerShdw>
                          </a:effectLst>
                        </a:rPr>
                        <a:t>Classification Models  </a:t>
                      </a:r>
                      <a:endParaRPr lang="en-US" sz="1800" dirty="0">
                        <a:solidFill>
                          <a:srgbClr val="0D0D0D"/>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73025" marR="2540" marT="0" marB="0"/>
                </a:tc>
                <a:tc>
                  <a:txBody>
                    <a:bodyPr/>
                    <a:lstStyle/>
                    <a:p>
                      <a:pPr marL="149225" marR="0" indent="0" algn="l">
                        <a:lnSpc>
                          <a:spcPct val="115000"/>
                        </a:lnSpc>
                        <a:spcBef>
                          <a:spcPts val="0"/>
                        </a:spcBef>
                        <a:spcAft>
                          <a:spcPts val="0"/>
                        </a:spcAft>
                      </a:pPr>
                      <a:r>
                        <a:rPr lang="en-US" sz="1800">
                          <a:effectLst>
                            <a:outerShdw blurRad="38100" dist="38100" dir="2700000" algn="tl">
                              <a:srgbClr val="000000">
                                <a:alpha val="43137"/>
                              </a:srgbClr>
                            </a:outerShdw>
                          </a:effectLst>
                        </a:rPr>
                        <a:t>Testing Accuracy (in %)  </a:t>
                      </a:r>
                      <a:endParaRPr lang="en-US" sz="1800">
                        <a:solidFill>
                          <a:srgbClr val="0D0D0D"/>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73025" marR="2540" marT="0" marB="0"/>
                </a:tc>
              </a:tr>
              <a:tr h="631216">
                <a:tc>
                  <a:txBody>
                    <a:bodyPr/>
                    <a:lstStyle/>
                    <a:p>
                      <a:pPr marL="149225" marR="0" indent="0" algn="l">
                        <a:lnSpc>
                          <a:spcPct val="115000"/>
                        </a:lnSpc>
                        <a:spcBef>
                          <a:spcPts val="0"/>
                        </a:spcBef>
                        <a:spcAft>
                          <a:spcPts val="0"/>
                        </a:spcAft>
                      </a:pPr>
                      <a:r>
                        <a:rPr lang="en-US" sz="1800">
                          <a:effectLst>
                            <a:outerShdw blurRad="38100" dist="38100" dir="2700000" algn="tl">
                              <a:srgbClr val="000000">
                                <a:alpha val="43137"/>
                              </a:srgbClr>
                            </a:outerShdw>
                          </a:effectLst>
                        </a:rPr>
                        <a:t>Random Forest Regressor  </a:t>
                      </a:r>
                      <a:endParaRPr lang="en-US" sz="1800">
                        <a:solidFill>
                          <a:srgbClr val="0D0D0D"/>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73025" marR="2540" marT="0" marB="0"/>
                </a:tc>
                <a:tc>
                  <a:txBody>
                    <a:bodyPr/>
                    <a:lstStyle/>
                    <a:p>
                      <a:pPr marL="149225" marR="0" indent="0" algn="ctr">
                        <a:lnSpc>
                          <a:spcPct val="115000"/>
                        </a:lnSpc>
                        <a:spcBef>
                          <a:spcPts val="0"/>
                        </a:spcBef>
                        <a:spcAft>
                          <a:spcPts val="0"/>
                        </a:spcAft>
                        <a:tabLst>
                          <a:tab pos="209550" algn="l"/>
                          <a:tab pos="285750" algn="l"/>
                          <a:tab pos="618490" algn="ctr"/>
                        </a:tabLst>
                      </a:pPr>
                      <a:r>
                        <a:rPr lang="en-US" sz="1800">
                          <a:ln w="11113" cap="flat" cmpd="sng" algn="ctr">
                            <a:solidFill>
                              <a:srgbClr val="ED7D31"/>
                            </a:solidFill>
                            <a:prstDash val="solid"/>
                            <a:round/>
                          </a:ln>
                          <a:effectLst>
                            <a:outerShdw blurRad="38100" dist="38100" dir="2700000" algn="tl">
                              <a:srgbClr val="000000">
                                <a:alpha val="43137"/>
                              </a:srgbClr>
                            </a:outerShdw>
                          </a:effectLst>
                        </a:rPr>
                        <a:t>61</a:t>
                      </a:r>
                      <a:endParaRPr lang="en-US" sz="1800">
                        <a:solidFill>
                          <a:srgbClr val="0D0D0D"/>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73025" marR="2540" marT="0" marB="0"/>
                </a:tc>
              </a:tr>
              <a:tr h="631216">
                <a:tc>
                  <a:txBody>
                    <a:bodyPr/>
                    <a:lstStyle/>
                    <a:p>
                      <a:pPr marL="149225" marR="0" indent="0" algn="l">
                        <a:lnSpc>
                          <a:spcPct val="115000"/>
                        </a:lnSpc>
                        <a:spcBef>
                          <a:spcPts val="0"/>
                        </a:spcBef>
                        <a:spcAft>
                          <a:spcPts val="0"/>
                        </a:spcAft>
                      </a:pPr>
                      <a:r>
                        <a:rPr lang="en-US" sz="1800">
                          <a:effectLst>
                            <a:outerShdw blurRad="38100" dist="38100" dir="2700000" algn="tl">
                              <a:srgbClr val="000000">
                                <a:alpha val="43137"/>
                              </a:srgbClr>
                            </a:outerShdw>
                          </a:effectLst>
                        </a:rPr>
                        <a:t>K Neighbors Classifier</a:t>
                      </a:r>
                      <a:endParaRPr lang="en-US" sz="1800">
                        <a:solidFill>
                          <a:srgbClr val="0D0D0D"/>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73025" marR="2540" marT="0" marB="0"/>
                </a:tc>
                <a:tc>
                  <a:txBody>
                    <a:bodyPr/>
                    <a:lstStyle/>
                    <a:p>
                      <a:pPr marL="149225" marR="0" indent="0" algn="ctr">
                        <a:lnSpc>
                          <a:spcPct val="115000"/>
                        </a:lnSpc>
                        <a:spcBef>
                          <a:spcPts val="0"/>
                        </a:spcBef>
                        <a:spcAft>
                          <a:spcPts val="0"/>
                        </a:spcAft>
                        <a:tabLst>
                          <a:tab pos="209550" algn="l"/>
                          <a:tab pos="285750" algn="l"/>
                          <a:tab pos="618490" algn="ctr"/>
                        </a:tabLst>
                      </a:pPr>
                      <a:r>
                        <a:rPr lang="en-US" sz="1800">
                          <a:ln w="11113" cap="flat" cmpd="sng" algn="ctr">
                            <a:solidFill>
                              <a:srgbClr val="ED7D31"/>
                            </a:solidFill>
                            <a:prstDash val="solid"/>
                            <a:round/>
                          </a:ln>
                          <a:effectLst>
                            <a:outerShdw blurRad="38100" dist="38100" dir="2700000" algn="tl">
                              <a:srgbClr val="000000">
                                <a:alpha val="43137"/>
                              </a:srgbClr>
                            </a:outerShdw>
                          </a:effectLst>
                        </a:rPr>
                        <a:t>46</a:t>
                      </a:r>
                      <a:endParaRPr lang="en-US" sz="1800">
                        <a:solidFill>
                          <a:srgbClr val="0D0D0D"/>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73025" marR="2540" marT="0" marB="0"/>
                </a:tc>
              </a:tr>
              <a:tr h="631216">
                <a:tc>
                  <a:txBody>
                    <a:bodyPr/>
                    <a:lstStyle/>
                    <a:p>
                      <a:pPr marL="149225" marR="0" indent="0" algn="l">
                        <a:lnSpc>
                          <a:spcPct val="115000"/>
                        </a:lnSpc>
                        <a:spcBef>
                          <a:spcPts val="0"/>
                        </a:spcBef>
                        <a:spcAft>
                          <a:spcPts val="0"/>
                        </a:spcAft>
                      </a:pPr>
                      <a:r>
                        <a:rPr lang="en-US" sz="1800">
                          <a:effectLst>
                            <a:outerShdw blurRad="38100" dist="38100" dir="2700000" algn="tl">
                              <a:srgbClr val="000000">
                                <a:alpha val="43137"/>
                              </a:srgbClr>
                            </a:outerShdw>
                          </a:effectLst>
                        </a:rPr>
                        <a:t>Support Vector Classifier</a:t>
                      </a:r>
                      <a:endParaRPr lang="en-US" sz="1800">
                        <a:solidFill>
                          <a:srgbClr val="0D0D0D"/>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73025" marR="2540" marT="0" marB="0"/>
                </a:tc>
                <a:tc>
                  <a:txBody>
                    <a:bodyPr/>
                    <a:lstStyle/>
                    <a:p>
                      <a:pPr marL="149225" marR="0" indent="0" algn="ctr">
                        <a:lnSpc>
                          <a:spcPct val="115000"/>
                        </a:lnSpc>
                        <a:spcBef>
                          <a:spcPts val="0"/>
                        </a:spcBef>
                        <a:spcAft>
                          <a:spcPts val="0"/>
                        </a:spcAft>
                        <a:tabLst>
                          <a:tab pos="209550" algn="l"/>
                          <a:tab pos="285750" algn="l"/>
                          <a:tab pos="618490" algn="ctr"/>
                        </a:tabLst>
                      </a:pPr>
                      <a:r>
                        <a:rPr lang="en-US" sz="1800">
                          <a:ln w="11113" cap="flat" cmpd="sng" algn="ctr">
                            <a:solidFill>
                              <a:srgbClr val="ED7D31"/>
                            </a:solidFill>
                            <a:prstDash val="solid"/>
                            <a:round/>
                          </a:ln>
                          <a:effectLst>
                            <a:outerShdw blurRad="38100" dist="38100" dir="2700000" algn="tl">
                              <a:srgbClr val="000000">
                                <a:alpha val="43137"/>
                              </a:srgbClr>
                            </a:outerShdw>
                          </a:effectLst>
                        </a:rPr>
                        <a:t>28</a:t>
                      </a:r>
                      <a:endParaRPr lang="en-US" sz="1800">
                        <a:solidFill>
                          <a:srgbClr val="0D0D0D"/>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73025" marR="2540" marT="0" marB="0"/>
                </a:tc>
              </a:tr>
              <a:tr h="631216">
                <a:tc>
                  <a:txBody>
                    <a:bodyPr/>
                    <a:lstStyle/>
                    <a:p>
                      <a:pPr marL="149225" marR="0" indent="0" algn="l">
                        <a:lnSpc>
                          <a:spcPct val="115000"/>
                        </a:lnSpc>
                        <a:spcBef>
                          <a:spcPts val="0"/>
                        </a:spcBef>
                        <a:spcAft>
                          <a:spcPts val="0"/>
                        </a:spcAft>
                      </a:pPr>
                      <a:r>
                        <a:rPr lang="en-US" sz="1800" dirty="0">
                          <a:effectLst>
                            <a:outerShdw blurRad="38100" dist="38100" dir="2700000" algn="tl">
                              <a:srgbClr val="000000">
                                <a:alpha val="43137"/>
                              </a:srgbClr>
                            </a:outerShdw>
                          </a:effectLst>
                        </a:rPr>
                        <a:t>Decision Tree Classifier</a:t>
                      </a:r>
                      <a:endParaRPr lang="en-US" sz="1800" dirty="0">
                        <a:solidFill>
                          <a:srgbClr val="0D0D0D"/>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73025" marR="2540" marT="0" marB="0"/>
                </a:tc>
                <a:tc>
                  <a:txBody>
                    <a:bodyPr/>
                    <a:lstStyle/>
                    <a:p>
                      <a:pPr marL="149225" marR="0" indent="0" algn="ctr">
                        <a:lnSpc>
                          <a:spcPct val="115000"/>
                        </a:lnSpc>
                        <a:spcBef>
                          <a:spcPts val="0"/>
                        </a:spcBef>
                        <a:spcAft>
                          <a:spcPts val="0"/>
                        </a:spcAft>
                        <a:tabLst>
                          <a:tab pos="209550" algn="l"/>
                          <a:tab pos="285750" algn="l"/>
                          <a:tab pos="618490" algn="ctr"/>
                        </a:tabLst>
                      </a:pPr>
                      <a:r>
                        <a:rPr lang="en-US" sz="1800" dirty="0">
                          <a:ln w="11113" cap="flat" cmpd="sng" algn="ctr">
                            <a:solidFill>
                              <a:srgbClr val="ED7D31"/>
                            </a:solidFill>
                            <a:prstDash val="solid"/>
                            <a:round/>
                          </a:ln>
                          <a:effectLst>
                            <a:outerShdw blurRad="38100" dist="38100" dir="2700000" algn="tl">
                              <a:srgbClr val="000000">
                                <a:alpha val="43137"/>
                              </a:srgbClr>
                            </a:outerShdw>
                          </a:effectLst>
                        </a:rPr>
                        <a:t>59</a:t>
                      </a:r>
                      <a:endParaRPr lang="en-US" sz="1800" dirty="0">
                        <a:solidFill>
                          <a:srgbClr val="0D0D0D"/>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73025" marR="2540" marT="0" marB="0"/>
                </a:tc>
              </a:tr>
              <a:tr h="631216">
                <a:tc>
                  <a:txBody>
                    <a:bodyPr/>
                    <a:lstStyle/>
                    <a:p>
                      <a:pPr marL="149225" marR="0" indent="0" algn="l">
                        <a:lnSpc>
                          <a:spcPct val="115000"/>
                        </a:lnSpc>
                        <a:spcBef>
                          <a:spcPts val="0"/>
                        </a:spcBef>
                        <a:spcAft>
                          <a:spcPts val="0"/>
                        </a:spcAft>
                      </a:pPr>
                      <a:r>
                        <a:rPr lang="en-US" sz="1800">
                          <a:effectLst>
                            <a:outerShdw blurRad="38100" dist="38100" dir="2700000" algn="tl">
                              <a:srgbClr val="000000">
                                <a:alpha val="43137"/>
                              </a:srgbClr>
                            </a:outerShdw>
                          </a:effectLst>
                        </a:rPr>
                        <a:t>Ada Boost Classifier</a:t>
                      </a:r>
                      <a:endParaRPr lang="en-US" sz="1800">
                        <a:solidFill>
                          <a:srgbClr val="0D0D0D"/>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73025" marR="2540" marT="0" marB="0"/>
                </a:tc>
                <a:tc>
                  <a:txBody>
                    <a:bodyPr/>
                    <a:lstStyle/>
                    <a:p>
                      <a:pPr marL="149225" marR="0" indent="0" algn="ctr">
                        <a:lnSpc>
                          <a:spcPct val="115000"/>
                        </a:lnSpc>
                        <a:spcBef>
                          <a:spcPts val="0"/>
                        </a:spcBef>
                        <a:spcAft>
                          <a:spcPts val="0"/>
                        </a:spcAft>
                        <a:tabLst>
                          <a:tab pos="209550" algn="l"/>
                          <a:tab pos="285750" algn="l"/>
                          <a:tab pos="618490" algn="ctr"/>
                        </a:tabLst>
                      </a:pPr>
                      <a:r>
                        <a:rPr lang="en-US" sz="1800" dirty="0">
                          <a:ln w="11113" cap="flat" cmpd="sng" algn="ctr">
                            <a:solidFill>
                              <a:srgbClr val="ED7D31"/>
                            </a:solidFill>
                            <a:prstDash val="solid"/>
                            <a:round/>
                          </a:ln>
                          <a:effectLst>
                            <a:outerShdw blurRad="38100" dist="38100" dir="2700000" algn="tl">
                              <a:srgbClr val="000000">
                                <a:alpha val="43137"/>
                              </a:srgbClr>
                            </a:outerShdw>
                          </a:effectLst>
                        </a:rPr>
                        <a:t>25</a:t>
                      </a:r>
                      <a:endParaRPr lang="en-US" sz="1800" dirty="0">
                        <a:solidFill>
                          <a:srgbClr val="0D0D0D"/>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73025" marR="2540" marT="0" marB="0"/>
                </a:tc>
              </a:tr>
              <a:tr h="631216">
                <a:tc>
                  <a:txBody>
                    <a:bodyPr/>
                    <a:lstStyle/>
                    <a:p>
                      <a:pPr marL="149225" marR="0" indent="0" algn="l">
                        <a:lnSpc>
                          <a:spcPct val="115000"/>
                        </a:lnSpc>
                        <a:spcBef>
                          <a:spcPts val="0"/>
                        </a:spcBef>
                        <a:spcAft>
                          <a:spcPts val="0"/>
                        </a:spcAft>
                      </a:pPr>
                      <a:r>
                        <a:rPr lang="en-US" sz="1800">
                          <a:effectLst>
                            <a:outerShdw blurRad="38100" dist="38100" dir="2700000" algn="tl">
                              <a:srgbClr val="000000">
                                <a:alpha val="43137"/>
                              </a:srgbClr>
                            </a:outerShdw>
                          </a:effectLst>
                        </a:rPr>
                        <a:t>Gradient Boosting Classifier</a:t>
                      </a:r>
                      <a:endParaRPr lang="en-US" sz="1800">
                        <a:solidFill>
                          <a:srgbClr val="0D0D0D"/>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73025" marR="2540" marT="0" marB="0"/>
                </a:tc>
                <a:tc>
                  <a:txBody>
                    <a:bodyPr/>
                    <a:lstStyle/>
                    <a:p>
                      <a:pPr marL="149225" marR="0" indent="0" algn="ctr">
                        <a:lnSpc>
                          <a:spcPct val="115000"/>
                        </a:lnSpc>
                        <a:spcBef>
                          <a:spcPts val="0"/>
                        </a:spcBef>
                        <a:spcAft>
                          <a:spcPts val="0"/>
                        </a:spcAft>
                        <a:tabLst>
                          <a:tab pos="209550" algn="l"/>
                          <a:tab pos="285750" algn="l"/>
                          <a:tab pos="618490" algn="ctr"/>
                        </a:tabLst>
                      </a:pPr>
                      <a:r>
                        <a:rPr lang="en-US" sz="1800" dirty="0">
                          <a:ln w="11113" cap="flat" cmpd="sng" algn="ctr">
                            <a:solidFill>
                              <a:srgbClr val="ED7D31"/>
                            </a:solidFill>
                            <a:prstDash val="solid"/>
                            <a:round/>
                          </a:ln>
                          <a:effectLst>
                            <a:outerShdw blurRad="38100" dist="38100" dir="2700000" algn="tl">
                              <a:srgbClr val="000000">
                                <a:alpha val="43137"/>
                              </a:srgbClr>
                            </a:outerShdw>
                          </a:effectLst>
                        </a:rPr>
                        <a:t>33</a:t>
                      </a:r>
                      <a:endParaRPr lang="en-US" sz="1800" dirty="0">
                        <a:solidFill>
                          <a:srgbClr val="0D0D0D"/>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73025" marR="2540" marT="0" marB="0"/>
                </a:tc>
              </a:tr>
            </a:tbl>
          </a:graphicData>
        </a:graphic>
      </p:graphicFrame>
    </p:spTree>
    <p:extLst>
      <p:ext uri="{BB962C8B-B14F-4D97-AF65-F5344CB8AC3E}">
        <p14:creationId xmlns:p14="http://schemas.microsoft.com/office/powerpoint/2010/main" val="21789469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85239"/>
          </a:xfrm>
        </p:spPr>
        <p:txBody>
          <a:bodyPr/>
          <a:lstStyle/>
          <a:p>
            <a:r>
              <a:rPr lang="en-US" sz="3200" b="1" dirty="0">
                <a:solidFill>
                  <a:schemeClr val="tx1"/>
                </a:solidFill>
                <a:effectLst>
                  <a:outerShdw dist="38100" dir="2700000" algn="tl">
                    <a:schemeClr val="accent2"/>
                  </a:outerShdw>
                </a:effectLst>
              </a:rPr>
              <a:t>Data</a:t>
            </a:r>
            <a:r>
              <a:rPr lang="en-US" sz="3600" b="1" dirty="0">
                <a:solidFill>
                  <a:schemeClr val="tx1"/>
                </a:solidFill>
                <a:effectLst>
                  <a:outerShdw dist="38100" dir="2700000" algn="tl">
                    <a:schemeClr val="accent2"/>
                  </a:outerShdw>
                </a:effectLst>
              </a:rPr>
              <a:t> </a:t>
            </a:r>
            <a:r>
              <a:rPr lang="en-US" sz="3200" b="1" dirty="0">
                <a:solidFill>
                  <a:schemeClr val="tx1"/>
                </a:solidFill>
                <a:effectLst>
                  <a:outerShdw dist="38100" dir="2700000" algn="tl">
                    <a:schemeClr val="accent2"/>
                  </a:outerShdw>
                </a:effectLst>
              </a:rPr>
              <a:t>Visualization</a:t>
            </a:r>
            <a:endParaRPr lang="en-US" sz="3600" b="1" dirty="0">
              <a:solidFill>
                <a:schemeClr val="tx1"/>
              </a:solidFill>
              <a:effectLst>
                <a:outerShdw dist="38100" dir="2700000" algn="tl">
                  <a:schemeClr val="accent2"/>
                </a:outerShdw>
              </a:effectLst>
            </a:endParaRPr>
          </a:p>
        </p:txBody>
      </p:sp>
      <p:sp>
        <p:nvSpPr>
          <p:cNvPr id="4" name="Date Placeholder 3"/>
          <p:cNvSpPr>
            <a:spLocks noGrp="1"/>
          </p:cNvSpPr>
          <p:nvPr>
            <p:ph type="dt" sz="half" idx="10"/>
          </p:nvPr>
        </p:nvSpPr>
        <p:spPr/>
        <p:txBody>
          <a:bodyPr/>
          <a:lstStyle/>
          <a:p>
            <a:fld id="{48EF260C-6DA7-4A45-B380-A29D3D92C452}" type="datetime1">
              <a:rPr lang="en-US" smtClean="0">
                <a:solidFill>
                  <a:prstClr val="white">
                    <a:lumMod val="65000"/>
                    <a:alpha val="80000"/>
                  </a:prstClr>
                </a:solidFill>
              </a:rPr>
              <a:t>06-Dec-22</a:t>
            </a:fld>
            <a:endParaRPr lang="en-US" dirty="0">
              <a:solidFill>
                <a:prstClr val="white">
                  <a:lumMod val="65000"/>
                  <a:alpha val="80000"/>
                </a:prstClr>
              </a:solidFill>
            </a:endParaRPr>
          </a:p>
        </p:txBody>
      </p:sp>
      <p:sp>
        <p:nvSpPr>
          <p:cNvPr id="5" name="Slide Number Placeholder 4"/>
          <p:cNvSpPr>
            <a:spLocks noGrp="1"/>
          </p:cNvSpPr>
          <p:nvPr>
            <p:ph type="sldNum" sz="quarter" idx="12"/>
          </p:nvPr>
        </p:nvSpPr>
        <p:spPr/>
        <p:txBody>
          <a:bodyPr/>
          <a:lstStyle/>
          <a:p>
            <a:fld id="{DBA1B0FB-D917-4C8C-928F-313BD683BF39}" type="slidenum">
              <a:rPr lang="en-US" smtClean="0">
                <a:solidFill>
                  <a:prstClr val="white">
                    <a:lumMod val="65000"/>
                    <a:alpha val="80000"/>
                  </a:prstClr>
                </a:solidFill>
              </a:rPr>
              <a:pPr/>
              <a:t>6</a:t>
            </a:fld>
            <a:endParaRPr lang="en-US">
              <a:solidFill>
                <a:prstClr val="white">
                  <a:lumMod val="65000"/>
                  <a:alpha val="80000"/>
                </a:prst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11" y="1447800"/>
            <a:ext cx="9538898" cy="5065541"/>
          </a:xfrm>
          <a:prstGeom prst="rect">
            <a:avLst/>
          </a:prstGeom>
        </p:spPr>
      </p:pic>
    </p:spTree>
    <p:extLst>
      <p:ext uri="{BB962C8B-B14F-4D97-AF65-F5344CB8AC3E}">
        <p14:creationId xmlns:p14="http://schemas.microsoft.com/office/powerpoint/2010/main" val="4047175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41510"/>
          </a:xfrm>
        </p:spPr>
        <p:txBody>
          <a:bodyPr/>
          <a:lstStyle/>
          <a:p>
            <a:r>
              <a:rPr lang="en-US" sz="3600" b="1" dirty="0">
                <a:solidFill>
                  <a:schemeClr val="tx1"/>
                </a:solidFill>
                <a:effectLst>
                  <a:outerShdw dist="38100" dir="2700000" algn="tl">
                    <a:schemeClr val="accent2"/>
                  </a:outerShdw>
                </a:effectLst>
              </a:rPr>
              <a:t>Data Visualization</a:t>
            </a:r>
            <a:endParaRPr lang="en-US" sz="3600" dirty="0"/>
          </a:p>
        </p:txBody>
      </p:sp>
      <p:sp>
        <p:nvSpPr>
          <p:cNvPr id="4" name="Date Placeholder 3"/>
          <p:cNvSpPr>
            <a:spLocks noGrp="1"/>
          </p:cNvSpPr>
          <p:nvPr>
            <p:ph type="dt" sz="half" idx="10"/>
          </p:nvPr>
        </p:nvSpPr>
        <p:spPr/>
        <p:txBody>
          <a:bodyPr/>
          <a:lstStyle/>
          <a:p>
            <a:fld id="{48EF260C-6DA7-4A45-B380-A29D3D92C452}" type="datetime1">
              <a:rPr lang="en-US" smtClean="0">
                <a:solidFill>
                  <a:prstClr val="white">
                    <a:lumMod val="65000"/>
                    <a:alpha val="80000"/>
                  </a:prstClr>
                </a:solidFill>
              </a:rPr>
              <a:t>06-Dec-22</a:t>
            </a:fld>
            <a:endParaRPr lang="en-US" dirty="0">
              <a:solidFill>
                <a:prstClr val="white">
                  <a:lumMod val="65000"/>
                  <a:alpha val="80000"/>
                </a:prstClr>
              </a:solidFill>
            </a:endParaRPr>
          </a:p>
        </p:txBody>
      </p:sp>
      <p:sp>
        <p:nvSpPr>
          <p:cNvPr id="5" name="Slide Number Placeholder 4"/>
          <p:cNvSpPr>
            <a:spLocks noGrp="1"/>
          </p:cNvSpPr>
          <p:nvPr>
            <p:ph type="sldNum" sz="quarter" idx="12"/>
          </p:nvPr>
        </p:nvSpPr>
        <p:spPr/>
        <p:txBody>
          <a:bodyPr/>
          <a:lstStyle/>
          <a:p>
            <a:fld id="{DBA1B0FB-D917-4C8C-928F-313BD683BF39}" type="slidenum">
              <a:rPr lang="en-US" smtClean="0">
                <a:solidFill>
                  <a:prstClr val="white">
                    <a:lumMod val="65000"/>
                    <a:alpha val="80000"/>
                  </a:prstClr>
                </a:solidFill>
              </a:rPr>
              <a:pPr/>
              <a:t>7</a:t>
            </a:fld>
            <a:endParaRPr lang="en-US">
              <a:solidFill>
                <a:prstClr val="white">
                  <a:lumMod val="65000"/>
                  <a:alpha val="80000"/>
                </a:prst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11" y="1294228"/>
            <a:ext cx="9404723" cy="4853354"/>
          </a:xfrm>
          <a:prstGeom prst="rect">
            <a:avLst/>
          </a:prstGeom>
        </p:spPr>
      </p:pic>
    </p:spTree>
    <p:extLst>
      <p:ext uri="{BB962C8B-B14F-4D97-AF65-F5344CB8AC3E}">
        <p14:creationId xmlns:p14="http://schemas.microsoft.com/office/powerpoint/2010/main" val="4255730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4900"/>
          </a:xfrm>
        </p:spPr>
        <p:txBody>
          <a:bodyPr/>
          <a:lstStyle/>
          <a:p>
            <a:r>
              <a:rPr lang="en-US" sz="3600" b="1" dirty="0">
                <a:solidFill>
                  <a:schemeClr val="tx1"/>
                </a:solidFill>
                <a:effectLst>
                  <a:outerShdw dist="38100" dir="2700000" algn="tl">
                    <a:schemeClr val="accent2"/>
                  </a:outerShdw>
                </a:effectLst>
              </a:rPr>
              <a:t>Data Visualization</a:t>
            </a:r>
            <a:endParaRPr lang="en-US" sz="3600" dirty="0"/>
          </a:p>
        </p:txBody>
      </p:sp>
      <p:sp>
        <p:nvSpPr>
          <p:cNvPr id="4" name="Date Placeholder 3"/>
          <p:cNvSpPr>
            <a:spLocks noGrp="1"/>
          </p:cNvSpPr>
          <p:nvPr>
            <p:ph type="dt" sz="half" idx="10"/>
          </p:nvPr>
        </p:nvSpPr>
        <p:spPr/>
        <p:txBody>
          <a:bodyPr/>
          <a:lstStyle/>
          <a:p>
            <a:fld id="{48EF260C-6DA7-4A45-B380-A29D3D92C452}" type="datetime1">
              <a:rPr lang="en-US" smtClean="0">
                <a:solidFill>
                  <a:prstClr val="white">
                    <a:lumMod val="65000"/>
                    <a:alpha val="80000"/>
                  </a:prstClr>
                </a:solidFill>
              </a:rPr>
              <a:t>06-Dec-22</a:t>
            </a:fld>
            <a:endParaRPr lang="en-US" dirty="0">
              <a:solidFill>
                <a:prstClr val="white">
                  <a:lumMod val="65000"/>
                  <a:alpha val="80000"/>
                </a:prstClr>
              </a:solidFill>
            </a:endParaRPr>
          </a:p>
        </p:txBody>
      </p:sp>
      <p:sp>
        <p:nvSpPr>
          <p:cNvPr id="5" name="Slide Number Placeholder 4"/>
          <p:cNvSpPr>
            <a:spLocks noGrp="1"/>
          </p:cNvSpPr>
          <p:nvPr>
            <p:ph type="sldNum" sz="quarter" idx="12"/>
          </p:nvPr>
        </p:nvSpPr>
        <p:spPr/>
        <p:txBody>
          <a:bodyPr/>
          <a:lstStyle/>
          <a:p>
            <a:fld id="{DBA1B0FB-D917-4C8C-928F-313BD683BF39}" type="slidenum">
              <a:rPr lang="en-US" smtClean="0">
                <a:solidFill>
                  <a:prstClr val="white">
                    <a:lumMod val="65000"/>
                    <a:alpha val="80000"/>
                  </a:prstClr>
                </a:solidFill>
              </a:rPr>
              <a:pPr/>
              <a:t>8</a:t>
            </a:fld>
            <a:endParaRPr lang="en-US">
              <a:solidFill>
                <a:prstClr val="white">
                  <a:lumMod val="65000"/>
                  <a:alpha val="80000"/>
                </a:prst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11" y="1447801"/>
            <a:ext cx="5079440" cy="522028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5551" y="1447801"/>
            <a:ext cx="4439106" cy="5220285"/>
          </a:xfrm>
          <a:prstGeom prst="rect">
            <a:avLst/>
          </a:prstGeom>
        </p:spPr>
      </p:pic>
    </p:spTree>
    <p:extLst>
      <p:ext uri="{BB962C8B-B14F-4D97-AF65-F5344CB8AC3E}">
        <p14:creationId xmlns:p14="http://schemas.microsoft.com/office/powerpoint/2010/main" val="985776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10698"/>
          </a:xfrm>
        </p:spPr>
        <p:txBody>
          <a:bodyPr/>
          <a:lstStyle/>
          <a:p>
            <a:r>
              <a:rPr lang="en-US" sz="3600" b="1" dirty="0">
                <a:solidFill>
                  <a:schemeClr val="tx1"/>
                </a:solidFill>
                <a:effectLst>
                  <a:outerShdw dist="38100" dir="2700000" algn="tl">
                    <a:schemeClr val="accent2"/>
                  </a:outerShdw>
                </a:effectLst>
              </a:rPr>
              <a:t>Data Visualization</a:t>
            </a:r>
            <a:endParaRPr lang="en-US" sz="3600" dirty="0"/>
          </a:p>
        </p:txBody>
      </p:sp>
      <p:sp>
        <p:nvSpPr>
          <p:cNvPr id="4" name="Date Placeholder 3"/>
          <p:cNvSpPr>
            <a:spLocks noGrp="1"/>
          </p:cNvSpPr>
          <p:nvPr>
            <p:ph type="dt" sz="half" idx="10"/>
          </p:nvPr>
        </p:nvSpPr>
        <p:spPr/>
        <p:txBody>
          <a:bodyPr/>
          <a:lstStyle/>
          <a:p>
            <a:fld id="{48EF260C-6DA7-4A45-B380-A29D3D92C452}" type="datetime1">
              <a:rPr lang="en-US" smtClean="0">
                <a:solidFill>
                  <a:prstClr val="white">
                    <a:lumMod val="65000"/>
                    <a:alpha val="80000"/>
                  </a:prstClr>
                </a:solidFill>
              </a:rPr>
              <a:t>06-Dec-22</a:t>
            </a:fld>
            <a:endParaRPr lang="en-US" dirty="0">
              <a:solidFill>
                <a:prstClr val="white">
                  <a:lumMod val="65000"/>
                  <a:alpha val="80000"/>
                </a:prstClr>
              </a:solidFill>
            </a:endParaRPr>
          </a:p>
        </p:txBody>
      </p:sp>
      <p:sp>
        <p:nvSpPr>
          <p:cNvPr id="5" name="Slide Number Placeholder 4"/>
          <p:cNvSpPr>
            <a:spLocks noGrp="1"/>
          </p:cNvSpPr>
          <p:nvPr>
            <p:ph type="sldNum" sz="quarter" idx="12"/>
          </p:nvPr>
        </p:nvSpPr>
        <p:spPr/>
        <p:txBody>
          <a:bodyPr/>
          <a:lstStyle/>
          <a:p>
            <a:fld id="{DBA1B0FB-D917-4C8C-928F-313BD683BF39}" type="slidenum">
              <a:rPr lang="en-US" smtClean="0">
                <a:solidFill>
                  <a:prstClr val="white">
                    <a:lumMod val="65000"/>
                    <a:alpha val="80000"/>
                  </a:prstClr>
                </a:solidFill>
              </a:rPr>
              <a:pPr/>
              <a:t>9</a:t>
            </a:fld>
            <a:endParaRPr lang="en-US">
              <a:solidFill>
                <a:prstClr val="white">
                  <a:lumMod val="65000"/>
                  <a:alpha val="80000"/>
                </a:prst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11" y="1447801"/>
            <a:ext cx="3962953" cy="502990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9064" y="1447801"/>
            <a:ext cx="5410955" cy="5029902"/>
          </a:xfrm>
          <a:prstGeom prst="rect">
            <a:avLst/>
          </a:prstGeom>
        </p:spPr>
      </p:pic>
    </p:spTree>
    <p:extLst>
      <p:ext uri="{BB962C8B-B14F-4D97-AF65-F5344CB8AC3E}">
        <p14:creationId xmlns:p14="http://schemas.microsoft.com/office/powerpoint/2010/main" val="2324768650"/>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1144</TotalTime>
  <Words>623</Words>
  <Application>Microsoft Office PowerPoint</Application>
  <PresentationFormat>Widescreen</PresentationFormat>
  <Paragraphs>111</Paragraphs>
  <Slides>14</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14</vt:i4>
      </vt:variant>
    </vt:vector>
  </HeadingPairs>
  <TitlesOfParts>
    <vt:vector size="23" baseType="lpstr">
      <vt:lpstr>Arial</vt:lpstr>
      <vt:lpstr>Calibri</vt:lpstr>
      <vt:lpstr>Calibri Light</vt:lpstr>
      <vt:lpstr>Century Gothic</vt:lpstr>
      <vt:lpstr>Times New Roman</vt:lpstr>
      <vt:lpstr>Wingdings</vt:lpstr>
      <vt:lpstr>Wingdings 3</vt:lpstr>
      <vt:lpstr>Office Theme</vt:lpstr>
      <vt:lpstr>Ion</vt:lpstr>
      <vt:lpstr>PowerPoint Presentation</vt:lpstr>
      <vt:lpstr>PowerPoint Presentation</vt:lpstr>
      <vt:lpstr>PowerPoint Presentation</vt:lpstr>
      <vt:lpstr>PowerPoint Presentation</vt:lpstr>
      <vt:lpstr>PowerPoint Presentation</vt:lpstr>
      <vt:lpstr>Data Visualization</vt:lpstr>
      <vt:lpstr>Data Visualization</vt:lpstr>
      <vt:lpstr>Data Visualization</vt:lpstr>
      <vt:lpstr>Data Visualization</vt:lpstr>
      <vt:lpstr>Data Visualization</vt:lpstr>
      <vt:lpstr>Interpretation of the Results  </vt:lpstr>
      <vt:lpstr>Challenges Faced</vt:lpstr>
      <vt:lpstr>Conclusion -</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Gupta</dc:creator>
  <cp:lastModifiedBy>Microsoft account</cp:lastModifiedBy>
  <cp:revision>81</cp:revision>
  <dcterms:created xsi:type="dcterms:W3CDTF">2020-04-13T19:51:29Z</dcterms:created>
  <dcterms:modified xsi:type="dcterms:W3CDTF">2022-12-06T10:28:44Z</dcterms:modified>
</cp:coreProperties>
</file>