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2"/>
  </p:notesMasterIdLst>
  <p:sldIdLst>
    <p:sldId id="259" r:id="rId3"/>
    <p:sldId id="257" r:id="rId4"/>
    <p:sldId id="465" r:id="rId5"/>
    <p:sldId id="459" r:id="rId6"/>
    <p:sldId id="467" r:id="rId7"/>
    <p:sldId id="470" r:id="rId8"/>
    <p:sldId id="471" r:id="rId9"/>
    <p:sldId id="468" r:id="rId10"/>
    <p:sldId id="4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FF4F4F"/>
    <a:srgbClr val="B5B5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35" autoAdjust="0"/>
  </p:normalViewPr>
  <p:slideViewPr>
    <p:cSldViewPr snapToGrid="0">
      <p:cViewPr varScale="1">
        <p:scale>
          <a:sx n="69" d="100"/>
          <a:sy n="69" d="100"/>
        </p:scale>
        <p:origin x="7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600" b="0" i="0" u="none" strike="noStrike" kern="1200" spc="0" baseline="0">
                <a:solidFill>
                  <a:prstClr val="white">
                    <a:lumMod val="65000"/>
                    <a:lumOff val="35000"/>
                  </a:prstClr>
                </a:solidFill>
                <a:latin typeface="+mn-lt"/>
                <a:ea typeface="+mn-ea"/>
                <a:cs typeface="+mn-cs"/>
              </a:defRPr>
            </a:pPr>
            <a:r>
              <a:rPr lang="en-US" sz="1600" b="0" i="0" u="none" strike="noStrike" kern="1200" spc="0" baseline="0" dirty="0" smtClean="0">
                <a:solidFill>
                  <a:prstClr val="white">
                    <a:lumMod val="65000"/>
                    <a:lumOff val="35000"/>
                  </a:prstClr>
                </a:solidFill>
                <a:effectLst/>
                <a:latin typeface="+mn-lt"/>
                <a:ea typeface="+mn-ea"/>
                <a:cs typeface="+mn-cs"/>
              </a:rPr>
              <a:t>Random Forest Classifier</a:t>
            </a:r>
          </a:p>
        </c:rich>
      </c:tx>
      <c:layout>
        <c:manualLayout>
          <c:xMode val="edge"/>
          <c:yMode val="edge"/>
          <c:x val="0.22186278225598394"/>
          <c:y val="0.80079745652556211"/>
        </c:manualLayout>
      </c:layout>
      <c:overlay val="0"/>
      <c:spPr>
        <a:noFill/>
        <a:ln>
          <a:noFill/>
        </a:ln>
        <a:effectLst/>
      </c:spPr>
      <c:txPr>
        <a:bodyPr rot="0" spcFirstLastPara="1" vertOverflow="ellipsis" vert="horz" wrap="square" anchor="ctr" anchorCtr="1"/>
        <a:lstStyle/>
        <a:p>
          <a:pPr algn="ctr" rtl="0">
            <a:defRPr sz="1600" b="0" i="0" u="none" strike="noStrike" kern="1200" spc="0" baseline="0">
              <a:solidFill>
                <a:prstClr val="white">
                  <a:lumMod val="65000"/>
                  <a:lumOff val="35000"/>
                </a:prstClr>
              </a:solidFill>
              <a:latin typeface="+mn-lt"/>
              <a:ea typeface="+mn-ea"/>
              <a:cs typeface="+mn-cs"/>
            </a:defRPr>
          </a:pPr>
          <a:endParaRPr lang="en-US"/>
        </a:p>
      </c:txPr>
    </c:title>
    <c:autoTitleDeleted val="0"/>
    <c:plotArea>
      <c:layout>
        <c:manualLayout>
          <c:layoutTarget val="inner"/>
          <c:xMode val="edge"/>
          <c:yMode val="edge"/>
          <c:x val="0.13842273289135931"/>
          <c:y val="4.055722016922389E-2"/>
          <c:w val="0.61447549003551893"/>
          <c:h val="0.7080649965521415"/>
        </c:manualLayout>
      </c:layout>
      <c:doughnutChart>
        <c:varyColors val="1"/>
        <c:ser>
          <c:idx val="0"/>
          <c:order val="0"/>
          <c:tx>
            <c:strRef>
              <c:f>Sheet1!$B$1</c:f>
              <c:strCache>
                <c:ptCount val="1"/>
                <c:pt idx="0">
                  <c:v>Enterprise</c:v>
                </c:pt>
              </c:strCache>
            </c:strRef>
          </c:tx>
          <c:dPt>
            <c:idx val="0"/>
            <c:bubble3D val="0"/>
            <c:spPr>
              <a:solidFill>
                <a:schemeClr val="accent1"/>
              </a:solidFill>
              <a:ln w="19050">
                <a:solidFill>
                  <a:schemeClr val="lt1"/>
                </a:solidFill>
              </a:ln>
              <a:effectLst>
                <a:glow rad="127000">
                  <a:srgbClr val="00B050"/>
                </a:glow>
              </a:effectLst>
            </c:spPr>
            <c:extLst xmlns:c16r2="http://schemas.microsoft.com/office/drawing/2015/06/chart">
              <c:ext xmlns:c16="http://schemas.microsoft.com/office/drawing/2014/chart" uri="{C3380CC4-5D6E-409C-BE32-E72D297353CC}">
                <c16:uniqueId val="{00000002-A713-4064-B295-7AA1AEBF67F3}"/>
              </c:ext>
            </c:extLst>
          </c:dPt>
          <c:dPt>
            <c:idx val="1"/>
            <c:bubble3D val="0"/>
            <c:spPr>
              <a:solidFill>
                <a:schemeClr val="accent2"/>
              </a:solidFill>
              <a:ln w="19050">
                <a:solidFill>
                  <a:schemeClr val="lt1"/>
                </a:solidFill>
              </a:ln>
              <a:effectLst>
                <a:glow rad="127000">
                  <a:srgbClr val="0070C0"/>
                </a:glow>
              </a:effectLst>
            </c:spPr>
            <c:extLst xmlns:c16r2="http://schemas.microsoft.com/office/drawing/2015/06/chart">
              <c:ext xmlns:c16="http://schemas.microsoft.com/office/drawing/2014/chart" uri="{C3380CC4-5D6E-409C-BE32-E72D297353CC}">
                <c16:uniqueId val="{00000003-A713-4064-B295-7AA1AEBF67F3}"/>
              </c:ext>
            </c:extLst>
          </c:dPt>
          <c:dLbls>
            <c:dLbl>
              <c:idx val="0"/>
              <c:layout/>
              <c:tx>
                <c:rich>
                  <a:bodyPr/>
                  <a:lstStyle/>
                  <a:p>
                    <a:r>
                      <a:rPr lang="en-US" smtClean="0"/>
                      <a:t>10%</a:t>
                    </a:r>
                    <a:endParaRPr lang="en-US" dirty="0"/>
                  </a:p>
                </c:rich>
              </c:tx>
              <c:showLegendKey val="0"/>
              <c:showVal val="0"/>
              <c:showCatName val="0"/>
              <c:showSerName val="0"/>
              <c:showPercent val="1"/>
              <c:showBubbleSize val="0"/>
              <c:extLst>
                <c:ext xmlns:c15="http://schemas.microsoft.com/office/drawing/2012/chart" uri="{CE6537A1-D6FC-4f65-9D91-7224C49458BB}">
                  <c15:layout/>
                </c:ext>
              </c:extLst>
            </c:dLbl>
            <c:dLbl>
              <c:idx val="1"/>
              <c:layout/>
              <c:tx>
                <c:rich>
                  <a:bodyPr/>
                  <a:lstStyle/>
                  <a:p>
                    <a:r>
                      <a:rPr lang="en-US" dirty="0" smtClean="0"/>
                      <a:t>90%</a:t>
                    </a:r>
                    <a:endParaRPr lang="en-US" dirty="0"/>
                  </a:p>
                </c:rich>
              </c:tx>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numRef>
              <c:f>Sheet1!$A$2:$A$3</c:f>
              <c:numCache>
                <c:formatCode>General</c:formatCode>
                <c:ptCount val="2"/>
              </c:numCache>
            </c:numRef>
          </c:cat>
          <c:val>
            <c:numRef>
              <c:f>Sheet1!$B$2:$B$3</c:f>
              <c:numCache>
                <c:formatCode>General</c:formatCode>
                <c:ptCount val="2"/>
                <c:pt idx="0">
                  <c:v>11</c:v>
                </c:pt>
                <c:pt idx="1">
                  <c:v>89</c:v>
                </c:pt>
              </c:numCache>
            </c:numRef>
          </c:val>
          <c:extLst xmlns:c16r2="http://schemas.microsoft.com/office/drawing/2015/06/chart">
            <c:ext xmlns:c16="http://schemas.microsoft.com/office/drawing/2014/chart" uri="{C3380CC4-5D6E-409C-BE32-E72D297353CC}">
              <c16:uniqueId val="{00000000-A713-4064-B295-7AA1AEBF67F3}"/>
            </c:ext>
          </c:extLst>
        </c:ser>
        <c:dLbls>
          <c:showLegendKey val="0"/>
          <c:showVal val="0"/>
          <c:showCatName val="0"/>
          <c:showSerName val="0"/>
          <c:showPercent val="1"/>
          <c:showBubbleSize val="0"/>
          <c:showLeaderLines val="1"/>
        </c:dLbls>
        <c:firstSliceAng val="0"/>
        <c:holeSize val="50"/>
      </c:doughnutChart>
      <c:spPr>
        <a:noFill/>
        <a:ln>
          <a:noFill/>
        </a:ln>
        <a:effectLst>
          <a:glow rad="127000">
            <a:srgbClr val="FFC000"/>
          </a:glow>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0" i="0" u="none" strike="noStrike" baseline="0" dirty="0" smtClean="0">
                <a:effectLst/>
              </a:rPr>
              <a:t>K Neighbors Classifier</a:t>
            </a:r>
            <a:endParaRPr lang="en-US" sz="1400" b="0" dirty="0">
              <a:effectLst/>
            </a:endParaRPr>
          </a:p>
        </c:rich>
      </c:tx>
      <c:layout>
        <c:manualLayout>
          <c:xMode val="edge"/>
          <c:yMode val="edge"/>
          <c:x val="0.26033001935256467"/>
          <c:y val="0.81845023852051224"/>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842273289135931"/>
          <c:y val="4.055722016922389E-2"/>
          <c:w val="0.61447549003551893"/>
          <c:h val="0.7080649965521415"/>
        </c:manualLayout>
      </c:layout>
      <c:doughnutChart>
        <c:varyColors val="1"/>
        <c:ser>
          <c:idx val="0"/>
          <c:order val="0"/>
          <c:tx>
            <c:strRef>
              <c:f>Sheet1!$B$1</c:f>
              <c:strCache>
                <c:ptCount val="1"/>
                <c:pt idx="0">
                  <c:v>Tech Focused SMBs</c:v>
                </c:pt>
              </c:strCache>
            </c:strRef>
          </c:tx>
          <c:dPt>
            <c:idx val="0"/>
            <c:bubble3D val="0"/>
            <c:spPr>
              <a:solidFill>
                <a:schemeClr val="accent1"/>
              </a:solidFill>
              <a:ln w="19050">
                <a:solidFill>
                  <a:schemeClr val="lt1"/>
                </a:solidFill>
              </a:ln>
              <a:effectLst>
                <a:glow rad="127000">
                  <a:srgbClr val="00B050"/>
                </a:glow>
              </a:effectLst>
            </c:spPr>
            <c:extLst xmlns:c16r2="http://schemas.microsoft.com/office/drawing/2015/06/chart">
              <c:ext xmlns:c16="http://schemas.microsoft.com/office/drawing/2014/chart" uri="{C3380CC4-5D6E-409C-BE32-E72D297353CC}">
                <c16:uniqueId val="{00000001-5907-485B-9E54-440369B1DF31}"/>
              </c:ext>
            </c:extLst>
          </c:dPt>
          <c:dPt>
            <c:idx val="1"/>
            <c:bubble3D val="0"/>
            <c:spPr>
              <a:solidFill>
                <a:schemeClr val="accent2"/>
              </a:solidFill>
              <a:ln w="19050">
                <a:solidFill>
                  <a:schemeClr val="lt1"/>
                </a:solidFill>
              </a:ln>
              <a:effectLst>
                <a:glow rad="127000">
                  <a:srgbClr val="0070C0"/>
                </a:glow>
              </a:effectLst>
            </c:spPr>
            <c:extLst xmlns:c16r2="http://schemas.microsoft.com/office/drawing/2015/06/chart">
              <c:ext xmlns:c16="http://schemas.microsoft.com/office/drawing/2014/chart" uri="{C3380CC4-5D6E-409C-BE32-E72D297353CC}">
                <c16:uniqueId val="{00000003-5907-485B-9E54-440369B1DF31}"/>
              </c:ext>
            </c:extLst>
          </c:dPt>
          <c:dLbls>
            <c:dLbl>
              <c:idx val="0"/>
              <c:layout/>
              <c:tx>
                <c:rich>
                  <a:bodyPr/>
                  <a:lstStyle/>
                  <a:p>
                    <a:r>
                      <a:rPr lang="en-US" smtClean="0"/>
                      <a:t>11%</a:t>
                    </a:r>
                    <a:endParaRPr lang="en-US" dirty="0"/>
                  </a:p>
                </c:rich>
              </c:tx>
              <c:showLegendKey val="0"/>
              <c:showVal val="0"/>
              <c:showCatName val="0"/>
              <c:showSerName val="0"/>
              <c:showPercent val="1"/>
              <c:showBubbleSize val="0"/>
              <c:extLst>
                <c:ext xmlns:c15="http://schemas.microsoft.com/office/drawing/2012/chart" uri="{CE6537A1-D6FC-4f65-9D91-7224C49458BB}">
                  <c15:layout/>
                </c:ext>
              </c:extLst>
            </c:dLbl>
            <c:dLbl>
              <c:idx val="1"/>
              <c:layout/>
              <c:tx>
                <c:rich>
                  <a:bodyPr/>
                  <a:lstStyle/>
                  <a:p>
                    <a:r>
                      <a:rPr lang="en-US" smtClean="0"/>
                      <a:t>89%</a:t>
                    </a:r>
                    <a:endParaRPr lang="en-US" dirty="0"/>
                  </a:p>
                </c:rich>
              </c:tx>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numRef>
              <c:f>Sheet1!$A$2:$A$3</c:f>
              <c:numCache>
                <c:formatCode>General</c:formatCode>
                <c:ptCount val="2"/>
              </c:numCache>
            </c:numRef>
          </c:cat>
          <c:val>
            <c:numRef>
              <c:f>Sheet1!$B$2:$B$3</c:f>
              <c:numCache>
                <c:formatCode>General</c:formatCode>
                <c:ptCount val="2"/>
                <c:pt idx="0">
                  <c:v>13</c:v>
                </c:pt>
                <c:pt idx="1">
                  <c:v>87</c:v>
                </c:pt>
              </c:numCache>
            </c:numRef>
          </c:val>
          <c:extLst xmlns:c16r2="http://schemas.microsoft.com/office/drawing/2015/06/chart">
            <c:ext xmlns:c16="http://schemas.microsoft.com/office/drawing/2014/chart" uri="{C3380CC4-5D6E-409C-BE32-E72D297353CC}">
              <c16:uniqueId val="{00000004-5907-485B-9E54-440369B1DF31}"/>
            </c:ext>
          </c:extLst>
        </c:ser>
        <c:dLbls>
          <c:showLegendKey val="0"/>
          <c:showVal val="0"/>
          <c:showCatName val="0"/>
          <c:showSerName val="0"/>
          <c:showPercent val="1"/>
          <c:showBubbleSize val="0"/>
          <c:showLeaderLines val="1"/>
        </c:dLbls>
        <c:firstSliceAng val="0"/>
        <c:holeSize val="50"/>
      </c:doughnutChart>
      <c:spPr>
        <a:noFill/>
        <a:ln>
          <a:noFill/>
        </a:ln>
        <a:effectLst>
          <a:glow rad="127000">
            <a:srgbClr val="FFC000"/>
          </a:glow>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0" i="0" u="none" strike="noStrike" baseline="0" dirty="0" smtClean="0">
                <a:effectLst/>
              </a:rPr>
              <a:t>Decision Tree Classifier </a:t>
            </a:r>
            <a:endParaRPr lang="en-US" sz="1600" b="0" dirty="0">
              <a:effectLst/>
            </a:endParaRPr>
          </a:p>
        </c:rich>
      </c:tx>
      <c:layout>
        <c:manualLayout>
          <c:xMode val="edge"/>
          <c:yMode val="edge"/>
          <c:x val="0.25896048193460164"/>
          <c:y val="0.80625422772606714"/>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842273289135931"/>
          <c:y val="4.055722016922389E-2"/>
          <c:w val="0.61447549003551893"/>
          <c:h val="0.7080649965521415"/>
        </c:manualLayout>
      </c:layout>
      <c:doughnutChart>
        <c:varyColors val="1"/>
        <c:ser>
          <c:idx val="0"/>
          <c:order val="0"/>
          <c:tx>
            <c:strRef>
              <c:f>Sheet1!$B$1</c:f>
              <c:strCache>
                <c:ptCount val="1"/>
                <c:pt idx="0">
                  <c:v>Enterprise</c:v>
                </c:pt>
              </c:strCache>
            </c:strRef>
          </c:tx>
          <c:dPt>
            <c:idx val="0"/>
            <c:bubble3D val="0"/>
            <c:spPr>
              <a:solidFill>
                <a:schemeClr val="accent1"/>
              </a:solidFill>
              <a:ln w="19050">
                <a:solidFill>
                  <a:schemeClr val="lt1"/>
                </a:solidFill>
              </a:ln>
              <a:effectLst>
                <a:glow rad="127000">
                  <a:srgbClr val="00B050"/>
                </a:glow>
              </a:effectLst>
            </c:spPr>
            <c:extLst xmlns:c16r2="http://schemas.microsoft.com/office/drawing/2015/06/chart">
              <c:ext xmlns:c16="http://schemas.microsoft.com/office/drawing/2014/chart" uri="{C3380CC4-5D6E-409C-BE32-E72D297353CC}">
                <c16:uniqueId val="{00000001-EB87-4654-8C4F-7E48D12F3F5E}"/>
              </c:ext>
            </c:extLst>
          </c:dPt>
          <c:dPt>
            <c:idx val="1"/>
            <c:bubble3D val="0"/>
            <c:spPr>
              <a:solidFill>
                <a:schemeClr val="accent2"/>
              </a:solidFill>
              <a:ln w="19050">
                <a:solidFill>
                  <a:schemeClr val="lt1"/>
                </a:solidFill>
              </a:ln>
              <a:effectLst>
                <a:glow rad="127000">
                  <a:srgbClr val="0070C0"/>
                </a:glow>
              </a:effectLst>
            </c:spPr>
            <c:extLst xmlns:c16r2="http://schemas.microsoft.com/office/drawing/2015/06/chart">
              <c:ext xmlns:c16="http://schemas.microsoft.com/office/drawing/2014/chart" uri="{C3380CC4-5D6E-409C-BE32-E72D297353CC}">
                <c16:uniqueId val="{00000003-EB87-4654-8C4F-7E48D12F3F5E}"/>
              </c:ext>
            </c:extLst>
          </c:dPt>
          <c:dLbls>
            <c:dLbl>
              <c:idx val="0"/>
              <c:layout/>
              <c:tx>
                <c:rich>
                  <a:bodyPr/>
                  <a:lstStyle/>
                  <a:p>
                    <a:r>
                      <a:rPr lang="en-US" smtClean="0"/>
                      <a:t>15%</a:t>
                    </a:r>
                    <a:endParaRPr lang="en-US" dirty="0"/>
                  </a:p>
                </c:rich>
              </c:tx>
              <c:showLegendKey val="0"/>
              <c:showVal val="0"/>
              <c:showCatName val="0"/>
              <c:showSerName val="0"/>
              <c:showPercent val="1"/>
              <c:showBubbleSize val="0"/>
              <c:extLst>
                <c:ext xmlns:c15="http://schemas.microsoft.com/office/drawing/2012/chart" uri="{CE6537A1-D6FC-4f65-9D91-7224C49458BB}">
                  <c15:layout/>
                </c:ext>
              </c:extLst>
            </c:dLbl>
            <c:dLbl>
              <c:idx val="1"/>
              <c:layout/>
              <c:tx>
                <c:rich>
                  <a:bodyPr/>
                  <a:lstStyle/>
                  <a:p>
                    <a:r>
                      <a:rPr lang="en-US" smtClean="0"/>
                      <a:t>85%</a:t>
                    </a:r>
                    <a:endParaRPr lang="en-US" dirty="0"/>
                  </a:p>
                </c:rich>
              </c:tx>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numRef>
              <c:f>Sheet1!$A$2:$A$3</c:f>
              <c:numCache>
                <c:formatCode>General</c:formatCode>
                <c:ptCount val="2"/>
              </c:numCache>
            </c:numRef>
          </c:cat>
          <c:val>
            <c:numRef>
              <c:f>Sheet1!$B$2:$B$3</c:f>
              <c:numCache>
                <c:formatCode>General</c:formatCode>
                <c:ptCount val="2"/>
                <c:pt idx="0">
                  <c:v>18</c:v>
                </c:pt>
                <c:pt idx="1">
                  <c:v>82</c:v>
                </c:pt>
              </c:numCache>
            </c:numRef>
          </c:val>
          <c:extLst xmlns:c16r2="http://schemas.microsoft.com/office/drawing/2015/06/chart">
            <c:ext xmlns:c16="http://schemas.microsoft.com/office/drawing/2014/chart" uri="{C3380CC4-5D6E-409C-BE32-E72D297353CC}">
              <c16:uniqueId val="{00000004-EB87-4654-8C4F-7E48D12F3F5E}"/>
            </c:ext>
          </c:extLst>
        </c:ser>
        <c:dLbls>
          <c:showLegendKey val="0"/>
          <c:showVal val="0"/>
          <c:showCatName val="0"/>
          <c:showSerName val="0"/>
          <c:showPercent val="1"/>
          <c:showBubbleSize val="0"/>
          <c:showLeaderLines val="1"/>
        </c:dLbls>
        <c:firstSliceAng val="0"/>
        <c:holeSize val="50"/>
      </c:doughnutChart>
      <c:spPr>
        <a:noFill/>
        <a:ln>
          <a:noFill/>
        </a:ln>
        <a:effectLst>
          <a:glow rad="127000">
            <a:srgbClr val="FFC000"/>
          </a:glow>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2DB3BE-860D-4528-9865-1C2B96FDCE9D}" type="doc">
      <dgm:prSet loTypeId="urn:microsoft.com/office/officeart/2005/8/layout/gear1" loCatId="cycle" qsTypeId="urn:microsoft.com/office/officeart/2005/8/quickstyle/3d5" qsCatId="3D" csTypeId="urn:microsoft.com/office/officeart/2005/8/colors/colorful5" csCatId="colorful" phldr="1"/>
      <dgm:spPr/>
    </dgm:pt>
    <dgm:pt modelId="{5DCF2478-79F5-4A12-8A0A-D4C4EC10D1B6}">
      <dgm:prSet phldrT="[Text]"/>
      <dgm:spPr/>
      <dgm:t>
        <a:bodyPr/>
        <a:lstStyle/>
        <a:p>
          <a:r>
            <a:rPr lang="en-US" b="1" dirty="0" smtClean="0"/>
            <a:t>Regression Models</a:t>
          </a:r>
          <a:endParaRPr lang="en-US" b="1" dirty="0"/>
        </a:p>
      </dgm:t>
    </dgm:pt>
    <dgm:pt modelId="{AF13AB37-F736-4B47-94ED-6CF9C9B55DB2}" type="parTrans" cxnId="{16F6A417-53C7-465B-9C24-8DED7129B172}">
      <dgm:prSet/>
      <dgm:spPr/>
      <dgm:t>
        <a:bodyPr/>
        <a:lstStyle/>
        <a:p>
          <a:endParaRPr lang="en-US"/>
        </a:p>
      </dgm:t>
    </dgm:pt>
    <dgm:pt modelId="{B167CC6D-B8BC-4B51-A3E8-1C16B17154FC}" type="sibTrans" cxnId="{16F6A417-53C7-465B-9C24-8DED7129B172}">
      <dgm:prSet/>
      <dgm:spPr/>
      <dgm:t>
        <a:bodyPr/>
        <a:lstStyle/>
        <a:p>
          <a:endParaRPr lang="en-US"/>
        </a:p>
      </dgm:t>
    </dgm:pt>
    <dgm:pt modelId="{F043DB77-9F20-464D-B91B-7DB3BBE960E2}">
      <dgm:prSet phldrT="[Text]"/>
      <dgm:spPr/>
      <dgm:t>
        <a:bodyPr/>
        <a:lstStyle/>
        <a:p>
          <a:r>
            <a:rPr lang="en-US" b="1" dirty="0" smtClean="0"/>
            <a:t>Model</a:t>
          </a:r>
          <a:endParaRPr lang="en-US" b="1" dirty="0"/>
        </a:p>
      </dgm:t>
    </dgm:pt>
    <dgm:pt modelId="{715E232C-ACE8-4F9C-83F2-58BB20683531}" type="parTrans" cxnId="{51890C17-4B27-458E-9D70-F46D517768ED}">
      <dgm:prSet/>
      <dgm:spPr/>
      <dgm:t>
        <a:bodyPr/>
        <a:lstStyle/>
        <a:p>
          <a:endParaRPr lang="en-US"/>
        </a:p>
      </dgm:t>
    </dgm:pt>
    <dgm:pt modelId="{AD27E6A6-5155-42D4-9A58-AD4F931941C7}" type="sibTrans" cxnId="{51890C17-4B27-458E-9D70-F46D517768ED}">
      <dgm:prSet/>
      <dgm:spPr/>
      <dgm:t>
        <a:bodyPr/>
        <a:lstStyle/>
        <a:p>
          <a:endParaRPr lang="en-US"/>
        </a:p>
      </dgm:t>
    </dgm:pt>
    <dgm:pt modelId="{BCAB0E1D-1E61-4A3C-9805-2879A8B8E5C3}">
      <dgm:prSet phldrT="[Text]"/>
      <dgm:spPr/>
      <dgm:t>
        <a:bodyPr/>
        <a:lstStyle/>
        <a:p>
          <a:r>
            <a:rPr lang="en-US" b="1" dirty="0" smtClean="0"/>
            <a:t>Graphs</a:t>
          </a:r>
          <a:endParaRPr lang="en-US" b="1" dirty="0"/>
        </a:p>
      </dgm:t>
    </dgm:pt>
    <dgm:pt modelId="{92C3E8A8-0454-491A-B855-C624225BBEA5}" type="parTrans" cxnId="{1DE7A625-0FC7-4E2E-9A9A-E782E504FF8A}">
      <dgm:prSet/>
      <dgm:spPr/>
      <dgm:t>
        <a:bodyPr/>
        <a:lstStyle/>
        <a:p>
          <a:endParaRPr lang="en-US"/>
        </a:p>
      </dgm:t>
    </dgm:pt>
    <dgm:pt modelId="{B9BFA47C-A3C7-4AD7-8FD8-A592820A6227}" type="sibTrans" cxnId="{1DE7A625-0FC7-4E2E-9A9A-E782E504FF8A}">
      <dgm:prSet/>
      <dgm:spPr/>
      <dgm:t>
        <a:bodyPr/>
        <a:lstStyle/>
        <a:p>
          <a:endParaRPr lang="en-US"/>
        </a:p>
      </dgm:t>
    </dgm:pt>
    <dgm:pt modelId="{02B49779-11C2-4B74-9CA5-F5D60CA1BC12}" type="pres">
      <dgm:prSet presAssocID="{0B2DB3BE-860D-4528-9865-1C2B96FDCE9D}" presName="composite" presStyleCnt="0">
        <dgm:presLayoutVars>
          <dgm:chMax val="3"/>
          <dgm:animLvl val="lvl"/>
          <dgm:resizeHandles val="exact"/>
        </dgm:presLayoutVars>
      </dgm:prSet>
      <dgm:spPr/>
    </dgm:pt>
    <dgm:pt modelId="{96980F34-E851-4C18-BD50-D592DEF9AC3C}" type="pres">
      <dgm:prSet presAssocID="{5DCF2478-79F5-4A12-8A0A-D4C4EC10D1B6}" presName="gear1" presStyleLbl="node1" presStyleIdx="0" presStyleCnt="3">
        <dgm:presLayoutVars>
          <dgm:chMax val="1"/>
          <dgm:bulletEnabled val="1"/>
        </dgm:presLayoutVars>
      </dgm:prSet>
      <dgm:spPr/>
      <dgm:t>
        <a:bodyPr/>
        <a:lstStyle/>
        <a:p>
          <a:endParaRPr lang="en-US"/>
        </a:p>
      </dgm:t>
    </dgm:pt>
    <dgm:pt modelId="{9F57A5C4-A301-4260-BC03-D80CAC5CD4FC}" type="pres">
      <dgm:prSet presAssocID="{5DCF2478-79F5-4A12-8A0A-D4C4EC10D1B6}" presName="gear1srcNode" presStyleLbl="node1" presStyleIdx="0" presStyleCnt="3"/>
      <dgm:spPr/>
      <dgm:t>
        <a:bodyPr/>
        <a:lstStyle/>
        <a:p>
          <a:endParaRPr lang="en-US"/>
        </a:p>
      </dgm:t>
    </dgm:pt>
    <dgm:pt modelId="{E59067AF-DFD7-41A5-B66A-43083321C27F}" type="pres">
      <dgm:prSet presAssocID="{5DCF2478-79F5-4A12-8A0A-D4C4EC10D1B6}" presName="gear1dstNode" presStyleLbl="node1" presStyleIdx="0" presStyleCnt="3"/>
      <dgm:spPr/>
      <dgm:t>
        <a:bodyPr/>
        <a:lstStyle/>
        <a:p>
          <a:endParaRPr lang="en-US"/>
        </a:p>
      </dgm:t>
    </dgm:pt>
    <dgm:pt modelId="{AF822C79-DA0F-4003-8443-0AB6538F2B7A}" type="pres">
      <dgm:prSet presAssocID="{F043DB77-9F20-464D-B91B-7DB3BBE960E2}" presName="gear2" presStyleLbl="node1" presStyleIdx="1" presStyleCnt="3">
        <dgm:presLayoutVars>
          <dgm:chMax val="1"/>
          <dgm:bulletEnabled val="1"/>
        </dgm:presLayoutVars>
      </dgm:prSet>
      <dgm:spPr/>
      <dgm:t>
        <a:bodyPr/>
        <a:lstStyle/>
        <a:p>
          <a:endParaRPr lang="en-US"/>
        </a:p>
      </dgm:t>
    </dgm:pt>
    <dgm:pt modelId="{5989E3AB-C33A-4ECF-A008-CE325DFC8140}" type="pres">
      <dgm:prSet presAssocID="{F043DB77-9F20-464D-B91B-7DB3BBE960E2}" presName="gear2srcNode" presStyleLbl="node1" presStyleIdx="1" presStyleCnt="3"/>
      <dgm:spPr/>
      <dgm:t>
        <a:bodyPr/>
        <a:lstStyle/>
        <a:p>
          <a:endParaRPr lang="en-US"/>
        </a:p>
      </dgm:t>
    </dgm:pt>
    <dgm:pt modelId="{0A11CF58-D6B3-4ABB-BBFE-DCBC6C2DEBA1}" type="pres">
      <dgm:prSet presAssocID="{F043DB77-9F20-464D-B91B-7DB3BBE960E2}" presName="gear2dstNode" presStyleLbl="node1" presStyleIdx="1" presStyleCnt="3"/>
      <dgm:spPr/>
      <dgm:t>
        <a:bodyPr/>
        <a:lstStyle/>
        <a:p>
          <a:endParaRPr lang="en-US"/>
        </a:p>
      </dgm:t>
    </dgm:pt>
    <dgm:pt modelId="{22B4D65F-EBF1-4013-8CDE-20B3E2C96A46}" type="pres">
      <dgm:prSet presAssocID="{BCAB0E1D-1E61-4A3C-9805-2879A8B8E5C3}" presName="gear3" presStyleLbl="node1" presStyleIdx="2" presStyleCnt="3"/>
      <dgm:spPr/>
      <dgm:t>
        <a:bodyPr/>
        <a:lstStyle/>
        <a:p>
          <a:endParaRPr lang="en-US"/>
        </a:p>
      </dgm:t>
    </dgm:pt>
    <dgm:pt modelId="{7B40408F-C4B8-4CAF-BD3B-B2EAE45F8B1E}" type="pres">
      <dgm:prSet presAssocID="{BCAB0E1D-1E61-4A3C-9805-2879A8B8E5C3}" presName="gear3tx" presStyleLbl="node1" presStyleIdx="2" presStyleCnt="3">
        <dgm:presLayoutVars>
          <dgm:chMax val="1"/>
          <dgm:bulletEnabled val="1"/>
        </dgm:presLayoutVars>
      </dgm:prSet>
      <dgm:spPr/>
      <dgm:t>
        <a:bodyPr/>
        <a:lstStyle/>
        <a:p>
          <a:endParaRPr lang="en-US"/>
        </a:p>
      </dgm:t>
    </dgm:pt>
    <dgm:pt modelId="{6AC73670-124A-4D45-BC8F-1CC63563433B}" type="pres">
      <dgm:prSet presAssocID="{BCAB0E1D-1E61-4A3C-9805-2879A8B8E5C3}" presName="gear3srcNode" presStyleLbl="node1" presStyleIdx="2" presStyleCnt="3"/>
      <dgm:spPr/>
      <dgm:t>
        <a:bodyPr/>
        <a:lstStyle/>
        <a:p>
          <a:endParaRPr lang="en-US"/>
        </a:p>
      </dgm:t>
    </dgm:pt>
    <dgm:pt modelId="{4CA06048-0A80-4075-95BC-24A4C2AA2C56}" type="pres">
      <dgm:prSet presAssocID="{BCAB0E1D-1E61-4A3C-9805-2879A8B8E5C3}" presName="gear3dstNode" presStyleLbl="node1" presStyleIdx="2" presStyleCnt="3"/>
      <dgm:spPr/>
      <dgm:t>
        <a:bodyPr/>
        <a:lstStyle/>
        <a:p>
          <a:endParaRPr lang="en-US"/>
        </a:p>
      </dgm:t>
    </dgm:pt>
    <dgm:pt modelId="{CAFE0662-FB7A-4F3A-B402-5E796E56F30C}" type="pres">
      <dgm:prSet presAssocID="{B167CC6D-B8BC-4B51-A3E8-1C16B17154FC}" presName="connector1" presStyleLbl="sibTrans2D1" presStyleIdx="0" presStyleCnt="3" custAng="14571376" custScaleX="93607" custScaleY="37446" custLinFactNeighborX="20172" custLinFactNeighborY="-17367"/>
      <dgm:spPr>
        <a:prstGeom prst="curvedUpArrow">
          <a:avLst/>
        </a:prstGeom>
      </dgm:spPr>
      <dgm:t>
        <a:bodyPr/>
        <a:lstStyle/>
        <a:p>
          <a:endParaRPr lang="en-US"/>
        </a:p>
      </dgm:t>
    </dgm:pt>
    <dgm:pt modelId="{3E98A4B6-CC9C-4D34-BED1-84DD2BE7537C}" type="pres">
      <dgm:prSet presAssocID="{AD27E6A6-5155-42D4-9A58-AD4F931941C7}" presName="connector2" presStyleLbl="sibTrans2D1" presStyleIdx="1" presStyleCnt="3" custAng="16367093" custScaleX="48830" custScaleY="35396" custLinFactNeighborX="-49258" custLinFactNeighborY="-25917"/>
      <dgm:spPr>
        <a:prstGeom prst="curvedDownArrow">
          <a:avLst/>
        </a:prstGeom>
      </dgm:spPr>
      <dgm:t>
        <a:bodyPr/>
        <a:lstStyle/>
        <a:p>
          <a:endParaRPr lang="en-US"/>
        </a:p>
      </dgm:t>
    </dgm:pt>
    <dgm:pt modelId="{932729FA-8FDF-4095-BBDB-97C80BDD3105}" type="pres">
      <dgm:prSet presAssocID="{B9BFA47C-A3C7-4AD7-8FD8-A592820A6227}" presName="connector3" presStyleLbl="sibTrans2D1" presStyleIdx="2" presStyleCnt="3"/>
      <dgm:spPr/>
      <dgm:t>
        <a:bodyPr/>
        <a:lstStyle/>
        <a:p>
          <a:endParaRPr lang="en-US"/>
        </a:p>
      </dgm:t>
    </dgm:pt>
  </dgm:ptLst>
  <dgm:cxnLst>
    <dgm:cxn modelId="{2F4738BA-531F-4258-B18D-13C45AEB33EB}" type="presOf" srcId="{BCAB0E1D-1E61-4A3C-9805-2879A8B8E5C3}" destId="{7B40408F-C4B8-4CAF-BD3B-B2EAE45F8B1E}" srcOrd="1" destOrd="0" presId="urn:microsoft.com/office/officeart/2005/8/layout/gear1"/>
    <dgm:cxn modelId="{90778E03-53D3-4C7E-A97A-BAEA65D845A6}" type="presOf" srcId="{5DCF2478-79F5-4A12-8A0A-D4C4EC10D1B6}" destId="{E59067AF-DFD7-41A5-B66A-43083321C27F}" srcOrd="2" destOrd="0" presId="urn:microsoft.com/office/officeart/2005/8/layout/gear1"/>
    <dgm:cxn modelId="{CDF85AAB-890F-49EC-92A4-A77BF3DCA95D}" type="presOf" srcId="{BCAB0E1D-1E61-4A3C-9805-2879A8B8E5C3}" destId="{4CA06048-0A80-4075-95BC-24A4C2AA2C56}" srcOrd="3" destOrd="0" presId="urn:microsoft.com/office/officeart/2005/8/layout/gear1"/>
    <dgm:cxn modelId="{D2A59A2C-B12D-40CE-AE91-4889D960A80E}" type="presOf" srcId="{BCAB0E1D-1E61-4A3C-9805-2879A8B8E5C3}" destId="{22B4D65F-EBF1-4013-8CDE-20B3E2C96A46}" srcOrd="0" destOrd="0" presId="urn:microsoft.com/office/officeart/2005/8/layout/gear1"/>
    <dgm:cxn modelId="{7522C32C-DD26-4265-B6F3-B7E8AFA4A0EE}" type="presOf" srcId="{B9BFA47C-A3C7-4AD7-8FD8-A592820A6227}" destId="{932729FA-8FDF-4095-BBDB-97C80BDD3105}" srcOrd="0" destOrd="0" presId="urn:microsoft.com/office/officeart/2005/8/layout/gear1"/>
    <dgm:cxn modelId="{65FB64A7-4D98-413C-812D-5B28B22B29BD}" type="presOf" srcId="{AD27E6A6-5155-42D4-9A58-AD4F931941C7}" destId="{3E98A4B6-CC9C-4D34-BED1-84DD2BE7537C}" srcOrd="0" destOrd="0" presId="urn:microsoft.com/office/officeart/2005/8/layout/gear1"/>
    <dgm:cxn modelId="{4459A389-368D-4FF4-82FE-D711C7765973}" type="presOf" srcId="{BCAB0E1D-1E61-4A3C-9805-2879A8B8E5C3}" destId="{6AC73670-124A-4D45-BC8F-1CC63563433B}" srcOrd="2" destOrd="0" presId="urn:microsoft.com/office/officeart/2005/8/layout/gear1"/>
    <dgm:cxn modelId="{51890C17-4B27-458E-9D70-F46D517768ED}" srcId="{0B2DB3BE-860D-4528-9865-1C2B96FDCE9D}" destId="{F043DB77-9F20-464D-B91B-7DB3BBE960E2}" srcOrd="1" destOrd="0" parTransId="{715E232C-ACE8-4F9C-83F2-58BB20683531}" sibTransId="{AD27E6A6-5155-42D4-9A58-AD4F931941C7}"/>
    <dgm:cxn modelId="{1DE7A625-0FC7-4E2E-9A9A-E782E504FF8A}" srcId="{0B2DB3BE-860D-4528-9865-1C2B96FDCE9D}" destId="{BCAB0E1D-1E61-4A3C-9805-2879A8B8E5C3}" srcOrd="2" destOrd="0" parTransId="{92C3E8A8-0454-491A-B855-C624225BBEA5}" sibTransId="{B9BFA47C-A3C7-4AD7-8FD8-A592820A6227}"/>
    <dgm:cxn modelId="{4C29A8CE-3653-49FD-BA02-A8D60167F38A}" type="presOf" srcId="{5DCF2478-79F5-4A12-8A0A-D4C4EC10D1B6}" destId="{96980F34-E851-4C18-BD50-D592DEF9AC3C}" srcOrd="0" destOrd="0" presId="urn:microsoft.com/office/officeart/2005/8/layout/gear1"/>
    <dgm:cxn modelId="{7230DAB5-15D8-4DF3-99F0-1D48A9DC88EE}" type="presOf" srcId="{F043DB77-9F20-464D-B91B-7DB3BBE960E2}" destId="{5989E3AB-C33A-4ECF-A008-CE325DFC8140}" srcOrd="1" destOrd="0" presId="urn:microsoft.com/office/officeart/2005/8/layout/gear1"/>
    <dgm:cxn modelId="{346AA886-C3E0-45C9-82FF-223AE76AB39F}" type="presOf" srcId="{0B2DB3BE-860D-4528-9865-1C2B96FDCE9D}" destId="{02B49779-11C2-4B74-9CA5-F5D60CA1BC12}" srcOrd="0" destOrd="0" presId="urn:microsoft.com/office/officeart/2005/8/layout/gear1"/>
    <dgm:cxn modelId="{5DC7B5BD-D1CA-4CE8-A413-7E0676AFAF60}" type="presOf" srcId="{F043DB77-9F20-464D-B91B-7DB3BBE960E2}" destId="{0A11CF58-D6B3-4ABB-BBFE-DCBC6C2DEBA1}" srcOrd="2" destOrd="0" presId="urn:microsoft.com/office/officeart/2005/8/layout/gear1"/>
    <dgm:cxn modelId="{A39C4B08-50C6-4503-A3BF-C66FC90D28A4}" type="presOf" srcId="{5DCF2478-79F5-4A12-8A0A-D4C4EC10D1B6}" destId="{9F57A5C4-A301-4260-BC03-D80CAC5CD4FC}" srcOrd="1" destOrd="0" presId="urn:microsoft.com/office/officeart/2005/8/layout/gear1"/>
    <dgm:cxn modelId="{B7325A62-6F8E-4A68-AFE7-678593A6288D}" type="presOf" srcId="{F043DB77-9F20-464D-B91B-7DB3BBE960E2}" destId="{AF822C79-DA0F-4003-8443-0AB6538F2B7A}" srcOrd="0" destOrd="0" presId="urn:microsoft.com/office/officeart/2005/8/layout/gear1"/>
    <dgm:cxn modelId="{1C732341-C3B9-4D4F-8510-81323E4B784A}" type="presOf" srcId="{B167CC6D-B8BC-4B51-A3E8-1C16B17154FC}" destId="{CAFE0662-FB7A-4F3A-B402-5E796E56F30C}" srcOrd="0" destOrd="0" presId="urn:microsoft.com/office/officeart/2005/8/layout/gear1"/>
    <dgm:cxn modelId="{16F6A417-53C7-465B-9C24-8DED7129B172}" srcId="{0B2DB3BE-860D-4528-9865-1C2B96FDCE9D}" destId="{5DCF2478-79F5-4A12-8A0A-D4C4EC10D1B6}" srcOrd="0" destOrd="0" parTransId="{AF13AB37-F736-4B47-94ED-6CF9C9B55DB2}" sibTransId="{B167CC6D-B8BC-4B51-A3E8-1C16B17154FC}"/>
    <dgm:cxn modelId="{DFB7BCF5-3F66-488D-9E16-B4242F8B2D46}" type="presParOf" srcId="{02B49779-11C2-4B74-9CA5-F5D60CA1BC12}" destId="{96980F34-E851-4C18-BD50-D592DEF9AC3C}" srcOrd="0" destOrd="0" presId="urn:microsoft.com/office/officeart/2005/8/layout/gear1"/>
    <dgm:cxn modelId="{09F8D9AD-E180-4FFB-8A80-665FD896DFA0}" type="presParOf" srcId="{02B49779-11C2-4B74-9CA5-F5D60CA1BC12}" destId="{9F57A5C4-A301-4260-BC03-D80CAC5CD4FC}" srcOrd="1" destOrd="0" presId="urn:microsoft.com/office/officeart/2005/8/layout/gear1"/>
    <dgm:cxn modelId="{16E575D8-F6D9-4B63-A46D-390A36B27763}" type="presParOf" srcId="{02B49779-11C2-4B74-9CA5-F5D60CA1BC12}" destId="{E59067AF-DFD7-41A5-B66A-43083321C27F}" srcOrd="2" destOrd="0" presId="urn:microsoft.com/office/officeart/2005/8/layout/gear1"/>
    <dgm:cxn modelId="{7FF7F5F3-0FC0-48BD-A18A-2855AD400731}" type="presParOf" srcId="{02B49779-11C2-4B74-9CA5-F5D60CA1BC12}" destId="{AF822C79-DA0F-4003-8443-0AB6538F2B7A}" srcOrd="3" destOrd="0" presId="urn:microsoft.com/office/officeart/2005/8/layout/gear1"/>
    <dgm:cxn modelId="{0463CE8A-FCC9-4288-892D-816C27674072}" type="presParOf" srcId="{02B49779-11C2-4B74-9CA5-F5D60CA1BC12}" destId="{5989E3AB-C33A-4ECF-A008-CE325DFC8140}" srcOrd="4" destOrd="0" presId="urn:microsoft.com/office/officeart/2005/8/layout/gear1"/>
    <dgm:cxn modelId="{625A0AF8-B8CB-4378-953A-0B2338ADC573}" type="presParOf" srcId="{02B49779-11C2-4B74-9CA5-F5D60CA1BC12}" destId="{0A11CF58-D6B3-4ABB-BBFE-DCBC6C2DEBA1}" srcOrd="5" destOrd="0" presId="urn:microsoft.com/office/officeart/2005/8/layout/gear1"/>
    <dgm:cxn modelId="{B63E1394-E72D-448D-A166-3470C60E2A8B}" type="presParOf" srcId="{02B49779-11C2-4B74-9CA5-F5D60CA1BC12}" destId="{22B4D65F-EBF1-4013-8CDE-20B3E2C96A46}" srcOrd="6" destOrd="0" presId="urn:microsoft.com/office/officeart/2005/8/layout/gear1"/>
    <dgm:cxn modelId="{FF8A7FBB-5C58-40A6-A3C7-12484C2986E3}" type="presParOf" srcId="{02B49779-11C2-4B74-9CA5-F5D60CA1BC12}" destId="{7B40408F-C4B8-4CAF-BD3B-B2EAE45F8B1E}" srcOrd="7" destOrd="0" presId="urn:microsoft.com/office/officeart/2005/8/layout/gear1"/>
    <dgm:cxn modelId="{D41DEB9C-EC0B-4FFE-8D90-971C1C8F834F}" type="presParOf" srcId="{02B49779-11C2-4B74-9CA5-F5D60CA1BC12}" destId="{6AC73670-124A-4D45-BC8F-1CC63563433B}" srcOrd="8" destOrd="0" presId="urn:microsoft.com/office/officeart/2005/8/layout/gear1"/>
    <dgm:cxn modelId="{66E54035-5A23-44B5-8B51-AACFDF6A0ABF}" type="presParOf" srcId="{02B49779-11C2-4B74-9CA5-F5D60CA1BC12}" destId="{4CA06048-0A80-4075-95BC-24A4C2AA2C56}" srcOrd="9" destOrd="0" presId="urn:microsoft.com/office/officeart/2005/8/layout/gear1"/>
    <dgm:cxn modelId="{0BC24D2B-9B5D-411D-8F95-097B12A8F44A}" type="presParOf" srcId="{02B49779-11C2-4B74-9CA5-F5D60CA1BC12}" destId="{CAFE0662-FB7A-4F3A-B402-5E796E56F30C}" srcOrd="10" destOrd="0" presId="urn:microsoft.com/office/officeart/2005/8/layout/gear1"/>
    <dgm:cxn modelId="{1E24ABFC-A4D3-457D-ADA1-B549B56E1A7E}" type="presParOf" srcId="{02B49779-11C2-4B74-9CA5-F5D60CA1BC12}" destId="{3E98A4B6-CC9C-4D34-BED1-84DD2BE7537C}" srcOrd="11" destOrd="0" presId="urn:microsoft.com/office/officeart/2005/8/layout/gear1"/>
    <dgm:cxn modelId="{A128D569-71E5-4DA1-B0C7-E42450EC2D1D}" type="presParOf" srcId="{02B49779-11C2-4B74-9CA5-F5D60CA1BC12}" destId="{932729FA-8FDF-4095-BBDB-97C80BDD3105}"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980F34-E851-4C18-BD50-D592DEF9AC3C}">
      <dsp:nvSpPr>
        <dsp:cNvPr id="0" name=""/>
        <dsp:cNvSpPr/>
      </dsp:nvSpPr>
      <dsp:spPr>
        <a:xfrm>
          <a:off x="1807155" y="2880003"/>
          <a:ext cx="2208745" cy="2208745"/>
        </a:xfrm>
        <a:prstGeom prst="gear9">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b="1" kern="1200" dirty="0" smtClean="0"/>
            <a:t>Regression Models</a:t>
          </a:r>
          <a:endParaRPr lang="en-US" sz="2100" b="1" kern="1200" dirty="0"/>
        </a:p>
      </dsp:txBody>
      <dsp:txXfrm>
        <a:off x="2251211" y="3397391"/>
        <a:ext cx="1320633" cy="1135341"/>
      </dsp:txXfrm>
    </dsp:sp>
    <dsp:sp modelId="{AF822C79-DA0F-4003-8443-0AB6538F2B7A}">
      <dsp:nvSpPr>
        <dsp:cNvPr id="0" name=""/>
        <dsp:cNvSpPr/>
      </dsp:nvSpPr>
      <dsp:spPr>
        <a:xfrm>
          <a:off x="522067" y="2357936"/>
          <a:ext cx="1606360" cy="1606360"/>
        </a:xfrm>
        <a:prstGeom prst="gear6">
          <a:avLst/>
        </a:prstGeom>
        <a:solidFill>
          <a:schemeClr val="accent5">
            <a:hueOff val="-3379271"/>
            <a:satOff val="-8710"/>
            <a:lumOff val="-588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b="1" kern="1200" dirty="0" smtClean="0"/>
            <a:t>Model</a:t>
          </a:r>
          <a:endParaRPr lang="en-US" sz="2100" b="1" kern="1200" dirty="0"/>
        </a:p>
      </dsp:txBody>
      <dsp:txXfrm>
        <a:off x="926473" y="2764786"/>
        <a:ext cx="797548" cy="792660"/>
      </dsp:txXfrm>
    </dsp:sp>
    <dsp:sp modelId="{22B4D65F-EBF1-4013-8CDE-20B3E2C96A46}">
      <dsp:nvSpPr>
        <dsp:cNvPr id="0" name=""/>
        <dsp:cNvSpPr/>
      </dsp:nvSpPr>
      <dsp:spPr>
        <a:xfrm rot="20700000">
          <a:off x="1421792" y="1249712"/>
          <a:ext cx="1573905" cy="1573905"/>
        </a:xfrm>
        <a:prstGeom prst="gear6">
          <a:avLst/>
        </a:prstGeom>
        <a:solidFill>
          <a:schemeClr val="accent5">
            <a:hueOff val="-6758543"/>
            <a:satOff val="-17419"/>
            <a:lumOff val="-1176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b="1" kern="1200" dirty="0" smtClean="0"/>
            <a:t>Graphs</a:t>
          </a:r>
          <a:endParaRPr lang="en-US" sz="2100" b="1" kern="1200" dirty="0"/>
        </a:p>
      </dsp:txBody>
      <dsp:txXfrm rot="-20700000">
        <a:off x="1766996" y="1594915"/>
        <a:ext cx="883498" cy="883498"/>
      </dsp:txXfrm>
    </dsp:sp>
    <dsp:sp modelId="{CAFE0662-FB7A-4F3A-B402-5E796E56F30C}">
      <dsp:nvSpPr>
        <dsp:cNvPr id="0" name=""/>
        <dsp:cNvSpPr/>
      </dsp:nvSpPr>
      <dsp:spPr>
        <a:xfrm rot="14571376">
          <a:off x="2296045" y="2941076"/>
          <a:ext cx="2646451" cy="1058671"/>
        </a:xfrm>
        <a:prstGeom prst="curvedUpArrow">
          <a:avLst/>
        </a:prstGeom>
        <a:solidFill>
          <a:schemeClr val="accent5">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3E98A4B6-CC9C-4D34-BED1-84DD2BE7537C}">
      <dsp:nvSpPr>
        <dsp:cNvPr id="0" name=""/>
        <dsp:cNvSpPr/>
      </dsp:nvSpPr>
      <dsp:spPr>
        <a:xfrm rot="16367093">
          <a:off x="-248691" y="2134432"/>
          <a:ext cx="1003033" cy="727081"/>
        </a:xfrm>
        <a:prstGeom prst="curvedDownArrow">
          <a:avLst/>
        </a:prstGeom>
        <a:solidFill>
          <a:schemeClr val="accent5">
            <a:hueOff val="-3379271"/>
            <a:satOff val="-8710"/>
            <a:lumOff val="-5883"/>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932729FA-8FDF-4095-BBDB-97C80BDD3105}">
      <dsp:nvSpPr>
        <dsp:cNvPr id="0" name=""/>
        <dsp:cNvSpPr/>
      </dsp:nvSpPr>
      <dsp:spPr>
        <a:xfrm>
          <a:off x="1057732" y="905733"/>
          <a:ext cx="2214769" cy="2214769"/>
        </a:xfrm>
        <a:prstGeom prst="circularArrow">
          <a:avLst>
            <a:gd name="adj1" fmla="val 5984"/>
            <a:gd name="adj2" fmla="val 394124"/>
            <a:gd name="adj3" fmla="val 13313824"/>
            <a:gd name="adj4" fmla="val 10508221"/>
            <a:gd name="adj5" fmla="val 6981"/>
          </a:avLst>
        </a:prstGeom>
        <a:solidFill>
          <a:schemeClr val="accent5">
            <a:hueOff val="-6758543"/>
            <a:satOff val="-17419"/>
            <a:lumOff val="-11765"/>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E395B6-3C1C-4BFB-85D0-8EB71C1F9996}" type="datetimeFigureOut">
              <a:rPr lang="en-US" smtClean="0"/>
              <a:t>21-Oct-22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48735-3896-48C4-8089-DCE54F006D37}" type="slidenum">
              <a:rPr lang="en-US" smtClean="0"/>
              <a:t>‹#›</a:t>
            </a:fld>
            <a:endParaRPr lang="en-US"/>
          </a:p>
        </p:txBody>
      </p:sp>
    </p:spTree>
    <p:extLst>
      <p:ext uri="{BB962C8B-B14F-4D97-AF65-F5344CB8AC3E}">
        <p14:creationId xmlns:p14="http://schemas.microsoft.com/office/powerpoint/2010/main" val="3913635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448735-3896-48C4-8089-DCE54F006D37}" type="slidenum">
              <a:rPr lang="en-US" smtClean="0"/>
              <a:t>1</a:t>
            </a:fld>
            <a:endParaRPr lang="en-US"/>
          </a:p>
        </p:txBody>
      </p:sp>
    </p:spTree>
    <p:extLst>
      <p:ext uri="{BB962C8B-B14F-4D97-AF65-F5344CB8AC3E}">
        <p14:creationId xmlns:p14="http://schemas.microsoft.com/office/powerpoint/2010/main" val="982855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448735-3896-48C4-8089-DCE54F006D37}" type="slidenum">
              <a:rPr lang="en-US" smtClean="0"/>
              <a:t>2</a:t>
            </a:fld>
            <a:endParaRPr lang="en-US"/>
          </a:p>
        </p:txBody>
      </p:sp>
    </p:spTree>
    <p:extLst>
      <p:ext uri="{BB962C8B-B14F-4D97-AF65-F5344CB8AC3E}">
        <p14:creationId xmlns:p14="http://schemas.microsoft.com/office/powerpoint/2010/main" val="115124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282D7C-25DB-4ECD-AE6A-5121DF4FD7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BD162096-07D2-4773-8D56-9758ADBD11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251EB271-B784-4C99-8FF4-75E4A39CB0A2}"/>
              </a:ext>
            </a:extLst>
          </p:cNvPr>
          <p:cNvSpPr>
            <a:spLocks noGrp="1"/>
          </p:cNvSpPr>
          <p:nvPr>
            <p:ph type="dt" sz="half" idx="10"/>
          </p:nvPr>
        </p:nvSpPr>
        <p:spPr/>
        <p:txBody>
          <a:bodyPr/>
          <a:lstStyle/>
          <a:p>
            <a:fld id="{F4036F9D-6D4C-4ABC-99DC-AAFBCC7B9552}" type="datetime1">
              <a:rPr lang="en-US" smtClean="0"/>
              <a:t>21-Oct-22</a:t>
            </a:fld>
            <a:endParaRPr lang="en-US"/>
          </a:p>
        </p:txBody>
      </p:sp>
      <p:sp>
        <p:nvSpPr>
          <p:cNvPr id="5" name="Footer Placeholder 4">
            <a:extLst>
              <a:ext uri="{FF2B5EF4-FFF2-40B4-BE49-F238E27FC236}">
                <a16:creationId xmlns="" xmlns:a16="http://schemas.microsoft.com/office/drawing/2014/main" id="{503DD570-728F-45E2-805D-2C07AC1E6E84}"/>
              </a:ext>
            </a:extLst>
          </p:cNvPr>
          <p:cNvSpPr>
            <a:spLocks noGrp="1"/>
          </p:cNvSpPr>
          <p:nvPr>
            <p:ph type="ftr" sz="quarter" idx="11"/>
          </p:nvPr>
        </p:nvSpPr>
        <p:spPr/>
        <p:txBody>
          <a:bodyPr/>
          <a:lstStyle/>
          <a:p>
            <a:r>
              <a:rPr lang="en-US" smtClean="0"/>
              <a:t>Ashutosh Chutiya</a:t>
            </a:r>
            <a:endParaRPr lang="en-US"/>
          </a:p>
        </p:txBody>
      </p:sp>
      <p:sp>
        <p:nvSpPr>
          <p:cNvPr id="6" name="Slide Number Placeholder 5">
            <a:extLst>
              <a:ext uri="{FF2B5EF4-FFF2-40B4-BE49-F238E27FC236}">
                <a16:creationId xmlns="" xmlns:a16="http://schemas.microsoft.com/office/drawing/2014/main" id="{AA96900B-B182-47B3-B1C8-0C93DD9246E0}"/>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615475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239021-FEC3-422D-A83C-0304CDE005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A47C61CC-4B39-4992-AD1B-B288DBD387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EF1D3CF-84C3-4B60-BDA0-E7494EF61907}"/>
              </a:ext>
            </a:extLst>
          </p:cNvPr>
          <p:cNvSpPr>
            <a:spLocks noGrp="1"/>
          </p:cNvSpPr>
          <p:nvPr>
            <p:ph type="dt" sz="half" idx="10"/>
          </p:nvPr>
        </p:nvSpPr>
        <p:spPr/>
        <p:txBody>
          <a:bodyPr/>
          <a:lstStyle/>
          <a:p>
            <a:fld id="{FFBCD0F2-0F18-4DB3-8370-6901FFF46384}" type="datetime1">
              <a:rPr lang="en-US" smtClean="0"/>
              <a:t>21-Oct-22</a:t>
            </a:fld>
            <a:endParaRPr lang="en-US"/>
          </a:p>
        </p:txBody>
      </p:sp>
      <p:sp>
        <p:nvSpPr>
          <p:cNvPr id="5" name="Footer Placeholder 4">
            <a:extLst>
              <a:ext uri="{FF2B5EF4-FFF2-40B4-BE49-F238E27FC236}">
                <a16:creationId xmlns="" xmlns:a16="http://schemas.microsoft.com/office/drawing/2014/main" id="{31D92335-5753-45F9-814D-18251FBDBFED}"/>
              </a:ext>
            </a:extLst>
          </p:cNvPr>
          <p:cNvSpPr>
            <a:spLocks noGrp="1"/>
          </p:cNvSpPr>
          <p:nvPr>
            <p:ph type="ftr" sz="quarter" idx="11"/>
          </p:nvPr>
        </p:nvSpPr>
        <p:spPr/>
        <p:txBody>
          <a:bodyPr/>
          <a:lstStyle/>
          <a:p>
            <a:r>
              <a:rPr lang="en-US" smtClean="0"/>
              <a:t>Ashutosh Chutiya</a:t>
            </a:r>
            <a:endParaRPr lang="en-US"/>
          </a:p>
        </p:txBody>
      </p:sp>
      <p:sp>
        <p:nvSpPr>
          <p:cNvPr id="6" name="Slide Number Placeholder 5">
            <a:extLst>
              <a:ext uri="{FF2B5EF4-FFF2-40B4-BE49-F238E27FC236}">
                <a16:creationId xmlns="" xmlns:a16="http://schemas.microsoft.com/office/drawing/2014/main" id="{80C22616-F031-4D9A-9329-651F4CEC2CC0}"/>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1756325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B61FB8C-38B0-4B7B-996B-D30D3FC53E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FAC8A53C-6034-4B20-9D09-C7ABB8540D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4C1C226-25E6-44E7-A3C5-5584C45A1DF2}"/>
              </a:ext>
            </a:extLst>
          </p:cNvPr>
          <p:cNvSpPr>
            <a:spLocks noGrp="1"/>
          </p:cNvSpPr>
          <p:nvPr>
            <p:ph type="dt" sz="half" idx="10"/>
          </p:nvPr>
        </p:nvSpPr>
        <p:spPr/>
        <p:txBody>
          <a:bodyPr/>
          <a:lstStyle/>
          <a:p>
            <a:fld id="{3B1E7360-9FA3-4268-9A28-BCEC235EBBFD}" type="datetime1">
              <a:rPr lang="en-US" smtClean="0"/>
              <a:t>21-Oct-22</a:t>
            </a:fld>
            <a:endParaRPr lang="en-US"/>
          </a:p>
        </p:txBody>
      </p:sp>
      <p:sp>
        <p:nvSpPr>
          <p:cNvPr id="5" name="Footer Placeholder 4">
            <a:extLst>
              <a:ext uri="{FF2B5EF4-FFF2-40B4-BE49-F238E27FC236}">
                <a16:creationId xmlns="" xmlns:a16="http://schemas.microsoft.com/office/drawing/2014/main" id="{0EDB184E-7407-4407-A11C-0F7F0EEA14B2}"/>
              </a:ext>
            </a:extLst>
          </p:cNvPr>
          <p:cNvSpPr>
            <a:spLocks noGrp="1"/>
          </p:cNvSpPr>
          <p:nvPr>
            <p:ph type="ftr" sz="quarter" idx="11"/>
          </p:nvPr>
        </p:nvSpPr>
        <p:spPr/>
        <p:txBody>
          <a:bodyPr/>
          <a:lstStyle/>
          <a:p>
            <a:r>
              <a:rPr lang="en-US" smtClean="0"/>
              <a:t>Ashutosh Chutiya</a:t>
            </a:r>
            <a:endParaRPr lang="en-US"/>
          </a:p>
        </p:txBody>
      </p:sp>
      <p:sp>
        <p:nvSpPr>
          <p:cNvPr id="6" name="Slide Number Placeholder 5">
            <a:extLst>
              <a:ext uri="{FF2B5EF4-FFF2-40B4-BE49-F238E27FC236}">
                <a16:creationId xmlns="" xmlns:a16="http://schemas.microsoft.com/office/drawing/2014/main" id="{598B9363-2B08-4D59-AC21-1AD637F26161}"/>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3235317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xmlns=""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xmlns=""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xmlns=""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xmlns="" id="{06966E3E-9B30-4375-AC9A-23256CC87D25}"/>
              </a:ext>
              <a:ext uri="{C183D7F6-B498-43B3-948B-1728B52AA6E4}">
                <adec:decorative xmlns:adec="http://schemas.microsoft.com/office/drawing/2017/decorative" xmlns=""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xmlns=""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xmlns=""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xmlns=""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xmlns="" id="{394664AE-6DC5-428F-9AC4-5A8F67571F72}"/>
              </a:ext>
              <a:ext uri="{C183D7F6-B498-43B3-948B-1728B52AA6E4}">
                <adec:decorative xmlns:adec="http://schemas.microsoft.com/office/drawing/2017/decorative" xmlns=""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xmlns=""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xmlns="" id="{E57D2D6F-49E8-4217-A908-2D9E43583589}"/>
              </a:ext>
            </a:extLst>
          </p:cNvPr>
          <p:cNvSpPr>
            <a:spLocks noGrp="1"/>
          </p:cNvSpPr>
          <p:nvPr>
            <p:ph type="dt" sz="half" idx="10"/>
          </p:nvPr>
        </p:nvSpPr>
        <p:spPr/>
        <p:txBody>
          <a:bodyPr>
            <a:noAutofit/>
          </a:bodyPr>
          <a:lstStyle/>
          <a:p>
            <a:fld id="{A72CF3FF-C0B9-4059-88EE-44CDCA35371E}" type="datetime1">
              <a:rPr lang="en-IN" smtClean="0"/>
              <a:t>21-10-2022</a:t>
            </a:fld>
            <a:endParaRPr lang="en-US"/>
          </a:p>
        </p:txBody>
      </p:sp>
      <p:sp>
        <p:nvSpPr>
          <p:cNvPr id="6" name="Footer Placeholder 5">
            <a:extLst>
              <a:ext uri="{FF2B5EF4-FFF2-40B4-BE49-F238E27FC236}">
                <a16:creationId xmlns:a16="http://schemas.microsoft.com/office/drawing/2014/main" xmlns="" id="{591C4440-6B8D-4A24-A807-8B1302A3DFAF}"/>
              </a:ext>
            </a:extLst>
          </p:cNvPr>
          <p:cNvSpPr>
            <a:spLocks noGrp="1"/>
          </p:cNvSpPr>
          <p:nvPr>
            <p:ph type="ftr" sz="quarter" idx="11"/>
          </p:nvPr>
        </p:nvSpPr>
        <p:spPr/>
        <p:txBody>
          <a:bodyPr>
            <a:noAutofit/>
          </a:bodyPr>
          <a:lstStyle/>
          <a:p>
            <a:r>
              <a:rPr lang="en-US"/>
              <a:t>Sample Draft</a:t>
            </a:r>
          </a:p>
        </p:txBody>
      </p:sp>
      <p:sp>
        <p:nvSpPr>
          <p:cNvPr id="7" name="Slide Number Placeholder 6">
            <a:extLst>
              <a:ext uri="{FF2B5EF4-FFF2-40B4-BE49-F238E27FC236}">
                <a16:creationId xmlns:a16="http://schemas.microsoft.com/office/drawing/2014/main" xmlns=""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xmlns="" id="{83C43C1C-00B3-40E0-B073-B8C56206D07D}"/>
              </a:ext>
              <a:ext uri="{C183D7F6-B498-43B3-948B-1728B52AA6E4}">
                <adec:decorative xmlns:adec="http://schemas.microsoft.com/office/drawing/2017/decorative" xmlns=""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4379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 xmlns:a16="http://schemas.microsoft.com/office/drawing/2014/main" id="{938AD48E-7D67-4BE9-97B6-DB64DE5253B9}"/>
              </a:ext>
              <a:ext uri="{C183D7F6-B498-43B3-948B-1728B52AA6E4}">
                <adec:decorative xmlns=""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nvGrpSpPr>
          <p:cNvPr id="9" name="Group 8">
            <a:extLst>
              <a:ext uri="{FF2B5EF4-FFF2-40B4-BE49-F238E27FC236}">
                <a16:creationId xmlns="" xmlns:a16="http://schemas.microsoft.com/office/drawing/2014/main" id="{EB6FF8E2-165B-49EB-8120-14190F9491BC}"/>
              </a:ext>
              <a:ext uri="{C183D7F6-B498-43B3-948B-1728B52AA6E4}">
                <adec:decorative xmlns=""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1" name="Oval 10">
              <a:extLst>
                <a:ext uri="{FF2B5EF4-FFF2-40B4-BE49-F238E27FC236}">
                  <a16:creationId xmlns=""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3" name="Text Placeholder 2">
            <a:extLst>
              <a:ext uri="{FF2B5EF4-FFF2-40B4-BE49-F238E27FC236}">
                <a16:creationId xmlns=""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756012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fld id="{A669CEEE-E682-4FB2-B721-2A271C4B5A5E}" type="datetime1">
              <a:rPr lang="en-US" smtClean="0">
                <a:solidFill>
                  <a:prstClr val="white">
                    <a:lumMod val="65000"/>
                    <a:alpha val="80000"/>
                  </a:prstClr>
                </a:solidFill>
              </a:rPr>
              <a:t>21-Oct-22</a:t>
            </a:fld>
            <a:endParaRPr lang="en-US">
              <a:solidFill>
                <a:prstClr val="white">
                  <a:lumMod val="65000"/>
                  <a:alpha val="80000"/>
                </a:prstClr>
              </a:solidFill>
            </a:endParaRP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6" name="Oval 5">
            <a:extLst>
              <a:ext uri="{FF2B5EF4-FFF2-40B4-BE49-F238E27FC236}">
                <a16:creationId xmlns="" xmlns:a16="http://schemas.microsoft.com/office/drawing/2014/main" id="{92FF63B4-C261-4597-9EE0-811D250B9D21}"/>
              </a:ext>
              <a:ext uri="{C183D7F6-B498-43B3-948B-1728B52AA6E4}">
                <adec:decorative xmlns=""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nvGrpSpPr>
          <p:cNvPr id="10" name="Group 9">
            <a:extLst>
              <a:ext uri="{FF2B5EF4-FFF2-40B4-BE49-F238E27FC236}">
                <a16:creationId xmlns="" xmlns:a16="http://schemas.microsoft.com/office/drawing/2014/main" id="{F92CF088-7F97-4A11-8A81-0EF641F6986F}"/>
              </a:ext>
              <a:ext uri="{C183D7F6-B498-43B3-948B-1728B52AA6E4}">
                <adec:decorative xmlns=""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2" name="Oval 11">
              <a:extLst>
                <a:ext uri="{FF2B5EF4-FFF2-40B4-BE49-F238E27FC236}">
                  <a16:creationId xmlns=""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grpSp>
    </p:spTree>
    <p:extLst>
      <p:ext uri="{BB962C8B-B14F-4D97-AF65-F5344CB8AC3E}">
        <p14:creationId xmlns:p14="http://schemas.microsoft.com/office/powerpoint/2010/main" val="3069085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fld id="{3ED12B21-ED44-4EDD-BC03-2026361920EF}" type="datetime1">
              <a:rPr lang="en-US" smtClean="0">
                <a:solidFill>
                  <a:prstClr val="white">
                    <a:lumMod val="65000"/>
                    <a:alpha val="80000"/>
                  </a:prstClr>
                </a:solidFill>
              </a:rPr>
              <a:t>21-Oct-22</a:t>
            </a:fld>
            <a:endParaRPr lang="en-US">
              <a:solidFill>
                <a:prstClr val="white">
                  <a:lumMod val="65000"/>
                  <a:alpha val="80000"/>
                </a:prstClr>
              </a:solidFill>
            </a:endParaRP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11" name="Content Placeholder 6">
            <a:extLst>
              <a:ext uri="{FF2B5EF4-FFF2-40B4-BE49-F238E27FC236}">
                <a16:creationId xmlns=""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3833865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 xmlns:a16="http://schemas.microsoft.com/office/drawing/2014/main" id="{56403DDF-462A-45CE-931B-010AB4F73C3F}"/>
              </a:ext>
            </a:extLst>
          </p:cNvPr>
          <p:cNvSpPr>
            <a:spLocks noGrp="1"/>
          </p:cNvSpPr>
          <p:nvPr>
            <p:ph type="dt" sz="half" idx="10"/>
          </p:nvPr>
        </p:nvSpPr>
        <p:spPr/>
        <p:txBody>
          <a:bodyPr/>
          <a:lstStyle/>
          <a:p>
            <a:fld id="{6B0B0F9B-87CD-4B5E-B121-E9CDC7AE4F33}" type="datetime1">
              <a:rPr lang="en-US" smtClean="0">
                <a:solidFill>
                  <a:prstClr val="white">
                    <a:lumMod val="65000"/>
                    <a:alpha val="80000"/>
                  </a:prstClr>
                </a:solidFill>
              </a:rPr>
              <a:t>21-Oct-22</a:t>
            </a:fld>
            <a:endParaRPr lang="en-US">
              <a:solidFill>
                <a:prstClr val="white">
                  <a:lumMod val="65000"/>
                  <a:alpha val="80000"/>
                </a:prstClr>
              </a:solidFill>
            </a:endParaRPr>
          </a:p>
        </p:txBody>
      </p:sp>
      <p:sp>
        <p:nvSpPr>
          <p:cNvPr id="5" name="Footer Placeholder 4">
            <a:extLst>
              <a:ext uri="{FF2B5EF4-FFF2-40B4-BE49-F238E27FC236}">
                <a16:creationId xmlns="" xmlns:a16="http://schemas.microsoft.com/office/drawing/2014/main" id="{39E10702-2ACF-4768-9E91-8CB87B89594D}"/>
              </a:ext>
            </a:extLst>
          </p:cNvPr>
          <p:cNvSpPr>
            <a:spLocks noGrp="1"/>
          </p:cNvSpPr>
          <p:nvPr>
            <p:ph type="ftr" sz="quarter" idx="11"/>
          </p:nvPr>
        </p:nvSpPr>
        <p:spPr/>
        <p:txBody>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6" name="Slide Number Placeholder 5">
            <a:extLst>
              <a:ext uri="{FF2B5EF4-FFF2-40B4-BE49-F238E27FC236}">
                <a16:creationId xmlns=""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13" name="Rectangle 12">
            <a:extLst>
              <a:ext uri="{FF2B5EF4-FFF2-40B4-BE49-F238E27FC236}">
                <a16:creationId xmlns="" xmlns:a16="http://schemas.microsoft.com/office/drawing/2014/main" id="{80517979-166D-4AAA-ABBC-0C3E5C2ECF37}"/>
              </a:ext>
              <a:ext uri="{C183D7F6-B498-43B3-948B-1728B52AA6E4}">
                <adec:decorative xmlns=""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a:extLst>
              <a:ext uri="{FF2B5EF4-FFF2-40B4-BE49-F238E27FC236}">
                <a16:creationId xmlns=""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Title 1">
            <a:extLst>
              <a:ext uri="{FF2B5EF4-FFF2-40B4-BE49-F238E27FC236}">
                <a16:creationId xmlns=""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104843272"/>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82708464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prstClr val="white"/>
                </a:solidFill>
              </a:endParaRPr>
            </a:p>
          </p:txBody>
        </p:sp>
        <p:sp>
          <p:nvSpPr>
            <p:cNvPr id="14" name="Oval 13">
              <a:extLst>
                <a:ext uri="{FF2B5EF4-FFF2-40B4-BE49-F238E27FC236}">
                  <a16:creationId xmlns=""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5" name="Oval 14">
              <a:extLst>
                <a:ext uri="{FF2B5EF4-FFF2-40B4-BE49-F238E27FC236}">
                  <a16:creationId xmlns=""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6" name="Freeform: Shape 15">
              <a:extLst>
                <a:ext uri="{FF2B5EF4-FFF2-40B4-BE49-F238E27FC236}">
                  <a16:creationId xmlns=""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prstClr val="white"/>
                </a:solidFill>
              </a:endParaRPr>
            </a:p>
          </p:txBody>
        </p:sp>
      </p:grpSp>
      <p:sp>
        <p:nvSpPr>
          <p:cNvPr id="2" name="Title 1">
            <a:extLst>
              <a:ext uri="{FF2B5EF4-FFF2-40B4-BE49-F238E27FC236}">
                <a16:creationId xmlns=""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4D4EE704-5DCA-484E-85E0-0E3A7B1C5046}"/>
              </a:ext>
            </a:extLst>
          </p:cNvPr>
          <p:cNvSpPr>
            <a:spLocks noGrp="1"/>
          </p:cNvSpPr>
          <p:nvPr>
            <p:ph type="dt" sz="half" idx="10"/>
          </p:nvPr>
        </p:nvSpPr>
        <p:spPr/>
        <p:txBody>
          <a:bodyPr>
            <a:noAutofit/>
          </a:bodyPr>
          <a:lstStyle/>
          <a:p>
            <a:fld id="{A4AE9FAB-F3FB-4B59-8150-66A0F451F154}" type="datetime1">
              <a:rPr lang="en-US" smtClean="0">
                <a:solidFill>
                  <a:prstClr val="white">
                    <a:lumMod val="65000"/>
                    <a:alpha val="80000"/>
                  </a:prstClr>
                </a:solidFill>
              </a:rPr>
              <a:t>21-Oct-22</a:t>
            </a:fld>
            <a:endParaRPr lang="en-US">
              <a:solidFill>
                <a:prstClr val="white">
                  <a:lumMod val="65000"/>
                  <a:alpha val="80000"/>
                </a:prstClr>
              </a:solidFill>
            </a:endParaRPr>
          </a:p>
        </p:txBody>
      </p:sp>
      <p:sp>
        <p:nvSpPr>
          <p:cNvPr id="5" name="Footer Placeholder 4">
            <a:extLst>
              <a:ext uri="{FF2B5EF4-FFF2-40B4-BE49-F238E27FC236}">
                <a16:creationId xmlns="" xmlns:a16="http://schemas.microsoft.com/office/drawing/2014/main" id="{4CA69B66-1C18-44A2-93F7-97DED26F24AB}"/>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6" name="Slide Number Placeholder 5">
            <a:extLst>
              <a:ext uri="{FF2B5EF4-FFF2-40B4-BE49-F238E27FC236}">
                <a16:creationId xmlns=""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14263825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 xmlns:a16="http://schemas.microsoft.com/office/drawing/2014/main" id="{B17C5C60-EC4D-410B-9997-0B73289605FD}"/>
              </a:ext>
              <a:ext uri="{C183D7F6-B498-43B3-948B-1728B52AA6E4}">
                <adec:decorative xmlns=""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0" name="Freeform 6">
              <a:extLst>
                <a:ext uri="{FF2B5EF4-FFF2-40B4-BE49-F238E27FC236}">
                  <a16:creationId xmlns=""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1" name="Freeform 8">
              <a:extLst>
                <a:ext uri="{FF2B5EF4-FFF2-40B4-BE49-F238E27FC236}">
                  <a16:creationId xmlns=""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12" name="Oval 11">
            <a:extLst>
              <a:ext uri="{FF2B5EF4-FFF2-40B4-BE49-F238E27FC236}">
                <a16:creationId xmlns="" xmlns:a16="http://schemas.microsoft.com/office/drawing/2014/main" id="{80A2FA6F-99B7-4984-A80C-570644889F02}"/>
              </a:ext>
              <a:ext uri="{C183D7F6-B498-43B3-948B-1728B52AA6E4}">
                <adec:decorative xmlns=""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7" name="Content Placeholder 16">
            <a:extLst>
              <a:ext uri="{FF2B5EF4-FFF2-40B4-BE49-F238E27FC236}">
                <a16:creationId xmlns=""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fld id="{11EDD303-8667-47FF-9FF4-657953D311AE}" type="datetime1">
              <a:rPr lang="en-US" smtClean="0">
                <a:solidFill>
                  <a:prstClr val="white">
                    <a:lumMod val="65000"/>
                    <a:alpha val="80000"/>
                  </a:prstClr>
                </a:solidFill>
              </a:rPr>
              <a:t>21-Oct-22</a:t>
            </a:fld>
            <a:endParaRPr lang="en-US">
              <a:solidFill>
                <a:prstClr val="white">
                  <a:lumMod val="65000"/>
                  <a:alpha val="80000"/>
                </a:prstClr>
              </a:solidFill>
            </a:endParaRP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3693123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F8829C-6BED-42DD-A953-D670FB14D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4044146-DB61-4B0A-A758-8D36440BBE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30818AD-EE04-467D-A279-2FD3C86D8A8C}"/>
              </a:ext>
            </a:extLst>
          </p:cNvPr>
          <p:cNvSpPr>
            <a:spLocks noGrp="1"/>
          </p:cNvSpPr>
          <p:nvPr>
            <p:ph type="dt" sz="half" idx="10"/>
          </p:nvPr>
        </p:nvSpPr>
        <p:spPr/>
        <p:txBody>
          <a:bodyPr/>
          <a:lstStyle/>
          <a:p>
            <a:fld id="{0D8A2831-607F-4AEC-8E7D-17FB30C17850}" type="datetime1">
              <a:rPr lang="en-US" smtClean="0"/>
              <a:t>21-Oct-22</a:t>
            </a:fld>
            <a:endParaRPr lang="en-US"/>
          </a:p>
        </p:txBody>
      </p:sp>
      <p:sp>
        <p:nvSpPr>
          <p:cNvPr id="5" name="Footer Placeholder 4">
            <a:extLst>
              <a:ext uri="{FF2B5EF4-FFF2-40B4-BE49-F238E27FC236}">
                <a16:creationId xmlns="" xmlns:a16="http://schemas.microsoft.com/office/drawing/2014/main" id="{120491DB-29B4-448C-BD50-9CFBEA0A64C9}"/>
              </a:ext>
            </a:extLst>
          </p:cNvPr>
          <p:cNvSpPr>
            <a:spLocks noGrp="1"/>
          </p:cNvSpPr>
          <p:nvPr>
            <p:ph type="ftr" sz="quarter" idx="11"/>
          </p:nvPr>
        </p:nvSpPr>
        <p:spPr/>
        <p:txBody>
          <a:bodyPr/>
          <a:lstStyle/>
          <a:p>
            <a:r>
              <a:rPr lang="en-US" smtClean="0"/>
              <a:t>Ashutosh Chutiya</a:t>
            </a:r>
            <a:endParaRPr lang="en-US"/>
          </a:p>
        </p:txBody>
      </p:sp>
      <p:sp>
        <p:nvSpPr>
          <p:cNvPr id="6" name="Slide Number Placeholder 5">
            <a:extLst>
              <a:ext uri="{FF2B5EF4-FFF2-40B4-BE49-F238E27FC236}">
                <a16:creationId xmlns="" xmlns:a16="http://schemas.microsoft.com/office/drawing/2014/main" id="{2921ABEE-9FAE-4968-94C3-217D931F3BFD}"/>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12738086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E38C6F9E-A74F-4F54-9409-B6B93DF8CE78}"/>
              </a:ext>
              <a:ext uri="{C183D7F6-B498-43B3-948B-1728B52AA6E4}">
                <adec:decorative xmlns=""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prstClr val="white"/>
              </a:solidFill>
            </a:endParaRPr>
          </a:p>
        </p:txBody>
      </p:sp>
      <p:sp>
        <p:nvSpPr>
          <p:cNvPr id="34" name="Oval 33">
            <a:extLst>
              <a:ext uri="{FF2B5EF4-FFF2-40B4-BE49-F238E27FC236}">
                <a16:creationId xmlns="" xmlns:a16="http://schemas.microsoft.com/office/drawing/2014/main" id="{6F0F71C5-78A4-4793-9BD4-3DF0EE3E3EB7}"/>
              </a:ext>
              <a:ext uri="{C183D7F6-B498-43B3-948B-1728B52AA6E4}">
                <adec:decorative xmlns=""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40" name="Title 5">
            <a:extLst>
              <a:ext uri="{FF2B5EF4-FFF2-40B4-BE49-F238E27FC236}">
                <a16:creationId xmlns=""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 xmlns:a16="http://schemas.microsoft.com/office/drawing/2014/main" id="{E6093F87-C1F6-4FAB-B891-6F7D7FC20751}"/>
              </a:ext>
              <a:ext uri="{C183D7F6-B498-43B3-948B-1728B52AA6E4}">
                <adec:decorative xmlns=""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prstClr val="white"/>
                </a:solidFill>
              </a:endParaRPr>
            </a:p>
          </p:txBody>
        </p:sp>
        <p:sp>
          <p:nvSpPr>
            <p:cNvPr id="53" name="Freeform: Shape 52">
              <a:extLst>
                <a:ext uri="{FF2B5EF4-FFF2-40B4-BE49-F238E27FC236}">
                  <a16:creationId xmlns=""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prstClr val="white"/>
                </a:solidFill>
              </a:endParaRPr>
            </a:p>
          </p:txBody>
        </p:sp>
        <p:sp>
          <p:nvSpPr>
            <p:cNvPr id="54" name="Oval 53">
              <a:extLst>
                <a:ext uri="{FF2B5EF4-FFF2-40B4-BE49-F238E27FC236}">
                  <a16:creationId xmlns=""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55" name="Oval 54">
              <a:extLst>
                <a:ext uri="{FF2B5EF4-FFF2-40B4-BE49-F238E27FC236}">
                  <a16:creationId xmlns=""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56" name="Picture Placeholder 55">
            <a:extLst>
              <a:ext uri="{FF2B5EF4-FFF2-40B4-BE49-F238E27FC236}">
                <a16:creationId xmlns=""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 xmlns:a16="http://schemas.microsoft.com/office/drawing/2014/main" id="{D8661572-1A59-4E3B-BA65-3329E9468C69}"/>
              </a:ext>
            </a:extLst>
          </p:cNvPr>
          <p:cNvSpPr>
            <a:spLocks noGrp="1"/>
          </p:cNvSpPr>
          <p:nvPr>
            <p:ph type="dt" sz="half" idx="10"/>
          </p:nvPr>
        </p:nvSpPr>
        <p:spPr/>
        <p:txBody>
          <a:bodyPr>
            <a:noAutofit/>
          </a:bodyPr>
          <a:lstStyle/>
          <a:p>
            <a:fld id="{78441994-364A-489C-A93B-5B2ED9EB0E9D}" type="datetime1">
              <a:rPr lang="en-US" smtClean="0">
                <a:solidFill>
                  <a:prstClr val="white">
                    <a:lumMod val="65000"/>
                    <a:alpha val="80000"/>
                  </a:prstClr>
                </a:solidFill>
              </a:rPr>
              <a:t>21-Oct-22</a:t>
            </a:fld>
            <a:endParaRPr lang="en-US" dirty="0">
              <a:solidFill>
                <a:prstClr val="white">
                  <a:lumMod val="65000"/>
                  <a:alpha val="80000"/>
                </a:prstClr>
              </a:solidFill>
            </a:endParaRPr>
          </a:p>
        </p:txBody>
      </p:sp>
      <p:sp>
        <p:nvSpPr>
          <p:cNvPr id="5" name="Footer Placeholder 4">
            <a:extLst>
              <a:ext uri="{FF2B5EF4-FFF2-40B4-BE49-F238E27FC236}">
                <a16:creationId xmlns="" xmlns:a16="http://schemas.microsoft.com/office/drawing/2014/main" id="{AFEF84F1-99FE-4F0B-9E76-F581C2C1B6D9}"/>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6" name="Slide Number Placeholder 5">
            <a:extLst>
              <a:ext uri="{FF2B5EF4-FFF2-40B4-BE49-F238E27FC236}">
                <a16:creationId xmlns=""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17364272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1" name="Rectangle 10">
            <a:extLst>
              <a:ext uri="{FF2B5EF4-FFF2-40B4-BE49-F238E27FC236}">
                <a16:creationId xmlns=""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prstClr val="white"/>
              </a:solidFill>
            </a:endParaRPr>
          </a:p>
        </p:txBody>
      </p:sp>
      <p:sp>
        <p:nvSpPr>
          <p:cNvPr id="2" name="Title 1">
            <a:extLst>
              <a:ext uri="{FF2B5EF4-FFF2-40B4-BE49-F238E27FC236}">
                <a16:creationId xmlns=""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DCDCD5B-3F26-4AFA-8BD4-E5D8DD2AF494}"/>
              </a:ext>
            </a:extLst>
          </p:cNvPr>
          <p:cNvSpPr>
            <a:spLocks noGrp="1"/>
          </p:cNvSpPr>
          <p:nvPr>
            <p:ph type="dt" sz="half" idx="10"/>
          </p:nvPr>
        </p:nvSpPr>
        <p:spPr/>
        <p:txBody>
          <a:bodyPr>
            <a:noAutofit/>
          </a:bodyPr>
          <a:lstStyle/>
          <a:p>
            <a:fld id="{575780D7-31E1-4515-85AE-2BFD82E4A3F6}" type="datetime1">
              <a:rPr lang="en-US" smtClean="0">
                <a:solidFill>
                  <a:prstClr val="white">
                    <a:lumMod val="65000"/>
                    <a:alpha val="80000"/>
                  </a:prstClr>
                </a:solidFill>
              </a:rPr>
              <a:t>21-Oct-22</a:t>
            </a:fld>
            <a:endParaRPr lang="en-US">
              <a:solidFill>
                <a:prstClr val="white">
                  <a:lumMod val="65000"/>
                  <a:alpha val="80000"/>
                </a:prstClr>
              </a:solidFill>
            </a:endParaRPr>
          </a:p>
        </p:txBody>
      </p:sp>
      <p:sp>
        <p:nvSpPr>
          <p:cNvPr id="8" name="Footer Placeholder 7">
            <a:extLst>
              <a:ext uri="{FF2B5EF4-FFF2-40B4-BE49-F238E27FC236}">
                <a16:creationId xmlns="" xmlns:a16="http://schemas.microsoft.com/office/drawing/2014/main" id="{3D10D1EE-83A0-4FB5-9B25-8A73DE891A87}"/>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9" name="Slide Number Placeholder 8">
            <a:extLst>
              <a:ext uri="{FF2B5EF4-FFF2-40B4-BE49-F238E27FC236}">
                <a16:creationId xmlns=""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31841109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 xmlns:a16="http://schemas.microsoft.com/office/drawing/2014/main" id="{79DE9FAB-6BBA-4CFE-B67D-77B47F01ECA4}"/>
              </a:ext>
              <a:ext uri="{C183D7F6-B498-43B3-948B-1728B52AA6E4}">
                <adec:decorative xmlns=""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prstClr val="white"/>
                </a:solidFill>
              </a:endParaRPr>
            </a:p>
          </p:txBody>
        </p:sp>
        <p:sp>
          <p:nvSpPr>
            <p:cNvPr id="36" name="Freeform: Shape 35">
              <a:extLst>
                <a:ext uri="{FF2B5EF4-FFF2-40B4-BE49-F238E27FC236}">
                  <a16:creationId xmlns=""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prstClr val="white"/>
                </a:solidFill>
              </a:endParaRPr>
            </a:p>
          </p:txBody>
        </p:sp>
        <p:sp>
          <p:nvSpPr>
            <p:cNvPr id="37" name="Oval 36">
              <a:extLst>
                <a:ext uri="{FF2B5EF4-FFF2-40B4-BE49-F238E27FC236}">
                  <a16:creationId xmlns=""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8" name="Oval 37">
              <a:extLst>
                <a:ext uri="{FF2B5EF4-FFF2-40B4-BE49-F238E27FC236}">
                  <a16:creationId xmlns=""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19" name="Freeform: Shape 18">
            <a:extLst>
              <a:ext uri="{FF2B5EF4-FFF2-40B4-BE49-F238E27FC236}">
                <a16:creationId xmlns="" xmlns:a16="http://schemas.microsoft.com/office/drawing/2014/main" id="{82184FF4-7029-4ED7-813A-192E60608764}"/>
              </a:ext>
              <a:ext uri="{C183D7F6-B498-43B3-948B-1728B52AA6E4}">
                <adec:decorative xmlns=""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0" name="Oval 19">
            <a:extLst>
              <a:ext uri="{FF2B5EF4-FFF2-40B4-BE49-F238E27FC236}">
                <a16:creationId xmlns="" xmlns:a16="http://schemas.microsoft.com/office/drawing/2014/main" id="{AAA7AB09-557C-41AD-9113-FF9F68FA1035}"/>
              </a:ext>
              <a:ext uri="{C183D7F6-B498-43B3-948B-1728B52AA6E4}">
                <adec:decorative xmlns=""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5" name="Oval 24">
            <a:extLst>
              <a:ext uri="{FF2B5EF4-FFF2-40B4-BE49-F238E27FC236}">
                <a16:creationId xmlns="" xmlns:a16="http://schemas.microsoft.com/office/drawing/2014/main" id="{EF99ECAA-1F11-4937-BBA6-51935AB44C9D}"/>
              </a:ext>
              <a:ext uri="{C183D7F6-B498-43B3-948B-1728B52AA6E4}">
                <adec:decorative xmlns=""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5" name="Title 1">
            <a:extLst>
              <a:ext uri="{FF2B5EF4-FFF2-40B4-BE49-F238E27FC236}">
                <a16:creationId xmlns=""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8B1BC074-1090-47AF-BDE8-3859BF574BA6}"/>
              </a:ext>
            </a:extLst>
          </p:cNvPr>
          <p:cNvSpPr>
            <a:spLocks noGrp="1"/>
          </p:cNvSpPr>
          <p:nvPr>
            <p:ph type="dt" sz="half" idx="10"/>
          </p:nvPr>
        </p:nvSpPr>
        <p:spPr/>
        <p:txBody>
          <a:bodyPr>
            <a:noAutofit/>
          </a:bodyPr>
          <a:lstStyle/>
          <a:p>
            <a:fld id="{15933315-72C0-4640-9165-0D35430D88AB}" type="datetime1">
              <a:rPr lang="en-US" smtClean="0">
                <a:solidFill>
                  <a:prstClr val="white">
                    <a:lumMod val="65000"/>
                    <a:alpha val="80000"/>
                  </a:prstClr>
                </a:solidFill>
              </a:rPr>
              <a:t>21-Oct-22</a:t>
            </a:fld>
            <a:endParaRPr lang="en-US" dirty="0">
              <a:solidFill>
                <a:prstClr val="white">
                  <a:lumMod val="65000"/>
                  <a:alpha val="80000"/>
                </a:prstClr>
              </a:solidFill>
            </a:endParaRPr>
          </a:p>
        </p:txBody>
      </p:sp>
      <p:sp>
        <p:nvSpPr>
          <p:cNvPr id="5" name="Footer Placeholder 4">
            <a:extLst>
              <a:ext uri="{FF2B5EF4-FFF2-40B4-BE49-F238E27FC236}">
                <a16:creationId xmlns="" xmlns:a16="http://schemas.microsoft.com/office/drawing/2014/main" id="{F1D6522F-D41A-4734-8BD1-BD6E5A37D04C}"/>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6" name="Slide Number Placeholder 5">
            <a:extLst>
              <a:ext uri="{FF2B5EF4-FFF2-40B4-BE49-F238E27FC236}">
                <a16:creationId xmlns=""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33758199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fld id="{E6FBB7D3-0640-4A6A-9436-A47D7B5AC863}" type="datetime1">
              <a:rPr lang="en-US" smtClean="0">
                <a:solidFill>
                  <a:prstClr val="white">
                    <a:lumMod val="65000"/>
                    <a:alpha val="80000"/>
                  </a:prstClr>
                </a:solidFill>
              </a:rPr>
              <a:t>21-Oct-22</a:t>
            </a:fld>
            <a:endParaRPr lang="en-US">
              <a:solidFill>
                <a:prstClr val="white">
                  <a:lumMod val="65000"/>
                  <a:alpha val="80000"/>
                </a:prstClr>
              </a:solidFill>
            </a:endParaRP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8" name="Oval 7">
            <a:extLst>
              <a:ext uri="{FF2B5EF4-FFF2-40B4-BE49-F238E27FC236}">
                <a16:creationId xmlns="" xmlns:a16="http://schemas.microsoft.com/office/drawing/2014/main" id="{446AF837-10C6-44A5-B8D6-960A57487B43}"/>
              </a:ext>
              <a:ext uri="{C183D7F6-B498-43B3-948B-1728B52AA6E4}">
                <adec:decorative xmlns=""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Tree>
    <p:extLst>
      <p:ext uri="{BB962C8B-B14F-4D97-AF65-F5344CB8AC3E}">
        <p14:creationId xmlns:p14="http://schemas.microsoft.com/office/powerpoint/2010/main" val="25654292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 xmlns:a16="http://schemas.microsoft.com/office/drawing/2014/main" id="{06966E3E-9B30-4375-AC9A-23256CC87D25}"/>
              </a:ext>
              <a:ext uri="{C183D7F6-B498-43B3-948B-1728B52AA6E4}">
                <adec:decorative xmlns=""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sp>
          <p:nvSpPr>
            <p:cNvPr id="45" name="Oval 44">
              <a:extLst>
                <a:ext uri="{FF2B5EF4-FFF2-40B4-BE49-F238E27FC236}">
                  <a16:creationId xmlns=""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46" name="Freeform: Shape 45">
              <a:extLst>
                <a:ext uri="{FF2B5EF4-FFF2-40B4-BE49-F238E27FC236}">
                  <a16:creationId xmlns=""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grpSp>
      <p:grpSp>
        <p:nvGrpSpPr>
          <p:cNvPr id="15" name="Group 14">
            <a:extLst>
              <a:ext uri="{FF2B5EF4-FFF2-40B4-BE49-F238E27FC236}">
                <a16:creationId xmlns="" xmlns:a16="http://schemas.microsoft.com/office/drawing/2014/main" id="{394664AE-6DC5-428F-9AC4-5A8F67571F72}"/>
              </a:ext>
              <a:ext uri="{C183D7F6-B498-43B3-948B-1728B52AA6E4}">
                <adec:decorative xmlns=""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1" name="Oval 20">
              <a:extLst>
                <a:ext uri="{FF2B5EF4-FFF2-40B4-BE49-F238E27FC236}">
                  <a16:creationId xmlns=""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5" name="Date Placeholder 4">
            <a:extLst>
              <a:ext uri="{FF2B5EF4-FFF2-40B4-BE49-F238E27FC236}">
                <a16:creationId xmlns="" xmlns:a16="http://schemas.microsoft.com/office/drawing/2014/main" id="{E57D2D6F-49E8-4217-A908-2D9E43583589}"/>
              </a:ext>
            </a:extLst>
          </p:cNvPr>
          <p:cNvSpPr>
            <a:spLocks noGrp="1"/>
          </p:cNvSpPr>
          <p:nvPr>
            <p:ph type="dt" sz="half" idx="10"/>
          </p:nvPr>
        </p:nvSpPr>
        <p:spPr/>
        <p:txBody>
          <a:bodyPr>
            <a:noAutofit/>
          </a:bodyPr>
          <a:lstStyle/>
          <a:p>
            <a:fld id="{7784E712-9ACD-408F-8AFB-11B4FE7B1041}" type="datetime1">
              <a:rPr lang="en-US" smtClean="0">
                <a:solidFill>
                  <a:prstClr val="white">
                    <a:lumMod val="65000"/>
                    <a:alpha val="80000"/>
                  </a:prstClr>
                </a:solidFill>
              </a:rPr>
              <a:t>21-Oct-22</a:t>
            </a:fld>
            <a:endParaRPr lang="en-US">
              <a:solidFill>
                <a:prstClr val="white">
                  <a:lumMod val="65000"/>
                  <a:alpha val="80000"/>
                </a:prstClr>
              </a:solidFill>
            </a:endParaRPr>
          </a:p>
        </p:txBody>
      </p:sp>
      <p:sp>
        <p:nvSpPr>
          <p:cNvPr id="6" name="Footer Placeholder 5">
            <a:extLst>
              <a:ext uri="{FF2B5EF4-FFF2-40B4-BE49-F238E27FC236}">
                <a16:creationId xmlns="" xmlns:a16="http://schemas.microsoft.com/office/drawing/2014/main" id="{591C4440-6B8D-4A24-A807-8B1302A3DFAF}"/>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7" name="Slide Number Placeholder 6">
            <a:extLst>
              <a:ext uri="{FF2B5EF4-FFF2-40B4-BE49-F238E27FC236}">
                <a16:creationId xmlns=""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17" name="Oval 16">
            <a:extLst>
              <a:ext uri="{FF2B5EF4-FFF2-40B4-BE49-F238E27FC236}">
                <a16:creationId xmlns="" xmlns:a16="http://schemas.microsoft.com/office/drawing/2014/main" id="{83C43C1C-00B3-40E0-B073-B8C56206D07D}"/>
              </a:ext>
              <a:ext uri="{C183D7F6-B498-43B3-948B-1728B52AA6E4}">
                <adec:decorative xmlns=""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Tree>
    <p:extLst>
      <p:ext uri="{BB962C8B-B14F-4D97-AF65-F5344CB8AC3E}">
        <p14:creationId xmlns:p14="http://schemas.microsoft.com/office/powerpoint/2010/main" val="36284161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8B1BC074-1090-47AF-BDE8-3859BF574BA6}"/>
              </a:ext>
            </a:extLst>
          </p:cNvPr>
          <p:cNvSpPr>
            <a:spLocks noGrp="1"/>
          </p:cNvSpPr>
          <p:nvPr>
            <p:ph type="dt" sz="half" idx="10"/>
          </p:nvPr>
        </p:nvSpPr>
        <p:spPr/>
        <p:txBody>
          <a:bodyPr>
            <a:noAutofit/>
          </a:bodyPr>
          <a:lstStyle/>
          <a:p>
            <a:fld id="{FFFDC7EB-FBF6-4A05-9DEA-429C90052B43}" type="datetime1">
              <a:rPr lang="en-US" smtClean="0">
                <a:solidFill>
                  <a:prstClr val="white">
                    <a:lumMod val="65000"/>
                    <a:alpha val="80000"/>
                  </a:prstClr>
                </a:solidFill>
              </a:rPr>
              <a:t>21-Oct-22</a:t>
            </a:fld>
            <a:endParaRPr lang="en-US" dirty="0">
              <a:solidFill>
                <a:prstClr val="white">
                  <a:lumMod val="65000"/>
                  <a:alpha val="80000"/>
                </a:prstClr>
              </a:solidFill>
            </a:endParaRPr>
          </a:p>
        </p:txBody>
      </p:sp>
      <p:sp>
        <p:nvSpPr>
          <p:cNvPr id="5" name="Footer Placeholder 4">
            <a:extLst>
              <a:ext uri="{FF2B5EF4-FFF2-40B4-BE49-F238E27FC236}">
                <a16:creationId xmlns="" xmlns:a16="http://schemas.microsoft.com/office/drawing/2014/main" id="{F1D6522F-D41A-4734-8BD1-BD6E5A37D04C}"/>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6" name="Slide Number Placeholder 5">
            <a:extLst>
              <a:ext uri="{FF2B5EF4-FFF2-40B4-BE49-F238E27FC236}">
                <a16:creationId xmlns=""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19" name="Freeform: Shape 18">
            <a:extLst>
              <a:ext uri="{FF2B5EF4-FFF2-40B4-BE49-F238E27FC236}">
                <a16:creationId xmlns=""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0" name="Oval 19">
            <a:extLst>
              <a:ext uri="{FF2B5EF4-FFF2-40B4-BE49-F238E27FC236}">
                <a16:creationId xmlns=""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5" name="Oval 24">
            <a:extLst>
              <a:ext uri="{FF2B5EF4-FFF2-40B4-BE49-F238E27FC236}">
                <a16:creationId xmlns=""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nvGrpSpPr>
          <p:cNvPr id="34" name="Group 33">
            <a:extLst>
              <a:ext uri="{FF2B5EF4-FFF2-40B4-BE49-F238E27FC236}">
                <a16:creationId xmlns=""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prstClr val="white"/>
                </a:solidFill>
              </a:endParaRPr>
            </a:p>
          </p:txBody>
        </p:sp>
        <p:sp>
          <p:nvSpPr>
            <p:cNvPr id="36" name="Freeform: Shape 35">
              <a:extLst>
                <a:ext uri="{FF2B5EF4-FFF2-40B4-BE49-F238E27FC236}">
                  <a16:creationId xmlns=""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prstClr val="white"/>
                </a:solidFill>
              </a:endParaRPr>
            </a:p>
          </p:txBody>
        </p:sp>
        <p:sp>
          <p:nvSpPr>
            <p:cNvPr id="37" name="Oval 36">
              <a:extLst>
                <a:ext uri="{FF2B5EF4-FFF2-40B4-BE49-F238E27FC236}">
                  <a16:creationId xmlns=""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8" name="Oval 37">
              <a:extLst>
                <a:ext uri="{FF2B5EF4-FFF2-40B4-BE49-F238E27FC236}">
                  <a16:creationId xmlns=""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Tree>
    <p:extLst>
      <p:ext uri="{BB962C8B-B14F-4D97-AF65-F5344CB8AC3E}">
        <p14:creationId xmlns:p14="http://schemas.microsoft.com/office/powerpoint/2010/main" val="28499650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nvGrpSpPr>
          <p:cNvPr id="13" name="Group 12">
            <a:extLst>
              <a:ext uri="{FF2B5EF4-FFF2-40B4-BE49-F238E27FC236}">
                <a16:creationId xmlns=""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1" name="Oval 20">
              <a:extLst>
                <a:ext uri="{FF2B5EF4-FFF2-40B4-BE49-F238E27FC236}">
                  <a16:creationId xmlns=""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2" name="Title 1">
            <a:extLst>
              <a:ext uri="{FF2B5EF4-FFF2-40B4-BE49-F238E27FC236}">
                <a16:creationId xmlns=""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 xmlns:a16="http://schemas.microsoft.com/office/drawing/2014/main" id="{BB99A8AF-0998-4613-B1D8-C14ECBFFDF67}"/>
              </a:ext>
            </a:extLst>
          </p:cNvPr>
          <p:cNvSpPr>
            <a:spLocks noGrp="1"/>
          </p:cNvSpPr>
          <p:nvPr>
            <p:ph type="dt" sz="half" idx="10"/>
          </p:nvPr>
        </p:nvSpPr>
        <p:spPr/>
        <p:txBody>
          <a:bodyPr>
            <a:noAutofit/>
          </a:bodyPr>
          <a:lstStyle/>
          <a:p>
            <a:fld id="{1BA8A0E0-CD5A-4B42-9ED0-564AAFCE4429}" type="datetime1">
              <a:rPr lang="en-US" smtClean="0">
                <a:solidFill>
                  <a:prstClr val="white">
                    <a:lumMod val="65000"/>
                    <a:alpha val="80000"/>
                  </a:prstClr>
                </a:solidFill>
              </a:rPr>
              <a:t>21-Oct-22</a:t>
            </a:fld>
            <a:endParaRPr lang="en-US">
              <a:solidFill>
                <a:prstClr val="white">
                  <a:lumMod val="65000"/>
                  <a:alpha val="80000"/>
                </a:prstClr>
              </a:solidFill>
            </a:endParaRPr>
          </a:p>
        </p:txBody>
      </p:sp>
      <p:sp>
        <p:nvSpPr>
          <p:cNvPr id="6" name="Footer Placeholder 5">
            <a:extLst>
              <a:ext uri="{FF2B5EF4-FFF2-40B4-BE49-F238E27FC236}">
                <a16:creationId xmlns="" xmlns:a16="http://schemas.microsoft.com/office/drawing/2014/main" id="{66E44EAA-B8A9-4428-A9DF-1174DA940990}"/>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7" name="Slide Number Placeholder 6">
            <a:extLst>
              <a:ext uri="{FF2B5EF4-FFF2-40B4-BE49-F238E27FC236}">
                <a16:creationId xmlns=""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31043529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fld id="{0EEF4A03-501D-426D-8FF4-E08AABA83449}" type="datetime1">
              <a:rPr lang="en-US" smtClean="0">
                <a:solidFill>
                  <a:prstClr val="white">
                    <a:lumMod val="65000"/>
                    <a:alpha val="80000"/>
                  </a:prstClr>
                </a:solidFill>
              </a:rPr>
              <a:t>21-Oct-22</a:t>
            </a:fld>
            <a:endParaRPr lang="en-US">
              <a:solidFill>
                <a:prstClr val="white">
                  <a:lumMod val="65000"/>
                  <a:alpha val="80000"/>
                </a:prstClr>
              </a:solidFill>
            </a:endParaRP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2332967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2" name="Oval 11">
              <a:extLst>
                <a:ext uri="{FF2B5EF4-FFF2-40B4-BE49-F238E27FC236}">
                  <a16:creationId xmlns=""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2" name="Title 1">
            <a:extLst>
              <a:ext uri="{FF2B5EF4-FFF2-40B4-BE49-F238E27FC236}">
                <a16:creationId xmlns=""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BD47AB1-6EB5-4E2C-B4A7-42DC643E9FF9}"/>
              </a:ext>
            </a:extLst>
          </p:cNvPr>
          <p:cNvSpPr>
            <a:spLocks noGrp="1"/>
          </p:cNvSpPr>
          <p:nvPr>
            <p:ph type="dt" sz="half" idx="10"/>
          </p:nvPr>
        </p:nvSpPr>
        <p:spPr/>
        <p:txBody>
          <a:bodyPr>
            <a:noAutofit/>
          </a:bodyPr>
          <a:lstStyle/>
          <a:p>
            <a:fld id="{36B09C1C-EB7B-49B4-B065-841DCB5939A3}" type="datetime1">
              <a:rPr lang="en-US" smtClean="0">
                <a:solidFill>
                  <a:prstClr val="white">
                    <a:lumMod val="65000"/>
                    <a:alpha val="80000"/>
                  </a:prstClr>
                </a:solidFill>
              </a:rPr>
              <a:t>21-Oct-22</a:t>
            </a:fld>
            <a:endParaRPr lang="en-US">
              <a:solidFill>
                <a:prstClr val="white">
                  <a:lumMod val="65000"/>
                  <a:alpha val="80000"/>
                </a:prstClr>
              </a:solidFill>
            </a:endParaRPr>
          </a:p>
        </p:txBody>
      </p:sp>
      <p:sp>
        <p:nvSpPr>
          <p:cNvPr id="6" name="Footer Placeholder 5">
            <a:extLst>
              <a:ext uri="{FF2B5EF4-FFF2-40B4-BE49-F238E27FC236}">
                <a16:creationId xmlns="" xmlns:a16="http://schemas.microsoft.com/office/drawing/2014/main" id="{5BA9D15F-B6ED-46E1-9840-0B625880EE4B}"/>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7" name="Slide Number Placeholder 6">
            <a:extLst>
              <a:ext uri="{FF2B5EF4-FFF2-40B4-BE49-F238E27FC236}">
                <a16:creationId xmlns=""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348361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CC7ED7-15DF-4A53-B534-0BD597D037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EAF204B3-9B9D-4BB5-B65F-ACC471DA03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EB5D7EC8-2DE3-4E48-AF05-C0221161524F}"/>
              </a:ext>
            </a:extLst>
          </p:cNvPr>
          <p:cNvSpPr>
            <a:spLocks noGrp="1"/>
          </p:cNvSpPr>
          <p:nvPr>
            <p:ph type="dt" sz="half" idx="10"/>
          </p:nvPr>
        </p:nvSpPr>
        <p:spPr/>
        <p:txBody>
          <a:bodyPr/>
          <a:lstStyle/>
          <a:p>
            <a:fld id="{2DFFDA5B-2AD9-45AB-BC84-9C15A6890132}" type="datetime1">
              <a:rPr lang="en-US" smtClean="0"/>
              <a:t>21-Oct-22</a:t>
            </a:fld>
            <a:endParaRPr lang="en-US"/>
          </a:p>
        </p:txBody>
      </p:sp>
      <p:sp>
        <p:nvSpPr>
          <p:cNvPr id="5" name="Footer Placeholder 4">
            <a:extLst>
              <a:ext uri="{FF2B5EF4-FFF2-40B4-BE49-F238E27FC236}">
                <a16:creationId xmlns="" xmlns:a16="http://schemas.microsoft.com/office/drawing/2014/main" id="{6244DA32-965C-47E4-AF7E-73A650BBE1F5}"/>
              </a:ext>
            </a:extLst>
          </p:cNvPr>
          <p:cNvSpPr>
            <a:spLocks noGrp="1"/>
          </p:cNvSpPr>
          <p:nvPr>
            <p:ph type="ftr" sz="quarter" idx="11"/>
          </p:nvPr>
        </p:nvSpPr>
        <p:spPr/>
        <p:txBody>
          <a:bodyPr/>
          <a:lstStyle/>
          <a:p>
            <a:r>
              <a:rPr lang="en-US" smtClean="0"/>
              <a:t>Ashutosh Chutiya</a:t>
            </a:r>
            <a:endParaRPr lang="en-US"/>
          </a:p>
        </p:txBody>
      </p:sp>
      <p:sp>
        <p:nvSpPr>
          <p:cNvPr id="6" name="Slide Number Placeholder 5">
            <a:extLst>
              <a:ext uri="{FF2B5EF4-FFF2-40B4-BE49-F238E27FC236}">
                <a16:creationId xmlns="" xmlns:a16="http://schemas.microsoft.com/office/drawing/2014/main" id="{0445B95B-734C-48CB-8CE4-4B77DE69C04A}"/>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4064329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23DB09-EE40-4A25-9911-08AFCD1147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7D2172E-B5A1-4073-87BF-B4B4FA2614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FD9D5478-158C-43B4-A7BC-F69F70E535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2B2540FE-EF3E-4F61-A981-DA6FD21422B3}"/>
              </a:ext>
            </a:extLst>
          </p:cNvPr>
          <p:cNvSpPr>
            <a:spLocks noGrp="1"/>
          </p:cNvSpPr>
          <p:nvPr>
            <p:ph type="dt" sz="half" idx="10"/>
          </p:nvPr>
        </p:nvSpPr>
        <p:spPr/>
        <p:txBody>
          <a:bodyPr/>
          <a:lstStyle/>
          <a:p>
            <a:fld id="{2B872363-44BE-4392-8561-B17461D4D8F0}" type="datetime1">
              <a:rPr lang="en-US" smtClean="0"/>
              <a:t>21-Oct-22</a:t>
            </a:fld>
            <a:endParaRPr lang="en-US"/>
          </a:p>
        </p:txBody>
      </p:sp>
      <p:sp>
        <p:nvSpPr>
          <p:cNvPr id="6" name="Footer Placeholder 5">
            <a:extLst>
              <a:ext uri="{FF2B5EF4-FFF2-40B4-BE49-F238E27FC236}">
                <a16:creationId xmlns="" xmlns:a16="http://schemas.microsoft.com/office/drawing/2014/main" id="{47ACE047-8D42-4261-8D48-28C5FB42AA03}"/>
              </a:ext>
            </a:extLst>
          </p:cNvPr>
          <p:cNvSpPr>
            <a:spLocks noGrp="1"/>
          </p:cNvSpPr>
          <p:nvPr>
            <p:ph type="ftr" sz="quarter" idx="11"/>
          </p:nvPr>
        </p:nvSpPr>
        <p:spPr/>
        <p:txBody>
          <a:bodyPr/>
          <a:lstStyle/>
          <a:p>
            <a:r>
              <a:rPr lang="en-US" smtClean="0"/>
              <a:t>Ashutosh Chutiya</a:t>
            </a:r>
            <a:endParaRPr lang="en-US"/>
          </a:p>
        </p:txBody>
      </p:sp>
      <p:sp>
        <p:nvSpPr>
          <p:cNvPr id="7" name="Slide Number Placeholder 6">
            <a:extLst>
              <a:ext uri="{FF2B5EF4-FFF2-40B4-BE49-F238E27FC236}">
                <a16:creationId xmlns="" xmlns:a16="http://schemas.microsoft.com/office/drawing/2014/main" id="{CDB2F8DE-DC34-476D-A756-CF1399603B16}"/>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3670783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DAEE12-032B-4F12-B39F-1C10576580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3A441E56-16FE-45AB-B867-B1C9F041DD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817295AF-4449-4281-B75D-09326D9827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CCB26CF-4499-4175-AB6B-C803F64838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D84BA158-A896-4F06-99F7-10F77C583C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56846CF8-223D-4A46-A3DE-50AB4C90802B}"/>
              </a:ext>
            </a:extLst>
          </p:cNvPr>
          <p:cNvSpPr>
            <a:spLocks noGrp="1"/>
          </p:cNvSpPr>
          <p:nvPr>
            <p:ph type="dt" sz="half" idx="10"/>
          </p:nvPr>
        </p:nvSpPr>
        <p:spPr/>
        <p:txBody>
          <a:bodyPr/>
          <a:lstStyle/>
          <a:p>
            <a:fld id="{83CFEC97-941C-45E2-8281-1C682A2364FC}" type="datetime1">
              <a:rPr lang="en-US" smtClean="0"/>
              <a:t>21-Oct-22</a:t>
            </a:fld>
            <a:endParaRPr lang="en-US"/>
          </a:p>
        </p:txBody>
      </p:sp>
      <p:sp>
        <p:nvSpPr>
          <p:cNvPr id="8" name="Footer Placeholder 7">
            <a:extLst>
              <a:ext uri="{FF2B5EF4-FFF2-40B4-BE49-F238E27FC236}">
                <a16:creationId xmlns="" xmlns:a16="http://schemas.microsoft.com/office/drawing/2014/main" id="{DDBDC006-C7BD-4F70-AF3E-17659A01DF23}"/>
              </a:ext>
            </a:extLst>
          </p:cNvPr>
          <p:cNvSpPr>
            <a:spLocks noGrp="1"/>
          </p:cNvSpPr>
          <p:nvPr>
            <p:ph type="ftr" sz="quarter" idx="11"/>
          </p:nvPr>
        </p:nvSpPr>
        <p:spPr/>
        <p:txBody>
          <a:bodyPr/>
          <a:lstStyle/>
          <a:p>
            <a:r>
              <a:rPr lang="en-US" smtClean="0"/>
              <a:t>Ashutosh Chutiya</a:t>
            </a:r>
            <a:endParaRPr lang="en-US"/>
          </a:p>
        </p:txBody>
      </p:sp>
      <p:sp>
        <p:nvSpPr>
          <p:cNvPr id="9" name="Slide Number Placeholder 8">
            <a:extLst>
              <a:ext uri="{FF2B5EF4-FFF2-40B4-BE49-F238E27FC236}">
                <a16:creationId xmlns="" xmlns:a16="http://schemas.microsoft.com/office/drawing/2014/main" id="{76E43B03-5FC9-465C-88A3-3DA69721D68C}"/>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279390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5F9284-46F6-4EEB-BD2B-88FAF7D765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1136830B-6888-4D01-9010-9CBA0EABB2E6}"/>
              </a:ext>
            </a:extLst>
          </p:cNvPr>
          <p:cNvSpPr>
            <a:spLocks noGrp="1"/>
          </p:cNvSpPr>
          <p:nvPr>
            <p:ph type="dt" sz="half" idx="10"/>
          </p:nvPr>
        </p:nvSpPr>
        <p:spPr/>
        <p:txBody>
          <a:bodyPr/>
          <a:lstStyle/>
          <a:p>
            <a:fld id="{F7B26061-BF28-42BB-A753-192AF33C424C}" type="datetime1">
              <a:rPr lang="en-US" smtClean="0"/>
              <a:t>21-Oct-22</a:t>
            </a:fld>
            <a:endParaRPr lang="en-US"/>
          </a:p>
        </p:txBody>
      </p:sp>
      <p:sp>
        <p:nvSpPr>
          <p:cNvPr id="4" name="Footer Placeholder 3">
            <a:extLst>
              <a:ext uri="{FF2B5EF4-FFF2-40B4-BE49-F238E27FC236}">
                <a16:creationId xmlns="" xmlns:a16="http://schemas.microsoft.com/office/drawing/2014/main" id="{59669D2F-8261-45CC-BAD8-D4F421FA1A53}"/>
              </a:ext>
            </a:extLst>
          </p:cNvPr>
          <p:cNvSpPr>
            <a:spLocks noGrp="1"/>
          </p:cNvSpPr>
          <p:nvPr>
            <p:ph type="ftr" sz="quarter" idx="11"/>
          </p:nvPr>
        </p:nvSpPr>
        <p:spPr/>
        <p:txBody>
          <a:bodyPr/>
          <a:lstStyle/>
          <a:p>
            <a:r>
              <a:rPr lang="en-US" smtClean="0"/>
              <a:t>Ashutosh Chutiya</a:t>
            </a:r>
            <a:endParaRPr lang="en-US"/>
          </a:p>
        </p:txBody>
      </p:sp>
      <p:sp>
        <p:nvSpPr>
          <p:cNvPr id="5" name="Slide Number Placeholder 4">
            <a:extLst>
              <a:ext uri="{FF2B5EF4-FFF2-40B4-BE49-F238E27FC236}">
                <a16:creationId xmlns="" xmlns:a16="http://schemas.microsoft.com/office/drawing/2014/main" id="{23CA749D-B897-40B8-A918-356372673E20}"/>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4251818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F3CA52C-7361-4FA9-9F23-F16A46EAA813}"/>
              </a:ext>
            </a:extLst>
          </p:cNvPr>
          <p:cNvSpPr>
            <a:spLocks noGrp="1"/>
          </p:cNvSpPr>
          <p:nvPr>
            <p:ph type="dt" sz="half" idx="10"/>
          </p:nvPr>
        </p:nvSpPr>
        <p:spPr/>
        <p:txBody>
          <a:bodyPr/>
          <a:lstStyle/>
          <a:p>
            <a:fld id="{AAB8C711-11CD-4928-9992-51DBC9FBF5AA}" type="datetime1">
              <a:rPr lang="en-US" smtClean="0"/>
              <a:t>21-Oct-22</a:t>
            </a:fld>
            <a:endParaRPr lang="en-US"/>
          </a:p>
        </p:txBody>
      </p:sp>
      <p:sp>
        <p:nvSpPr>
          <p:cNvPr id="3" name="Footer Placeholder 2">
            <a:extLst>
              <a:ext uri="{FF2B5EF4-FFF2-40B4-BE49-F238E27FC236}">
                <a16:creationId xmlns="" xmlns:a16="http://schemas.microsoft.com/office/drawing/2014/main" id="{2ACD3545-4643-4F49-9D53-170538AC184F}"/>
              </a:ext>
            </a:extLst>
          </p:cNvPr>
          <p:cNvSpPr>
            <a:spLocks noGrp="1"/>
          </p:cNvSpPr>
          <p:nvPr>
            <p:ph type="ftr" sz="quarter" idx="11"/>
          </p:nvPr>
        </p:nvSpPr>
        <p:spPr/>
        <p:txBody>
          <a:bodyPr/>
          <a:lstStyle/>
          <a:p>
            <a:r>
              <a:rPr lang="en-US" smtClean="0"/>
              <a:t>Ashutosh Chutiya</a:t>
            </a:r>
            <a:endParaRPr lang="en-US"/>
          </a:p>
        </p:txBody>
      </p:sp>
      <p:sp>
        <p:nvSpPr>
          <p:cNvPr id="4" name="Slide Number Placeholder 3">
            <a:extLst>
              <a:ext uri="{FF2B5EF4-FFF2-40B4-BE49-F238E27FC236}">
                <a16:creationId xmlns="" xmlns:a16="http://schemas.microsoft.com/office/drawing/2014/main" id="{CCB7DE13-495D-4016-9C4B-EB25F6BB2775}"/>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562966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223C5D-6222-4460-A4C4-D51CE3411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6C730743-5FCD-4731-BB8F-F33471BCB3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3FF10D48-5592-406D-81DC-04F703BDB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47E9DA1-9523-4BC1-9B6D-DD94EDD8DDB1}"/>
              </a:ext>
            </a:extLst>
          </p:cNvPr>
          <p:cNvSpPr>
            <a:spLocks noGrp="1"/>
          </p:cNvSpPr>
          <p:nvPr>
            <p:ph type="dt" sz="half" idx="10"/>
          </p:nvPr>
        </p:nvSpPr>
        <p:spPr/>
        <p:txBody>
          <a:bodyPr/>
          <a:lstStyle/>
          <a:p>
            <a:fld id="{59D8228B-DF40-4373-9BFD-5E72C1DC0171}" type="datetime1">
              <a:rPr lang="en-US" smtClean="0"/>
              <a:t>21-Oct-22</a:t>
            </a:fld>
            <a:endParaRPr lang="en-US"/>
          </a:p>
        </p:txBody>
      </p:sp>
      <p:sp>
        <p:nvSpPr>
          <p:cNvPr id="6" name="Footer Placeholder 5">
            <a:extLst>
              <a:ext uri="{FF2B5EF4-FFF2-40B4-BE49-F238E27FC236}">
                <a16:creationId xmlns="" xmlns:a16="http://schemas.microsoft.com/office/drawing/2014/main" id="{C8055F2C-F4B0-420A-A8CB-49047E3DBA7F}"/>
              </a:ext>
            </a:extLst>
          </p:cNvPr>
          <p:cNvSpPr>
            <a:spLocks noGrp="1"/>
          </p:cNvSpPr>
          <p:nvPr>
            <p:ph type="ftr" sz="quarter" idx="11"/>
          </p:nvPr>
        </p:nvSpPr>
        <p:spPr/>
        <p:txBody>
          <a:bodyPr/>
          <a:lstStyle/>
          <a:p>
            <a:r>
              <a:rPr lang="en-US" smtClean="0"/>
              <a:t>Ashutosh Chutiya</a:t>
            </a:r>
            <a:endParaRPr lang="en-US"/>
          </a:p>
        </p:txBody>
      </p:sp>
      <p:sp>
        <p:nvSpPr>
          <p:cNvPr id="7" name="Slide Number Placeholder 6">
            <a:extLst>
              <a:ext uri="{FF2B5EF4-FFF2-40B4-BE49-F238E27FC236}">
                <a16:creationId xmlns="" xmlns:a16="http://schemas.microsoft.com/office/drawing/2014/main" id="{9B93376C-C0D8-4B3A-85F9-A66797CE34CD}"/>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3803972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C791FA-C6BD-44D3-9D4A-8A967757D1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BB3A69FC-D209-4586-AA88-D38004D75C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A796EFD0-718F-4695-BB3A-272183B39C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075F76A-6D70-4311-AE70-9A52561F2AE1}"/>
              </a:ext>
            </a:extLst>
          </p:cNvPr>
          <p:cNvSpPr>
            <a:spLocks noGrp="1"/>
          </p:cNvSpPr>
          <p:nvPr>
            <p:ph type="dt" sz="half" idx="10"/>
          </p:nvPr>
        </p:nvSpPr>
        <p:spPr/>
        <p:txBody>
          <a:bodyPr/>
          <a:lstStyle/>
          <a:p>
            <a:fld id="{4AE9B276-E467-44DA-AE43-2C663D1CB5B0}" type="datetime1">
              <a:rPr lang="en-US" smtClean="0"/>
              <a:t>21-Oct-22</a:t>
            </a:fld>
            <a:endParaRPr lang="en-US"/>
          </a:p>
        </p:txBody>
      </p:sp>
      <p:sp>
        <p:nvSpPr>
          <p:cNvPr id="6" name="Footer Placeholder 5">
            <a:extLst>
              <a:ext uri="{FF2B5EF4-FFF2-40B4-BE49-F238E27FC236}">
                <a16:creationId xmlns="" xmlns:a16="http://schemas.microsoft.com/office/drawing/2014/main" id="{9B079D0A-7688-4C26-9009-625EA7032F3B}"/>
              </a:ext>
            </a:extLst>
          </p:cNvPr>
          <p:cNvSpPr>
            <a:spLocks noGrp="1"/>
          </p:cNvSpPr>
          <p:nvPr>
            <p:ph type="ftr" sz="quarter" idx="11"/>
          </p:nvPr>
        </p:nvSpPr>
        <p:spPr/>
        <p:txBody>
          <a:bodyPr/>
          <a:lstStyle/>
          <a:p>
            <a:r>
              <a:rPr lang="en-US" smtClean="0"/>
              <a:t>Ashutosh Chutiya</a:t>
            </a:r>
            <a:endParaRPr lang="en-US"/>
          </a:p>
        </p:txBody>
      </p:sp>
      <p:sp>
        <p:nvSpPr>
          <p:cNvPr id="7" name="Slide Number Placeholder 6">
            <a:extLst>
              <a:ext uri="{FF2B5EF4-FFF2-40B4-BE49-F238E27FC236}">
                <a16:creationId xmlns="" xmlns:a16="http://schemas.microsoft.com/office/drawing/2014/main" id="{B4F378CD-52DF-431B-A1D1-AA91D3C134FE}"/>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2319158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100000">
              <a:schemeClr val="bg1">
                <a:lumMod val="5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D12812C-900F-4D15-8051-73AADBC624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341BD349-5970-401F-A32B-B55FC6DD6D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C901756-DE36-4A1B-B857-6DB0BEC30D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4EE263-F74B-4244-B69D-089A7E358092}" type="datetime1">
              <a:rPr lang="en-US" smtClean="0"/>
              <a:t>21-Oct-22</a:t>
            </a:fld>
            <a:endParaRPr lang="en-US"/>
          </a:p>
        </p:txBody>
      </p:sp>
      <p:sp>
        <p:nvSpPr>
          <p:cNvPr id="5" name="Footer Placeholder 4">
            <a:extLst>
              <a:ext uri="{FF2B5EF4-FFF2-40B4-BE49-F238E27FC236}">
                <a16:creationId xmlns="" xmlns:a16="http://schemas.microsoft.com/office/drawing/2014/main" id="{B4C8A51A-649C-43A9-B9DF-2C773AA705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Ashutosh Chutiya</a:t>
            </a:r>
            <a:endParaRPr lang="en-US"/>
          </a:p>
        </p:txBody>
      </p:sp>
      <p:sp>
        <p:nvSpPr>
          <p:cNvPr id="6" name="Slide Number Placeholder 5">
            <a:extLst>
              <a:ext uri="{FF2B5EF4-FFF2-40B4-BE49-F238E27FC236}">
                <a16:creationId xmlns="" xmlns:a16="http://schemas.microsoft.com/office/drawing/2014/main" id="{242D3905-A215-4F0D-8E9B-1CCD793B2F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85128-CE73-4F6B-9CB3-02E8E310B566}" type="slidenum">
              <a:rPr lang="en-US" smtClean="0"/>
              <a:t>‹#›</a:t>
            </a:fld>
            <a:endParaRPr lang="en-US"/>
          </a:p>
        </p:txBody>
      </p:sp>
    </p:spTree>
    <p:extLst>
      <p:ext uri="{BB962C8B-B14F-4D97-AF65-F5344CB8AC3E}">
        <p14:creationId xmlns:p14="http://schemas.microsoft.com/office/powerpoint/2010/main" val="1136601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fld id="{48EF260C-6DA7-4A45-B380-A29D3D92C452}" type="datetime1">
              <a:rPr lang="en-US" smtClean="0">
                <a:solidFill>
                  <a:prstClr val="white">
                    <a:lumMod val="65000"/>
                    <a:alpha val="80000"/>
                  </a:prstClr>
                </a:solidFill>
              </a:rPr>
              <a:t>21-Oct-22</a:t>
            </a:fld>
            <a:endParaRPr lang="en-US" dirty="0">
              <a:solidFill>
                <a:prstClr val="white">
                  <a:lumMod val="65000"/>
                  <a:alpha val="80000"/>
                </a:prstClr>
              </a:solidFill>
            </a:endParaRPr>
          </a:p>
        </p:txBody>
      </p:sp>
      <p:sp>
        <p:nvSpPr>
          <p:cNvPr id="5" name="Footer Placeholder 4">
            <a:extLst>
              <a:ext uri="{FF2B5EF4-FFF2-40B4-BE49-F238E27FC236}">
                <a16:creationId xmlns=""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smtClean="0">
                <a:solidFill>
                  <a:prstClr val="white">
                    <a:lumMod val="65000"/>
                    <a:alpha val="80000"/>
                  </a:prstClr>
                </a:solidFill>
              </a:rPr>
              <a:t>Ashutosh Chutiya</a:t>
            </a:r>
            <a:endParaRPr lang="en-US" dirty="0">
              <a:solidFill>
                <a:prstClr val="white">
                  <a:lumMod val="65000"/>
                  <a:alpha val="80000"/>
                </a:prstClr>
              </a:solidFill>
            </a:endParaRPr>
          </a:p>
        </p:txBody>
      </p:sp>
      <p:sp>
        <p:nvSpPr>
          <p:cNvPr id="6" name="Slide Number Placeholder 5">
            <a:extLst>
              <a:ext uri="{FF2B5EF4-FFF2-40B4-BE49-F238E27FC236}">
                <a16:creationId xmlns=""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31541595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160">
          <p15:clr>
            <a:srgbClr val="F26B43"/>
          </p15:clr>
        </p15:guide>
        <p15:guide id="3" pos="347">
          <p15:clr>
            <a:srgbClr val="F26B43"/>
          </p15:clr>
        </p15:guide>
        <p15:guide id="4" pos="7333">
          <p15:clr>
            <a:srgbClr val="F26B43"/>
          </p15:clr>
        </p15:guide>
        <p15:guide id="5" orient="horz" pos="346">
          <p15:clr>
            <a:srgbClr val="F26B43"/>
          </p15:clr>
        </p15:guide>
        <p15:guide id="6" orient="horz" pos="3974">
          <p15:clr>
            <a:srgbClr val="F26B43"/>
          </p15:clr>
        </p15:guide>
        <p15:guide id="7" pos="824">
          <p15:clr>
            <a:srgbClr val="A4A3A4"/>
          </p15:clr>
        </p15:guide>
        <p15:guide id="8" pos="937">
          <p15:clr>
            <a:srgbClr val="A4A3A4"/>
          </p15:clr>
        </p15:guide>
        <p15:guide id="9" pos="1413">
          <p15:clr>
            <a:srgbClr val="A4A3A4"/>
          </p15:clr>
        </p15:guide>
        <p15:guide id="10" pos="1527">
          <p15:clr>
            <a:srgbClr val="A4A3A4"/>
          </p15:clr>
        </p15:guide>
        <p15:guide id="11" pos="2003">
          <p15:clr>
            <a:srgbClr val="A4A3A4"/>
          </p15:clr>
        </p15:guide>
        <p15:guide id="12" pos="2116">
          <p15:clr>
            <a:srgbClr val="A4A3A4"/>
          </p15:clr>
        </p15:guide>
        <p15:guide id="13" pos="2593">
          <p15:clr>
            <a:srgbClr val="A4A3A4"/>
          </p15:clr>
        </p15:guide>
        <p15:guide id="14" pos="2706">
          <p15:clr>
            <a:srgbClr val="A4A3A4"/>
          </p15:clr>
        </p15:guide>
        <p15:guide id="15" pos="3182">
          <p15:clr>
            <a:srgbClr val="A4A3A4"/>
          </p15:clr>
        </p15:guide>
        <p15:guide id="16" pos="3318">
          <p15:clr>
            <a:srgbClr val="A4A3A4"/>
          </p15:clr>
        </p15:guide>
        <p15:guide id="17" pos="3772">
          <p15:clr>
            <a:srgbClr val="A4A3A4"/>
          </p15:clr>
        </p15:guide>
        <p15:guide id="18" pos="3908">
          <p15:clr>
            <a:srgbClr val="A4A3A4"/>
          </p15:clr>
        </p15:guide>
        <p15:guide id="19" pos="4362">
          <p15:clr>
            <a:srgbClr val="A4A3A4"/>
          </p15:clr>
        </p15:guide>
        <p15:guide id="20" pos="4498">
          <p15:clr>
            <a:srgbClr val="A4A3A4"/>
          </p15:clr>
        </p15:guide>
        <p15:guide id="21" pos="4951">
          <p15:clr>
            <a:srgbClr val="A4A3A4"/>
          </p15:clr>
        </p15:guide>
        <p15:guide id="22" pos="5087">
          <p15:clr>
            <a:srgbClr val="A4A3A4"/>
          </p15:clr>
        </p15:guide>
        <p15:guide id="23" pos="5541">
          <p15:clr>
            <a:srgbClr val="A4A3A4"/>
          </p15:clr>
        </p15:guide>
        <p15:guide id="24" pos="5677">
          <p15:clr>
            <a:srgbClr val="A4A3A4"/>
          </p15:clr>
        </p15:guide>
        <p15:guide id="25" pos="6153">
          <p15:clr>
            <a:srgbClr val="A4A3A4"/>
          </p15:clr>
        </p15:guide>
        <p15:guide id="26" pos="6267">
          <p15:clr>
            <a:srgbClr val="A4A3A4"/>
          </p15:clr>
        </p15:guide>
        <p15:guide id="27" pos="6743">
          <p15:clr>
            <a:srgbClr val="A4A3A4"/>
          </p15:clr>
        </p15:guide>
        <p15:guide id="28" pos="6856">
          <p15:clr>
            <a:srgbClr val="A4A3A4"/>
          </p15:clr>
        </p15:guide>
        <p15:guide id="29" orient="horz" pos="3838">
          <p15:clr>
            <a:srgbClr val="A4A3A4"/>
          </p15:clr>
        </p15:guide>
        <p15:guide id="30" orient="horz" pos="2092">
          <p15:clr>
            <a:srgbClr val="A4A3A4"/>
          </p15:clr>
        </p15:guide>
        <p15:guide id="31" orient="horz" pos="2228">
          <p15:clr>
            <a:srgbClr val="A4A3A4"/>
          </p15:clr>
        </p15:guide>
        <p15:guide id="32" orient="horz" pos="845">
          <p15:clr>
            <a:srgbClr val="A4A3A4"/>
          </p15:clr>
        </p15:guide>
        <p15:guide id="33" orient="horz" pos="958">
          <p15:clr>
            <a:srgbClr val="A4A3A4"/>
          </p15:clr>
        </p15:guide>
        <p15:guide id="34" orient="horz" pos="1480">
          <p15:clr>
            <a:srgbClr val="A4A3A4"/>
          </p15:clr>
        </p15:guide>
        <p15:guide id="35" orient="horz" pos="1593">
          <p15:clr>
            <a:srgbClr val="A4A3A4"/>
          </p15:clr>
        </p15:guide>
        <p15:guide id="36" orient="horz" pos="2727">
          <p15:clr>
            <a:srgbClr val="A4A3A4"/>
          </p15:clr>
        </p15:guide>
        <p15:guide id="37" orient="horz" pos="2840">
          <p15:clr>
            <a:srgbClr val="A4A3A4"/>
          </p15:clr>
        </p15:guide>
        <p15:guide id="38" orient="horz" pos="3339">
          <p15:clr>
            <a:srgbClr val="A4A3A4"/>
          </p15:clr>
        </p15:guide>
        <p15:guide id="39"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1.svg"/><Relationship Id="rId10" Type="http://schemas.openxmlformats.org/officeDocument/2006/relationships/image" Target="../media/image5.png"/><Relationship Id="rId9" Type="http://schemas.openxmlformats.org/officeDocument/2006/relationships/image" Target="../media/image4.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7.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8.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p:spPr>
      </p:pic>
      <p:sp>
        <p:nvSpPr>
          <p:cNvPr id="7" name="Rectangle: Rounded Corners 6">
            <a:extLst>
              <a:ext uri="{FF2B5EF4-FFF2-40B4-BE49-F238E27FC236}">
                <a16:creationId xmlns="" xmlns:a16="http://schemas.microsoft.com/office/drawing/2014/main" id="{99C89612-437E-4BD2-A588-3FDB2BC0F26F}"/>
              </a:ext>
            </a:extLst>
          </p:cNvPr>
          <p:cNvSpPr/>
          <p:nvPr/>
        </p:nvSpPr>
        <p:spPr>
          <a:xfrm>
            <a:off x="3934691" y="6175230"/>
            <a:ext cx="4322618" cy="642938"/>
          </a:xfrm>
          <a:prstGeom prst="round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sz="3200" b="1" dirty="0" smtClean="0"/>
              <a:t>MICRO CREDIT PROJECT</a:t>
            </a:r>
            <a:endParaRPr lang="en-US" sz="3200" dirty="0"/>
          </a:p>
        </p:txBody>
      </p:sp>
      <p:sp>
        <p:nvSpPr>
          <p:cNvPr id="18" name="TextBox 17">
            <a:extLst>
              <a:ext uri="{FF2B5EF4-FFF2-40B4-BE49-F238E27FC236}">
                <a16:creationId xmlns="" xmlns:a16="http://schemas.microsoft.com/office/drawing/2014/main" id="{60A2167F-1966-4DE4-B690-1D5EC4989F91}"/>
              </a:ext>
            </a:extLst>
          </p:cNvPr>
          <p:cNvSpPr txBox="1"/>
          <p:nvPr/>
        </p:nvSpPr>
        <p:spPr>
          <a:xfrm>
            <a:off x="8779019" y="5528899"/>
            <a:ext cx="3209925" cy="646331"/>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r>
              <a:rPr lang="en-US" dirty="0" smtClean="0">
                <a:solidFill>
                  <a:schemeClr val="bg1"/>
                </a:solidFill>
              </a:rPr>
              <a:t>Submitted by:-</a:t>
            </a:r>
          </a:p>
          <a:p>
            <a:r>
              <a:rPr lang="en-US" dirty="0" smtClean="0">
                <a:solidFill>
                  <a:schemeClr val="bg1"/>
                </a:solidFill>
              </a:rPr>
              <a:t>	</a:t>
            </a:r>
            <a:r>
              <a:rPr lang="en-US" smtClean="0">
                <a:solidFill>
                  <a:schemeClr val="bg1"/>
                </a:solidFill>
              </a:rPr>
              <a:t>Ashutosh Mishra</a:t>
            </a:r>
            <a:endParaRPr lang="en-US" dirty="0">
              <a:solidFill>
                <a:schemeClr val="bg1"/>
              </a:solidFill>
            </a:endParaRPr>
          </a:p>
        </p:txBody>
      </p:sp>
    </p:spTree>
    <p:extLst>
      <p:ext uri="{BB962C8B-B14F-4D97-AF65-F5344CB8AC3E}">
        <p14:creationId xmlns:p14="http://schemas.microsoft.com/office/powerpoint/2010/main" val="330576255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Straight Connector 56">
            <a:extLst>
              <a:ext uri="{FF2B5EF4-FFF2-40B4-BE49-F238E27FC236}">
                <a16:creationId xmlns="" xmlns:a16="http://schemas.microsoft.com/office/drawing/2014/main" id="{35916CC8-A4E4-41A1-AD21-A4A46E7FF5C2}"/>
              </a:ext>
            </a:extLst>
          </p:cNvPr>
          <p:cNvCxnSpPr>
            <a:cxnSpLocks/>
          </p:cNvCxnSpPr>
          <p:nvPr/>
        </p:nvCxnSpPr>
        <p:spPr>
          <a:xfrm flipH="1">
            <a:off x="7261885" y="3853966"/>
            <a:ext cx="63582" cy="5271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Freeform: Shape 48">
            <a:extLst>
              <a:ext uri="{FF2B5EF4-FFF2-40B4-BE49-F238E27FC236}">
                <a16:creationId xmlns="" xmlns:a16="http://schemas.microsoft.com/office/drawing/2014/main" id="{BFBCDAAB-C1A2-4A79-9E63-8F6974226461}"/>
              </a:ext>
            </a:extLst>
          </p:cNvPr>
          <p:cNvSpPr/>
          <p:nvPr/>
        </p:nvSpPr>
        <p:spPr>
          <a:xfrm rot="20249222">
            <a:off x="5687592" y="4104969"/>
            <a:ext cx="2830413" cy="1555335"/>
          </a:xfrm>
          <a:custGeom>
            <a:avLst/>
            <a:gdLst>
              <a:gd name="connsiteX0" fmla="*/ 1511898 w 2779836"/>
              <a:gd name="connsiteY0" fmla="*/ 109380 h 1397969"/>
              <a:gd name="connsiteX1" fmla="*/ 1170441 w 2779836"/>
              <a:gd name="connsiteY1" fmla="*/ 238512 h 1397969"/>
              <a:gd name="connsiteX2" fmla="*/ 1320427 w 2779836"/>
              <a:gd name="connsiteY2" fmla="*/ 571336 h 1397969"/>
              <a:gd name="connsiteX3" fmla="*/ 1661884 w 2779836"/>
              <a:gd name="connsiteY3" fmla="*/ 442204 h 1397969"/>
              <a:gd name="connsiteX4" fmla="*/ 1511898 w 2779836"/>
              <a:gd name="connsiteY4" fmla="*/ 109380 h 1397969"/>
              <a:gd name="connsiteX5" fmla="*/ 2779836 w 2779836"/>
              <a:gd name="connsiteY5" fmla="*/ 0 h 1397969"/>
              <a:gd name="connsiteX6" fmla="*/ 2779836 w 2779836"/>
              <a:gd name="connsiteY6" fmla="*/ 1397969 h 1397969"/>
              <a:gd name="connsiteX7" fmla="*/ 0 w 2779836"/>
              <a:gd name="connsiteY7" fmla="*/ 1397969 h 1397969"/>
              <a:gd name="connsiteX8" fmla="*/ 0 w 2779836"/>
              <a:gd name="connsiteY8" fmla="*/ 0 h 139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9836" h="1397969">
                <a:moveTo>
                  <a:pt x="1511898" y="109380"/>
                </a:moveTo>
                <a:cubicBezTo>
                  <a:pt x="1376190" y="53132"/>
                  <a:pt x="1223314" y="110946"/>
                  <a:pt x="1170441" y="238512"/>
                </a:cubicBezTo>
                <a:cubicBezTo>
                  <a:pt x="1117568" y="366077"/>
                  <a:pt x="1184719" y="515088"/>
                  <a:pt x="1320427" y="571336"/>
                </a:cubicBezTo>
                <a:cubicBezTo>
                  <a:pt x="1456135" y="627584"/>
                  <a:pt x="1609011" y="569770"/>
                  <a:pt x="1661884" y="442204"/>
                </a:cubicBezTo>
                <a:cubicBezTo>
                  <a:pt x="1714757" y="314639"/>
                  <a:pt x="1647606" y="165628"/>
                  <a:pt x="1511898" y="109380"/>
                </a:cubicBezTo>
                <a:close/>
                <a:moveTo>
                  <a:pt x="2779836" y="0"/>
                </a:moveTo>
                <a:lnTo>
                  <a:pt x="2779836" y="1397969"/>
                </a:lnTo>
                <a:lnTo>
                  <a:pt x="0" y="1397969"/>
                </a:lnTo>
                <a:lnTo>
                  <a:pt x="0" y="0"/>
                </a:lnTo>
                <a:close/>
              </a:path>
            </a:pathLst>
          </a:custGeom>
          <a:gradFill>
            <a:gsLst>
              <a:gs pos="15000">
                <a:srgbClr val="FF0000">
                  <a:alpha val="88000"/>
                </a:srgbClr>
              </a:gs>
              <a:gs pos="97000">
                <a:srgbClr val="FF0000">
                  <a:alpha val="29000"/>
                </a:srgbClr>
              </a:gs>
            </a:gsLst>
            <a:lin ang="5400000" scaled="1"/>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sz="3200" b="1" u="sng" dirty="0" smtClean="0"/>
          </a:p>
          <a:p>
            <a:pPr algn="ctr"/>
            <a:r>
              <a:rPr lang="en-US" sz="2400" dirty="0" smtClean="0">
                <a:ln w="0"/>
                <a:solidFill>
                  <a:schemeClr val="tx1"/>
                </a:solidFill>
                <a:effectLst>
                  <a:outerShdw blurRad="38100" dist="19050" dir="2700000" algn="tl" rotWithShape="0">
                    <a:schemeClr val="dk1">
                      <a:alpha val="40000"/>
                    </a:schemeClr>
                  </a:outerShdw>
                </a:effectLst>
              </a:rPr>
              <a:t>Defaulter</a:t>
            </a:r>
            <a:r>
              <a:rPr lang="en-US" sz="3200" dirty="0" smtClean="0">
                <a:ln w="0"/>
                <a:solidFill>
                  <a:schemeClr val="tx1"/>
                </a:solidFill>
                <a:effectLst>
                  <a:outerShdw blurRad="38100" dist="19050" dir="2700000" algn="tl" rotWithShape="0">
                    <a:schemeClr val="dk1">
                      <a:alpha val="40000"/>
                    </a:schemeClr>
                  </a:outerShdw>
                </a:effectLst>
              </a:rPr>
              <a:t> </a:t>
            </a:r>
            <a:r>
              <a:rPr lang="en-US" sz="2400" dirty="0" smtClean="0">
                <a:ln w="0"/>
                <a:solidFill>
                  <a:schemeClr val="tx1"/>
                </a:solidFill>
                <a:effectLst>
                  <a:outerShdw blurRad="38100" dist="19050" dir="2700000" algn="tl" rotWithShape="0">
                    <a:schemeClr val="dk1">
                      <a:alpha val="40000"/>
                    </a:schemeClr>
                  </a:outerShdw>
                </a:effectLst>
              </a:rPr>
              <a:t>Prediction</a:t>
            </a:r>
            <a:endParaRPr lang="en-US" sz="3200" dirty="0">
              <a:ln w="0"/>
              <a:solidFill>
                <a:schemeClr val="tx1"/>
              </a:solidFill>
              <a:effectLst>
                <a:outerShdw blurRad="38100" dist="19050" dir="2700000" algn="tl" rotWithShape="0">
                  <a:schemeClr val="dk1">
                    <a:alpha val="40000"/>
                  </a:schemeClr>
                </a:outerShdw>
              </a:effectLst>
            </a:endParaRPr>
          </a:p>
        </p:txBody>
      </p:sp>
      <p:cxnSp>
        <p:nvCxnSpPr>
          <p:cNvPr id="16" name="Straight Connector 15">
            <a:extLst>
              <a:ext uri="{FF2B5EF4-FFF2-40B4-BE49-F238E27FC236}">
                <a16:creationId xmlns="" xmlns:a16="http://schemas.microsoft.com/office/drawing/2014/main" id="{AE8E59F2-BB02-4BF7-A995-D3F4EFAAF23A}"/>
              </a:ext>
            </a:extLst>
          </p:cNvPr>
          <p:cNvCxnSpPr>
            <a:cxnSpLocks/>
          </p:cNvCxnSpPr>
          <p:nvPr/>
        </p:nvCxnSpPr>
        <p:spPr>
          <a:xfrm flipH="1">
            <a:off x="1728788" y="455614"/>
            <a:ext cx="111731" cy="564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reeform: Shape 5">
            <a:extLst>
              <a:ext uri="{FF2B5EF4-FFF2-40B4-BE49-F238E27FC236}">
                <a16:creationId xmlns="" xmlns:a16="http://schemas.microsoft.com/office/drawing/2014/main" id="{249502EC-7CBC-4845-9627-52CC011B53B2}"/>
              </a:ext>
            </a:extLst>
          </p:cNvPr>
          <p:cNvSpPr/>
          <p:nvPr/>
        </p:nvSpPr>
        <p:spPr>
          <a:xfrm rot="5400000">
            <a:off x="257903" y="725465"/>
            <a:ext cx="3165231" cy="3024554"/>
          </a:xfrm>
          <a:custGeom>
            <a:avLst/>
            <a:gdLst>
              <a:gd name="connsiteX0" fmla="*/ 295421 w 3165231"/>
              <a:gd name="connsiteY0" fmla="*/ 1512276 h 3024554"/>
              <a:gd name="connsiteX1" fmla="*/ 661180 w 3165231"/>
              <a:gd name="connsiteY1" fmla="*/ 1871003 h 3024554"/>
              <a:gd name="connsiteX2" fmla="*/ 1026941 w 3165231"/>
              <a:gd name="connsiteY2" fmla="*/ 1512276 h 3024554"/>
              <a:gd name="connsiteX3" fmla="*/ 661181 w 3165231"/>
              <a:gd name="connsiteY3" fmla="*/ 1153549 h 3024554"/>
              <a:gd name="connsiteX4" fmla="*/ 295421 w 3165231"/>
              <a:gd name="connsiteY4" fmla="*/ 1512276 h 3024554"/>
              <a:gd name="connsiteX5" fmla="*/ 0 w 3165231"/>
              <a:gd name="connsiteY5" fmla="*/ 1512277 h 3024554"/>
              <a:gd name="connsiteX6" fmla="*/ 756139 w 3165231"/>
              <a:gd name="connsiteY6" fmla="*/ 0 h 3024554"/>
              <a:gd name="connsiteX7" fmla="*/ 2409092 w 3165231"/>
              <a:gd name="connsiteY7" fmla="*/ 0 h 3024554"/>
              <a:gd name="connsiteX8" fmla="*/ 3165231 w 3165231"/>
              <a:gd name="connsiteY8" fmla="*/ 1512277 h 3024554"/>
              <a:gd name="connsiteX9" fmla="*/ 2409092 w 3165231"/>
              <a:gd name="connsiteY9" fmla="*/ 3024554 h 3024554"/>
              <a:gd name="connsiteX10" fmla="*/ 756139 w 3165231"/>
              <a:gd name="connsiteY10" fmla="*/ 3024554 h 302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5231" h="3024554">
                <a:moveTo>
                  <a:pt x="295421" y="1512276"/>
                </a:moveTo>
                <a:cubicBezTo>
                  <a:pt x="295420" y="1710395"/>
                  <a:pt x="459176" y="1871003"/>
                  <a:pt x="661180" y="1871003"/>
                </a:cubicBezTo>
                <a:cubicBezTo>
                  <a:pt x="863185" y="1871003"/>
                  <a:pt x="1026941" y="1710395"/>
                  <a:pt x="1026941" y="1512276"/>
                </a:cubicBezTo>
                <a:cubicBezTo>
                  <a:pt x="1026941" y="1314157"/>
                  <a:pt x="863185" y="1153549"/>
                  <a:pt x="661181" y="1153549"/>
                </a:cubicBezTo>
                <a:cubicBezTo>
                  <a:pt x="459177" y="1153549"/>
                  <a:pt x="295421" y="1314157"/>
                  <a:pt x="295421" y="1512276"/>
                </a:cubicBezTo>
                <a:close/>
                <a:moveTo>
                  <a:pt x="0" y="1512277"/>
                </a:moveTo>
                <a:lnTo>
                  <a:pt x="756139" y="0"/>
                </a:lnTo>
                <a:lnTo>
                  <a:pt x="2409092" y="0"/>
                </a:lnTo>
                <a:lnTo>
                  <a:pt x="3165231" y="1512277"/>
                </a:lnTo>
                <a:lnTo>
                  <a:pt x="2409092" y="3024554"/>
                </a:lnTo>
                <a:lnTo>
                  <a:pt x="756139" y="3024554"/>
                </a:lnTo>
                <a:close/>
              </a:path>
            </a:pathLst>
          </a:custGeom>
          <a:gradFill>
            <a:gsLst>
              <a:gs pos="0">
                <a:srgbClr val="FF4F4F"/>
              </a:gs>
              <a:gs pos="97000">
                <a:srgbClr val="FFFF00"/>
              </a:gs>
            </a:gsLst>
            <a:lin ang="18000000" scaled="0"/>
          </a:gradFill>
          <a:ln w="38100">
            <a:solidFill>
              <a:schemeClr val="bg1"/>
            </a:solidFill>
          </a:ln>
          <a:effectLst>
            <a:outerShdw blurRad="1524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en-US" dirty="0"/>
          </a:p>
        </p:txBody>
      </p:sp>
      <p:cxnSp>
        <p:nvCxnSpPr>
          <p:cNvPr id="8" name="Straight Connector 7">
            <a:extLst>
              <a:ext uri="{FF2B5EF4-FFF2-40B4-BE49-F238E27FC236}">
                <a16:creationId xmlns="" xmlns:a16="http://schemas.microsoft.com/office/drawing/2014/main" id="{02AE3308-A985-4598-AE42-4D6BB9D23F88}"/>
              </a:ext>
            </a:extLst>
          </p:cNvPr>
          <p:cNvCxnSpPr>
            <a:cxnSpLocks/>
          </p:cNvCxnSpPr>
          <p:nvPr/>
        </p:nvCxnSpPr>
        <p:spPr>
          <a:xfrm>
            <a:off x="1838325" y="0"/>
            <a:ext cx="0" cy="455614"/>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53305BFC-B07C-49AF-AB21-D156CAABFA41}"/>
              </a:ext>
            </a:extLst>
          </p:cNvPr>
          <p:cNvCxnSpPr>
            <a:cxnSpLocks/>
          </p:cNvCxnSpPr>
          <p:nvPr/>
        </p:nvCxnSpPr>
        <p:spPr>
          <a:xfrm>
            <a:off x="1838137" y="448471"/>
            <a:ext cx="150207" cy="628650"/>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C057E787-3ABA-4C53-BB5D-8BFCDD6FA866}"/>
              </a:ext>
            </a:extLst>
          </p:cNvPr>
          <p:cNvCxnSpPr>
            <a:cxnSpLocks/>
          </p:cNvCxnSpPr>
          <p:nvPr/>
        </p:nvCxnSpPr>
        <p:spPr>
          <a:xfrm flipH="1" flipV="1">
            <a:off x="1716883" y="1008066"/>
            <a:ext cx="280987" cy="6429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6C9A9B72-15F1-4645-AA00-89B92C55FD2D}"/>
              </a:ext>
            </a:extLst>
          </p:cNvPr>
          <p:cNvCxnSpPr>
            <a:cxnSpLocks/>
          </p:cNvCxnSpPr>
          <p:nvPr/>
        </p:nvCxnSpPr>
        <p:spPr>
          <a:xfrm flipH="1">
            <a:off x="1787619" y="465139"/>
            <a:ext cx="880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Arc 23">
            <a:extLst>
              <a:ext uri="{FF2B5EF4-FFF2-40B4-BE49-F238E27FC236}">
                <a16:creationId xmlns="" xmlns:a16="http://schemas.microsoft.com/office/drawing/2014/main" id="{985A209B-F9FD-4B85-A412-FBBC4ACACE81}"/>
              </a:ext>
            </a:extLst>
          </p:cNvPr>
          <p:cNvSpPr/>
          <p:nvPr/>
        </p:nvSpPr>
        <p:spPr>
          <a:xfrm>
            <a:off x="1716883" y="423071"/>
            <a:ext cx="95995" cy="94001"/>
          </a:xfrm>
          <a:prstGeom prst="arc">
            <a:avLst>
              <a:gd name="adj1" fmla="val 16200000"/>
              <a:gd name="adj2" fmla="val 535021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Oval 25">
            <a:extLst>
              <a:ext uri="{FF2B5EF4-FFF2-40B4-BE49-F238E27FC236}">
                <a16:creationId xmlns="" xmlns:a16="http://schemas.microsoft.com/office/drawing/2014/main" id="{87DD5A23-FBB2-41C4-86C6-68BA55016214}"/>
              </a:ext>
            </a:extLst>
          </p:cNvPr>
          <p:cNvSpPr/>
          <p:nvPr/>
        </p:nvSpPr>
        <p:spPr>
          <a:xfrm>
            <a:off x="2293938" y="678658"/>
            <a:ext cx="842962" cy="819150"/>
          </a:xfrm>
          <a:prstGeom prst="ellipse">
            <a:avLst/>
          </a:prstGeom>
          <a:gradFill>
            <a:gsLst>
              <a:gs pos="0">
                <a:schemeClr val="bg1">
                  <a:lumMod val="95000"/>
                </a:schemeClr>
              </a:gs>
              <a:gs pos="97000">
                <a:schemeClr val="bg1">
                  <a:lumMod val="75000"/>
                </a:schemeClr>
              </a:gs>
            </a:gsLst>
            <a:lin ang="5400000" scaled="1"/>
          </a:gradFill>
          <a:ln>
            <a:noFill/>
          </a:ln>
          <a:effectLst>
            <a:outerShdw blurRad="101600" dist="63500" dir="2700000" algn="tl" rotWithShape="0">
              <a:prstClr val="black">
                <a:alpha val="40000"/>
              </a:prstClr>
            </a:outerShdw>
          </a:effectLst>
          <a:scene3d>
            <a:camera prst="orthographicFront"/>
            <a:lightRig rig="threePt" dir="t"/>
          </a:scene3d>
          <a:sp3d>
            <a:bevelT w="152400" h="254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 xmlns:a16="http://schemas.microsoft.com/office/drawing/2014/main" id="{F8DB7245-EDB6-4D6C-A576-BE7A93971AFF}"/>
              </a:ext>
            </a:extLst>
          </p:cNvPr>
          <p:cNvCxnSpPr>
            <a:cxnSpLocks/>
          </p:cNvCxnSpPr>
          <p:nvPr/>
        </p:nvCxnSpPr>
        <p:spPr>
          <a:xfrm flipH="1">
            <a:off x="5093758" y="993032"/>
            <a:ext cx="111731" cy="564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B99CCD68-731A-49C4-B94E-5B3CE4598244}"/>
              </a:ext>
            </a:extLst>
          </p:cNvPr>
          <p:cNvCxnSpPr>
            <a:cxnSpLocks/>
          </p:cNvCxnSpPr>
          <p:nvPr/>
        </p:nvCxnSpPr>
        <p:spPr>
          <a:xfrm>
            <a:off x="5203107" y="0"/>
            <a:ext cx="0" cy="982147"/>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0C2AA4B3-3041-410D-BCD6-38F35C5F0547}"/>
              </a:ext>
            </a:extLst>
          </p:cNvPr>
          <p:cNvCxnSpPr>
            <a:cxnSpLocks/>
          </p:cNvCxnSpPr>
          <p:nvPr/>
        </p:nvCxnSpPr>
        <p:spPr>
          <a:xfrm flipH="1" flipV="1">
            <a:off x="5081853" y="1545484"/>
            <a:ext cx="280987" cy="6429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3" name="Arc 32">
            <a:extLst>
              <a:ext uri="{FF2B5EF4-FFF2-40B4-BE49-F238E27FC236}">
                <a16:creationId xmlns="" xmlns:a16="http://schemas.microsoft.com/office/drawing/2014/main" id="{1AF85A70-930A-44DF-82AD-1D5CAA662A08}"/>
              </a:ext>
            </a:extLst>
          </p:cNvPr>
          <p:cNvSpPr/>
          <p:nvPr/>
        </p:nvSpPr>
        <p:spPr>
          <a:xfrm>
            <a:off x="5081853" y="960489"/>
            <a:ext cx="95995" cy="94001"/>
          </a:xfrm>
          <a:prstGeom prst="arc">
            <a:avLst>
              <a:gd name="adj1" fmla="val 16200000"/>
              <a:gd name="adj2" fmla="val 535021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 name="Straight Connector 34">
            <a:extLst>
              <a:ext uri="{FF2B5EF4-FFF2-40B4-BE49-F238E27FC236}">
                <a16:creationId xmlns="" xmlns:a16="http://schemas.microsoft.com/office/drawing/2014/main" id="{15121845-A059-43EE-B073-06D00F14117A}"/>
              </a:ext>
            </a:extLst>
          </p:cNvPr>
          <p:cNvCxnSpPr>
            <a:cxnSpLocks/>
          </p:cNvCxnSpPr>
          <p:nvPr/>
        </p:nvCxnSpPr>
        <p:spPr>
          <a:xfrm flipH="1">
            <a:off x="10054305" y="2314013"/>
            <a:ext cx="111731" cy="564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 xmlns:a16="http://schemas.microsoft.com/office/drawing/2014/main" id="{B9E5EDDD-10E8-4F13-8CD4-FDA21CD5D71C}"/>
              </a:ext>
            </a:extLst>
          </p:cNvPr>
          <p:cNvCxnSpPr>
            <a:cxnSpLocks/>
          </p:cNvCxnSpPr>
          <p:nvPr/>
        </p:nvCxnSpPr>
        <p:spPr>
          <a:xfrm flipH="1">
            <a:off x="10163842" y="1015717"/>
            <a:ext cx="14099" cy="1298296"/>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06252477-B7D5-442A-B2F5-C42CF2784365}"/>
              </a:ext>
            </a:extLst>
          </p:cNvPr>
          <p:cNvCxnSpPr>
            <a:cxnSpLocks/>
          </p:cNvCxnSpPr>
          <p:nvPr/>
        </p:nvCxnSpPr>
        <p:spPr>
          <a:xfrm flipH="1" flipV="1">
            <a:off x="10042400" y="2866465"/>
            <a:ext cx="280987" cy="6429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3F425EB7-3524-49E9-9DBC-22770B506641}"/>
              </a:ext>
            </a:extLst>
          </p:cNvPr>
          <p:cNvCxnSpPr>
            <a:cxnSpLocks/>
          </p:cNvCxnSpPr>
          <p:nvPr/>
        </p:nvCxnSpPr>
        <p:spPr>
          <a:xfrm flipH="1">
            <a:off x="10113136" y="2323538"/>
            <a:ext cx="880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Arc 40">
            <a:extLst>
              <a:ext uri="{FF2B5EF4-FFF2-40B4-BE49-F238E27FC236}">
                <a16:creationId xmlns="" xmlns:a16="http://schemas.microsoft.com/office/drawing/2014/main" id="{C51F8D8A-4954-42A3-B498-6CBAE8C8038F}"/>
              </a:ext>
            </a:extLst>
          </p:cNvPr>
          <p:cNvSpPr/>
          <p:nvPr/>
        </p:nvSpPr>
        <p:spPr>
          <a:xfrm>
            <a:off x="10042400" y="2281470"/>
            <a:ext cx="95995" cy="94001"/>
          </a:xfrm>
          <a:prstGeom prst="arc">
            <a:avLst>
              <a:gd name="adj1" fmla="val 16200000"/>
              <a:gd name="adj2" fmla="val 535021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a:extLst>
              <a:ext uri="{FF2B5EF4-FFF2-40B4-BE49-F238E27FC236}">
                <a16:creationId xmlns="" xmlns:a16="http://schemas.microsoft.com/office/drawing/2014/main" id="{EC75D704-D47E-4C50-9D2E-1C6563A07DD1}"/>
              </a:ext>
            </a:extLst>
          </p:cNvPr>
          <p:cNvSpPr/>
          <p:nvPr/>
        </p:nvSpPr>
        <p:spPr>
          <a:xfrm>
            <a:off x="779156" y="2053076"/>
            <a:ext cx="2080431" cy="461665"/>
          </a:xfrm>
          <a:prstGeom prst="rect">
            <a:avLst/>
          </a:prstGeom>
        </p:spPr>
        <p:txBody>
          <a:bodyPr wrap="square">
            <a:spAutoFit/>
          </a:bodyPr>
          <a:lstStyle/>
          <a:p>
            <a:pPr algn="ctr"/>
            <a:r>
              <a:rPr lang="en-US" sz="2400" dirty="0" smtClean="0">
                <a:ln w="0"/>
                <a:effectLst>
                  <a:outerShdw blurRad="38100" dist="19050" dir="2700000" algn="tl" rotWithShape="0">
                    <a:schemeClr val="dk1">
                      <a:alpha val="40000"/>
                    </a:schemeClr>
                  </a:outerShdw>
                </a:effectLst>
              </a:rPr>
              <a:t>Introduction</a:t>
            </a:r>
            <a:endParaRPr lang="en-US" sz="2400" b="1" dirty="0">
              <a:solidFill>
                <a:schemeClr val="bg1"/>
              </a:solidFill>
            </a:endParaRPr>
          </a:p>
        </p:txBody>
      </p:sp>
      <p:pic>
        <p:nvPicPr>
          <p:cNvPr id="55" name="Graphic 54" descr="Target">
            <a:extLst>
              <a:ext uri="{FF2B5EF4-FFF2-40B4-BE49-F238E27FC236}">
                <a16:creationId xmlns="" xmlns:a16="http://schemas.microsoft.com/office/drawing/2014/main" id="{C1D2923F-4DBF-4B50-A1C9-868F9E7E9FF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2242665" y="621665"/>
            <a:ext cx="914400" cy="914400"/>
          </a:xfrm>
          <a:prstGeom prst="rect">
            <a:avLst/>
          </a:prstGeom>
        </p:spPr>
      </p:pic>
      <p:sp>
        <p:nvSpPr>
          <p:cNvPr id="2" name="Date Placeholder 1">
            <a:extLst>
              <a:ext uri="{FF2B5EF4-FFF2-40B4-BE49-F238E27FC236}">
                <a16:creationId xmlns="" xmlns:a16="http://schemas.microsoft.com/office/drawing/2014/main" id="{692D77B1-960A-4038-AB66-4227EC1E7048}"/>
              </a:ext>
            </a:extLst>
          </p:cNvPr>
          <p:cNvSpPr>
            <a:spLocks noGrp="1"/>
          </p:cNvSpPr>
          <p:nvPr>
            <p:ph type="dt" sz="half" idx="10"/>
          </p:nvPr>
        </p:nvSpPr>
        <p:spPr/>
        <p:txBody>
          <a:bodyPr/>
          <a:lstStyle/>
          <a:p>
            <a:fld id="{046601F4-C8FF-4451-AD49-0B6756C8E614}" type="datetime1">
              <a:rPr lang="en-US" smtClean="0">
                <a:solidFill>
                  <a:schemeClr val="bg1"/>
                </a:solidFill>
              </a:rPr>
              <a:t>21-Oct-22</a:t>
            </a:fld>
            <a:endParaRPr lang="en-US" dirty="0">
              <a:solidFill>
                <a:schemeClr val="bg1"/>
              </a:solidFill>
            </a:endParaRPr>
          </a:p>
        </p:txBody>
      </p:sp>
      <p:sp>
        <p:nvSpPr>
          <p:cNvPr id="4" name="Slide Number Placeholder 3">
            <a:extLst>
              <a:ext uri="{FF2B5EF4-FFF2-40B4-BE49-F238E27FC236}">
                <a16:creationId xmlns="" xmlns:a16="http://schemas.microsoft.com/office/drawing/2014/main" id="{67A4076E-D019-40F9-848F-7137A5BD6F38}"/>
              </a:ext>
            </a:extLst>
          </p:cNvPr>
          <p:cNvSpPr>
            <a:spLocks noGrp="1"/>
          </p:cNvSpPr>
          <p:nvPr>
            <p:ph type="sldNum" sz="quarter" idx="12"/>
          </p:nvPr>
        </p:nvSpPr>
        <p:spPr/>
        <p:txBody>
          <a:bodyPr/>
          <a:lstStyle/>
          <a:p>
            <a:fld id="{3B685128-CE73-4F6B-9CB3-02E8E310B566}" type="slidenum">
              <a:rPr lang="en-US" smtClean="0">
                <a:solidFill>
                  <a:schemeClr val="bg1"/>
                </a:solidFill>
              </a:rPr>
              <a:t>2</a:t>
            </a:fld>
            <a:endParaRPr lang="en-US" dirty="0">
              <a:solidFill>
                <a:schemeClr val="bg1"/>
              </a:solidFill>
            </a:endParaRPr>
          </a:p>
        </p:txBody>
      </p:sp>
      <p:cxnSp>
        <p:nvCxnSpPr>
          <p:cNvPr id="43" name="Straight Connector 42">
            <a:extLst>
              <a:ext uri="{FF2B5EF4-FFF2-40B4-BE49-F238E27FC236}">
                <a16:creationId xmlns="" xmlns:a16="http://schemas.microsoft.com/office/drawing/2014/main" id="{AB6FD0E3-3E7D-48B7-99E5-0446EE771A03}"/>
              </a:ext>
            </a:extLst>
          </p:cNvPr>
          <p:cNvCxnSpPr>
            <a:cxnSpLocks/>
          </p:cNvCxnSpPr>
          <p:nvPr/>
        </p:nvCxnSpPr>
        <p:spPr>
          <a:xfrm flipH="1">
            <a:off x="7325467" y="3472254"/>
            <a:ext cx="77892" cy="386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 xmlns:a16="http://schemas.microsoft.com/office/drawing/2014/main" id="{56D630B1-64DF-4F1E-B70E-9ACBE266CA4A}"/>
              </a:ext>
            </a:extLst>
          </p:cNvPr>
          <p:cNvCxnSpPr>
            <a:cxnSpLocks/>
          </p:cNvCxnSpPr>
          <p:nvPr/>
        </p:nvCxnSpPr>
        <p:spPr>
          <a:xfrm flipH="1">
            <a:off x="7257150" y="4096141"/>
            <a:ext cx="292419" cy="289716"/>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 xmlns:a16="http://schemas.microsoft.com/office/drawing/2014/main" id="{9BDB0AF1-CB50-49E5-A760-928D39A348DF}"/>
              </a:ext>
            </a:extLst>
          </p:cNvPr>
          <p:cNvCxnSpPr>
            <a:cxnSpLocks/>
          </p:cNvCxnSpPr>
          <p:nvPr/>
        </p:nvCxnSpPr>
        <p:spPr>
          <a:xfrm>
            <a:off x="7481974" y="3804695"/>
            <a:ext cx="68101" cy="2937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 xmlns:a16="http://schemas.microsoft.com/office/drawing/2014/main" id="{AFF2CFFC-7107-4C73-9F2E-7E1A1617F3A8}"/>
              </a:ext>
            </a:extLst>
          </p:cNvPr>
          <p:cNvCxnSpPr>
            <a:cxnSpLocks/>
          </p:cNvCxnSpPr>
          <p:nvPr/>
        </p:nvCxnSpPr>
        <p:spPr>
          <a:xfrm>
            <a:off x="7404103" y="3477017"/>
            <a:ext cx="77871" cy="3380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 xmlns:a16="http://schemas.microsoft.com/office/drawing/2014/main" id="{757423E8-2057-4FAE-9F91-E030AB654CD8}"/>
              </a:ext>
            </a:extLst>
          </p:cNvPr>
          <p:cNvCxnSpPr>
            <a:cxnSpLocks/>
          </p:cNvCxnSpPr>
          <p:nvPr/>
        </p:nvCxnSpPr>
        <p:spPr>
          <a:xfrm flipH="1">
            <a:off x="7365144" y="3486059"/>
            <a:ext cx="880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Arc 64">
            <a:extLst>
              <a:ext uri="{FF2B5EF4-FFF2-40B4-BE49-F238E27FC236}">
                <a16:creationId xmlns="" xmlns:a16="http://schemas.microsoft.com/office/drawing/2014/main" id="{408E4AA4-BA34-4FE9-9CA9-49B492225CFD}"/>
              </a:ext>
            </a:extLst>
          </p:cNvPr>
          <p:cNvSpPr/>
          <p:nvPr/>
        </p:nvSpPr>
        <p:spPr>
          <a:xfrm>
            <a:off x="7294408" y="3443991"/>
            <a:ext cx="95995" cy="94001"/>
          </a:xfrm>
          <a:prstGeom prst="arc">
            <a:avLst>
              <a:gd name="adj1" fmla="val 16200000"/>
              <a:gd name="adj2" fmla="val 535021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2" name="Straight Connector 91">
            <a:extLst>
              <a:ext uri="{FF2B5EF4-FFF2-40B4-BE49-F238E27FC236}">
                <a16:creationId xmlns="" xmlns:a16="http://schemas.microsoft.com/office/drawing/2014/main" id="{08CD35D4-F90B-4805-A9FF-3743413442CF}"/>
              </a:ext>
            </a:extLst>
          </p:cNvPr>
          <p:cNvCxnSpPr>
            <a:cxnSpLocks/>
          </p:cNvCxnSpPr>
          <p:nvPr/>
        </p:nvCxnSpPr>
        <p:spPr>
          <a:xfrm flipH="1">
            <a:off x="3426511" y="3417623"/>
            <a:ext cx="111731" cy="564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Freeform: Shape 92">
            <a:extLst>
              <a:ext uri="{FF2B5EF4-FFF2-40B4-BE49-F238E27FC236}">
                <a16:creationId xmlns="" xmlns:a16="http://schemas.microsoft.com/office/drawing/2014/main" id="{D4E4E709-32F8-48B4-A519-069A3B3B3B27}"/>
              </a:ext>
            </a:extLst>
          </p:cNvPr>
          <p:cNvSpPr/>
          <p:nvPr/>
        </p:nvSpPr>
        <p:spPr>
          <a:xfrm rot="5400000">
            <a:off x="1955626" y="3687475"/>
            <a:ext cx="3165231" cy="3024554"/>
          </a:xfrm>
          <a:custGeom>
            <a:avLst/>
            <a:gdLst>
              <a:gd name="connsiteX0" fmla="*/ 295421 w 3165231"/>
              <a:gd name="connsiteY0" fmla="*/ 1512276 h 3024554"/>
              <a:gd name="connsiteX1" fmla="*/ 661180 w 3165231"/>
              <a:gd name="connsiteY1" fmla="*/ 1871003 h 3024554"/>
              <a:gd name="connsiteX2" fmla="*/ 1026941 w 3165231"/>
              <a:gd name="connsiteY2" fmla="*/ 1512276 h 3024554"/>
              <a:gd name="connsiteX3" fmla="*/ 661181 w 3165231"/>
              <a:gd name="connsiteY3" fmla="*/ 1153549 h 3024554"/>
              <a:gd name="connsiteX4" fmla="*/ 295421 w 3165231"/>
              <a:gd name="connsiteY4" fmla="*/ 1512276 h 3024554"/>
              <a:gd name="connsiteX5" fmla="*/ 0 w 3165231"/>
              <a:gd name="connsiteY5" fmla="*/ 1512277 h 3024554"/>
              <a:gd name="connsiteX6" fmla="*/ 756139 w 3165231"/>
              <a:gd name="connsiteY6" fmla="*/ 0 h 3024554"/>
              <a:gd name="connsiteX7" fmla="*/ 2409092 w 3165231"/>
              <a:gd name="connsiteY7" fmla="*/ 0 h 3024554"/>
              <a:gd name="connsiteX8" fmla="*/ 3165231 w 3165231"/>
              <a:gd name="connsiteY8" fmla="*/ 1512277 h 3024554"/>
              <a:gd name="connsiteX9" fmla="*/ 2409092 w 3165231"/>
              <a:gd name="connsiteY9" fmla="*/ 3024554 h 3024554"/>
              <a:gd name="connsiteX10" fmla="*/ 756139 w 3165231"/>
              <a:gd name="connsiteY10" fmla="*/ 3024554 h 302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5231" h="3024554">
                <a:moveTo>
                  <a:pt x="295421" y="1512276"/>
                </a:moveTo>
                <a:cubicBezTo>
                  <a:pt x="295420" y="1710395"/>
                  <a:pt x="459176" y="1871003"/>
                  <a:pt x="661180" y="1871003"/>
                </a:cubicBezTo>
                <a:cubicBezTo>
                  <a:pt x="863185" y="1871003"/>
                  <a:pt x="1026941" y="1710395"/>
                  <a:pt x="1026941" y="1512276"/>
                </a:cubicBezTo>
                <a:cubicBezTo>
                  <a:pt x="1026941" y="1314157"/>
                  <a:pt x="863185" y="1153549"/>
                  <a:pt x="661181" y="1153549"/>
                </a:cubicBezTo>
                <a:cubicBezTo>
                  <a:pt x="459177" y="1153549"/>
                  <a:pt x="295421" y="1314157"/>
                  <a:pt x="295421" y="1512276"/>
                </a:cubicBezTo>
                <a:close/>
                <a:moveTo>
                  <a:pt x="0" y="1512277"/>
                </a:moveTo>
                <a:lnTo>
                  <a:pt x="756139" y="0"/>
                </a:lnTo>
                <a:lnTo>
                  <a:pt x="2409092" y="0"/>
                </a:lnTo>
                <a:lnTo>
                  <a:pt x="3165231" y="1512277"/>
                </a:lnTo>
                <a:lnTo>
                  <a:pt x="2409092" y="3024554"/>
                </a:lnTo>
                <a:lnTo>
                  <a:pt x="756139" y="3024554"/>
                </a:lnTo>
                <a:close/>
              </a:path>
            </a:pathLst>
          </a:custGeom>
          <a:gradFill>
            <a:gsLst>
              <a:gs pos="0">
                <a:srgbClr val="00B0F0"/>
              </a:gs>
              <a:gs pos="97000">
                <a:srgbClr val="FFFF00"/>
              </a:gs>
            </a:gsLst>
            <a:lin ang="18000000" scaled="0"/>
          </a:gradFill>
          <a:ln w="38100">
            <a:solidFill>
              <a:schemeClr val="bg1"/>
            </a:solidFill>
          </a:ln>
          <a:effectLst>
            <a:outerShdw blurRad="1524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4" name="Straight Connector 93">
            <a:extLst>
              <a:ext uri="{FF2B5EF4-FFF2-40B4-BE49-F238E27FC236}">
                <a16:creationId xmlns="" xmlns:a16="http://schemas.microsoft.com/office/drawing/2014/main" id="{B904FFB0-72C1-4C69-B8E3-D070FD7697CA}"/>
              </a:ext>
            </a:extLst>
          </p:cNvPr>
          <p:cNvCxnSpPr>
            <a:cxnSpLocks/>
          </p:cNvCxnSpPr>
          <p:nvPr/>
        </p:nvCxnSpPr>
        <p:spPr>
          <a:xfrm flipH="1">
            <a:off x="3536048" y="0"/>
            <a:ext cx="37307" cy="341762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 xmlns:a16="http://schemas.microsoft.com/office/drawing/2014/main" id="{763B2FCD-E2EE-4387-9FEE-08F3350AF75F}"/>
              </a:ext>
            </a:extLst>
          </p:cNvPr>
          <p:cNvCxnSpPr>
            <a:cxnSpLocks/>
          </p:cNvCxnSpPr>
          <p:nvPr/>
        </p:nvCxnSpPr>
        <p:spPr>
          <a:xfrm>
            <a:off x="3535860" y="3410480"/>
            <a:ext cx="150207" cy="628650"/>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 xmlns:a16="http://schemas.microsoft.com/office/drawing/2014/main" id="{4346D979-89BD-4380-BB48-B966B06F8C02}"/>
              </a:ext>
            </a:extLst>
          </p:cNvPr>
          <p:cNvCxnSpPr>
            <a:cxnSpLocks/>
          </p:cNvCxnSpPr>
          <p:nvPr/>
        </p:nvCxnSpPr>
        <p:spPr>
          <a:xfrm flipH="1" flipV="1">
            <a:off x="3414606" y="3970075"/>
            <a:ext cx="280987" cy="6429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 xmlns:a16="http://schemas.microsoft.com/office/drawing/2014/main" id="{8C92F457-ABCD-49F0-B36A-95B90749A5AF}"/>
              </a:ext>
            </a:extLst>
          </p:cNvPr>
          <p:cNvCxnSpPr>
            <a:cxnSpLocks/>
          </p:cNvCxnSpPr>
          <p:nvPr/>
        </p:nvCxnSpPr>
        <p:spPr>
          <a:xfrm flipH="1">
            <a:off x="3485342" y="3427148"/>
            <a:ext cx="880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Arc 97">
            <a:extLst>
              <a:ext uri="{FF2B5EF4-FFF2-40B4-BE49-F238E27FC236}">
                <a16:creationId xmlns="" xmlns:a16="http://schemas.microsoft.com/office/drawing/2014/main" id="{B0C8C0A0-98C8-4C81-AC63-88F7AF7DBD3D}"/>
              </a:ext>
            </a:extLst>
          </p:cNvPr>
          <p:cNvSpPr/>
          <p:nvPr/>
        </p:nvSpPr>
        <p:spPr>
          <a:xfrm>
            <a:off x="3414606" y="3385080"/>
            <a:ext cx="95995" cy="94001"/>
          </a:xfrm>
          <a:prstGeom prst="arc">
            <a:avLst>
              <a:gd name="adj1" fmla="val 16200000"/>
              <a:gd name="adj2" fmla="val 535021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Rectangle 115">
            <a:extLst>
              <a:ext uri="{FF2B5EF4-FFF2-40B4-BE49-F238E27FC236}">
                <a16:creationId xmlns="" xmlns:a16="http://schemas.microsoft.com/office/drawing/2014/main" id="{1E54F118-C0DB-45D2-A869-6F78ECB2B464}"/>
              </a:ext>
            </a:extLst>
          </p:cNvPr>
          <p:cNvSpPr/>
          <p:nvPr/>
        </p:nvSpPr>
        <p:spPr>
          <a:xfrm>
            <a:off x="2259050" y="4982598"/>
            <a:ext cx="2703826" cy="830997"/>
          </a:xfrm>
          <a:prstGeom prst="rect">
            <a:avLst/>
          </a:prstGeom>
        </p:spPr>
        <p:txBody>
          <a:bodyPr wrap="square">
            <a:spAutoFit/>
          </a:bodyPr>
          <a:lstStyle/>
          <a:p>
            <a:pPr algn="ctr"/>
            <a:r>
              <a:rPr lang="en-US" sz="2400" dirty="0" smtClean="0">
                <a:ln w="0"/>
                <a:effectLst>
                  <a:outerShdw blurRad="38100" dist="19050" dir="2700000" algn="tl" rotWithShape="0">
                    <a:schemeClr val="dk1">
                      <a:alpha val="40000"/>
                    </a:schemeClr>
                  </a:outerShdw>
                </a:effectLst>
              </a:rPr>
              <a:t>Background and Approach</a:t>
            </a:r>
            <a:endParaRPr lang="en-US" sz="2400" dirty="0">
              <a:ln w="0"/>
              <a:effectLst>
                <a:outerShdw blurRad="38100" dist="19050" dir="2700000" algn="tl" rotWithShape="0">
                  <a:schemeClr val="dk1">
                    <a:alpha val="40000"/>
                  </a:schemeClr>
                </a:outerShdw>
              </a:effectLst>
            </a:endParaRPr>
          </a:p>
        </p:txBody>
      </p:sp>
      <p:sp>
        <p:nvSpPr>
          <p:cNvPr id="72" name="Freeform: Shape 5">
            <a:extLst>
              <a:ext uri="{FF2B5EF4-FFF2-40B4-BE49-F238E27FC236}">
                <a16:creationId xmlns="" xmlns:a16="http://schemas.microsoft.com/office/drawing/2014/main" id="{249502EC-7CBC-4845-9627-52CC011B53B2}"/>
              </a:ext>
            </a:extLst>
          </p:cNvPr>
          <p:cNvSpPr/>
          <p:nvPr/>
        </p:nvSpPr>
        <p:spPr>
          <a:xfrm rot="5400000">
            <a:off x="8641705" y="2565588"/>
            <a:ext cx="3165231" cy="3024554"/>
          </a:xfrm>
          <a:custGeom>
            <a:avLst/>
            <a:gdLst>
              <a:gd name="connsiteX0" fmla="*/ 295421 w 3165231"/>
              <a:gd name="connsiteY0" fmla="*/ 1512276 h 3024554"/>
              <a:gd name="connsiteX1" fmla="*/ 661180 w 3165231"/>
              <a:gd name="connsiteY1" fmla="*/ 1871003 h 3024554"/>
              <a:gd name="connsiteX2" fmla="*/ 1026941 w 3165231"/>
              <a:gd name="connsiteY2" fmla="*/ 1512276 h 3024554"/>
              <a:gd name="connsiteX3" fmla="*/ 661181 w 3165231"/>
              <a:gd name="connsiteY3" fmla="*/ 1153549 h 3024554"/>
              <a:gd name="connsiteX4" fmla="*/ 295421 w 3165231"/>
              <a:gd name="connsiteY4" fmla="*/ 1512276 h 3024554"/>
              <a:gd name="connsiteX5" fmla="*/ 0 w 3165231"/>
              <a:gd name="connsiteY5" fmla="*/ 1512277 h 3024554"/>
              <a:gd name="connsiteX6" fmla="*/ 756139 w 3165231"/>
              <a:gd name="connsiteY6" fmla="*/ 0 h 3024554"/>
              <a:gd name="connsiteX7" fmla="*/ 2409092 w 3165231"/>
              <a:gd name="connsiteY7" fmla="*/ 0 h 3024554"/>
              <a:gd name="connsiteX8" fmla="*/ 3165231 w 3165231"/>
              <a:gd name="connsiteY8" fmla="*/ 1512277 h 3024554"/>
              <a:gd name="connsiteX9" fmla="*/ 2409092 w 3165231"/>
              <a:gd name="connsiteY9" fmla="*/ 3024554 h 3024554"/>
              <a:gd name="connsiteX10" fmla="*/ 756139 w 3165231"/>
              <a:gd name="connsiteY10" fmla="*/ 3024554 h 302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5231" h="3024554">
                <a:moveTo>
                  <a:pt x="295421" y="1512276"/>
                </a:moveTo>
                <a:cubicBezTo>
                  <a:pt x="295420" y="1710395"/>
                  <a:pt x="459176" y="1871003"/>
                  <a:pt x="661180" y="1871003"/>
                </a:cubicBezTo>
                <a:cubicBezTo>
                  <a:pt x="863185" y="1871003"/>
                  <a:pt x="1026941" y="1710395"/>
                  <a:pt x="1026941" y="1512276"/>
                </a:cubicBezTo>
                <a:cubicBezTo>
                  <a:pt x="1026941" y="1314157"/>
                  <a:pt x="863185" y="1153549"/>
                  <a:pt x="661181" y="1153549"/>
                </a:cubicBezTo>
                <a:cubicBezTo>
                  <a:pt x="459177" y="1153549"/>
                  <a:pt x="295421" y="1314157"/>
                  <a:pt x="295421" y="1512276"/>
                </a:cubicBezTo>
                <a:close/>
                <a:moveTo>
                  <a:pt x="0" y="1512277"/>
                </a:moveTo>
                <a:lnTo>
                  <a:pt x="756139" y="0"/>
                </a:lnTo>
                <a:lnTo>
                  <a:pt x="2409092" y="0"/>
                </a:lnTo>
                <a:lnTo>
                  <a:pt x="3165231" y="1512277"/>
                </a:lnTo>
                <a:lnTo>
                  <a:pt x="2409092" y="3024554"/>
                </a:lnTo>
                <a:lnTo>
                  <a:pt x="756139" y="3024554"/>
                </a:lnTo>
                <a:close/>
              </a:path>
            </a:pathLst>
          </a:custGeom>
          <a:gradFill>
            <a:gsLst>
              <a:gs pos="32000">
                <a:srgbClr val="66FF33"/>
              </a:gs>
              <a:gs pos="100000">
                <a:srgbClr val="FFFF00"/>
              </a:gs>
            </a:gsLst>
            <a:lin ang="18000000" scaled="0"/>
          </a:gradFill>
          <a:ln w="38100">
            <a:solidFill>
              <a:schemeClr val="bg1"/>
            </a:solidFill>
          </a:ln>
          <a:effectLst>
            <a:outerShdw blurRad="1524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en-US" dirty="0"/>
          </a:p>
        </p:txBody>
      </p:sp>
      <p:sp>
        <p:nvSpPr>
          <p:cNvPr id="75" name="Oval 74">
            <a:extLst>
              <a:ext uri="{FF2B5EF4-FFF2-40B4-BE49-F238E27FC236}">
                <a16:creationId xmlns="" xmlns:a16="http://schemas.microsoft.com/office/drawing/2014/main" id="{87DD5A23-FBB2-41C4-86C6-68BA55016214}"/>
              </a:ext>
            </a:extLst>
          </p:cNvPr>
          <p:cNvSpPr/>
          <p:nvPr/>
        </p:nvSpPr>
        <p:spPr>
          <a:xfrm>
            <a:off x="10864513" y="2718842"/>
            <a:ext cx="842962" cy="819150"/>
          </a:xfrm>
          <a:prstGeom prst="ellipse">
            <a:avLst/>
          </a:prstGeom>
          <a:gradFill>
            <a:gsLst>
              <a:gs pos="0">
                <a:schemeClr val="bg1">
                  <a:lumMod val="95000"/>
                </a:schemeClr>
              </a:gs>
              <a:gs pos="97000">
                <a:schemeClr val="bg1">
                  <a:lumMod val="75000"/>
                </a:schemeClr>
              </a:gs>
            </a:gsLst>
            <a:lin ang="5400000" scaled="1"/>
          </a:gradFill>
          <a:ln>
            <a:noFill/>
          </a:ln>
          <a:effectLst>
            <a:outerShdw blurRad="101600" dist="63500" dir="2700000" algn="tl" rotWithShape="0">
              <a:prstClr val="black">
                <a:alpha val="40000"/>
              </a:prstClr>
            </a:outerShdw>
          </a:effectLst>
          <a:scene3d>
            <a:camera prst="orthographicFront"/>
            <a:lightRig rig="threePt" dir="t"/>
          </a:scene3d>
          <a:sp3d>
            <a:bevelT w="152400" h="254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Graphic 55" descr="Boardroom">
            <a:extLst>
              <a:ext uri="{FF2B5EF4-FFF2-40B4-BE49-F238E27FC236}">
                <a16:creationId xmlns="" xmlns:a16="http://schemas.microsoft.com/office/drawing/2014/main" id="{BD842114-7DBF-45A2-97ED-5506830D95F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10886056" y="2733596"/>
            <a:ext cx="819151" cy="791095"/>
          </a:xfrm>
          <a:prstGeom prst="rect">
            <a:avLst/>
          </a:prstGeom>
        </p:spPr>
      </p:pic>
      <p:sp>
        <p:nvSpPr>
          <p:cNvPr id="59" name="Rectangle 58">
            <a:extLst>
              <a:ext uri="{FF2B5EF4-FFF2-40B4-BE49-F238E27FC236}">
                <a16:creationId xmlns="" xmlns:a16="http://schemas.microsoft.com/office/drawing/2014/main" id="{302777F9-B611-482E-A7CC-5B1EBDF3A934}"/>
              </a:ext>
            </a:extLst>
          </p:cNvPr>
          <p:cNvSpPr/>
          <p:nvPr/>
        </p:nvSpPr>
        <p:spPr>
          <a:xfrm>
            <a:off x="9417158" y="3970075"/>
            <a:ext cx="1636498" cy="461665"/>
          </a:xfrm>
          <a:prstGeom prst="rect">
            <a:avLst/>
          </a:prstGeom>
        </p:spPr>
        <p:txBody>
          <a:bodyPr wrap="square">
            <a:spAutoFit/>
          </a:bodyPr>
          <a:lstStyle/>
          <a:p>
            <a:pPr algn="ctr"/>
            <a:r>
              <a:rPr lang="en-US" sz="2400" dirty="0" smtClean="0">
                <a:ln w="0"/>
                <a:effectLst>
                  <a:outerShdw blurRad="38100" dist="19050" dir="2700000" algn="tl" rotWithShape="0">
                    <a:schemeClr val="dk1">
                      <a:alpha val="40000"/>
                    </a:schemeClr>
                  </a:outerShdw>
                </a:effectLst>
              </a:rPr>
              <a:t>Conclusion</a:t>
            </a:r>
            <a:endParaRPr lang="en-US" sz="2400" dirty="0">
              <a:ln w="0"/>
              <a:effectLst>
                <a:outerShdw blurRad="38100" dist="19050" dir="2700000" algn="tl" rotWithShape="0">
                  <a:schemeClr val="dk1">
                    <a:alpha val="40000"/>
                  </a:schemeClr>
                </a:outerShdw>
              </a:effectLst>
            </a:endParaRPr>
          </a:p>
        </p:txBody>
      </p:sp>
      <p:sp>
        <p:nvSpPr>
          <p:cNvPr id="76" name="Freeform: Shape 92">
            <a:extLst>
              <a:ext uri="{FF2B5EF4-FFF2-40B4-BE49-F238E27FC236}">
                <a16:creationId xmlns="" xmlns:a16="http://schemas.microsoft.com/office/drawing/2014/main" id="{D4E4E709-32F8-48B4-A519-069A3B3B3B27}"/>
              </a:ext>
            </a:extLst>
          </p:cNvPr>
          <p:cNvSpPr/>
          <p:nvPr/>
        </p:nvSpPr>
        <p:spPr>
          <a:xfrm rot="5400000">
            <a:off x="3637159" y="1254143"/>
            <a:ext cx="3165231" cy="3024554"/>
          </a:xfrm>
          <a:custGeom>
            <a:avLst/>
            <a:gdLst>
              <a:gd name="connsiteX0" fmla="*/ 295421 w 3165231"/>
              <a:gd name="connsiteY0" fmla="*/ 1512276 h 3024554"/>
              <a:gd name="connsiteX1" fmla="*/ 661180 w 3165231"/>
              <a:gd name="connsiteY1" fmla="*/ 1871003 h 3024554"/>
              <a:gd name="connsiteX2" fmla="*/ 1026941 w 3165231"/>
              <a:gd name="connsiteY2" fmla="*/ 1512276 h 3024554"/>
              <a:gd name="connsiteX3" fmla="*/ 661181 w 3165231"/>
              <a:gd name="connsiteY3" fmla="*/ 1153549 h 3024554"/>
              <a:gd name="connsiteX4" fmla="*/ 295421 w 3165231"/>
              <a:gd name="connsiteY4" fmla="*/ 1512276 h 3024554"/>
              <a:gd name="connsiteX5" fmla="*/ 0 w 3165231"/>
              <a:gd name="connsiteY5" fmla="*/ 1512277 h 3024554"/>
              <a:gd name="connsiteX6" fmla="*/ 756139 w 3165231"/>
              <a:gd name="connsiteY6" fmla="*/ 0 h 3024554"/>
              <a:gd name="connsiteX7" fmla="*/ 2409092 w 3165231"/>
              <a:gd name="connsiteY7" fmla="*/ 0 h 3024554"/>
              <a:gd name="connsiteX8" fmla="*/ 3165231 w 3165231"/>
              <a:gd name="connsiteY8" fmla="*/ 1512277 h 3024554"/>
              <a:gd name="connsiteX9" fmla="*/ 2409092 w 3165231"/>
              <a:gd name="connsiteY9" fmla="*/ 3024554 h 3024554"/>
              <a:gd name="connsiteX10" fmla="*/ 756139 w 3165231"/>
              <a:gd name="connsiteY10" fmla="*/ 3024554 h 302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5231" h="3024554">
                <a:moveTo>
                  <a:pt x="295421" y="1512276"/>
                </a:moveTo>
                <a:cubicBezTo>
                  <a:pt x="295420" y="1710395"/>
                  <a:pt x="459176" y="1871003"/>
                  <a:pt x="661180" y="1871003"/>
                </a:cubicBezTo>
                <a:cubicBezTo>
                  <a:pt x="863185" y="1871003"/>
                  <a:pt x="1026941" y="1710395"/>
                  <a:pt x="1026941" y="1512276"/>
                </a:cubicBezTo>
                <a:cubicBezTo>
                  <a:pt x="1026941" y="1314157"/>
                  <a:pt x="863185" y="1153549"/>
                  <a:pt x="661181" y="1153549"/>
                </a:cubicBezTo>
                <a:cubicBezTo>
                  <a:pt x="459177" y="1153549"/>
                  <a:pt x="295421" y="1314157"/>
                  <a:pt x="295421" y="1512276"/>
                </a:cubicBezTo>
                <a:close/>
                <a:moveTo>
                  <a:pt x="0" y="1512277"/>
                </a:moveTo>
                <a:lnTo>
                  <a:pt x="756139" y="0"/>
                </a:lnTo>
                <a:lnTo>
                  <a:pt x="2409092" y="0"/>
                </a:lnTo>
                <a:lnTo>
                  <a:pt x="3165231" y="1512277"/>
                </a:lnTo>
                <a:lnTo>
                  <a:pt x="2409092" y="3024554"/>
                </a:lnTo>
                <a:lnTo>
                  <a:pt x="756139" y="3024554"/>
                </a:lnTo>
                <a:close/>
              </a:path>
            </a:pathLst>
          </a:custGeom>
          <a:gradFill>
            <a:gsLst>
              <a:gs pos="0">
                <a:srgbClr val="00B0F0"/>
              </a:gs>
              <a:gs pos="97000">
                <a:srgbClr val="FFFF00"/>
              </a:gs>
            </a:gsLst>
            <a:lin ang="18000000" scaled="0"/>
          </a:gradFill>
          <a:ln w="38100">
            <a:solidFill>
              <a:schemeClr val="bg1"/>
            </a:solidFill>
          </a:ln>
          <a:effectLst>
            <a:outerShdw blurRad="1524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 xmlns:a16="http://schemas.microsoft.com/office/drawing/2014/main" id="{D99BED73-B3C2-48AA-A101-255CD7AD803A}"/>
              </a:ext>
            </a:extLst>
          </p:cNvPr>
          <p:cNvSpPr/>
          <p:nvPr/>
        </p:nvSpPr>
        <p:spPr>
          <a:xfrm>
            <a:off x="5748787" y="1386326"/>
            <a:ext cx="842962" cy="819150"/>
          </a:xfrm>
          <a:prstGeom prst="ellipse">
            <a:avLst/>
          </a:prstGeom>
          <a:gradFill>
            <a:gsLst>
              <a:gs pos="0">
                <a:schemeClr val="bg1">
                  <a:lumMod val="95000"/>
                </a:schemeClr>
              </a:gs>
              <a:gs pos="97000">
                <a:schemeClr val="bg1">
                  <a:lumMod val="75000"/>
                </a:schemeClr>
              </a:gs>
            </a:gsLst>
            <a:lin ang="5400000" scaled="1"/>
          </a:gradFill>
          <a:ln>
            <a:noFill/>
          </a:ln>
          <a:effectLst>
            <a:outerShdw blurRad="101600" dist="63500" dir="2700000" algn="tl" rotWithShape="0">
              <a:prstClr val="black">
                <a:alpha val="40000"/>
              </a:prstClr>
            </a:outerShdw>
          </a:effectLst>
          <a:scene3d>
            <a:camera prst="orthographicFront"/>
            <a:lightRig rig="threePt" dir="t"/>
          </a:scene3d>
          <a:sp3d>
            <a:bevelT w="152400" h="254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 xmlns:a16="http://schemas.microsoft.com/office/drawing/2014/main" id="{16B0F9BD-1447-4C08-9787-EA34A82B8988}"/>
              </a:ext>
            </a:extLst>
          </p:cNvPr>
          <p:cNvCxnSpPr>
            <a:cxnSpLocks/>
          </p:cNvCxnSpPr>
          <p:nvPr/>
        </p:nvCxnSpPr>
        <p:spPr>
          <a:xfrm>
            <a:off x="7390403" y="-601962"/>
            <a:ext cx="14948" cy="4092954"/>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4" name="Graphic 53" descr="Crawl">
            <a:extLst>
              <a:ext uri="{FF2B5EF4-FFF2-40B4-BE49-F238E27FC236}">
                <a16:creationId xmlns="" xmlns:a16="http://schemas.microsoft.com/office/drawing/2014/main" id="{A671F9B8-097E-4B3C-A01E-B84BFF0CD2F2}"/>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786639" y="1397834"/>
            <a:ext cx="807642" cy="807642"/>
          </a:xfrm>
          <a:prstGeom prst="rect">
            <a:avLst/>
          </a:prstGeom>
        </p:spPr>
      </p:pic>
      <p:sp>
        <p:nvSpPr>
          <p:cNvPr id="99" name="Oval 98">
            <a:extLst>
              <a:ext uri="{FF2B5EF4-FFF2-40B4-BE49-F238E27FC236}">
                <a16:creationId xmlns="" xmlns:a16="http://schemas.microsoft.com/office/drawing/2014/main" id="{B2D16935-96D1-4A40-ABA4-C80327365FF7}"/>
              </a:ext>
            </a:extLst>
          </p:cNvPr>
          <p:cNvSpPr/>
          <p:nvPr/>
        </p:nvSpPr>
        <p:spPr>
          <a:xfrm>
            <a:off x="4052034" y="3779882"/>
            <a:ext cx="842962" cy="819150"/>
          </a:xfrm>
          <a:prstGeom prst="ellipse">
            <a:avLst/>
          </a:prstGeom>
          <a:gradFill>
            <a:gsLst>
              <a:gs pos="0">
                <a:schemeClr val="bg1">
                  <a:lumMod val="95000"/>
                </a:schemeClr>
              </a:gs>
              <a:gs pos="97000">
                <a:schemeClr val="bg1">
                  <a:lumMod val="75000"/>
                </a:schemeClr>
              </a:gs>
            </a:gsLst>
            <a:lin ang="5400000" scaled="1"/>
          </a:gradFill>
          <a:ln>
            <a:noFill/>
          </a:ln>
          <a:effectLst>
            <a:outerShdw blurRad="101600" dist="63500" dir="2700000" algn="tl" rotWithShape="0">
              <a:prstClr val="black">
                <a:alpha val="40000"/>
              </a:prstClr>
            </a:outerShdw>
          </a:effectLst>
          <a:scene3d>
            <a:camera prst="orthographicFront"/>
            <a:lightRig rig="threePt" dir="t"/>
          </a:scene3d>
          <a:sp3d>
            <a:bevelT w="152400" h="254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8" name="Graphic 117" descr="Social network">
            <a:extLst>
              <a:ext uri="{FF2B5EF4-FFF2-40B4-BE49-F238E27FC236}">
                <a16:creationId xmlns="" xmlns:a16="http://schemas.microsoft.com/office/drawing/2014/main" id="{A88DAF1D-FD96-4D9F-B4EE-A5E3D9365796}"/>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tretch>
            <a:fillRect/>
          </a:stretch>
        </p:blipFill>
        <p:spPr>
          <a:xfrm>
            <a:off x="4091878" y="3757973"/>
            <a:ext cx="819150" cy="819150"/>
          </a:xfrm>
          <a:prstGeom prst="rect">
            <a:avLst/>
          </a:prstGeom>
        </p:spPr>
      </p:pic>
      <p:sp>
        <p:nvSpPr>
          <p:cNvPr id="58" name="Rectangle 57">
            <a:extLst>
              <a:ext uri="{FF2B5EF4-FFF2-40B4-BE49-F238E27FC236}">
                <a16:creationId xmlns="" xmlns:a16="http://schemas.microsoft.com/office/drawing/2014/main" id="{9DA940BF-2C5A-43B8-8915-7536D7125B1A}"/>
              </a:ext>
            </a:extLst>
          </p:cNvPr>
          <p:cNvSpPr/>
          <p:nvPr/>
        </p:nvSpPr>
        <p:spPr>
          <a:xfrm>
            <a:off x="4263799" y="2394897"/>
            <a:ext cx="1915507" cy="1200329"/>
          </a:xfrm>
          <a:prstGeom prst="rect">
            <a:avLst/>
          </a:prstGeom>
        </p:spPr>
        <p:txBody>
          <a:bodyPr wrap="square">
            <a:spAutoFit/>
          </a:bodyPr>
          <a:lstStyle/>
          <a:p>
            <a:pPr algn="ctr"/>
            <a:r>
              <a:rPr lang="en-US" sz="2400" dirty="0" smtClean="0">
                <a:ln w="0"/>
                <a:effectLst>
                  <a:outerShdw blurRad="38100" dist="19050" dir="2700000" algn="tl" rotWithShape="0">
                    <a:schemeClr val="dk1">
                      <a:alpha val="40000"/>
                    </a:schemeClr>
                  </a:outerShdw>
                </a:effectLst>
              </a:rPr>
              <a:t>Top Three </a:t>
            </a:r>
            <a:r>
              <a:rPr lang="en-US" sz="2400" dirty="0" smtClean="0">
                <a:ln w="0"/>
                <a:effectLst>
                  <a:outerShdw blurRad="38100" dist="19050" dir="2700000" algn="tl" rotWithShape="0">
                    <a:schemeClr val="dk1">
                      <a:alpha val="40000"/>
                    </a:schemeClr>
                  </a:outerShdw>
                </a:effectLst>
              </a:rPr>
              <a:t>Classification </a:t>
            </a:r>
            <a:r>
              <a:rPr lang="en-US" sz="2400" dirty="0" smtClean="0">
                <a:ln w="0"/>
                <a:effectLst>
                  <a:outerShdw blurRad="38100" dist="19050" dir="2700000" algn="tl" rotWithShape="0">
                    <a:schemeClr val="dk1">
                      <a:alpha val="40000"/>
                    </a:schemeClr>
                  </a:outerShdw>
                </a:effectLst>
              </a:rPr>
              <a:t>Models</a:t>
            </a:r>
            <a:endParaRPr lang="en-US" sz="2400" dirty="0">
              <a:ln w="0"/>
              <a:effectLst>
                <a:outerShdw blurRad="38100" dist="19050" dir="2700000" algn="tl" rotWithShape="0">
                  <a:schemeClr val="dk1">
                    <a:alpha val="40000"/>
                  </a:schemeClr>
                </a:outerShdw>
              </a:effectLst>
            </a:endParaRPr>
          </a:p>
        </p:txBody>
      </p:sp>
      <p:cxnSp>
        <p:nvCxnSpPr>
          <p:cNvPr id="32" name="Straight Connector 31">
            <a:extLst>
              <a:ext uri="{FF2B5EF4-FFF2-40B4-BE49-F238E27FC236}">
                <a16:creationId xmlns="" xmlns:a16="http://schemas.microsoft.com/office/drawing/2014/main" id="{E3C5A8DF-152F-4AA2-8509-CE38D2021D06}"/>
              </a:ext>
            </a:extLst>
          </p:cNvPr>
          <p:cNvCxnSpPr>
            <a:cxnSpLocks/>
          </p:cNvCxnSpPr>
          <p:nvPr/>
        </p:nvCxnSpPr>
        <p:spPr>
          <a:xfrm flipH="1">
            <a:off x="5152589" y="1002557"/>
            <a:ext cx="880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8ECF97B2-4F3E-47A6-968E-D7E164170C45}"/>
              </a:ext>
            </a:extLst>
          </p:cNvPr>
          <p:cNvCxnSpPr>
            <a:cxnSpLocks/>
          </p:cNvCxnSpPr>
          <p:nvPr/>
        </p:nvCxnSpPr>
        <p:spPr>
          <a:xfrm>
            <a:off x="5203107" y="985889"/>
            <a:ext cx="150207" cy="628650"/>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 xmlns:a16="http://schemas.microsoft.com/office/drawing/2014/main" id="{D7F2D88C-C44D-415F-BFCE-1A48E99555E0}"/>
              </a:ext>
            </a:extLst>
          </p:cNvPr>
          <p:cNvCxnSpPr>
            <a:cxnSpLocks/>
          </p:cNvCxnSpPr>
          <p:nvPr/>
        </p:nvCxnSpPr>
        <p:spPr>
          <a:xfrm>
            <a:off x="10163654" y="2306870"/>
            <a:ext cx="150207" cy="628650"/>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5020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100000">
              <a:schemeClr val="bg1">
                <a:lumMod val="50000"/>
              </a:schemeClr>
            </a:gs>
          </a:gsLst>
          <a:lin ang="5400000" scaled="1"/>
          <a:tileRect/>
        </a:gra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231FF310-8259-4C0F-8B28-D7DA87C359B8}"/>
              </a:ext>
            </a:extLst>
          </p:cNvPr>
          <p:cNvSpPr>
            <a:spLocks noGrp="1"/>
          </p:cNvSpPr>
          <p:nvPr>
            <p:ph type="dt" sz="half" idx="10"/>
          </p:nvPr>
        </p:nvSpPr>
        <p:spPr>
          <a:xfrm>
            <a:off x="838200" y="6356350"/>
            <a:ext cx="2743200" cy="365125"/>
          </a:xfrm>
        </p:spPr>
        <p:txBody>
          <a:bodyPr/>
          <a:lstStyle/>
          <a:p>
            <a:fld id="{22D459CE-2D34-4E3C-923A-4585A038B906}" type="datetime1">
              <a:rPr lang="en-US" smtClean="0">
                <a:solidFill>
                  <a:schemeClr val="bg1"/>
                </a:solidFill>
              </a:rPr>
              <a:t>21-Oct-22</a:t>
            </a:fld>
            <a:endParaRPr lang="en-US">
              <a:solidFill>
                <a:schemeClr val="bg1"/>
              </a:solidFill>
            </a:endParaRPr>
          </a:p>
        </p:txBody>
      </p:sp>
      <p:sp>
        <p:nvSpPr>
          <p:cNvPr id="6" name="Slide Number Placeholder 5">
            <a:extLst>
              <a:ext uri="{FF2B5EF4-FFF2-40B4-BE49-F238E27FC236}">
                <a16:creationId xmlns="" xmlns:a16="http://schemas.microsoft.com/office/drawing/2014/main" id="{7B980763-3790-4D66-AA3D-9056CB016962}"/>
              </a:ext>
            </a:extLst>
          </p:cNvPr>
          <p:cNvSpPr>
            <a:spLocks noGrp="1"/>
          </p:cNvSpPr>
          <p:nvPr>
            <p:ph type="sldNum" sz="quarter" idx="12"/>
          </p:nvPr>
        </p:nvSpPr>
        <p:spPr>
          <a:xfrm>
            <a:off x="8610600" y="6356350"/>
            <a:ext cx="2743200" cy="365125"/>
          </a:xfrm>
        </p:spPr>
        <p:txBody>
          <a:bodyPr/>
          <a:lstStyle/>
          <a:p>
            <a:fld id="{3B685128-CE73-4F6B-9CB3-02E8E310B566}" type="slidenum">
              <a:rPr lang="en-US" smtClean="0">
                <a:solidFill>
                  <a:schemeClr val="bg1"/>
                </a:solidFill>
              </a:rPr>
              <a:t>3</a:t>
            </a:fld>
            <a:endParaRPr lang="en-US">
              <a:solidFill>
                <a:schemeClr val="bg1"/>
              </a:solidFill>
            </a:endParaRPr>
          </a:p>
        </p:txBody>
      </p:sp>
      <p:sp>
        <p:nvSpPr>
          <p:cNvPr id="9" name="TextBox 8">
            <a:extLst>
              <a:ext uri="{FF2B5EF4-FFF2-40B4-BE49-F238E27FC236}">
                <a16:creationId xmlns="" xmlns:a16="http://schemas.microsoft.com/office/drawing/2014/main" id="{6F578510-7538-46ED-A366-D0DF89C102B0}"/>
              </a:ext>
            </a:extLst>
          </p:cNvPr>
          <p:cNvSpPr txBox="1"/>
          <p:nvPr/>
        </p:nvSpPr>
        <p:spPr>
          <a:xfrm>
            <a:off x="3045326" y="210037"/>
            <a:ext cx="6101348" cy="584775"/>
          </a:xfrm>
          <a:prstGeom prst="rect">
            <a:avLst/>
          </a:prstGeom>
          <a:noFill/>
        </p:spPr>
        <p:txBody>
          <a:bodyPr wrap="square" rtlCol="0">
            <a:spAutoFit/>
          </a:bodyPr>
          <a:lstStyle/>
          <a:p>
            <a:pPr algn="ctr"/>
            <a:r>
              <a:rPr lang="en-US" sz="3200" b="1" dirty="0" smtClean="0"/>
              <a:t>Introduction -</a:t>
            </a:r>
            <a:endParaRPr lang="en-US" sz="3200" b="1" dirty="0"/>
          </a:p>
        </p:txBody>
      </p:sp>
      <p:grpSp>
        <p:nvGrpSpPr>
          <p:cNvPr id="21" name="Group 20">
            <a:extLst>
              <a:ext uri="{FF2B5EF4-FFF2-40B4-BE49-F238E27FC236}">
                <a16:creationId xmlns="" xmlns:a16="http://schemas.microsoft.com/office/drawing/2014/main" id="{589DC6FE-15B3-45BB-A677-021FBB43EBDC}"/>
              </a:ext>
            </a:extLst>
          </p:cNvPr>
          <p:cNvGrpSpPr/>
          <p:nvPr/>
        </p:nvGrpSpPr>
        <p:grpSpPr>
          <a:xfrm>
            <a:off x="1590398" y="1873184"/>
            <a:ext cx="3962158" cy="2144440"/>
            <a:chOff x="8038628" y="1777814"/>
            <a:chExt cx="4250848" cy="2159707"/>
          </a:xfrm>
        </p:grpSpPr>
        <p:sp>
          <p:nvSpPr>
            <p:cNvPr id="22" name="Rectangle 21">
              <a:extLst>
                <a:ext uri="{FF2B5EF4-FFF2-40B4-BE49-F238E27FC236}">
                  <a16:creationId xmlns="" xmlns:a16="http://schemas.microsoft.com/office/drawing/2014/main" id="{722B9798-8BC1-4F5F-8BD7-EBE18648117C}"/>
                </a:ext>
              </a:extLst>
            </p:cNvPr>
            <p:cNvSpPr/>
            <p:nvPr/>
          </p:nvSpPr>
          <p:spPr>
            <a:xfrm>
              <a:off x="8384996" y="2170705"/>
              <a:ext cx="3904480" cy="1766816"/>
            </a:xfrm>
            <a:prstGeom prst="rect">
              <a:avLst/>
            </a:prstGeom>
          </p:spPr>
          <p:txBody>
            <a:bodyPr wrap="square">
              <a:spAutoFit/>
            </a:bodyPr>
            <a:lstStyle/>
            <a:p>
              <a:pPr marL="742950" lvl="1" indent="-285750">
                <a:buFont typeface="Arial" panose="020B0604020202020204" pitchFamily="34" charset="0"/>
                <a:buChar char="•"/>
              </a:pPr>
              <a:r>
                <a:rPr lang="en-US" dirty="0" smtClean="0">
                  <a:solidFill>
                    <a:schemeClr val="bg1"/>
                  </a:solidFill>
                </a:rPr>
                <a:t>Statistics, Analytical Modelling </a:t>
              </a:r>
            </a:p>
            <a:p>
              <a:pPr marL="742950" lvl="1" indent="-285750">
                <a:buFont typeface="Arial" panose="020B0604020202020204" pitchFamily="34" charset="0"/>
                <a:buChar char="•"/>
              </a:pPr>
              <a:r>
                <a:rPr lang="en-US" dirty="0" smtClean="0">
                  <a:solidFill>
                    <a:schemeClr val="bg1"/>
                  </a:solidFill>
                </a:rPr>
                <a:t>Hyper </a:t>
              </a:r>
              <a:r>
                <a:rPr lang="en-US" dirty="0">
                  <a:solidFill>
                    <a:schemeClr val="bg1"/>
                  </a:solidFill>
                </a:rPr>
                <a:t>Tuning </a:t>
              </a:r>
              <a:r>
                <a:rPr lang="en-US" dirty="0" smtClean="0">
                  <a:solidFill>
                    <a:schemeClr val="bg1"/>
                  </a:solidFill>
                </a:rPr>
                <a:t>Method </a:t>
              </a:r>
            </a:p>
            <a:p>
              <a:pPr marL="742950" lvl="1" indent="-285750">
                <a:buFont typeface="Arial" panose="020B0604020202020204" pitchFamily="34" charset="0"/>
                <a:buChar char="•"/>
              </a:pPr>
              <a:r>
                <a:rPr lang="en-US" dirty="0" smtClean="0">
                  <a:solidFill>
                    <a:schemeClr val="bg1"/>
                  </a:solidFill>
                </a:rPr>
                <a:t>CV Score </a:t>
              </a:r>
            </a:p>
            <a:p>
              <a:pPr marL="742950" lvl="1" indent="-285750">
                <a:buFont typeface="Arial" panose="020B0604020202020204" pitchFamily="34" charset="0"/>
                <a:buChar char="•"/>
              </a:pPr>
              <a:r>
                <a:rPr lang="en-US" dirty="0" smtClean="0">
                  <a:solidFill>
                    <a:schemeClr val="bg1"/>
                  </a:solidFill>
                </a:rPr>
                <a:t>Predictive </a:t>
              </a:r>
              <a:r>
                <a:rPr lang="en-US" dirty="0">
                  <a:solidFill>
                    <a:schemeClr val="bg1"/>
                  </a:solidFill>
                </a:rPr>
                <a:t>Modelling and </a:t>
              </a:r>
              <a:r>
                <a:rPr lang="en-US" dirty="0" smtClean="0">
                  <a:solidFill>
                    <a:schemeClr val="bg1"/>
                  </a:solidFill>
                </a:rPr>
                <a:t>Classification </a:t>
              </a:r>
              <a:r>
                <a:rPr lang="en-US" dirty="0">
                  <a:solidFill>
                    <a:schemeClr val="bg1"/>
                  </a:solidFill>
                </a:rPr>
                <a:t>Model, etc.</a:t>
              </a:r>
            </a:p>
          </p:txBody>
        </p:sp>
        <p:sp>
          <p:nvSpPr>
            <p:cNvPr id="23" name="TextBox 22">
              <a:extLst>
                <a:ext uri="{FF2B5EF4-FFF2-40B4-BE49-F238E27FC236}">
                  <a16:creationId xmlns="" xmlns:a16="http://schemas.microsoft.com/office/drawing/2014/main" id="{FF15496E-8261-444C-BA56-B84ABF9C8B23}"/>
                </a:ext>
              </a:extLst>
            </p:cNvPr>
            <p:cNvSpPr txBox="1"/>
            <p:nvPr/>
          </p:nvSpPr>
          <p:spPr>
            <a:xfrm>
              <a:off x="8038628" y="1777814"/>
              <a:ext cx="3456383" cy="402959"/>
            </a:xfrm>
            <a:prstGeom prst="rect">
              <a:avLst/>
            </a:prstGeom>
            <a:noFill/>
          </p:spPr>
          <p:txBody>
            <a:bodyPr wrap="square" rtlCol="0">
              <a:spAutoFit/>
            </a:bodyPr>
            <a:lstStyle/>
            <a:p>
              <a:pPr lvl="0" algn="ctr"/>
              <a:r>
                <a:rPr lang="en-US" sz="2000" b="1" u="sng" dirty="0" smtClean="0">
                  <a:latin typeface="+mj-lt"/>
                </a:rPr>
                <a:t>Libraries</a:t>
              </a:r>
              <a:r>
                <a:rPr lang="en-US" sz="2000" b="1" dirty="0" smtClean="0">
                  <a:latin typeface="+mj-lt"/>
                </a:rPr>
                <a:t> </a:t>
              </a:r>
              <a:r>
                <a:rPr lang="en-US" sz="2000" b="1" u="sng" dirty="0" smtClean="0">
                  <a:latin typeface="+mj-lt"/>
                </a:rPr>
                <a:t>Explored</a:t>
              </a:r>
              <a:endParaRPr lang="en-US" sz="1600" b="1" u="sng" dirty="0">
                <a:latin typeface="+mj-lt"/>
              </a:endParaRPr>
            </a:p>
          </p:txBody>
        </p:sp>
      </p:grpSp>
      <p:grpSp>
        <p:nvGrpSpPr>
          <p:cNvPr id="24" name="Group 23">
            <a:extLst>
              <a:ext uri="{FF2B5EF4-FFF2-40B4-BE49-F238E27FC236}">
                <a16:creationId xmlns="" xmlns:a16="http://schemas.microsoft.com/office/drawing/2014/main" id="{94AB7BD3-C2AB-4064-9831-4193F3E12835}"/>
              </a:ext>
            </a:extLst>
          </p:cNvPr>
          <p:cNvGrpSpPr/>
          <p:nvPr/>
        </p:nvGrpSpPr>
        <p:grpSpPr>
          <a:xfrm>
            <a:off x="1590398" y="4269928"/>
            <a:ext cx="3962158" cy="2405555"/>
            <a:chOff x="7806053" y="1868764"/>
            <a:chExt cx="5065518" cy="2823252"/>
          </a:xfrm>
        </p:grpSpPr>
        <p:sp>
          <p:nvSpPr>
            <p:cNvPr id="25" name="Rectangle 24">
              <a:extLst>
                <a:ext uri="{FF2B5EF4-FFF2-40B4-BE49-F238E27FC236}">
                  <a16:creationId xmlns="" xmlns:a16="http://schemas.microsoft.com/office/drawing/2014/main" id="{A1FA18E7-5505-4EF5-A034-C831BC4D3DD1}"/>
                </a:ext>
              </a:extLst>
            </p:cNvPr>
            <p:cNvSpPr/>
            <p:nvPr/>
          </p:nvSpPr>
          <p:spPr>
            <a:xfrm>
              <a:off x="7806053" y="2307975"/>
              <a:ext cx="5065518" cy="2384041"/>
            </a:xfrm>
            <a:prstGeom prst="rect">
              <a:avLst/>
            </a:prstGeom>
          </p:spPr>
          <p:txBody>
            <a:bodyPr wrap="square">
              <a:spAutoFit/>
            </a:bodyPr>
            <a:lstStyle/>
            <a:p>
              <a:pPr marL="628650" lvl="1" indent="-171450">
                <a:buFont typeface="Arial" panose="020B0604020202020204" pitchFamily="34" charset="0"/>
                <a:buChar char="•"/>
              </a:pPr>
              <a:r>
                <a:rPr lang="en-US" dirty="0" smtClean="0">
                  <a:solidFill>
                    <a:schemeClr val="bg1"/>
                  </a:solidFill>
                </a:rPr>
                <a:t>Project </a:t>
              </a:r>
              <a:r>
                <a:rPr lang="en-US" dirty="0">
                  <a:solidFill>
                    <a:schemeClr val="bg1"/>
                  </a:solidFill>
                </a:rPr>
                <a:t>comprises of </a:t>
              </a:r>
              <a:r>
                <a:rPr lang="en-US" dirty="0" smtClean="0">
                  <a:solidFill>
                    <a:schemeClr val="bg1"/>
                  </a:solidFill>
                </a:rPr>
                <a:t>Seven </a:t>
              </a:r>
              <a:r>
                <a:rPr lang="en-US" dirty="0">
                  <a:solidFill>
                    <a:schemeClr val="bg1"/>
                  </a:solidFill>
                </a:rPr>
                <a:t>different test cases </a:t>
              </a:r>
              <a:r>
                <a:rPr lang="en-US" dirty="0" smtClean="0">
                  <a:solidFill>
                    <a:schemeClr val="bg1"/>
                  </a:solidFill>
                </a:rPr>
                <a:t>where </a:t>
              </a:r>
              <a:r>
                <a:rPr lang="en-US" dirty="0">
                  <a:solidFill>
                    <a:schemeClr val="bg1"/>
                  </a:solidFill>
                </a:rPr>
                <a:t>the objective was to train </a:t>
              </a:r>
              <a:r>
                <a:rPr lang="en-US" dirty="0" smtClean="0">
                  <a:solidFill>
                    <a:schemeClr val="bg1"/>
                  </a:solidFill>
                </a:rPr>
                <a:t>and test </a:t>
              </a:r>
              <a:r>
                <a:rPr lang="en-US" dirty="0">
                  <a:solidFill>
                    <a:schemeClr val="bg1"/>
                  </a:solidFill>
                </a:rPr>
                <a:t>for accuracy using </a:t>
              </a:r>
              <a:r>
                <a:rPr lang="en-US" dirty="0" smtClean="0">
                  <a:solidFill>
                    <a:schemeClr val="bg1"/>
                  </a:solidFill>
                </a:rPr>
                <a:t>AUC ROC Curve and Cross Validation Score to </a:t>
              </a:r>
              <a:r>
                <a:rPr lang="en-US" dirty="0">
                  <a:solidFill>
                    <a:schemeClr val="bg1"/>
                  </a:solidFill>
                </a:rPr>
                <a:t>best understand the </a:t>
              </a:r>
              <a:r>
                <a:rPr lang="en-US" dirty="0" smtClean="0">
                  <a:solidFill>
                    <a:schemeClr val="bg1"/>
                  </a:solidFill>
                </a:rPr>
                <a:t>accuracy of the Models</a:t>
              </a:r>
              <a:r>
                <a:rPr lang="en-US" dirty="0" smtClean="0">
                  <a:solidFill>
                    <a:schemeClr val="bg1"/>
                  </a:solidFill>
                </a:rPr>
                <a:t>.</a:t>
              </a:r>
              <a:endParaRPr lang="en-US" dirty="0">
                <a:solidFill>
                  <a:schemeClr val="bg1"/>
                </a:solidFill>
              </a:endParaRPr>
            </a:p>
          </p:txBody>
        </p:sp>
        <p:sp>
          <p:nvSpPr>
            <p:cNvPr id="26" name="TextBox 25">
              <a:extLst>
                <a:ext uri="{FF2B5EF4-FFF2-40B4-BE49-F238E27FC236}">
                  <a16:creationId xmlns="" xmlns:a16="http://schemas.microsoft.com/office/drawing/2014/main" id="{E39C5F31-1A60-4B14-9C84-68FAF36E3A87}"/>
                </a:ext>
              </a:extLst>
            </p:cNvPr>
            <p:cNvSpPr txBox="1"/>
            <p:nvPr/>
          </p:nvSpPr>
          <p:spPr>
            <a:xfrm>
              <a:off x="8084740" y="1868764"/>
              <a:ext cx="4502947" cy="469584"/>
            </a:xfrm>
            <a:prstGeom prst="rect">
              <a:avLst/>
            </a:prstGeom>
            <a:noFill/>
          </p:spPr>
          <p:txBody>
            <a:bodyPr wrap="square" rtlCol="0">
              <a:spAutoFit/>
            </a:bodyPr>
            <a:lstStyle/>
            <a:p>
              <a:pPr lvl="0"/>
              <a:r>
                <a:rPr lang="en-US" sz="2000" b="1" dirty="0">
                  <a:latin typeface="+mj-lt"/>
                </a:rPr>
                <a:t>      </a:t>
              </a:r>
              <a:r>
                <a:rPr lang="en-US" sz="2000" b="1" u="sng" dirty="0" smtClean="0">
                  <a:latin typeface="+mj-lt"/>
                </a:rPr>
                <a:t>Objective</a:t>
              </a:r>
              <a:endParaRPr lang="en-US" sz="2000" b="1" u="sng" dirty="0">
                <a:latin typeface="+mj-lt"/>
              </a:endParaRPr>
            </a:p>
          </p:txBody>
        </p:sp>
      </p:grpSp>
      <p:grpSp>
        <p:nvGrpSpPr>
          <p:cNvPr id="27" name="Group 26">
            <a:extLst>
              <a:ext uri="{FF2B5EF4-FFF2-40B4-BE49-F238E27FC236}">
                <a16:creationId xmlns="" xmlns:a16="http://schemas.microsoft.com/office/drawing/2014/main" id="{02B79F7C-6686-4786-A605-5893B2D93D32}"/>
              </a:ext>
            </a:extLst>
          </p:cNvPr>
          <p:cNvGrpSpPr/>
          <p:nvPr/>
        </p:nvGrpSpPr>
        <p:grpSpPr>
          <a:xfrm>
            <a:off x="7458459" y="1877758"/>
            <a:ext cx="4624727" cy="1610736"/>
            <a:chOff x="7104075" y="1938781"/>
            <a:chExt cx="6756009" cy="1813863"/>
          </a:xfrm>
        </p:grpSpPr>
        <p:sp>
          <p:nvSpPr>
            <p:cNvPr id="28" name="Rectangle 27">
              <a:extLst>
                <a:ext uri="{FF2B5EF4-FFF2-40B4-BE49-F238E27FC236}">
                  <a16:creationId xmlns="" xmlns:a16="http://schemas.microsoft.com/office/drawing/2014/main" id="{9F4A610D-1DB6-4841-B080-19EB49BCB4C0}"/>
                </a:ext>
              </a:extLst>
            </p:cNvPr>
            <p:cNvSpPr/>
            <p:nvPr/>
          </p:nvSpPr>
          <p:spPr>
            <a:xfrm>
              <a:off x="7104075" y="2400943"/>
              <a:ext cx="6756009" cy="1351701"/>
            </a:xfrm>
            <a:prstGeom prst="rect">
              <a:avLst/>
            </a:prstGeom>
          </p:spPr>
          <p:txBody>
            <a:bodyPr wrap="square">
              <a:spAutoFit/>
            </a:bodyPr>
            <a:lstStyle/>
            <a:p>
              <a:pPr marL="742950" lvl="1" indent="-285750">
                <a:buFont typeface="Arial" panose="020B0604020202020204" pitchFamily="34" charset="0"/>
                <a:buChar char="•"/>
              </a:pPr>
              <a:r>
                <a:rPr lang="en-US" dirty="0" smtClean="0">
                  <a:solidFill>
                    <a:schemeClr val="bg1"/>
                  </a:solidFill>
                </a:rPr>
                <a:t>Develop </a:t>
              </a:r>
              <a:r>
                <a:rPr lang="en-US" dirty="0">
                  <a:solidFill>
                    <a:schemeClr val="bg1"/>
                  </a:solidFill>
                </a:rPr>
                <a:t>a holistic understanding like </a:t>
              </a:r>
              <a:r>
                <a:rPr lang="en-US" dirty="0" smtClean="0">
                  <a:solidFill>
                    <a:schemeClr val="bg1"/>
                  </a:solidFill>
                </a:rPr>
                <a:t>– </a:t>
              </a:r>
              <a:r>
                <a:rPr lang="en-US" dirty="0">
                  <a:solidFill>
                    <a:schemeClr val="bg1"/>
                  </a:solidFill>
                </a:rPr>
                <a:t>use of statistics, </a:t>
              </a:r>
              <a:r>
                <a:rPr lang="en-US" dirty="0" smtClean="0">
                  <a:solidFill>
                    <a:schemeClr val="bg1"/>
                  </a:solidFill>
                </a:rPr>
                <a:t>data visualizations, </a:t>
              </a:r>
              <a:r>
                <a:rPr lang="en-US" dirty="0">
                  <a:solidFill>
                    <a:schemeClr val="bg1"/>
                  </a:solidFill>
                </a:rPr>
                <a:t>analysis based on past data for better and accurate prediction, etc.</a:t>
              </a:r>
            </a:p>
          </p:txBody>
        </p:sp>
        <p:sp>
          <p:nvSpPr>
            <p:cNvPr id="29" name="TextBox 28">
              <a:extLst>
                <a:ext uri="{FF2B5EF4-FFF2-40B4-BE49-F238E27FC236}">
                  <a16:creationId xmlns="" xmlns:a16="http://schemas.microsoft.com/office/drawing/2014/main" id="{C129B241-4671-48FA-A74F-95EAFA549A13}"/>
                </a:ext>
              </a:extLst>
            </p:cNvPr>
            <p:cNvSpPr txBox="1"/>
            <p:nvPr/>
          </p:nvSpPr>
          <p:spPr>
            <a:xfrm>
              <a:off x="7470265" y="1938781"/>
              <a:ext cx="5286365" cy="450567"/>
            </a:xfrm>
            <a:prstGeom prst="rect">
              <a:avLst/>
            </a:prstGeom>
            <a:noFill/>
          </p:spPr>
          <p:txBody>
            <a:bodyPr wrap="square" rtlCol="0">
              <a:spAutoFit/>
            </a:bodyPr>
            <a:lstStyle/>
            <a:p>
              <a:pPr lvl="0"/>
              <a:r>
                <a:rPr lang="en-US" sz="2000" b="1" u="sng" dirty="0" smtClean="0">
                  <a:latin typeface="+mj-lt"/>
                </a:rPr>
                <a:t>Motivation</a:t>
              </a:r>
              <a:r>
                <a:rPr lang="en-US" sz="2000" b="1" dirty="0" smtClean="0">
                  <a:latin typeface="+mj-lt"/>
                </a:rPr>
                <a:t> </a:t>
              </a:r>
              <a:r>
                <a:rPr lang="en-US" sz="2000" b="1" u="sng" dirty="0" smtClean="0">
                  <a:latin typeface="+mj-lt"/>
                </a:rPr>
                <a:t>Behind</a:t>
              </a:r>
              <a:endParaRPr lang="en-US" sz="2000" b="1" u="sng" dirty="0">
                <a:latin typeface="+mj-lt"/>
              </a:endParaRPr>
            </a:p>
          </p:txBody>
        </p:sp>
      </p:grpSp>
      <p:grpSp>
        <p:nvGrpSpPr>
          <p:cNvPr id="30" name="Group 29">
            <a:extLst>
              <a:ext uri="{FF2B5EF4-FFF2-40B4-BE49-F238E27FC236}">
                <a16:creationId xmlns="" xmlns:a16="http://schemas.microsoft.com/office/drawing/2014/main" id="{5E8B57E5-5305-44D8-8D11-E72807376C92}"/>
              </a:ext>
            </a:extLst>
          </p:cNvPr>
          <p:cNvGrpSpPr/>
          <p:nvPr/>
        </p:nvGrpSpPr>
        <p:grpSpPr>
          <a:xfrm>
            <a:off x="7458458" y="4269928"/>
            <a:ext cx="4651534" cy="1939484"/>
            <a:chOff x="7806053" y="1868764"/>
            <a:chExt cx="5065518" cy="1843183"/>
          </a:xfrm>
        </p:grpSpPr>
        <p:sp>
          <p:nvSpPr>
            <p:cNvPr id="31" name="Rectangle 30">
              <a:extLst>
                <a:ext uri="{FF2B5EF4-FFF2-40B4-BE49-F238E27FC236}">
                  <a16:creationId xmlns="" xmlns:a16="http://schemas.microsoft.com/office/drawing/2014/main" id="{62CDD6E6-8BDA-4A9B-87E3-2DCDEB2B5668}"/>
                </a:ext>
              </a:extLst>
            </p:cNvPr>
            <p:cNvSpPr/>
            <p:nvPr/>
          </p:nvSpPr>
          <p:spPr>
            <a:xfrm>
              <a:off x="7806053" y="2307972"/>
              <a:ext cx="5065518" cy="1403975"/>
            </a:xfrm>
            <a:prstGeom prst="rect">
              <a:avLst/>
            </a:prstGeom>
          </p:spPr>
          <p:txBody>
            <a:bodyPr wrap="square">
              <a:spAutoFit/>
            </a:bodyPr>
            <a:lstStyle/>
            <a:p>
              <a:pPr marL="628650" lvl="1" indent="-171450">
                <a:buFont typeface="Arial" panose="020B0604020202020204" pitchFamily="34" charset="0"/>
                <a:buChar char="•"/>
              </a:pPr>
              <a:r>
                <a:rPr lang="en-US" dirty="0" smtClean="0">
                  <a:solidFill>
                    <a:schemeClr val="bg1"/>
                  </a:solidFill>
                </a:rPr>
                <a:t>Histogram </a:t>
              </a:r>
              <a:r>
                <a:rPr lang="en-US" dirty="0" smtClean="0">
                  <a:solidFill>
                    <a:schemeClr val="bg1"/>
                  </a:solidFill>
                </a:rPr>
                <a:t>Chart</a:t>
              </a:r>
            </a:p>
            <a:p>
              <a:pPr marL="628650" lvl="1" indent="-171450">
                <a:buFont typeface="Arial" panose="020B0604020202020204" pitchFamily="34" charset="0"/>
                <a:buChar char="•"/>
              </a:pPr>
              <a:r>
                <a:rPr lang="en-US" dirty="0" smtClean="0">
                  <a:solidFill>
                    <a:schemeClr val="bg1"/>
                  </a:solidFill>
                </a:rPr>
                <a:t>Count Plot</a:t>
              </a:r>
              <a:endParaRPr lang="en-US" dirty="0" smtClean="0">
                <a:solidFill>
                  <a:schemeClr val="bg1"/>
                </a:solidFill>
              </a:endParaRPr>
            </a:p>
            <a:p>
              <a:pPr marL="628650" lvl="1" indent="-171450">
                <a:buFont typeface="Arial" panose="020B0604020202020204" pitchFamily="34" charset="0"/>
                <a:buChar char="•"/>
              </a:pPr>
              <a:r>
                <a:rPr lang="en-US" dirty="0" smtClean="0">
                  <a:solidFill>
                    <a:schemeClr val="bg1"/>
                  </a:solidFill>
                </a:rPr>
                <a:t>Distribution and Box Plot</a:t>
              </a:r>
            </a:p>
            <a:p>
              <a:pPr marL="628650" lvl="1" indent="-171450">
                <a:buFont typeface="Arial" panose="020B0604020202020204" pitchFamily="34" charset="0"/>
                <a:buChar char="•"/>
              </a:pPr>
              <a:r>
                <a:rPr lang="en-US" dirty="0" smtClean="0">
                  <a:solidFill>
                    <a:schemeClr val="bg1"/>
                  </a:solidFill>
                </a:rPr>
                <a:t>Scatter Plot</a:t>
              </a:r>
            </a:p>
            <a:p>
              <a:pPr marL="628650" lvl="1" indent="-171450">
                <a:buFont typeface="Arial" panose="020B0604020202020204" pitchFamily="34" charset="0"/>
                <a:buChar char="•"/>
              </a:pPr>
              <a:r>
                <a:rPr lang="en-US" dirty="0" smtClean="0">
                  <a:solidFill>
                    <a:schemeClr val="bg1"/>
                  </a:solidFill>
                </a:rPr>
                <a:t>Category Plot</a:t>
              </a:r>
              <a:endParaRPr lang="en-US" dirty="0">
                <a:solidFill>
                  <a:schemeClr val="bg1"/>
                </a:solidFill>
              </a:endParaRPr>
            </a:p>
          </p:txBody>
        </p:sp>
        <p:sp>
          <p:nvSpPr>
            <p:cNvPr id="32" name="TextBox 31">
              <a:extLst>
                <a:ext uri="{FF2B5EF4-FFF2-40B4-BE49-F238E27FC236}">
                  <a16:creationId xmlns="" xmlns:a16="http://schemas.microsoft.com/office/drawing/2014/main" id="{15804DBB-65FB-4273-9335-C3895B6CD3FA}"/>
                </a:ext>
              </a:extLst>
            </p:cNvPr>
            <p:cNvSpPr txBox="1"/>
            <p:nvPr/>
          </p:nvSpPr>
          <p:spPr>
            <a:xfrm>
              <a:off x="8084740" y="1868764"/>
              <a:ext cx="3744628" cy="380244"/>
            </a:xfrm>
            <a:prstGeom prst="rect">
              <a:avLst/>
            </a:prstGeom>
            <a:noFill/>
          </p:spPr>
          <p:txBody>
            <a:bodyPr wrap="square" rtlCol="0">
              <a:spAutoFit/>
            </a:bodyPr>
            <a:lstStyle/>
            <a:p>
              <a:pPr lvl="0"/>
              <a:r>
                <a:rPr lang="en-US" sz="2000" b="1" u="sng" dirty="0" smtClean="0">
                  <a:latin typeface="+mj-lt"/>
                </a:rPr>
                <a:t>Illustration</a:t>
              </a:r>
              <a:endParaRPr lang="en-US" sz="2000" b="1" u="sng" dirty="0">
                <a:latin typeface="+mj-lt"/>
              </a:endParaRPr>
            </a:p>
          </p:txBody>
        </p:sp>
      </p:grpSp>
      <p:pic>
        <p:nvPicPr>
          <p:cNvPr id="35" name="Graphic 34" descr="Research">
            <a:extLst>
              <a:ext uri="{FF2B5EF4-FFF2-40B4-BE49-F238E27FC236}">
                <a16:creationId xmlns="" xmlns:a16="http://schemas.microsoft.com/office/drawing/2014/main" id="{08E9D3C1-6769-4324-91D6-589B6002485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913099" y="1873184"/>
            <a:ext cx="914400" cy="914400"/>
          </a:xfrm>
          <a:prstGeom prst="rect">
            <a:avLst/>
          </a:prstGeom>
          <a:effectLst>
            <a:outerShdw blurRad="50800" dist="38100" dir="2700000" algn="tl" rotWithShape="0">
              <a:prstClr val="black">
                <a:alpha val="40000"/>
              </a:prstClr>
            </a:outerShdw>
          </a:effectLst>
        </p:spPr>
      </p:pic>
      <p:pic>
        <p:nvPicPr>
          <p:cNvPr id="37" name="Graphic 36" descr="Target">
            <a:extLst>
              <a:ext uri="{FF2B5EF4-FFF2-40B4-BE49-F238E27FC236}">
                <a16:creationId xmlns="" xmlns:a16="http://schemas.microsoft.com/office/drawing/2014/main" id="{F79EBDC6-87E2-457E-B6AC-7D84B0B793C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838200" y="4266906"/>
            <a:ext cx="914400" cy="914400"/>
          </a:xfrm>
          <a:prstGeom prst="rect">
            <a:avLst/>
          </a:prstGeom>
          <a:effectLst>
            <a:outerShdw blurRad="50800" dist="38100" dir="2700000" algn="tl" rotWithShape="0">
              <a:prstClr val="black">
                <a:alpha val="40000"/>
              </a:prstClr>
            </a:outerShdw>
          </a:effectLst>
        </p:spPr>
      </p:pic>
      <p:pic>
        <p:nvPicPr>
          <p:cNvPr id="39" name="Graphic 38" descr="Connections">
            <a:extLst>
              <a:ext uri="{FF2B5EF4-FFF2-40B4-BE49-F238E27FC236}">
                <a16:creationId xmlns="" xmlns:a16="http://schemas.microsoft.com/office/drawing/2014/main" id="{1ABFE468-4A5C-46F8-8922-6707F1780E69}"/>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6639445" y="1827034"/>
            <a:ext cx="914400" cy="914400"/>
          </a:xfrm>
          <a:prstGeom prst="rect">
            <a:avLst/>
          </a:prstGeom>
          <a:effectLst>
            <a:outerShdw blurRad="50800" dist="38100" dir="2700000" algn="tl" rotWithShape="0">
              <a:prstClr val="black">
                <a:alpha val="40000"/>
              </a:prstClr>
            </a:outerShdw>
          </a:effectLst>
        </p:spPr>
      </p:pic>
      <p:pic>
        <p:nvPicPr>
          <p:cNvPr id="41" name="Graphic 40" descr="Classroom">
            <a:extLst>
              <a:ext uri="{FF2B5EF4-FFF2-40B4-BE49-F238E27FC236}">
                <a16:creationId xmlns="" xmlns:a16="http://schemas.microsoft.com/office/drawing/2014/main" id="{2E0C8B99-A041-4058-854D-B9FC14C0FCDE}"/>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6639445" y="4266811"/>
            <a:ext cx="914400" cy="914400"/>
          </a:xfrm>
          <a:prstGeom prst="rect">
            <a:avLst/>
          </a:prstGeom>
          <a:effectLst>
            <a:outerShdw blurRad="50800" dist="38100" dir="2700000" algn="tl" rotWithShape="0">
              <a:prstClr val="black">
                <a:alpha val="40000"/>
              </a:prstClr>
            </a:outerShdw>
          </a:effectLst>
        </p:spPr>
      </p:pic>
      <p:sp>
        <p:nvSpPr>
          <p:cNvPr id="2" name="TextBox 1"/>
          <p:cNvSpPr txBox="1"/>
          <p:nvPr/>
        </p:nvSpPr>
        <p:spPr>
          <a:xfrm>
            <a:off x="913099" y="742459"/>
            <a:ext cx="10578662" cy="923330"/>
          </a:xfrm>
          <a:prstGeom prst="rect">
            <a:avLst/>
          </a:prstGeom>
          <a:noFill/>
        </p:spPr>
        <p:txBody>
          <a:bodyPr wrap="square" rtlCol="0">
            <a:spAutoFit/>
          </a:bodyPr>
          <a:lstStyle/>
          <a:p>
            <a:r>
              <a:rPr lang="en-US" dirty="0"/>
              <a:t>The research project was for a company </a:t>
            </a:r>
            <a:r>
              <a:rPr lang="en-US" dirty="0" smtClean="0"/>
              <a:t>“</a:t>
            </a:r>
            <a:r>
              <a:rPr lang="en-US" dirty="0"/>
              <a:t>Indonesian Telecom Industry</a:t>
            </a:r>
            <a:r>
              <a:rPr lang="en-US" dirty="0" smtClean="0"/>
              <a:t>” </a:t>
            </a:r>
            <a:r>
              <a:rPr lang="en-US" dirty="0"/>
              <a:t>seeking </a:t>
            </a:r>
            <a:r>
              <a:rPr lang="en-US" dirty="0" smtClean="0"/>
              <a:t>collaboration </a:t>
            </a:r>
            <a:r>
              <a:rPr lang="en-US" dirty="0"/>
              <a:t>with an MFI to provide micro-credit </a:t>
            </a:r>
            <a:r>
              <a:rPr lang="en-US" dirty="0" smtClean="0"/>
              <a:t>facilities on </a:t>
            </a:r>
            <a:r>
              <a:rPr lang="en-US" dirty="0"/>
              <a:t>mobile balances </a:t>
            </a:r>
            <a:r>
              <a:rPr lang="en-US" dirty="0" smtClean="0"/>
              <a:t>and that to </a:t>
            </a:r>
            <a:r>
              <a:rPr lang="en-US" dirty="0"/>
              <a:t>be paid back in 5 days</a:t>
            </a:r>
            <a:r>
              <a:rPr lang="en-US" dirty="0" smtClean="0"/>
              <a:t>. </a:t>
            </a:r>
            <a:r>
              <a:rPr lang="en-US" dirty="0"/>
              <a:t>Being a Data Scientist, I have used the </a:t>
            </a:r>
            <a:r>
              <a:rPr lang="en-US" dirty="0" smtClean="0"/>
              <a:t>Classification </a:t>
            </a:r>
            <a:r>
              <a:rPr lang="en-US" dirty="0"/>
              <a:t>Model using multiple algorithms to design and </a:t>
            </a:r>
            <a:r>
              <a:rPr lang="en-US" dirty="0" smtClean="0"/>
              <a:t>optimize </a:t>
            </a:r>
            <a:r>
              <a:rPr lang="en-US" dirty="0"/>
              <a:t>the results.</a:t>
            </a:r>
          </a:p>
        </p:txBody>
      </p:sp>
    </p:spTree>
    <p:extLst>
      <p:ext uri="{BB962C8B-B14F-4D97-AF65-F5344CB8AC3E}">
        <p14:creationId xmlns:p14="http://schemas.microsoft.com/office/powerpoint/2010/main" val="113659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231FF310-8259-4C0F-8B28-D7DA87C359B8}"/>
              </a:ext>
            </a:extLst>
          </p:cNvPr>
          <p:cNvSpPr>
            <a:spLocks noGrp="1"/>
          </p:cNvSpPr>
          <p:nvPr>
            <p:ph type="dt" sz="half" idx="10"/>
          </p:nvPr>
        </p:nvSpPr>
        <p:spPr/>
        <p:txBody>
          <a:bodyPr/>
          <a:lstStyle/>
          <a:p>
            <a:fld id="{529234F8-C554-408E-B8A5-50F7AAD3C8CA}" type="datetime1">
              <a:rPr lang="en-US" smtClean="0">
                <a:solidFill>
                  <a:schemeClr val="bg1"/>
                </a:solidFill>
              </a:rPr>
              <a:t>21-Oct-22</a:t>
            </a:fld>
            <a:endParaRPr lang="en-US">
              <a:solidFill>
                <a:schemeClr val="bg1"/>
              </a:solidFill>
            </a:endParaRPr>
          </a:p>
        </p:txBody>
      </p:sp>
      <p:sp>
        <p:nvSpPr>
          <p:cNvPr id="6" name="Slide Number Placeholder 5">
            <a:extLst>
              <a:ext uri="{FF2B5EF4-FFF2-40B4-BE49-F238E27FC236}">
                <a16:creationId xmlns="" xmlns:a16="http://schemas.microsoft.com/office/drawing/2014/main" id="{7B980763-3790-4D66-AA3D-9056CB016962}"/>
              </a:ext>
            </a:extLst>
          </p:cNvPr>
          <p:cNvSpPr>
            <a:spLocks noGrp="1"/>
          </p:cNvSpPr>
          <p:nvPr>
            <p:ph type="sldNum" sz="quarter" idx="12"/>
          </p:nvPr>
        </p:nvSpPr>
        <p:spPr/>
        <p:txBody>
          <a:bodyPr/>
          <a:lstStyle/>
          <a:p>
            <a:fld id="{3B685128-CE73-4F6B-9CB3-02E8E310B566}" type="slidenum">
              <a:rPr lang="en-US" smtClean="0">
                <a:solidFill>
                  <a:schemeClr val="bg1"/>
                </a:solidFill>
              </a:rPr>
              <a:t>4</a:t>
            </a:fld>
            <a:endParaRPr lang="en-US">
              <a:solidFill>
                <a:schemeClr val="bg1"/>
              </a:solidFill>
            </a:endParaRPr>
          </a:p>
        </p:txBody>
      </p:sp>
      <p:sp>
        <p:nvSpPr>
          <p:cNvPr id="2" name="TextBox 1">
            <a:extLst>
              <a:ext uri="{FF2B5EF4-FFF2-40B4-BE49-F238E27FC236}">
                <a16:creationId xmlns="" xmlns:a16="http://schemas.microsoft.com/office/drawing/2014/main" id="{16DA406D-6B3F-458E-B9A6-92A6465B6DF8}"/>
              </a:ext>
            </a:extLst>
          </p:cNvPr>
          <p:cNvSpPr txBox="1"/>
          <p:nvPr/>
        </p:nvSpPr>
        <p:spPr>
          <a:xfrm>
            <a:off x="3045326" y="20845"/>
            <a:ext cx="6101348" cy="584775"/>
          </a:xfrm>
          <a:prstGeom prst="rect">
            <a:avLst/>
          </a:prstGeom>
          <a:noFill/>
        </p:spPr>
        <p:txBody>
          <a:bodyPr wrap="square" rtlCol="0">
            <a:spAutoFit/>
          </a:bodyPr>
          <a:lstStyle/>
          <a:p>
            <a:pPr algn="ctr"/>
            <a:r>
              <a:rPr lang="en-US" sz="3200" b="1" dirty="0" smtClean="0"/>
              <a:t>Background and Approach -</a:t>
            </a:r>
            <a:endParaRPr lang="en-US" sz="3200" b="1" dirty="0"/>
          </a:p>
        </p:txBody>
      </p:sp>
      <p:sp>
        <p:nvSpPr>
          <p:cNvPr id="3" name="TextBox 2">
            <a:extLst>
              <a:ext uri="{FF2B5EF4-FFF2-40B4-BE49-F238E27FC236}">
                <a16:creationId xmlns="" xmlns:a16="http://schemas.microsoft.com/office/drawing/2014/main" id="{E881844B-EE0B-49B4-BD7E-8D600DDC145F}"/>
              </a:ext>
            </a:extLst>
          </p:cNvPr>
          <p:cNvSpPr txBox="1"/>
          <p:nvPr/>
        </p:nvSpPr>
        <p:spPr>
          <a:xfrm>
            <a:off x="3836277" y="589716"/>
            <a:ext cx="7808035" cy="3416320"/>
          </a:xfrm>
          <a:prstGeom prst="rect">
            <a:avLst/>
          </a:prstGeom>
          <a:noFill/>
        </p:spPr>
        <p:txBody>
          <a:bodyPr wrap="square" rtlCol="0">
            <a:spAutoFit/>
          </a:bodyPr>
          <a:lstStyle/>
          <a:p>
            <a:r>
              <a:rPr lang="en-US" dirty="0">
                <a:solidFill>
                  <a:schemeClr val="bg1"/>
                </a:solidFill>
              </a:rPr>
              <a:t>The research project was for a client that is in </a:t>
            </a:r>
            <a:r>
              <a:rPr lang="en-US" b="1" dirty="0">
                <a:solidFill>
                  <a:schemeClr val="bg1"/>
                </a:solidFill>
              </a:rPr>
              <a:t>Telecom Industry </a:t>
            </a:r>
            <a:r>
              <a:rPr lang="en-US" dirty="0">
                <a:solidFill>
                  <a:schemeClr val="bg1"/>
                </a:solidFill>
              </a:rPr>
              <a:t>seeking to do collaboration with an MFI to provide micro-credit on </a:t>
            </a:r>
            <a:r>
              <a:rPr lang="en-US" dirty="0" smtClean="0">
                <a:solidFill>
                  <a:schemeClr val="bg1"/>
                </a:solidFill>
              </a:rPr>
              <a:t>mobile. The </a:t>
            </a:r>
            <a:r>
              <a:rPr lang="en-US" dirty="0">
                <a:solidFill>
                  <a:schemeClr val="bg1"/>
                </a:solidFill>
              </a:rPr>
              <a:t>Consumer is believed to be defaulter if he deviates from the path of paying back the loaned amount within the time duration of 5 days</a:t>
            </a:r>
            <a:r>
              <a:rPr lang="en-US" dirty="0" smtClean="0">
                <a:solidFill>
                  <a:schemeClr val="bg1"/>
                </a:solidFill>
              </a:rPr>
              <a:t>.</a:t>
            </a:r>
            <a:endParaRPr lang="en-US" dirty="0" smtClean="0">
              <a:solidFill>
                <a:schemeClr val="bg1"/>
              </a:solidFill>
            </a:endParaRPr>
          </a:p>
          <a:p>
            <a:endParaRPr lang="en-US" dirty="0">
              <a:solidFill>
                <a:schemeClr val="bg1"/>
              </a:solidFill>
            </a:endParaRPr>
          </a:p>
          <a:p>
            <a:r>
              <a:rPr lang="en-US" dirty="0">
                <a:solidFill>
                  <a:schemeClr val="bg1"/>
                </a:solidFill>
              </a:rPr>
              <a:t>Predictive modelling, Market mix modelling, recommendation systems are some of the machine learning techniques globally used for achieving the business goals for </a:t>
            </a:r>
            <a:r>
              <a:rPr lang="en-US" dirty="0">
                <a:solidFill>
                  <a:schemeClr val="bg1"/>
                </a:solidFill>
              </a:rPr>
              <a:t> </a:t>
            </a:r>
            <a:r>
              <a:rPr lang="en-US" dirty="0" smtClean="0">
                <a:solidFill>
                  <a:schemeClr val="bg1"/>
                </a:solidFill>
              </a:rPr>
              <a:t>MFI’s</a:t>
            </a:r>
            <a:r>
              <a:rPr lang="en-US" dirty="0" smtClean="0">
                <a:solidFill>
                  <a:schemeClr val="bg1"/>
                </a:solidFill>
              </a:rPr>
              <a:t>. </a:t>
            </a:r>
            <a:endParaRPr lang="en-US" dirty="0">
              <a:solidFill>
                <a:schemeClr val="bg1"/>
              </a:solidFill>
            </a:endParaRPr>
          </a:p>
          <a:p>
            <a:endParaRPr lang="en-US" dirty="0">
              <a:solidFill>
                <a:schemeClr val="bg1"/>
              </a:solidFill>
            </a:endParaRPr>
          </a:p>
          <a:p>
            <a:r>
              <a:rPr lang="en-US" dirty="0">
                <a:solidFill>
                  <a:schemeClr val="bg1"/>
                </a:solidFill>
              </a:rPr>
              <a:t>Currently the assigned project </a:t>
            </a:r>
            <a:r>
              <a:rPr lang="en-US" dirty="0" smtClean="0">
                <a:solidFill>
                  <a:schemeClr val="bg1"/>
                </a:solidFill>
              </a:rPr>
              <a:t>utilizes </a:t>
            </a:r>
            <a:r>
              <a:rPr lang="en-US" dirty="0">
                <a:solidFill>
                  <a:schemeClr val="bg1"/>
                </a:solidFill>
              </a:rPr>
              <a:t>Predictive Modelling algorithm to solve the business statement.</a:t>
            </a:r>
          </a:p>
          <a:p>
            <a:endParaRPr lang="en-US" dirty="0">
              <a:solidFill>
                <a:schemeClr val="bg1"/>
              </a:solidFill>
            </a:endParaRPr>
          </a:p>
        </p:txBody>
      </p:sp>
      <p:sp>
        <p:nvSpPr>
          <p:cNvPr id="11" name="Rectangle 10">
            <a:extLst>
              <a:ext uri="{FF2B5EF4-FFF2-40B4-BE49-F238E27FC236}">
                <a16:creationId xmlns="" xmlns:a16="http://schemas.microsoft.com/office/drawing/2014/main" id="{022DA163-CBE2-4AFB-AF40-9D69649DCA07}"/>
              </a:ext>
            </a:extLst>
          </p:cNvPr>
          <p:cNvSpPr/>
          <p:nvPr/>
        </p:nvSpPr>
        <p:spPr>
          <a:xfrm>
            <a:off x="3836277" y="3392320"/>
            <a:ext cx="2741236" cy="1321609"/>
          </a:xfrm>
          <a:prstGeom prst="rect">
            <a:avLst/>
          </a:prstGeom>
          <a:gradFill flip="none" rotWithShape="1">
            <a:gsLst>
              <a:gs pos="0">
                <a:srgbClr val="FF4F4F">
                  <a:shade val="30000"/>
                  <a:satMod val="115000"/>
                </a:srgbClr>
              </a:gs>
              <a:gs pos="50000">
                <a:srgbClr val="FF4F4F">
                  <a:shade val="67500"/>
                  <a:satMod val="115000"/>
                </a:srgbClr>
              </a:gs>
              <a:gs pos="100000">
                <a:srgbClr val="FF4F4F">
                  <a:shade val="100000"/>
                  <a:satMod val="115000"/>
                </a:srgbClr>
              </a:gs>
            </a:gsLst>
            <a:lin ang="2700000" scaled="1"/>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Predictive </a:t>
            </a:r>
            <a:r>
              <a:rPr lang="en-US" dirty="0" smtClean="0"/>
              <a:t>Modelling</a:t>
            </a:r>
            <a:endParaRPr lang="en-US" dirty="0"/>
          </a:p>
        </p:txBody>
      </p:sp>
      <p:sp>
        <p:nvSpPr>
          <p:cNvPr id="12" name="Rectangle 11">
            <a:extLst>
              <a:ext uri="{FF2B5EF4-FFF2-40B4-BE49-F238E27FC236}">
                <a16:creationId xmlns="" xmlns:a16="http://schemas.microsoft.com/office/drawing/2014/main" id="{FA9BF8A5-D803-471B-ADDB-1E37E2E37586}"/>
              </a:ext>
            </a:extLst>
          </p:cNvPr>
          <p:cNvSpPr/>
          <p:nvPr/>
        </p:nvSpPr>
        <p:spPr>
          <a:xfrm>
            <a:off x="6594182" y="3384215"/>
            <a:ext cx="2741236" cy="1321609"/>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Analytical Modelling</a:t>
            </a:r>
            <a:endParaRPr lang="en-US" dirty="0"/>
          </a:p>
        </p:txBody>
      </p:sp>
      <p:sp>
        <p:nvSpPr>
          <p:cNvPr id="13" name="Rectangle 12">
            <a:extLst>
              <a:ext uri="{FF2B5EF4-FFF2-40B4-BE49-F238E27FC236}">
                <a16:creationId xmlns="" xmlns:a16="http://schemas.microsoft.com/office/drawing/2014/main" id="{C0378FAE-7D50-4A8E-AD2B-76E3EAC72330}"/>
              </a:ext>
            </a:extLst>
          </p:cNvPr>
          <p:cNvSpPr/>
          <p:nvPr/>
        </p:nvSpPr>
        <p:spPr>
          <a:xfrm>
            <a:off x="9368756" y="3392320"/>
            <a:ext cx="2741236" cy="1321609"/>
          </a:xfrm>
          <a:prstGeom prst="rect">
            <a:avLst/>
          </a:prstGeom>
          <a:gradFill flip="none" rotWithShape="1">
            <a:gsLst>
              <a:gs pos="12000">
                <a:schemeClr val="accent3">
                  <a:lumMod val="40000"/>
                  <a:lumOff val="60000"/>
                </a:schemeClr>
              </a:gs>
              <a:gs pos="32000">
                <a:schemeClr val="accent3">
                  <a:lumMod val="95000"/>
                  <a:lumOff val="5000"/>
                </a:schemeClr>
              </a:gs>
              <a:gs pos="77000">
                <a:schemeClr val="accent3">
                  <a:lumMod val="60000"/>
                </a:schemeClr>
              </a:gs>
            </a:gsLst>
            <a:path path="circle">
              <a:fillToRect l="50000" t="130000" r="50000" b="-30000"/>
            </a:path>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CV Score</a:t>
            </a:r>
            <a:endParaRPr lang="en-US" dirty="0"/>
          </a:p>
        </p:txBody>
      </p:sp>
      <p:sp>
        <p:nvSpPr>
          <p:cNvPr id="14" name="Rectangle 13">
            <a:extLst>
              <a:ext uri="{FF2B5EF4-FFF2-40B4-BE49-F238E27FC236}">
                <a16:creationId xmlns="" xmlns:a16="http://schemas.microsoft.com/office/drawing/2014/main" id="{A40FD17C-6DE7-4A32-B812-EF51099FFFD2}"/>
              </a:ext>
            </a:extLst>
          </p:cNvPr>
          <p:cNvSpPr/>
          <p:nvPr/>
        </p:nvSpPr>
        <p:spPr>
          <a:xfrm>
            <a:off x="3836277" y="5034741"/>
            <a:ext cx="2741236" cy="1321609"/>
          </a:xfrm>
          <a:prstGeom prst="rect">
            <a:avLst/>
          </a:prstGeom>
          <a:gradFill flip="none" rotWithShape="1">
            <a:gsLst>
              <a:gs pos="0">
                <a:srgbClr val="00B0F0"/>
              </a:gs>
              <a:gs pos="46000">
                <a:schemeClr val="accent5">
                  <a:lumMod val="95000"/>
                  <a:lumOff val="5000"/>
                </a:schemeClr>
              </a:gs>
              <a:gs pos="100000">
                <a:srgbClr val="0070C0"/>
              </a:gs>
            </a:gsLst>
            <a:path path="circle">
              <a:fillToRect l="50000" t="130000" r="50000" b="-30000"/>
            </a:path>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Regression Modelling</a:t>
            </a:r>
            <a:endParaRPr lang="en-US" dirty="0"/>
          </a:p>
        </p:txBody>
      </p:sp>
      <p:sp>
        <p:nvSpPr>
          <p:cNvPr id="15" name="Rectangle 14">
            <a:extLst>
              <a:ext uri="{FF2B5EF4-FFF2-40B4-BE49-F238E27FC236}">
                <a16:creationId xmlns="" xmlns:a16="http://schemas.microsoft.com/office/drawing/2014/main" id="{81CA801A-E18F-4E66-8305-8F296D4B2D2D}"/>
              </a:ext>
            </a:extLst>
          </p:cNvPr>
          <p:cNvSpPr/>
          <p:nvPr/>
        </p:nvSpPr>
        <p:spPr>
          <a:xfrm>
            <a:off x="6594182" y="5026636"/>
            <a:ext cx="2741236" cy="1321609"/>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Hyper Tuning </a:t>
            </a:r>
            <a:r>
              <a:rPr lang="en-US" dirty="0" smtClean="0"/>
              <a:t>Method</a:t>
            </a:r>
            <a:endParaRPr lang="en-US" dirty="0"/>
          </a:p>
        </p:txBody>
      </p:sp>
      <p:sp>
        <p:nvSpPr>
          <p:cNvPr id="16" name="Rectangle 15">
            <a:extLst>
              <a:ext uri="{FF2B5EF4-FFF2-40B4-BE49-F238E27FC236}">
                <a16:creationId xmlns="" xmlns:a16="http://schemas.microsoft.com/office/drawing/2014/main" id="{D29A7143-6948-46D5-BECD-95F43EFC1C30}"/>
              </a:ext>
            </a:extLst>
          </p:cNvPr>
          <p:cNvSpPr/>
          <p:nvPr/>
        </p:nvSpPr>
        <p:spPr>
          <a:xfrm>
            <a:off x="9368756" y="5034741"/>
            <a:ext cx="2741236" cy="1321609"/>
          </a:xfrm>
          <a:prstGeom prst="rect">
            <a:avLst/>
          </a:prstGeom>
          <a:gradFill flip="none" rotWithShape="1">
            <a:gsLst>
              <a:gs pos="20000">
                <a:schemeClr val="accent2">
                  <a:lumMod val="89000"/>
                </a:schemeClr>
              </a:gs>
              <a:gs pos="27000">
                <a:schemeClr val="accent2">
                  <a:lumMod val="89000"/>
                </a:schemeClr>
              </a:gs>
              <a:gs pos="68000">
                <a:schemeClr val="accent2">
                  <a:lumMod val="75000"/>
                </a:schemeClr>
              </a:gs>
              <a:gs pos="83000">
                <a:schemeClr val="accent2">
                  <a:lumMod val="70000"/>
                </a:schemeClr>
              </a:gs>
            </a:gsLst>
            <a:path path="circle">
              <a:fillToRect l="50000" t="50000" r="50000" b="50000"/>
            </a:path>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Grid </a:t>
            </a:r>
            <a:r>
              <a:rPr lang="en-US" dirty="0" smtClean="0"/>
              <a:t>Search CV</a:t>
            </a:r>
            <a:endParaRPr lang="en-US" dirty="0"/>
          </a:p>
        </p:txBody>
      </p:sp>
      <p:graphicFrame>
        <p:nvGraphicFramePr>
          <p:cNvPr id="17" name="Diagram 16">
            <a:extLst>
              <a:ext uri="{FF2B5EF4-FFF2-40B4-BE49-F238E27FC236}">
                <a16:creationId xmlns="" xmlns:a16="http://schemas.microsoft.com/office/drawing/2014/main" id="{09286805-81D8-4C9B-B839-E674B84FB328}"/>
              </a:ext>
            </a:extLst>
          </p:cNvPr>
          <p:cNvGraphicFramePr/>
          <p:nvPr>
            <p:extLst>
              <p:ext uri="{D42A27DB-BD31-4B8C-83A1-F6EECF244321}">
                <p14:modId xmlns:p14="http://schemas.microsoft.com/office/powerpoint/2010/main" val="2182982318"/>
              </p:ext>
            </p:extLst>
          </p:nvPr>
        </p:nvGraphicFramePr>
        <p:xfrm>
          <a:off x="-231156" y="303416"/>
          <a:ext cx="4015901" cy="61615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6640577" y="4665448"/>
            <a:ext cx="2362786" cy="369332"/>
          </a:xfrm>
          <a:prstGeom prst="rect">
            <a:avLst/>
          </a:prstGeom>
          <a:noFill/>
        </p:spPr>
        <p:txBody>
          <a:bodyPr wrap="square" rtlCol="0">
            <a:spAutoFit/>
          </a:bodyPr>
          <a:lstStyle/>
          <a:p>
            <a:r>
              <a:rPr lang="en-US" b="1" dirty="0" err="1" smtClean="0"/>
              <a:t>Scikit</a:t>
            </a:r>
            <a:r>
              <a:rPr lang="en-US" b="1" dirty="0" smtClean="0"/>
              <a:t> Learn </a:t>
            </a:r>
            <a:r>
              <a:rPr lang="en-US" b="1" dirty="0" smtClean="0"/>
              <a:t>Libraries</a:t>
            </a:r>
            <a:endParaRPr lang="en-US" b="1" dirty="0"/>
          </a:p>
        </p:txBody>
      </p:sp>
    </p:spTree>
    <p:extLst>
      <p:ext uri="{BB962C8B-B14F-4D97-AF65-F5344CB8AC3E}">
        <p14:creationId xmlns:p14="http://schemas.microsoft.com/office/powerpoint/2010/main" val="735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 name="Content Placeholder 44">
            <a:extLst>
              <a:ext uri="{FF2B5EF4-FFF2-40B4-BE49-F238E27FC236}">
                <a16:creationId xmlns="" xmlns:a16="http://schemas.microsoft.com/office/drawing/2014/main" id="{455F8CBC-3FD7-3CAB-F04E-2C05A508652B}"/>
              </a:ext>
            </a:extLst>
          </p:cNvPr>
          <p:cNvGraphicFramePr>
            <a:graphicFrameLocks noGrp="1"/>
          </p:cNvGraphicFramePr>
          <p:nvPr>
            <p:ph idx="1"/>
            <p:extLst>
              <p:ext uri="{D42A27DB-BD31-4B8C-83A1-F6EECF244321}">
                <p14:modId xmlns:p14="http://schemas.microsoft.com/office/powerpoint/2010/main" val="2755519261"/>
              </p:ext>
            </p:extLst>
          </p:nvPr>
        </p:nvGraphicFramePr>
        <p:xfrm>
          <a:off x="325145" y="1347748"/>
          <a:ext cx="4825717" cy="322425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4" name="Content Placeholder 44">
            <a:extLst>
              <a:ext uri="{FF2B5EF4-FFF2-40B4-BE49-F238E27FC236}">
                <a16:creationId xmlns="" xmlns:a16="http://schemas.microsoft.com/office/drawing/2014/main" id="{BEB71DE5-DDDC-0ACD-931A-4D4C7919AC66}"/>
              </a:ext>
            </a:extLst>
          </p:cNvPr>
          <p:cNvGraphicFramePr>
            <a:graphicFrameLocks/>
          </p:cNvGraphicFramePr>
          <p:nvPr>
            <p:extLst>
              <p:ext uri="{D42A27DB-BD31-4B8C-83A1-F6EECF244321}">
                <p14:modId xmlns:p14="http://schemas.microsoft.com/office/powerpoint/2010/main" val="1899873301"/>
              </p:ext>
            </p:extLst>
          </p:nvPr>
        </p:nvGraphicFramePr>
        <p:xfrm>
          <a:off x="3441300" y="1284686"/>
          <a:ext cx="4825717" cy="322425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5" name="Content Placeholder 44">
            <a:extLst>
              <a:ext uri="{FF2B5EF4-FFF2-40B4-BE49-F238E27FC236}">
                <a16:creationId xmlns="" xmlns:a16="http://schemas.microsoft.com/office/drawing/2014/main" id="{C299FD9C-ED8B-8F14-4A4A-82D3E31946A2}"/>
              </a:ext>
            </a:extLst>
          </p:cNvPr>
          <p:cNvGraphicFramePr>
            <a:graphicFrameLocks/>
          </p:cNvGraphicFramePr>
          <p:nvPr>
            <p:extLst>
              <p:ext uri="{D42A27DB-BD31-4B8C-83A1-F6EECF244321}">
                <p14:modId xmlns:p14="http://schemas.microsoft.com/office/powerpoint/2010/main" val="1290725837"/>
              </p:ext>
            </p:extLst>
          </p:nvPr>
        </p:nvGraphicFramePr>
        <p:xfrm>
          <a:off x="6336270" y="1300452"/>
          <a:ext cx="4825717" cy="3224251"/>
        </p:xfrm>
        <a:graphic>
          <a:graphicData uri="http://schemas.openxmlformats.org/drawingml/2006/chart">
            <c:chart xmlns:c="http://schemas.openxmlformats.org/drawingml/2006/chart" xmlns:r="http://schemas.openxmlformats.org/officeDocument/2006/relationships" r:id="rId4"/>
          </a:graphicData>
        </a:graphic>
      </p:graphicFrame>
      <p:sp>
        <p:nvSpPr>
          <p:cNvPr id="2" name="Rectangle 1"/>
          <p:cNvSpPr/>
          <p:nvPr/>
        </p:nvSpPr>
        <p:spPr>
          <a:xfrm>
            <a:off x="3566518" y="217354"/>
            <a:ext cx="5719371" cy="584775"/>
          </a:xfrm>
          <a:prstGeom prst="rect">
            <a:avLst/>
          </a:prstGeom>
        </p:spPr>
        <p:txBody>
          <a:bodyPr wrap="square">
            <a:spAutoFit/>
          </a:bodyPr>
          <a:lstStyle/>
          <a:p>
            <a:pPr algn="ctr"/>
            <a:r>
              <a:rPr lang="en-US" sz="3200" b="1" dirty="0"/>
              <a:t>Top Three Regression Models</a:t>
            </a:r>
          </a:p>
        </p:txBody>
      </p:sp>
      <p:graphicFrame>
        <p:nvGraphicFramePr>
          <p:cNvPr id="3" name="Table 2"/>
          <p:cNvGraphicFramePr>
            <a:graphicFrameLocks noGrp="1"/>
          </p:cNvGraphicFramePr>
          <p:nvPr>
            <p:extLst>
              <p:ext uri="{D42A27DB-BD31-4B8C-83A1-F6EECF244321}">
                <p14:modId xmlns:p14="http://schemas.microsoft.com/office/powerpoint/2010/main" val="498397019"/>
              </p:ext>
            </p:extLst>
          </p:nvPr>
        </p:nvGraphicFramePr>
        <p:xfrm>
          <a:off x="2837973" y="4941462"/>
          <a:ext cx="6321792" cy="1576722"/>
        </p:xfrm>
        <a:graphic>
          <a:graphicData uri="http://schemas.openxmlformats.org/drawingml/2006/table">
            <a:tbl>
              <a:tblPr firstRow="1" firstCol="1" bandRow="1">
                <a:tableStyleId>{5C22544A-7EE6-4342-B048-85BDC9FD1C3A}</a:tableStyleId>
              </a:tblPr>
              <a:tblGrid>
                <a:gridCol w="3701981"/>
                <a:gridCol w="2619811"/>
              </a:tblGrid>
              <a:tr h="292691">
                <a:tc>
                  <a:txBody>
                    <a:bodyPr/>
                    <a:lstStyle/>
                    <a:p>
                      <a:pPr marL="0" marR="0">
                        <a:lnSpc>
                          <a:spcPct val="107000"/>
                        </a:lnSpc>
                        <a:spcBef>
                          <a:spcPts val="0"/>
                        </a:spcBef>
                        <a:spcAft>
                          <a:spcPts val="0"/>
                        </a:spcAft>
                      </a:pPr>
                      <a:r>
                        <a:rPr lang="en-IN" sz="2000" dirty="0">
                          <a:effectLst/>
                          <a:latin typeface="Calibri" panose="020F0502020204030204" pitchFamily="34" charset="0"/>
                          <a:cs typeface="Calibri" panose="020F0502020204030204" pitchFamily="34" charset="0"/>
                        </a:rPr>
                        <a:t>Regression Models</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IN" sz="2000" dirty="0">
                          <a:effectLst/>
                          <a:latin typeface="Calibri" panose="020F0502020204030204" pitchFamily="34" charset="0"/>
                          <a:cs typeface="Calibri" panose="020F0502020204030204" pitchFamily="34" charset="0"/>
                        </a:rPr>
                        <a:t>Testing Accuracy (in%)</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r h="416862">
                <a:tc>
                  <a:txBody>
                    <a:bodyPr/>
                    <a:lstStyle/>
                    <a:p>
                      <a:pPr marL="0" marR="0">
                        <a:lnSpc>
                          <a:spcPct val="107000"/>
                        </a:lnSpc>
                        <a:spcBef>
                          <a:spcPts val="0"/>
                        </a:spcBef>
                        <a:spcAft>
                          <a:spcPts val="0"/>
                        </a:spcAft>
                      </a:pPr>
                      <a:r>
                        <a:rPr lang="en-US" sz="1800" b="1" kern="1200" dirty="0" smtClean="0">
                          <a:solidFill>
                            <a:schemeClr val="lt1"/>
                          </a:solidFill>
                          <a:effectLst/>
                          <a:latin typeface="Calibri" panose="020F0502020204030204" pitchFamily="34" charset="0"/>
                          <a:ea typeface="+mn-ea"/>
                          <a:cs typeface="Calibri" panose="020F0502020204030204" pitchFamily="34" charset="0"/>
                        </a:rPr>
                        <a:t>Random Forest Classifier </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r">
                        <a:lnSpc>
                          <a:spcPct val="107000"/>
                        </a:lnSpc>
                        <a:spcBef>
                          <a:spcPts val="0"/>
                        </a:spcBef>
                        <a:spcAft>
                          <a:spcPts val="0"/>
                        </a:spcAft>
                      </a:pPr>
                      <a:r>
                        <a:rPr lang="en-IN" sz="1800" dirty="0" smtClean="0">
                          <a:effectLst/>
                          <a:latin typeface="Calibri" panose="020F0502020204030204" pitchFamily="34" charset="0"/>
                          <a:cs typeface="Calibri" panose="020F0502020204030204" pitchFamily="34" charset="0"/>
                        </a:rPr>
                        <a:t>90</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r h="416862">
                <a:tc>
                  <a:txBody>
                    <a:bodyPr/>
                    <a:lstStyle/>
                    <a:p>
                      <a:pPr marL="0" marR="0">
                        <a:lnSpc>
                          <a:spcPct val="107000"/>
                        </a:lnSpc>
                        <a:spcBef>
                          <a:spcPts val="0"/>
                        </a:spcBef>
                        <a:spcAft>
                          <a:spcPts val="0"/>
                        </a:spcAft>
                      </a:pPr>
                      <a:r>
                        <a:rPr lang="en-US" sz="1800" b="1" kern="1200" dirty="0" smtClean="0">
                          <a:solidFill>
                            <a:schemeClr val="lt1"/>
                          </a:solidFill>
                          <a:effectLst/>
                          <a:latin typeface="Calibri" panose="020F0502020204030204" pitchFamily="34" charset="0"/>
                          <a:ea typeface="+mn-ea"/>
                          <a:cs typeface="Calibri" panose="020F0502020204030204" pitchFamily="34" charset="0"/>
                        </a:rPr>
                        <a:t>K Neighbors Classifier</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r">
                        <a:lnSpc>
                          <a:spcPct val="107000"/>
                        </a:lnSpc>
                        <a:spcBef>
                          <a:spcPts val="0"/>
                        </a:spcBef>
                        <a:spcAft>
                          <a:spcPts val="0"/>
                        </a:spcAft>
                      </a:pPr>
                      <a:r>
                        <a:rPr lang="en-IN" sz="1800" dirty="0" smtClean="0">
                          <a:effectLst/>
                          <a:latin typeface="Calibri" panose="020F0502020204030204" pitchFamily="34" charset="0"/>
                          <a:cs typeface="Calibri" panose="020F0502020204030204" pitchFamily="34" charset="0"/>
                        </a:rPr>
                        <a:t>89</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r h="416862">
                <a:tc>
                  <a:txBody>
                    <a:bodyPr/>
                    <a:lstStyle/>
                    <a:p>
                      <a:pPr marL="0" marR="0">
                        <a:lnSpc>
                          <a:spcPct val="107000"/>
                        </a:lnSpc>
                        <a:spcBef>
                          <a:spcPts val="0"/>
                        </a:spcBef>
                        <a:spcAft>
                          <a:spcPts val="0"/>
                        </a:spcAft>
                      </a:pPr>
                      <a:r>
                        <a:rPr lang="en-US" sz="1800" b="1" kern="1200" dirty="0" smtClean="0">
                          <a:solidFill>
                            <a:schemeClr val="lt1"/>
                          </a:solidFill>
                          <a:effectLst/>
                          <a:latin typeface="Calibri" panose="020F0502020204030204" pitchFamily="34" charset="0"/>
                          <a:ea typeface="+mn-ea"/>
                          <a:cs typeface="Calibri" panose="020F0502020204030204" pitchFamily="34" charset="0"/>
                        </a:rPr>
                        <a:t>Decision Tree Classifier </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r">
                        <a:lnSpc>
                          <a:spcPct val="107000"/>
                        </a:lnSpc>
                        <a:spcBef>
                          <a:spcPts val="0"/>
                        </a:spcBef>
                        <a:spcAft>
                          <a:spcPts val="0"/>
                        </a:spcAft>
                      </a:pPr>
                      <a:r>
                        <a:rPr lang="en-IN" sz="1800" dirty="0" smtClean="0">
                          <a:effectLst/>
                          <a:latin typeface="Calibri" panose="020F0502020204030204" pitchFamily="34" charset="0"/>
                          <a:ea typeface="+mn-ea"/>
                          <a:cs typeface="Calibri" panose="020F0502020204030204" pitchFamily="34" charset="0"/>
                        </a:rPr>
                        <a:t>85</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bl>
          </a:graphicData>
        </a:graphic>
      </p:graphicFrame>
      <p:sp>
        <p:nvSpPr>
          <p:cNvPr id="4" name="Date Placeholder 3"/>
          <p:cNvSpPr>
            <a:spLocks noGrp="1"/>
          </p:cNvSpPr>
          <p:nvPr>
            <p:ph type="dt" sz="half" idx="10"/>
          </p:nvPr>
        </p:nvSpPr>
        <p:spPr/>
        <p:txBody>
          <a:bodyPr/>
          <a:lstStyle/>
          <a:p>
            <a:fld id="{1C4BD29D-1CA2-4016-9F53-AA6EDFC02B98}" type="datetime1">
              <a:rPr lang="en-US" smtClean="0">
                <a:solidFill>
                  <a:prstClr val="white">
                    <a:lumMod val="65000"/>
                    <a:alpha val="80000"/>
                  </a:prstClr>
                </a:solidFill>
              </a:rPr>
              <a:t>21-Oct-22</a:t>
            </a:fld>
            <a:endParaRPr lang="en-US">
              <a:solidFill>
                <a:prstClr val="white">
                  <a:lumMod val="65000"/>
                  <a:alpha val="80000"/>
                </a:prstClr>
              </a:solidFill>
            </a:endParaRPr>
          </a:p>
        </p:txBody>
      </p:sp>
      <p:sp>
        <p:nvSpPr>
          <p:cNvPr id="5" name="Slide Number Placeholder 4"/>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5</a:t>
            </a:fld>
            <a:endParaRPr lang="en-US">
              <a:solidFill>
                <a:prstClr val="white">
                  <a:lumMod val="65000"/>
                  <a:alpha val="80000"/>
                </a:prstClr>
              </a:solidFill>
            </a:endParaRPr>
          </a:p>
        </p:txBody>
      </p:sp>
    </p:spTree>
    <p:extLst>
      <p:ext uri="{BB962C8B-B14F-4D97-AF65-F5344CB8AC3E}">
        <p14:creationId xmlns:p14="http://schemas.microsoft.com/office/powerpoint/2010/main" val="2178946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effectLst>
                  <a:outerShdw dist="38100" dir="2700000" algn="tl">
                    <a:schemeClr val="accent2"/>
                  </a:outerShdw>
                </a:effectLst>
              </a:rPr>
              <a:t>Interpretation of the Results </a:t>
            </a:r>
            <a:br>
              <a:rPr lang="en-US" sz="4000" b="1" dirty="0">
                <a:effectLst>
                  <a:outerShdw dist="38100" dir="2700000" algn="tl">
                    <a:schemeClr val="accent2"/>
                  </a:outerShdw>
                </a:effectLst>
              </a:rPr>
            </a:br>
            <a:endParaRPr lang="en-US" sz="4000" b="1" dirty="0">
              <a:effectLst>
                <a:outerShdw dist="38100" dir="2700000" algn="tl">
                  <a:schemeClr val="accent2"/>
                </a:outerShdw>
              </a:effectLst>
            </a:endParaRPr>
          </a:p>
        </p:txBody>
      </p:sp>
      <p:sp>
        <p:nvSpPr>
          <p:cNvPr id="3" name="Content Placeholder 2"/>
          <p:cNvSpPr>
            <a:spLocks noGrp="1"/>
          </p:cNvSpPr>
          <p:nvPr>
            <p:ph idx="1"/>
          </p:nvPr>
        </p:nvSpPr>
        <p:spPr>
          <a:xfrm>
            <a:off x="950742" y="1305121"/>
            <a:ext cx="10515600" cy="4351338"/>
          </a:xfrm>
        </p:spPr>
        <p:txBody>
          <a:bodyPr>
            <a:normAutofit fontScale="62500" lnSpcReduction="20000"/>
          </a:bodyPr>
          <a:lstStyle/>
          <a:p>
            <a:pPr marL="0" indent="0">
              <a:lnSpc>
                <a:spcPct val="170000"/>
              </a:lnSpc>
              <a:buNone/>
            </a:pPr>
            <a:r>
              <a:rPr lang="en-US" dirty="0"/>
              <a:t>Below are some of the point’s w.r.t. visualization, pre-processing presented above -   </a:t>
            </a:r>
          </a:p>
          <a:p>
            <a:pPr lvl="0">
              <a:lnSpc>
                <a:spcPct val="170000"/>
              </a:lnSpc>
            </a:pPr>
            <a:r>
              <a:rPr lang="en-US" dirty="0"/>
              <a:t>As we can see that 87% of the customers have been paid their loan within 5 days of insurance of loan i.e. are Non- defaulters, while, 12% of the customers have not paid their loans back within 5 days of insurance of loan i.e. are defaulters.</a:t>
            </a:r>
          </a:p>
          <a:p>
            <a:pPr lvl="0">
              <a:lnSpc>
                <a:spcPct val="170000"/>
              </a:lnSpc>
            </a:pPr>
            <a:r>
              <a:rPr lang="en-US" dirty="0"/>
              <a:t>40% of the customers have taken only one loan in last 30 days.</a:t>
            </a:r>
          </a:p>
          <a:p>
            <a:pPr lvl="0">
              <a:lnSpc>
                <a:spcPct val="170000"/>
              </a:lnSpc>
            </a:pPr>
            <a:r>
              <a:rPr lang="en-US" dirty="0"/>
              <a:t>37% of the customers have taken Total amount of loans as 6 Rupiah in last 30 days.</a:t>
            </a:r>
          </a:p>
          <a:p>
            <a:pPr lvl="0">
              <a:lnSpc>
                <a:spcPct val="170000"/>
              </a:lnSpc>
            </a:pPr>
            <a:r>
              <a:rPr lang="en-US" dirty="0"/>
              <a:t>Median of amounts of loan taken by 93% of the customers in last 30 days is Zero and it means almost each entry of this columns is zero ergo will drop this column otherwise it will create biasness in the model.</a:t>
            </a:r>
          </a:p>
          <a:p>
            <a:endParaRPr lang="en-US" dirty="0"/>
          </a:p>
        </p:txBody>
      </p:sp>
      <p:sp>
        <p:nvSpPr>
          <p:cNvPr id="4" name="Date Placeholder 3"/>
          <p:cNvSpPr>
            <a:spLocks noGrp="1"/>
          </p:cNvSpPr>
          <p:nvPr>
            <p:ph type="dt" sz="half" idx="10"/>
          </p:nvPr>
        </p:nvSpPr>
        <p:spPr/>
        <p:txBody>
          <a:bodyPr/>
          <a:lstStyle/>
          <a:p>
            <a:fld id="{0D8A2831-607F-4AEC-8E7D-17FB30C17850}" type="datetime1">
              <a:rPr lang="en-US" smtClean="0"/>
              <a:t>21-Oct-22</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6</a:t>
            </a:fld>
            <a:endParaRPr lang="en-US"/>
          </a:p>
        </p:txBody>
      </p:sp>
    </p:spTree>
    <p:extLst>
      <p:ext uri="{BB962C8B-B14F-4D97-AF65-F5344CB8AC3E}">
        <p14:creationId xmlns:p14="http://schemas.microsoft.com/office/powerpoint/2010/main" val="254216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outerShdw dist="38100" dir="2700000" algn="tl">
                    <a:schemeClr val="accent2"/>
                  </a:outerShdw>
                </a:effectLst>
              </a:rPr>
              <a:t>Interpretation of the Results </a:t>
            </a:r>
            <a:r>
              <a:rPr lang="en-US" b="1" dirty="0" smtClean="0"/>
              <a:t/>
            </a:r>
            <a:br>
              <a:rPr lang="en-US" b="1" dirty="0" smtClean="0"/>
            </a:br>
            <a:endParaRPr lang="en-US" dirty="0"/>
          </a:p>
        </p:txBody>
      </p:sp>
      <p:sp>
        <p:nvSpPr>
          <p:cNvPr id="3" name="Content Placeholder 2"/>
          <p:cNvSpPr>
            <a:spLocks noGrp="1"/>
          </p:cNvSpPr>
          <p:nvPr>
            <p:ph idx="1"/>
          </p:nvPr>
        </p:nvSpPr>
        <p:spPr>
          <a:xfrm>
            <a:off x="964809" y="1333255"/>
            <a:ext cx="10515600" cy="4351338"/>
          </a:xfrm>
        </p:spPr>
        <p:txBody>
          <a:bodyPr>
            <a:normAutofit fontScale="62500" lnSpcReduction="20000"/>
          </a:bodyPr>
          <a:lstStyle/>
          <a:p>
            <a:pPr lvl="0">
              <a:lnSpc>
                <a:spcPct val="160000"/>
              </a:lnSpc>
            </a:pPr>
            <a:r>
              <a:rPr lang="en-US" dirty="0"/>
              <a:t>Maximum amount of loan taken by the 87% of the customers in last 90 days is 6 Rupiah and the same of 13% of the customers is 12 Rupiah.</a:t>
            </a:r>
          </a:p>
          <a:p>
            <a:pPr lvl="0">
              <a:lnSpc>
                <a:spcPct val="160000"/>
              </a:lnSpc>
            </a:pPr>
            <a:r>
              <a:rPr lang="en-US" dirty="0"/>
              <a:t>Median of amounts of loan taken by 94% of the customers in last 90 days is Zero Rupiah and it means almost each entry of this columns is zero ergo will drop this column otherwise it will create biasness too in the model.</a:t>
            </a:r>
          </a:p>
          <a:p>
            <a:pPr lvl="0">
              <a:lnSpc>
                <a:spcPct val="160000"/>
              </a:lnSpc>
            </a:pPr>
            <a:r>
              <a:rPr lang="en-US" dirty="0"/>
              <a:t>Maximum amount of loan taken by the customers in last 90 days are 0, 6 or 12 Rupiah. Total amount of loans taken by customers having maximum amount loan 12 Rupiah has higher total amount loan than that of the customers having maximum amount loan of 6 Rupiah in last 90 days</a:t>
            </a:r>
            <a:r>
              <a:rPr lang="en-US" dirty="0" smtClean="0"/>
              <a:t>.</a:t>
            </a:r>
          </a:p>
          <a:p>
            <a:pPr>
              <a:lnSpc>
                <a:spcPct val="160000"/>
              </a:lnSpc>
            </a:pPr>
            <a:r>
              <a:rPr lang="en-US" dirty="0"/>
              <a:t>O</a:t>
            </a:r>
            <a:r>
              <a:rPr lang="en-US" dirty="0" smtClean="0"/>
              <a:t>ut </a:t>
            </a:r>
            <a:r>
              <a:rPr lang="en-US" dirty="0"/>
              <a:t>of three months July and June are leading w.r.t. transactions</a:t>
            </a:r>
          </a:p>
          <a:p>
            <a:pPr lvl="0">
              <a:lnSpc>
                <a:spcPct val="160000"/>
              </a:lnSpc>
            </a:pPr>
            <a:endParaRPr lang="en-US" dirty="0"/>
          </a:p>
          <a:p>
            <a:endParaRPr lang="en-US" dirty="0"/>
          </a:p>
        </p:txBody>
      </p:sp>
      <p:sp>
        <p:nvSpPr>
          <p:cNvPr id="4" name="Date Placeholder 3"/>
          <p:cNvSpPr>
            <a:spLocks noGrp="1"/>
          </p:cNvSpPr>
          <p:nvPr>
            <p:ph type="dt" sz="half" idx="10"/>
          </p:nvPr>
        </p:nvSpPr>
        <p:spPr/>
        <p:txBody>
          <a:bodyPr/>
          <a:lstStyle/>
          <a:p>
            <a:fld id="{0D8A2831-607F-4AEC-8E7D-17FB30C17850}" type="datetime1">
              <a:rPr lang="en-US" smtClean="0"/>
              <a:t>21-Oct-22</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7</a:t>
            </a:fld>
            <a:endParaRPr lang="en-US"/>
          </a:p>
        </p:txBody>
      </p:sp>
    </p:spTree>
    <p:extLst>
      <p:ext uri="{BB962C8B-B14F-4D97-AF65-F5344CB8AC3E}">
        <p14:creationId xmlns:p14="http://schemas.microsoft.com/office/powerpoint/2010/main" val="2153984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6930"/>
          </a:xfrm>
        </p:spPr>
        <p:txBody>
          <a:bodyPr>
            <a:normAutofit/>
          </a:bodyPr>
          <a:lstStyle/>
          <a:p>
            <a:r>
              <a:rPr lang="en-US" sz="4000" b="1" dirty="0">
                <a:effectLst>
                  <a:outerShdw dist="38100" dir="2700000" algn="tl">
                    <a:schemeClr val="accent2"/>
                  </a:outerShdw>
                </a:effectLst>
              </a:rPr>
              <a:t>Conclusion -</a:t>
            </a:r>
            <a:endParaRPr lang="en-US" sz="4000" b="1" dirty="0">
              <a:effectLst>
                <a:outerShdw dist="38100" dir="2700000" algn="tl">
                  <a:schemeClr val="accent2"/>
                </a:outerShdw>
              </a:effectLst>
            </a:endParaRPr>
          </a:p>
        </p:txBody>
      </p:sp>
      <p:sp>
        <p:nvSpPr>
          <p:cNvPr id="3" name="Content Placeholder 2"/>
          <p:cNvSpPr>
            <a:spLocks noGrp="1"/>
          </p:cNvSpPr>
          <p:nvPr>
            <p:ph idx="1"/>
          </p:nvPr>
        </p:nvSpPr>
        <p:spPr>
          <a:xfrm>
            <a:off x="838199" y="1226531"/>
            <a:ext cx="10828283" cy="5129819"/>
          </a:xfrm>
        </p:spPr>
        <p:txBody>
          <a:bodyPr>
            <a:noAutofit/>
          </a:bodyPr>
          <a:lstStyle/>
          <a:p>
            <a:pPr marL="0" indent="0">
              <a:lnSpc>
                <a:spcPct val="150000"/>
              </a:lnSpc>
              <a:buNone/>
            </a:pPr>
            <a:r>
              <a:rPr lang="en-US" sz="1800" dirty="0"/>
              <a:t>As we can see in </a:t>
            </a:r>
            <a:r>
              <a:rPr lang="en-US" sz="1800" dirty="0" smtClean="0"/>
              <a:t>the Previous slides-</a:t>
            </a:r>
          </a:p>
          <a:p>
            <a:pPr>
              <a:lnSpc>
                <a:spcPct val="150000"/>
              </a:lnSpc>
            </a:pPr>
            <a:r>
              <a:rPr lang="en-US" sz="1800" dirty="0" smtClean="0"/>
              <a:t> </a:t>
            </a:r>
            <a:r>
              <a:rPr lang="en-US" sz="1800" b="1" dirty="0"/>
              <a:t>Random Forest Classifier</a:t>
            </a:r>
            <a:r>
              <a:rPr lang="en-US" sz="1800" dirty="0"/>
              <a:t> model seems perfect as compare to other models as the training accuracy is 100% while testing accuracy and CV score is 90% which is excellent accuracy. </a:t>
            </a:r>
            <a:endParaRPr lang="en-US" sz="1800" dirty="0" smtClean="0"/>
          </a:p>
          <a:p>
            <a:pPr>
              <a:lnSpc>
                <a:spcPct val="150000"/>
              </a:lnSpc>
            </a:pPr>
            <a:r>
              <a:rPr lang="en-US" sz="1800" dirty="0" smtClean="0"/>
              <a:t>Also </a:t>
            </a:r>
            <a:r>
              <a:rPr lang="en-US" sz="1800" dirty="0"/>
              <a:t>the CV score and testing accuracy are same as 90% too and it's also indicates that our model is performing excellent by each method either random_state or K-Fold method. </a:t>
            </a:r>
            <a:endParaRPr lang="en-US" sz="1800" dirty="0" smtClean="0"/>
          </a:p>
          <a:p>
            <a:pPr>
              <a:lnSpc>
                <a:spcPct val="150000"/>
              </a:lnSpc>
            </a:pPr>
            <a:r>
              <a:rPr lang="en-US" sz="1800" dirty="0" smtClean="0"/>
              <a:t>The </a:t>
            </a:r>
            <a:r>
              <a:rPr lang="en-US" sz="1800" dirty="0"/>
              <a:t>F1-score is 90% too it means that error are on lower side and ROC_AUC_SCORE is 0.90,which is greater than the threshold value of 0.6, which indicates that the machine probability is good while predicting 1 as 1 and 0 as 0. </a:t>
            </a:r>
            <a:endParaRPr lang="en-US" sz="1800" dirty="0" smtClean="0"/>
          </a:p>
          <a:p>
            <a:pPr>
              <a:lnSpc>
                <a:spcPct val="150000"/>
              </a:lnSpc>
            </a:pPr>
            <a:r>
              <a:rPr lang="en-US" sz="1800" dirty="0" smtClean="0"/>
              <a:t>Also </a:t>
            </a:r>
            <a:r>
              <a:rPr lang="en-US" sz="1800" dirty="0"/>
              <a:t>the Precision and Recalls are as- 92% and 88% respectively and this indicates that </a:t>
            </a:r>
            <a:r>
              <a:rPr lang="en-US" sz="1800" dirty="0" smtClean="0"/>
              <a:t>92% </a:t>
            </a:r>
            <a:r>
              <a:rPr lang="en-US" sz="1800" dirty="0"/>
              <a:t>times system is getting positive predictions and 88% of the times model's actual and predicted values are true positive as 1 (i.e. customer are paying the loan on time).</a:t>
            </a:r>
          </a:p>
        </p:txBody>
      </p:sp>
      <p:sp>
        <p:nvSpPr>
          <p:cNvPr id="4" name="Date Placeholder 3"/>
          <p:cNvSpPr>
            <a:spLocks noGrp="1"/>
          </p:cNvSpPr>
          <p:nvPr>
            <p:ph type="dt" sz="half" idx="10"/>
          </p:nvPr>
        </p:nvSpPr>
        <p:spPr/>
        <p:txBody>
          <a:bodyPr/>
          <a:lstStyle/>
          <a:p>
            <a:fld id="{9B3FE649-6AC5-43F4-9F2E-E08D8EB1BE51}" type="datetime1">
              <a:rPr lang="en-US" smtClean="0"/>
              <a:t>21-Oct-22</a:t>
            </a:fld>
            <a:endParaRPr lang="en-US" dirty="0"/>
          </a:p>
        </p:txBody>
      </p:sp>
      <p:sp>
        <p:nvSpPr>
          <p:cNvPr id="6" name="Slide Number Placeholder 5"/>
          <p:cNvSpPr>
            <a:spLocks noGrp="1"/>
          </p:cNvSpPr>
          <p:nvPr>
            <p:ph type="sldNum" sz="quarter" idx="12"/>
          </p:nvPr>
        </p:nvSpPr>
        <p:spPr/>
        <p:txBody>
          <a:bodyPr/>
          <a:lstStyle/>
          <a:p>
            <a:fld id="{3B685128-CE73-4F6B-9CB3-02E8E310B566}" type="slidenum">
              <a:rPr lang="en-US" smtClean="0"/>
              <a:t>8</a:t>
            </a:fld>
            <a:endParaRPr lang="en-US"/>
          </a:p>
        </p:txBody>
      </p:sp>
    </p:spTree>
    <p:extLst>
      <p:ext uri="{BB962C8B-B14F-4D97-AF65-F5344CB8AC3E}">
        <p14:creationId xmlns:p14="http://schemas.microsoft.com/office/powerpoint/2010/main" val="1115197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xmlns="" id="{F8FAEED9-1ECD-45F9-87A0-9394BAEABB79}"/>
              </a:ext>
            </a:extLst>
          </p:cNvPr>
          <p:cNvSpPr>
            <a:spLocks noGrp="1"/>
          </p:cNvSpPr>
          <p:nvPr>
            <p:ph type="ctrTitle"/>
          </p:nvPr>
        </p:nvSpPr>
        <p:spPr>
          <a:xfrm>
            <a:off x="550863" y="549275"/>
            <a:ext cx="5437187" cy="2986234"/>
          </a:xfrm>
        </p:spPr>
        <p:txBody>
          <a:bodyPr/>
          <a:lstStyle/>
          <a:p>
            <a:r>
              <a:rPr lang="en-US" dirty="0"/>
              <a:t>Thank </a:t>
            </a:r>
            <a:r>
              <a:rPr lang="en-US" dirty="0" smtClean="0"/>
              <a:t>You !</a:t>
            </a:r>
            <a:endParaRPr lang="en-US" dirty="0"/>
          </a:p>
        </p:txBody>
      </p:sp>
      <p:sp>
        <p:nvSpPr>
          <p:cNvPr id="23" name="Subtitle 22">
            <a:extLst>
              <a:ext uri="{FF2B5EF4-FFF2-40B4-BE49-F238E27FC236}">
                <a16:creationId xmlns:a16="http://schemas.microsoft.com/office/drawing/2014/main" xmlns="" id="{8E5E4638-9BCB-4C2E-914F-CC868E2020D5}"/>
              </a:ext>
            </a:extLst>
          </p:cNvPr>
          <p:cNvSpPr>
            <a:spLocks noGrp="1"/>
          </p:cNvSpPr>
          <p:nvPr>
            <p:ph type="subTitle" idx="1"/>
          </p:nvPr>
        </p:nvSpPr>
        <p:spPr>
          <a:xfrm>
            <a:off x="550863" y="3827610"/>
            <a:ext cx="5437187" cy="2265216"/>
          </a:xfrm>
        </p:spPr>
        <p:txBody>
          <a:bodyPr/>
          <a:lstStyle/>
          <a:p>
            <a:r>
              <a:rPr lang="en-US" dirty="0" smtClean="0"/>
              <a:t>Ashutosh Mishra</a:t>
            </a:r>
            <a:endParaRPr lang="en-US" dirty="0"/>
          </a:p>
          <a:p>
            <a:r>
              <a:rPr lang="en-US" dirty="0" smtClean="0"/>
              <a:t>ashutoshmishra11@outlook.com</a:t>
            </a:r>
            <a:endParaRPr lang="en-US" dirty="0"/>
          </a:p>
        </p:txBody>
      </p:sp>
      <p:pic>
        <p:nvPicPr>
          <p:cNvPr id="27" name="Picture Placeholder 26" descr="Data Points Digital background">
            <a:extLst>
              <a:ext uri="{FF2B5EF4-FFF2-40B4-BE49-F238E27FC236}">
                <a16:creationId xmlns:a16="http://schemas.microsoft.com/office/drawing/2014/main" xmlns=""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xmlns=""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xmlns="" id="{7823E305-6365-4345-8BD1-4A31C61D96CB}"/>
              </a:ext>
            </a:extLst>
          </p:cNvPr>
          <p:cNvSpPr>
            <a:spLocks noGrp="1"/>
          </p:cNvSpPr>
          <p:nvPr>
            <p:ph type="dt" sz="half" idx="10"/>
          </p:nvPr>
        </p:nvSpPr>
        <p:spPr>
          <a:xfrm>
            <a:off x="550863" y="6507212"/>
            <a:ext cx="2628900" cy="153888"/>
          </a:xfrm>
        </p:spPr>
        <p:txBody>
          <a:bodyPr/>
          <a:lstStyle/>
          <a:p>
            <a:fld id="{9D7A6315-0594-4457-A178-D81B7271D819}" type="datetime1">
              <a:rPr lang="en-IN" smtClean="0"/>
              <a:t>21-10-2022</a:t>
            </a:fld>
            <a:endParaRPr lang="en-US"/>
          </a:p>
        </p:txBody>
      </p:sp>
      <p:sp>
        <p:nvSpPr>
          <p:cNvPr id="5" name="Footer Placeholder 4">
            <a:extLst>
              <a:ext uri="{FF2B5EF4-FFF2-40B4-BE49-F238E27FC236}">
                <a16:creationId xmlns:a16="http://schemas.microsoft.com/office/drawing/2014/main" xmlns="" id="{0B37A3FF-ED32-4C4A-A21F-848A3BF6F896}"/>
              </a:ext>
            </a:extLst>
          </p:cNvPr>
          <p:cNvSpPr>
            <a:spLocks noGrp="1"/>
          </p:cNvSpPr>
          <p:nvPr>
            <p:ph type="ftr" sz="quarter" idx="11"/>
          </p:nvPr>
        </p:nvSpPr>
        <p:spPr>
          <a:xfrm>
            <a:off x="3359150" y="6507212"/>
            <a:ext cx="6379210" cy="153888"/>
          </a:xfrm>
        </p:spPr>
        <p:txBody>
          <a:bodyPr/>
          <a:lstStyle/>
          <a:p>
            <a:r>
              <a:rPr lang="en-US"/>
              <a:t>Sample Draft</a:t>
            </a:r>
          </a:p>
        </p:txBody>
      </p:sp>
      <p:sp>
        <p:nvSpPr>
          <p:cNvPr id="6" name="Slide Number Placeholder 5">
            <a:extLst>
              <a:ext uri="{FF2B5EF4-FFF2-40B4-BE49-F238E27FC236}">
                <a16:creationId xmlns:a16="http://schemas.microsoft.com/office/drawing/2014/main" xmlns=""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410445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1058</TotalTime>
  <Words>825</Words>
  <Application>Microsoft Office PowerPoint</Application>
  <PresentationFormat>Widescreen</PresentationFormat>
  <Paragraphs>100</Paragraphs>
  <Slides>9</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Calibri Light</vt:lpstr>
      <vt:lpstr>Gill Sans MT</vt:lpstr>
      <vt:lpstr>Walbaum Display</vt:lpstr>
      <vt:lpstr>Office Theme</vt:lpstr>
      <vt:lpstr>3DFloatVTI</vt:lpstr>
      <vt:lpstr>PowerPoint Presentation</vt:lpstr>
      <vt:lpstr>PowerPoint Presentation</vt:lpstr>
      <vt:lpstr>PowerPoint Presentation</vt:lpstr>
      <vt:lpstr>PowerPoint Presentation</vt:lpstr>
      <vt:lpstr>PowerPoint Presentation</vt:lpstr>
      <vt:lpstr>Interpretation of the Results  </vt:lpstr>
      <vt:lpstr>Interpretation of the Results  </vt:lpstr>
      <vt:lpstr>Conclusion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Gupta</dc:creator>
  <cp:lastModifiedBy>Microsoft account</cp:lastModifiedBy>
  <cp:revision>55</cp:revision>
  <dcterms:created xsi:type="dcterms:W3CDTF">2020-04-13T19:51:29Z</dcterms:created>
  <dcterms:modified xsi:type="dcterms:W3CDTF">2022-10-21T10:51:14Z</dcterms:modified>
</cp:coreProperties>
</file>